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51" r:id="rId2"/>
  </p:sldMasterIdLst>
  <p:notesMasterIdLst>
    <p:notesMasterId r:id="rId14"/>
  </p:notesMasterIdLst>
  <p:sldIdLst>
    <p:sldId id="256" r:id="rId3"/>
    <p:sldId id="260" r:id="rId4"/>
    <p:sldId id="261" r:id="rId5"/>
    <p:sldId id="307" r:id="rId6"/>
    <p:sldId id="306" r:id="rId7"/>
    <p:sldId id="265" r:id="rId8"/>
    <p:sldId id="267" r:id="rId9"/>
    <p:sldId id="264" r:id="rId10"/>
    <p:sldId id="263" r:id="rId11"/>
    <p:sldId id="262" r:id="rId12"/>
    <p:sldId id="271" r:id="rId13"/>
  </p:sldIdLst>
  <p:sldSz cx="12192000" cy="6858000"/>
  <p:notesSz cx="6858000" cy="9144000"/>
  <p:embeddedFontLst>
    <p:embeddedFont>
      <p:font typeface="Calibri Light" panose="020F0302020204030204" pitchFamily="34" charset="0"/>
      <p:regular r:id="rId15"/>
      <p:italic r:id="rId16"/>
    </p:embeddedFon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Montserrat Light" panose="00000400000000000000" pitchFamily="2" charset="-52"/>
      <p:regular r:id="rId21"/>
      <p:italic r:id="rId22"/>
    </p:embeddedFont>
    <p:embeddedFont>
      <p:font typeface="Tahoma" panose="020B0604030504040204" pitchFamily="34" charset="0"/>
      <p:regular r:id="rId23"/>
      <p:bold r:id="rId24"/>
    </p:embeddedFont>
    <p:embeddedFont>
      <p:font typeface="Montserrat ExtraBold" panose="020B0604020202020204" charset="-52"/>
      <p:bold r:id="rId25"/>
      <p:boldItalic r:id="rId26"/>
    </p:embeddedFont>
    <p:embeddedFont>
      <p:font typeface="Arial Narrow" panose="020B0606020202030204" pitchFamily="34" charset="0"/>
      <p:regular r:id="rId27"/>
      <p:bold r:id="rId28"/>
      <p:italic r:id="rId29"/>
      <p:boldItalic r:id="rId30"/>
    </p:embeddedFont>
    <p:embeddedFont>
      <p:font typeface="Montserrat Medium" panose="00000600000000000000" pitchFamily="2" charset="-52"/>
      <p:regular r:id="rId31"/>
      <p:italic r:id="rId32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659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6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35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" Target="slides/slide1.xml"/><Relationship Id="rId21" Type="http://schemas.openxmlformats.org/officeDocument/2006/relationships/font" Target="fonts/font7.fntdata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0.fntdata"/><Relationship Id="rId32" Type="http://schemas.openxmlformats.org/officeDocument/2006/relationships/font" Target="fonts/font18.fntdata"/><Relationship Id="rId5" Type="http://schemas.openxmlformats.org/officeDocument/2006/relationships/slide" Target="slides/slide3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font" Target="fonts/font14.fntdata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font" Target="fonts/font5.fntdata"/><Relationship Id="rId31" Type="http://schemas.openxmlformats.org/officeDocument/2006/relationships/font" Target="fonts/font17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0" Type="http://schemas.openxmlformats.org/officeDocument/2006/relationships/font" Target="fonts/font16.fntdata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A80F4A-D302-4E68-B330-A23F82CCBB50}" type="datetimeFigureOut">
              <a:rPr lang="ru-RU" smtClean="0"/>
              <a:t>25.08.2025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829FDF-808F-40C8-8C80-B5132040F9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17023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2288" y="258814"/>
            <a:ext cx="1658115" cy="694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500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96A8B-A5F5-4EC8-B62B-3D1706A53C73}" type="datetimeFigureOut">
              <a:rPr lang="ru-RU" smtClean="0"/>
              <a:t>25.08.2025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D2B49-7F45-45F5-9EBF-29AC7EE3FD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25205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96A8B-A5F5-4EC8-B62B-3D1706A53C73}" type="datetimeFigureOut">
              <a:rPr lang="ru-RU" smtClean="0"/>
              <a:t>25.08.2025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D2B49-7F45-45F5-9EBF-29AC7EE3FD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78844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96A8B-A5F5-4EC8-B62B-3D1706A53C73}" type="datetimeFigureOut">
              <a:rPr lang="ru-RU" smtClean="0"/>
              <a:t>25.08.2025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D2B49-7F45-45F5-9EBF-29AC7EE3FD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38278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96A8B-A5F5-4EC8-B62B-3D1706A53C73}" type="datetimeFigureOut">
              <a:rPr lang="ru-RU" smtClean="0"/>
              <a:t>25.08.2025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D2B49-7F45-45F5-9EBF-29AC7EE3FD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52001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504502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215817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1" y="0"/>
            <a:ext cx="12204701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9908" y="214154"/>
            <a:ext cx="1642875" cy="688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9246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96A8B-A5F5-4EC8-B62B-3D1706A53C73}" type="datetimeFigureOut">
              <a:rPr lang="ru-RU" smtClean="0"/>
              <a:t>25.08.2025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D2B49-7F45-45F5-9EBF-29AC7EE3FD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98777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96A8B-A5F5-4EC8-B62B-3D1706A53C73}" type="datetimeFigureOut">
              <a:rPr lang="ru-RU" smtClean="0"/>
              <a:t>25.08.2025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D2B49-7F45-45F5-9EBF-29AC7EE3FD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746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96A8B-A5F5-4EC8-B62B-3D1706A53C73}" type="datetimeFigureOut">
              <a:rPr lang="ru-RU" smtClean="0"/>
              <a:t>25.08.2025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D2B49-7F45-45F5-9EBF-29AC7EE3FD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86565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96A8B-A5F5-4EC8-B62B-3D1706A53C73}" type="datetimeFigureOut">
              <a:rPr lang="ru-RU" smtClean="0"/>
              <a:t>25.08.2025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D2B49-7F45-45F5-9EBF-29AC7EE3FD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13961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96A8B-A5F5-4EC8-B62B-3D1706A53C73}" type="datetimeFigureOut">
              <a:rPr lang="ru-RU" smtClean="0"/>
              <a:t>25.08.2025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D2B49-7F45-45F5-9EBF-29AC7EE3FD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43907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96A8B-A5F5-4EC8-B62B-3D1706A53C73}" type="datetimeFigureOut">
              <a:rPr lang="ru-RU" smtClean="0"/>
              <a:t>25.08.2025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D2B49-7F45-45F5-9EBF-29AC7EE3FD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09738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96A8B-A5F5-4EC8-B62B-3D1706A53C73}" type="datetimeFigureOut">
              <a:rPr lang="ru-RU" smtClean="0"/>
              <a:t>25.08.2025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D2B49-7F45-45F5-9EBF-29AC7EE3FD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92261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0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86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896A8B-A5F5-4EC8-B62B-3D1706A53C73}" type="datetimeFigureOut">
              <a:rPr lang="ru-RU" smtClean="0"/>
              <a:t>25.08.2025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1D2B49-7F45-45F5-9EBF-29AC7EE3FD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660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jpg"/><Relationship Id="rId7" Type="http://schemas.openxmlformats.org/officeDocument/2006/relationships/image" Target="../media/image28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31.jpg"/><Relationship Id="rId4" Type="http://schemas.openxmlformats.org/officeDocument/2006/relationships/image" Target="../media/image25.png"/><Relationship Id="rId9" Type="http://schemas.openxmlformats.org/officeDocument/2006/relationships/image" Target="../media/image30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7" Type="http://schemas.openxmlformats.org/officeDocument/2006/relationships/image" Target="../media/image15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173726" y="2592786"/>
            <a:ext cx="9086897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chemeClr val="bg1"/>
                </a:solidFill>
                <a:latin typeface="Montserrat ExtraBold" panose="00000900000000000000" pitchFamily="2" charset="-52"/>
              </a:rPr>
              <a:t>О реализации комплексного плана повышения качества математического и естественно-научного образования на период до 2030 года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612592" y="5989302"/>
            <a:ext cx="87235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latin typeface="Montserrat Medium" panose="00000600000000000000" pitchFamily="2" charset="-52"/>
              </a:rPr>
              <a:t>Киров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291496" y="1660610"/>
            <a:ext cx="102944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latin typeface="Montserrat ExtraBold" panose="00000900000000000000" pitchFamily="2" charset="-52"/>
              </a:rPr>
              <a:t>Секция</a:t>
            </a:r>
            <a:endParaRPr lang="ru-RU" sz="1600" dirty="0">
              <a:solidFill>
                <a:schemeClr val="bg1"/>
              </a:solidFill>
              <a:latin typeface="Montserrat Light" panose="00000400000000000000" pitchFamily="2" charset="-52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173726" y="714456"/>
            <a:ext cx="104868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dirty="0">
                <a:solidFill>
                  <a:schemeClr val="bg1"/>
                </a:solidFill>
                <a:latin typeface="Montserrat ExtraBold" panose="00000900000000000000" pitchFamily="2" charset="-52"/>
              </a:rPr>
              <a:t>26</a:t>
            </a:r>
            <a:endParaRPr lang="ru-RU" sz="5400" dirty="0">
              <a:solidFill>
                <a:schemeClr val="bg1"/>
              </a:solidFill>
              <a:latin typeface="Montserrat Light" panose="00000400000000000000" pitchFamily="2" charset="-52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212998" y="1400410"/>
            <a:ext cx="93647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Montserrat ExtraBold" panose="00000900000000000000" pitchFamily="2" charset="-52"/>
              </a:rPr>
              <a:t>августа</a:t>
            </a:r>
            <a:endParaRPr lang="ru-RU" sz="1400" dirty="0">
              <a:solidFill>
                <a:schemeClr val="bg1"/>
              </a:solidFill>
              <a:latin typeface="Montserrat Light" panose="00000400000000000000" pitchFamily="2" charset="-52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196968" y="1599055"/>
            <a:ext cx="9525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Montserrat ExtraBold" panose="00000900000000000000" pitchFamily="2" charset="-52"/>
              </a:rPr>
              <a:t>2025</a:t>
            </a:r>
            <a:endParaRPr lang="ru-RU" sz="2400" dirty="0">
              <a:solidFill>
                <a:schemeClr val="bg1"/>
              </a:solidFill>
              <a:latin typeface="Montserrat Light" panose="000004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5265689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791310"/>
            <a:ext cx="7562215" cy="5767070"/>
            <a:chOff x="59435" y="545591"/>
            <a:chExt cx="7562215" cy="5767070"/>
          </a:xfrm>
        </p:grpSpPr>
        <p:sp>
          <p:nvSpPr>
            <p:cNvPr id="3" name="object 3"/>
            <p:cNvSpPr/>
            <p:nvPr/>
          </p:nvSpPr>
          <p:spPr>
            <a:xfrm>
              <a:off x="59435" y="545591"/>
              <a:ext cx="7562215" cy="5767070"/>
            </a:xfrm>
            <a:custGeom>
              <a:avLst/>
              <a:gdLst/>
              <a:ahLst/>
              <a:cxnLst/>
              <a:rect l="l" t="t" r="r" b="b"/>
              <a:pathLst>
                <a:path w="7562215" h="5767070">
                  <a:moveTo>
                    <a:pt x="3781043" y="0"/>
                  </a:moveTo>
                  <a:lnTo>
                    <a:pt x="3726181" y="297"/>
                  </a:lnTo>
                  <a:lnTo>
                    <a:pt x="3671507" y="1186"/>
                  </a:lnTo>
                  <a:lnTo>
                    <a:pt x="3617026" y="2664"/>
                  </a:lnTo>
                  <a:lnTo>
                    <a:pt x="3562743" y="4725"/>
                  </a:lnTo>
                  <a:lnTo>
                    <a:pt x="3508664" y="7366"/>
                  </a:lnTo>
                  <a:lnTo>
                    <a:pt x="3454794" y="10583"/>
                  </a:lnTo>
                  <a:lnTo>
                    <a:pt x="3401138" y="14373"/>
                  </a:lnTo>
                  <a:lnTo>
                    <a:pt x="3347701" y="18730"/>
                  </a:lnTo>
                  <a:lnTo>
                    <a:pt x="3294488" y="23651"/>
                  </a:lnTo>
                  <a:lnTo>
                    <a:pt x="3241506" y="29132"/>
                  </a:lnTo>
                  <a:lnTo>
                    <a:pt x="3188759" y="35169"/>
                  </a:lnTo>
                  <a:lnTo>
                    <a:pt x="3136252" y="41758"/>
                  </a:lnTo>
                  <a:lnTo>
                    <a:pt x="3083991" y="48895"/>
                  </a:lnTo>
                  <a:lnTo>
                    <a:pt x="3031980" y="56576"/>
                  </a:lnTo>
                  <a:lnTo>
                    <a:pt x="2980226" y="64796"/>
                  </a:lnTo>
                  <a:lnTo>
                    <a:pt x="2928733" y="73553"/>
                  </a:lnTo>
                  <a:lnTo>
                    <a:pt x="2877507" y="82842"/>
                  </a:lnTo>
                  <a:lnTo>
                    <a:pt x="2826553" y="92658"/>
                  </a:lnTo>
                  <a:lnTo>
                    <a:pt x="2775876" y="102998"/>
                  </a:lnTo>
                  <a:lnTo>
                    <a:pt x="2725481" y="113858"/>
                  </a:lnTo>
                  <a:lnTo>
                    <a:pt x="2675374" y="125234"/>
                  </a:lnTo>
                  <a:lnTo>
                    <a:pt x="2625560" y="137122"/>
                  </a:lnTo>
                  <a:lnTo>
                    <a:pt x="2576044" y="149518"/>
                  </a:lnTo>
                  <a:lnTo>
                    <a:pt x="2526831" y="162418"/>
                  </a:lnTo>
                  <a:lnTo>
                    <a:pt x="2477927" y="175817"/>
                  </a:lnTo>
                  <a:lnTo>
                    <a:pt x="2429337" y="189712"/>
                  </a:lnTo>
                  <a:lnTo>
                    <a:pt x="2381066" y="204099"/>
                  </a:lnTo>
                  <a:lnTo>
                    <a:pt x="2333120" y="218974"/>
                  </a:lnTo>
                  <a:lnTo>
                    <a:pt x="2285503" y="234333"/>
                  </a:lnTo>
                  <a:lnTo>
                    <a:pt x="2238222" y="250171"/>
                  </a:lnTo>
                  <a:lnTo>
                    <a:pt x="2191280" y="266486"/>
                  </a:lnTo>
                  <a:lnTo>
                    <a:pt x="2144684" y="283272"/>
                  </a:lnTo>
                  <a:lnTo>
                    <a:pt x="2098439" y="300526"/>
                  </a:lnTo>
                  <a:lnTo>
                    <a:pt x="2052550" y="318243"/>
                  </a:lnTo>
                  <a:lnTo>
                    <a:pt x="2007021" y="336421"/>
                  </a:lnTo>
                  <a:lnTo>
                    <a:pt x="1961860" y="355054"/>
                  </a:lnTo>
                  <a:lnTo>
                    <a:pt x="1917070" y="374139"/>
                  </a:lnTo>
                  <a:lnTo>
                    <a:pt x="1872657" y="393671"/>
                  </a:lnTo>
                  <a:lnTo>
                    <a:pt x="1828626" y="413648"/>
                  </a:lnTo>
                  <a:lnTo>
                    <a:pt x="1784983" y="434064"/>
                  </a:lnTo>
                  <a:lnTo>
                    <a:pt x="1741732" y="454916"/>
                  </a:lnTo>
                  <a:lnTo>
                    <a:pt x="1698880" y="476199"/>
                  </a:lnTo>
                  <a:lnTo>
                    <a:pt x="1656430" y="497910"/>
                  </a:lnTo>
                  <a:lnTo>
                    <a:pt x="1614390" y="520045"/>
                  </a:lnTo>
                  <a:lnTo>
                    <a:pt x="1572763" y="542600"/>
                  </a:lnTo>
                  <a:lnTo>
                    <a:pt x="1531555" y="565570"/>
                  </a:lnTo>
                  <a:lnTo>
                    <a:pt x="1490771" y="588952"/>
                  </a:lnTo>
                  <a:lnTo>
                    <a:pt x="1450417" y="612742"/>
                  </a:lnTo>
                  <a:lnTo>
                    <a:pt x="1410497" y="636936"/>
                  </a:lnTo>
                  <a:lnTo>
                    <a:pt x="1371018" y="661529"/>
                  </a:lnTo>
                  <a:lnTo>
                    <a:pt x="1331984" y="686517"/>
                  </a:lnTo>
                  <a:lnTo>
                    <a:pt x="1293400" y="711898"/>
                  </a:lnTo>
                  <a:lnTo>
                    <a:pt x="1255272" y="737666"/>
                  </a:lnTo>
                  <a:lnTo>
                    <a:pt x="1217605" y="763817"/>
                  </a:lnTo>
                  <a:lnTo>
                    <a:pt x="1180405" y="790348"/>
                  </a:lnTo>
                  <a:lnTo>
                    <a:pt x="1143676" y="817255"/>
                  </a:lnTo>
                  <a:lnTo>
                    <a:pt x="1107424" y="844534"/>
                  </a:lnTo>
                  <a:lnTo>
                    <a:pt x="1071654" y="872180"/>
                  </a:lnTo>
                  <a:lnTo>
                    <a:pt x="1036371" y="900189"/>
                  </a:lnTo>
                  <a:lnTo>
                    <a:pt x="1001580" y="928559"/>
                  </a:lnTo>
                  <a:lnTo>
                    <a:pt x="967288" y="957283"/>
                  </a:lnTo>
                  <a:lnTo>
                    <a:pt x="933499" y="986360"/>
                  </a:lnTo>
                  <a:lnTo>
                    <a:pt x="900218" y="1015784"/>
                  </a:lnTo>
                  <a:lnTo>
                    <a:pt x="867450" y="1045551"/>
                  </a:lnTo>
                  <a:lnTo>
                    <a:pt x="835202" y="1075658"/>
                  </a:lnTo>
                  <a:lnTo>
                    <a:pt x="803477" y="1106101"/>
                  </a:lnTo>
                  <a:lnTo>
                    <a:pt x="772282" y="1136875"/>
                  </a:lnTo>
                  <a:lnTo>
                    <a:pt x="741621" y="1167977"/>
                  </a:lnTo>
                  <a:lnTo>
                    <a:pt x="711500" y="1199402"/>
                  </a:lnTo>
                  <a:lnTo>
                    <a:pt x="681925" y="1231147"/>
                  </a:lnTo>
                  <a:lnTo>
                    <a:pt x="652899" y="1263207"/>
                  </a:lnTo>
                  <a:lnTo>
                    <a:pt x="624430" y="1295579"/>
                  </a:lnTo>
                  <a:lnTo>
                    <a:pt x="596521" y="1328258"/>
                  </a:lnTo>
                  <a:lnTo>
                    <a:pt x="569178" y="1361241"/>
                  </a:lnTo>
                  <a:lnTo>
                    <a:pt x="542407" y="1394523"/>
                  </a:lnTo>
                  <a:lnTo>
                    <a:pt x="516212" y="1428100"/>
                  </a:lnTo>
                  <a:lnTo>
                    <a:pt x="490599" y="1461970"/>
                  </a:lnTo>
                  <a:lnTo>
                    <a:pt x="465574" y="1496126"/>
                  </a:lnTo>
                  <a:lnTo>
                    <a:pt x="441140" y="1530566"/>
                  </a:lnTo>
                  <a:lnTo>
                    <a:pt x="417305" y="1565286"/>
                  </a:lnTo>
                  <a:lnTo>
                    <a:pt x="394072" y="1600281"/>
                  </a:lnTo>
                  <a:lnTo>
                    <a:pt x="371447" y="1635547"/>
                  </a:lnTo>
                  <a:lnTo>
                    <a:pt x="349436" y="1671081"/>
                  </a:lnTo>
                  <a:lnTo>
                    <a:pt x="328043" y="1706878"/>
                  </a:lnTo>
                  <a:lnTo>
                    <a:pt x="307275" y="1742935"/>
                  </a:lnTo>
                  <a:lnTo>
                    <a:pt x="287135" y="1779247"/>
                  </a:lnTo>
                  <a:lnTo>
                    <a:pt x="267630" y="1815810"/>
                  </a:lnTo>
                  <a:lnTo>
                    <a:pt x="248765" y="1852621"/>
                  </a:lnTo>
                  <a:lnTo>
                    <a:pt x="230544" y="1889675"/>
                  </a:lnTo>
                  <a:lnTo>
                    <a:pt x="212974" y="1926969"/>
                  </a:lnTo>
                  <a:lnTo>
                    <a:pt x="196059" y="1964497"/>
                  </a:lnTo>
                  <a:lnTo>
                    <a:pt x="179805" y="2002258"/>
                  </a:lnTo>
                  <a:lnTo>
                    <a:pt x="164216" y="2040245"/>
                  </a:lnTo>
                  <a:lnTo>
                    <a:pt x="149299" y="2078456"/>
                  </a:lnTo>
                  <a:lnTo>
                    <a:pt x="135059" y="2116887"/>
                  </a:lnTo>
                  <a:lnTo>
                    <a:pt x="121500" y="2155532"/>
                  </a:lnTo>
                  <a:lnTo>
                    <a:pt x="108628" y="2194389"/>
                  </a:lnTo>
                  <a:lnTo>
                    <a:pt x="96448" y="2233454"/>
                  </a:lnTo>
                  <a:lnTo>
                    <a:pt x="84966" y="2272721"/>
                  </a:lnTo>
                  <a:lnTo>
                    <a:pt x="74186" y="2312188"/>
                  </a:lnTo>
                  <a:lnTo>
                    <a:pt x="64115" y="2351850"/>
                  </a:lnTo>
                  <a:lnTo>
                    <a:pt x="54756" y="2391704"/>
                  </a:lnTo>
                  <a:lnTo>
                    <a:pt x="46116" y="2431745"/>
                  </a:lnTo>
                  <a:lnTo>
                    <a:pt x="38200" y="2471969"/>
                  </a:lnTo>
                  <a:lnTo>
                    <a:pt x="31013" y="2512372"/>
                  </a:lnTo>
                  <a:lnTo>
                    <a:pt x="24560" y="2552950"/>
                  </a:lnTo>
                  <a:lnTo>
                    <a:pt x="18847" y="2593700"/>
                  </a:lnTo>
                  <a:lnTo>
                    <a:pt x="13878" y="2634617"/>
                  </a:lnTo>
                  <a:lnTo>
                    <a:pt x="9659" y="2675698"/>
                  </a:lnTo>
                  <a:lnTo>
                    <a:pt x="6196" y="2716937"/>
                  </a:lnTo>
                  <a:lnTo>
                    <a:pt x="3493" y="2758332"/>
                  </a:lnTo>
                  <a:lnTo>
                    <a:pt x="1556" y="2799878"/>
                  </a:lnTo>
                  <a:lnTo>
                    <a:pt x="389" y="2841571"/>
                  </a:lnTo>
                  <a:lnTo>
                    <a:pt x="0" y="2883408"/>
                  </a:lnTo>
                  <a:lnTo>
                    <a:pt x="389" y="2925244"/>
                  </a:lnTo>
                  <a:lnTo>
                    <a:pt x="1556" y="2966937"/>
                  </a:lnTo>
                  <a:lnTo>
                    <a:pt x="3493" y="3008483"/>
                  </a:lnTo>
                  <a:lnTo>
                    <a:pt x="6196" y="3049878"/>
                  </a:lnTo>
                  <a:lnTo>
                    <a:pt x="9659" y="3091117"/>
                  </a:lnTo>
                  <a:lnTo>
                    <a:pt x="13878" y="3132198"/>
                  </a:lnTo>
                  <a:lnTo>
                    <a:pt x="18847" y="3173115"/>
                  </a:lnTo>
                  <a:lnTo>
                    <a:pt x="24560" y="3213865"/>
                  </a:lnTo>
                  <a:lnTo>
                    <a:pt x="31013" y="3254443"/>
                  </a:lnTo>
                  <a:lnTo>
                    <a:pt x="38200" y="3294846"/>
                  </a:lnTo>
                  <a:lnTo>
                    <a:pt x="46116" y="3335070"/>
                  </a:lnTo>
                  <a:lnTo>
                    <a:pt x="54756" y="3375111"/>
                  </a:lnTo>
                  <a:lnTo>
                    <a:pt x="64115" y="3414965"/>
                  </a:lnTo>
                  <a:lnTo>
                    <a:pt x="74186" y="3454627"/>
                  </a:lnTo>
                  <a:lnTo>
                    <a:pt x="84966" y="3494094"/>
                  </a:lnTo>
                  <a:lnTo>
                    <a:pt x="96448" y="3533361"/>
                  </a:lnTo>
                  <a:lnTo>
                    <a:pt x="108628" y="3572426"/>
                  </a:lnTo>
                  <a:lnTo>
                    <a:pt x="121500" y="3611283"/>
                  </a:lnTo>
                  <a:lnTo>
                    <a:pt x="135059" y="3649928"/>
                  </a:lnTo>
                  <a:lnTo>
                    <a:pt x="149299" y="3688359"/>
                  </a:lnTo>
                  <a:lnTo>
                    <a:pt x="164216" y="3726570"/>
                  </a:lnTo>
                  <a:lnTo>
                    <a:pt x="179805" y="3764557"/>
                  </a:lnTo>
                  <a:lnTo>
                    <a:pt x="196059" y="3802318"/>
                  </a:lnTo>
                  <a:lnTo>
                    <a:pt x="212974" y="3839846"/>
                  </a:lnTo>
                  <a:lnTo>
                    <a:pt x="230544" y="3877140"/>
                  </a:lnTo>
                  <a:lnTo>
                    <a:pt x="248765" y="3914194"/>
                  </a:lnTo>
                  <a:lnTo>
                    <a:pt x="267630" y="3951005"/>
                  </a:lnTo>
                  <a:lnTo>
                    <a:pt x="287135" y="3987568"/>
                  </a:lnTo>
                  <a:lnTo>
                    <a:pt x="307275" y="4023880"/>
                  </a:lnTo>
                  <a:lnTo>
                    <a:pt x="328043" y="4059937"/>
                  </a:lnTo>
                  <a:lnTo>
                    <a:pt x="349436" y="4095734"/>
                  </a:lnTo>
                  <a:lnTo>
                    <a:pt x="371447" y="4131268"/>
                  </a:lnTo>
                  <a:lnTo>
                    <a:pt x="394072" y="4166534"/>
                  </a:lnTo>
                  <a:lnTo>
                    <a:pt x="417305" y="4201529"/>
                  </a:lnTo>
                  <a:lnTo>
                    <a:pt x="441140" y="4236249"/>
                  </a:lnTo>
                  <a:lnTo>
                    <a:pt x="465574" y="4270689"/>
                  </a:lnTo>
                  <a:lnTo>
                    <a:pt x="490599" y="4304845"/>
                  </a:lnTo>
                  <a:lnTo>
                    <a:pt x="516212" y="4338715"/>
                  </a:lnTo>
                  <a:lnTo>
                    <a:pt x="542407" y="4372292"/>
                  </a:lnTo>
                  <a:lnTo>
                    <a:pt x="569178" y="4405574"/>
                  </a:lnTo>
                  <a:lnTo>
                    <a:pt x="596521" y="4438557"/>
                  </a:lnTo>
                  <a:lnTo>
                    <a:pt x="624430" y="4471236"/>
                  </a:lnTo>
                  <a:lnTo>
                    <a:pt x="652899" y="4503608"/>
                  </a:lnTo>
                  <a:lnTo>
                    <a:pt x="681925" y="4535668"/>
                  </a:lnTo>
                  <a:lnTo>
                    <a:pt x="711500" y="4567413"/>
                  </a:lnTo>
                  <a:lnTo>
                    <a:pt x="741621" y="4598838"/>
                  </a:lnTo>
                  <a:lnTo>
                    <a:pt x="772282" y="4629940"/>
                  </a:lnTo>
                  <a:lnTo>
                    <a:pt x="803477" y="4660714"/>
                  </a:lnTo>
                  <a:lnTo>
                    <a:pt x="835202" y="4691157"/>
                  </a:lnTo>
                  <a:lnTo>
                    <a:pt x="867450" y="4721264"/>
                  </a:lnTo>
                  <a:lnTo>
                    <a:pt x="900218" y="4751031"/>
                  </a:lnTo>
                  <a:lnTo>
                    <a:pt x="933499" y="4780455"/>
                  </a:lnTo>
                  <a:lnTo>
                    <a:pt x="967288" y="4809532"/>
                  </a:lnTo>
                  <a:lnTo>
                    <a:pt x="1001580" y="4838256"/>
                  </a:lnTo>
                  <a:lnTo>
                    <a:pt x="1036371" y="4866626"/>
                  </a:lnTo>
                  <a:lnTo>
                    <a:pt x="1071654" y="4894635"/>
                  </a:lnTo>
                  <a:lnTo>
                    <a:pt x="1107424" y="4922281"/>
                  </a:lnTo>
                  <a:lnTo>
                    <a:pt x="1143676" y="4949560"/>
                  </a:lnTo>
                  <a:lnTo>
                    <a:pt x="1180405" y="4976467"/>
                  </a:lnTo>
                  <a:lnTo>
                    <a:pt x="1217605" y="5002998"/>
                  </a:lnTo>
                  <a:lnTo>
                    <a:pt x="1255272" y="5029149"/>
                  </a:lnTo>
                  <a:lnTo>
                    <a:pt x="1293400" y="5054917"/>
                  </a:lnTo>
                  <a:lnTo>
                    <a:pt x="1331984" y="5080298"/>
                  </a:lnTo>
                  <a:lnTo>
                    <a:pt x="1371018" y="5105286"/>
                  </a:lnTo>
                  <a:lnTo>
                    <a:pt x="1410497" y="5129879"/>
                  </a:lnTo>
                  <a:lnTo>
                    <a:pt x="1450417" y="5154073"/>
                  </a:lnTo>
                  <a:lnTo>
                    <a:pt x="1490771" y="5177863"/>
                  </a:lnTo>
                  <a:lnTo>
                    <a:pt x="1531555" y="5201245"/>
                  </a:lnTo>
                  <a:lnTo>
                    <a:pt x="1572763" y="5224215"/>
                  </a:lnTo>
                  <a:lnTo>
                    <a:pt x="1614390" y="5246770"/>
                  </a:lnTo>
                  <a:lnTo>
                    <a:pt x="1656430" y="5268905"/>
                  </a:lnTo>
                  <a:lnTo>
                    <a:pt x="1698880" y="5290616"/>
                  </a:lnTo>
                  <a:lnTo>
                    <a:pt x="1741732" y="5311899"/>
                  </a:lnTo>
                  <a:lnTo>
                    <a:pt x="1784983" y="5332751"/>
                  </a:lnTo>
                  <a:lnTo>
                    <a:pt x="1828626" y="5353167"/>
                  </a:lnTo>
                  <a:lnTo>
                    <a:pt x="1872657" y="5373144"/>
                  </a:lnTo>
                  <a:lnTo>
                    <a:pt x="1917070" y="5392676"/>
                  </a:lnTo>
                  <a:lnTo>
                    <a:pt x="1961860" y="5411761"/>
                  </a:lnTo>
                  <a:lnTo>
                    <a:pt x="2007021" y="5430394"/>
                  </a:lnTo>
                  <a:lnTo>
                    <a:pt x="2052550" y="5448572"/>
                  </a:lnTo>
                  <a:lnTo>
                    <a:pt x="2098439" y="5466289"/>
                  </a:lnTo>
                  <a:lnTo>
                    <a:pt x="2144684" y="5483543"/>
                  </a:lnTo>
                  <a:lnTo>
                    <a:pt x="2191280" y="5500329"/>
                  </a:lnTo>
                  <a:lnTo>
                    <a:pt x="2238222" y="5516644"/>
                  </a:lnTo>
                  <a:lnTo>
                    <a:pt x="2285503" y="5532482"/>
                  </a:lnTo>
                  <a:lnTo>
                    <a:pt x="2333120" y="5547841"/>
                  </a:lnTo>
                  <a:lnTo>
                    <a:pt x="2381066" y="5562716"/>
                  </a:lnTo>
                  <a:lnTo>
                    <a:pt x="2429337" y="5577103"/>
                  </a:lnTo>
                  <a:lnTo>
                    <a:pt x="2477927" y="5590998"/>
                  </a:lnTo>
                  <a:lnTo>
                    <a:pt x="2526831" y="5604397"/>
                  </a:lnTo>
                  <a:lnTo>
                    <a:pt x="2576044" y="5617297"/>
                  </a:lnTo>
                  <a:lnTo>
                    <a:pt x="2625560" y="5629693"/>
                  </a:lnTo>
                  <a:lnTo>
                    <a:pt x="2675374" y="5641581"/>
                  </a:lnTo>
                  <a:lnTo>
                    <a:pt x="2725481" y="5652957"/>
                  </a:lnTo>
                  <a:lnTo>
                    <a:pt x="2775876" y="5663817"/>
                  </a:lnTo>
                  <a:lnTo>
                    <a:pt x="2826553" y="5674157"/>
                  </a:lnTo>
                  <a:lnTo>
                    <a:pt x="2877507" y="5683973"/>
                  </a:lnTo>
                  <a:lnTo>
                    <a:pt x="2928733" y="5693262"/>
                  </a:lnTo>
                  <a:lnTo>
                    <a:pt x="2980226" y="5702019"/>
                  </a:lnTo>
                  <a:lnTo>
                    <a:pt x="3031980" y="5710239"/>
                  </a:lnTo>
                  <a:lnTo>
                    <a:pt x="3083991" y="5717920"/>
                  </a:lnTo>
                  <a:lnTo>
                    <a:pt x="3136252" y="5725057"/>
                  </a:lnTo>
                  <a:lnTo>
                    <a:pt x="3188759" y="5731646"/>
                  </a:lnTo>
                  <a:lnTo>
                    <a:pt x="3241506" y="5737683"/>
                  </a:lnTo>
                  <a:lnTo>
                    <a:pt x="3294488" y="5743164"/>
                  </a:lnTo>
                  <a:lnTo>
                    <a:pt x="3347701" y="5748085"/>
                  </a:lnTo>
                  <a:lnTo>
                    <a:pt x="3401138" y="5752442"/>
                  </a:lnTo>
                  <a:lnTo>
                    <a:pt x="3454794" y="5756232"/>
                  </a:lnTo>
                  <a:lnTo>
                    <a:pt x="3508664" y="5759449"/>
                  </a:lnTo>
                  <a:lnTo>
                    <a:pt x="3562743" y="5762090"/>
                  </a:lnTo>
                  <a:lnTo>
                    <a:pt x="3617026" y="5764151"/>
                  </a:lnTo>
                  <a:lnTo>
                    <a:pt x="3671507" y="5765629"/>
                  </a:lnTo>
                  <a:lnTo>
                    <a:pt x="3726181" y="5766518"/>
                  </a:lnTo>
                  <a:lnTo>
                    <a:pt x="3781043" y="5766816"/>
                  </a:lnTo>
                  <a:lnTo>
                    <a:pt x="3835906" y="5766518"/>
                  </a:lnTo>
                  <a:lnTo>
                    <a:pt x="3890580" y="5765629"/>
                  </a:lnTo>
                  <a:lnTo>
                    <a:pt x="3945061" y="5764151"/>
                  </a:lnTo>
                  <a:lnTo>
                    <a:pt x="3999344" y="5762090"/>
                  </a:lnTo>
                  <a:lnTo>
                    <a:pt x="4053423" y="5759449"/>
                  </a:lnTo>
                  <a:lnTo>
                    <a:pt x="4107293" y="5756232"/>
                  </a:lnTo>
                  <a:lnTo>
                    <a:pt x="4160949" y="5752442"/>
                  </a:lnTo>
                  <a:lnTo>
                    <a:pt x="4214386" y="5748085"/>
                  </a:lnTo>
                  <a:lnTo>
                    <a:pt x="4267599" y="5743164"/>
                  </a:lnTo>
                  <a:lnTo>
                    <a:pt x="4320581" y="5737683"/>
                  </a:lnTo>
                  <a:lnTo>
                    <a:pt x="4373328" y="5731646"/>
                  </a:lnTo>
                  <a:lnTo>
                    <a:pt x="4425835" y="5725057"/>
                  </a:lnTo>
                  <a:lnTo>
                    <a:pt x="4478096" y="5717920"/>
                  </a:lnTo>
                  <a:lnTo>
                    <a:pt x="4530107" y="5710239"/>
                  </a:lnTo>
                  <a:lnTo>
                    <a:pt x="4581861" y="5702019"/>
                  </a:lnTo>
                  <a:lnTo>
                    <a:pt x="4633354" y="5693262"/>
                  </a:lnTo>
                  <a:lnTo>
                    <a:pt x="4684580" y="5683973"/>
                  </a:lnTo>
                  <a:lnTo>
                    <a:pt x="4735534" y="5674157"/>
                  </a:lnTo>
                  <a:lnTo>
                    <a:pt x="4786211" y="5663817"/>
                  </a:lnTo>
                  <a:lnTo>
                    <a:pt x="4836606" y="5652957"/>
                  </a:lnTo>
                  <a:lnTo>
                    <a:pt x="4886713" y="5641581"/>
                  </a:lnTo>
                  <a:lnTo>
                    <a:pt x="4936527" y="5629693"/>
                  </a:lnTo>
                  <a:lnTo>
                    <a:pt x="4986043" y="5617297"/>
                  </a:lnTo>
                  <a:lnTo>
                    <a:pt x="5035256" y="5604397"/>
                  </a:lnTo>
                  <a:lnTo>
                    <a:pt x="5084160" y="5590998"/>
                  </a:lnTo>
                  <a:lnTo>
                    <a:pt x="5132750" y="5577103"/>
                  </a:lnTo>
                  <a:lnTo>
                    <a:pt x="5181021" y="5562716"/>
                  </a:lnTo>
                  <a:lnTo>
                    <a:pt x="5228967" y="5547841"/>
                  </a:lnTo>
                  <a:lnTo>
                    <a:pt x="5276584" y="5532482"/>
                  </a:lnTo>
                  <a:lnTo>
                    <a:pt x="5323865" y="5516644"/>
                  </a:lnTo>
                  <a:lnTo>
                    <a:pt x="5370807" y="5500329"/>
                  </a:lnTo>
                  <a:lnTo>
                    <a:pt x="5417403" y="5483543"/>
                  </a:lnTo>
                  <a:lnTo>
                    <a:pt x="5463648" y="5466289"/>
                  </a:lnTo>
                  <a:lnTo>
                    <a:pt x="5509537" y="5448572"/>
                  </a:lnTo>
                  <a:lnTo>
                    <a:pt x="5555066" y="5430394"/>
                  </a:lnTo>
                  <a:lnTo>
                    <a:pt x="5600227" y="5411761"/>
                  </a:lnTo>
                  <a:lnTo>
                    <a:pt x="5645017" y="5392676"/>
                  </a:lnTo>
                  <a:lnTo>
                    <a:pt x="5689430" y="5373144"/>
                  </a:lnTo>
                  <a:lnTo>
                    <a:pt x="5733461" y="5353167"/>
                  </a:lnTo>
                  <a:lnTo>
                    <a:pt x="5777104" y="5332751"/>
                  </a:lnTo>
                  <a:lnTo>
                    <a:pt x="5820355" y="5311899"/>
                  </a:lnTo>
                  <a:lnTo>
                    <a:pt x="5863207" y="5290616"/>
                  </a:lnTo>
                  <a:lnTo>
                    <a:pt x="5905657" y="5268905"/>
                  </a:lnTo>
                  <a:lnTo>
                    <a:pt x="5947697" y="5246770"/>
                  </a:lnTo>
                  <a:lnTo>
                    <a:pt x="5989324" y="5224215"/>
                  </a:lnTo>
                  <a:lnTo>
                    <a:pt x="6030532" y="5201245"/>
                  </a:lnTo>
                  <a:lnTo>
                    <a:pt x="6071316" y="5177863"/>
                  </a:lnTo>
                  <a:lnTo>
                    <a:pt x="6111670" y="5154073"/>
                  </a:lnTo>
                  <a:lnTo>
                    <a:pt x="6151590" y="5129879"/>
                  </a:lnTo>
                  <a:lnTo>
                    <a:pt x="6191069" y="5105286"/>
                  </a:lnTo>
                  <a:lnTo>
                    <a:pt x="6230103" y="5080298"/>
                  </a:lnTo>
                  <a:lnTo>
                    <a:pt x="6268687" y="5054917"/>
                  </a:lnTo>
                  <a:lnTo>
                    <a:pt x="6306815" y="5029149"/>
                  </a:lnTo>
                  <a:lnTo>
                    <a:pt x="6344482" y="5002998"/>
                  </a:lnTo>
                  <a:lnTo>
                    <a:pt x="6381682" y="4976467"/>
                  </a:lnTo>
                  <a:lnTo>
                    <a:pt x="6418411" y="4949560"/>
                  </a:lnTo>
                  <a:lnTo>
                    <a:pt x="6454663" y="4922281"/>
                  </a:lnTo>
                  <a:lnTo>
                    <a:pt x="6490433" y="4894635"/>
                  </a:lnTo>
                  <a:lnTo>
                    <a:pt x="6525716" y="4866626"/>
                  </a:lnTo>
                  <a:lnTo>
                    <a:pt x="6560507" y="4838256"/>
                  </a:lnTo>
                  <a:lnTo>
                    <a:pt x="6594799" y="4809532"/>
                  </a:lnTo>
                  <a:lnTo>
                    <a:pt x="6628588" y="4780455"/>
                  </a:lnTo>
                  <a:lnTo>
                    <a:pt x="6661869" y="4751031"/>
                  </a:lnTo>
                  <a:lnTo>
                    <a:pt x="6694637" y="4721264"/>
                  </a:lnTo>
                  <a:lnTo>
                    <a:pt x="6726885" y="4691157"/>
                  </a:lnTo>
                  <a:lnTo>
                    <a:pt x="6758610" y="4660714"/>
                  </a:lnTo>
                  <a:lnTo>
                    <a:pt x="6789805" y="4629940"/>
                  </a:lnTo>
                  <a:lnTo>
                    <a:pt x="6820466" y="4598838"/>
                  </a:lnTo>
                  <a:lnTo>
                    <a:pt x="6850587" y="4567413"/>
                  </a:lnTo>
                  <a:lnTo>
                    <a:pt x="6880162" y="4535668"/>
                  </a:lnTo>
                  <a:lnTo>
                    <a:pt x="6909188" y="4503608"/>
                  </a:lnTo>
                  <a:lnTo>
                    <a:pt x="6937657" y="4471236"/>
                  </a:lnTo>
                  <a:lnTo>
                    <a:pt x="6965566" y="4438557"/>
                  </a:lnTo>
                  <a:lnTo>
                    <a:pt x="6992909" y="4405574"/>
                  </a:lnTo>
                  <a:lnTo>
                    <a:pt x="7019680" y="4372292"/>
                  </a:lnTo>
                  <a:lnTo>
                    <a:pt x="7045875" y="4338715"/>
                  </a:lnTo>
                  <a:lnTo>
                    <a:pt x="7071488" y="4304845"/>
                  </a:lnTo>
                  <a:lnTo>
                    <a:pt x="7096513" y="4270689"/>
                  </a:lnTo>
                  <a:lnTo>
                    <a:pt x="7120947" y="4236249"/>
                  </a:lnTo>
                  <a:lnTo>
                    <a:pt x="7144782" y="4201529"/>
                  </a:lnTo>
                  <a:lnTo>
                    <a:pt x="7168015" y="4166534"/>
                  </a:lnTo>
                  <a:lnTo>
                    <a:pt x="7190640" y="4131268"/>
                  </a:lnTo>
                  <a:lnTo>
                    <a:pt x="7212651" y="4095734"/>
                  </a:lnTo>
                  <a:lnTo>
                    <a:pt x="7234044" y="4059937"/>
                  </a:lnTo>
                  <a:lnTo>
                    <a:pt x="7254812" y="4023880"/>
                  </a:lnTo>
                  <a:lnTo>
                    <a:pt x="7274952" y="3987568"/>
                  </a:lnTo>
                  <a:lnTo>
                    <a:pt x="7294457" y="3951005"/>
                  </a:lnTo>
                  <a:lnTo>
                    <a:pt x="7313322" y="3914194"/>
                  </a:lnTo>
                  <a:lnTo>
                    <a:pt x="7331543" y="3877140"/>
                  </a:lnTo>
                  <a:lnTo>
                    <a:pt x="7349113" y="3839846"/>
                  </a:lnTo>
                  <a:lnTo>
                    <a:pt x="7366028" y="3802318"/>
                  </a:lnTo>
                  <a:lnTo>
                    <a:pt x="7382282" y="3764557"/>
                  </a:lnTo>
                  <a:lnTo>
                    <a:pt x="7397871" y="3726570"/>
                  </a:lnTo>
                  <a:lnTo>
                    <a:pt x="7412788" y="3688359"/>
                  </a:lnTo>
                  <a:lnTo>
                    <a:pt x="7427028" y="3649928"/>
                  </a:lnTo>
                  <a:lnTo>
                    <a:pt x="7440587" y="3611283"/>
                  </a:lnTo>
                  <a:lnTo>
                    <a:pt x="7453459" y="3572426"/>
                  </a:lnTo>
                  <a:lnTo>
                    <a:pt x="7465639" y="3533361"/>
                  </a:lnTo>
                  <a:lnTo>
                    <a:pt x="7477121" y="3494094"/>
                  </a:lnTo>
                  <a:lnTo>
                    <a:pt x="7487901" y="3454627"/>
                  </a:lnTo>
                  <a:lnTo>
                    <a:pt x="7497972" y="3414965"/>
                  </a:lnTo>
                  <a:lnTo>
                    <a:pt x="7507331" y="3375111"/>
                  </a:lnTo>
                  <a:lnTo>
                    <a:pt x="7515971" y="3335070"/>
                  </a:lnTo>
                  <a:lnTo>
                    <a:pt x="7523887" y="3294846"/>
                  </a:lnTo>
                  <a:lnTo>
                    <a:pt x="7531074" y="3254443"/>
                  </a:lnTo>
                  <a:lnTo>
                    <a:pt x="7537527" y="3213865"/>
                  </a:lnTo>
                  <a:lnTo>
                    <a:pt x="7543240" y="3173115"/>
                  </a:lnTo>
                  <a:lnTo>
                    <a:pt x="7548209" y="3132198"/>
                  </a:lnTo>
                  <a:lnTo>
                    <a:pt x="7552428" y="3091117"/>
                  </a:lnTo>
                  <a:lnTo>
                    <a:pt x="7555891" y="3049878"/>
                  </a:lnTo>
                  <a:lnTo>
                    <a:pt x="7558594" y="3008483"/>
                  </a:lnTo>
                  <a:lnTo>
                    <a:pt x="7560531" y="2966937"/>
                  </a:lnTo>
                  <a:lnTo>
                    <a:pt x="7561698" y="2925244"/>
                  </a:lnTo>
                  <a:lnTo>
                    <a:pt x="7562088" y="2883408"/>
                  </a:lnTo>
                  <a:lnTo>
                    <a:pt x="7561698" y="2841571"/>
                  </a:lnTo>
                  <a:lnTo>
                    <a:pt x="7560531" y="2799878"/>
                  </a:lnTo>
                  <a:lnTo>
                    <a:pt x="7558594" y="2758332"/>
                  </a:lnTo>
                  <a:lnTo>
                    <a:pt x="7555891" y="2716937"/>
                  </a:lnTo>
                  <a:lnTo>
                    <a:pt x="7552428" y="2675698"/>
                  </a:lnTo>
                  <a:lnTo>
                    <a:pt x="7548209" y="2634617"/>
                  </a:lnTo>
                  <a:lnTo>
                    <a:pt x="7543240" y="2593700"/>
                  </a:lnTo>
                  <a:lnTo>
                    <a:pt x="7537527" y="2552950"/>
                  </a:lnTo>
                  <a:lnTo>
                    <a:pt x="7531074" y="2512372"/>
                  </a:lnTo>
                  <a:lnTo>
                    <a:pt x="7523887" y="2471969"/>
                  </a:lnTo>
                  <a:lnTo>
                    <a:pt x="7515971" y="2431745"/>
                  </a:lnTo>
                  <a:lnTo>
                    <a:pt x="7507331" y="2391704"/>
                  </a:lnTo>
                  <a:lnTo>
                    <a:pt x="7497972" y="2351850"/>
                  </a:lnTo>
                  <a:lnTo>
                    <a:pt x="7487901" y="2312188"/>
                  </a:lnTo>
                  <a:lnTo>
                    <a:pt x="7477121" y="2272721"/>
                  </a:lnTo>
                  <a:lnTo>
                    <a:pt x="7465639" y="2233454"/>
                  </a:lnTo>
                  <a:lnTo>
                    <a:pt x="7453459" y="2194389"/>
                  </a:lnTo>
                  <a:lnTo>
                    <a:pt x="7440587" y="2155532"/>
                  </a:lnTo>
                  <a:lnTo>
                    <a:pt x="7427028" y="2116887"/>
                  </a:lnTo>
                  <a:lnTo>
                    <a:pt x="7412788" y="2078456"/>
                  </a:lnTo>
                  <a:lnTo>
                    <a:pt x="7397871" y="2040245"/>
                  </a:lnTo>
                  <a:lnTo>
                    <a:pt x="7382282" y="2002258"/>
                  </a:lnTo>
                  <a:lnTo>
                    <a:pt x="7366028" y="1964497"/>
                  </a:lnTo>
                  <a:lnTo>
                    <a:pt x="7349113" y="1926969"/>
                  </a:lnTo>
                  <a:lnTo>
                    <a:pt x="7331543" y="1889675"/>
                  </a:lnTo>
                  <a:lnTo>
                    <a:pt x="7313322" y="1852621"/>
                  </a:lnTo>
                  <a:lnTo>
                    <a:pt x="7294457" y="1815810"/>
                  </a:lnTo>
                  <a:lnTo>
                    <a:pt x="7274952" y="1779247"/>
                  </a:lnTo>
                  <a:lnTo>
                    <a:pt x="7254812" y="1742935"/>
                  </a:lnTo>
                  <a:lnTo>
                    <a:pt x="7234044" y="1706878"/>
                  </a:lnTo>
                  <a:lnTo>
                    <a:pt x="7212651" y="1671081"/>
                  </a:lnTo>
                  <a:lnTo>
                    <a:pt x="7190640" y="1635547"/>
                  </a:lnTo>
                  <a:lnTo>
                    <a:pt x="7168015" y="1600281"/>
                  </a:lnTo>
                  <a:lnTo>
                    <a:pt x="7144782" y="1565286"/>
                  </a:lnTo>
                  <a:lnTo>
                    <a:pt x="7120947" y="1530566"/>
                  </a:lnTo>
                  <a:lnTo>
                    <a:pt x="7096513" y="1496126"/>
                  </a:lnTo>
                  <a:lnTo>
                    <a:pt x="7071488" y="1461970"/>
                  </a:lnTo>
                  <a:lnTo>
                    <a:pt x="7045875" y="1428100"/>
                  </a:lnTo>
                  <a:lnTo>
                    <a:pt x="7019680" y="1394523"/>
                  </a:lnTo>
                  <a:lnTo>
                    <a:pt x="6992909" y="1361241"/>
                  </a:lnTo>
                  <a:lnTo>
                    <a:pt x="6965566" y="1328258"/>
                  </a:lnTo>
                  <a:lnTo>
                    <a:pt x="6937657" y="1295579"/>
                  </a:lnTo>
                  <a:lnTo>
                    <a:pt x="6909188" y="1263207"/>
                  </a:lnTo>
                  <a:lnTo>
                    <a:pt x="6880162" y="1231147"/>
                  </a:lnTo>
                  <a:lnTo>
                    <a:pt x="6850587" y="1199402"/>
                  </a:lnTo>
                  <a:lnTo>
                    <a:pt x="6820466" y="1167977"/>
                  </a:lnTo>
                  <a:lnTo>
                    <a:pt x="6789805" y="1136875"/>
                  </a:lnTo>
                  <a:lnTo>
                    <a:pt x="6758610" y="1106101"/>
                  </a:lnTo>
                  <a:lnTo>
                    <a:pt x="6726885" y="1075658"/>
                  </a:lnTo>
                  <a:lnTo>
                    <a:pt x="6694637" y="1045551"/>
                  </a:lnTo>
                  <a:lnTo>
                    <a:pt x="6661869" y="1015784"/>
                  </a:lnTo>
                  <a:lnTo>
                    <a:pt x="6628588" y="986360"/>
                  </a:lnTo>
                  <a:lnTo>
                    <a:pt x="6594799" y="957283"/>
                  </a:lnTo>
                  <a:lnTo>
                    <a:pt x="6560507" y="928559"/>
                  </a:lnTo>
                  <a:lnTo>
                    <a:pt x="6525716" y="900189"/>
                  </a:lnTo>
                  <a:lnTo>
                    <a:pt x="6490433" y="872180"/>
                  </a:lnTo>
                  <a:lnTo>
                    <a:pt x="6454663" y="844534"/>
                  </a:lnTo>
                  <a:lnTo>
                    <a:pt x="6418411" y="817255"/>
                  </a:lnTo>
                  <a:lnTo>
                    <a:pt x="6381682" y="790348"/>
                  </a:lnTo>
                  <a:lnTo>
                    <a:pt x="6344482" y="763817"/>
                  </a:lnTo>
                  <a:lnTo>
                    <a:pt x="6306815" y="737666"/>
                  </a:lnTo>
                  <a:lnTo>
                    <a:pt x="6268687" y="711898"/>
                  </a:lnTo>
                  <a:lnTo>
                    <a:pt x="6230103" y="686517"/>
                  </a:lnTo>
                  <a:lnTo>
                    <a:pt x="6191069" y="661529"/>
                  </a:lnTo>
                  <a:lnTo>
                    <a:pt x="6151590" y="636936"/>
                  </a:lnTo>
                  <a:lnTo>
                    <a:pt x="6111670" y="612742"/>
                  </a:lnTo>
                  <a:lnTo>
                    <a:pt x="6071316" y="588952"/>
                  </a:lnTo>
                  <a:lnTo>
                    <a:pt x="6030532" y="565570"/>
                  </a:lnTo>
                  <a:lnTo>
                    <a:pt x="5989324" y="542600"/>
                  </a:lnTo>
                  <a:lnTo>
                    <a:pt x="5947697" y="520045"/>
                  </a:lnTo>
                  <a:lnTo>
                    <a:pt x="5905657" y="497910"/>
                  </a:lnTo>
                  <a:lnTo>
                    <a:pt x="5863207" y="476199"/>
                  </a:lnTo>
                  <a:lnTo>
                    <a:pt x="5820355" y="454916"/>
                  </a:lnTo>
                  <a:lnTo>
                    <a:pt x="5777104" y="434064"/>
                  </a:lnTo>
                  <a:lnTo>
                    <a:pt x="5733461" y="413648"/>
                  </a:lnTo>
                  <a:lnTo>
                    <a:pt x="5689430" y="393671"/>
                  </a:lnTo>
                  <a:lnTo>
                    <a:pt x="5645017" y="374139"/>
                  </a:lnTo>
                  <a:lnTo>
                    <a:pt x="5600227" y="355054"/>
                  </a:lnTo>
                  <a:lnTo>
                    <a:pt x="5555066" y="336421"/>
                  </a:lnTo>
                  <a:lnTo>
                    <a:pt x="5509537" y="318243"/>
                  </a:lnTo>
                  <a:lnTo>
                    <a:pt x="5463648" y="300526"/>
                  </a:lnTo>
                  <a:lnTo>
                    <a:pt x="5417403" y="283272"/>
                  </a:lnTo>
                  <a:lnTo>
                    <a:pt x="5370807" y="266486"/>
                  </a:lnTo>
                  <a:lnTo>
                    <a:pt x="5323865" y="250171"/>
                  </a:lnTo>
                  <a:lnTo>
                    <a:pt x="5276584" y="234333"/>
                  </a:lnTo>
                  <a:lnTo>
                    <a:pt x="5228967" y="218974"/>
                  </a:lnTo>
                  <a:lnTo>
                    <a:pt x="5181021" y="204099"/>
                  </a:lnTo>
                  <a:lnTo>
                    <a:pt x="5132750" y="189712"/>
                  </a:lnTo>
                  <a:lnTo>
                    <a:pt x="5084160" y="175817"/>
                  </a:lnTo>
                  <a:lnTo>
                    <a:pt x="5035256" y="162418"/>
                  </a:lnTo>
                  <a:lnTo>
                    <a:pt x="4986043" y="149518"/>
                  </a:lnTo>
                  <a:lnTo>
                    <a:pt x="4936527" y="137122"/>
                  </a:lnTo>
                  <a:lnTo>
                    <a:pt x="4886713" y="125234"/>
                  </a:lnTo>
                  <a:lnTo>
                    <a:pt x="4836606" y="113858"/>
                  </a:lnTo>
                  <a:lnTo>
                    <a:pt x="4786211" y="102998"/>
                  </a:lnTo>
                  <a:lnTo>
                    <a:pt x="4735534" y="92658"/>
                  </a:lnTo>
                  <a:lnTo>
                    <a:pt x="4684580" y="82842"/>
                  </a:lnTo>
                  <a:lnTo>
                    <a:pt x="4633354" y="73553"/>
                  </a:lnTo>
                  <a:lnTo>
                    <a:pt x="4581861" y="64796"/>
                  </a:lnTo>
                  <a:lnTo>
                    <a:pt x="4530107" y="56576"/>
                  </a:lnTo>
                  <a:lnTo>
                    <a:pt x="4478096" y="48895"/>
                  </a:lnTo>
                  <a:lnTo>
                    <a:pt x="4425835" y="41758"/>
                  </a:lnTo>
                  <a:lnTo>
                    <a:pt x="4373328" y="35169"/>
                  </a:lnTo>
                  <a:lnTo>
                    <a:pt x="4320581" y="29132"/>
                  </a:lnTo>
                  <a:lnTo>
                    <a:pt x="4267599" y="23651"/>
                  </a:lnTo>
                  <a:lnTo>
                    <a:pt x="4214386" y="18730"/>
                  </a:lnTo>
                  <a:lnTo>
                    <a:pt x="4160949" y="14373"/>
                  </a:lnTo>
                  <a:lnTo>
                    <a:pt x="4107293" y="10583"/>
                  </a:lnTo>
                  <a:lnTo>
                    <a:pt x="4053423" y="7366"/>
                  </a:lnTo>
                  <a:lnTo>
                    <a:pt x="3999344" y="4725"/>
                  </a:lnTo>
                  <a:lnTo>
                    <a:pt x="3945061" y="2664"/>
                  </a:lnTo>
                  <a:lnTo>
                    <a:pt x="3890580" y="1186"/>
                  </a:lnTo>
                  <a:lnTo>
                    <a:pt x="3835906" y="297"/>
                  </a:lnTo>
                  <a:lnTo>
                    <a:pt x="3781043" y="0"/>
                  </a:lnTo>
                  <a:close/>
                </a:path>
              </a:pathLst>
            </a:custGeom>
            <a:solidFill>
              <a:srgbClr val="DEEBF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965703" y="2580131"/>
              <a:ext cx="2090927" cy="1234439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/>
          </p:cNvSpPr>
          <p:nvPr/>
        </p:nvSpPr>
        <p:spPr>
          <a:xfrm>
            <a:off x="1844025" y="247624"/>
            <a:ext cx="4898150" cy="62773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2000" b="1" spc="105" dirty="0">
                <a:solidFill>
                  <a:srgbClr val="0D469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Расширение возможностей через взаимодействие внутри региона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3567556" y="2444342"/>
            <a:ext cx="76835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10" dirty="0">
                <a:solidFill>
                  <a:srgbClr val="0D4697"/>
                </a:solidFill>
                <a:latin typeface="Tahoma"/>
                <a:cs typeface="Tahoma"/>
              </a:rPr>
              <a:t>Школа</a:t>
            </a:r>
            <a:endParaRPr sz="1600" dirty="0">
              <a:latin typeface="Tahoma"/>
              <a:cs typeface="Tahoma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294131" y="1039367"/>
            <a:ext cx="6615685" cy="4648199"/>
            <a:chOff x="294131" y="1039367"/>
            <a:chExt cx="6615685" cy="4648199"/>
          </a:xfrm>
        </p:grpSpPr>
        <p:pic>
          <p:nvPicPr>
            <p:cNvPr id="8" name="object 8"/>
            <p:cNvPicPr/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780032" y="1039367"/>
              <a:ext cx="1748027" cy="821436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4131" y="2714244"/>
              <a:ext cx="1749552" cy="608076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043683" y="4483608"/>
              <a:ext cx="1083564" cy="1063752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497067" y="1563623"/>
              <a:ext cx="1245108" cy="1031748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096000" y="3855719"/>
              <a:ext cx="813816" cy="813815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360164" y="5023103"/>
              <a:ext cx="708660" cy="664463"/>
            </a:xfrm>
            <a:prstGeom prst="rect">
              <a:avLst/>
            </a:prstGeom>
          </p:spPr>
        </p:pic>
      </p:grpSp>
      <p:sp>
        <p:nvSpPr>
          <p:cNvPr id="14" name="object 18"/>
          <p:cNvSpPr txBox="1"/>
          <p:nvPr/>
        </p:nvSpPr>
        <p:spPr>
          <a:xfrm>
            <a:off x="5798946" y="1218945"/>
            <a:ext cx="521334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spc="-20" dirty="0">
                <a:solidFill>
                  <a:srgbClr val="0D4697"/>
                </a:solidFill>
                <a:latin typeface="Tahoma"/>
                <a:cs typeface="Tahoma"/>
              </a:rPr>
              <a:t>Вузы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15" name="object 19"/>
          <p:cNvSpPr txBox="1"/>
          <p:nvPr/>
        </p:nvSpPr>
        <p:spPr>
          <a:xfrm>
            <a:off x="4087495" y="4671440"/>
            <a:ext cx="135064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50" dirty="0">
                <a:solidFill>
                  <a:srgbClr val="0D4697"/>
                </a:solidFill>
                <a:latin typeface="Tahoma"/>
                <a:cs typeface="Tahoma"/>
              </a:rPr>
              <a:t>Предприятия</a:t>
            </a:r>
            <a:endParaRPr sz="1400">
              <a:latin typeface="Tahoma"/>
              <a:cs typeface="Tahoma"/>
            </a:endParaRPr>
          </a:p>
        </p:txBody>
      </p:sp>
      <p:pic>
        <p:nvPicPr>
          <p:cNvPr id="16" name="object 20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8010143" y="1039366"/>
            <a:ext cx="3407038" cy="2106169"/>
          </a:xfrm>
          <a:prstGeom prst="rect">
            <a:avLst/>
          </a:prstGeom>
        </p:spPr>
      </p:pic>
      <p:pic>
        <p:nvPicPr>
          <p:cNvPr id="17" name="object 21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8010144" y="3272028"/>
            <a:ext cx="3407038" cy="2180189"/>
          </a:xfrm>
          <a:prstGeom prst="rect">
            <a:avLst/>
          </a:prstGeom>
        </p:spPr>
      </p:pic>
      <p:sp>
        <p:nvSpPr>
          <p:cNvPr id="20" name="object 24"/>
          <p:cNvSpPr txBox="1"/>
          <p:nvPr/>
        </p:nvSpPr>
        <p:spPr>
          <a:xfrm>
            <a:off x="5907976" y="5766564"/>
            <a:ext cx="4630039" cy="84638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>
              <a:lnSpc>
                <a:spcPts val="2050"/>
              </a:lnSpc>
              <a:spcBef>
                <a:spcPts val="100"/>
              </a:spcBef>
              <a:tabLst>
                <a:tab pos="963294" algn="l"/>
                <a:tab pos="1332230" algn="l"/>
                <a:tab pos="3069590" algn="l"/>
                <a:tab pos="3656329" algn="l"/>
                <a:tab pos="4308475" algn="l"/>
                <a:tab pos="4650105" algn="l"/>
              </a:tabLst>
            </a:pPr>
            <a:r>
              <a:rPr sz="1800" b="1" spc="50" dirty="0" err="1">
                <a:solidFill>
                  <a:srgbClr val="0D46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РИПы</a:t>
            </a:r>
            <a:r>
              <a:rPr lang="ru-RU" sz="1800" b="1" spc="50" dirty="0">
                <a:solidFill>
                  <a:srgbClr val="0D46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b="1" spc="-50" dirty="0">
                <a:solidFill>
                  <a:srgbClr val="0D46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sz="1800" b="1" dirty="0">
                <a:solidFill>
                  <a:srgbClr val="0D46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sz="1800" b="1" spc="50" dirty="0" err="1">
                <a:solidFill>
                  <a:srgbClr val="0D46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ближайшие</a:t>
            </a:r>
            <a:r>
              <a:rPr lang="ru-RU" sz="1800" b="1" spc="50" dirty="0">
                <a:solidFill>
                  <a:srgbClr val="0D46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b="1" spc="-95" dirty="0">
                <a:solidFill>
                  <a:srgbClr val="0D46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3-</a:t>
            </a:r>
            <a:r>
              <a:rPr sz="1800" b="1" spc="-50" dirty="0">
                <a:solidFill>
                  <a:srgbClr val="0D46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ru-RU" sz="1800" b="1" spc="-50" dirty="0">
                <a:solidFill>
                  <a:srgbClr val="0D46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b="1" spc="-25" dirty="0" err="1">
                <a:solidFill>
                  <a:srgbClr val="0D46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лет</a:t>
            </a:r>
            <a:r>
              <a:rPr lang="ru-RU" sz="1800" b="1" spc="-25" dirty="0">
                <a:solidFill>
                  <a:srgbClr val="0D46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b="1" spc="-305" dirty="0">
                <a:solidFill>
                  <a:srgbClr val="0D46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ru-RU" sz="1800" b="1" spc="-305" dirty="0">
                <a:solidFill>
                  <a:srgbClr val="0D46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</a:p>
          <a:p>
            <a:pPr marR="5080">
              <a:lnSpc>
                <a:spcPts val="2050"/>
              </a:lnSpc>
              <a:spcBef>
                <a:spcPts val="100"/>
              </a:spcBef>
              <a:tabLst>
                <a:tab pos="963294" algn="l"/>
                <a:tab pos="1332230" algn="l"/>
                <a:tab pos="3069590" algn="l"/>
                <a:tab pos="3656329" algn="l"/>
                <a:tab pos="4308475" algn="l"/>
                <a:tab pos="4650105" algn="l"/>
              </a:tabLst>
            </a:pPr>
            <a:r>
              <a:rPr sz="1800" b="1" spc="30" dirty="0" err="1">
                <a:solidFill>
                  <a:srgbClr val="0D46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</a:t>
            </a:r>
            <a:r>
              <a:rPr lang="ru-RU" sz="1800" b="1" spc="30" dirty="0">
                <a:solidFill>
                  <a:srgbClr val="0D46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b="1" spc="40" dirty="0" err="1">
                <a:solidFill>
                  <a:srgbClr val="0D46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естественно</a:t>
            </a:r>
            <a:r>
              <a:rPr sz="1800" b="1" spc="40" dirty="0">
                <a:solidFill>
                  <a:srgbClr val="0D46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ru-RU" b="1" spc="55" dirty="0">
                <a:solidFill>
                  <a:srgbClr val="0D46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научному </a:t>
            </a:r>
          </a:p>
          <a:p>
            <a:pPr marR="5080">
              <a:lnSpc>
                <a:spcPts val="2050"/>
              </a:lnSpc>
              <a:spcBef>
                <a:spcPts val="100"/>
              </a:spcBef>
              <a:tabLst>
                <a:tab pos="963294" algn="l"/>
                <a:tab pos="1332230" algn="l"/>
                <a:tab pos="3069590" algn="l"/>
                <a:tab pos="3656329" algn="l"/>
                <a:tab pos="4308475" algn="l"/>
                <a:tab pos="4650105" algn="l"/>
              </a:tabLst>
            </a:pPr>
            <a:r>
              <a:rPr lang="ru-RU" b="1" spc="55" dirty="0">
                <a:solidFill>
                  <a:srgbClr val="0D46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b="1" spc="50" dirty="0">
                <a:solidFill>
                  <a:srgbClr val="0D46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математическому</a:t>
            </a:r>
            <a:r>
              <a:rPr lang="ru-RU" b="1" spc="40" dirty="0">
                <a:solidFill>
                  <a:srgbClr val="0D46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spc="-10" dirty="0">
                <a:solidFill>
                  <a:srgbClr val="0D46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направлению!</a:t>
            </a:r>
            <a:endParaRPr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45600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63124" y="854579"/>
            <a:ext cx="9571291" cy="5571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7672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3"/>
          <p:cNvPicPr/>
          <p:nvPr/>
        </p:nvPicPr>
        <p:blipFill rotWithShape="1">
          <a:blip r:embed="rId2" cstate="print"/>
          <a:srcRect l="26219" t="3209"/>
          <a:stretch/>
        </p:blipFill>
        <p:spPr>
          <a:xfrm>
            <a:off x="6546570" y="1222754"/>
            <a:ext cx="4199941" cy="5092961"/>
          </a:xfrm>
          <a:prstGeom prst="rect">
            <a:avLst/>
          </a:prstGeom>
        </p:spPr>
      </p:pic>
      <p:sp>
        <p:nvSpPr>
          <p:cNvPr id="3" name="object 6"/>
          <p:cNvSpPr txBox="1"/>
          <p:nvPr/>
        </p:nvSpPr>
        <p:spPr>
          <a:xfrm>
            <a:off x="734508" y="5024942"/>
            <a:ext cx="4692072" cy="75084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140" dirty="0">
                <a:solidFill>
                  <a:srgbClr val="0D4697"/>
                </a:solidFill>
                <a:latin typeface="Tahoma"/>
                <a:cs typeface="Tahoma"/>
              </a:rPr>
              <a:t>Заседание</a:t>
            </a:r>
            <a:r>
              <a:rPr sz="1600" spc="-85" dirty="0">
                <a:solidFill>
                  <a:srgbClr val="0D4697"/>
                </a:solidFill>
                <a:latin typeface="Tahoma"/>
                <a:cs typeface="Tahoma"/>
              </a:rPr>
              <a:t> </a:t>
            </a:r>
            <a:r>
              <a:rPr sz="1600" spc="110" dirty="0">
                <a:solidFill>
                  <a:srgbClr val="0D4697"/>
                </a:solidFill>
                <a:latin typeface="Tahoma"/>
                <a:cs typeface="Tahoma"/>
              </a:rPr>
              <a:t>Совета</a:t>
            </a:r>
            <a:r>
              <a:rPr sz="1600" spc="-40" dirty="0">
                <a:solidFill>
                  <a:srgbClr val="0D4697"/>
                </a:solidFill>
                <a:latin typeface="Tahoma"/>
                <a:cs typeface="Tahoma"/>
              </a:rPr>
              <a:t> </a:t>
            </a:r>
            <a:r>
              <a:rPr sz="1600" spc="150" dirty="0" err="1">
                <a:solidFill>
                  <a:srgbClr val="0D4697"/>
                </a:solidFill>
                <a:latin typeface="Tahoma"/>
                <a:cs typeface="Tahoma"/>
              </a:rPr>
              <a:t>по</a:t>
            </a:r>
            <a:r>
              <a:rPr sz="1600" spc="-65" dirty="0">
                <a:solidFill>
                  <a:srgbClr val="0D4697"/>
                </a:solidFill>
                <a:latin typeface="Tahoma"/>
                <a:cs typeface="Tahoma"/>
              </a:rPr>
              <a:t> </a:t>
            </a:r>
            <a:r>
              <a:rPr sz="1600" spc="100" dirty="0" err="1">
                <a:solidFill>
                  <a:srgbClr val="0D4697"/>
                </a:solidFill>
                <a:latin typeface="Tahoma"/>
                <a:cs typeface="Tahoma"/>
              </a:rPr>
              <a:t>науке</a:t>
            </a:r>
            <a:r>
              <a:rPr lang="ru-RU" sz="1600" spc="100" dirty="0">
                <a:solidFill>
                  <a:srgbClr val="0D4697"/>
                </a:solidFill>
                <a:latin typeface="Tahoma"/>
                <a:cs typeface="Tahoma"/>
              </a:rPr>
              <a:t> </a:t>
            </a:r>
            <a:r>
              <a:rPr sz="1600" spc="195" dirty="0">
                <a:solidFill>
                  <a:srgbClr val="0D4697"/>
                </a:solidFill>
                <a:latin typeface="Tahoma"/>
                <a:cs typeface="Tahoma"/>
              </a:rPr>
              <a:t>и</a:t>
            </a:r>
            <a:r>
              <a:rPr sz="1600" spc="-65" dirty="0">
                <a:solidFill>
                  <a:srgbClr val="0D4697"/>
                </a:solidFill>
                <a:latin typeface="Tahoma"/>
                <a:cs typeface="Tahoma"/>
              </a:rPr>
              <a:t> </a:t>
            </a:r>
            <a:r>
              <a:rPr sz="1600" spc="140" dirty="0" err="1">
                <a:solidFill>
                  <a:srgbClr val="0D4697"/>
                </a:solidFill>
                <a:latin typeface="Tahoma"/>
                <a:cs typeface="Tahoma"/>
              </a:rPr>
              <a:t>образованию</a:t>
            </a:r>
            <a:r>
              <a:rPr sz="1600" spc="-70" dirty="0">
                <a:solidFill>
                  <a:srgbClr val="0D4697"/>
                </a:solidFill>
                <a:latin typeface="Tahoma"/>
                <a:cs typeface="Tahoma"/>
              </a:rPr>
              <a:t> </a:t>
            </a:r>
            <a:endParaRPr lang="ru-RU" sz="1600" spc="-70" dirty="0">
              <a:solidFill>
                <a:srgbClr val="0D4697"/>
              </a:solidFill>
              <a:latin typeface="Tahoma"/>
              <a:cs typeface="Tahoma"/>
            </a:endParaRPr>
          </a:p>
          <a:p>
            <a:pPr marL="12700" marR="5080">
              <a:lnSpc>
                <a:spcPct val="100000"/>
              </a:lnSpc>
            </a:pPr>
            <a:r>
              <a:rPr sz="1600" spc="185" dirty="0" err="1">
                <a:solidFill>
                  <a:srgbClr val="0D4697"/>
                </a:solidFill>
                <a:latin typeface="Tahoma"/>
                <a:cs typeface="Tahoma"/>
              </a:rPr>
              <a:t>при</a:t>
            </a:r>
            <a:r>
              <a:rPr sz="1600" spc="-60" dirty="0">
                <a:solidFill>
                  <a:srgbClr val="0D4697"/>
                </a:solidFill>
                <a:latin typeface="Tahoma"/>
                <a:cs typeface="Tahoma"/>
              </a:rPr>
              <a:t> </a:t>
            </a:r>
            <a:r>
              <a:rPr sz="1600" spc="135" dirty="0">
                <a:solidFill>
                  <a:srgbClr val="0D4697"/>
                </a:solidFill>
                <a:latin typeface="Tahoma"/>
                <a:cs typeface="Tahoma"/>
              </a:rPr>
              <a:t>Президенте </a:t>
            </a:r>
            <a:r>
              <a:rPr sz="1600" spc="165" dirty="0">
                <a:solidFill>
                  <a:srgbClr val="0D4697"/>
                </a:solidFill>
                <a:latin typeface="Tahoma"/>
                <a:cs typeface="Tahoma"/>
              </a:rPr>
              <a:t>Российской</a:t>
            </a:r>
            <a:r>
              <a:rPr sz="1600" spc="-65" dirty="0">
                <a:solidFill>
                  <a:srgbClr val="0D4697"/>
                </a:solidFill>
                <a:latin typeface="Tahoma"/>
                <a:cs typeface="Tahoma"/>
              </a:rPr>
              <a:t> </a:t>
            </a:r>
            <a:r>
              <a:rPr sz="1600" spc="165" dirty="0">
                <a:solidFill>
                  <a:srgbClr val="0D4697"/>
                </a:solidFill>
                <a:latin typeface="Tahoma"/>
                <a:cs typeface="Tahoma"/>
              </a:rPr>
              <a:t>Федерации</a:t>
            </a:r>
            <a:endParaRPr sz="1600" dirty="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sz="1600" spc="95" dirty="0">
                <a:solidFill>
                  <a:srgbClr val="0D4697"/>
                </a:solidFill>
                <a:latin typeface="Tahoma"/>
                <a:cs typeface="Tahoma"/>
              </a:rPr>
              <a:t>6</a:t>
            </a:r>
            <a:r>
              <a:rPr sz="1600" spc="-60" dirty="0">
                <a:solidFill>
                  <a:srgbClr val="0D4697"/>
                </a:solidFill>
                <a:latin typeface="Tahoma"/>
                <a:cs typeface="Tahoma"/>
              </a:rPr>
              <a:t> </a:t>
            </a:r>
            <a:r>
              <a:rPr sz="1600" spc="110" dirty="0">
                <a:solidFill>
                  <a:srgbClr val="0D4697"/>
                </a:solidFill>
                <a:latin typeface="Tahoma"/>
                <a:cs typeface="Tahoma"/>
              </a:rPr>
              <a:t>февраля</a:t>
            </a:r>
            <a:r>
              <a:rPr sz="1600" spc="-45" dirty="0">
                <a:solidFill>
                  <a:srgbClr val="0D4697"/>
                </a:solidFill>
                <a:latin typeface="Tahoma"/>
                <a:cs typeface="Tahoma"/>
              </a:rPr>
              <a:t> </a:t>
            </a:r>
            <a:r>
              <a:rPr sz="1600" spc="65" dirty="0">
                <a:solidFill>
                  <a:srgbClr val="0D4697"/>
                </a:solidFill>
                <a:latin typeface="Tahoma"/>
                <a:cs typeface="Tahoma"/>
              </a:rPr>
              <a:t>2025</a:t>
            </a:r>
            <a:r>
              <a:rPr sz="1600" spc="-60" dirty="0">
                <a:solidFill>
                  <a:srgbClr val="0D4697"/>
                </a:solidFill>
                <a:latin typeface="Tahoma"/>
                <a:cs typeface="Tahoma"/>
              </a:rPr>
              <a:t> </a:t>
            </a:r>
            <a:r>
              <a:rPr sz="1600" spc="95" dirty="0">
                <a:solidFill>
                  <a:srgbClr val="0D4697"/>
                </a:solidFill>
                <a:latin typeface="Tahoma"/>
                <a:cs typeface="Tahoma"/>
              </a:rPr>
              <a:t>года</a:t>
            </a:r>
            <a:endParaRPr sz="1600" dirty="0">
              <a:latin typeface="Tahoma"/>
              <a:cs typeface="Tahoma"/>
            </a:endParaRPr>
          </a:p>
        </p:txBody>
      </p:sp>
      <p:sp>
        <p:nvSpPr>
          <p:cNvPr id="4" name="object 7"/>
          <p:cNvSpPr txBox="1">
            <a:spLocks/>
          </p:cNvSpPr>
          <p:nvPr/>
        </p:nvSpPr>
        <p:spPr>
          <a:xfrm>
            <a:off x="653475" y="1427854"/>
            <a:ext cx="5473860" cy="937436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ct val="100000"/>
              </a:lnSpc>
              <a:spcBef>
                <a:spcPts val="0"/>
              </a:spcBef>
            </a:pPr>
            <a:r>
              <a:rPr lang="ru-RU" sz="2000" spc="315" dirty="0"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lang="ru-RU" sz="2000" spc="-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spc="155" dirty="0">
                <a:latin typeface="Arial" panose="020B0604020202020204" pitchFamily="34" charset="0"/>
                <a:cs typeface="Arial" panose="020B0604020202020204" pitchFamily="34" charset="0"/>
              </a:rPr>
              <a:t>области</a:t>
            </a:r>
            <a:r>
              <a:rPr lang="ru-RU" sz="2000" spc="-9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spc="150" dirty="0">
                <a:latin typeface="Arial" panose="020B0604020202020204" pitchFamily="34" charset="0"/>
                <a:cs typeface="Arial" panose="020B0604020202020204" pitchFamily="34" charset="0"/>
              </a:rPr>
              <a:t>технологического</a:t>
            </a:r>
            <a:r>
              <a:rPr lang="ru-RU" sz="2000" spc="-8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spc="155" dirty="0">
                <a:latin typeface="Arial" panose="020B0604020202020204" pitchFamily="34" charset="0"/>
                <a:cs typeface="Arial" panose="020B0604020202020204" pitchFamily="34" charset="0"/>
              </a:rPr>
              <a:t>развития </a:t>
            </a:r>
            <a:r>
              <a:rPr lang="ru-RU" sz="2000" spc="110" dirty="0">
                <a:latin typeface="Arial" panose="020B0604020202020204" pitchFamily="34" charset="0"/>
                <a:cs typeface="Arial" panose="020B0604020202020204" pitchFamily="34" charset="0"/>
              </a:rPr>
              <a:t>Россия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spc="55" dirty="0">
                <a:latin typeface="Arial" panose="020B0604020202020204" pitchFamily="34" charset="0"/>
                <a:cs typeface="Arial" panose="020B0604020202020204" pitchFamily="34" charset="0"/>
              </a:rPr>
              <a:t>должна</a:t>
            </a:r>
            <a:r>
              <a:rPr lang="ru-RU" sz="2000" spc="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spc="40" dirty="0">
                <a:latin typeface="Arial" panose="020B0604020202020204" pitchFamily="34" charset="0"/>
                <a:cs typeface="Arial" panose="020B0604020202020204" pitchFamily="34" charset="0"/>
              </a:rPr>
              <a:t>быть к</a:t>
            </a:r>
            <a:r>
              <a:rPr lang="ru-RU" sz="2000" spc="80" dirty="0">
                <a:latin typeface="Arial" panose="020B0604020202020204" pitchFamily="34" charset="0"/>
                <a:cs typeface="Arial" panose="020B0604020202020204" pitchFamily="34" charset="0"/>
              </a:rPr>
              <a:t>онкурентоспособна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spcBef>
                <a:spcPts val="0"/>
              </a:spcBef>
            </a:pPr>
            <a:r>
              <a:rPr lang="ru-RU" sz="2000" spc="75" dirty="0">
                <a:latin typeface="Arial" panose="020B0604020202020204" pitchFamily="34" charset="0"/>
                <a:cs typeface="Arial" panose="020B0604020202020204" pitchFamily="34" charset="0"/>
              </a:rPr>
              <a:t>по</a:t>
            </a:r>
            <a:r>
              <a:rPr lang="ru-RU" sz="2000" spc="1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ключевым</a:t>
            </a:r>
            <a:r>
              <a:rPr lang="ru-RU" sz="2000" spc="11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spc="45" dirty="0">
                <a:latin typeface="Arial" panose="020B0604020202020204" pitchFamily="34" charset="0"/>
                <a:cs typeface="Arial" panose="020B0604020202020204" pitchFamily="34" charset="0"/>
              </a:rPr>
              <a:t>направлениям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8"/>
          <p:cNvSpPr txBox="1"/>
          <p:nvPr/>
        </p:nvSpPr>
        <p:spPr>
          <a:xfrm>
            <a:off x="653475" y="2767381"/>
            <a:ext cx="5380355" cy="1855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2000" spc="175" dirty="0">
                <a:solidFill>
                  <a:srgbClr val="0D46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</a:t>
            </a:r>
            <a:r>
              <a:rPr sz="2000" spc="-120" dirty="0">
                <a:solidFill>
                  <a:srgbClr val="0D46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135" dirty="0">
                <a:solidFill>
                  <a:srgbClr val="0D46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этого</a:t>
            </a:r>
            <a:r>
              <a:rPr sz="2000" spc="-85" dirty="0">
                <a:solidFill>
                  <a:srgbClr val="0D46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204" dirty="0">
                <a:solidFill>
                  <a:srgbClr val="0D46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нам</a:t>
            </a:r>
            <a:r>
              <a:rPr sz="2000" spc="-114" dirty="0">
                <a:solidFill>
                  <a:srgbClr val="0D46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180" dirty="0">
                <a:solidFill>
                  <a:srgbClr val="0D46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нужны</a:t>
            </a:r>
            <a:r>
              <a:rPr sz="2000" spc="-110" dirty="0">
                <a:solidFill>
                  <a:srgbClr val="0D46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135" dirty="0">
                <a:solidFill>
                  <a:srgbClr val="0D46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специалисты, </a:t>
            </a:r>
            <a:r>
              <a:rPr sz="2000" spc="195" dirty="0">
                <a:solidFill>
                  <a:srgbClr val="0D46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способные</a:t>
            </a:r>
            <a:r>
              <a:rPr sz="2000" spc="-114" dirty="0">
                <a:solidFill>
                  <a:srgbClr val="0D46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170" dirty="0">
                <a:solidFill>
                  <a:srgbClr val="0D46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генерировать</a:t>
            </a:r>
            <a:r>
              <a:rPr sz="2000" spc="-114" dirty="0">
                <a:solidFill>
                  <a:srgbClr val="0D46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160" dirty="0">
                <a:solidFill>
                  <a:srgbClr val="0D46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уникальные </a:t>
            </a:r>
            <a:r>
              <a:rPr sz="2000" spc="175" dirty="0">
                <a:solidFill>
                  <a:srgbClr val="0D46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решения,</a:t>
            </a:r>
            <a:r>
              <a:rPr sz="2000" spc="-114" dirty="0">
                <a:solidFill>
                  <a:srgbClr val="0D46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165" dirty="0">
                <a:solidFill>
                  <a:srgbClr val="0D46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sz="2000" spc="-90" dirty="0">
                <a:solidFill>
                  <a:srgbClr val="0D46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165" dirty="0">
                <a:solidFill>
                  <a:srgbClr val="0D46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том</a:t>
            </a:r>
            <a:r>
              <a:rPr sz="2000" spc="-90" dirty="0">
                <a:solidFill>
                  <a:srgbClr val="0D46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175" dirty="0">
                <a:solidFill>
                  <a:srgbClr val="0D46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числе</a:t>
            </a:r>
            <a:r>
              <a:rPr sz="2000" spc="-114" dirty="0">
                <a:solidFill>
                  <a:srgbClr val="0D46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160" dirty="0">
                <a:solidFill>
                  <a:srgbClr val="0D46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</a:t>
            </a:r>
            <a:r>
              <a:rPr sz="2000" spc="-114" dirty="0">
                <a:solidFill>
                  <a:srgbClr val="0D46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100" dirty="0">
                <a:solidFill>
                  <a:srgbClr val="0D46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новых,</a:t>
            </a:r>
            <a:r>
              <a:rPr sz="2000" spc="-110" dirty="0">
                <a:solidFill>
                  <a:srgbClr val="0D46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120" dirty="0">
                <a:solidFill>
                  <a:srgbClr val="0D46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только </a:t>
            </a:r>
            <a:r>
              <a:rPr sz="2000" spc="195" dirty="0">
                <a:solidFill>
                  <a:srgbClr val="0D46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формирующихся</a:t>
            </a:r>
            <a:r>
              <a:rPr sz="2000" spc="-120" dirty="0">
                <a:solidFill>
                  <a:srgbClr val="0D46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155" dirty="0">
                <a:solidFill>
                  <a:srgbClr val="0D46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индустрий,</a:t>
            </a:r>
            <a:r>
              <a:rPr sz="2000" spc="-114" dirty="0">
                <a:solidFill>
                  <a:srgbClr val="0D46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130" dirty="0">
                <a:solidFill>
                  <a:srgbClr val="0D46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готовые </a:t>
            </a:r>
            <a:r>
              <a:rPr sz="2000" spc="155" dirty="0">
                <a:solidFill>
                  <a:srgbClr val="0D46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использовать</a:t>
            </a:r>
            <a:r>
              <a:rPr sz="2000" spc="-140" dirty="0">
                <a:solidFill>
                  <a:srgbClr val="0D46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195" dirty="0">
                <a:solidFill>
                  <a:srgbClr val="0D46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передовые</a:t>
            </a:r>
            <a:r>
              <a:rPr sz="2000" spc="-100" dirty="0">
                <a:solidFill>
                  <a:srgbClr val="0D46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160" dirty="0">
                <a:solidFill>
                  <a:srgbClr val="0D46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методы </a:t>
            </a:r>
            <a:r>
              <a:rPr sz="2000" spc="190" dirty="0">
                <a:solidFill>
                  <a:srgbClr val="0D46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проектирования</a:t>
            </a:r>
            <a:r>
              <a:rPr sz="2000" spc="-125" dirty="0">
                <a:solidFill>
                  <a:srgbClr val="0D46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245" dirty="0">
                <a:solidFill>
                  <a:srgbClr val="0D46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sz="2000" spc="-105" dirty="0">
                <a:solidFill>
                  <a:srgbClr val="0D46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170" dirty="0">
                <a:solidFill>
                  <a:srgbClr val="0D46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конструирования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67786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31274" y="1844033"/>
            <a:ext cx="3115310" cy="4296410"/>
            <a:chOff x="431274" y="1844033"/>
            <a:chExt cx="3115310" cy="429641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31274" y="1844033"/>
              <a:ext cx="3115082" cy="429616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07491" y="1932432"/>
              <a:ext cx="2958083" cy="4114800"/>
            </a:xfrm>
            <a:prstGeom prst="rect">
              <a:avLst/>
            </a:prstGeom>
          </p:spPr>
        </p:pic>
      </p:grpSp>
      <p:sp>
        <p:nvSpPr>
          <p:cNvPr id="6" name="Прямоугольник 5"/>
          <p:cNvSpPr/>
          <p:nvPr/>
        </p:nvSpPr>
        <p:spPr>
          <a:xfrm>
            <a:off x="1203673" y="284160"/>
            <a:ext cx="933329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40" algn="ctr">
              <a:lnSpc>
                <a:spcPct val="100000"/>
              </a:lnSpc>
              <a:spcBef>
                <a:spcPts val="100"/>
              </a:spcBef>
            </a:pPr>
            <a:r>
              <a:rPr lang="ru-RU" b="1" spc="105" dirty="0">
                <a:solidFill>
                  <a:srgbClr val="0D46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КОМПЛЕКСНЫЙ</a:t>
            </a:r>
            <a:r>
              <a:rPr lang="ru-RU" b="1" spc="15" dirty="0">
                <a:solidFill>
                  <a:srgbClr val="0D46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spc="105" dirty="0">
                <a:solidFill>
                  <a:srgbClr val="0D46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ПЛАН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0000"/>
              </a:lnSpc>
            </a:pPr>
            <a:r>
              <a:rPr lang="ru-RU" b="1" spc="100" dirty="0">
                <a:solidFill>
                  <a:srgbClr val="0D46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мероприятий</a:t>
            </a:r>
            <a:r>
              <a:rPr lang="ru-RU" b="1" spc="-40" dirty="0">
                <a:solidFill>
                  <a:srgbClr val="0D46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spc="75" dirty="0">
                <a:solidFill>
                  <a:srgbClr val="0D46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</a:t>
            </a:r>
            <a:r>
              <a:rPr lang="ru-RU" b="1" spc="5" dirty="0">
                <a:solidFill>
                  <a:srgbClr val="0D46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spc="65" dirty="0">
                <a:solidFill>
                  <a:srgbClr val="0D46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повышению</a:t>
            </a:r>
            <a:r>
              <a:rPr lang="ru-RU" b="1" spc="-30" dirty="0">
                <a:solidFill>
                  <a:srgbClr val="0D46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spc="55" dirty="0">
                <a:solidFill>
                  <a:srgbClr val="0D46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качества</a:t>
            </a:r>
            <a:r>
              <a:rPr lang="ru-RU" b="1" spc="-10" dirty="0">
                <a:solidFill>
                  <a:srgbClr val="0D46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spc="65" dirty="0">
                <a:solidFill>
                  <a:srgbClr val="0D46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математического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0000"/>
              </a:lnSpc>
            </a:pPr>
            <a:r>
              <a:rPr lang="ru-RU" b="1" spc="140" dirty="0">
                <a:solidFill>
                  <a:srgbClr val="0D46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ru-RU" b="1" spc="-15" dirty="0">
                <a:solidFill>
                  <a:srgbClr val="0D46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spc="65" dirty="0">
                <a:solidFill>
                  <a:srgbClr val="0D46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естественно-</a:t>
            </a:r>
            <a:r>
              <a:rPr lang="ru-RU" b="1" spc="55" dirty="0">
                <a:solidFill>
                  <a:srgbClr val="0D46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научного</a:t>
            </a:r>
            <a:r>
              <a:rPr lang="ru-RU" b="1" spc="-25" dirty="0">
                <a:solidFill>
                  <a:srgbClr val="0D46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spc="70" dirty="0">
                <a:solidFill>
                  <a:srgbClr val="0D46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образования</a:t>
            </a:r>
            <a:r>
              <a:rPr lang="ru-RU" b="1" spc="-45" dirty="0">
                <a:solidFill>
                  <a:srgbClr val="0D46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>
                <a:solidFill>
                  <a:srgbClr val="0D46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</a:t>
            </a:r>
            <a:r>
              <a:rPr lang="ru-RU" b="1" spc="-25" dirty="0">
                <a:solidFill>
                  <a:srgbClr val="0D46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spc="120" dirty="0">
                <a:solidFill>
                  <a:srgbClr val="0D46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период</a:t>
            </a:r>
            <a:r>
              <a:rPr lang="ru-RU" b="1" spc="-20" dirty="0">
                <a:solidFill>
                  <a:srgbClr val="0D46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spc="105" dirty="0">
                <a:solidFill>
                  <a:srgbClr val="0D46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</a:t>
            </a:r>
            <a:r>
              <a:rPr lang="ru-RU" b="1" dirty="0">
                <a:solidFill>
                  <a:srgbClr val="0D46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2030</a:t>
            </a:r>
            <a:r>
              <a:rPr lang="ru-RU" b="1" spc="-15" dirty="0">
                <a:solidFill>
                  <a:srgbClr val="0D46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spc="35" dirty="0">
                <a:solidFill>
                  <a:srgbClr val="0D46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года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988037" y="1956211"/>
            <a:ext cx="7300957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Стратегическая цель – </a:t>
            </a:r>
          </a:p>
          <a:p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обеспечение технологического суверенитета России</a:t>
            </a:r>
          </a:p>
          <a:p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Задачи комплексного плана: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Повышение качества преподавания математики</a:t>
            </a: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и естественно-научных предметов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Повышение качества подготовки учителей</a:t>
            </a: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математики и естественно-научных предметов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Устранение дефицита учителей математики и естественно-научных предметов</a:t>
            </a:r>
          </a:p>
        </p:txBody>
      </p:sp>
    </p:spTree>
    <p:extLst>
      <p:ext uri="{BB962C8B-B14F-4D97-AF65-F5344CB8AC3E}">
        <p14:creationId xmlns:p14="http://schemas.microsoft.com/office/powerpoint/2010/main" val="13918420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75873" y="205099"/>
            <a:ext cx="82637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spc="75" dirty="0">
                <a:solidFill>
                  <a:srgbClr val="0D46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Повышение качества математического </a:t>
            </a:r>
            <a:endParaRPr lang="ru-RU" sz="2400" b="1" spc="75" dirty="0" smtClean="0">
              <a:solidFill>
                <a:srgbClr val="0D469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spc="75" dirty="0" smtClean="0">
                <a:solidFill>
                  <a:srgbClr val="0D46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2400" b="1" spc="75" dirty="0">
                <a:solidFill>
                  <a:srgbClr val="0D46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естественно-научного </a:t>
            </a:r>
            <a:r>
              <a:rPr lang="ru-RU" sz="2400" b="1" spc="75" dirty="0" smtClean="0">
                <a:solidFill>
                  <a:srgbClr val="0D46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образования</a:t>
            </a:r>
            <a:endParaRPr lang="ru-RU" sz="2400" b="1" spc="75" dirty="0">
              <a:solidFill>
                <a:srgbClr val="0D469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6187" y="1084892"/>
            <a:ext cx="838199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Утвержден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региональный план мероприятий по развитию математического и естественно-научного образования в Кировской области на период до 2030 года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(распоряжение МОКО от 09.06.2025 №744)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16194" y="5891065"/>
            <a:ext cx="97934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Необходимо разработать и реализовать планы мероприятий по развитию математического </a:t>
            </a:r>
            <a:b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и естественно-научного образования на период до 2030 года в каждом муниципалитете, каждой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школе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46187" y="2033408"/>
            <a:ext cx="247356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Целевые показатели: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46187" y="2451536"/>
            <a:ext cx="805375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рост числа учащихся, углубленно изучающих математику и естественно-научные предметы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не менее чем на 10% ежегодно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повышение квалификации педагогов (включая переподготовку на базе ИРО для учителей без профильного образования) –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не менее 200 педагогов ежегодно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увеличение доли выпускников, выбирающих ЕГЭ по профильной математике, физике, химии, биологии, информатике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до 35%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привлечение молодых специалистов в школы. К 2030 году доля увеличена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до 30%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увеличение целевого приема выпускников профильных психолого-педагогических классов,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не менее, чем в 3 раза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5995" y="1133620"/>
            <a:ext cx="3106614" cy="4659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856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Овал 171">
            <a:extLst>
              <a:ext uri="{FF2B5EF4-FFF2-40B4-BE49-F238E27FC236}">
                <a16:creationId xmlns:a16="http://schemas.microsoft.com/office/drawing/2014/main" id="{1D31D26E-33EF-4A7A-9D50-53805A66D140}"/>
              </a:ext>
            </a:extLst>
          </p:cNvPr>
          <p:cNvSpPr/>
          <p:nvPr/>
        </p:nvSpPr>
        <p:spPr>
          <a:xfrm>
            <a:off x="2359922" y="4139480"/>
            <a:ext cx="861705" cy="376575"/>
          </a:xfrm>
          <a:prstGeom prst="ellipse">
            <a:avLst/>
          </a:prstGeom>
          <a:solidFill>
            <a:srgbClr val="62E13F"/>
          </a:solidFill>
          <a:ln w="12700" cap="flat" cmpd="sng" algn="ctr">
            <a:solidFill>
              <a:srgbClr val="808080">
                <a:lumMod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>
            <a:glow rad="38100">
              <a:schemeClr val="accent1">
                <a:lumMod val="100000"/>
              </a:schemeClr>
            </a:glow>
          </a:effectLst>
          <a:scene3d>
            <a:camera prst="orthographicFront"/>
            <a:lightRig rig="threePt" dir="t"/>
          </a:scene3d>
          <a:sp3d>
            <a:bevelT w="0" h="0"/>
          </a:sp3d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C8268250-74F4-4394-A669-064C049225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52715" y="650877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3E6C7-3DB5-4CEA-BE86-0152E48A7CD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reeform 227">
            <a:extLst>
              <a:ext uri="{FF2B5EF4-FFF2-40B4-BE49-F238E27FC236}">
                <a16:creationId xmlns:a16="http://schemas.microsoft.com/office/drawing/2014/main" id="{08AFA1C9-F9AA-49E7-991C-69FE42D2088F}"/>
              </a:ext>
            </a:extLst>
          </p:cNvPr>
          <p:cNvSpPr>
            <a:spLocks/>
          </p:cNvSpPr>
          <p:nvPr/>
        </p:nvSpPr>
        <p:spPr bwMode="auto">
          <a:xfrm>
            <a:off x="3085191" y="4866082"/>
            <a:ext cx="638801" cy="1042829"/>
          </a:xfrm>
          <a:custGeom>
            <a:avLst/>
            <a:gdLst>
              <a:gd name="T0" fmla="*/ 2147483646 w 1870"/>
              <a:gd name="T1" fmla="*/ 2147483646 h 2731"/>
              <a:gd name="T2" fmla="*/ 2147483646 w 1870"/>
              <a:gd name="T3" fmla="*/ 2147483646 h 2731"/>
              <a:gd name="T4" fmla="*/ 2147483646 w 1870"/>
              <a:gd name="T5" fmla="*/ 2147483646 h 2731"/>
              <a:gd name="T6" fmla="*/ 2147483646 w 1870"/>
              <a:gd name="T7" fmla="*/ 2147483646 h 2731"/>
              <a:gd name="T8" fmla="*/ 2147483646 w 1870"/>
              <a:gd name="T9" fmla="*/ 2147483646 h 2731"/>
              <a:gd name="T10" fmla="*/ 2147483646 w 1870"/>
              <a:gd name="T11" fmla="*/ 2147483646 h 2731"/>
              <a:gd name="T12" fmla="*/ 2147483646 w 1870"/>
              <a:gd name="T13" fmla="*/ 2147483646 h 2731"/>
              <a:gd name="T14" fmla="*/ 2147483646 w 1870"/>
              <a:gd name="T15" fmla="*/ 2147483646 h 2731"/>
              <a:gd name="T16" fmla="*/ 2147483646 w 1870"/>
              <a:gd name="T17" fmla="*/ 2147483646 h 2731"/>
              <a:gd name="T18" fmla="*/ 2147483646 w 1870"/>
              <a:gd name="T19" fmla="*/ 2147483646 h 2731"/>
              <a:gd name="T20" fmla="*/ 2147483646 w 1870"/>
              <a:gd name="T21" fmla="*/ 2147483646 h 2731"/>
              <a:gd name="T22" fmla="*/ 2147483646 w 1870"/>
              <a:gd name="T23" fmla="*/ 2147483646 h 2731"/>
              <a:gd name="T24" fmla="*/ 2147483646 w 1870"/>
              <a:gd name="T25" fmla="*/ 2147483646 h 2731"/>
              <a:gd name="T26" fmla="*/ 2147483646 w 1870"/>
              <a:gd name="T27" fmla="*/ 2147483646 h 2731"/>
              <a:gd name="T28" fmla="*/ 2147483646 w 1870"/>
              <a:gd name="T29" fmla="*/ 2147483646 h 2731"/>
              <a:gd name="T30" fmla="*/ 2147483646 w 1870"/>
              <a:gd name="T31" fmla="*/ 2147483646 h 2731"/>
              <a:gd name="T32" fmla="*/ 2147483646 w 1870"/>
              <a:gd name="T33" fmla="*/ 2147483646 h 2731"/>
              <a:gd name="T34" fmla="*/ 2147483646 w 1870"/>
              <a:gd name="T35" fmla="*/ 2147483646 h 2731"/>
              <a:gd name="T36" fmla="*/ 2147483646 w 1870"/>
              <a:gd name="T37" fmla="*/ 2147483646 h 2731"/>
              <a:gd name="T38" fmla="*/ 2147483646 w 1870"/>
              <a:gd name="T39" fmla="*/ 2147483646 h 2731"/>
              <a:gd name="T40" fmla="*/ 2147483646 w 1870"/>
              <a:gd name="T41" fmla="*/ 2147483646 h 2731"/>
              <a:gd name="T42" fmla="*/ 2147483646 w 1870"/>
              <a:gd name="T43" fmla="*/ 2147483646 h 2731"/>
              <a:gd name="T44" fmla="*/ 2147483646 w 1870"/>
              <a:gd name="T45" fmla="*/ 2147483646 h 2731"/>
              <a:gd name="T46" fmla="*/ 2147483646 w 1870"/>
              <a:gd name="T47" fmla="*/ 2147483646 h 2731"/>
              <a:gd name="T48" fmla="*/ 2147483646 w 1870"/>
              <a:gd name="T49" fmla="*/ 2147483646 h 2731"/>
              <a:gd name="T50" fmla="*/ 2147483646 w 1870"/>
              <a:gd name="T51" fmla="*/ 2147483646 h 2731"/>
              <a:gd name="T52" fmla="*/ 2147483646 w 1870"/>
              <a:gd name="T53" fmla="*/ 2147483646 h 2731"/>
              <a:gd name="T54" fmla="*/ 2147483646 w 1870"/>
              <a:gd name="T55" fmla="*/ 2147483646 h 2731"/>
              <a:gd name="T56" fmla="*/ 2147483646 w 1870"/>
              <a:gd name="T57" fmla="*/ 2147483646 h 2731"/>
              <a:gd name="T58" fmla="*/ 2147483646 w 1870"/>
              <a:gd name="T59" fmla="*/ 2147483646 h 2731"/>
              <a:gd name="T60" fmla="*/ 2147483646 w 1870"/>
              <a:gd name="T61" fmla="*/ 2147483646 h 2731"/>
              <a:gd name="T62" fmla="*/ 2147483646 w 1870"/>
              <a:gd name="T63" fmla="*/ 2147483646 h 2731"/>
              <a:gd name="T64" fmla="*/ 2147483646 w 1870"/>
              <a:gd name="T65" fmla="*/ 2147483646 h 2731"/>
              <a:gd name="T66" fmla="*/ 2147483646 w 1870"/>
              <a:gd name="T67" fmla="*/ 2147483646 h 2731"/>
              <a:gd name="T68" fmla="*/ 2147483646 w 1870"/>
              <a:gd name="T69" fmla="*/ 2147483646 h 2731"/>
              <a:gd name="T70" fmla="*/ 2147483646 w 1870"/>
              <a:gd name="T71" fmla="*/ 2147483646 h 2731"/>
              <a:gd name="T72" fmla="*/ 2147483646 w 1870"/>
              <a:gd name="T73" fmla="*/ 2147483646 h 2731"/>
              <a:gd name="T74" fmla="*/ 2147483646 w 1870"/>
              <a:gd name="T75" fmla="*/ 2147483646 h 2731"/>
              <a:gd name="T76" fmla="*/ 2147483646 w 1870"/>
              <a:gd name="T77" fmla="*/ 2147483646 h 2731"/>
              <a:gd name="T78" fmla="*/ 2147483646 w 1870"/>
              <a:gd name="T79" fmla="*/ 2147483646 h 2731"/>
              <a:gd name="T80" fmla="*/ 2147483646 w 1870"/>
              <a:gd name="T81" fmla="*/ 2147483646 h 2731"/>
              <a:gd name="T82" fmla="*/ 2147483646 w 1870"/>
              <a:gd name="T83" fmla="*/ 2147483646 h 2731"/>
              <a:gd name="T84" fmla="*/ 2147483646 w 1870"/>
              <a:gd name="T85" fmla="*/ 2147483646 h 2731"/>
              <a:gd name="T86" fmla="*/ 2147483646 w 1870"/>
              <a:gd name="T87" fmla="*/ 2147483646 h 2731"/>
              <a:gd name="T88" fmla="*/ 2147483646 w 1870"/>
              <a:gd name="T89" fmla="*/ 2147483646 h 2731"/>
              <a:gd name="T90" fmla="*/ 2147483646 w 1870"/>
              <a:gd name="T91" fmla="*/ 2147483646 h 2731"/>
              <a:gd name="T92" fmla="*/ 2147483646 w 1870"/>
              <a:gd name="T93" fmla="*/ 2147483646 h 2731"/>
              <a:gd name="T94" fmla="*/ 2147483646 w 1870"/>
              <a:gd name="T95" fmla="*/ 2147483646 h 2731"/>
              <a:gd name="T96" fmla="*/ 2147483646 w 1870"/>
              <a:gd name="T97" fmla="*/ 2147483646 h 2731"/>
              <a:gd name="T98" fmla="*/ 2147483646 w 1870"/>
              <a:gd name="T99" fmla="*/ 2147483646 h 2731"/>
              <a:gd name="T100" fmla="*/ 2147483646 w 1870"/>
              <a:gd name="T101" fmla="*/ 2147483646 h 2731"/>
              <a:gd name="T102" fmla="*/ 2147483646 w 1870"/>
              <a:gd name="T103" fmla="*/ 2147483646 h 2731"/>
              <a:gd name="T104" fmla="*/ 2147483646 w 1870"/>
              <a:gd name="T105" fmla="*/ 2147483646 h 2731"/>
              <a:gd name="T106" fmla="*/ 2147483646 w 1870"/>
              <a:gd name="T107" fmla="*/ 2147483646 h 2731"/>
              <a:gd name="T108" fmla="*/ 2147483646 w 1870"/>
              <a:gd name="T109" fmla="*/ 2147483646 h 2731"/>
              <a:gd name="T110" fmla="*/ 2147483646 w 1870"/>
              <a:gd name="T111" fmla="*/ 2147483646 h 2731"/>
              <a:gd name="T112" fmla="*/ 2147483646 w 1870"/>
              <a:gd name="T113" fmla="*/ 2147483646 h 2731"/>
              <a:gd name="T114" fmla="*/ 2147483646 w 1870"/>
              <a:gd name="T115" fmla="*/ 2147483646 h 2731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1870"/>
              <a:gd name="T175" fmla="*/ 0 h 2731"/>
              <a:gd name="T176" fmla="*/ 1870 w 1870"/>
              <a:gd name="T177" fmla="*/ 2731 h 2731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1870" h="2731">
                <a:moveTo>
                  <a:pt x="1495" y="2731"/>
                </a:moveTo>
                <a:lnTo>
                  <a:pt x="1481" y="2727"/>
                </a:lnTo>
                <a:lnTo>
                  <a:pt x="1474" y="2725"/>
                </a:lnTo>
                <a:lnTo>
                  <a:pt x="1471" y="2721"/>
                </a:lnTo>
                <a:lnTo>
                  <a:pt x="1469" y="2718"/>
                </a:lnTo>
                <a:lnTo>
                  <a:pt x="1454" y="2719"/>
                </a:lnTo>
                <a:lnTo>
                  <a:pt x="1440" y="2720"/>
                </a:lnTo>
                <a:lnTo>
                  <a:pt x="1426" y="2722"/>
                </a:lnTo>
                <a:lnTo>
                  <a:pt x="1412" y="2724"/>
                </a:lnTo>
                <a:lnTo>
                  <a:pt x="1411" y="2722"/>
                </a:lnTo>
                <a:lnTo>
                  <a:pt x="1408" y="2719"/>
                </a:lnTo>
                <a:lnTo>
                  <a:pt x="1405" y="2717"/>
                </a:lnTo>
                <a:lnTo>
                  <a:pt x="1399" y="2715"/>
                </a:lnTo>
                <a:lnTo>
                  <a:pt x="1386" y="2711"/>
                </a:lnTo>
                <a:lnTo>
                  <a:pt x="1370" y="2707"/>
                </a:lnTo>
                <a:lnTo>
                  <a:pt x="1340" y="2701"/>
                </a:lnTo>
                <a:lnTo>
                  <a:pt x="1321" y="2697"/>
                </a:lnTo>
                <a:lnTo>
                  <a:pt x="1312" y="2689"/>
                </a:lnTo>
                <a:lnTo>
                  <a:pt x="1304" y="2681"/>
                </a:lnTo>
                <a:lnTo>
                  <a:pt x="1295" y="2672"/>
                </a:lnTo>
                <a:lnTo>
                  <a:pt x="1286" y="2662"/>
                </a:lnTo>
                <a:lnTo>
                  <a:pt x="1278" y="2652"/>
                </a:lnTo>
                <a:lnTo>
                  <a:pt x="1271" y="2642"/>
                </a:lnTo>
                <a:lnTo>
                  <a:pt x="1266" y="2631"/>
                </a:lnTo>
                <a:lnTo>
                  <a:pt x="1263" y="2621"/>
                </a:lnTo>
                <a:lnTo>
                  <a:pt x="1256" y="2620"/>
                </a:lnTo>
                <a:lnTo>
                  <a:pt x="1251" y="2618"/>
                </a:lnTo>
                <a:lnTo>
                  <a:pt x="1247" y="2615"/>
                </a:lnTo>
                <a:lnTo>
                  <a:pt x="1243" y="2611"/>
                </a:lnTo>
                <a:lnTo>
                  <a:pt x="1239" y="2608"/>
                </a:lnTo>
                <a:lnTo>
                  <a:pt x="1237" y="2604"/>
                </a:lnTo>
                <a:lnTo>
                  <a:pt x="1234" y="2601"/>
                </a:lnTo>
                <a:lnTo>
                  <a:pt x="1231" y="2597"/>
                </a:lnTo>
                <a:lnTo>
                  <a:pt x="1228" y="2588"/>
                </a:lnTo>
                <a:lnTo>
                  <a:pt x="1226" y="2577"/>
                </a:lnTo>
                <a:lnTo>
                  <a:pt x="1225" y="2567"/>
                </a:lnTo>
                <a:lnTo>
                  <a:pt x="1224" y="2555"/>
                </a:lnTo>
                <a:lnTo>
                  <a:pt x="1216" y="2551"/>
                </a:lnTo>
                <a:lnTo>
                  <a:pt x="1209" y="2547"/>
                </a:lnTo>
                <a:lnTo>
                  <a:pt x="1204" y="2546"/>
                </a:lnTo>
                <a:lnTo>
                  <a:pt x="1194" y="2545"/>
                </a:lnTo>
                <a:lnTo>
                  <a:pt x="1179" y="2545"/>
                </a:lnTo>
                <a:lnTo>
                  <a:pt x="1161" y="2544"/>
                </a:lnTo>
                <a:lnTo>
                  <a:pt x="1143" y="2545"/>
                </a:lnTo>
                <a:lnTo>
                  <a:pt x="1128" y="2545"/>
                </a:lnTo>
                <a:lnTo>
                  <a:pt x="1117" y="2546"/>
                </a:lnTo>
                <a:lnTo>
                  <a:pt x="1113" y="2547"/>
                </a:lnTo>
                <a:lnTo>
                  <a:pt x="1096" y="2557"/>
                </a:lnTo>
                <a:lnTo>
                  <a:pt x="1085" y="2562"/>
                </a:lnTo>
                <a:lnTo>
                  <a:pt x="1080" y="2567"/>
                </a:lnTo>
                <a:lnTo>
                  <a:pt x="1074" y="2573"/>
                </a:lnTo>
                <a:lnTo>
                  <a:pt x="1050" y="2580"/>
                </a:lnTo>
                <a:lnTo>
                  <a:pt x="1027" y="2588"/>
                </a:lnTo>
                <a:lnTo>
                  <a:pt x="1003" y="2596"/>
                </a:lnTo>
                <a:lnTo>
                  <a:pt x="980" y="2603"/>
                </a:lnTo>
                <a:lnTo>
                  <a:pt x="978" y="2593"/>
                </a:lnTo>
                <a:lnTo>
                  <a:pt x="976" y="2583"/>
                </a:lnTo>
                <a:lnTo>
                  <a:pt x="955" y="2581"/>
                </a:lnTo>
                <a:lnTo>
                  <a:pt x="933" y="2579"/>
                </a:lnTo>
                <a:lnTo>
                  <a:pt x="911" y="2577"/>
                </a:lnTo>
                <a:lnTo>
                  <a:pt x="889" y="2576"/>
                </a:lnTo>
                <a:lnTo>
                  <a:pt x="882" y="2576"/>
                </a:lnTo>
                <a:lnTo>
                  <a:pt x="874" y="2576"/>
                </a:lnTo>
                <a:lnTo>
                  <a:pt x="865" y="2576"/>
                </a:lnTo>
                <a:lnTo>
                  <a:pt x="857" y="2576"/>
                </a:lnTo>
                <a:lnTo>
                  <a:pt x="826" y="2574"/>
                </a:lnTo>
                <a:lnTo>
                  <a:pt x="796" y="2573"/>
                </a:lnTo>
                <a:lnTo>
                  <a:pt x="765" y="2572"/>
                </a:lnTo>
                <a:lnTo>
                  <a:pt x="735" y="2571"/>
                </a:lnTo>
                <a:lnTo>
                  <a:pt x="724" y="2570"/>
                </a:lnTo>
                <a:lnTo>
                  <a:pt x="715" y="2569"/>
                </a:lnTo>
                <a:lnTo>
                  <a:pt x="707" y="2568"/>
                </a:lnTo>
                <a:lnTo>
                  <a:pt x="697" y="2568"/>
                </a:lnTo>
                <a:lnTo>
                  <a:pt x="696" y="2557"/>
                </a:lnTo>
                <a:lnTo>
                  <a:pt x="696" y="2546"/>
                </a:lnTo>
                <a:lnTo>
                  <a:pt x="685" y="2547"/>
                </a:lnTo>
                <a:lnTo>
                  <a:pt x="675" y="2548"/>
                </a:lnTo>
                <a:lnTo>
                  <a:pt x="664" y="2550"/>
                </a:lnTo>
                <a:lnTo>
                  <a:pt x="654" y="2552"/>
                </a:lnTo>
                <a:lnTo>
                  <a:pt x="654" y="2539"/>
                </a:lnTo>
                <a:lnTo>
                  <a:pt x="654" y="2525"/>
                </a:lnTo>
                <a:lnTo>
                  <a:pt x="654" y="2512"/>
                </a:lnTo>
                <a:lnTo>
                  <a:pt x="654" y="2499"/>
                </a:lnTo>
                <a:lnTo>
                  <a:pt x="646" y="2499"/>
                </a:lnTo>
                <a:lnTo>
                  <a:pt x="636" y="2499"/>
                </a:lnTo>
                <a:lnTo>
                  <a:pt x="628" y="2499"/>
                </a:lnTo>
                <a:lnTo>
                  <a:pt x="619" y="2499"/>
                </a:lnTo>
                <a:lnTo>
                  <a:pt x="619" y="2488"/>
                </a:lnTo>
                <a:lnTo>
                  <a:pt x="618" y="2482"/>
                </a:lnTo>
                <a:lnTo>
                  <a:pt x="618" y="2480"/>
                </a:lnTo>
                <a:lnTo>
                  <a:pt x="617" y="2480"/>
                </a:lnTo>
                <a:lnTo>
                  <a:pt x="617" y="2479"/>
                </a:lnTo>
                <a:lnTo>
                  <a:pt x="614" y="2479"/>
                </a:lnTo>
                <a:lnTo>
                  <a:pt x="603" y="2472"/>
                </a:lnTo>
                <a:lnTo>
                  <a:pt x="588" y="2462"/>
                </a:lnTo>
                <a:lnTo>
                  <a:pt x="569" y="2450"/>
                </a:lnTo>
                <a:lnTo>
                  <a:pt x="550" y="2436"/>
                </a:lnTo>
                <a:lnTo>
                  <a:pt x="530" y="2424"/>
                </a:lnTo>
                <a:lnTo>
                  <a:pt x="512" y="2414"/>
                </a:lnTo>
                <a:lnTo>
                  <a:pt x="504" y="2411"/>
                </a:lnTo>
                <a:lnTo>
                  <a:pt x="495" y="2409"/>
                </a:lnTo>
                <a:lnTo>
                  <a:pt x="488" y="2409"/>
                </a:lnTo>
                <a:lnTo>
                  <a:pt x="483" y="2411"/>
                </a:lnTo>
                <a:lnTo>
                  <a:pt x="485" y="2434"/>
                </a:lnTo>
                <a:lnTo>
                  <a:pt x="488" y="2458"/>
                </a:lnTo>
                <a:lnTo>
                  <a:pt x="492" y="2483"/>
                </a:lnTo>
                <a:lnTo>
                  <a:pt x="495" y="2507"/>
                </a:lnTo>
                <a:lnTo>
                  <a:pt x="489" y="2508"/>
                </a:lnTo>
                <a:lnTo>
                  <a:pt x="484" y="2509"/>
                </a:lnTo>
                <a:lnTo>
                  <a:pt x="484" y="2506"/>
                </a:lnTo>
                <a:lnTo>
                  <a:pt x="484" y="2502"/>
                </a:lnTo>
                <a:lnTo>
                  <a:pt x="473" y="2507"/>
                </a:lnTo>
                <a:lnTo>
                  <a:pt x="463" y="2511"/>
                </a:lnTo>
                <a:lnTo>
                  <a:pt x="453" y="2514"/>
                </a:lnTo>
                <a:lnTo>
                  <a:pt x="443" y="2516"/>
                </a:lnTo>
                <a:lnTo>
                  <a:pt x="433" y="2516"/>
                </a:lnTo>
                <a:lnTo>
                  <a:pt x="423" y="2515"/>
                </a:lnTo>
                <a:lnTo>
                  <a:pt x="417" y="2514"/>
                </a:lnTo>
                <a:lnTo>
                  <a:pt x="412" y="2512"/>
                </a:lnTo>
                <a:lnTo>
                  <a:pt x="407" y="2510"/>
                </a:lnTo>
                <a:lnTo>
                  <a:pt x="402" y="2507"/>
                </a:lnTo>
                <a:lnTo>
                  <a:pt x="401" y="2492"/>
                </a:lnTo>
                <a:lnTo>
                  <a:pt x="400" y="2479"/>
                </a:lnTo>
                <a:lnTo>
                  <a:pt x="393" y="2478"/>
                </a:lnTo>
                <a:lnTo>
                  <a:pt x="385" y="2478"/>
                </a:lnTo>
                <a:lnTo>
                  <a:pt x="385" y="2463"/>
                </a:lnTo>
                <a:lnTo>
                  <a:pt x="386" y="2450"/>
                </a:lnTo>
                <a:lnTo>
                  <a:pt x="387" y="2435"/>
                </a:lnTo>
                <a:lnTo>
                  <a:pt x="388" y="2421"/>
                </a:lnTo>
                <a:lnTo>
                  <a:pt x="407" y="2413"/>
                </a:lnTo>
                <a:lnTo>
                  <a:pt x="427" y="2407"/>
                </a:lnTo>
                <a:lnTo>
                  <a:pt x="445" y="2401"/>
                </a:lnTo>
                <a:lnTo>
                  <a:pt x="465" y="2395"/>
                </a:lnTo>
                <a:lnTo>
                  <a:pt x="466" y="2388"/>
                </a:lnTo>
                <a:lnTo>
                  <a:pt x="468" y="2383"/>
                </a:lnTo>
                <a:lnTo>
                  <a:pt x="471" y="2383"/>
                </a:lnTo>
                <a:lnTo>
                  <a:pt x="476" y="2383"/>
                </a:lnTo>
                <a:lnTo>
                  <a:pt x="476" y="2336"/>
                </a:lnTo>
                <a:lnTo>
                  <a:pt x="474" y="2311"/>
                </a:lnTo>
                <a:lnTo>
                  <a:pt x="474" y="2304"/>
                </a:lnTo>
                <a:lnTo>
                  <a:pt x="473" y="2301"/>
                </a:lnTo>
                <a:lnTo>
                  <a:pt x="472" y="2300"/>
                </a:lnTo>
                <a:lnTo>
                  <a:pt x="471" y="2300"/>
                </a:lnTo>
                <a:lnTo>
                  <a:pt x="438" y="2296"/>
                </a:lnTo>
                <a:lnTo>
                  <a:pt x="405" y="2293"/>
                </a:lnTo>
                <a:lnTo>
                  <a:pt x="373" y="2291"/>
                </a:lnTo>
                <a:lnTo>
                  <a:pt x="341" y="2288"/>
                </a:lnTo>
                <a:lnTo>
                  <a:pt x="309" y="2287"/>
                </a:lnTo>
                <a:lnTo>
                  <a:pt x="277" y="2286"/>
                </a:lnTo>
                <a:lnTo>
                  <a:pt x="246" y="2285"/>
                </a:lnTo>
                <a:lnTo>
                  <a:pt x="216" y="2285"/>
                </a:lnTo>
                <a:lnTo>
                  <a:pt x="191" y="2281"/>
                </a:lnTo>
                <a:lnTo>
                  <a:pt x="168" y="2277"/>
                </a:lnTo>
                <a:lnTo>
                  <a:pt x="144" y="2273"/>
                </a:lnTo>
                <a:lnTo>
                  <a:pt x="119" y="2270"/>
                </a:lnTo>
                <a:lnTo>
                  <a:pt x="117" y="2254"/>
                </a:lnTo>
                <a:lnTo>
                  <a:pt x="114" y="2237"/>
                </a:lnTo>
                <a:lnTo>
                  <a:pt x="112" y="2220"/>
                </a:lnTo>
                <a:lnTo>
                  <a:pt x="108" y="2204"/>
                </a:lnTo>
                <a:lnTo>
                  <a:pt x="100" y="2202"/>
                </a:lnTo>
                <a:lnTo>
                  <a:pt x="93" y="2200"/>
                </a:lnTo>
                <a:lnTo>
                  <a:pt x="85" y="2198"/>
                </a:lnTo>
                <a:lnTo>
                  <a:pt x="77" y="2196"/>
                </a:lnTo>
                <a:lnTo>
                  <a:pt x="74" y="2199"/>
                </a:lnTo>
                <a:lnTo>
                  <a:pt x="70" y="2202"/>
                </a:lnTo>
                <a:lnTo>
                  <a:pt x="57" y="2172"/>
                </a:lnTo>
                <a:lnTo>
                  <a:pt x="43" y="2145"/>
                </a:lnTo>
                <a:lnTo>
                  <a:pt x="36" y="2131"/>
                </a:lnTo>
                <a:lnTo>
                  <a:pt x="30" y="2118"/>
                </a:lnTo>
                <a:lnTo>
                  <a:pt x="24" y="2102"/>
                </a:lnTo>
                <a:lnTo>
                  <a:pt x="19" y="2086"/>
                </a:lnTo>
                <a:lnTo>
                  <a:pt x="12" y="2085"/>
                </a:lnTo>
                <a:lnTo>
                  <a:pt x="7" y="2084"/>
                </a:lnTo>
                <a:lnTo>
                  <a:pt x="4" y="2070"/>
                </a:lnTo>
                <a:lnTo>
                  <a:pt x="2" y="2060"/>
                </a:lnTo>
                <a:lnTo>
                  <a:pt x="1" y="2047"/>
                </a:lnTo>
                <a:lnTo>
                  <a:pt x="0" y="2028"/>
                </a:lnTo>
                <a:lnTo>
                  <a:pt x="16" y="2024"/>
                </a:lnTo>
                <a:lnTo>
                  <a:pt x="32" y="2022"/>
                </a:lnTo>
                <a:lnTo>
                  <a:pt x="48" y="2020"/>
                </a:lnTo>
                <a:lnTo>
                  <a:pt x="66" y="2018"/>
                </a:lnTo>
                <a:lnTo>
                  <a:pt x="67" y="2018"/>
                </a:lnTo>
                <a:lnTo>
                  <a:pt x="68" y="2017"/>
                </a:lnTo>
                <a:lnTo>
                  <a:pt x="68" y="2014"/>
                </a:lnTo>
                <a:lnTo>
                  <a:pt x="69" y="2010"/>
                </a:lnTo>
                <a:lnTo>
                  <a:pt x="69" y="1989"/>
                </a:lnTo>
                <a:lnTo>
                  <a:pt x="69" y="1950"/>
                </a:lnTo>
                <a:lnTo>
                  <a:pt x="61" y="1950"/>
                </a:lnTo>
                <a:lnTo>
                  <a:pt x="52" y="1950"/>
                </a:lnTo>
                <a:lnTo>
                  <a:pt x="45" y="1950"/>
                </a:lnTo>
                <a:lnTo>
                  <a:pt x="37" y="1950"/>
                </a:lnTo>
                <a:lnTo>
                  <a:pt x="42" y="1937"/>
                </a:lnTo>
                <a:lnTo>
                  <a:pt x="47" y="1925"/>
                </a:lnTo>
                <a:lnTo>
                  <a:pt x="53" y="1912"/>
                </a:lnTo>
                <a:lnTo>
                  <a:pt x="60" y="1900"/>
                </a:lnTo>
                <a:lnTo>
                  <a:pt x="71" y="1897"/>
                </a:lnTo>
                <a:lnTo>
                  <a:pt x="83" y="1894"/>
                </a:lnTo>
                <a:lnTo>
                  <a:pt x="92" y="1891"/>
                </a:lnTo>
                <a:lnTo>
                  <a:pt x="102" y="1887"/>
                </a:lnTo>
                <a:lnTo>
                  <a:pt x="112" y="1884"/>
                </a:lnTo>
                <a:lnTo>
                  <a:pt x="122" y="1883"/>
                </a:lnTo>
                <a:lnTo>
                  <a:pt x="133" y="1882"/>
                </a:lnTo>
                <a:lnTo>
                  <a:pt x="147" y="1884"/>
                </a:lnTo>
                <a:lnTo>
                  <a:pt x="150" y="1871"/>
                </a:lnTo>
                <a:lnTo>
                  <a:pt x="151" y="1857"/>
                </a:lnTo>
                <a:lnTo>
                  <a:pt x="153" y="1836"/>
                </a:lnTo>
                <a:lnTo>
                  <a:pt x="155" y="1798"/>
                </a:lnTo>
                <a:lnTo>
                  <a:pt x="164" y="1797"/>
                </a:lnTo>
                <a:lnTo>
                  <a:pt x="173" y="1797"/>
                </a:lnTo>
                <a:lnTo>
                  <a:pt x="182" y="1797"/>
                </a:lnTo>
                <a:lnTo>
                  <a:pt x="192" y="1797"/>
                </a:lnTo>
                <a:lnTo>
                  <a:pt x="192" y="1785"/>
                </a:lnTo>
                <a:lnTo>
                  <a:pt x="192" y="1773"/>
                </a:lnTo>
                <a:lnTo>
                  <a:pt x="192" y="1762"/>
                </a:lnTo>
                <a:lnTo>
                  <a:pt x="193" y="1751"/>
                </a:lnTo>
                <a:lnTo>
                  <a:pt x="188" y="1744"/>
                </a:lnTo>
                <a:lnTo>
                  <a:pt x="182" y="1738"/>
                </a:lnTo>
                <a:lnTo>
                  <a:pt x="181" y="1711"/>
                </a:lnTo>
                <a:lnTo>
                  <a:pt x="180" y="1685"/>
                </a:lnTo>
                <a:lnTo>
                  <a:pt x="181" y="1658"/>
                </a:lnTo>
                <a:lnTo>
                  <a:pt x="182" y="1631"/>
                </a:lnTo>
                <a:lnTo>
                  <a:pt x="184" y="1603"/>
                </a:lnTo>
                <a:lnTo>
                  <a:pt x="187" y="1576"/>
                </a:lnTo>
                <a:lnTo>
                  <a:pt x="190" y="1549"/>
                </a:lnTo>
                <a:lnTo>
                  <a:pt x="195" y="1522"/>
                </a:lnTo>
                <a:lnTo>
                  <a:pt x="203" y="1468"/>
                </a:lnTo>
                <a:lnTo>
                  <a:pt x="210" y="1413"/>
                </a:lnTo>
                <a:lnTo>
                  <a:pt x="214" y="1386"/>
                </a:lnTo>
                <a:lnTo>
                  <a:pt x="217" y="1361"/>
                </a:lnTo>
                <a:lnTo>
                  <a:pt x="220" y="1334"/>
                </a:lnTo>
                <a:lnTo>
                  <a:pt x="221" y="1307"/>
                </a:lnTo>
                <a:lnTo>
                  <a:pt x="215" y="1306"/>
                </a:lnTo>
                <a:lnTo>
                  <a:pt x="208" y="1305"/>
                </a:lnTo>
                <a:lnTo>
                  <a:pt x="214" y="1259"/>
                </a:lnTo>
                <a:lnTo>
                  <a:pt x="220" y="1212"/>
                </a:lnTo>
                <a:lnTo>
                  <a:pt x="227" y="1167"/>
                </a:lnTo>
                <a:lnTo>
                  <a:pt x="234" y="1120"/>
                </a:lnTo>
                <a:lnTo>
                  <a:pt x="239" y="1074"/>
                </a:lnTo>
                <a:lnTo>
                  <a:pt x="245" y="1028"/>
                </a:lnTo>
                <a:lnTo>
                  <a:pt x="249" y="982"/>
                </a:lnTo>
                <a:lnTo>
                  <a:pt x="253" y="935"/>
                </a:lnTo>
                <a:lnTo>
                  <a:pt x="243" y="934"/>
                </a:lnTo>
                <a:lnTo>
                  <a:pt x="234" y="934"/>
                </a:lnTo>
                <a:lnTo>
                  <a:pt x="224" y="933"/>
                </a:lnTo>
                <a:lnTo>
                  <a:pt x="215" y="933"/>
                </a:lnTo>
                <a:lnTo>
                  <a:pt x="215" y="928"/>
                </a:lnTo>
                <a:lnTo>
                  <a:pt x="216" y="924"/>
                </a:lnTo>
                <a:lnTo>
                  <a:pt x="218" y="919"/>
                </a:lnTo>
                <a:lnTo>
                  <a:pt x="221" y="914"/>
                </a:lnTo>
                <a:lnTo>
                  <a:pt x="228" y="904"/>
                </a:lnTo>
                <a:lnTo>
                  <a:pt x="236" y="895"/>
                </a:lnTo>
                <a:lnTo>
                  <a:pt x="254" y="876"/>
                </a:lnTo>
                <a:lnTo>
                  <a:pt x="268" y="862"/>
                </a:lnTo>
                <a:lnTo>
                  <a:pt x="270" y="846"/>
                </a:lnTo>
                <a:lnTo>
                  <a:pt x="272" y="832"/>
                </a:lnTo>
                <a:lnTo>
                  <a:pt x="274" y="817"/>
                </a:lnTo>
                <a:lnTo>
                  <a:pt x="276" y="803"/>
                </a:lnTo>
                <a:lnTo>
                  <a:pt x="281" y="803"/>
                </a:lnTo>
                <a:lnTo>
                  <a:pt x="284" y="803"/>
                </a:lnTo>
                <a:lnTo>
                  <a:pt x="285" y="782"/>
                </a:lnTo>
                <a:lnTo>
                  <a:pt x="286" y="761"/>
                </a:lnTo>
                <a:lnTo>
                  <a:pt x="287" y="740"/>
                </a:lnTo>
                <a:lnTo>
                  <a:pt x="289" y="720"/>
                </a:lnTo>
                <a:lnTo>
                  <a:pt x="302" y="616"/>
                </a:lnTo>
                <a:lnTo>
                  <a:pt x="312" y="539"/>
                </a:lnTo>
                <a:lnTo>
                  <a:pt x="319" y="482"/>
                </a:lnTo>
                <a:lnTo>
                  <a:pt x="324" y="444"/>
                </a:lnTo>
                <a:lnTo>
                  <a:pt x="327" y="419"/>
                </a:lnTo>
                <a:lnTo>
                  <a:pt x="330" y="403"/>
                </a:lnTo>
                <a:lnTo>
                  <a:pt x="332" y="394"/>
                </a:lnTo>
                <a:lnTo>
                  <a:pt x="334" y="386"/>
                </a:lnTo>
                <a:lnTo>
                  <a:pt x="325" y="382"/>
                </a:lnTo>
                <a:lnTo>
                  <a:pt x="317" y="378"/>
                </a:lnTo>
                <a:lnTo>
                  <a:pt x="311" y="374"/>
                </a:lnTo>
                <a:lnTo>
                  <a:pt x="306" y="369"/>
                </a:lnTo>
                <a:lnTo>
                  <a:pt x="303" y="364"/>
                </a:lnTo>
                <a:lnTo>
                  <a:pt x="301" y="358"/>
                </a:lnTo>
                <a:lnTo>
                  <a:pt x="300" y="351"/>
                </a:lnTo>
                <a:lnTo>
                  <a:pt x="300" y="345"/>
                </a:lnTo>
                <a:lnTo>
                  <a:pt x="301" y="339"/>
                </a:lnTo>
                <a:lnTo>
                  <a:pt x="302" y="333"/>
                </a:lnTo>
                <a:lnTo>
                  <a:pt x="305" y="325"/>
                </a:lnTo>
                <a:lnTo>
                  <a:pt x="308" y="318"/>
                </a:lnTo>
                <a:lnTo>
                  <a:pt x="315" y="304"/>
                </a:lnTo>
                <a:lnTo>
                  <a:pt x="322" y="289"/>
                </a:lnTo>
                <a:lnTo>
                  <a:pt x="317" y="257"/>
                </a:lnTo>
                <a:lnTo>
                  <a:pt x="310" y="225"/>
                </a:lnTo>
                <a:lnTo>
                  <a:pt x="301" y="193"/>
                </a:lnTo>
                <a:lnTo>
                  <a:pt x="292" y="162"/>
                </a:lnTo>
                <a:lnTo>
                  <a:pt x="290" y="144"/>
                </a:lnTo>
                <a:lnTo>
                  <a:pt x="288" y="127"/>
                </a:lnTo>
                <a:lnTo>
                  <a:pt x="286" y="111"/>
                </a:lnTo>
                <a:lnTo>
                  <a:pt x="284" y="93"/>
                </a:lnTo>
                <a:lnTo>
                  <a:pt x="281" y="93"/>
                </a:lnTo>
                <a:lnTo>
                  <a:pt x="276" y="93"/>
                </a:lnTo>
                <a:lnTo>
                  <a:pt x="276" y="79"/>
                </a:lnTo>
                <a:lnTo>
                  <a:pt x="276" y="66"/>
                </a:lnTo>
                <a:lnTo>
                  <a:pt x="272" y="66"/>
                </a:lnTo>
                <a:lnTo>
                  <a:pt x="268" y="66"/>
                </a:lnTo>
                <a:lnTo>
                  <a:pt x="268" y="65"/>
                </a:lnTo>
                <a:lnTo>
                  <a:pt x="268" y="64"/>
                </a:lnTo>
                <a:lnTo>
                  <a:pt x="269" y="64"/>
                </a:lnTo>
                <a:lnTo>
                  <a:pt x="270" y="63"/>
                </a:lnTo>
                <a:lnTo>
                  <a:pt x="276" y="61"/>
                </a:lnTo>
                <a:lnTo>
                  <a:pt x="289" y="58"/>
                </a:lnTo>
                <a:lnTo>
                  <a:pt x="286" y="46"/>
                </a:lnTo>
                <a:lnTo>
                  <a:pt x="283" y="36"/>
                </a:lnTo>
                <a:lnTo>
                  <a:pt x="296" y="36"/>
                </a:lnTo>
                <a:lnTo>
                  <a:pt x="311" y="36"/>
                </a:lnTo>
                <a:lnTo>
                  <a:pt x="311" y="23"/>
                </a:lnTo>
                <a:lnTo>
                  <a:pt x="312" y="9"/>
                </a:lnTo>
                <a:lnTo>
                  <a:pt x="326" y="8"/>
                </a:lnTo>
                <a:lnTo>
                  <a:pt x="341" y="7"/>
                </a:lnTo>
                <a:lnTo>
                  <a:pt x="341" y="4"/>
                </a:lnTo>
                <a:lnTo>
                  <a:pt x="343" y="1"/>
                </a:lnTo>
                <a:lnTo>
                  <a:pt x="352" y="0"/>
                </a:lnTo>
                <a:lnTo>
                  <a:pt x="361" y="0"/>
                </a:lnTo>
                <a:lnTo>
                  <a:pt x="366" y="11"/>
                </a:lnTo>
                <a:lnTo>
                  <a:pt x="369" y="24"/>
                </a:lnTo>
                <a:lnTo>
                  <a:pt x="387" y="28"/>
                </a:lnTo>
                <a:lnTo>
                  <a:pt x="403" y="32"/>
                </a:lnTo>
                <a:lnTo>
                  <a:pt x="410" y="34"/>
                </a:lnTo>
                <a:lnTo>
                  <a:pt x="417" y="36"/>
                </a:lnTo>
                <a:lnTo>
                  <a:pt x="423" y="39"/>
                </a:lnTo>
                <a:lnTo>
                  <a:pt x="429" y="42"/>
                </a:lnTo>
                <a:lnTo>
                  <a:pt x="434" y="46"/>
                </a:lnTo>
                <a:lnTo>
                  <a:pt x="438" y="51"/>
                </a:lnTo>
                <a:lnTo>
                  <a:pt x="442" y="56"/>
                </a:lnTo>
                <a:lnTo>
                  <a:pt x="445" y="61"/>
                </a:lnTo>
                <a:lnTo>
                  <a:pt x="449" y="68"/>
                </a:lnTo>
                <a:lnTo>
                  <a:pt x="451" y="76"/>
                </a:lnTo>
                <a:lnTo>
                  <a:pt x="453" y="85"/>
                </a:lnTo>
                <a:lnTo>
                  <a:pt x="454" y="95"/>
                </a:lnTo>
                <a:lnTo>
                  <a:pt x="457" y="99"/>
                </a:lnTo>
                <a:lnTo>
                  <a:pt x="460" y="101"/>
                </a:lnTo>
                <a:lnTo>
                  <a:pt x="466" y="104"/>
                </a:lnTo>
                <a:lnTo>
                  <a:pt x="477" y="110"/>
                </a:lnTo>
                <a:lnTo>
                  <a:pt x="479" y="121"/>
                </a:lnTo>
                <a:lnTo>
                  <a:pt x="481" y="131"/>
                </a:lnTo>
                <a:lnTo>
                  <a:pt x="487" y="132"/>
                </a:lnTo>
                <a:lnTo>
                  <a:pt x="493" y="133"/>
                </a:lnTo>
                <a:lnTo>
                  <a:pt x="498" y="150"/>
                </a:lnTo>
                <a:lnTo>
                  <a:pt x="504" y="162"/>
                </a:lnTo>
                <a:lnTo>
                  <a:pt x="507" y="167"/>
                </a:lnTo>
                <a:lnTo>
                  <a:pt x="512" y="171"/>
                </a:lnTo>
                <a:lnTo>
                  <a:pt x="517" y="175"/>
                </a:lnTo>
                <a:lnTo>
                  <a:pt x="525" y="179"/>
                </a:lnTo>
                <a:lnTo>
                  <a:pt x="526" y="186"/>
                </a:lnTo>
                <a:lnTo>
                  <a:pt x="528" y="193"/>
                </a:lnTo>
                <a:lnTo>
                  <a:pt x="532" y="198"/>
                </a:lnTo>
                <a:lnTo>
                  <a:pt x="535" y="203"/>
                </a:lnTo>
                <a:lnTo>
                  <a:pt x="538" y="207"/>
                </a:lnTo>
                <a:lnTo>
                  <a:pt x="542" y="210"/>
                </a:lnTo>
                <a:lnTo>
                  <a:pt x="546" y="213"/>
                </a:lnTo>
                <a:lnTo>
                  <a:pt x="551" y="215"/>
                </a:lnTo>
                <a:lnTo>
                  <a:pt x="574" y="223"/>
                </a:lnTo>
                <a:lnTo>
                  <a:pt x="601" y="231"/>
                </a:lnTo>
                <a:lnTo>
                  <a:pt x="603" y="247"/>
                </a:lnTo>
                <a:lnTo>
                  <a:pt x="604" y="258"/>
                </a:lnTo>
                <a:lnTo>
                  <a:pt x="604" y="274"/>
                </a:lnTo>
                <a:lnTo>
                  <a:pt x="603" y="296"/>
                </a:lnTo>
                <a:lnTo>
                  <a:pt x="622" y="298"/>
                </a:lnTo>
                <a:lnTo>
                  <a:pt x="640" y="300"/>
                </a:lnTo>
                <a:lnTo>
                  <a:pt x="659" y="303"/>
                </a:lnTo>
                <a:lnTo>
                  <a:pt x="679" y="305"/>
                </a:lnTo>
                <a:lnTo>
                  <a:pt x="680" y="310"/>
                </a:lnTo>
                <a:lnTo>
                  <a:pt x="682" y="316"/>
                </a:lnTo>
                <a:lnTo>
                  <a:pt x="696" y="318"/>
                </a:lnTo>
                <a:lnTo>
                  <a:pt x="711" y="320"/>
                </a:lnTo>
                <a:lnTo>
                  <a:pt x="712" y="331"/>
                </a:lnTo>
                <a:lnTo>
                  <a:pt x="713" y="340"/>
                </a:lnTo>
                <a:lnTo>
                  <a:pt x="716" y="348"/>
                </a:lnTo>
                <a:lnTo>
                  <a:pt x="719" y="355"/>
                </a:lnTo>
                <a:lnTo>
                  <a:pt x="722" y="364"/>
                </a:lnTo>
                <a:lnTo>
                  <a:pt x="727" y="371"/>
                </a:lnTo>
                <a:lnTo>
                  <a:pt x="733" y="379"/>
                </a:lnTo>
                <a:lnTo>
                  <a:pt x="739" y="387"/>
                </a:lnTo>
                <a:lnTo>
                  <a:pt x="735" y="390"/>
                </a:lnTo>
                <a:lnTo>
                  <a:pt x="731" y="394"/>
                </a:lnTo>
                <a:lnTo>
                  <a:pt x="727" y="398"/>
                </a:lnTo>
                <a:lnTo>
                  <a:pt x="725" y="403"/>
                </a:lnTo>
                <a:lnTo>
                  <a:pt x="721" y="416"/>
                </a:lnTo>
                <a:lnTo>
                  <a:pt x="719" y="426"/>
                </a:lnTo>
                <a:lnTo>
                  <a:pt x="726" y="428"/>
                </a:lnTo>
                <a:lnTo>
                  <a:pt x="735" y="430"/>
                </a:lnTo>
                <a:lnTo>
                  <a:pt x="735" y="434"/>
                </a:lnTo>
                <a:lnTo>
                  <a:pt x="735" y="438"/>
                </a:lnTo>
                <a:lnTo>
                  <a:pt x="757" y="442"/>
                </a:lnTo>
                <a:lnTo>
                  <a:pt x="780" y="445"/>
                </a:lnTo>
                <a:lnTo>
                  <a:pt x="803" y="448"/>
                </a:lnTo>
                <a:lnTo>
                  <a:pt x="826" y="452"/>
                </a:lnTo>
                <a:lnTo>
                  <a:pt x="852" y="453"/>
                </a:lnTo>
                <a:lnTo>
                  <a:pt x="877" y="455"/>
                </a:lnTo>
                <a:lnTo>
                  <a:pt x="903" y="457"/>
                </a:lnTo>
                <a:lnTo>
                  <a:pt x="929" y="460"/>
                </a:lnTo>
                <a:lnTo>
                  <a:pt x="971" y="465"/>
                </a:lnTo>
                <a:lnTo>
                  <a:pt x="999" y="471"/>
                </a:lnTo>
                <a:lnTo>
                  <a:pt x="1027" y="477"/>
                </a:lnTo>
                <a:lnTo>
                  <a:pt x="1069" y="487"/>
                </a:lnTo>
                <a:lnTo>
                  <a:pt x="1069" y="489"/>
                </a:lnTo>
                <a:lnTo>
                  <a:pt x="1069" y="492"/>
                </a:lnTo>
                <a:lnTo>
                  <a:pt x="1084" y="492"/>
                </a:lnTo>
                <a:lnTo>
                  <a:pt x="1100" y="492"/>
                </a:lnTo>
                <a:lnTo>
                  <a:pt x="1116" y="492"/>
                </a:lnTo>
                <a:lnTo>
                  <a:pt x="1132" y="492"/>
                </a:lnTo>
                <a:lnTo>
                  <a:pt x="1131" y="501"/>
                </a:lnTo>
                <a:lnTo>
                  <a:pt x="1130" y="510"/>
                </a:lnTo>
                <a:lnTo>
                  <a:pt x="1130" y="519"/>
                </a:lnTo>
                <a:lnTo>
                  <a:pt x="1129" y="528"/>
                </a:lnTo>
                <a:lnTo>
                  <a:pt x="1128" y="547"/>
                </a:lnTo>
                <a:lnTo>
                  <a:pt x="1127" y="567"/>
                </a:lnTo>
                <a:lnTo>
                  <a:pt x="1126" y="587"/>
                </a:lnTo>
                <a:lnTo>
                  <a:pt x="1125" y="606"/>
                </a:lnTo>
                <a:lnTo>
                  <a:pt x="1120" y="606"/>
                </a:lnTo>
                <a:lnTo>
                  <a:pt x="1116" y="606"/>
                </a:lnTo>
                <a:lnTo>
                  <a:pt x="1115" y="633"/>
                </a:lnTo>
                <a:lnTo>
                  <a:pt x="1115" y="660"/>
                </a:lnTo>
                <a:lnTo>
                  <a:pt x="1114" y="687"/>
                </a:lnTo>
                <a:lnTo>
                  <a:pt x="1113" y="714"/>
                </a:lnTo>
                <a:lnTo>
                  <a:pt x="1112" y="733"/>
                </a:lnTo>
                <a:lnTo>
                  <a:pt x="1110" y="751"/>
                </a:lnTo>
                <a:lnTo>
                  <a:pt x="1107" y="769"/>
                </a:lnTo>
                <a:lnTo>
                  <a:pt x="1104" y="788"/>
                </a:lnTo>
                <a:lnTo>
                  <a:pt x="1101" y="807"/>
                </a:lnTo>
                <a:lnTo>
                  <a:pt x="1099" y="825"/>
                </a:lnTo>
                <a:lnTo>
                  <a:pt x="1097" y="844"/>
                </a:lnTo>
                <a:lnTo>
                  <a:pt x="1098" y="864"/>
                </a:lnTo>
                <a:lnTo>
                  <a:pt x="1108" y="866"/>
                </a:lnTo>
                <a:lnTo>
                  <a:pt x="1120" y="869"/>
                </a:lnTo>
                <a:lnTo>
                  <a:pt x="1120" y="864"/>
                </a:lnTo>
                <a:lnTo>
                  <a:pt x="1120" y="861"/>
                </a:lnTo>
                <a:lnTo>
                  <a:pt x="1131" y="861"/>
                </a:lnTo>
                <a:lnTo>
                  <a:pt x="1142" y="861"/>
                </a:lnTo>
                <a:lnTo>
                  <a:pt x="1153" y="861"/>
                </a:lnTo>
                <a:lnTo>
                  <a:pt x="1164" y="861"/>
                </a:lnTo>
                <a:lnTo>
                  <a:pt x="1164" y="864"/>
                </a:lnTo>
                <a:lnTo>
                  <a:pt x="1164" y="869"/>
                </a:lnTo>
                <a:lnTo>
                  <a:pt x="1175" y="869"/>
                </a:lnTo>
                <a:lnTo>
                  <a:pt x="1186" y="869"/>
                </a:lnTo>
                <a:lnTo>
                  <a:pt x="1183" y="882"/>
                </a:lnTo>
                <a:lnTo>
                  <a:pt x="1180" y="899"/>
                </a:lnTo>
                <a:lnTo>
                  <a:pt x="1176" y="932"/>
                </a:lnTo>
                <a:lnTo>
                  <a:pt x="1171" y="991"/>
                </a:lnTo>
                <a:lnTo>
                  <a:pt x="1179" y="995"/>
                </a:lnTo>
                <a:lnTo>
                  <a:pt x="1186" y="999"/>
                </a:lnTo>
                <a:lnTo>
                  <a:pt x="1194" y="1000"/>
                </a:lnTo>
                <a:lnTo>
                  <a:pt x="1202" y="1001"/>
                </a:lnTo>
                <a:lnTo>
                  <a:pt x="1219" y="1002"/>
                </a:lnTo>
                <a:lnTo>
                  <a:pt x="1236" y="1003"/>
                </a:lnTo>
                <a:lnTo>
                  <a:pt x="1232" y="1026"/>
                </a:lnTo>
                <a:lnTo>
                  <a:pt x="1229" y="1048"/>
                </a:lnTo>
                <a:lnTo>
                  <a:pt x="1226" y="1072"/>
                </a:lnTo>
                <a:lnTo>
                  <a:pt x="1223" y="1096"/>
                </a:lnTo>
                <a:lnTo>
                  <a:pt x="1221" y="1120"/>
                </a:lnTo>
                <a:lnTo>
                  <a:pt x="1219" y="1145"/>
                </a:lnTo>
                <a:lnTo>
                  <a:pt x="1217" y="1168"/>
                </a:lnTo>
                <a:lnTo>
                  <a:pt x="1217" y="1191"/>
                </a:lnTo>
                <a:lnTo>
                  <a:pt x="1237" y="1194"/>
                </a:lnTo>
                <a:lnTo>
                  <a:pt x="1257" y="1197"/>
                </a:lnTo>
                <a:lnTo>
                  <a:pt x="1277" y="1200"/>
                </a:lnTo>
                <a:lnTo>
                  <a:pt x="1298" y="1203"/>
                </a:lnTo>
                <a:lnTo>
                  <a:pt x="1291" y="1218"/>
                </a:lnTo>
                <a:lnTo>
                  <a:pt x="1285" y="1228"/>
                </a:lnTo>
                <a:lnTo>
                  <a:pt x="1285" y="1232"/>
                </a:lnTo>
                <a:lnTo>
                  <a:pt x="1286" y="1237"/>
                </a:lnTo>
                <a:lnTo>
                  <a:pt x="1290" y="1243"/>
                </a:lnTo>
                <a:lnTo>
                  <a:pt x="1296" y="1252"/>
                </a:lnTo>
                <a:lnTo>
                  <a:pt x="1288" y="1255"/>
                </a:lnTo>
                <a:lnTo>
                  <a:pt x="1283" y="1258"/>
                </a:lnTo>
                <a:lnTo>
                  <a:pt x="1279" y="1262"/>
                </a:lnTo>
                <a:lnTo>
                  <a:pt x="1276" y="1267"/>
                </a:lnTo>
                <a:lnTo>
                  <a:pt x="1272" y="1279"/>
                </a:lnTo>
                <a:lnTo>
                  <a:pt x="1269" y="1293"/>
                </a:lnTo>
                <a:lnTo>
                  <a:pt x="1266" y="1316"/>
                </a:lnTo>
                <a:lnTo>
                  <a:pt x="1264" y="1340"/>
                </a:lnTo>
                <a:lnTo>
                  <a:pt x="1262" y="1364"/>
                </a:lnTo>
                <a:lnTo>
                  <a:pt x="1259" y="1389"/>
                </a:lnTo>
                <a:lnTo>
                  <a:pt x="1270" y="1389"/>
                </a:lnTo>
                <a:lnTo>
                  <a:pt x="1280" y="1389"/>
                </a:lnTo>
                <a:lnTo>
                  <a:pt x="1286" y="1419"/>
                </a:lnTo>
                <a:lnTo>
                  <a:pt x="1288" y="1444"/>
                </a:lnTo>
                <a:lnTo>
                  <a:pt x="1288" y="1450"/>
                </a:lnTo>
                <a:lnTo>
                  <a:pt x="1287" y="1455"/>
                </a:lnTo>
                <a:lnTo>
                  <a:pt x="1284" y="1461"/>
                </a:lnTo>
                <a:lnTo>
                  <a:pt x="1281" y="1466"/>
                </a:lnTo>
                <a:lnTo>
                  <a:pt x="1277" y="1473"/>
                </a:lnTo>
                <a:lnTo>
                  <a:pt x="1272" y="1479"/>
                </a:lnTo>
                <a:lnTo>
                  <a:pt x="1265" y="1485"/>
                </a:lnTo>
                <a:lnTo>
                  <a:pt x="1256" y="1491"/>
                </a:lnTo>
                <a:lnTo>
                  <a:pt x="1254" y="1502"/>
                </a:lnTo>
                <a:lnTo>
                  <a:pt x="1254" y="1514"/>
                </a:lnTo>
                <a:lnTo>
                  <a:pt x="1283" y="1516"/>
                </a:lnTo>
                <a:lnTo>
                  <a:pt x="1312" y="1518"/>
                </a:lnTo>
                <a:lnTo>
                  <a:pt x="1341" y="1520"/>
                </a:lnTo>
                <a:lnTo>
                  <a:pt x="1371" y="1523"/>
                </a:lnTo>
                <a:lnTo>
                  <a:pt x="1369" y="1539"/>
                </a:lnTo>
                <a:lnTo>
                  <a:pt x="1368" y="1555"/>
                </a:lnTo>
                <a:lnTo>
                  <a:pt x="1367" y="1570"/>
                </a:lnTo>
                <a:lnTo>
                  <a:pt x="1366" y="1587"/>
                </a:lnTo>
                <a:lnTo>
                  <a:pt x="1383" y="1590"/>
                </a:lnTo>
                <a:lnTo>
                  <a:pt x="1398" y="1592"/>
                </a:lnTo>
                <a:lnTo>
                  <a:pt x="1415" y="1595"/>
                </a:lnTo>
                <a:lnTo>
                  <a:pt x="1431" y="1598"/>
                </a:lnTo>
                <a:lnTo>
                  <a:pt x="1431" y="1606"/>
                </a:lnTo>
                <a:lnTo>
                  <a:pt x="1431" y="1615"/>
                </a:lnTo>
                <a:lnTo>
                  <a:pt x="1431" y="1623"/>
                </a:lnTo>
                <a:lnTo>
                  <a:pt x="1431" y="1631"/>
                </a:lnTo>
                <a:lnTo>
                  <a:pt x="1423" y="1633"/>
                </a:lnTo>
                <a:lnTo>
                  <a:pt x="1418" y="1636"/>
                </a:lnTo>
                <a:lnTo>
                  <a:pt x="1414" y="1641"/>
                </a:lnTo>
                <a:lnTo>
                  <a:pt x="1413" y="1645"/>
                </a:lnTo>
                <a:lnTo>
                  <a:pt x="1412" y="1649"/>
                </a:lnTo>
                <a:lnTo>
                  <a:pt x="1413" y="1654"/>
                </a:lnTo>
                <a:lnTo>
                  <a:pt x="1415" y="1659"/>
                </a:lnTo>
                <a:lnTo>
                  <a:pt x="1418" y="1664"/>
                </a:lnTo>
                <a:lnTo>
                  <a:pt x="1425" y="1675"/>
                </a:lnTo>
                <a:lnTo>
                  <a:pt x="1435" y="1685"/>
                </a:lnTo>
                <a:lnTo>
                  <a:pt x="1443" y="1694"/>
                </a:lnTo>
                <a:lnTo>
                  <a:pt x="1451" y="1701"/>
                </a:lnTo>
                <a:lnTo>
                  <a:pt x="1453" y="1722"/>
                </a:lnTo>
                <a:lnTo>
                  <a:pt x="1455" y="1741"/>
                </a:lnTo>
                <a:lnTo>
                  <a:pt x="1457" y="1761"/>
                </a:lnTo>
                <a:lnTo>
                  <a:pt x="1461" y="1781"/>
                </a:lnTo>
                <a:lnTo>
                  <a:pt x="1471" y="1781"/>
                </a:lnTo>
                <a:lnTo>
                  <a:pt x="1483" y="1783"/>
                </a:lnTo>
                <a:lnTo>
                  <a:pt x="1483" y="1798"/>
                </a:lnTo>
                <a:lnTo>
                  <a:pt x="1483" y="1813"/>
                </a:lnTo>
                <a:lnTo>
                  <a:pt x="1483" y="1828"/>
                </a:lnTo>
                <a:lnTo>
                  <a:pt x="1483" y="1845"/>
                </a:lnTo>
                <a:lnTo>
                  <a:pt x="1491" y="1846"/>
                </a:lnTo>
                <a:lnTo>
                  <a:pt x="1499" y="1848"/>
                </a:lnTo>
                <a:lnTo>
                  <a:pt x="1502" y="1854"/>
                </a:lnTo>
                <a:lnTo>
                  <a:pt x="1506" y="1862"/>
                </a:lnTo>
                <a:lnTo>
                  <a:pt x="1533" y="1861"/>
                </a:lnTo>
                <a:lnTo>
                  <a:pt x="1551" y="1859"/>
                </a:lnTo>
                <a:lnTo>
                  <a:pt x="1568" y="1862"/>
                </a:lnTo>
                <a:lnTo>
                  <a:pt x="1594" y="1864"/>
                </a:lnTo>
                <a:lnTo>
                  <a:pt x="1594" y="1861"/>
                </a:lnTo>
                <a:lnTo>
                  <a:pt x="1594" y="1856"/>
                </a:lnTo>
                <a:lnTo>
                  <a:pt x="1608" y="1858"/>
                </a:lnTo>
                <a:lnTo>
                  <a:pt x="1621" y="1862"/>
                </a:lnTo>
                <a:lnTo>
                  <a:pt x="1623" y="1856"/>
                </a:lnTo>
                <a:lnTo>
                  <a:pt x="1627" y="1850"/>
                </a:lnTo>
                <a:lnTo>
                  <a:pt x="1628" y="1851"/>
                </a:lnTo>
                <a:lnTo>
                  <a:pt x="1629" y="1852"/>
                </a:lnTo>
                <a:lnTo>
                  <a:pt x="1630" y="1854"/>
                </a:lnTo>
                <a:lnTo>
                  <a:pt x="1630" y="1859"/>
                </a:lnTo>
                <a:lnTo>
                  <a:pt x="1629" y="1881"/>
                </a:lnTo>
                <a:lnTo>
                  <a:pt x="1627" y="1923"/>
                </a:lnTo>
                <a:lnTo>
                  <a:pt x="1616" y="1925"/>
                </a:lnTo>
                <a:lnTo>
                  <a:pt x="1605" y="1928"/>
                </a:lnTo>
                <a:lnTo>
                  <a:pt x="1594" y="1931"/>
                </a:lnTo>
                <a:lnTo>
                  <a:pt x="1584" y="1934"/>
                </a:lnTo>
                <a:lnTo>
                  <a:pt x="1583" y="1942"/>
                </a:lnTo>
                <a:lnTo>
                  <a:pt x="1582" y="1951"/>
                </a:lnTo>
                <a:lnTo>
                  <a:pt x="1581" y="1959"/>
                </a:lnTo>
                <a:lnTo>
                  <a:pt x="1580" y="1967"/>
                </a:lnTo>
                <a:lnTo>
                  <a:pt x="1591" y="1967"/>
                </a:lnTo>
                <a:lnTo>
                  <a:pt x="1603" y="1967"/>
                </a:lnTo>
                <a:lnTo>
                  <a:pt x="1603" y="1974"/>
                </a:lnTo>
                <a:lnTo>
                  <a:pt x="1604" y="1980"/>
                </a:lnTo>
                <a:lnTo>
                  <a:pt x="1617" y="1985"/>
                </a:lnTo>
                <a:lnTo>
                  <a:pt x="1631" y="1988"/>
                </a:lnTo>
                <a:lnTo>
                  <a:pt x="1645" y="1989"/>
                </a:lnTo>
                <a:lnTo>
                  <a:pt x="1659" y="1990"/>
                </a:lnTo>
                <a:lnTo>
                  <a:pt x="1672" y="1989"/>
                </a:lnTo>
                <a:lnTo>
                  <a:pt x="1687" y="1988"/>
                </a:lnTo>
                <a:lnTo>
                  <a:pt x="1701" y="1986"/>
                </a:lnTo>
                <a:lnTo>
                  <a:pt x="1715" y="1983"/>
                </a:lnTo>
                <a:lnTo>
                  <a:pt x="1720" y="1975"/>
                </a:lnTo>
                <a:lnTo>
                  <a:pt x="1725" y="1967"/>
                </a:lnTo>
                <a:lnTo>
                  <a:pt x="1745" y="1997"/>
                </a:lnTo>
                <a:lnTo>
                  <a:pt x="1765" y="2026"/>
                </a:lnTo>
                <a:lnTo>
                  <a:pt x="1771" y="2033"/>
                </a:lnTo>
                <a:lnTo>
                  <a:pt x="1777" y="2038"/>
                </a:lnTo>
                <a:lnTo>
                  <a:pt x="1783" y="2042"/>
                </a:lnTo>
                <a:lnTo>
                  <a:pt x="1790" y="2046"/>
                </a:lnTo>
                <a:lnTo>
                  <a:pt x="1799" y="2048"/>
                </a:lnTo>
                <a:lnTo>
                  <a:pt x="1807" y="2048"/>
                </a:lnTo>
                <a:lnTo>
                  <a:pt x="1816" y="2048"/>
                </a:lnTo>
                <a:lnTo>
                  <a:pt x="1826" y="2045"/>
                </a:lnTo>
                <a:lnTo>
                  <a:pt x="1847" y="2053"/>
                </a:lnTo>
                <a:lnTo>
                  <a:pt x="1859" y="2058"/>
                </a:lnTo>
                <a:lnTo>
                  <a:pt x="1865" y="2062"/>
                </a:lnTo>
                <a:lnTo>
                  <a:pt x="1870" y="2067"/>
                </a:lnTo>
                <a:lnTo>
                  <a:pt x="1863" y="2081"/>
                </a:lnTo>
                <a:lnTo>
                  <a:pt x="1856" y="2095"/>
                </a:lnTo>
                <a:lnTo>
                  <a:pt x="1848" y="2105"/>
                </a:lnTo>
                <a:lnTo>
                  <a:pt x="1839" y="2115"/>
                </a:lnTo>
                <a:lnTo>
                  <a:pt x="1829" y="2122"/>
                </a:lnTo>
                <a:lnTo>
                  <a:pt x="1817" y="2128"/>
                </a:lnTo>
                <a:lnTo>
                  <a:pt x="1804" y="2134"/>
                </a:lnTo>
                <a:lnTo>
                  <a:pt x="1789" y="2139"/>
                </a:lnTo>
                <a:lnTo>
                  <a:pt x="1773" y="2156"/>
                </a:lnTo>
                <a:lnTo>
                  <a:pt x="1759" y="2174"/>
                </a:lnTo>
                <a:lnTo>
                  <a:pt x="1753" y="2183"/>
                </a:lnTo>
                <a:lnTo>
                  <a:pt x="1748" y="2192"/>
                </a:lnTo>
                <a:lnTo>
                  <a:pt x="1743" y="2202"/>
                </a:lnTo>
                <a:lnTo>
                  <a:pt x="1737" y="2212"/>
                </a:lnTo>
                <a:lnTo>
                  <a:pt x="1735" y="2239"/>
                </a:lnTo>
                <a:lnTo>
                  <a:pt x="1733" y="2265"/>
                </a:lnTo>
                <a:lnTo>
                  <a:pt x="1731" y="2291"/>
                </a:lnTo>
                <a:lnTo>
                  <a:pt x="1729" y="2317"/>
                </a:lnTo>
                <a:lnTo>
                  <a:pt x="1719" y="2331"/>
                </a:lnTo>
                <a:lnTo>
                  <a:pt x="1707" y="2345"/>
                </a:lnTo>
                <a:lnTo>
                  <a:pt x="1696" y="2357"/>
                </a:lnTo>
                <a:lnTo>
                  <a:pt x="1684" y="2369"/>
                </a:lnTo>
                <a:lnTo>
                  <a:pt x="1670" y="2378"/>
                </a:lnTo>
                <a:lnTo>
                  <a:pt x="1657" y="2386"/>
                </a:lnTo>
                <a:lnTo>
                  <a:pt x="1641" y="2394"/>
                </a:lnTo>
                <a:lnTo>
                  <a:pt x="1624" y="2399"/>
                </a:lnTo>
                <a:lnTo>
                  <a:pt x="1622" y="2402"/>
                </a:lnTo>
                <a:lnTo>
                  <a:pt x="1621" y="2405"/>
                </a:lnTo>
                <a:lnTo>
                  <a:pt x="1611" y="2407"/>
                </a:lnTo>
                <a:lnTo>
                  <a:pt x="1601" y="2409"/>
                </a:lnTo>
                <a:lnTo>
                  <a:pt x="1590" y="2411"/>
                </a:lnTo>
                <a:lnTo>
                  <a:pt x="1580" y="2413"/>
                </a:lnTo>
                <a:lnTo>
                  <a:pt x="1577" y="2419"/>
                </a:lnTo>
                <a:lnTo>
                  <a:pt x="1573" y="2424"/>
                </a:lnTo>
                <a:lnTo>
                  <a:pt x="1577" y="2431"/>
                </a:lnTo>
                <a:lnTo>
                  <a:pt x="1580" y="2438"/>
                </a:lnTo>
                <a:lnTo>
                  <a:pt x="1582" y="2446"/>
                </a:lnTo>
                <a:lnTo>
                  <a:pt x="1583" y="2453"/>
                </a:lnTo>
                <a:lnTo>
                  <a:pt x="1583" y="2460"/>
                </a:lnTo>
                <a:lnTo>
                  <a:pt x="1582" y="2466"/>
                </a:lnTo>
                <a:lnTo>
                  <a:pt x="1579" y="2474"/>
                </a:lnTo>
                <a:lnTo>
                  <a:pt x="1574" y="2479"/>
                </a:lnTo>
                <a:lnTo>
                  <a:pt x="1579" y="2510"/>
                </a:lnTo>
                <a:lnTo>
                  <a:pt x="1583" y="2530"/>
                </a:lnTo>
                <a:lnTo>
                  <a:pt x="1587" y="2547"/>
                </a:lnTo>
                <a:lnTo>
                  <a:pt x="1593" y="2571"/>
                </a:lnTo>
                <a:lnTo>
                  <a:pt x="1592" y="2590"/>
                </a:lnTo>
                <a:lnTo>
                  <a:pt x="1591" y="2604"/>
                </a:lnTo>
                <a:lnTo>
                  <a:pt x="1590" y="2618"/>
                </a:lnTo>
                <a:lnTo>
                  <a:pt x="1589" y="2632"/>
                </a:lnTo>
                <a:lnTo>
                  <a:pt x="1588" y="2649"/>
                </a:lnTo>
                <a:lnTo>
                  <a:pt x="1586" y="2670"/>
                </a:lnTo>
                <a:lnTo>
                  <a:pt x="1583" y="2697"/>
                </a:lnTo>
                <a:lnTo>
                  <a:pt x="1579" y="2731"/>
                </a:lnTo>
                <a:lnTo>
                  <a:pt x="1557" y="2731"/>
                </a:lnTo>
                <a:lnTo>
                  <a:pt x="1536" y="2731"/>
                </a:lnTo>
                <a:lnTo>
                  <a:pt x="1516" y="2731"/>
                </a:lnTo>
                <a:lnTo>
                  <a:pt x="1495" y="2731"/>
                </a:lnTo>
                <a:close/>
              </a:path>
            </a:pathLst>
          </a:custGeom>
          <a:solidFill>
            <a:srgbClr val="62E13F"/>
          </a:solidFill>
          <a:ln w="12700" cap="flat" cmpd="sng" algn="ctr">
            <a:solidFill>
              <a:srgbClr val="808080">
                <a:lumMod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>
            <a:glow rad="38100">
              <a:schemeClr val="accent1">
                <a:lumMod val="100000"/>
              </a:schemeClr>
            </a:glow>
          </a:effectLst>
          <a:scene3d>
            <a:camera prst="orthographicFront"/>
            <a:lightRig rig="threePt" dir="t"/>
          </a:scene3d>
          <a:sp3d>
            <a:bevelT w="0" h="0"/>
          </a:sp3d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reeform 212">
            <a:extLst>
              <a:ext uri="{FF2B5EF4-FFF2-40B4-BE49-F238E27FC236}">
                <a16:creationId xmlns:a16="http://schemas.microsoft.com/office/drawing/2014/main" id="{D2DF4C14-1BC7-42B1-8C0E-880AB8601EA1}"/>
              </a:ext>
            </a:extLst>
          </p:cNvPr>
          <p:cNvSpPr>
            <a:spLocks/>
          </p:cNvSpPr>
          <p:nvPr/>
        </p:nvSpPr>
        <p:spPr bwMode="auto">
          <a:xfrm>
            <a:off x="3076991" y="6291525"/>
            <a:ext cx="484556" cy="509345"/>
          </a:xfrm>
          <a:custGeom>
            <a:avLst/>
            <a:gdLst>
              <a:gd name="T0" fmla="*/ 2147483646 w 1183"/>
              <a:gd name="T1" fmla="*/ 2147483646 h 1256"/>
              <a:gd name="T2" fmla="*/ 2147483646 w 1183"/>
              <a:gd name="T3" fmla="*/ 2147483646 h 1256"/>
              <a:gd name="T4" fmla="*/ 2147483646 w 1183"/>
              <a:gd name="T5" fmla="*/ 2147483646 h 1256"/>
              <a:gd name="T6" fmla="*/ 2147483646 w 1183"/>
              <a:gd name="T7" fmla="*/ 2147483646 h 1256"/>
              <a:gd name="T8" fmla="*/ 2147483646 w 1183"/>
              <a:gd name="T9" fmla="*/ 2147483646 h 1256"/>
              <a:gd name="T10" fmla="*/ 2147483646 w 1183"/>
              <a:gd name="T11" fmla="*/ 2147483646 h 1256"/>
              <a:gd name="T12" fmla="*/ 2147483646 w 1183"/>
              <a:gd name="T13" fmla="*/ 2147483646 h 1256"/>
              <a:gd name="T14" fmla="*/ 2147483646 w 1183"/>
              <a:gd name="T15" fmla="*/ 2147483646 h 1256"/>
              <a:gd name="T16" fmla="*/ 2147483646 w 1183"/>
              <a:gd name="T17" fmla="*/ 2147483646 h 1256"/>
              <a:gd name="T18" fmla="*/ 2147483646 w 1183"/>
              <a:gd name="T19" fmla="*/ 2147483646 h 1256"/>
              <a:gd name="T20" fmla="*/ 2147483646 w 1183"/>
              <a:gd name="T21" fmla="*/ 2147483646 h 1256"/>
              <a:gd name="T22" fmla="*/ 2147483646 w 1183"/>
              <a:gd name="T23" fmla="*/ 2147483646 h 1256"/>
              <a:gd name="T24" fmla="*/ 2147483646 w 1183"/>
              <a:gd name="T25" fmla="*/ 2147483646 h 1256"/>
              <a:gd name="T26" fmla="*/ 2147483646 w 1183"/>
              <a:gd name="T27" fmla="*/ 2147483646 h 1256"/>
              <a:gd name="T28" fmla="*/ 2147483646 w 1183"/>
              <a:gd name="T29" fmla="*/ 2147483646 h 1256"/>
              <a:gd name="T30" fmla="*/ 2147483646 w 1183"/>
              <a:gd name="T31" fmla="*/ 2147483646 h 1256"/>
              <a:gd name="T32" fmla="*/ 2147483646 w 1183"/>
              <a:gd name="T33" fmla="*/ 2147483646 h 1256"/>
              <a:gd name="T34" fmla="*/ 2147483646 w 1183"/>
              <a:gd name="T35" fmla="*/ 2147483646 h 1256"/>
              <a:gd name="T36" fmla="*/ 2147483646 w 1183"/>
              <a:gd name="T37" fmla="*/ 2147483646 h 1256"/>
              <a:gd name="T38" fmla="*/ 2147483646 w 1183"/>
              <a:gd name="T39" fmla="*/ 2147483646 h 1256"/>
              <a:gd name="T40" fmla="*/ 2147483646 w 1183"/>
              <a:gd name="T41" fmla="*/ 2147483646 h 1256"/>
              <a:gd name="T42" fmla="*/ 2147483646 w 1183"/>
              <a:gd name="T43" fmla="*/ 2147483646 h 1256"/>
              <a:gd name="T44" fmla="*/ 2147483646 w 1183"/>
              <a:gd name="T45" fmla="*/ 2147483646 h 1256"/>
              <a:gd name="T46" fmla="*/ 2147483646 w 1183"/>
              <a:gd name="T47" fmla="*/ 2147483646 h 1256"/>
              <a:gd name="T48" fmla="*/ 2147483646 w 1183"/>
              <a:gd name="T49" fmla="*/ 2147483646 h 1256"/>
              <a:gd name="T50" fmla="*/ 2147483646 w 1183"/>
              <a:gd name="T51" fmla="*/ 2147483646 h 1256"/>
              <a:gd name="T52" fmla="*/ 2147483646 w 1183"/>
              <a:gd name="T53" fmla="*/ 2147483646 h 1256"/>
              <a:gd name="T54" fmla="*/ 2147483646 w 1183"/>
              <a:gd name="T55" fmla="*/ 2147483646 h 1256"/>
              <a:gd name="T56" fmla="*/ 2147483646 w 1183"/>
              <a:gd name="T57" fmla="*/ 2147483646 h 1256"/>
              <a:gd name="T58" fmla="*/ 2147483646 w 1183"/>
              <a:gd name="T59" fmla="*/ 2147483646 h 1256"/>
              <a:gd name="T60" fmla="*/ 2147483646 w 1183"/>
              <a:gd name="T61" fmla="*/ 2147483646 h 1256"/>
              <a:gd name="T62" fmla="*/ 2147483646 w 1183"/>
              <a:gd name="T63" fmla="*/ 2147483646 h 1256"/>
              <a:gd name="T64" fmla="*/ 2147483646 w 1183"/>
              <a:gd name="T65" fmla="*/ 2147483646 h 1256"/>
              <a:gd name="T66" fmla="*/ 2147483646 w 1183"/>
              <a:gd name="T67" fmla="*/ 2147483646 h 1256"/>
              <a:gd name="T68" fmla="*/ 2147483646 w 1183"/>
              <a:gd name="T69" fmla="*/ 2147483646 h 1256"/>
              <a:gd name="T70" fmla="*/ 2147483646 w 1183"/>
              <a:gd name="T71" fmla="*/ 2147483646 h 1256"/>
              <a:gd name="T72" fmla="*/ 2147483646 w 1183"/>
              <a:gd name="T73" fmla="*/ 2147483646 h 1256"/>
              <a:gd name="T74" fmla="*/ 2147483646 w 1183"/>
              <a:gd name="T75" fmla="*/ 2147483646 h 1256"/>
              <a:gd name="T76" fmla="*/ 2147483646 w 1183"/>
              <a:gd name="T77" fmla="*/ 2147483646 h 1256"/>
              <a:gd name="T78" fmla="*/ 2147483646 w 1183"/>
              <a:gd name="T79" fmla="*/ 2147483646 h 1256"/>
              <a:gd name="T80" fmla="*/ 2147483646 w 1183"/>
              <a:gd name="T81" fmla="*/ 2147483646 h 1256"/>
              <a:gd name="T82" fmla="*/ 2147483646 w 1183"/>
              <a:gd name="T83" fmla="*/ 2147483646 h 1256"/>
              <a:gd name="T84" fmla="*/ 2147483646 w 1183"/>
              <a:gd name="T85" fmla="*/ 2147483646 h 1256"/>
              <a:gd name="T86" fmla="*/ 2147483646 w 1183"/>
              <a:gd name="T87" fmla="*/ 2147483646 h 1256"/>
              <a:gd name="T88" fmla="*/ 2147483646 w 1183"/>
              <a:gd name="T89" fmla="*/ 2147483646 h 1256"/>
              <a:gd name="T90" fmla="*/ 2147483646 w 1183"/>
              <a:gd name="T91" fmla="*/ 2147483646 h 1256"/>
              <a:gd name="T92" fmla="*/ 2147483646 w 1183"/>
              <a:gd name="T93" fmla="*/ 2147483646 h 1256"/>
              <a:gd name="T94" fmla="*/ 2147483646 w 1183"/>
              <a:gd name="T95" fmla="*/ 2147483646 h 1256"/>
              <a:gd name="T96" fmla="*/ 2147483646 w 1183"/>
              <a:gd name="T97" fmla="*/ 2147483646 h 1256"/>
              <a:gd name="T98" fmla="*/ 2147483646 w 1183"/>
              <a:gd name="T99" fmla="*/ 2147483646 h 1256"/>
              <a:gd name="T100" fmla="*/ 2147483646 w 1183"/>
              <a:gd name="T101" fmla="*/ 2147483646 h 1256"/>
              <a:gd name="T102" fmla="*/ 2147483646 w 1183"/>
              <a:gd name="T103" fmla="*/ 2147483646 h 1256"/>
              <a:gd name="T104" fmla="*/ 2147483646 w 1183"/>
              <a:gd name="T105" fmla="*/ 2147483646 h 1256"/>
              <a:gd name="T106" fmla="*/ 2147483646 w 1183"/>
              <a:gd name="T107" fmla="*/ 2147483646 h 1256"/>
              <a:gd name="T108" fmla="*/ 2147483646 w 1183"/>
              <a:gd name="T109" fmla="*/ 2147483646 h 1256"/>
              <a:gd name="T110" fmla="*/ 2147483646 w 1183"/>
              <a:gd name="T111" fmla="*/ 2147483646 h 1256"/>
              <a:gd name="T112" fmla="*/ 2147483646 w 1183"/>
              <a:gd name="T113" fmla="*/ 2147483646 h 1256"/>
              <a:gd name="T114" fmla="*/ 2147483646 w 1183"/>
              <a:gd name="T115" fmla="*/ 2147483646 h 1256"/>
              <a:gd name="T116" fmla="*/ 2147483646 w 1183"/>
              <a:gd name="T117" fmla="*/ 2147483646 h 125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1183"/>
              <a:gd name="T178" fmla="*/ 0 h 1256"/>
              <a:gd name="T179" fmla="*/ 1183 w 1183"/>
              <a:gd name="T180" fmla="*/ 1256 h 125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1183" h="1256">
                <a:moveTo>
                  <a:pt x="803" y="1180"/>
                </a:moveTo>
                <a:lnTo>
                  <a:pt x="784" y="1180"/>
                </a:lnTo>
                <a:lnTo>
                  <a:pt x="769" y="1180"/>
                </a:lnTo>
                <a:lnTo>
                  <a:pt x="748" y="1178"/>
                </a:lnTo>
                <a:lnTo>
                  <a:pt x="714" y="1174"/>
                </a:lnTo>
                <a:lnTo>
                  <a:pt x="708" y="1173"/>
                </a:lnTo>
                <a:lnTo>
                  <a:pt x="701" y="1173"/>
                </a:lnTo>
                <a:lnTo>
                  <a:pt x="699" y="1161"/>
                </a:lnTo>
                <a:lnTo>
                  <a:pt x="698" y="1150"/>
                </a:lnTo>
                <a:lnTo>
                  <a:pt x="697" y="1138"/>
                </a:lnTo>
                <a:lnTo>
                  <a:pt x="696" y="1128"/>
                </a:lnTo>
                <a:lnTo>
                  <a:pt x="692" y="1126"/>
                </a:lnTo>
                <a:lnTo>
                  <a:pt x="688" y="1125"/>
                </a:lnTo>
                <a:lnTo>
                  <a:pt x="686" y="1115"/>
                </a:lnTo>
                <a:lnTo>
                  <a:pt x="685" y="1107"/>
                </a:lnTo>
                <a:lnTo>
                  <a:pt x="684" y="1099"/>
                </a:lnTo>
                <a:lnTo>
                  <a:pt x="683" y="1091"/>
                </a:lnTo>
                <a:lnTo>
                  <a:pt x="684" y="1074"/>
                </a:lnTo>
                <a:lnTo>
                  <a:pt x="685" y="1056"/>
                </a:lnTo>
                <a:lnTo>
                  <a:pt x="681" y="1056"/>
                </a:lnTo>
                <a:lnTo>
                  <a:pt x="678" y="1056"/>
                </a:lnTo>
                <a:lnTo>
                  <a:pt x="675" y="1049"/>
                </a:lnTo>
                <a:lnTo>
                  <a:pt x="674" y="1042"/>
                </a:lnTo>
                <a:lnTo>
                  <a:pt x="650" y="1040"/>
                </a:lnTo>
                <a:lnTo>
                  <a:pt x="626" y="1039"/>
                </a:lnTo>
                <a:lnTo>
                  <a:pt x="601" y="1037"/>
                </a:lnTo>
                <a:lnTo>
                  <a:pt x="577" y="1035"/>
                </a:lnTo>
                <a:lnTo>
                  <a:pt x="567" y="1041"/>
                </a:lnTo>
                <a:lnTo>
                  <a:pt x="558" y="1048"/>
                </a:lnTo>
                <a:lnTo>
                  <a:pt x="556" y="1038"/>
                </a:lnTo>
                <a:lnTo>
                  <a:pt x="555" y="1026"/>
                </a:lnTo>
                <a:lnTo>
                  <a:pt x="546" y="1016"/>
                </a:lnTo>
                <a:lnTo>
                  <a:pt x="537" y="1005"/>
                </a:lnTo>
                <a:lnTo>
                  <a:pt x="521" y="1007"/>
                </a:lnTo>
                <a:lnTo>
                  <a:pt x="505" y="1010"/>
                </a:lnTo>
                <a:lnTo>
                  <a:pt x="491" y="1012"/>
                </a:lnTo>
                <a:lnTo>
                  <a:pt x="475" y="1015"/>
                </a:lnTo>
                <a:lnTo>
                  <a:pt x="466" y="1014"/>
                </a:lnTo>
                <a:lnTo>
                  <a:pt x="458" y="1013"/>
                </a:lnTo>
                <a:lnTo>
                  <a:pt x="456" y="1028"/>
                </a:lnTo>
                <a:lnTo>
                  <a:pt x="455" y="1044"/>
                </a:lnTo>
                <a:lnTo>
                  <a:pt x="453" y="1059"/>
                </a:lnTo>
                <a:lnTo>
                  <a:pt x="451" y="1074"/>
                </a:lnTo>
                <a:lnTo>
                  <a:pt x="431" y="1074"/>
                </a:lnTo>
                <a:lnTo>
                  <a:pt x="420" y="1075"/>
                </a:lnTo>
                <a:lnTo>
                  <a:pt x="417" y="1075"/>
                </a:lnTo>
                <a:lnTo>
                  <a:pt x="416" y="1076"/>
                </a:lnTo>
                <a:lnTo>
                  <a:pt x="416" y="1077"/>
                </a:lnTo>
                <a:lnTo>
                  <a:pt x="416" y="1078"/>
                </a:lnTo>
                <a:lnTo>
                  <a:pt x="415" y="1076"/>
                </a:lnTo>
                <a:lnTo>
                  <a:pt x="414" y="1074"/>
                </a:lnTo>
                <a:lnTo>
                  <a:pt x="415" y="1070"/>
                </a:lnTo>
                <a:lnTo>
                  <a:pt x="416" y="1066"/>
                </a:lnTo>
                <a:lnTo>
                  <a:pt x="419" y="1057"/>
                </a:lnTo>
                <a:lnTo>
                  <a:pt x="422" y="1051"/>
                </a:lnTo>
                <a:lnTo>
                  <a:pt x="422" y="1043"/>
                </a:lnTo>
                <a:lnTo>
                  <a:pt x="421" y="1035"/>
                </a:lnTo>
                <a:lnTo>
                  <a:pt x="420" y="1026"/>
                </a:lnTo>
                <a:lnTo>
                  <a:pt x="419" y="1018"/>
                </a:lnTo>
                <a:lnTo>
                  <a:pt x="412" y="1015"/>
                </a:lnTo>
                <a:lnTo>
                  <a:pt x="404" y="1013"/>
                </a:lnTo>
                <a:lnTo>
                  <a:pt x="397" y="1012"/>
                </a:lnTo>
                <a:lnTo>
                  <a:pt x="388" y="1012"/>
                </a:lnTo>
                <a:lnTo>
                  <a:pt x="372" y="1014"/>
                </a:lnTo>
                <a:lnTo>
                  <a:pt x="355" y="1015"/>
                </a:lnTo>
                <a:lnTo>
                  <a:pt x="349" y="1006"/>
                </a:lnTo>
                <a:lnTo>
                  <a:pt x="343" y="996"/>
                </a:lnTo>
                <a:lnTo>
                  <a:pt x="334" y="996"/>
                </a:lnTo>
                <a:lnTo>
                  <a:pt x="326" y="996"/>
                </a:lnTo>
                <a:lnTo>
                  <a:pt x="326" y="992"/>
                </a:lnTo>
                <a:lnTo>
                  <a:pt x="326" y="988"/>
                </a:lnTo>
                <a:lnTo>
                  <a:pt x="323" y="988"/>
                </a:lnTo>
                <a:lnTo>
                  <a:pt x="319" y="988"/>
                </a:lnTo>
                <a:lnTo>
                  <a:pt x="319" y="980"/>
                </a:lnTo>
                <a:lnTo>
                  <a:pt x="319" y="972"/>
                </a:lnTo>
                <a:lnTo>
                  <a:pt x="315" y="972"/>
                </a:lnTo>
                <a:lnTo>
                  <a:pt x="310" y="972"/>
                </a:lnTo>
                <a:lnTo>
                  <a:pt x="310" y="968"/>
                </a:lnTo>
                <a:lnTo>
                  <a:pt x="310" y="964"/>
                </a:lnTo>
                <a:lnTo>
                  <a:pt x="302" y="961"/>
                </a:lnTo>
                <a:lnTo>
                  <a:pt x="293" y="957"/>
                </a:lnTo>
                <a:lnTo>
                  <a:pt x="285" y="954"/>
                </a:lnTo>
                <a:lnTo>
                  <a:pt x="276" y="950"/>
                </a:lnTo>
                <a:lnTo>
                  <a:pt x="275" y="943"/>
                </a:lnTo>
                <a:lnTo>
                  <a:pt x="275" y="937"/>
                </a:lnTo>
                <a:lnTo>
                  <a:pt x="270" y="937"/>
                </a:lnTo>
                <a:lnTo>
                  <a:pt x="267" y="937"/>
                </a:lnTo>
                <a:lnTo>
                  <a:pt x="266" y="928"/>
                </a:lnTo>
                <a:lnTo>
                  <a:pt x="267" y="917"/>
                </a:lnTo>
                <a:lnTo>
                  <a:pt x="268" y="907"/>
                </a:lnTo>
                <a:lnTo>
                  <a:pt x="269" y="897"/>
                </a:lnTo>
                <a:lnTo>
                  <a:pt x="270" y="886"/>
                </a:lnTo>
                <a:lnTo>
                  <a:pt x="270" y="877"/>
                </a:lnTo>
                <a:lnTo>
                  <a:pt x="270" y="873"/>
                </a:lnTo>
                <a:lnTo>
                  <a:pt x="269" y="869"/>
                </a:lnTo>
                <a:lnTo>
                  <a:pt x="268" y="864"/>
                </a:lnTo>
                <a:lnTo>
                  <a:pt x="267" y="861"/>
                </a:lnTo>
                <a:lnTo>
                  <a:pt x="270" y="861"/>
                </a:lnTo>
                <a:lnTo>
                  <a:pt x="275" y="861"/>
                </a:lnTo>
                <a:lnTo>
                  <a:pt x="276" y="853"/>
                </a:lnTo>
                <a:lnTo>
                  <a:pt x="278" y="845"/>
                </a:lnTo>
                <a:lnTo>
                  <a:pt x="281" y="835"/>
                </a:lnTo>
                <a:lnTo>
                  <a:pt x="286" y="827"/>
                </a:lnTo>
                <a:lnTo>
                  <a:pt x="290" y="818"/>
                </a:lnTo>
                <a:lnTo>
                  <a:pt x="294" y="808"/>
                </a:lnTo>
                <a:lnTo>
                  <a:pt x="297" y="799"/>
                </a:lnTo>
                <a:lnTo>
                  <a:pt x="299" y="790"/>
                </a:lnTo>
                <a:lnTo>
                  <a:pt x="294" y="790"/>
                </a:lnTo>
                <a:lnTo>
                  <a:pt x="291" y="790"/>
                </a:lnTo>
                <a:lnTo>
                  <a:pt x="291" y="786"/>
                </a:lnTo>
                <a:lnTo>
                  <a:pt x="291" y="781"/>
                </a:lnTo>
                <a:lnTo>
                  <a:pt x="287" y="781"/>
                </a:lnTo>
                <a:lnTo>
                  <a:pt x="284" y="781"/>
                </a:lnTo>
                <a:lnTo>
                  <a:pt x="284" y="786"/>
                </a:lnTo>
                <a:lnTo>
                  <a:pt x="284" y="790"/>
                </a:lnTo>
                <a:lnTo>
                  <a:pt x="271" y="793"/>
                </a:lnTo>
                <a:lnTo>
                  <a:pt x="264" y="795"/>
                </a:lnTo>
                <a:lnTo>
                  <a:pt x="257" y="799"/>
                </a:lnTo>
                <a:lnTo>
                  <a:pt x="247" y="804"/>
                </a:lnTo>
                <a:lnTo>
                  <a:pt x="229" y="804"/>
                </a:lnTo>
                <a:lnTo>
                  <a:pt x="217" y="805"/>
                </a:lnTo>
                <a:lnTo>
                  <a:pt x="205" y="807"/>
                </a:lnTo>
                <a:lnTo>
                  <a:pt x="189" y="812"/>
                </a:lnTo>
                <a:lnTo>
                  <a:pt x="160" y="808"/>
                </a:lnTo>
                <a:lnTo>
                  <a:pt x="132" y="806"/>
                </a:lnTo>
                <a:lnTo>
                  <a:pt x="103" y="805"/>
                </a:lnTo>
                <a:lnTo>
                  <a:pt x="75" y="803"/>
                </a:lnTo>
                <a:lnTo>
                  <a:pt x="72" y="785"/>
                </a:lnTo>
                <a:lnTo>
                  <a:pt x="68" y="766"/>
                </a:lnTo>
                <a:lnTo>
                  <a:pt x="65" y="748"/>
                </a:lnTo>
                <a:lnTo>
                  <a:pt x="63" y="731"/>
                </a:lnTo>
                <a:lnTo>
                  <a:pt x="61" y="725"/>
                </a:lnTo>
                <a:lnTo>
                  <a:pt x="60" y="721"/>
                </a:lnTo>
                <a:lnTo>
                  <a:pt x="45" y="718"/>
                </a:lnTo>
                <a:lnTo>
                  <a:pt x="34" y="715"/>
                </a:lnTo>
                <a:lnTo>
                  <a:pt x="24" y="712"/>
                </a:lnTo>
                <a:lnTo>
                  <a:pt x="16" y="707"/>
                </a:lnTo>
                <a:lnTo>
                  <a:pt x="13" y="705"/>
                </a:lnTo>
                <a:lnTo>
                  <a:pt x="11" y="702"/>
                </a:lnTo>
                <a:lnTo>
                  <a:pt x="8" y="697"/>
                </a:lnTo>
                <a:lnTo>
                  <a:pt x="6" y="693"/>
                </a:lnTo>
                <a:lnTo>
                  <a:pt x="3" y="684"/>
                </a:lnTo>
                <a:lnTo>
                  <a:pt x="0" y="671"/>
                </a:lnTo>
                <a:lnTo>
                  <a:pt x="10" y="666"/>
                </a:lnTo>
                <a:lnTo>
                  <a:pt x="18" y="662"/>
                </a:lnTo>
                <a:lnTo>
                  <a:pt x="26" y="658"/>
                </a:lnTo>
                <a:lnTo>
                  <a:pt x="35" y="653"/>
                </a:lnTo>
                <a:lnTo>
                  <a:pt x="42" y="648"/>
                </a:lnTo>
                <a:lnTo>
                  <a:pt x="48" y="641"/>
                </a:lnTo>
                <a:lnTo>
                  <a:pt x="55" y="635"/>
                </a:lnTo>
                <a:lnTo>
                  <a:pt x="62" y="628"/>
                </a:lnTo>
                <a:lnTo>
                  <a:pt x="73" y="614"/>
                </a:lnTo>
                <a:lnTo>
                  <a:pt x="83" y="599"/>
                </a:lnTo>
                <a:lnTo>
                  <a:pt x="94" y="583"/>
                </a:lnTo>
                <a:lnTo>
                  <a:pt x="104" y="567"/>
                </a:lnTo>
                <a:lnTo>
                  <a:pt x="118" y="565"/>
                </a:lnTo>
                <a:lnTo>
                  <a:pt x="131" y="563"/>
                </a:lnTo>
                <a:lnTo>
                  <a:pt x="134" y="556"/>
                </a:lnTo>
                <a:lnTo>
                  <a:pt x="136" y="550"/>
                </a:lnTo>
                <a:lnTo>
                  <a:pt x="138" y="544"/>
                </a:lnTo>
                <a:lnTo>
                  <a:pt x="139" y="537"/>
                </a:lnTo>
                <a:lnTo>
                  <a:pt x="140" y="522"/>
                </a:lnTo>
                <a:lnTo>
                  <a:pt x="141" y="507"/>
                </a:lnTo>
                <a:lnTo>
                  <a:pt x="140" y="477"/>
                </a:lnTo>
                <a:lnTo>
                  <a:pt x="139" y="449"/>
                </a:lnTo>
                <a:lnTo>
                  <a:pt x="134" y="443"/>
                </a:lnTo>
                <a:lnTo>
                  <a:pt x="128" y="440"/>
                </a:lnTo>
                <a:lnTo>
                  <a:pt x="122" y="438"/>
                </a:lnTo>
                <a:lnTo>
                  <a:pt x="114" y="436"/>
                </a:lnTo>
                <a:lnTo>
                  <a:pt x="100" y="434"/>
                </a:lnTo>
                <a:lnTo>
                  <a:pt x="86" y="432"/>
                </a:lnTo>
                <a:lnTo>
                  <a:pt x="81" y="421"/>
                </a:lnTo>
                <a:lnTo>
                  <a:pt x="78" y="410"/>
                </a:lnTo>
                <a:lnTo>
                  <a:pt x="74" y="399"/>
                </a:lnTo>
                <a:lnTo>
                  <a:pt x="72" y="387"/>
                </a:lnTo>
                <a:lnTo>
                  <a:pt x="66" y="366"/>
                </a:lnTo>
                <a:lnTo>
                  <a:pt x="60" y="343"/>
                </a:lnTo>
                <a:lnTo>
                  <a:pt x="55" y="343"/>
                </a:lnTo>
                <a:lnTo>
                  <a:pt x="51" y="343"/>
                </a:lnTo>
                <a:lnTo>
                  <a:pt x="51" y="334"/>
                </a:lnTo>
                <a:lnTo>
                  <a:pt x="51" y="327"/>
                </a:lnTo>
                <a:lnTo>
                  <a:pt x="48" y="327"/>
                </a:lnTo>
                <a:lnTo>
                  <a:pt x="44" y="327"/>
                </a:lnTo>
                <a:lnTo>
                  <a:pt x="44" y="323"/>
                </a:lnTo>
                <a:lnTo>
                  <a:pt x="44" y="319"/>
                </a:lnTo>
                <a:lnTo>
                  <a:pt x="40" y="319"/>
                </a:lnTo>
                <a:lnTo>
                  <a:pt x="36" y="319"/>
                </a:lnTo>
                <a:lnTo>
                  <a:pt x="38" y="311"/>
                </a:lnTo>
                <a:lnTo>
                  <a:pt x="40" y="301"/>
                </a:lnTo>
                <a:lnTo>
                  <a:pt x="42" y="292"/>
                </a:lnTo>
                <a:lnTo>
                  <a:pt x="44" y="284"/>
                </a:lnTo>
                <a:lnTo>
                  <a:pt x="57" y="282"/>
                </a:lnTo>
                <a:lnTo>
                  <a:pt x="66" y="279"/>
                </a:lnTo>
                <a:lnTo>
                  <a:pt x="73" y="276"/>
                </a:lnTo>
                <a:lnTo>
                  <a:pt x="81" y="272"/>
                </a:lnTo>
                <a:lnTo>
                  <a:pt x="83" y="261"/>
                </a:lnTo>
                <a:lnTo>
                  <a:pt x="86" y="249"/>
                </a:lnTo>
                <a:lnTo>
                  <a:pt x="100" y="249"/>
                </a:lnTo>
                <a:lnTo>
                  <a:pt x="114" y="250"/>
                </a:lnTo>
                <a:lnTo>
                  <a:pt x="130" y="250"/>
                </a:lnTo>
                <a:lnTo>
                  <a:pt x="145" y="251"/>
                </a:lnTo>
                <a:lnTo>
                  <a:pt x="157" y="258"/>
                </a:lnTo>
                <a:lnTo>
                  <a:pt x="165" y="262"/>
                </a:lnTo>
                <a:lnTo>
                  <a:pt x="175" y="265"/>
                </a:lnTo>
                <a:lnTo>
                  <a:pt x="187" y="268"/>
                </a:lnTo>
                <a:lnTo>
                  <a:pt x="187" y="271"/>
                </a:lnTo>
                <a:lnTo>
                  <a:pt x="187" y="275"/>
                </a:lnTo>
                <a:lnTo>
                  <a:pt x="191" y="275"/>
                </a:lnTo>
                <a:lnTo>
                  <a:pt x="194" y="275"/>
                </a:lnTo>
                <a:lnTo>
                  <a:pt x="194" y="278"/>
                </a:lnTo>
                <a:lnTo>
                  <a:pt x="194" y="284"/>
                </a:lnTo>
                <a:lnTo>
                  <a:pt x="201" y="284"/>
                </a:lnTo>
                <a:lnTo>
                  <a:pt x="207" y="284"/>
                </a:lnTo>
                <a:lnTo>
                  <a:pt x="207" y="278"/>
                </a:lnTo>
                <a:lnTo>
                  <a:pt x="207" y="275"/>
                </a:lnTo>
                <a:lnTo>
                  <a:pt x="211" y="275"/>
                </a:lnTo>
                <a:lnTo>
                  <a:pt x="215" y="275"/>
                </a:lnTo>
                <a:lnTo>
                  <a:pt x="215" y="261"/>
                </a:lnTo>
                <a:lnTo>
                  <a:pt x="215" y="247"/>
                </a:lnTo>
                <a:lnTo>
                  <a:pt x="234" y="249"/>
                </a:lnTo>
                <a:lnTo>
                  <a:pt x="252" y="254"/>
                </a:lnTo>
                <a:lnTo>
                  <a:pt x="261" y="256"/>
                </a:lnTo>
                <a:lnTo>
                  <a:pt x="269" y="260"/>
                </a:lnTo>
                <a:lnTo>
                  <a:pt x="276" y="265"/>
                </a:lnTo>
                <a:lnTo>
                  <a:pt x="284" y="271"/>
                </a:lnTo>
                <a:lnTo>
                  <a:pt x="299" y="271"/>
                </a:lnTo>
                <a:lnTo>
                  <a:pt x="312" y="271"/>
                </a:lnTo>
                <a:lnTo>
                  <a:pt x="324" y="270"/>
                </a:lnTo>
                <a:lnTo>
                  <a:pt x="334" y="268"/>
                </a:lnTo>
                <a:lnTo>
                  <a:pt x="344" y="265"/>
                </a:lnTo>
                <a:lnTo>
                  <a:pt x="354" y="261"/>
                </a:lnTo>
                <a:lnTo>
                  <a:pt x="365" y="254"/>
                </a:lnTo>
                <a:lnTo>
                  <a:pt x="378" y="244"/>
                </a:lnTo>
                <a:lnTo>
                  <a:pt x="393" y="242"/>
                </a:lnTo>
                <a:lnTo>
                  <a:pt x="410" y="240"/>
                </a:lnTo>
                <a:lnTo>
                  <a:pt x="426" y="239"/>
                </a:lnTo>
                <a:lnTo>
                  <a:pt x="442" y="238"/>
                </a:lnTo>
                <a:lnTo>
                  <a:pt x="457" y="236"/>
                </a:lnTo>
                <a:lnTo>
                  <a:pt x="470" y="235"/>
                </a:lnTo>
                <a:lnTo>
                  <a:pt x="485" y="234"/>
                </a:lnTo>
                <a:lnTo>
                  <a:pt x="499" y="233"/>
                </a:lnTo>
                <a:lnTo>
                  <a:pt x="500" y="215"/>
                </a:lnTo>
                <a:lnTo>
                  <a:pt x="503" y="200"/>
                </a:lnTo>
                <a:lnTo>
                  <a:pt x="504" y="196"/>
                </a:lnTo>
                <a:lnTo>
                  <a:pt x="505" y="193"/>
                </a:lnTo>
                <a:lnTo>
                  <a:pt x="509" y="190"/>
                </a:lnTo>
                <a:lnTo>
                  <a:pt x="511" y="188"/>
                </a:lnTo>
                <a:lnTo>
                  <a:pt x="514" y="186"/>
                </a:lnTo>
                <a:lnTo>
                  <a:pt x="518" y="184"/>
                </a:lnTo>
                <a:lnTo>
                  <a:pt x="523" y="183"/>
                </a:lnTo>
                <a:lnTo>
                  <a:pt x="528" y="182"/>
                </a:lnTo>
                <a:lnTo>
                  <a:pt x="528" y="177"/>
                </a:lnTo>
                <a:lnTo>
                  <a:pt x="528" y="174"/>
                </a:lnTo>
                <a:lnTo>
                  <a:pt x="534" y="173"/>
                </a:lnTo>
                <a:lnTo>
                  <a:pt x="541" y="173"/>
                </a:lnTo>
                <a:lnTo>
                  <a:pt x="541" y="167"/>
                </a:lnTo>
                <a:lnTo>
                  <a:pt x="541" y="164"/>
                </a:lnTo>
                <a:lnTo>
                  <a:pt x="545" y="164"/>
                </a:lnTo>
                <a:lnTo>
                  <a:pt x="550" y="164"/>
                </a:lnTo>
                <a:lnTo>
                  <a:pt x="550" y="156"/>
                </a:lnTo>
                <a:lnTo>
                  <a:pt x="550" y="149"/>
                </a:lnTo>
                <a:lnTo>
                  <a:pt x="553" y="149"/>
                </a:lnTo>
                <a:lnTo>
                  <a:pt x="558" y="149"/>
                </a:lnTo>
                <a:lnTo>
                  <a:pt x="559" y="139"/>
                </a:lnTo>
                <a:lnTo>
                  <a:pt x="560" y="131"/>
                </a:lnTo>
                <a:lnTo>
                  <a:pt x="562" y="123"/>
                </a:lnTo>
                <a:lnTo>
                  <a:pt x="563" y="115"/>
                </a:lnTo>
                <a:lnTo>
                  <a:pt x="556" y="114"/>
                </a:lnTo>
                <a:lnTo>
                  <a:pt x="550" y="112"/>
                </a:lnTo>
                <a:lnTo>
                  <a:pt x="546" y="103"/>
                </a:lnTo>
                <a:lnTo>
                  <a:pt x="541" y="93"/>
                </a:lnTo>
                <a:lnTo>
                  <a:pt x="533" y="83"/>
                </a:lnTo>
                <a:lnTo>
                  <a:pt x="525" y="73"/>
                </a:lnTo>
                <a:lnTo>
                  <a:pt x="507" y="53"/>
                </a:lnTo>
                <a:lnTo>
                  <a:pt x="492" y="35"/>
                </a:lnTo>
                <a:lnTo>
                  <a:pt x="497" y="28"/>
                </a:lnTo>
                <a:lnTo>
                  <a:pt x="503" y="22"/>
                </a:lnTo>
                <a:lnTo>
                  <a:pt x="510" y="18"/>
                </a:lnTo>
                <a:lnTo>
                  <a:pt x="517" y="15"/>
                </a:lnTo>
                <a:lnTo>
                  <a:pt x="531" y="11"/>
                </a:lnTo>
                <a:lnTo>
                  <a:pt x="550" y="9"/>
                </a:lnTo>
                <a:lnTo>
                  <a:pt x="550" y="4"/>
                </a:lnTo>
                <a:lnTo>
                  <a:pt x="550" y="0"/>
                </a:lnTo>
                <a:lnTo>
                  <a:pt x="557" y="0"/>
                </a:lnTo>
                <a:lnTo>
                  <a:pt x="566" y="0"/>
                </a:lnTo>
                <a:lnTo>
                  <a:pt x="566" y="4"/>
                </a:lnTo>
                <a:lnTo>
                  <a:pt x="566" y="9"/>
                </a:lnTo>
                <a:lnTo>
                  <a:pt x="573" y="9"/>
                </a:lnTo>
                <a:lnTo>
                  <a:pt x="582" y="9"/>
                </a:lnTo>
                <a:lnTo>
                  <a:pt x="582" y="12"/>
                </a:lnTo>
                <a:lnTo>
                  <a:pt x="582" y="17"/>
                </a:lnTo>
                <a:lnTo>
                  <a:pt x="589" y="18"/>
                </a:lnTo>
                <a:lnTo>
                  <a:pt x="596" y="20"/>
                </a:lnTo>
                <a:lnTo>
                  <a:pt x="601" y="24"/>
                </a:lnTo>
                <a:lnTo>
                  <a:pt x="606" y="28"/>
                </a:lnTo>
                <a:lnTo>
                  <a:pt x="610" y="34"/>
                </a:lnTo>
                <a:lnTo>
                  <a:pt x="613" y="40"/>
                </a:lnTo>
                <a:lnTo>
                  <a:pt x="615" y="46"/>
                </a:lnTo>
                <a:lnTo>
                  <a:pt x="617" y="52"/>
                </a:lnTo>
                <a:lnTo>
                  <a:pt x="625" y="52"/>
                </a:lnTo>
                <a:lnTo>
                  <a:pt x="633" y="52"/>
                </a:lnTo>
                <a:lnTo>
                  <a:pt x="633" y="56"/>
                </a:lnTo>
                <a:lnTo>
                  <a:pt x="633" y="60"/>
                </a:lnTo>
                <a:lnTo>
                  <a:pt x="643" y="60"/>
                </a:lnTo>
                <a:lnTo>
                  <a:pt x="654" y="60"/>
                </a:lnTo>
                <a:lnTo>
                  <a:pt x="654" y="55"/>
                </a:lnTo>
                <a:lnTo>
                  <a:pt x="655" y="53"/>
                </a:lnTo>
                <a:lnTo>
                  <a:pt x="658" y="50"/>
                </a:lnTo>
                <a:lnTo>
                  <a:pt x="663" y="47"/>
                </a:lnTo>
                <a:lnTo>
                  <a:pt x="683" y="48"/>
                </a:lnTo>
                <a:lnTo>
                  <a:pt x="702" y="50"/>
                </a:lnTo>
                <a:lnTo>
                  <a:pt x="722" y="52"/>
                </a:lnTo>
                <a:lnTo>
                  <a:pt x="743" y="54"/>
                </a:lnTo>
                <a:lnTo>
                  <a:pt x="743" y="57"/>
                </a:lnTo>
                <a:lnTo>
                  <a:pt x="743" y="63"/>
                </a:lnTo>
                <a:lnTo>
                  <a:pt x="780" y="65"/>
                </a:lnTo>
                <a:lnTo>
                  <a:pt x="802" y="66"/>
                </a:lnTo>
                <a:lnTo>
                  <a:pt x="816" y="68"/>
                </a:lnTo>
                <a:lnTo>
                  <a:pt x="830" y="71"/>
                </a:lnTo>
                <a:lnTo>
                  <a:pt x="827" y="77"/>
                </a:lnTo>
                <a:lnTo>
                  <a:pt x="818" y="89"/>
                </a:lnTo>
                <a:lnTo>
                  <a:pt x="813" y="95"/>
                </a:lnTo>
                <a:lnTo>
                  <a:pt x="809" y="101"/>
                </a:lnTo>
                <a:lnTo>
                  <a:pt x="806" y="107"/>
                </a:lnTo>
                <a:lnTo>
                  <a:pt x="804" y="112"/>
                </a:lnTo>
                <a:lnTo>
                  <a:pt x="802" y="116"/>
                </a:lnTo>
                <a:lnTo>
                  <a:pt x="799" y="122"/>
                </a:lnTo>
                <a:lnTo>
                  <a:pt x="797" y="128"/>
                </a:lnTo>
                <a:lnTo>
                  <a:pt x="795" y="136"/>
                </a:lnTo>
                <a:lnTo>
                  <a:pt x="791" y="152"/>
                </a:lnTo>
                <a:lnTo>
                  <a:pt x="788" y="164"/>
                </a:lnTo>
                <a:lnTo>
                  <a:pt x="783" y="164"/>
                </a:lnTo>
                <a:lnTo>
                  <a:pt x="780" y="164"/>
                </a:lnTo>
                <a:lnTo>
                  <a:pt x="780" y="167"/>
                </a:lnTo>
                <a:lnTo>
                  <a:pt x="780" y="173"/>
                </a:lnTo>
                <a:lnTo>
                  <a:pt x="776" y="173"/>
                </a:lnTo>
                <a:lnTo>
                  <a:pt x="773" y="173"/>
                </a:lnTo>
                <a:lnTo>
                  <a:pt x="771" y="184"/>
                </a:lnTo>
                <a:lnTo>
                  <a:pt x="769" y="196"/>
                </a:lnTo>
                <a:lnTo>
                  <a:pt x="768" y="209"/>
                </a:lnTo>
                <a:lnTo>
                  <a:pt x="766" y="221"/>
                </a:lnTo>
                <a:lnTo>
                  <a:pt x="777" y="222"/>
                </a:lnTo>
                <a:lnTo>
                  <a:pt x="788" y="223"/>
                </a:lnTo>
                <a:lnTo>
                  <a:pt x="788" y="231"/>
                </a:lnTo>
                <a:lnTo>
                  <a:pt x="788" y="239"/>
                </a:lnTo>
                <a:lnTo>
                  <a:pt x="805" y="248"/>
                </a:lnTo>
                <a:lnTo>
                  <a:pt x="815" y="255"/>
                </a:lnTo>
                <a:lnTo>
                  <a:pt x="823" y="257"/>
                </a:lnTo>
                <a:lnTo>
                  <a:pt x="833" y="260"/>
                </a:lnTo>
                <a:lnTo>
                  <a:pt x="833" y="267"/>
                </a:lnTo>
                <a:lnTo>
                  <a:pt x="833" y="275"/>
                </a:lnTo>
                <a:lnTo>
                  <a:pt x="819" y="281"/>
                </a:lnTo>
                <a:lnTo>
                  <a:pt x="804" y="286"/>
                </a:lnTo>
                <a:lnTo>
                  <a:pt x="799" y="288"/>
                </a:lnTo>
                <a:lnTo>
                  <a:pt x="796" y="290"/>
                </a:lnTo>
                <a:lnTo>
                  <a:pt x="793" y="293"/>
                </a:lnTo>
                <a:lnTo>
                  <a:pt x="791" y="296"/>
                </a:lnTo>
                <a:lnTo>
                  <a:pt x="787" y="304"/>
                </a:lnTo>
                <a:lnTo>
                  <a:pt x="786" y="314"/>
                </a:lnTo>
                <a:lnTo>
                  <a:pt x="797" y="314"/>
                </a:lnTo>
                <a:lnTo>
                  <a:pt x="807" y="314"/>
                </a:lnTo>
                <a:lnTo>
                  <a:pt x="819" y="314"/>
                </a:lnTo>
                <a:lnTo>
                  <a:pt x="830" y="314"/>
                </a:lnTo>
                <a:lnTo>
                  <a:pt x="830" y="323"/>
                </a:lnTo>
                <a:lnTo>
                  <a:pt x="830" y="333"/>
                </a:lnTo>
                <a:lnTo>
                  <a:pt x="826" y="333"/>
                </a:lnTo>
                <a:lnTo>
                  <a:pt x="822" y="333"/>
                </a:lnTo>
                <a:lnTo>
                  <a:pt x="822" y="341"/>
                </a:lnTo>
                <a:lnTo>
                  <a:pt x="822" y="349"/>
                </a:lnTo>
                <a:lnTo>
                  <a:pt x="819" y="349"/>
                </a:lnTo>
                <a:lnTo>
                  <a:pt x="814" y="349"/>
                </a:lnTo>
                <a:lnTo>
                  <a:pt x="813" y="361"/>
                </a:lnTo>
                <a:lnTo>
                  <a:pt x="812" y="374"/>
                </a:lnTo>
                <a:lnTo>
                  <a:pt x="811" y="386"/>
                </a:lnTo>
                <a:lnTo>
                  <a:pt x="810" y="399"/>
                </a:lnTo>
                <a:lnTo>
                  <a:pt x="807" y="401"/>
                </a:lnTo>
                <a:lnTo>
                  <a:pt x="805" y="403"/>
                </a:lnTo>
                <a:lnTo>
                  <a:pt x="804" y="406"/>
                </a:lnTo>
                <a:lnTo>
                  <a:pt x="803" y="408"/>
                </a:lnTo>
                <a:lnTo>
                  <a:pt x="802" y="415"/>
                </a:lnTo>
                <a:lnTo>
                  <a:pt x="802" y="423"/>
                </a:lnTo>
                <a:lnTo>
                  <a:pt x="806" y="438"/>
                </a:lnTo>
                <a:lnTo>
                  <a:pt x="811" y="451"/>
                </a:lnTo>
                <a:lnTo>
                  <a:pt x="821" y="452"/>
                </a:lnTo>
                <a:lnTo>
                  <a:pt x="830" y="453"/>
                </a:lnTo>
                <a:lnTo>
                  <a:pt x="831" y="453"/>
                </a:lnTo>
                <a:lnTo>
                  <a:pt x="832" y="453"/>
                </a:lnTo>
                <a:lnTo>
                  <a:pt x="833" y="451"/>
                </a:lnTo>
                <a:lnTo>
                  <a:pt x="833" y="447"/>
                </a:lnTo>
                <a:lnTo>
                  <a:pt x="834" y="436"/>
                </a:lnTo>
                <a:lnTo>
                  <a:pt x="834" y="412"/>
                </a:lnTo>
                <a:lnTo>
                  <a:pt x="854" y="412"/>
                </a:lnTo>
                <a:lnTo>
                  <a:pt x="874" y="412"/>
                </a:lnTo>
                <a:lnTo>
                  <a:pt x="893" y="412"/>
                </a:lnTo>
                <a:lnTo>
                  <a:pt x="914" y="412"/>
                </a:lnTo>
                <a:lnTo>
                  <a:pt x="914" y="416"/>
                </a:lnTo>
                <a:lnTo>
                  <a:pt x="914" y="421"/>
                </a:lnTo>
                <a:lnTo>
                  <a:pt x="914" y="432"/>
                </a:lnTo>
                <a:lnTo>
                  <a:pt x="915" y="444"/>
                </a:lnTo>
                <a:lnTo>
                  <a:pt x="920" y="449"/>
                </a:lnTo>
                <a:lnTo>
                  <a:pt x="928" y="452"/>
                </a:lnTo>
                <a:lnTo>
                  <a:pt x="946" y="456"/>
                </a:lnTo>
                <a:lnTo>
                  <a:pt x="979" y="462"/>
                </a:lnTo>
                <a:lnTo>
                  <a:pt x="977" y="477"/>
                </a:lnTo>
                <a:lnTo>
                  <a:pt x="976" y="492"/>
                </a:lnTo>
                <a:lnTo>
                  <a:pt x="975" y="492"/>
                </a:lnTo>
                <a:lnTo>
                  <a:pt x="974" y="493"/>
                </a:lnTo>
                <a:lnTo>
                  <a:pt x="973" y="493"/>
                </a:lnTo>
                <a:lnTo>
                  <a:pt x="973" y="495"/>
                </a:lnTo>
                <a:lnTo>
                  <a:pt x="972" y="501"/>
                </a:lnTo>
                <a:lnTo>
                  <a:pt x="972" y="514"/>
                </a:lnTo>
                <a:lnTo>
                  <a:pt x="978" y="519"/>
                </a:lnTo>
                <a:lnTo>
                  <a:pt x="987" y="522"/>
                </a:lnTo>
                <a:lnTo>
                  <a:pt x="996" y="524"/>
                </a:lnTo>
                <a:lnTo>
                  <a:pt x="1006" y="526"/>
                </a:lnTo>
                <a:lnTo>
                  <a:pt x="1027" y="527"/>
                </a:lnTo>
                <a:lnTo>
                  <a:pt x="1046" y="528"/>
                </a:lnTo>
                <a:lnTo>
                  <a:pt x="1054" y="528"/>
                </a:lnTo>
                <a:lnTo>
                  <a:pt x="1063" y="528"/>
                </a:lnTo>
                <a:lnTo>
                  <a:pt x="1072" y="528"/>
                </a:lnTo>
                <a:lnTo>
                  <a:pt x="1081" y="529"/>
                </a:lnTo>
                <a:lnTo>
                  <a:pt x="1082" y="547"/>
                </a:lnTo>
                <a:lnTo>
                  <a:pt x="1084" y="563"/>
                </a:lnTo>
                <a:lnTo>
                  <a:pt x="1086" y="569"/>
                </a:lnTo>
                <a:lnTo>
                  <a:pt x="1091" y="574"/>
                </a:lnTo>
                <a:lnTo>
                  <a:pt x="1093" y="577"/>
                </a:lnTo>
                <a:lnTo>
                  <a:pt x="1098" y="579"/>
                </a:lnTo>
                <a:lnTo>
                  <a:pt x="1102" y="580"/>
                </a:lnTo>
                <a:lnTo>
                  <a:pt x="1106" y="582"/>
                </a:lnTo>
                <a:lnTo>
                  <a:pt x="1106" y="588"/>
                </a:lnTo>
                <a:lnTo>
                  <a:pt x="1107" y="594"/>
                </a:lnTo>
                <a:lnTo>
                  <a:pt x="1113" y="594"/>
                </a:lnTo>
                <a:lnTo>
                  <a:pt x="1120" y="595"/>
                </a:lnTo>
                <a:lnTo>
                  <a:pt x="1121" y="602"/>
                </a:lnTo>
                <a:lnTo>
                  <a:pt x="1122" y="610"/>
                </a:lnTo>
                <a:lnTo>
                  <a:pt x="1118" y="610"/>
                </a:lnTo>
                <a:lnTo>
                  <a:pt x="1114" y="610"/>
                </a:lnTo>
                <a:lnTo>
                  <a:pt x="1114" y="614"/>
                </a:lnTo>
                <a:lnTo>
                  <a:pt x="1114" y="618"/>
                </a:lnTo>
                <a:lnTo>
                  <a:pt x="1111" y="618"/>
                </a:lnTo>
                <a:lnTo>
                  <a:pt x="1107" y="618"/>
                </a:lnTo>
                <a:lnTo>
                  <a:pt x="1107" y="622"/>
                </a:lnTo>
                <a:lnTo>
                  <a:pt x="1107" y="626"/>
                </a:lnTo>
                <a:lnTo>
                  <a:pt x="1098" y="630"/>
                </a:lnTo>
                <a:lnTo>
                  <a:pt x="1089" y="633"/>
                </a:lnTo>
                <a:lnTo>
                  <a:pt x="1086" y="635"/>
                </a:lnTo>
                <a:lnTo>
                  <a:pt x="1083" y="638"/>
                </a:lnTo>
                <a:lnTo>
                  <a:pt x="1080" y="643"/>
                </a:lnTo>
                <a:lnTo>
                  <a:pt x="1079" y="647"/>
                </a:lnTo>
                <a:lnTo>
                  <a:pt x="1071" y="647"/>
                </a:lnTo>
                <a:lnTo>
                  <a:pt x="1063" y="647"/>
                </a:lnTo>
                <a:lnTo>
                  <a:pt x="1063" y="650"/>
                </a:lnTo>
                <a:lnTo>
                  <a:pt x="1063" y="654"/>
                </a:lnTo>
                <a:lnTo>
                  <a:pt x="1058" y="654"/>
                </a:lnTo>
                <a:lnTo>
                  <a:pt x="1055" y="654"/>
                </a:lnTo>
                <a:lnTo>
                  <a:pt x="1055" y="657"/>
                </a:lnTo>
                <a:lnTo>
                  <a:pt x="1055" y="662"/>
                </a:lnTo>
                <a:lnTo>
                  <a:pt x="1046" y="665"/>
                </a:lnTo>
                <a:lnTo>
                  <a:pt x="1036" y="669"/>
                </a:lnTo>
                <a:lnTo>
                  <a:pt x="1028" y="676"/>
                </a:lnTo>
                <a:lnTo>
                  <a:pt x="1020" y="682"/>
                </a:lnTo>
                <a:lnTo>
                  <a:pt x="1004" y="695"/>
                </a:lnTo>
                <a:lnTo>
                  <a:pt x="988" y="708"/>
                </a:lnTo>
                <a:lnTo>
                  <a:pt x="986" y="714"/>
                </a:lnTo>
                <a:lnTo>
                  <a:pt x="982" y="721"/>
                </a:lnTo>
                <a:lnTo>
                  <a:pt x="978" y="729"/>
                </a:lnTo>
                <a:lnTo>
                  <a:pt x="974" y="736"/>
                </a:lnTo>
                <a:lnTo>
                  <a:pt x="969" y="743"/>
                </a:lnTo>
                <a:lnTo>
                  <a:pt x="964" y="749"/>
                </a:lnTo>
                <a:lnTo>
                  <a:pt x="958" y="755"/>
                </a:lnTo>
                <a:lnTo>
                  <a:pt x="952" y="758"/>
                </a:lnTo>
                <a:lnTo>
                  <a:pt x="952" y="765"/>
                </a:lnTo>
                <a:lnTo>
                  <a:pt x="952" y="773"/>
                </a:lnTo>
                <a:lnTo>
                  <a:pt x="955" y="773"/>
                </a:lnTo>
                <a:lnTo>
                  <a:pt x="960" y="773"/>
                </a:lnTo>
                <a:lnTo>
                  <a:pt x="960" y="784"/>
                </a:lnTo>
                <a:lnTo>
                  <a:pt x="962" y="796"/>
                </a:lnTo>
                <a:lnTo>
                  <a:pt x="970" y="797"/>
                </a:lnTo>
                <a:lnTo>
                  <a:pt x="978" y="798"/>
                </a:lnTo>
                <a:lnTo>
                  <a:pt x="987" y="800"/>
                </a:lnTo>
                <a:lnTo>
                  <a:pt x="995" y="802"/>
                </a:lnTo>
                <a:lnTo>
                  <a:pt x="998" y="787"/>
                </a:lnTo>
                <a:lnTo>
                  <a:pt x="1002" y="775"/>
                </a:lnTo>
                <a:lnTo>
                  <a:pt x="1005" y="771"/>
                </a:lnTo>
                <a:lnTo>
                  <a:pt x="1008" y="767"/>
                </a:lnTo>
                <a:lnTo>
                  <a:pt x="1014" y="763"/>
                </a:lnTo>
                <a:lnTo>
                  <a:pt x="1019" y="758"/>
                </a:lnTo>
                <a:lnTo>
                  <a:pt x="1019" y="762"/>
                </a:lnTo>
                <a:lnTo>
                  <a:pt x="1019" y="766"/>
                </a:lnTo>
                <a:lnTo>
                  <a:pt x="1029" y="766"/>
                </a:lnTo>
                <a:lnTo>
                  <a:pt x="1039" y="766"/>
                </a:lnTo>
                <a:lnTo>
                  <a:pt x="1039" y="762"/>
                </a:lnTo>
                <a:lnTo>
                  <a:pt x="1039" y="758"/>
                </a:lnTo>
                <a:lnTo>
                  <a:pt x="1056" y="749"/>
                </a:lnTo>
                <a:lnTo>
                  <a:pt x="1071" y="743"/>
                </a:lnTo>
                <a:lnTo>
                  <a:pt x="1082" y="738"/>
                </a:lnTo>
                <a:lnTo>
                  <a:pt x="1091" y="735"/>
                </a:lnTo>
                <a:lnTo>
                  <a:pt x="1096" y="735"/>
                </a:lnTo>
                <a:lnTo>
                  <a:pt x="1101" y="735"/>
                </a:lnTo>
                <a:lnTo>
                  <a:pt x="1106" y="736"/>
                </a:lnTo>
                <a:lnTo>
                  <a:pt x="1111" y="737"/>
                </a:lnTo>
                <a:lnTo>
                  <a:pt x="1122" y="743"/>
                </a:lnTo>
                <a:lnTo>
                  <a:pt x="1136" y="752"/>
                </a:lnTo>
                <a:lnTo>
                  <a:pt x="1143" y="753"/>
                </a:lnTo>
                <a:lnTo>
                  <a:pt x="1151" y="755"/>
                </a:lnTo>
                <a:lnTo>
                  <a:pt x="1159" y="756"/>
                </a:lnTo>
                <a:lnTo>
                  <a:pt x="1167" y="758"/>
                </a:lnTo>
                <a:lnTo>
                  <a:pt x="1167" y="762"/>
                </a:lnTo>
                <a:lnTo>
                  <a:pt x="1167" y="766"/>
                </a:lnTo>
                <a:lnTo>
                  <a:pt x="1171" y="766"/>
                </a:lnTo>
                <a:lnTo>
                  <a:pt x="1174" y="766"/>
                </a:lnTo>
                <a:lnTo>
                  <a:pt x="1174" y="770"/>
                </a:lnTo>
                <a:lnTo>
                  <a:pt x="1174" y="773"/>
                </a:lnTo>
                <a:lnTo>
                  <a:pt x="1178" y="773"/>
                </a:lnTo>
                <a:lnTo>
                  <a:pt x="1183" y="773"/>
                </a:lnTo>
                <a:lnTo>
                  <a:pt x="1179" y="783"/>
                </a:lnTo>
                <a:lnTo>
                  <a:pt x="1176" y="794"/>
                </a:lnTo>
                <a:lnTo>
                  <a:pt x="1141" y="802"/>
                </a:lnTo>
                <a:lnTo>
                  <a:pt x="1115" y="807"/>
                </a:lnTo>
                <a:lnTo>
                  <a:pt x="1110" y="809"/>
                </a:lnTo>
                <a:lnTo>
                  <a:pt x="1105" y="813"/>
                </a:lnTo>
                <a:lnTo>
                  <a:pt x="1101" y="816"/>
                </a:lnTo>
                <a:lnTo>
                  <a:pt x="1095" y="820"/>
                </a:lnTo>
                <a:lnTo>
                  <a:pt x="1091" y="826"/>
                </a:lnTo>
                <a:lnTo>
                  <a:pt x="1086" y="832"/>
                </a:lnTo>
                <a:lnTo>
                  <a:pt x="1082" y="841"/>
                </a:lnTo>
                <a:lnTo>
                  <a:pt x="1078" y="851"/>
                </a:lnTo>
                <a:lnTo>
                  <a:pt x="1079" y="859"/>
                </a:lnTo>
                <a:lnTo>
                  <a:pt x="1080" y="869"/>
                </a:lnTo>
                <a:lnTo>
                  <a:pt x="1079" y="878"/>
                </a:lnTo>
                <a:lnTo>
                  <a:pt x="1078" y="888"/>
                </a:lnTo>
                <a:lnTo>
                  <a:pt x="1074" y="907"/>
                </a:lnTo>
                <a:lnTo>
                  <a:pt x="1071" y="925"/>
                </a:lnTo>
                <a:lnTo>
                  <a:pt x="1080" y="927"/>
                </a:lnTo>
                <a:lnTo>
                  <a:pt x="1090" y="929"/>
                </a:lnTo>
                <a:lnTo>
                  <a:pt x="1089" y="938"/>
                </a:lnTo>
                <a:lnTo>
                  <a:pt x="1087" y="948"/>
                </a:lnTo>
                <a:lnTo>
                  <a:pt x="1086" y="960"/>
                </a:lnTo>
                <a:lnTo>
                  <a:pt x="1085" y="970"/>
                </a:lnTo>
                <a:lnTo>
                  <a:pt x="1080" y="972"/>
                </a:lnTo>
                <a:lnTo>
                  <a:pt x="1077" y="973"/>
                </a:lnTo>
                <a:lnTo>
                  <a:pt x="1077" y="994"/>
                </a:lnTo>
                <a:lnTo>
                  <a:pt x="1077" y="1014"/>
                </a:lnTo>
                <a:lnTo>
                  <a:pt x="1077" y="1034"/>
                </a:lnTo>
                <a:lnTo>
                  <a:pt x="1078" y="1053"/>
                </a:lnTo>
                <a:lnTo>
                  <a:pt x="1076" y="1054"/>
                </a:lnTo>
                <a:lnTo>
                  <a:pt x="1074" y="1056"/>
                </a:lnTo>
                <a:lnTo>
                  <a:pt x="1073" y="1061"/>
                </a:lnTo>
                <a:lnTo>
                  <a:pt x="1072" y="1068"/>
                </a:lnTo>
                <a:lnTo>
                  <a:pt x="1055" y="1070"/>
                </a:lnTo>
                <a:lnTo>
                  <a:pt x="1039" y="1072"/>
                </a:lnTo>
                <a:lnTo>
                  <a:pt x="1033" y="1074"/>
                </a:lnTo>
                <a:lnTo>
                  <a:pt x="1028" y="1078"/>
                </a:lnTo>
                <a:lnTo>
                  <a:pt x="1023" y="1084"/>
                </a:lnTo>
                <a:lnTo>
                  <a:pt x="1019" y="1093"/>
                </a:lnTo>
                <a:lnTo>
                  <a:pt x="1016" y="1093"/>
                </a:lnTo>
                <a:lnTo>
                  <a:pt x="1011" y="1093"/>
                </a:lnTo>
                <a:lnTo>
                  <a:pt x="1011" y="1096"/>
                </a:lnTo>
                <a:lnTo>
                  <a:pt x="1011" y="1101"/>
                </a:lnTo>
                <a:lnTo>
                  <a:pt x="1007" y="1101"/>
                </a:lnTo>
                <a:lnTo>
                  <a:pt x="1003" y="1101"/>
                </a:lnTo>
                <a:lnTo>
                  <a:pt x="1003" y="1104"/>
                </a:lnTo>
                <a:lnTo>
                  <a:pt x="1003" y="1107"/>
                </a:lnTo>
                <a:lnTo>
                  <a:pt x="999" y="1107"/>
                </a:lnTo>
                <a:lnTo>
                  <a:pt x="995" y="1107"/>
                </a:lnTo>
                <a:lnTo>
                  <a:pt x="992" y="1115"/>
                </a:lnTo>
                <a:lnTo>
                  <a:pt x="989" y="1125"/>
                </a:lnTo>
                <a:lnTo>
                  <a:pt x="978" y="1126"/>
                </a:lnTo>
                <a:lnTo>
                  <a:pt x="968" y="1128"/>
                </a:lnTo>
                <a:lnTo>
                  <a:pt x="968" y="1132"/>
                </a:lnTo>
                <a:lnTo>
                  <a:pt x="968" y="1136"/>
                </a:lnTo>
                <a:lnTo>
                  <a:pt x="960" y="1136"/>
                </a:lnTo>
                <a:lnTo>
                  <a:pt x="952" y="1136"/>
                </a:lnTo>
                <a:lnTo>
                  <a:pt x="952" y="1140"/>
                </a:lnTo>
                <a:lnTo>
                  <a:pt x="952" y="1143"/>
                </a:lnTo>
                <a:lnTo>
                  <a:pt x="940" y="1148"/>
                </a:lnTo>
                <a:lnTo>
                  <a:pt x="928" y="1152"/>
                </a:lnTo>
                <a:lnTo>
                  <a:pt x="926" y="1161"/>
                </a:lnTo>
                <a:lnTo>
                  <a:pt x="925" y="1169"/>
                </a:lnTo>
                <a:lnTo>
                  <a:pt x="924" y="1178"/>
                </a:lnTo>
                <a:lnTo>
                  <a:pt x="924" y="1186"/>
                </a:lnTo>
                <a:lnTo>
                  <a:pt x="924" y="1203"/>
                </a:lnTo>
                <a:lnTo>
                  <a:pt x="925" y="1220"/>
                </a:lnTo>
                <a:lnTo>
                  <a:pt x="913" y="1229"/>
                </a:lnTo>
                <a:lnTo>
                  <a:pt x="898" y="1239"/>
                </a:lnTo>
                <a:lnTo>
                  <a:pt x="885" y="1249"/>
                </a:lnTo>
                <a:lnTo>
                  <a:pt x="876" y="1256"/>
                </a:lnTo>
                <a:lnTo>
                  <a:pt x="870" y="1237"/>
                </a:lnTo>
                <a:lnTo>
                  <a:pt x="866" y="1221"/>
                </a:lnTo>
                <a:lnTo>
                  <a:pt x="862" y="1206"/>
                </a:lnTo>
                <a:lnTo>
                  <a:pt x="860" y="1188"/>
                </a:lnTo>
                <a:lnTo>
                  <a:pt x="844" y="1183"/>
                </a:lnTo>
                <a:lnTo>
                  <a:pt x="832" y="1179"/>
                </a:lnTo>
                <a:lnTo>
                  <a:pt x="826" y="1178"/>
                </a:lnTo>
                <a:lnTo>
                  <a:pt x="819" y="1177"/>
                </a:lnTo>
                <a:lnTo>
                  <a:pt x="811" y="1178"/>
                </a:lnTo>
                <a:lnTo>
                  <a:pt x="803" y="1180"/>
                </a:lnTo>
                <a:close/>
              </a:path>
            </a:pathLst>
          </a:custGeom>
          <a:solidFill>
            <a:srgbClr val="62E13F"/>
          </a:solidFill>
          <a:ln w="12700" cap="flat" cmpd="sng" algn="ctr">
            <a:solidFill>
              <a:srgbClr val="808080">
                <a:lumMod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>
            <a:glow rad="38100">
              <a:schemeClr val="accent1">
                <a:lumMod val="100000"/>
              </a:schemeClr>
            </a:glow>
          </a:effectLst>
          <a:scene3d>
            <a:camera prst="orthographicFront"/>
            <a:lightRig rig="threePt" dir="t"/>
          </a:scene3d>
          <a:sp3d>
            <a:bevelT w="0" h="0"/>
          </a:sp3d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reeform 221">
            <a:extLst>
              <a:ext uri="{FF2B5EF4-FFF2-40B4-BE49-F238E27FC236}">
                <a16:creationId xmlns:a16="http://schemas.microsoft.com/office/drawing/2014/main" id="{7318C518-A952-40B3-994F-5D5BFBB56458}"/>
              </a:ext>
            </a:extLst>
          </p:cNvPr>
          <p:cNvSpPr>
            <a:spLocks/>
          </p:cNvSpPr>
          <p:nvPr/>
        </p:nvSpPr>
        <p:spPr bwMode="auto">
          <a:xfrm>
            <a:off x="2724866" y="5706141"/>
            <a:ext cx="881232" cy="677115"/>
          </a:xfrm>
          <a:custGeom>
            <a:avLst/>
            <a:gdLst>
              <a:gd name="T0" fmla="*/ 2147483646 w 2164"/>
              <a:gd name="T1" fmla="*/ 2147483646 h 1653"/>
              <a:gd name="T2" fmla="*/ 2147483646 w 2164"/>
              <a:gd name="T3" fmla="*/ 2147483646 h 1653"/>
              <a:gd name="T4" fmla="*/ 2147483646 w 2164"/>
              <a:gd name="T5" fmla="*/ 2147483646 h 1653"/>
              <a:gd name="T6" fmla="*/ 2147483646 w 2164"/>
              <a:gd name="T7" fmla="*/ 2147483646 h 1653"/>
              <a:gd name="T8" fmla="*/ 2147483646 w 2164"/>
              <a:gd name="T9" fmla="*/ 2147483646 h 1653"/>
              <a:gd name="T10" fmla="*/ 2147483646 w 2164"/>
              <a:gd name="T11" fmla="*/ 2147483646 h 1653"/>
              <a:gd name="T12" fmla="*/ 2147483646 w 2164"/>
              <a:gd name="T13" fmla="*/ 2147483646 h 1653"/>
              <a:gd name="T14" fmla="*/ 2147483646 w 2164"/>
              <a:gd name="T15" fmla="*/ 2147483646 h 1653"/>
              <a:gd name="T16" fmla="*/ 2147483646 w 2164"/>
              <a:gd name="T17" fmla="*/ 2147483646 h 1653"/>
              <a:gd name="T18" fmla="*/ 2147483646 w 2164"/>
              <a:gd name="T19" fmla="*/ 2147483646 h 1653"/>
              <a:gd name="T20" fmla="*/ 2147483646 w 2164"/>
              <a:gd name="T21" fmla="*/ 2147483646 h 1653"/>
              <a:gd name="T22" fmla="*/ 2147483646 w 2164"/>
              <a:gd name="T23" fmla="*/ 2147483646 h 1653"/>
              <a:gd name="T24" fmla="*/ 2147483646 w 2164"/>
              <a:gd name="T25" fmla="*/ 2147483646 h 1653"/>
              <a:gd name="T26" fmla="*/ 2147483646 w 2164"/>
              <a:gd name="T27" fmla="*/ 2147483646 h 1653"/>
              <a:gd name="T28" fmla="*/ 2147483646 w 2164"/>
              <a:gd name="T29" fmla="*/ 2147483646 h 1653"/>
              <a:gd name="T30" fmla="*/ 2147483646 w 2164"/>
              <a:gd name="T31" fmla="*/ 2147483646 h 1653"/>
              <a:gd name="T32" fmla="*/ 2147483646 w 2164"/>
              <a:gd name="T33" fmla="*/ 2147483646 h 1653"/>
              <a:gd name="T34" fmla="*/ 2147483646 w 2164"/>
              <a:gd name="T35" fmla="*/ 2147483646 h 1653"/>
              <a:gd name="T36" fmla="*/ 2147483646 w 2164"/>
              <a:gd name="T37" fmla="*/ 2147483646 h 1653"/>
              <a:gd name="T38" fmla="*/ 2147483646 w 2164"/>
              <a:gd name="T39" fmla="*/ 2147483646 h 1653"/>
              <a:gd name="T40" fmla="*/ 2147483646 w 2164"/>
              <a:gd name="T41" fmla="*/ 2147483646 h 1653"/>
              <a:gd name="T42" fmla="*/ 2147483646 w 2164"/>
              <a:gd name="T43" fmla="*/ 2147483646 h 1653"/>
              <a:gd name="T44" fmla="*/ 2147483646 w 2164"/>
              <a:gd name="T45" fmla="*/ 2147483646 h 1653"/>
              <a:gd name="T46" fmla="*/ 2147483646 w 2164"/>
              <a:gd name="T47" fmla="*/ 2147483646 h 1653"/>
              <a:gd name="T48" fmla="*/ 2147483646 w 2164"/>
              <a:gd name="T49" fmla="*/ 2147483646 h 1653"/>
              <a:gd name="T50" fmla="*/ 2147483646 w 2164"/>
              <a:gd name="T51" fmla="*/ 2147483646 h 1653"/>
              <a:gd name="T52" fmla="*/ 2147483646 w 2164"/>
              <a:gd name="T53" fmla="*/ 2147483646 h 1653"/>
              <a:gd name="T54" fmla="*/ 2147483646 w 2164"/>
              <a:gd name="T55" fmla="*/ 2147483646 h 1653"/>
              <a:gd name="T56" fmla="*/ 2147483646 w 2164"/>
              <a:gd name="T57" fmla="*/ 2147483646 h 1653"/>
              <a:gd name="T58" fmla="*/ 2147483646 w 2164"/>
              <a:gd name="T59" fmla="*/ 2147483646 h 1653"/>
              <a:gd name="T60" fmla="*/ 2147483646 w 2164"/>
              <a:gd name="T61" fmla="*/ 2147483646 h 1653"/>
              <a:gd name="T62" fmla="*/ 2147483646 w 2164"/>
              <a:gd name="T63" fmla="*/ 2147483646 h 1653"/>
              <a:gd name="T64" fmla="*/ 2147483646 w 2164"/>
              <a:gd name="T65" fmla="*/ 0 h 1653"/>
              <a:gd name="T66" fmla="*/ 2147483646 w 2164"/>
              <a:gd name="T67" fmla="*/ 2147483646 h 1653"/>
              <a:gd name="T68" fmla="*/ 2147483646 w 2164"/>
              <a:gd name="T69" fmla="*/ 2147483646 h 1653"/>
              <a:gd name="T70" fmla="*/ 2147483646 w 2164"/>
              <a:gd name="T71" fmla="*/ 2147483646 h 1653"/>
              <a:gd name="T72" fmla="*/ 2147483646 w 2164"/>
              <a:gd name="T73" fmla="*/ 2147483646 h 1653"/>
              <a:gd name="T74" fmla="*/ 2147483646 w 2164"/>
              <a:gd name="T75" fmla="*/ 2147483646 h 1653"/>
              <a:gd name="T76" fmla="*/ 2147483646 w 2164"/>
              <a:gd name="T77" fmla="*/ 2147483646 h 1653"/>
              <a:gd name="T78" fmla="*/ 2147483646 w 2164"/>
              <a:gd name="T79" fmla="*/ 2147483646 h 1653"/>
              <a:gd name="T80" fmla="*/ 2147483646 w 2164"/>
              <a:gd name="T81" fmla="*/ 2147483646 h 1653"/>
              <a:gd name="T82" fmla="*/ 2147483646 w 2164"/>
              <a:gd name="T83" fmla="*/ 2147483646 h 1653"/>
              <a:gd name="T84" fmla="*/ 2147483646 w 2164"/>
              <a:gd name="T85" fmla="*/ 2147483646 h 1653"/>
              <a:gd name="T86" fmla="*/ 2147483646 w 2164"/>
              <a:gd name="T87" fmla="*/ 2147483646 h 1653"/>
              <a:gd name="T88" fmla="*/ 2147483646 w 2164"/>
              <a:gd name="T89" fmla="*/ 2147483646 h 1653"/>
              <a:gd name="T90" fmla="*/ 2147483646 w 2164"/>
              <a:gd name="T91" fmla="*/ 2147483646 h 1653"/>
              <a:gd name="T92" fmla="*/ 2147483646 w 2164"/>
              <a:gd name="T93" fmla="*/ 2147483646 h 1653"/>
              <a:gd name="T94" fmla="*/ 2147483646 w 2164"/>
              <a:gd name="T95" fmla="*/ 2147483646 h 1653"/>
              <a:gd name="T96" fmla="*/ 2147483646 w 2164"/>
              <a:gd name="T97" fmla="*/ 2147483646 h 1653"/>
              <a:gd name="T98" fmla="*/ 2147483646 w 2164"/>
              <a:gd name="T99" fmla="*/ 2147483646 h 1653"/>
              <a:gd name="T100" fmla="*/ 2147483646 w 2164"/>
              <a:gd name="T101" fmla="*/ 2147483646 h 1653"/>
              <a:gd name="T102" fmla="*/ 2147483646 w 2164"/>
              <a:gd name="T103" fmla="*/ 2147483646 h 1653"/>
              <a:gd name="T104" fmla="*/ 2147483646 w 2164"/>
              <a:gd name="T105" fmla="*/ 2147483646 h 1653"/>
              <a:gd name="T106" fmla="*/ 2147483646 w 2164"/>
              <a:gd name="T107" fmla="*/ 2147483646 h 1653"/>
              <a:gd name="T108" fmla="*/ 2147483646 w 2164"/>
              <a:gd name="T109" fmla="*/ 2147483646 h 1653"/>
              <a:gd name="T110" fmla="*/ 2147483646 w 2164"/>
              <a:gd name="T111" fmla="*/ 2147483646 h 1653"/>
              <a:gd name="T112" fmla="*/ 2147483646 w 2164"/>
              <a:gd name="T113" fmla="*/ 2147483646 h 1653"/>
              <a:gd name="T114" fmla="*/ 2147483646 w 2164"/>
              <a:gd name="T115" fmla="*/ 2147483646 h 1653"/>
              <a:gd name="T116" fmla="*/ 2147483646 w 2164"/>
              <a:gd name="T117" fmla="*/ 2147483646 h 1653"/>
              <a:gd name="T118" fmla="*/ 2147483646 w 2164"/>
              <a:gd name="T119" fmla="*/ 2147483646 h 1653"/>
              <a:gd name="T120" fmla="*/ 2147483646 w 2164"/>
              <a:gd name="T121" fmla="*/ 2147483646 h 1653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2164"/>
              <a:gd name="T184" fmla="*/ 0 h 1653"/>
              <a:gd name="T185" fmla="*/ 2164 w 2164"/>
              <a:gd name="T186" fmla="*/ 1653 h 1653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2164" h="1653">
                <a:moveTo>
                  <a:pt x="1275" y="1653"/>
                </a:moveTo>
                <a:lnTo>
                  <a:pt x="1273" y="1650"/>
                </a:lnTo>
                <a:lnTo>
                  <a:pt x="1271" y="1647"/>
                </a:lnTo>
                <a:lnTo>
                  <a:pt x="1259" y="1647"/>
                </a:lnTo>
                <a:lnTo>
                  <a:pt x="1248" y="1646"/>
                </a:lnTo>
                <a:lnTo>
                  <a:pt x="1238" y="1645"/>
                </a:lnTo>
                <a:lnTo>
                  <a:pt x="1226" y="1645"/>
                </a:lnTo>
                <a:lnTo>
                  <a:pt x="1226" y="1641"/>
                </a:lnTo>
                <a:lnTo>
                  <a:pt x="1226" y="1636"/>
                </a:lnTo>
                <a:lnTo>
                  <a:pt x="1201" y="1631"/>
                </a:lnTo>
                <a:lnTo>
                  <a:pt x="1174" y="1627"/>
                </a:lnTo>
                <a:lnTo>
                  <a:pt x="1161" y="1625"/>
                </a:lnTo>
                <a:lnTo>
                  <a:pt x="1148" y="1622"/>
                </a:lnTo>
                <a:lnTo>
                  <a:pt x="1135" y="1619"/>
                </a:lnTo>
                <a:lnTo>
                  <a:pt x="1124" y="1615"/>
                </a:lnTo>
                <a:lnTo>
                  <a:pt x="1112" y="1609"/>
                </a:lnTo>
                <a:lnTo>
                  <a:pt x="1102" y="1604"/>
                </a:lnTo>
                <a:lnTo>
                  <a:pt x="1091" y="1597"/>
                </a:lnTo>
                <a:lnTo>
                  <a:pt x="1083" y="1589"/>
                </a:lnTo>
                <a:lnTo>
                  <a:pt x="1076" y="1579"/>
                </a:lnTo>
                <a:lnTo>
                  <a:pt x="1070" y="1568"/>
                </a:lnTo>
                <a:lnTo>
                  <a:pt x="1068" y="1563"/>
                </a:lnTo>
                <a:lnTo>
                  <a:pt x="1066" y="1555"/>
                </a:lnTo>
                <a:lnTo>
                  <a:pt x="1064" y="1548"/>
                </a:lnTo>
                <a:lnTo>
                  <a:pt x="1063" y="1541"/>
                </a:lnTo>
                <a:lnTo>
                  <a:pt x="1045" y="1542"/>
                </a:lnTo>
                <a:lnTo>
                  <a:pt x="1026" y="1543"/>
                </a:lnTo>
                <a:lnTo>
                  <a:pt x="1007" y="1544"/>
                </a:lnTo>
                <a:lnTo>
                  <a:pt x="989" y="1544"/>
                </a:lnTo>
                <a:lnTo>
                  <a:pt x="984" y="1536"/>
                </a:lnTo>
                <a:lnTo>
                  <a:pt x="979" y="1529"/>
                </a:lnTo>
                <a:lnTo>
                  <a:pt x="991" y="1529"/>
                </a:lnTo>
                <a:lnTo>
                  <a:pt x="1003" y="1529"/>
                </a:lnTo>
                <a:lnTo>
                  <a:pt x="1003" y="1525"/>
                </a:lnTo>
                <a:lnTo>
                  <a:pt x="1003" y="1521"/>
                </a:lnTo>
                <a:lnTo>
                  <a:pt x="1007" y="1521"/>
                </a:lnTo>
                <a:lnTo>
                  <a:pt x="1012" y="1521"/>
                </a:lnTo>
                <a:lnTo>
                  <a:pt x="1012" y="1517"/>
                </a:lnTo>
                <a:lnTo>
                  <a:pt x="1012" y="1513"/>
                </a:lnTo>
                <a:lnTo>
                  <a:pt x="1023" y="1507"/>
                </a:lnTo>
                <a:lnTo>
                  <a:pt x="1035" y="1500"/>
                </a:lnTo>
                <a:lnTo>
                  <a:pt x="1047" y="1495"/>
                </a:lnTo>
                <a:lnTo>
                  <a:pt x="1059" y="1489"/>
                </a:lnTo>
                <a:lnTo>
                  <a:pt x="1059" y="1475"/>
                </a:lnTo>
                <a:lnTo>
                  <a:pt x="1059" y="1461"/>
                </a:lnTo>
                <a:lnTo>
                  <a:pt x="1059" y="1451"/>
                </a:lnTo>
                <a:lnTo>
                  <a:pt x="1061" y="1440"/>
                </a:lnTo>
                <a:lnTo>
                  <a:pt x="1062" y="1436"/>
                </a:lnTo>
                <a:lnTo>
                  <a:pt x="1064" y="1432"/>
                </a:lnTo>
                <a:lnTo>
                  <a:pt x="1068" y="1428"/>
                </a:lnTo>
                <a:lnTo>
                  <a:pt x="1071" y="1424"/>
                </a:lnTo>
                <a:lnTo>
                  <a:pt x="1075" y="1421"/>
                </a:lnTo>
                <a:lnTo>
                  <a:pt x="1079" y="1416"/>
                </a:lnTo>
                <a:lnTo>
                  <a:pt x="1085" y="1413"/>
                </a:lnTo>
                <a:lnTo>
                  <a:pt x="1091" y="1409"/>
                </a:lnTo>
                <a:lnTo>
                  <a:pt x="1094" y="1400"/>
                </a:lnTo>
                <a:lnTo>
                  <a:pt x="1096" y="1390"/>
                </a:lnTo>
                <a:lnTo>
                  <a:pt x="1097" y="1380"/>
                </a:lnTo>
                <a:lnTo>
                  <a:pt x="1099" y="1370"/>
                </a:lnTo>
                <a:lnTo>
                  <a:pt x="1085" y="1366"/>
                </a:lnTo>
                <a:lnTo>
                  <a:pt x="1072" y="1362"/>
                </a:lnTo>
                <a:lnTo>
                  <a:pt x="1072" y="1358"/>
                </a:lnTo>
                <a:lnTo>
                  <a:pt x="1072" y="1354"/>
                </a:lnTo>
                <a:lnTo>
                  <a:pt x="1067" y="1354"/>
                </a:lnTo>
                <a:lnTo>
                  <a:pt x="1063" y="1354"/>
                </a:lnTo>
                <a:lnTo>
                  <a:pt x="1063" y="1358"/>
                </a:lnTo>
                <a:lnTo>
                  <a:pt x="1063" y="1362"/>
                </a:lnTo>
                <a:lnTo>
                  <a:pt x="1059" y="1362"/>
                </a:lnTo>
                <a:lnTo>
                  <a:pt x="1056" y="1362"/>
                </a:lnTo>
                <a:lnTo>
                  <a:pt x="1056" y="1366"/>
                </a:lnTo>
                <a:lnTo>
                  <a:pt x="1056" y="1370"/>
                </a:lnTo>
                <a:lnTo>
                  <a:pt x="1051" y="1370"/>
                </a:lnTo>
                <a:lnTo>
                  <a:pt x="1048" y="1370"/>
                </a:lnTo>
                <a:lnTo>
                  <a:pt x="1044" y="1376"/>
                </a:lnTo>
                <a:lnTo>
                  <a:pt x="1041" y="1380"/>
                </a:lnTo>
                <a:lnTo>
                  <a:pt x="1039" y="1382"/>
                </a:lnTo>
                <a:lnTo>
                  <a:pt x="1036" y="1384"/>
                </a:lnTo>
                <a:lnTo>
                  <a:pt x="1036" y="1387"/>
                </a:lnTo>
                <a:lnTo>
                  <a:pt x="1035" y="1391"/>
                </a:lnTo>
                <a:lnTo>
                  <a:pt x="1031" y="1391"/>
                </a:lnTo>
                <a:lnTo>
                  <a:pt x="1027" y="1391"/>
                </a:lnTo>
                <a:lnTo>
                  <a:pt x="1027" y="1394"/>
                </a:lnTo>
                <a:lnTo>
                  <a:pt x="1027" y="1398"/>
                </a:lnTo>
                <a:lnTo>
                  <a:pt x="1024" y="1398"/>
                </a:lnTo>
                <a:lnTo>
                  <a:pt x="1020" y="1398"/>
                </a:lnTo>
                <a:lnTo>
                  <a:pt x="1020" y="1401"/>
                </a:lnTo>
                <a:lnTo>
                  <a:pt x="1020" y="1406"/>
                </a:lnTo>
                <a:lnTo>
                  <a:pt x="1007" y="1401"/>
                </a:lnTo>
                <a:lnTo>
                  <a:pt x="997" y="1397"/>
                </a:lnTo>
                <a:lnTo>
                  <a:pt x="993" y="1395"/>
                </a:lnTo>
                <a:lnTo>
                  <a:pt x="989" y="1395"/>
                </a:lnTo>
                <a:lnTo>
                  <a:pt x="983" y="1396"/>
                </a:lnTo>
                <a:lnTo>
                  <a:pt x="976" y="1398"/>
                </a:lnTo>
                <a:lnTo>
                  <a:pt x="976" y="1401"/>
                </a:lnTo>
                <a:lnTo>
                  <a:pt x="976" y="1406"/>
                </a:lnTo>
                <a:lnTo>
                  <a:pt x="967" y="1402"/>
                </a:lnTo>
                <a:lnTo>
                  <a:pt x="959" y="1397"/>
                </a:lnTo>
                <a:lnTo>
                  <a:pt x="951" y="1391"/>
                </a:lnTo>
                <a:lnTo>
                  <a:pt x="943" y="1382"/>
                </a:lnTo>
                <a:lnTo>
                  <a:pt x="936" y="1374"/>
                </a:lnTo>
                <a:lnTo>
                  <a:pt x="930" y="1364"/>
                </a:lnTo>
                <a:lnTo>
                  <a:pt x="923" y="1353"/>
                </a:lnTo>
                <a:lnTo>
                  <a:pt x="917" y="1343"/>
                </a:lnTo>
                <a:lnTo>
                  <a:pt x="912" y="1331"/>
                </a:lnTo>
                <a:lnTo>
                  <a:pt x="908" y="1320"/>
                </a:lnTo>
                <a:lnTo>
                  <a:pt x="904" y="1309"/>
                </a:lnTo>
                <a:lnTo>
                  <a:pt x="900" y="1298"/>
                </a:lnTo>
                <a:lnTo>
                  <a:pt x="896" y="1287"/>
                </a:lnTo>
                <a:lnTo>
                  <a:pt x="894" y="1276"/>
                </a:lnTo>
                <a:lnTo>
                  <a:pt x="893" y="1267"/>
                </a:lnTo>
                <a:lnTo>
                  <a:pt x="892" y="1259"/>
                </a:lnTo>
                <a:lnTo>
                  <a:pt x="887" y="1259"/>
                </a:lnTo>
                <a:lnTo>
                  <a:pt x="884" y="1259"/>
                </a:lnTo>
                <a:lnTo>
                  <a:pt x="884" y="1246"/>
                </a:lnTo>
                <a:lnTo>
                  <a:pt x="884" y="1235"/>
                </a:lnTo>
                <a:lnTo>
                  <a:pt x="880" y="1235"/>
                </a:lnTo>
                <a:lnTo>
                  <a:pt x="877" y="1235"/>
                </a:lnTo>
                <a:lnTo>
                  <a:pt x="872" y="1216"/>
                </a:lnTo>
                <a:lnTo>
                  <a:pt x="863" y="1195"/>
                </a:lnTo>
                <a:lnTo>
                  <a:pt x="855" y="1171"/>
                </a:lnTo>
                <a:lnTo>
                  <a:pt x="848" y="1145"/>
                </a:lnTo>
                <a:lnTo>
                  <a:pt x="848" y="1131"/>
                </a:lnTo>
                <a:lnTo>
                  <a:pt x="847" y="1119"/>
                </a:lnTo>
                <a:lnTo>
                  <a:pt x="847" y="1106"/>
                </a:lnTo>
                <a:lnTo>
                  <a:pt x="847" y="1094"/>
                </a:lnTo>
                <a:lnTo>
                  <a:pt x="858" y="1093"/>
                </a:lnTo>
                <a:lnTo>
                  <a:pt x="868" y="1092"/>
                </a:lnTo>
                <a:lnTo>
                  <a:pt x="873" y="1077"/>
                </a:lnTo>
                <a:lnTo>
                  <a:pt x="877" y="1063"/>
                </a:lnTo>
                <a:lnTo>
                  <a:pt x="891" y="1060"/>
                </a:lnTo>
                <a:lnTo>
                  <a:pt x="907" y="1056"/>
                </a:lnTo>
                <a:lnTo>
                  <a:pt x="906" y="1050"/>
                </a:lnTo>
                <a:lnTo>
                  <a:pt x="905" y="1045"/>
                </a:lnTo>
                <a:lnTo>
                  <a:pt x="903" y="1041"/>
                </a:lnTo>
                <a:lnTo>
                  <a:pt x="901" y="1038"/>
                </a:lnTo>
                <a:lnTo>
                  <a:pt x="895" y="1030"/>
                </a:lnTo>
                <a:lnTo>
                  <a:pt x="892" y="1020"/>
                </a:lnTo>
                <a:lnTo>
                  <a:pt x="887" y="1020"/>
                </a:lnTo>
                <a:lnTo>
                  <a:pt x="884" y="1020"/>
                </a:lnTo>
                <a:lnTo>
                  <a:pt x="884" y="1015"/>
                </a:lnTo>
                <a:lnTo>
                  <a:pt x="884" y="1012"/>
                </a:lnTo>
                <a:lnTo>
                  <a:pt x="867" y="1005"/>
                </a:lnTo>
                <a:lnTo>
                  <a:pt x="856" y="1000"/>
                </a:lnTo>
                <a:lnTo>
                  <a:pt x="852" y="995"/>
                </a:lnTo>
                <a:lnTo>
                  <a:pt x="849" y="991"/>
                </a:lnTo>
                <a:lnTo>
                  <a:pt x="847" y="986"/>
                </a:lnTo>
                <a:lnTo>
                  <a:pt x="845" y="978"/>
                </a:lnTo>
                <a:lnTo>
                  <a:pt x="838" y="977"/>
                </a:lnTo>
                <a:lnTo>
                  <a:pt x="832" y="976"/>
                </a:lnTo>
                <a:lnTo>
                  <a:pt x="832" y="971"/>
                </a:lnTo>
                <a:lnTo>
                  <a:pt x="832" y="967"/>
                </a:lnTo>
                <a:lnTo>
                  <a:pt x="828" y="967"/>
                </a:lnTo>
                <a:lnTo>
                  <a:pt x="825" y="966"/>
                </a:lnTo>
                <a:lnTo>
                  <a:pt x="822" y="965"/>
                </a:lnTo>
                <a:lnTo>
                  <a:pt x="820" y="961"/>
                </a:lnTo>
                <a:lnTo>
                  <a:pt x="814" y="964"/>
                </a:lnTo>
                <a:lnTo>
                  <a:pt x="808" y="967"/>
                </a:lnTo>
                <a:lnTo>
                  <a:pt x="808" y="964"/>
                </a:lnTo>
                <a:lnTo>
                  <a:pt x="808" y="960"/>
                </a:lnTo>
                <a:lnTo>
                  <a:pt x="804" y="960"/>
                </a:lnTo>
                <a:lnTo>
                  <a:pt x="800" y="960"/>
                </a:lnTo>
                <a:lnTo>
                  <a:pt x="799" y="950"/>
                </a:lnTo>
                <a:lnTo>
                  <a:pt x="797" y="941"/>
                </a:lnTo>
                <a:lnTo>
                  <a:pt x="771" y="928"/>
                </a:lnTo>
                <a:lnTo>
                  <a:pt x="755" y="919"/>
                </a:lnTo>
                <a:lnTo>
                  <a:pt x="749" y="914"/>
                </a:lnTo>
                <a:lnTo>
                  <a:pt x="746" y="911"/>
                </a:lnTo>
                <a:lnTo>
                  <a:pt x="744" y="907"/>
                </a:lnTo>
                <a:lnTo>
                  <a:pt x="743" y="904"/>
                </a:lnTo>
                <a:lnTo>
                  <a:pt x="748" y="883"/>
                </a:lnTo>
                <a:lnTo>
                  <a:pt x="758" y="841"/>
                </a:lnTo>
                <a:lnTo>
                  <a:pt x="761" y="841"/>
                </a:lnTo>
                <a:lnTo>
                  <a:pt x="765" y="841"/>
                </a:lnTo>
                <a:lnTo>
                  <a:pt x="765" y="836"/>
                </a:lnTo>
                <a:lnTo>
                  <a:pt x="765" y="833"/>
                </a:lnTo>
                <a:lnTo>
                  <a:pt x="768" y="833"/>
                </a:lnTo>
                <a:lnTo>
                  <a:pt x="773" y="833"/>
                </a:lnTo>
                <a:lnTo>
                  <a:pt x="773" y="827"/>
                </a:lnTo>
                <a:lnTo>
                  <a:pt x="773" y="824"/>
                </a:lnTo>
                <a:lnTo>
                  <a:pt x="776" y="824"/>
                </a:lnTo>
                <a:lnTo>
                  <a:pt x="781" y="824"/>
                </a:lnTo>
                <a:lnTo>
                  <a:pt x="781" y="820"/>
                </a:lnTo>
                <a:lnTo>
                  <a:pt x="781" y="817"/>
                </a:lnTo>
                <a:lnTo>
                  <a:pt x="784" y="817"/>
                </a:lnTo>
                <a:lnTo>
                  <a:pt x="789" y="817"/>
                </a:lnTo>
                <a:lnTo>
                  <a:pt x="789" y="812"/>
                </a:lnTo>
                <a:lnTo>
                  <a:pt x="789" y="809"/>
                </a:lnTo>
                <a:lnTo>
                  <a:pt x="792" y="809"/>
                </a:lnTo>
                <a:lnTo>
                  <a:pt x="797" y="809"/>
                </a:lnTo>
                <a:lnTo>
                  <a:pt x="799" y="798"/>
                </a:lnTo>
                <a:lnTo>
                  <a:pt x="800" y="788"/>
                </a:lnTo>
                <a:lnTo>
                  <a:pt x="806" y="789"/>
                </a:lnTo>
                <a:lnTo>
                  <a:pt x="809" y="789"/>
                </a:lnTo>
                <a:lnTo>
                  <a:pt x="812" y="787"/>
                </a:lnTo>
                <a:lnTo>
                  <a:pt x="817" y="784"/>
                </a:lnTo>
                <a:lnTo>
                  <a:pt x="812" y="782"/>
                </a:lnTo>
                <a:lnTo>
                  <a:pt x="808" y="781"/>
                </a:lnTo>
                <a:lnTo>
                  <a:pt x="810" y="765"/>
                </a:lnTo>
                <a:lnTo>
                  <a:pt x="814" y="751"/>
                </a:lnTo>
                <a:lnTo>
                  <a:pt x="818" y="736"/>
                </a:lnTo>
                <a:lnTo>
                  <a:pt x="824" y="722"/>
                </a:lnTo>
                <a:lnTo>
                  <a:pt x="828" y="722"/>
                </a:lnTo>
                <a:lnTo>
                  <a:pt x="832" y="722"/>
                </a:lnTo>
                <a:lnTo>
                  <a:pt x="832" y="711"/>
                </a:lnTo>
                <a:lnTo>
                  <a:pt x="832" y="701"/>
                </a:lnTo>
                <a:lnTo>
                  <a:pt x="814" y="700"/>
                </a:lnTo>
                <a:lnTo>
                  <a:pt x="795" y="698"/>
                </a:lnTo>
                <a:lnTo>
                  <a:pt x="776" y="697"/>
                </a:lnTo>
                <a:lnTo>
                  <a:pt x="759" y="697"/>
                </a:lnTo>
                <a:lnTo>
                  <a:pt x="748" y="706"/>
                </a:lnTo>
                <a:lnTo>
                  <a:pt x="738" y="716"/>
                </a:lnTo>
                <a:lnTo>
                  <a:pt x="742" y="719"/>
                </a:lnTo>
                <a:lnTo>
                  <a:pt x="745" y="726"/>
                </a:lnTo>
                <a:lnTo>
                  <a:pt x="746" y="732"/>
                </a:lnTo>
                <a:lnTo>
                  <a:pt x="747" y="739"/>
                </a:lnTo>
                <a:lnTo>
                  <a:pt x="748" y="755"/>
                </a:lnTo>
                <a:lnTo>
                  <a:pt x="748" y="768"/>
                </a:lnTo>
                <a:lnTo>
                  <a:pt x="736" y="778"/>
                </a:lnTo>
                <a:lnTo>
                  <a:pt x="722" y="788"/>
                </a:lnTo>
                <a:lnTo>
                  <a:pt x="715" y="794"/>
                </a:lnTo>
                <a:lnTo>
                  <a:pt x="709" y="799"/>
                </a:lnTo>
                <a:lnTo>
                  <a:pt x="704" y="806"/>
                </a:lnTo>
                <a:lnTo>
                  <a:pt x="702" y="812"/>
                </a:lnTo>
                <a:lnTo>
                  <a:pt x="696" y="811"/>
                </a:lnTo>
                <a:lnTo>
                  <a:pt x="691" y="809"/>
                </a:lnTo>
                <a:lnTo>
                  <a:pt x="691" y="791"/>
                </a:lnTo>
                <a:lnTo>
                  <a:pt x="691" y="773"/>
                </a:lnTo>
                <a:lnTo>
                  <a:pt x="691" y="756"/>
                </a:lnTo>
                <a:lnTo>
                  <a:pt x="691" y="739"/>
                </a:lnTo>
                <a:lnTo>
                  <a:pt x="705" y="736"/>
                </a:lnTo>
                <a:lnTo>
                  <a:pt x="718" y="733"/>
                </a:lnTo>
                <a:lnTo>
                  <a:pt x="719" y="720"/>
                </a:lnTo>
                <a:lnTo>
                  <a:pt x="721" y="709"/>
                </a:lnTo>
                <a:lnTo>
                  <a:pt x="717" y="709"/>
                </a:lnTo>
                <a:lnTo>
                  <a:pt x="713" y="709"/>
                </a:lnTo>
                <a:lnTo>
                  <a:pt x="713" y="701"/>
                </a:lnTo>
                <a:lnTo>
                  <a:pt x="713" y="692"/>
                </a:lnTo>
                <a:lnTo>
                  <a:pt x="709" y="692"/>
                </a:lnTo>
                <a:lnTo>
                  <a:pt x="705" y="692"/>
                </a:lnTo>
                <a:lnTo>
                  <a:pt x="697" y="680"/>
                </a:lnTo>
                <a:lnTo>
                  <a:pt x="690" y="669"/>
                </a:lnTo>
                <a:lnTo>
                  <a:pt x="684" y="656"/>
                </a:lnTo>
                <a:lnTo>
                  <a:pt x="678" y="642"/>
                </a:lnTo>
                <a:lnTo>
                  <a:pt x="673" y="642"/>
                </a:lnTo>
                <a:lnTo>
                  <a:pt x="669" y="642"/>
                </a:lnTo>
                <a:lnTo>
                  <a:pt x="669" y="636"/>
                </a:lnTo>
                <a:lnTo>
                  <a:pt x="669" y="633"/>
                </a:lnTo>
                <a:lnTo>
                  <a:pt x="661" y="633"/>
                </a:lnTo>
                <a:lnTo>
                  <a:pt x="654" y="633"/>
                </a:lnTo>
                <a:lnTo>
                  <a:pt x="654" y="629"/>
                </a:lnTo>
                <a:lnTo>
                  <a:pt x="654" y="626"/>
                </a:lnTo>
                <a:lnTo>
                  <a:pt x="649" y="623"/>
                </a:lnTo>
                <a:lnTo>
                  <a:pt x="646" y="620"/>
                </a:lnTo>
                <a:lnTo>
                  <a:pt x="642" y="617"/>
                </a:lnTo>
                <a:lnTo>
                  <a:pt x="639" y="613"/>
                </a:lnTo>
                <a:lnTo>
                  <a:pt x="635" y="604"/>
                </a:lnTo>
                <a:lnTo>
                  <a:pt x="632" y="595"/>
                </a:lnTo>
                <a:lnTo>
                  <a:pt x="629" y="574"/>
                </a:lnTo>
                <a:lnTo>
                  <a:pt x="626" y="553"/>
                </a:lnTo>
                <a:lnTo>
                  <a:pt x="622" y="553"/>
                </a:lnTo>
                <a:lnTo>
                  <a:pt x="618" y="553"/>
                </a:lnTo>
                <a:lnTo>
                  <a:pt x="618" y="545"/>
                </a:lnTo>
                <a:lnTo>
                  <a:pt x="618" y="537"/>
                </a:lnTo>
                <a:lnTo>
                  <a:pt x="613" y="537"/>
                </a:lnTo>
                <a:lnTo>
                  <a:pt x="609" y="537"/>
                </a:lnTo>
                <a:lnTo>
                  <a:pt x="609" y="534"/>
                </a:lnTo>
                <a:lnTo>
                  <a:pt x="609" y="530"/>
                </a:lnTo>
                <a:lnTo>
                  <a:pt x="605" y="530"/>
                </a:lnTo>
                <a:lnTo>
                  <a:pt x="602" y="530"/>
                </a:lnTo>
                <a:lnTo>
                  <a:pt x="602" y="521"/>
                </a:lnTo>
                <a:lnTo>
                  <a:pt x="602" y="513"/>
                </a:lnTo>
                <a:lnTo>
                  <a:pt x="593" y="507"/>
                </a:lnTo>
                <a:lnTo>
                  <a:pt x="585" y="501"/>
                </a:lnTo>
                <a:lnTo>
                  <a:pt x="579" y="493"/>
                </a:lnTo>
                <a:lnTo>
                  <a:pt x="573" y="484"/>
                </a:lnTo>
                <a:lnTo>
                  <a:pt x="554" y="483"/>
                </a:lnTo>
                <a:lnTo>
                  <a:pt x="536" y="482"/>
                </a:lnTo>
                <a:lnTo>
                  <a:pt x="517" y="481"/>
                </a:lnTo>
                <a:lnTo>
                  <a:pt x="499" y="481"/>
                </a:lnTo>
                <a:lnTo>
                  <a:pt x="494" y="492"/>
                </a:lnTo>
                <a:lnTo>
                  <a:pt x="490" y="500"/>
                </a:lnTo>
                <a:lnTo>
                  <a:pt x="488" y="508"/>
                </a:lnTo>
                <a:lnTo>
                  <a:pt x="486" y="521"/>
                </a:lnTo>
                <a:lnTo>
                  <a:pt x="482" y="521"/>
                </a:lnTo>
                <a:lnTo>
                  <a:pt x="478" y="521"/>
                </a:lnTo>
                <a:lnTo>
                  <a:pt x="478" y="525"/>
                </a:lnTo>
                <a:lnTo>
                  <a:pt x="478" y="530"/>
                </a:lnTo>
                <a:lnTo>
                  <a:pt x="482" y="530"/>
                </a:lnTo>
                <a:lnTo>
                  <a:pt x="486" y="530"/>
                </a:lnTo>
                <a:lnTo>
                  <a:pt x="486" y="536"/>
                </a:lnTo>
                <a:lnTo>
                  <a:pt x="486" y="542"/>
                </a:lnTo>
                <a:lnTo>
                  <a:pt x="496" y="543"/>
                </a:lnTo>
                <a:lnTo>
                  <a:pt x="507" y="544"/>
                </a:lnTo>
                <a:lnTo>
                  <a:pt x="507" y="555"/>
                </a:lnTo>
                <a:lnTo>
                  <a:pt x="507" y="565"/>
                </a:lnTo>
                <a:lnTo>
                  <a:pt x="507" y="575"/>
                </a:lnTo>
                <a:lnTo>
                  <a:pt x="507" y="587"/>
                </a:lnTo>
                <a:lnTo>
                  <a:pt x="495" y="589"/>
                </a:lnTo>
                <a:lnTo>
                  <a:pt x="484" y="592"/>
                </a:lnTo>
                <a:lnTo>
                  <a:pt x="482" y="600"/>
                </a:lnTo>
                <a:lnTo>
                  <a:pt x="481" y="608"/>
                </a:lnTo>
                <a:lnTo>
                  <a:pt x="479" y="617"/>
                </a:lnTo>
                <a:lnTo>
                  <a:pt x="478" y="626"/>
                </a:lnTo>
                <a:lnTo>
                  <a:pt x="454" y="626"/>
                </a:lnTo>
                <a:lnTo>
                  <a:pt x="430" y="626"/>
                </a:lnTo>
                <a:lnTo>
                  <a:pt x="406" y="626"/>
                </a:lnTo>
                <a:lnTo>
                  <a:pt x="382" y="626"/>
                </a:lnTo>
                <a:lnTo>
                  <a:pt x="382" y="629"/>
                </a:lnTo>
                <a:lnTo>
                  <a:pt x="382" y="633"/>
                </a:lnTo>
                <a:lnTo>
                  <a:pt x="376" y="633"/>
                </a:lnTo>
                <a:lnTo>
                  <a:pt x="371" y="633"/>
                </a:lnTo>
                <a:lnTo>
                  <a:pt x="366" y="616"/>
                </a:lnTo>
                <a:lnTo>
                  <a:pt x="361" y="599"/>
                </a:lnTo>
                <a:lnTo>
                  <a:pt x="357" y="584"/>
                </a:lnTo>
                <a:lnTo>
                  <a:pt x="353" y="567"/>
                </a:lnTo>
                <a:lnTo>
                  <a:pt x="326" y="566"/>
                </a:lnTo>
                <a:lnTo>
                  <a:pt x="299" y="566"/>
                </a:lnTo>
                <a:lnTo>
                  <a:pt x="272" y="565"/>
                </a:lnTo>
                <a:lnTo>
                  <a:pt x="245" y="565"/>
                </a:lnTo>
                <a:lnTo>
                  <a:pt x="241" y="579"/>
                </a:lnTo>
                <a:lnTo>
                  <a:pt x="239" y="593"/>
                </a:lnTo>
                <a:lnTo>
                  <a:pt x="242" y="593"/>
                </a:lnTo>
                <a:lnTo>
                  <a:pt x="247" y="593"/>
                </a:lnTo>
                <a:lnTo>
                  <a:pt x="245" y="601"/>
                </a:lnTo>
                <a:lnTo>
                  <a:pt x="243" y="611"/>
                </a:lnTo>
                <a:lnTo>
                  <a:pt x="237" y="614"/>
                </a:lnTo>
                <a:lnTo>
                  <a:pt x="232" y="617"/>
                </a:lnTo>
                <a:lnTo>
                  <a:pt x="227" y="622"/>
                </a:lnTo>
                <a:lnTo>
                  <a:pt x="222" y="627"/>
                </a:lnTo>
                <a:lnTo>
                  <a:pt x="219" y="632"/>
                </a:lnTo>
                <a:lnTo>
                  <a:pt x="216" y="639"/>
                </a:lnTo>
                <a:lnTo>
                  <a:pt x="214" y="645"/>
                </a:lnTo>
                <a:lnTo>
                  <a:pt x="212" y="652"/>
                </a:lnTo>
                <a:lnTo>
                  <a:pt x="207" y="681"/>
                </a:lnTo>
                <a:lnTo>
                  <a:pt x="203" y="709"/>
                </a:lnTo>
                <a:lnTo>
                  <a:pt x="196" y="709"/>
                </a:lnTo>
                <a:lnTo>
                  <a:pt x="187" y="709"/>
                </a:lnTo>
                <a:lnTo>
                  <a:pt x="179" y="709"/>
                </a:lnTo>
                <a:lnTo>
                  <a:pt x="172" y="709"/>
                </a:lnTo>
                <a:lnTo>
                  <a:pt x="172" y="705"/>
                </a:lnTo>
                <a:lnTo>
                  <a:pt x="172" y="701"/>
                </a:lnTo>
                <a:lnTo>
                  <a:pt x="153" y="699"/>
                </a:lnTo>
                <a:lnTo>
                  <a:pt x="133" y="697"/>
                </a:lnTo>
                <a:lnTo>
                  <a:pt x="115" y="695"/>
                </a:lnTo>
                <a:lnTo>
                  <a:pt x="96" y="692"/>
                </a:lnTo>
                <a:lnTo>
                  <a:pt x="95" y="675"/>
                </a:lnTo>
                <a:lnTo>
                  <a:pt x="93" y="659"/>
                </a:lnTo>
                <a:lnTo>
                  <a:pt x="91" y="646"/>
                </a:lnTo>
                <a:lnTo>
                  <a:pt x="88" y="634"/>
                </a:lnTo>
                <a:lnTo>
                  <a:pt x="85" y="629"/>
                </a:lnTo>
                <a:lnTo>
                  <a:pt x="81" y="624"/>
                </a:lnTo>
                <a:lnTo>
                  <a:pt x="77" y="619"/>
                </a:lnTo>
                <a:lnTo>
                  <a:pt x="73" y="614"/>
                </a:lnTo>
                <a:lnTo>
                  <a:pt x="62" y="604"/>
                </a:lnTo>
                <a:lnTo>
                  <a:pt x="46" y="593"/>
                </a:lnTo>
                <a:lnTo>
                  <a:pt x="43" y="579"/>
                </a:lnTo>
                <a:lnTo>
                  <a:pt x="41" y="565"/>
                </a:lnTo>
                <a:lnTo>
                  <a:pt x="30" y="562"/>
                </a:lnTo>
                <a:lnTo>
                  <a:pt x="20" y="560"/>
                </a:lnTo>
                <a:lnTo>
                  <a:pt x="10" y="557"/>
                </a:lnTo>
                <a:lnTo>
                  <a:pt x="0" y="553"/>
                </a:lnTo>
                <a:lnTo>
                  <a:pt x="0" y="547"/>
                </a:lnTo>
                <a:lnTo>
                  <a:pt x="0" y="542"/>
                </a:lnTo>
                <a:lnTo>
                  <a:pt x="15" y="540"/>
                </a:lnTo>
                <a:lnTo>
                  <a:pt x="30" y="538"/>
                </a:lnTo>
                <a:lnTo>
                  <a:pt x="44" y="536"/>
                </a:lnTo>
                <a:lnTo>
                  <a:pt x="60" y="534"/>
                </a:lnTo>
                <a:lnTo>
                  <a:pt x="60" y="524"/>
                </a:lnTo>
                <a:lnTo>
                  <a:pt x="60" y="516"/>
                </a:lnTo>
                <a:lnTo>
                  <a:pt x="60" y="507"/>
                </a:lnTo>
                <a:lnTo>
                  <a:pt x="60" y="497"/>
                </a:lnTo>
                <a:lnTo>
                  <a:pt x="64" y="497"/>
                </a:lnTo>
                <a:lnTo>
                  <a:pt x="68" y="497"/>
                </a:lnTo>
                <a:lnTo>
                  <a:pt x="68" y="483"/>
                </a:lnTo>
                <a:lnTo>
                  <a:pt x="68" y="467"/>
                </a:lnTo>
                <a:lnTo>
                  <a:pt x="68" y="453"/>
                </a:lnTo>
                <a:lnTo>
                  <a:pt x="68" y="438"/>
                </a:lnTo>
                <a:lnTo>
                  <a:pt x="72" y="438"/>
                </a:lnTo>
                <a:lnTo>
                  <a:pt x="76" y="438"/>
                </a:lnTo>
                <a:lnTo>
                  <a:pt x="77" y="416"/>
                </a:lnTo>
                <a:lnTo>
                  <a:pt x="77" y="395"/>
                </a:lnTo>
                <a:lnTo>
                  <a:pt x="79" y="375"/>
                </a:lnTo>
                <a:lnTo>
                  <a:pt x="82" y="357"/>
                </a:lnTo>
                <a:lnTo>
                  <a:pt x="85" y="349"/>
                </a:lnTo>
                <a:lnTo>
                  <a:pt x="88" y="341"/>
                </a:lnTo>
                <a:lnTo>
                  <a:pt x="91" y="333"/>
                </a:lnTo>
                <a:lnTo>
                  <a:pt x="96" y="324"/>
                </a:lnTo>
                <a:lnTo>
                  <a:pt x="101" y="317"/>
                </a:lnTo>
                <a:lnTo>
                  <a:pt x="107" y="310"/>
                </a:lnTo>
                <a:lnTo>
                  <a:pt x="116" y="302"/>
                </a:lnTo>
                <a:lnTo>
                  <a:pt x="124" y="295"/>
                </a:lnTo>
                <a:lnTo>
                  <a:pt x="128" y="258"/>
                </a:lnTo>
                <a:lnTo>
                  <a:pt x="131" y="222"/>
                </a:lnTo>
                <a:lnTo>
                  <a:pt x="135" y="185"/>
                </a:lnTo>
                <a:lnTo>
                  <a:pt x="138" y="149"/>
                </a:lnTo>
                <a:lnTo>
                  <a:pt x="152" y="156"/>
                </a:lnTo>
                <a:lnTo>
                  <a:pt x="162" y="160"/>
                </a:lnTo>
                <a:lnTo>
                  <a:pt x="175" y="165"/>
                </a:lnTo>
                <a:lnTo>
                  <a:pt x="196" y="171"/>
                </a:lnTo>
                <a:lnTo>
                  <a:pt x="196" y="174"/>
                </a:lnTo>
                <a:lnTo>
                  <a:pt x="196" y="179"/>
                </a:lnTo>
                <a:lnTo>
                  <a:pt x="203" y="179"/>
                </a:lnTo>
                <a:lnTo>
                  <a:pt x="211" y="179"/>
                </a:lnTo>
                <a:lnTo>
                  <a:pt x="211" y="182"/>
                </a:lnTo>
                <a:lnTo>
                  <a:pt x="211" y="187"/>
                </a:lnTo>
                <a:lnTo>
                  <a:pt x="228" y="191"/>
                </a:lnTo>
                <a:lnTo>
                  <a:pt x="242" y="195"/>
                </a:lnTo>
                <a:lnTo>
                  <a:pt x="258" y="196"/>
                </a:lnTo>
                <a:lnTo>
                  <a:pt x="274" y="197"/>
                </a:lnTo>
                <a:lnTo>
                  <a:pt x="287" y="185"/>
                </a:lnTo>
                <a:lnTo>
                  <a:pt x="299" y="175"/>
                </a:lnTo>
                <a:lnTo>
                  <a:pt x="313" y="166"/>
                </a:lnTo>
                <a:lnTo>
                  <a:pt x="326" y="156"/>
                </a:lnTo>
                <a:lnTo>
                  <a:pt x="340" y="149"/>
                </a:lnTo>
                <a:lnTo>
                  <a:pt x="355" y="144"/>
                </a:lnTo>
                <a:lnTo>
                  <a:pt x="371" y="139"/>
                </a:lnTo>
                <a:lnTo>
                  <a:pt x="387" y="134"/>
                </a:lnTo>
                <a:lnTo>
                  <a:pt x="387" y="131"/>
                </a:lnTo>
                <a:lnTo>
                  <a:pt x="387" y="127"/>
                </a:lnTo>
                <a:lnTo>
                  <a:pt x="412" y="122"/>
                </a:lnTo>
                <a:lnTo>
                  <a:pt x="441" y="115"/>
                </a:lnTo>
                <a:lnTo>
                  <a:pt x="450" y="114"/>
                </a:lnTo>
                <a:lnTo>
                  <a:pt x="457" y="114"/>
                </a:lnTo>
                <a:lnTo>
                  <a:pt x="464" y="114"/>
                </a:lnTo>
                <a:lnTo>
                  <a:pt x="470" y="114"/>
                </a:lnTo>
                <a:lnTo>
                  <a:pt x="478" y="115"/>
                </a:lnTo>
                <a:lnTo>
                  <a:pt x="484" y="118"/>
                </a:lnTo>
                <a:lnTo>
                  <a:pt x="489" y="121"/>
                </a:lnTo>
                <a:lnTo>
                  <a:pt x="494" y="125"/>
                </a:lnTo>
                <a:lnTo>
                  <a:pt x="512" y="127"/>
                </a:lnTo>
                <a:lnTo>
                  <a:pt x="529" y="129"/>
                </a:lnTo>
                <a:lnTo>
                  <a:pt x="547" y="132"/>
                </a:lnTo>
                <a:lnTo>
                  <a:pt x="564" y="137"/>
                </a:lnTo>
                <a:lnTo>
                  <a:pt x="571" y="139"/>
                </a:lnTo>
                <a:lnTo>
                  <a:pt x="578" y="142"/>
                </a:lnTo>
                <a:lnTo>
                  <a:pt x="585" y="146"/>
                </a:lnTo>
                <a:lnTo>
                  <a:pt x="592" y="151"/>
                </a:lnTo>
                <a:lnTo>
                  <a:pt x="597" y="156"/>
                </a:lnTo>
                <a:lnTo>
                  <a:pt x="601" y="162"/>
                </a:lnTo>
                <a:lnTo>
                  <a:pt x="604" y="171"/>
                </a:lnTo>
                <a:lnTo>
                  <a:pt x="606" y="179"/>
                </a:lnTo>
                <a:lnTo>
                  <a:pt x="619" y="176"/>
                </a:lnTo>
                <a:lnTo>
                  <a:pt x="633" y="172"/>
                </a:lnTo>
                <a:lnTo>
                  <a:pt x="647" y="167"/>
                </a:lnTo>
                <a:lnTo>
                  <a:pt x="660" y="160"/>
                </a:lnTo>
                <a:lnTo>
                  <a:pt x="673" y="152"/>
                </a:lnTo>
                <a:lnTo>
                  <a:pt x="684" y="143"/>
                </a:lnTo>
                <a:lnTo>
                  <a:pt x="688" y="139"/>
                </a:lnTo>
                <a:lnTo>
                  <a:pt x="693" y="133"/>
                </a:lnTo>
                <a:lnTo>
                  <a:pt x="696" y="127"/>
                </a:lnTo>
                <a:lnTo>
                  <a:pt x="699" y="122"/>
                </a:lnTo>
                <a:lnTo>
                  <a:pt x="706" y="120"/>
                </a:lnTo>
                <a:lnTo>
                  <a:pt x="713" y="119"/>
                </a:lnTo>
                <a:lnTo>
                  <a:pt x="713" y="115"/>
                </a:lnTo>
                <a:lnTo>
                  <a:pt x="713" y="111"/>
                </a:lnTo>
                <a:lnTo>
                  <a:pt x="720" y="111"/>
                </a:lnTo>
                <a:lnTo>
                  <a:pt x="729" y="111"/>
                </a:lnTo>
                <a:lnTo>
                  <a:pt x="729" y="107"/>
                </a:lnTo>
                <a:lnTo>
                  <a:pt x="729" y="103"/>
                </a:lnTo>
                <a:lnTo>
                  <a:pt x="743" y="99"/>
                </a:lnTo>
                <a:lnTo>
                  <a:pt x="753" y="94"/>
                </a:lnTo>
                <a:lnTo>
                  <a:pt x="763" y="89"/>
                </a:lnTo>
                <a:lnTo>
                  <a:pt x="773" y="85"/>
                </a:lnTo>
                <a:lnTo>
                  <a:pt x="794" y="83"/>
                </a:lnTo>
                <a:lnTo>
                  <a:pt x="816" y="79"/>
                </a:lnTo>
                <a:lnTo>
                  <a:pt x="836" y="74"/>
                </a:lnTo>
                <a:lnTo>
                  <a:pt x="856" y="68"/>
                </a:lnTo>
                <a:lnTo>
                  <a:pt x="860" y="84"/>
                </a:lnTo>
                <a:lnTo>
                  <a:pt x="863" y="100"/>
                </a:lnTo>
                <a:lnTo>
                  <a:pt x="867" y="118"/>
                </a:lnTo>
                <a:lnTo>
                  <a:pt x="872" y="134"/>
                </a:lnTo>
                <a:lnTo>
                  <a:pt x="885" y="132"/>
                </a:lnTo>
                <a:lnTo>
                  <a:pt x="895" y="128"/>
                </a:lnTo>
                <a:lnTo>
                  <a:pt x="900" y="126"/>
                </a:lnTo>
                <a:lnTo>
                  <a:pt x="904" y="124"/>
                </a:lnTo>
                <a:lnTo>
                  <a:pt x="907" y="121"/>
                </a:lnTo>
                <a:lnTo>
                  <a:pt x="909" y="117"/>
                </a:lnTo>
                <a:lnTo>
                  <a:pt x="913" y="110"/>
                </a:lnTo>
                <a:lnTo>
                  <a:pt x="915" y="99"/>
                </a:lnTo>
                <a:lnTo>
                  <a:pt x="917" y="88"/>
                </a:lnTo>
                <a:lnTo>
                  <a:pt x="919" y="75"/>
                </a:lnTo>
                <a:lnTo>
                  <a:pt x="916" y="75"/>
                </a:lnTo>
                <a:lnTo>
                  <a:pt x="913" y="75"/>
                </a:lnTo>
                <a:lnTo>
                  <a:pt x="908" y="65"/>
                </a:lnTo>
                <a:lnTo>
                  <a:pt x="902" y="56"/>
                </a:lnTo>
                <a:lnTo>
                  <a:pt x="896" y="46"/>
                </a:lnTo>
                <a:lnTo>
                  <a:pt x="892" y="39"/>
                </a:lnTo>
                <a:lnTo>
                  <a:pt x="887" y="39"/>
                </a:lnTo>
                <a:lnTo>
                  <a:pt x="884" y="39"/>
                </a:lnTo>
                <a:lnTo>
                  <a:pt x="886" y="30"/>
                </a:lnTo>
                <a:lnTo>
                  <a:pt x="887" y="19"/>
                </a:lnTo>
                <a:lnTo>
                  <a:pt x="890" y="10"/>
                </a:lnTo>
                <a:lnTo>
                  <a:pt x="892" y="0"/>
                </a:lnTo>
                <a:lnTo>
                  <a:pt x="896" y="0"/>
                </a:lnTo>
                <a:lnTo>
                  <a:pt x="901" y="0"/>
                </a:lnTo>
                <a:lnTo>
                  <a:pt x="901" y="4"/>
                </a:lnTo>
                <a:lnTo>
                  <a:pt x="901" y="8"/>
                </a:lnTo>
                <a:lnTo>
                  <a:pt x="904" y="8"/>
                </a:lnTo>
                <a:lnTo>
                  <a:pt x="908" y="8"/>
                </a:lnTo>
                <a:lnTo>
                  <a:pt x="908" y="12"/>
                </a:lnTo>
                <a:lnTo>
                  <a:pt x="908" y="15"/>
                </a:lnTo>
                <a:lnTo>
                  <a:pt x="917" y="15"/>
                </a:lnTo>
                <a:lnTo>
                  <a:pt x="926" y="15"/>
                </a:lnTo>
                <a:lnTo>
                  <a:pt x="935" y="15"/>
                </a:lnTo>
                <a:lnTo>
                  <a:pt x="943" y="15"/>
                </a:lnTo>
                <a:lnTo>
                  <a:pt x="945" y="21"/>
                </a:lnTo>
                <a:lnTo>
                  <a:pt x="947" y="29"/>
                </a:lnTo>
                <a:lnTo>
                  <a:pt x="960" y="33"/>
                </a:lnTo>
                <a:lnTo>
                  <a:pt x="972" y="38"/>
                </a:lnTo>
                <a:lnTo>
                  <a:pt x="974" y="48"/>
                </a:lnTo>
                <a:lnTo>
                  <a:pt x="976" y="60"/>
                </a:lnTo>
                <a:lnTo>
                  <a:pt x="987" y="60"/>
                </a:lnTo>
                <a:lnTo>
                  <a:pt x="997" y="60"/>
                </a:lnTo>
                <a:lnTo>
                  <a:pt x="1008" y="60"/>
                </a:lnTo>
                <a:lnTo>
                  <a:pt x="1020" y="60"/>
                </a:lnTo>
                <a:lnTo>
                  <a:pt x="1020" y="63"/>
                </a:lnTo>
                <a:lnTo>
                  <a:pt x="1020" y="68"/>
                </a:lnTo>
                <a:lnTo>
                  <a:pt x="1034" y="68"/>
                </a:lnTo>
                <a:lnTo>
                  <a:pt x="1050" y="68"/>
                </a:lnTo>
                <a:lnTo>
                  <a:pt x="1064" y="68"/>
                </a:lnTo>
                <a:lnTo>
                  <a:pt x="1080" y="68"/>
                </a:lnTo>
                <a:lnTo>
                  <a:pt x="1080" y="71"/>
                </a:lnTo>
                <a:lnTo>
                  <a:pt x="1080" y="75"/>
                </a:lnTo>
                <a:lnTo>
                  <a:pt x="1148" y="78"/>
                </a:lnTo>
                <a:lnTo>
                  <a:pt x="1200" y="80"/>
                </a:lnTo>
                <a:lnTo>
                  <a:pt x="1238" y="83"/>
                </a:lnTo>
                <a:lnTo>
                  <a:pt x="1266" y="84"/>
                </a:lnTo>
                <a:lnTo>
                  <a:pt x="1285" y="86"/>
                </a:lnTo>
                <a:lnTo>
                  <a:pt x="1300" y="87"/>
                </a:lnTo>
                <a:lnTo>
                  <a:pt x="1313" y="89"/>
                </a:lnTo>
                <a:lnTo>
                  <a:pt x="1327" y="91"/>
                </a:lnTo>
                <a:lnTo>
                  <a:pt x="1328" y="107"/>
                </a:lnTo>
                <a:lnTo>
                  <a:pt x="1329" y="124"/>
                </a:lnTo>
                <a:lnTo>
                  <a:pt x="1330" y="142"/>
                </a:lnTo>
                <a:lnTo>
                  <a:pt x="1331" y="158"/>
                </a:lnTo>
                <a:lnTo>
                  <a:pt x="1303" y="166"/>
                </a:lnTo>
                <a:lnTo>
                  <a:pt x="1284" y="171"/>
                </a:lnTo>
                <a:lnTo>
                  <a:pt x="1268" y="177"/>
                </a:lnTo>
                <a:lnTo>
                  <a:pt x="1244" y="187"/>
                </a:lnTo>
                <a:lnTo>
                  <a:pt x="1244" y="205"/>
                </a:lnTo>
                <a:lnTo>
                  <a:pt x="1244" y="224"/>
                </a:lnTo>
                <a:lnTo>
                  <a:pt x="1245" y="241"/>
                </a:lnTo>
                <a:lnTo>
                  <a:pt x="1246" y="260"/>
                </a:lnTo>
                <a:lnTo>
                  <a:pt x="1250" y="264"/>
                </a:lnTo>
                <a:lnTo>
                  <a:pt x="1254" y="268"/>
                </a:lnTo>
                <a:lnTo>
                  <a:pt x="1253" y="278"/>
                </a:lnTo>
                <a:lnTo>
                  <a:pt x="1252" y="287"/>
                </a:lnTo>
                <a:lnTo>
                  <a:pt x="1251" y="297"/>
                </a:lnTo>
                <a:lnTo>
                  <a:pt x="1251" y="307"/>
                </a:lnTo>
                <a:lnTo>
                  <a:pt x="1243" y="307"/>
                </a:lnTo>
                <a:lnTo>
                  <a:pt x="1236" y="307"/>
                </a:lnTo>
                <a:lnTo>
                  <a:pt x="1236" y="314"/>
                </a:lnTo>
                <a:lnTo>
                  <a:pt x="1236" y="322"/>
                </a:lnTo>
                <a:lnTo>
                  <a:pt x="1230" y="322"/>
                </a:lnTo>
                <a:lnTo>
                  <a:pt x="1226" y="322"/>
                </a:lnTo>
                <a:lnTo>
                  <a:pt x="1226" y="326"/>
                </a:lnTo>
                <a:lnTo>
                  <a:pt x="1226" y="330"/>
                </a:lnTo>
                <a:lnTo>
                  <a:pt x="1223" y="330"/>
                </a:lnTo>
                <a:lnTo>
                  <a:pt x="1220" y="330"/>
                </a:lnTo>
                <a:lnTo>
                  <a:pt x="1220" y="335"/>
                </a:lnTo>
                <a:lnTo>
                  <a:pt x="1222" y="339"/>
                </a:lnTo>
                <a:lnTo>
                  <a:pt x="1232" y="339"/>
                </a:lnTo>
                <a:lnTo>
                  <a:pt x="1240" y="337"/>
                </a:lnTo>
                <a:lnTo>
                  <a:pt x="1247" y="335"/>
                </a:lnTo>
                <a:lnTo>
                  <a:pt x="1252" y="330"/>
                </a:lnTo>
                <a:lnTo>
                  <a:pt x="1261" y="320"/>
                </a:lnTo>
                <a:lnTo>
                  <a:pt x="1273" y="306"/>
                </a:lnTo>
                <a:lnTo>
                  <a:pt x="1301" y="305"/>
                </a:lnTo>
                <a:lnTo>
                  <a:pt x="1327" y="302"/>
                </a:lnTo>
                <a:lnTo>
                  <a:pt x="1353" y="299"/>
                </a:lnTo>
                <a:lnTo>
                  <a:pt x="1379" y="295"/>
                </a:lnTo>
                <a:lnTo>
                  <a:pt x="1380" y="284"/>
                </a:lnTo>
                <a:lnTo>
                  <a:pt x="1381" y="274"/>
                </a:lnTo>
                <a:lnTo>
                  <a:pt x="1381" y="264"/>
                </a:lnTo>
                <a:lnTo>
                  <a:pt x="1382" y="254"/>
                </a:lnTo>
                <a:lnTo>
                  <a:pt x="1379" y="254"/>
                </a:lnTo>
                <a:lnTo>
                  <a:pt x="1375" y="254"/>
                </a:lnTo>
                <a:lnTo>
                  <a:pt x="1375" y="241"/>
                </a:lnTo>
                <a:lnTo>
                  <a:pt x="1375" y="230"/>
                </a:lnTo>
                <a:lnTo>
                  <a:pt x="1375" y="218"/>
                </a:lnTo>
                <a:lnTo>
                  <a:pt x="1375" y="206"/>
                </a:lnTo>
                <a:lnTo>
                  <a:pt x="1382" y="206"/>
                </a:lnTo>
                <a:lnTo>
                  <a:pt x="1390" y="206"/>
                </a:lnTo>
                <a:lnTo>
                  <a:pt x="1390" y="210"/>
                </a:lnTo>
                <a:lnTo>
                  <a:pt x="1390" y="214"/>
                </a:lnTo>
                <a:lnTo>
                  <a:pt x="1394" y="214"/>
                </a:lnTo>
                <a:lnTo>
                  <a:pt x="1398" y="214"/>
                </a:lnTo>
                <a:lnTo>
                  <a:pt x="1398" y="218"/>
                </a:lnTo>
                <a:lnTo>
                  <a:pt x="1398" y="223"/>
                </a:lnTo>
                <a:lnTo>
                  <a:pt x="1406" y="225"/>
                </a:lnTo>
                <a:lnTo>
                  <a:pt x="1412" y="227"/>
                </a:lnTo>
                <a:lnTo>
                  <a:pt x="1418" y="229"/>
                </a:lnTo>
                <a:lnTo>
                  <a:pt x="1423" y="231"/>
                </a:lnTo>
                <a:lnTo>
                  <a:pt x="1434" y="238"/>
                </a:lnTo>
                <a:lnTo>
                  <a:pt x="1444" y="245"/>
                </a:lnTo>
                <a:lnTo>
                  <a:pt x="1453" y="255"/>
                </a:lnTo>
                <a:lnTo>
                  <a:pt x="1462" y="264"/>
                </a:lnTo>
                <a:lnTo>
                  <a:pt x="1470" y="274"/>
                </a:lnTo>
                <a:lnTo>
                  <a:pt x="1477" y="284"/>
                </a:lnTo>
                <a:lnTo>
                  <a:pt x="1485" y="285"/>
                </a:lnTo>
                <a:lnTo>
                  <a:pt x="1494" y="287"/>
                </a:lnTo>
                <a:lnTo>
                  <a:pt x="1502" y="288"/>
                </a:lnTo>
                <a:lnTo>
                  <a:pt x="1509" y="290"/>
                </a:lnTo>
                <a:lnTo>
                  <a:pt x="1508" y="299"/>
                </a:lnTo>
                <a:lnTo>
                  <a:pt x="1506" y="310"/>
                </a:lnTo>
                <a:lnTo>
                  <a:pt x="1504" y="320"/>
                </a:lnTo>
                <a:lnTo>
                  <a:pt x="1503" y="330"/>
                </a:lnTo>
                <a:lnTo>
                  <a:pt x="1510" y="333"/>
                </a:lnTo>
                <a:lnTo>
                  <a:pt x="1519" y="335"/>
                </a:lnTo>
                <a:lnTo>
                  <a:pt x="1519" y="338"/>
                </a:lnTo>
                <a:lnTo>
                  <a:pt x="1519" y="343"/>
                </a:lnTo>
                <a:lnTo>
                  <a:pt x="1538" y="345"/>
                </a:lnTo>
                <a:lnTo>
                  <a:pt x="1558" y="350"/>
                </a:lnTo>
                <a:lnTo>
                  <a:pt x="1577" y="355"/>
                </a:lnTo>
                <a:lnTo>
                  <a:pt x="1597" y="361"/>
                </a:lnTo>
                <a:lnTo>
                  <a:pt x="1626" y="362"/>
                </a:lnTo>
                <a:lnTo>
                  <a:pt x="1657" y="363"/>
                </a:lnTo>
                <a:lnTo>
                  <a:pt x="1687" y="364"/>
                </a:lnTo>
                <a:lnTo>
                  <a:pt x="1716" y="365"/>
                </a:lnTo>
                <a:lnTo>
                  <a:pt x="1746" y="366"/>
                </a:lnTo>
                <a:lnTo>
                  <a:pt x="1776" y="368"/>
                </a:lnTo>
                <a:lnTo>
                  <a:pt x="1806" y="369"/>
                </a:lnTo>
                <a:lnTo>
                  <a:pt x="1836" y="370"/>
                </a:lnTo>
                <a:lnTo>
                  <a:pt x="1832" y="379"/>
                </a:lnTo>
                <a:lnTo>
                  <a:pt x="1829" y="391"/>
                </a:lnTo>
                <a:lnTo>
                  <a:pt x="1839" y="392"/>
                </a:lnTo>
                <a:lnTo>
                  <a:pt x="1850" y="392"/>
                </a:lnTo>
                <a:lnTo>
                  <a:pt x="1861" y="393"/>
                </a:lnTo>
                <a:lnTo>
                  <a:pt x="1872" y="394"/>
                </a:lnTo>
                <a:lnTo>
                  <a:pt x="1872" y="391"/>
                </a:lnTo>
                <a:lnTo>
                  <a:pt x="1872" y="386"/>
                </a:lnTo>
                <a:lnTo>
                  <a:pt x="1894" y="381"/>
                </a:lnTo>
                <a:lnTo>
                  <a:pt x="1917" y="375"/>
                </a:lnTo>
                <a:lnTo>
                  <a:pt x="1928" y="372"/>
                </a:lnTo>
                <a:lnTo>
                  <a:pt x="1940" y="368"/>
                </a:lnTo>
                <a:lnTo>
                  <a:pt x="1950" y="364"/>
                </a:lnTo>
                <a:lnTo>
                  <a:pt x="1960" y="358"/>
                </a:lnTo>
                <a:lnTo>
                  <a:pt x="1960" y="354"/>
                </a:lnTo>
                <a:lnTo>
                  <a:pt x="1960" y="351"/>
                </a:lnTo>
                <a:lnTo>
                  <a:pt x="1975" y="346"/>
                </a:lnTo>
                <a:lnTo>
                  <a:pt x="1988" y="343"/>
                </a:lnTo>
                <a:lnTo>
                  <a:pt x="2002" y="341"/>
                </a:lnTo>
                <a:lnTo>
                  <a:pt x="2015" y="339"/>
                </a:lnTo>
                <a:lnTo>
                  <a:pt x="2042" y="338"/>
                </a:lnTo>
                <a:lnTo>
                  <a:pt x="2072" y="338"/>
                </a:lnTo>
                <a:lnTo>
                  <a:pt x="2074" y="341"/>
                </a:lnTo>
                <a:lnTo>
                  <a:pt x="2077" y="344"/>
                </a:lnTo>
                <a:lnTo>
                  <a:pt x="2078" y="347"/>
                </a:lnTo>
                <a:lnTo>
                  <a:pt x="2079" y="351"/>
                </a:lnTo>
                <a:lnTo>
                  <a:pt x="2079" y="358"/>
                </a:lnTo>
                <a:lnTo>
                  <a:pt x="2079" y="367"/>
                </a:lnTo>
                <a:lnTo>
                  <a:pt x="2082" y="368"/>
                </a:lnTo>
                <a:lnTo>
                  <a:pt x="2087" y="370"/>
                </a:lnTo>
                <a:lnTo>
                  <a:pt x="2087" y="374"/>
                </a:lnTo>
                <a:lnTo>
                  <a:pt x="2087" y="378"/>
                </a:lnTo>
                <a:lnTo>
                  <a:pt x="2090" y="378"/>
                </a:lnTo>
                <a:lnTo>
                  <a:pt x="2095" y="378"/>
                </a:lnTo>
                <a:lnTo>
                  <a:pt x="2095" y="385"/>
                </a:lnTo>
                <a:lnTo>
                  <a:pt x="2095" y="394"/>
                </a:lnTo>
                <a:lnTo>
                  <a:pt x="2116" y="410"/>
                </a:lnTo>
                <a:lnTo>
                  <a:pt x="2137" y="428"/>
                </a:lnTo>
                <a:lnTo>
                  <a:pt x="2146" y="437"/>
                </a:lnTo>
                <a:lnTo>
                  <a:pt x="2153" y="448"/>
                </a:lnTo>
                <a:lnTo>
                  <a:pt x="2156" y="453"/>
                </a:lnTo>
                <a:lnTo>
                  <a:pt x="2159" y="459"/>
                </a:lnTo>
                <a:lnTo>
                  <a:pt x="2162" y="464"/>
                </a:lnTo>
                <a:lnTo>
                  <a:pt x="2164" y="471"/>
                </a:lnTo>
                <a:lnTo>
                  <a:pt x="2139" y="466"/>
                </a:lnTo>
                <a:lnTo>
                  <a:pt x="2115" y="463"/>
                </a:lnTo>
                <a:lnTo>
                  <a:pt x="2103" y="462"/>
                </a:lnTo>
                <a:lnTo>
                  <a:pt x="2092" y="461"/>
                </a:lnTo>
                <a:lnTo>
                  <a:pt x="2080" y="461"/>
                </a:lnTo>
                <a:lnTo>
                  <a:pt x="2067" y="462"/>
                </a:lnTo>
                <a:lnTo>
                  <a:pt x="2063" y="495"/>
                </a:lnTo>
                <a:lnTo>
                  <a:pt x="2059" y="529"/>
                </a:lnTo>
                <a:lnTo>
                  <a:pt x="2055" y="563"/>
                </a:lnTo>
                <a:lnTo>
                  <a:pt x="2051" y="597"/>
                </a:lnTo>
                <a:lnTo>
                  <a:pt x="2047" y="597"/>
                </a:lnTo>
                <a:lnTo>
                  <a:pt x="2043" y="597"/>
                </a:lnTo>
                <a:lnTo>
                  <a:pt x="2039" y="634"/>
                </a:lnTo>
                <a:lnTo>
                  <a:pt x="2035" y="673"/>
                </a:lnTo>
                <a:lnTo>
                  <a:pt x="2030" y="710"/>
                </a:lnTo>
                <a:lnTo>
                  <a:pt x="2026" y="748"/>
                </a:lnTo>
                <a:lnTo>
                  <a:pt x="2022" y="786"/>
                </a:lnTo>
                <a:lnTo>
                  <a:pt x="2016" y="824"/>
                </a:lnTo>
                <a:lnTo>
                  <a:pt x="2012" y="863"/>
                </a:lnTo>
                <a:lnTo>
                  <a:pt x="2008" y="901"/>
                </a:lnTo>
                <a:lnTo>
                  <a:pt x="2022" y="906"/>
                </a:lnTo>
                <a:lnTo>
                  <a:pt x="2035" y="912"/>
                </a:lnTo>
                <a:lnTo>
                  <a:pt x="2036" y="923"/>
                </a:lnTo>
                <a:lnTo>
                  <a:pt x="2035" y="930"/>
                </a:lnTo>
                <a:lnTo>
                  <a:pt x="2034" y="936"/>
                </a:lnTo>
                <a:lnTo>
                  <a:pt x="2032" y="940"/>
                </a:lnTo>
                <a:lnTo>
                  <a:pt x="2029" y="945"/>
                </a:lnTo>
                <a:lnTo>
                  <a:pt x="2024" y="947"/>
                </a:lnTo>
                <a:lnTo>
                  <a:pt x="2016" y="950"/>
                </a:lnTo>
                <a:lnTo>
                  <a:pt x="2008" y="952"/>
                </a:lnTo>
                <a:lnTo>
                  <a:pt x="2008" y="956"/>
                </a:lnTo>
                <a:lnTo>
                  <a:pt x="2008" y="960"/>
                </a:lnTo>
                <a:lnTo>
                  <a:pt x="2003" y="960"/>
                </a:lnTo>
                <a:lnTo>
                  <a:pt x="2000" y="960"/>
                </a:lnTo>
                <a:lnTo>
                  <a:pt x="2000" y="964"/>
                </a:lnTo>
                <a:lnTo>
                  <a:pt x="2000" y="967"/>
                </a:lnTo>
                <a:lnTo>
                  <a:pt x="1995" y="967"/>
                </a:lnTo>
                <a:lnTo>
                  <a:pt x="1991" y="967"/>
                </a:lnTo>
                <a:lnTo>
                  <a:pt x="1991" y="976"/>
                </a:lnTo>
                <a:lnTo>
                  <a:pt x="1991" y="984"/>
                </a:lnTo>
                <a:lnTo>
                  <a:pt x="1987" y="984"/>
                </a:lnTo>
                <a:lnTo>
                  <a:pt x="1984" y="984"/>
                </a:lnTo>
                <a:lnTo>
                  <a:pt x="1983" y="997"/>
                </a:lnTo>
                <a:lnTo>
                  <a:pt x="1980" y="1009"/>
                </a:lnTo>
                <a:lnTo>
                  <a:pt x="1977" y="1019"/>
                </a:lnTo>
                <a:lnTo>
                  <a:pt x="1976" y="1032"/>
                </a:lnTo>
                <a:lnTo>
                  <a:pt x="1979" y="1032"/>
                </a:lnTo>
                <a:lnTo>
                  <a:pt x="1984" y="1032"/>
                </a:lnTo>
                <a:lnTo>
                  <a:pt x="1984" y="1036"/>
                </a:lnTo>
                <a:lnTo>
                  <a:pt x="1984" y="1039"/>
                </a:lnTo>
                <a:lnTo>
                  <a:pt x="1996" y="1039"/>
                </a:lnTo>
                <a:lnTo>
                  <a:pt x="2008" y="1039"/>
                </a:lnTo>
                <a:lnTo>
                  <a:pt x="2008" y="1047"/>
                </a:lnTo>
                <a:lnTo>
                  <a:pt x="2008" y="1056"/>
                </a:lnTo>
                <a:lnTo>
                  <a:pt x="2008" y="1063"/>
                </a:lnTo>
                <a:lnTo>
                  <a:pt x="2008" y="1071"/>
                </a:lnTo>
                <a:lnTo>
                  <a:pt x="2003" y="1071"/>
                </a:lnTo>
                <a:lnTo>
                  <a:pt x="2000" y="1071"/>
                </a:lnTo>
                <a:lnTo>
                  <a:pt x="1997" y="1090"/>
                </a:lnTo>
                <a:lnTo>
                  <a:pt x="1995" y="1107"/>
                </a:lnTo>
                <a:lnTo>
                  <a:pt x="1993" y="1125"/>
                </a:lnTo>
                <a:lnTo>
                  <a:pt x="1991" y="1143"/>
                </a:lnTo>
                <a:lnTo>
                  <a:pt x="1999" y="1145"/>
                </a:lnTo>
                <a:lnTo>
                  <a:pt x="2007" y="1147"/>
                </a:lnTo>
                <a:lnTo>
                  <a:pt x="2018" y="1149"/>
                </a:lnTo>
                <a:lnTo>
                  <a:pt x="2035" y="1151"/>
                </a:lnTo>
                <a:lnTo>
                  <a:pt x="2037" y="1165"/>
                </a:lnTo>
                <a:lnTo>
                  <a:pt x="2039" y="1177"/>
                </a:lnTo>
                <a:lnTo>
                  <a:pt x="2042" y="1182"/>
                </a:lnTo>
                <a:lnTo>
                  <a:pt x="2046" y="1187"/>
                </a:lnTo>
                <a:lnTo>
                  <a:pt x="2052" y="1191"/>
                </a:lnTo>
                <a:lnTo>
                  <a:pt x="2059" y="1195"/>
                </a:lnTo>
                <a:lnTo>
                  <a:pt x="2059" y="1203"/>
                </a:lnTo>
                <a:lnTo>
                  <a:pt x="2059" y="1210"/>
                </a:lnTo>
                <a:lnTo>
                  <a:pt x="2059" y="1218"/>
                </a:lnTo>
                <a:lnTo>
                  <a:pt x="2059" y="1227"/>
                </a:lnTo>
                <a:lnTo>
                  <a:pt x="2063" y="1227"/>
                </a:lnTo>
                <a:lnTo>
                  <a:pt x="2067" y="1227"/>
                </a:lnTo>
                <a:lnTo>
                  <a:pt x="2070" y="1236"/>
                </a:lnTo>
                <a:lnTo>
                  <a:pt x="2073" y="1244"/>
                </a:lnTo>
                <a:lnTo>
                  <a:pt x="2077" y="1254"/>
                </a:lnTo>
                <a:lnTo>
                  <a:pt x="2080" y="1263"/>
                </a:lnTo>
                <a:lnTo>
                  <a:pt x="2069" y="1261"/>
                </a:lnTo>
                <a:lnTo>
                  <a:pt x="2061" y="1258"/>
                </a:lnTo>
                <a:lnTo>
                  <a:pt x="2053" y="1254"/>
                </a:lnTo>
                <a:lnTo>
                  <a:pt x="2043" y="1251"/>
                </a:lnTo>
                <a:lnTo>
                  <a:pt x="2043" y="1246"/>
                </a:lnTo>
                <a:lnTo>
                  <a:pt x="2043" y="1242"/>
                </a:lnTo>
                <a:lnTo>
                  <a:pt x="2030" y="1234"/>
                </a:lnTo>
                <a:lnTo>
                  <a:pt x="2015" y="1227"/>
                </a:lnTo>
                <a:lnTo>
                  <a:pt x="2015" y="1231"/>
                </a:lnTo>
                <a:lnTo>
                  <a:pt x="2015" y="1235"/>
                </a:lnTo>
                <a:lnTo>
                  <a:pt x="2007" y="1235"/>
                </a:lnTo>
                <a:lnTo>
                  <a:pt x="2000" y="1235"/>
                </a:lnTo>
                <a:lnTo>
                  <a:pt x="2000" y="1239"/>
                </a:lnTo>
                <a:lnTo>
                  <a:pt x="2000" y="1242"/>
                </a:lnTo>
                <a:lnTo>
                  <a:pt x="1985" y="1245"/>
                </a:lnTo>
                <a:lnTo>
                  <a:pt x="1973" y="1248"/>
                </a:lnTo>
                <a:lnTo>
                  <a:pt x="1962" y="1252"/>
                </a:lnTo>
                <a:lnTo>
                  <a:pt x="1954" y="1255"/>
                </a:lnTo>
                <a:lnTo>
                  <a:pt x="1951" y="1258"/>
                </a:lnTo>
                <a:lnTo>
                  <a:pt x="1947" y="1261"/>
                </a:lnTo>
                <a:lnTo>
                  <a:pt x="1945" y="1264"/>
                </a:lnTo>
                <a:lnTo>
                  <a:pt x="1942" y="1268"/>
                </a:lnTo>
                <a:lnTo>
                  <a:pt x="1940" y="1273"/>
                </a:lnTo>
                <a:lnTo>
                  <a:pt x="1938" y="1279"/>
                </a:lnTo>
                <a:lnTo>
                  <a:pt x="1937" y="1285"/>
                </a:lnTo>
                <a:lnTo>
                  <a:pt x="1935" y="1292"/>
                </a:lnTo>
                <a:lnTo>
                  <a:pt x="1950" y="1311"/>
                </a:lnTo>
                <a:lnTo>
                  <a:pt x="1967" y="1327"/>
                </a:lnTo>
                <a:lnTo>
                  <a:pt x="1983" y="1343"/>
                </a:lnTo>
                <a:lnTo>
                  <a:pt x="2000" y="1358"/>
                </a:lnTo>
                <a:lnTo>
                  <a:pt x="2000" y="1366"/>
                </a:lnTo>
                <a:lnTo>
                  <a:pt x="2000" y="1374"/>
                </a:lnTo>
                <a:lnTo>
                  <a:pt x="2003" y="1374"/>
                </a:lnTo>
                <a:lnTo>
                  <a:pt x="2008" y="1374"/>
                </a:lnTo>
                <a:lnTo>
                  <a:pt x="2000" y="1384"/>
                </a:lnTo>
                <a:lnTo>
                  <a:pt x="1996" y="1392"/>
                </a:lnTo>
                <a:lnTo>
                  <a:pt x="1994" y="1398"/>
                </a:lnTo>
                <a:lnTo>
                  <a:pt x="1991" y="1406"/>
                </a:lnTo>
                <a:lnTo>
                  <a:pt x="1978" y="1411"/>
                </a:lnTo>
                <a:lnTo>
                  <a:pt x="1968" y="1415"/>
                </a:lnTo>
                <a:lnTo>
                  <a:pt x="1959" y="1421"/>
                </a:lnTo>
                <a:lnTo>
                  <a:pt x="1953" y="1426"/>
                </a:lnTo>
                <a:lnTo>
                  <a:pt x="1948" y="1433"/>
                </a:lnTo>
                <a:lnTo>
                  <a:pt x="1945" y="1441"/>
                </a:lnTo>
                <a:lnTo>
                  <a:pt x="1942" y="1452"/>
                </a:lnTo>
                <a:lnTo>
                  <a:pt x="1940" y="1465"/>
                </a:lnTo>
                <a:lnTo>
                  <a:pt x="1923" y="1467"/>
                </a:lnTo>
                <a:lnTo>
                  <a:pt x="1905" y="1469"/>
                </a:lnTo>
                <a:lnTo>
                  <a:pt x="1889" y="1471"/>
                </a:lnTo>
                <a:lnTo>
                  <a:pt x="1872" y="1474"/>
                </a:lnTo>
                <a:lnTo>
                  <a:pt x="1872" y="1469"/>
                </a:lnTo>
                <a:lnTo>
                  <a:pt x="1872" y="1465"/>
                </a:lnTo>
                <a:lnTo>
                  <a:pt x="1860" y="1468"/>
                </a:lnTo>
                <a:lnTo>
                  <a:pt x="1848" y="1471"/>
                </a:lnTo>
                <a:lnTo>
                  <a:pt x="1837" y="1474"/>
                </a:lnTo>
                <a:lnTo>
                  <a:pt x="1827" y="1477"/>
                </a:lnTo>
                <a:lnTo>
                  <a:pt x="1816" y="1486"/>
                </a:lnTo>
                <a:lnTo>
                  <a:pt x="1810" y="1492"/>
                </a:lnTo>
                <a:lnTo>
                  <a:pt x="1803" y="1496"/>
                </a:lnTo>
                <a:lnTo>
                  <a:pt x="1792" y="1502"/>
                </a:lnTo>
                <a:lnTo>
                  <a:pt x="1792" y="1506"/>
                </a:lnTo>
                <a:lnTo>
                  <a:pt x="1792" y="1510"/>
                </a:lnTo>
                <a:lnTo>
                  <a:pt x="1781" y="1509"/>
                </a:lnTo>
                <a:lnTo>
                  <a:pt x="1769" y="1507"/>
                </a:lnTo>
                <a:lnTo>
                  <a:pt x="1763" y="1507"/>
                </a:lnTo>
                <a:lnTo>
                  <a:pt x="1757" y="1507"/>
                </a:lnTo>
                <a:lnTo>
                  <a:pt x="1751" y="1508"/>
                </a:lnTo>
                <a:lnTo>
                  <a:pt x="1745" y="1510"/>
                </a:lnTo>
                <a:lnTo>
                  <a:pt x="1745" y="1506"/>
                </a:lnTo>
                <a:lnTo>
                  <a:pt x="1745" y="1502"/>
                </a:lnTo>
                <a:lnTo>
                  <a:pt x="1741" y="1502"/>
                </a:lnTo>
                <a:lnTo>
                  <a:pt x="1736" y="1502"/>
                </a:lnTo>
                <a:lnTo>
                  <a:pt x="1735" y="1496"/>
                </a:lnTo>
                <a:lnTo>
                  <a:pt x="1733" y="1492"/>
                </a:lnTo>
                <a:lnTo>
                  <a:pt x="1715" y="1488"/>
                </a:lnTo>
                <a:lnTo>
                  <a:pt x="1700" y="1485"/>
                </a:lnTo>
                <a:lnTo>
                  <a:pt x="1684" y="1483"/>
                </a:lnTo>
                <a:lnTo>
                  <a:pt x="1657" y="1481"/>
                </a:lnTo>
                <a:lnTo>
                  <a:pt x="1657" y="1495"/>
                </a:lnTo>
                <a:lnTo>
                  <a:pt x="1657" y="1510"/>
                </a:lnTo>
                <a:lnTo>
                  <a:pt x="1649" y="1506"/>
                </a:lnTo>
                <a:lnTo>
                  <a:pt x="1644" y="1504"/>
                </a:lnTo>
                <a:lnTo>
                  <a:pt x="1637" y="1503"/>
                </a:lnTo>
                <a:lnTo>
                  <a:pt x="1625" y="1502"/>
                </a:lnTo>
                <a:lnTo>
                  <a:pt x="1625" y="1496"/>
                </a:lnTo>
                <a:lnTo>
                  <a:pt x="1625" y="1493"/>
                </a:lnTo>
                <a:lnTo>
                  <a:pt x="1613" y="1489"/>
                </a:lnTo>
                <a:lnTo>
                  <a:pt x="1600" y="1486"/>
                </a:lnTo>
                <a:lnTo>
                  <a:pt x="1586" y="1484"/>
                </a:lnTo>
                <a:lnTo>
                  <a:pt x="1572" y="1482"/>
                </a:lnTo>
                <a:lnTo>
                  <a:pt x="1558" y="1480"/>
                </a:lnTo>
                <a:lnTo>
                  <a:pt x="1545" y="1478"/>
                </a:lnTo>
                <a:lnTo>
                  <a:pt x="1531" y="1476"/>
                </a:lnTo>
                <a:lnTo>
                  <a:pt x="1519" y="1471"/>
                </a:lnTo>
                <a:lnTo>
                  <a:pt x="1497" y="1454"/>
                </a:lnTo>
                <a:lnTo>
                  <a:pt x="1472" y="1435"/>
                </a:lnTo>
                <a:lnTo>
                  <a:pt x="1461" y="1426"/>
                </a:lnTo>
                <a:lnTo>
                  <a:pt x="1449" y="1416"/>
                </a:lnTo>
                <a:lnTo>
                  <a:pt x="1440" y="1407"/>
                </a:lnTo>
                <a:lnTo>
                  <a:pt x="1433" y="1398"/>
                </a:lnTo>
                <a:lnTo>
                  <a:pt x="1421" y="1401"/>
                </a:lnTo>
                <a:lnTo>
                  <a:pt x="1411" y="1406"/>
                </a:lnTo>
                <a:lnTo>
                  <a:pt x="1409" y="1397"/>
                </a:lnTo>
                <a:lnTo>
                  <a:pt x="1407" y="1390"/>
                </a:lnTo>
                <a:lnTo>
                  <a:pt x="1381" y="1381"/>
                </a:lnTo>
                <a:lnTo>
                  <a:pt x="1364" y="1375"/>
                </a:lnTo>
                <a:lnTo>
                  <a:pt x="1352" y="1372"/>
                </a:lnTo>
                <a:lnTo>
                  <a:pt x="1339" y="1370"/>
                </a:lnTo>
                <a:lnTo>
                  <a:pt x="1339" y="1366"/>
                </a:lnTo>
                <a:lnTo>
                  <a:pt x="1339" y="1362"/>
                </a:lnTo>
                <a:lnTo>
                  <a:pt x="1326" y="1359"/>
                </a:lnTo>
                <a:lnTo>
                  <a:pt x="1312" y="1358"/>
                </a:lnTo>
                <a:lnTo>
                  <a:pt x="1299" y="1356"/>
                </a:lnTo>
                <a:lnTo>
                  <a:pt x="1286" y="1354"/>
                </a:lnTo>
                <a:lnTo>
                  <a:pt x="1286" y="1358"/>
                </a:lnTo>
                <a:lnTo>
                  <a:pt x="1286" y="1362"/>
                </a:lnTo>
                <a:lnTo>
                  <a:pt x="1283" y="1362"/>
                </a:lnTo>
                <a:lnTo>
                  <a:pt x="1279" y="1362"/>
                </a:lnTo>
                <a:lnTo>
                  <a:pt x="1280" y="1368"/>
                </a:lnTo>
                <a:lnTo>
                  <a:pt x="1281" y="1375"/>
                </a:lnTo>
                <a:lnTo>
                  <a:pt x="1284" y="1382"/>
                </a:lnTo>
                <a:lnTo>
                  <a:pt x="1288" y="1391"/>
                </a:lnTo>
                <a:lnTo>
                  <a:pt x="1298" y="1407"/>
                </a:lnTo>
                <a:lnTo>
                  <a:pt x="1310" y="1424"/>
                </a:lnTo>
                <a:lnTo>
                  <a:pt x="1324" y="1440"/>
                </a:lnTo>
                <a:lnTo>
                  <a:pt x="1337" y="1456"/>
                </a:lnTo>
                <a:lnTo>
                  <a:pt x="1351" y="1468"/>
                </a:lnTo>
                <a:lnTo>
                  <a:pt x="1363" y="1478"/>
                </a:lnTo>
                <a:lnTo>
                  <a:pt x="1363" y="1485"/>
                </a:lnTo>
                <a:lnTo>
                  <a:pt x="1363" y="1493"/>
                </a:lnTo>
                <a:lnTo>
                  <a:pt x="1366" y="1493"/>
                </a:lnTo>
                <a:lnTo>
                  <a:pt x="1370" y="1493"/>
                </a:lnTo>
                <a:lnTo>
                  <a:pt x="1372" y="1503"/>
                </a:lnTo>
                <a:lnTo>
                  <a:pt x="1375" y="1513"/>
                </a:lnTo>
                <a:lnTo>
                  <a:pt x="1386" y="1517"/>
                </a:lnTo>
                <a:lnTo>
                  <a:pt x="1398" y="1521"/>
                </a:lnTo>
                <a:lnTo>
                  <a:pt x="1398" y="1534"/>
                </a:lnTo>
                <a:lnTo>
                  <a:pt x="1398" y="1546"/>
                </a:lnTo>
                <a:lnTo>
                  <a:pt x="1406" y="1549"/>
                </a:lnTo>
                <a:lnTo>
                  <a:pt x="1410" y="1552"/>
                </a:lnTo>
                <a:lnTo>
                  <a:pt x="1412" y="1555"/>
                </a:lnTo>
                <a:lnTo>
                  <a:pt x="1414" y="1562"/>
                </a:lnTo>
                <a:lnTo>
                  <a:pt x="1410" y="1562"/>
                </a:lnTo>
                <a:lnTo>
                  <a:pt x="1406" y="1562"/>
                </a:lnTo>
                <a:lnTo>
                  <a:pt x="1406" y="1565"/>
                </a:lnTo>
                <a:lnTo>
                  <a:pt x="1406" y="1570"/>
                </a:lnTo>
                <a:lnTo>
                  <a:pt x="1403" y="1570"/>
                </a:lnTo>
                <a:lnTo>
                  <a:pt x="1398" y="1570"/>
                </a:lnTo>
                <a:lnTo>
                  <a:pt x="1398" y="1577"/>
                </a:lnTo>
                <a:lnTo>
                  <a:pt x="1398" y="1586"/>
                </a:lnTo>
                <a:lnTo>
                  <a:pt x="1390" y="1586"/>
                </a:lnTo>
                <a:lnTo>
                  <a:pt x="1382" y="1586"/>
                </a:lnTo>
                <a:lnTo>
                  <a:pt x="1382" y="1589"/>
                </a:lnTo>
                <a:lnTo>
                  <a:pt x="1382" y="1594"/>
                </a:lnTo>
                <a:lnTo>
                  <a:pt x="1368" y="1599"/>
                </a:lnTo>
                <a:lnTo>
                  <a:pt x="1355" y="1605"/>
                </a:lnTo>
                <a:lnTo>
                  <a:pt x="1355" y="1613"/>
                </a:lnTo>
                <a:lnTo>
                  <a:pt x="1355" y="1621"/>
                </a:lnTo>
                <a:lnTo>
                  <a:pt x="1347" y="1621"/>
                </a:lnTo>
                <a:lnTo>
                  <a:pt x="1339" y="1621"/>
                </a:lnTo>
                <a:lnTo>
                  <a:pt x="1339" y="1625"/>
                </a:lnTo>
                <a:lnTo>
                  <a:pt x="1339" y="1629"/>
                </a:lnTo>
                <a:lnTo>
                  <a:pt x="1331" y="1630"/>
                </a:lnTo>
                <a:lnTo>
                  <a:pt x="1324" y="1632"/>
                </a:lnTo>
                <a:lnTo>
                  <a:pt x="1315" y="1636"/>
                </a:lnTo>
                <a:lnTo>
                  <a:pt x="1308" y="1641"/>
                </a:lnTo>
                <a:lnTo>
                  <a:pt x="1300" y="1645"/>
                </a:lnTo>
                <a:lnTo>
                  <a:pt x="1292" y="1649"/>
                </a:lnTo>
                <a:lnTo>
                  <a:pt x="1283" y="1652"/>
                </a:lnTo>
                <a:lnTo>
                  <a:pt x="1275" y="1653"/>
                </a:lnTo>
                <a:close/>
              </a:path>
            </a:pathLst>
          </a:custGeom>
          <a:solidFill>
            <a:srgbClr val="62E13F"/>
          </a:solidFill>
          <a:ln w="12700" cap="flat" cmpd="sng" algn="ctr">
            <a:solidFill>
              <a:srgbClr val="808080">
                <a:lumMod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>
            <a:glow rad="38100">
              <a:schemeClr val="accent1">
                <a:lumMod val="100000"/>
              </a:schemeClr>
            </a:glow>
          </a:effectLst>
          <a:scene3d>
            <a:camera prst="orthographicFront"/>
            <a:lightRig rig="threePt" dir="t"/>
          </a:scene3d>
          <a:sp3d>
            <a:bevelT w="0" h="0"/>
          </a:sp3d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 231">
            <a:extLst>
              <a:ext uri="{FF2B5EF4-FFF2-40B4-BE49-F238E27FC236}">
                <a16:creationId xmlns:a16="http://schemas.microsoft.com/office/drawing/2014/main" id="{BD212A05-B74C-40B6-B593-49E4E7F9F20D}"/>
              </a:ext>
            </a:extLst>
          </p:cNvPr>
          <p:cNvSpPr>
            <a:spLocks/>
          </p:cNvSpPr>
          <p:nvPr/>
        </p:nvSpPr>
        <p:spPr bwMode="auto">
          <a:xfrm>
            <a:off x="2242751" y="4943328"/>
            <a:ext cx="915407" cy="840058"/>
          </a:xfrm>
          <a:custGeom>
            <a:avLst/>
            <a:gdLst>
              <a:gd name="T0" fmla="*/ 2147483646 w 2237"/>
              <a:gd name="T1" fmla="*/ 2147483646 h 2069"/>
              <a:gd name="T2" fmla="*/ 2147483646 w 2237"/>
              <a:gd name="T3" fmla="*/ 2147483646 h 2069"/>
              <a:gd name="T4" fmla="*/ 2147483646 w 2237"/>
              <a:gd name="T5" fmla="*/ 2147483646 h 2069"/>
              <a:gd name="T6" fmla="*/ 2147483646 w 2237"/>
              <a:gd name="T7" fmla="*/ 2147483646 h 2069"/>
              <a:gd name="T8" fmla="*/ 2147483646 w 2237"/>
              <a:gd name="T9" fmla="*/ 2147483646 h 2069"/>
              <a:gd name="T10" fmla="*/ 2147483646 w 2237"/>
              <a:gd name="T11" fmla="*/ 2147483646 h 2069"/>
              <a:gd name="T12" fmla="*/ 2147483646 w 2237"/>
              <a:gd name="T13" fmla="*/ 2147483646 h 2069"/>
              <a:gd name="T14" fmla="*/ 2147483646 w 2237"/>
              <a:gd name="T15" fmla="*/ 2147483646 h 2069"/>
              <a:gd name="T16" fmla="*/ 2147483646 w 2237"/>
              <a:gd name="T17" fmla="*/ 2147483646 h 2069"/>
              <a:gd name="T18" fmla="*/ 2147483646 w 2237"/>
              <a:gd name="T19" fmla="*/ 2147483646 h 2069"/>
              <a:gd name="T20" fmla="*/ 2147483646 w 2237"/>
              <a:gd name="T21" fmla="*/ 2147483646 h 2069"/>
              <a:gd name="T22" fmla="*/ 2147483646 w 2237"/>
              <a:gd name="T23" fmla="*/ 2147483646 h 2069"/>
              <a:gd name="T24" fmla="*/ 2147483646 w 2237"/>
              <a:gd name="T25" fmla="*/ 2147483646 h 2069"/>
              <a:gd name="T26" fmla="*/ 2147483646 w 2237"/>
              <a:gd name="T27" fmla="*/ 2147483646 h 2069"/>
              <a:gd name="T28" fmla="*/ 2147483646 w 2237"/>
              <a:gd name="T29" fmla="*/ 2147483646 h 2069"/>
              <a:gd name="T30" fmla="*/ 2147483646 w 2237"/>
              <a:gd name="T31" fmla="*/ 2147483646 h 2069"/>
              <a:gd name="T32" fmla="*/ 2147483646 w 2237"/>
              <a:gd name="T33" fmla="*/ 2147483646 h 2069"/>
              <a:gd name="T34" fmla="*/ 2147483646 w 2237"/>
              <a:gd name="T35" fmla="*/ 2147483646 h 2069"/>
              <a:gd name="T36" fmla="*/ 2147483646 w 2237"/>
              <a:gd name="T37" fmla="*/ 2147483646 h 2069"/>
              <a:gd name="T38" fmla="*/ 2147483646 w 2237"/>
              <a:gd name="T39" fmla="*/ 2147483646 h 2069"/>
              <a:gd name="T40" fmla="*/ 2147483646 w 2237"/>
              <a:gd name="T41" fmla="*/ 2147483646 h 2069"/>
              <a:gd name="T42" fmla="*/ 2147483646 w 2237"/>
              <a:gd name="T43" fmla="*/ 2147483646 h 2069"/>
              <a:gd name="T44" fmla="*/ 2147483646 w 2237"/>
              <a:gd name="T45" fmla="*/ 2147483646 h 2069"/>
              <a:gd name="T46" fmla="*/ 2147483646 w 2237"/>
              <a:gd name="T47" fmla="*/ 2147483646 h 2069"/>
              <a:gd name="T48" fmla="*/ 2147483646 w 2237"/>
              <a:gd name="T49" fmla="*/ 2147483646 h 2069"/>
              <a:gd name="T50" fmla="*/ 2147483646 w 2237"/>
              <a:gd name="T51" fmla="*/ 2147483646 h 2069"/>
              <a:gd name="T52" fmla="*/ 2147483646 w 2237"/>
              <a:gd name="T53" fmla="*/ 2147483646 h 2069"/>
              <a:gd name="T54" fmla="*/ 2147483646 w 2237"/>
              <a:gd name="T55" fmla="*/ 2147483646 h 2069"/>
              <a:gd name="T56" fmla="*/ 2147483646 w 2237"/>
              <a:gd name="T57" fmla="*/ 2147483646 h 2069"/>
              <a:gd name="T58" fmla="*/ 2147483646 w 2237"/>
              <a:gd name="T59" fmla="*/ 2147483646 h 2069"/>
              <a:gd name="T60" fmla="*/ 2147483646 w 2237"/>
              <a:gd name="T61" fmla="*/ 2147483646 h 2069"/>
              <a:gd name="T62" fmla="*/ 2147483646 w 2237"/>
              <a:gd name="T63" fmla="*/ 2147483646 h 2069"/>
              <a:gd name="T64" fmla="*/ 2147483646 w 2237"/>
              <a:gd name="T65" fmla="*/ 2147483646 h 2069"/>
              <a:gd name="T66" fmla="*/ 2147483646 w 2237"/>
              <a:gd name="T67" fmla="*/ 2147483646 h 2069"/>
              <a:gd name="T68" fmla="*/ 2147483646 w 2237"/>
              <a:gd name="T69" fmla="*/ 2147483646 h 2069"/>
              <a:gd name="T70" fmla="*/ 2147483646 w 2237"/>
              <a:gd name="T71" fmla="*/ 2147483646 h 2069"/>
              <a:gd name="T72" fmla="*/ 2147483646 w 2237"/>
              <a:gd name="T73" fmla="*/ 2147483646 h 2069"/>
              <a:gd name="T74" fmla="*/ 2147483646 w 2237"/>
              <a:gd name="T75" fmla="*/ 2147483646 h 2069"/>
              <a:gd name="T76" fmla="*/ 2147483646 w 2237"/>
              <a:gd name="T77" fmla="*/ 2147483646 h 2069"/>
              <a:gd name="T78" fmla="*/ 2147483646 w 2237"/>
              <a:gd name="T79" fmla="*/ 2147483646 h 2069"/>
              <a:gd name="T80" fmla="*/ 2147483646 w 2237"/>
              <a:gd name="T81" fmla="*/ 2147483646 h 2069"/>
              <a:gd name="T82" fmla="*/ 2147483646 w 2237"/>
              <a:gd name="T83" fmla="*/ 2147483646 h 2069"/>
              <a:gd name="T84" fmla="*/ 2147483646 w 2237"/>
              <a:gd name="T85" fmla="*/ 2147483646 h 2069"/>
              <a:gd name="T86" fmla="*/ 2147483646 w 2237"/>
              <a:gd name="T87" fmla="*/ 2147483646 h 2069"/>
              <a:gd name="T88" fmla="*/ 2147483646 w 2237"/>
              <a:gd name="T89" fmla="*/ 2147483646 h 2069"/>
              <a:gd name="T90" fmla="*/ 2147483646 w 2237"/>
              <a:gd name="T91" fmla="*/ 2147483646 h 2069"/>
              <a:gd name="T92" fmla="*/ 2147483646 w 2237"/>
              <a:gd name="T93" fmla="*/ 2147483646 h 2069"/>
              <a:gd name="T94" fmla="*/ 2147483646 w 2237"/>
              <a:gd name="T95" fmla="*/ 2147483646 h 2069"/>
              <a:gd name="T96" fmla="*/ 2147483646 w 2237"/>
              <a:gd name="T97" fmla="*/ 2147483646 h 2069"/>
              <a:gd name="T98" fmla="*/ 2147483646 w 2237"/>
              <a:gd name="T99" fmla="*/ 2147483646 h 2069"/>
              <a:gd name="T100" fmla="*/ 2147483646 w 2237"/>
              <a:gd name="T101" fmla="*/ 2147483646 h 2069"/>
              <a:gd name="T102" fmla="*/ 2147483646 w 2237"/>
              <a:gd name="T103" fmla="*/ 2147483646 h 2069"/>
              <a:gd name="T104" fmla="*/ 2147483646 w 2237"/>
              <a:gd name="T105" fmla="*/ 2147483646 h 2069"/>
              <a:gd name="T106" fmla="*/ 2147483646 w 2237"/>
              <a:gd name="T107" fmla="*/ 2147483646 h 2069"/>
              <a:gd name="T108" fmla="*/ 2147483646 w 2237"/>
              <a:gd name="T109" fmla="*/ 2147483646 h 2069"/>
              <a:gd name="T110" fmla="*/ 2147483646 w 2237"/>
              <a:gd name="T111" fmla="*/ 2147483646 h 2069"/>
              <a:gd name="T112" fmla="*/ 2147483646 w 2237"/>
              <a:gd name="T113" fmla="*/ 2147483646 h 2069"/>
              <a:gd name="T114" fmla="*/ 2147483646 w 2237"/>
              <a:gd name="T115" fmla="*/ 2147483646 h 2069"/>
              <a:gd name="T116" fmla="*/ 2147483646 w 2237"/>
              <a:gd name="T117" fmla="*/ 2147483646 h 2069"/>
              <a:gd name="T118" fmla="*/ 2147483646 w 2237"/>
              <a:gd name="T119" fmla="*/ 2147483646 h 2069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2237"/>
              <a:gd name="T181" fmla="*/ 0 h 2069"/>
              <a:gd name="T182" fmla="*/ 2237 w 2237"/>
              <a:gd name="T183" fmla="*/ 2069 h 2069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2237" h="2069">
                <a:moveTo>
                  <a:pt x="569" y="490"/>
                </a:moveTo>
                <a:lnTo>
                  <a:pt x="569" y="495"/>
                </a:lnTo>
                <a:lnTo>
                  <a:pt x="569" y="498"/>
                </a:lnTo>
                <a:lnTo>
                  <a:pt x="589" y="499"/>
                </a:lnTo>
                <a:lnTo>
                  <a:pt x="608" y="500"/>
                </a:lnTo>
                <a:lnTo>
                  <a:pt x="628" y="501"/>
                </a:lnTo>
                <a:lnTo>
                  <a:pt x="648" y="503"/>
                </a:lnTo>
                <a:lnTo>
                  <a:pt x="664" y="504"/>
                </a:lnTo>
                <a:lnTo>
                  <a:pt x="680" y="507"/>
                </a:lnTo>
                <a:lnTo>
                  <a:pt x="696" y="510"/>
                </a:lnTo>
                <a:lnTo>
                  <a:pt x="711" y="511"/>
                </a:lnTo>
                <a:lnTo>
                  <a:pt x="719" y="504"/>
                </a:lnTo>
                <a:lnTo>
                  <a:pt x="728" y="498"/>
                </a:lnTo>
                <a:lnTo>
                  <a:pt x="736" y="492"/>
                </a:lnTo>
                <a:lnTo>
                  <a:pt x="745" y="487"/>
                </a:lnTo>
                <a:lnTo>
                  <a:pt x="765" y="479"/>
                </a:lnTo>
                <a:lnTo>
                  <a:pt x="784" y="471"/>
                </a:lnTo>
                <a:lnTo>
                  <a:pt x="784" y="456"/>
                </a:lnTo>
                <a:lnTo>
                  <a:pt x="783" y="442"/>
                </a:lnTo>
                <a:lnTo>
                  <a:pt x="782" y="427"/>
                </a:lnTo>
                <a:lnTo>
                  <a:pt x="781" y="413"/>
                </a:lnTo>
                <a:lnTo>
                  <a:pt x="785" y="409"/>
                </a:lnTo>
                <a:lnTo>
                  <a:pt x="788" y="407"/>
                </a:lnTo>
                <a:lnTo>
                  <a:pt x="792" y="406"/>
                </a:lnTo>
                <a:lnTo>
                  <a:pt x="799" y="404"/>
                </a:lnTo>
                <a:lnTo>
                  <a:pt x="801" y="396"/>
                </a:lnTo>
                <a:lnTo>
                  <a:pt x="802" y="389"/>
                </a:lnTo>
                <a:lnTo>
                  <a:pt x="801" y="378"/>
                </a:lnTo>
                <a:lnTo>
                  <a:pt x="799" y="361"/>
                </a:lnTo>
                <a:lnTo>
                  <a:pt x="811" y="360"/>
                </a:lnTo>
                <a:lnTo>
                  <a:pt x="821" y="359"/>
                </a:lnTo>
                <a:lnTo>
                  <a:pt x="832" y="359"/>
                </a:lnTo>
                <a:lnTo>
                  <a:pt x="844" y="358"/>
                </a:lnTo>
                <a:lnTo>
                  <a:pt x="844" y="347"/>
                </a:lnTo>
                <a:lnTo>
                  <a:pt x="842" y="338"/>
                </a:lnTo>
                <a:lnTo>
                  <a:pt x="840" y="330"/>
                </a:lnTo>
                <a:lnTo>
                  <a:pt x="838" y="321"/>
                </a:lnTo>
                <a:lnTo>
                  <a:pt x="835" y="313"/>
                </a:lnTo>
                <a:lnTo>
                  <a:pt x="833" y="305"/>
                </a:lnTo>
                <a:lnTo>
                  <a:pt x="832" y="295"/>
                </a:lnTo>
                <a:lnTo>
                  <a:pt x="832" y="286"/>
                </a:lnTo>
                <a:lnTo>
                  <a:pt x="847" y="274"/>
                </a:lnTo>
                <a:lnTo>
                  <a:pt x="863" y="262"/>
                </a:lnTo>
                <a:lnTo>
                  <a:pt x="879" y="251"/>
                </a:lnTo>
                <a:lnTo>
                  <a:pt x="896" y="238"/>
                </a:lnTo>
                <a:lnTo>
                  <a:pt x="895" y="221"/>
                </a:lnTo>
                <a:lnTo>
                  <a:pt x="893" y="205"/>
                </a:lnTo>
                <a:lnTo>
                  <a:pt x="889" y="191"/>
                </a:lnTo>
                <a:lnTo>
                  <a:pt x="883" y="175"/>
                </a:lnTo>
                <a:lnTo>
                  <a:pt x="888" y="163"/>
                </a:lnTo>
                <a:lnTo>
                  <a:pt x="894" y="149"/>
                </a:lnTo>
                <a:lnTo>
                  <a:pt x="898" y="134"/>
                </a:lnTo>
                <a:lnTo>
                  <a:pt x="902" y="119"/>
                </a:lnTo>
                <a:lnTo>
                  <a:pt x="903" y="112"/>
                </a:lnTo>
                <a:lnTo>
                  <a:pt x="904" y="105"/>
                </a:lnTo>
                <a:lnTo>
                  <a:pt x="903" y="98"/>
                </a:lnTo>
                <a:lnTo>
                  <a:pt x="902" y="91"/>
                </a:lnTo>
                <a:lnTo>
                  <a:pt x="900" y="85"/>
                </a:lnTo>
                <a:lnTo>
                  <a:pt x="897" y="80"/>
                </a:lnTo>
                <a:lnTo>
                  <a:pt x="891" y="74"/>
                </a:lnTo>
                <a:lnTo>
                  <a:pt x="885" y="70"/>
                </a:lnTo>
                <a:lnTo>
                  <a:pt x="886" y="61"/>
                </a:lnTo>
                <a:lnTo>
                  <a:pt x="888" y="52"/>
                </a:lnTo>
                <a:lnTo>
                  <a:pt x="891" y="43"/>
                </a:lnTo>
                <a:lnTo>
                  <a:pt x="895" y="34"/>
                </a:lnTo>
                <a:lnTo>
                  <a:pt x="903" y="16"/>
                </a:lnTo>
                <a:lnTo>
                  <a:pt x="911" y="0"/>
                </a:lnTo>
                <a:lnTo>
                  <a:pt x="921" y="0"/>
                </a:lnTo>
                <a:lnTo>
                  <a:pt x="931" y="0"/>
                </a:lnTo>
                <a:lnTo>
                  <a:pt x="935" y="11"/>
                </a:lnTo>
                <a:lnTo>
                  <a:pt x="938" y="24"/>
                </a:lnTo>
                <a:lnTo>
                  <a:pt x="950" y="23"/>
                </a:lnTo>
                <a:lnTo>
                  <a:pt x="961" y="22"/>
                </a:lnTo>
                <a:lnTo>
                  <a:pt x="972" y="18"/>
                </a:lnTo>
                <a:lnTo>
                  <a:pt x="983" y="16"/>
                </a:lnTo>
                <a:lnTo>
                  <a:pt x="1006" y="10"/>
                </a:lnTo>
                <a:lnTo>
                  <a:pt x="1029" y="7"/>
                </a:lnTo>
                <a:lnTo>
                  <a:pt x="1033" y="14"/>
                </a:lnTo>
                <a:lnTo>
                  <a:pt x="1037" y="23"/>
                </a:lnTo>
                <a:lnTo>
                  <a:pt x="1059" y="22"/>
                </a:lnTo>
                <a:lnTo>
                  <a:pt x="1083" y="22"/>
                </a:lnTo>
                <a:lnTo>
                  <a:pt x="1107" y="22"/>
                </a:lnTo>
                <a:lnTo>
                  <a:pt x="1132" y="22"/>
                </a:lnTo>
                <a:lnTo>
                  <a:pt x="1138" y="28"/>
                </a:lnTo>
                <a:lnTo>
                  <a:pt x="1145" y="32"/>
                </a:lnTo>
                <a:lnTo>
                  <a:pt x="1151" y="36"/>
                </a:lnTo>
                <a:lnTo>
                  <a:pt x="1157" y="39"/>
                </a:lnTo>
                <a:lnTo>
                  <a:pt x="1170" y="44"/>
                </a:lnTo>
                <a:lnTo>
                  <a:pt x="1188" y="49"/>
                </a:lnTo>
                <a:lnTo>
                  <a:pt x="1190" y="60"/>
                </a:lnTo>
                <a:lnTo>
                  <a:pt x="1193" y="71"/>
                </a:lnTo>
                <a:lnTo>
                  <a:pt x="1196" y="83"/>
                </a:lnTo>
                <a:lnTo>
                  <a:pt x="1199" y="94"/>
                </a:lnTo>
                <a:lnTo>
                  <a:pt x="1213" y="98"/>
                </a:lnTo>
                <a:lnTo>
                  <a:pt x="1228" y="107"/>
                </a:lnTo>
                <a:lnTo>
                  <a:pt x="1248" y="116"/>
                </a:lnTo>
                <a:lnTo>
                  <a:pt x="1270" y="125"/>
                </a:lnTo>
                <a:lnTo>
                  <a:pt x="1271" y="142"/>
                </a:lnTo>
                <a:lnTo>
                  <a:pt x="1272" y="159"/>
                </a:lnTo>
                <a:lnTo>
                  <a:pt x="1273" y="178"/>
                </a:lnTo>
                <a:lnTo>
                  <a:pt x="1274" y="196"/>
                </a:lnTo>
                <a:lnTo>
                  <a:pt x="1269" y="196"/>
                </a:lnTo>
                <a:lnTo>
                  <a:pt x="1266" y="196"/>
                </a:lnTo>
                <a:lnTo>
                  <a:pt x="1266" y="201"/>
                </a:lnTo>
                <a:lnTo>
                  <a:pt x="1266" y="207"/>
                </a:lnTo>
                <a:lnTo>
                  <a:pt x="1271" y="207"/>
                </a:lnTo>
                <a:lnTo>
                  <a:pt x="1277" y="207"/>
                </a:lnTo>
                <a:lnTo>
                  <a:pt x="1277" y="223"/>
                </a:lnTo>
                <a:lnTo>
                  <a:pt x="1277" y="238"/>
                </a:lnTo>
                <a:lnTo>
                  <a:pt x="1277" y="255"/>
                </a:lnTo>
                <a:lnTo>
                  <a:pt x="1277" y="270"/>
                </a:lnTo>
                <a:lnTo>
                  <a:pt x="1279" y="270"/>
                </a:lnTo>
                <a:lnTo>
                  <a:pt x="1282" y="270"/>
                </a:lnTo>
                <a:lnTo>
                  <a:pt x="1260" y="280"/>
                </a:lnTo>
                <a:lnTo>
                  <a:pt x="1241" y="285"/>
                </a:lnTo>
                <a:lnTo>
                  <a:pt x="1238" y="286"/>
                </a:lnTo>
                <a:lnTo>
                  <a:pt x="1235" y="288"/>
                </a:lnTo>
                <a:lnTo>
                  <a:pt x="1232" y="291"/>
                </a:lnTo>
                <a:lnTo>
                  <a:pt x="1228" y="294"/>
                </a:lnTo>
                <a:lnTo>
                  <a:pt x="1226" y="297"/>
                </a:lnTo>
                <a:lnTo>
                  <a:pt x="1224" y="303"/>
                </a:lnTo>
                <a:lnTo>
                  <a:pt x="1222" y="308"/>
                </a:lnTo>
                <a:lnTo>
                  <a:pt x="1221" y="315"/>
                </a:lnTo>
                <a:lnTo>
                  <a:pt x="1242" y="322"/>
                </a:lnTo>
                <a:lnTo>
                  <a:pt x="1261" y="330"/>
                </a:lnTo>
                <a:lnTo>
                  <a:pt x="1269" y="335"/>
                </a:lnTo>
                <a:lnTo>
                  <a:pt x="1276" y="341"/>
                </a:lnTo>
                <a:lnTo>
                  <a:pt x="1282" y="348"/>
                </a:lnTo>
                <a:lnTo>
                  <a:pt x="1289" y="358"/>
                </a:lnTo>
                <a:lnTo>
                  <a:pt x="1297" y="357"/>
                </a:lnTo>
                <a:lnTo>
                  <a:pt x="1306" y="355"/>
                </a:lnTo>
                <a:lnTo>
                  <a:pt x="1309" y="355"/>
                </a:lnTo>
                <a:lnTo>
                  <a:pt x="1314" y="355"/>
                </a:lnTo>
                <a:lnTo>
                  <a:pt x="1314" y="345"/>
                </a:lnTo>
                <a:lnTo>
                  <a:pt x="1314" y="337"/>
                </a:lnTo>
                <a:lnTo>
                  <a:pt x="1314" y="328"/>
                </a:lnTo>
                <a:lnTo>
                  <a:pt x="1314" y="318"/>
                </a:lnTo>
                <a:lnTo>
                  <a:pt x="1321" y="318"/>
                </a:lnTo>
                <a:lnTo>
                  <a:pt x="1330" y="318"/>
                </a:lnTo>
                <a:lnTo>
                  <a:pt x="1331" y="326"/>
                </a:lnTo>
                <a:lnTo>
                  <a:pt x="1332" y="335"/>
                </a:lnTo>
                <a:lnTo>
                  <a:pt x="1332" y="343"/>
                </a:lnTo>
                <a:lnTo>
                  <a:pt x="1333" y="351"/>
                </a:lnTo>
                <a:lnTo>
                  <a:pt x="1332" y="359"/>
                </a:lnTo>
                <a:lnTo>
                  <a:pt x="1332" y="366"/>
                </a:lnTo>
                <a:lnTo>
                  <a:pt x="1332" y="372"/>
                </a:lnTo>
                <a:lnTo>
                  <a:pt x="1333" y="378"/>
                </a:lnTo>
                <a:lnTo>
                  <a:pt x="1335" y="385"/>
                </a:lnTo>
                <a:lnTo>
                  <a:pt x="1337" y="391"/>
                </a:lnTo>
                <a:lnTo>
                  <a:pt x="1340" y="396"/>
                </a:lnTo>
                <a:lnTo>
                  <a:pt x="1344" y="401"/>
                </a:lnTo>
                <a:lnTo>
                  <a:pt x="1351" y="412"/>
                </a:lnTo>
                <a:lnTo>
                  <a:pt x="1360" y="421"/>
                </a:lnTo>
                <a:lnTo>
                  <a:pt x="1370" y="430"/>
                </a:lnTo>
                <a:lnTo>
                  <a:pt x="1380" y="441"/>
                </a:lnTo>
                <a:lnTo>
                  <a:pt x="1388" y="441"/>
                </a:lnTo>
                <a:lnTo>
                  <a:pt x="1396" y="441"/>
                </a:lnTo>
                <a:lnTo>
                  <a:pt x="1405" y="441"/>
                </a:lnTo>
                <a:lnTo>
                  <a:pt x="1414" y="441"/>
                </a:lnTo>
                <a:lnTo>
                  <a:pt x="1422" y="432"/>
                </a:lnTo>
                <a:lnTo>
                  <a:pt x="1428" y="426"/>
                </a:lnTo>
                <a:lnTo>
                  <a:pt x="1432" y="421"/>
                </a:lnTo>
                <a:lnTo>
                  <a:pt x="1435" y="412"/>
                </a:lnTo>
                <a:lnTo>
                  <a:pt x="1450" y="414"/>
                </a:lnTo>
                <a:lnTo>
                  <a:pt x="1462" y="417"/>
                </a:lnTo>
                <a:lnTo>
                  <a:pt x="1466" y="419"/>
                </a:lnTo>
                <a:lnTo>
                  <a:pt x="1471" y="422"/>
                </a:lnTo>
                <a:lnTo>
                  <a:pt x="1476" y="427"/>
                </a:lnTo>
                <a:lnTo>
                  <a:pt x="1482" y="432"/>
                </a:lnTo>
                <a:lnTo>
                  <a:pt x="1494" y="432"/>
                </a:lnTo>
                <a:lnTo>
                  <a:pt x="1507" y="432"/>
                </a:lnTo>
                <a:lnTo>
                  <a:pt x="1520" y="432"/>
                </a:lnTo>
                <a:lnTo>
                  <a:pt x="1533" y="432"/>
                </a:lnTo>
                <a:lnTo>
                  <a:pt x="1537" y="428"/>
                </a:lnTo>
                <a:lnTo>
                  <a:pt x="1541" y="424"/>
                </a:lnTo>
                <a:lnTo>
                  <a:pt x="1545" y="416"/>
                </a:lnTo>
                <a:lnTo>
                  <a:pt x="1551" y="400"/>
                </a:lnTo>
                <a:lnTo>
                  <a:pt x="1571" y="400"/>
                </a:lnTo>
                <a:lnTo>
                  <a:pt x="1590" y="401"/>
                </a:lnTo>
                <a:lnTo>
                  <a:pt x="1611" y="402"/>
                </a:lnTo>
                <a:lnTo>
                  <a:pt x="1631" y="404"/>
                </a:lnTo>
                <a:lnTo>
                  <a:pt x="1651" y="406"/>
                </a:lnTo>
                <a:lnTo>
                  <a:pt x="1670" y="409"/>
                </a:lnTo>
                <a:lnTo>
                  <a:pt x="1690" y="412"/>
                </a:lnTo>
                <a:lnTo>
                  <a:pt x="1710" y="415"/>
                </a:lnTo>
                <a:lnTo>
                  <a:pt x="1710" y="422"/>
                </a:lnTo>
                <a:lnTo>
                  <a:pt x="1709" y="431"/>
                </a:lnTo>
                <a:lnTo>
                  <a:pt x="1708" y="446"/>
                </a:lnTo>
                <a:lnTo>
                  <a:pt x="1704" y="467"/>
                </a:lnTo>
                <a:lnTo>
                  <a:pt x="1699" y="497"/>
                </a:lnTo>
                <a:lnTo>
                  <a:pt x="1693" y="538"/>
                </a:lnTo>
                <a:lnTo>
                  <a:pt x="1686" y="594"/>
                </a:lnTo>
                <a:lnTo>
                  <a:pt x="1675" y="666"/>
                </a:lnTo>
                <a:lnTo>
                  <a:pt x="1692" y="666"/>
                </a:lnTo>
                <a:lnTo>
                  <a:pt x="1707" y="667"/>
                </a:lnTo>
                <a:lnTo>
                  <a:pt x="1722" y="668"/>
                </a:lnTo>
                <a:lnTo>
                  <a:pt x="1740" y="670"/>
                </a:lnTo>
                <a:lnTo>
                  <a:pt x="1763" y="673"/>
                </a:lnTo>
                <a:lnTo>
                  <a:pt x="1794" y="677"/>
                </a:lnTo>
                <a:lnTo>
                  <a:pt x="1835" y="682"/>
                </a:lnTo>
                <a:lnTo>
                  <a:pt x="1889" y="690"/>
                </a:lnTo>
                <a:lnTo>
                  <a:pt x="1890" y="692"/>
                </a:lnTo>
                <a:lnTo>
                  <a:pt x="1891" y="695"/>
                </a:lnTo>
                <a:lnTo>
                  <a:pt x="1913" y="698"/>
                </a:lnTo>
                <a:lnTo>
                  <a:pt x="1935" y="700"/>
                </a:lnTo>
                <a:lnTo>
                  <a:pt x="1956" y="703"/>
                </a:lnTo>
                <a:lnTo>
                  <a:pt x="1978" y="706"/>
                </a:lnTo>
                <a:lnTo>
                  <a:pt x="1978" y="709"/>
                </a:lnTo>
                <a:lnTo>
                  <a:pt x="1978" y="714"/>
                </a:lnTo>
                <a:lnTo>
                  <a:pt x="2008" y="715"/>
                </a:lnTo>
                <a:lnTo>
                  <a:pt x="2038" y="718"/>
                </a:lnTo>
                <a:lnTo>
                  <a:pt x="2067" y="720"/>
                </a:lnTo>
                <a:lnTo>
                  <a:pt x="2098" y="722"/>
                </a:lnTo>
                <a:lnTo>
                  <a:pt x="2133" y="726"/>
                </a:lnTo>
                <a:lnTo>
                  <a:pt x="2168" y="731"/>
                </a:lnTo>
                <a:lnTo>
                  <a:pt x="2203" y="736"/>
                </a:lnTo>
                <a:lnTo>
                  <a:pt x="2237" y="741"/>
                </a:lnTo>
                <a:lnTo>
                  <a:pt x="2234" y="767"/>
                </a:lnTo>
                <a:lnTo>
                  <a:pt x="2230" y="793"/>
                </a:lnTo>
                <a:lnTo>
                  <a:pt x="2227" y="819"/>
                </a:lnTo>
                <a:lnTo>
                  <a:pt x="2223" y="844"/>
                </a:lnTo>
                <a:lnTo>
                  <a:pt x="2220" y="870"/>
                </a:lnTo>
                <a:lnTo>
                  <a:pt x="2217" y="896"/>
                </a:lnTo>
                <a:lnTo>
                  <a:pt x="2213" y="922"/>
                </a:lnTo>
                <a:lnTo>
                  <a:pt x="2209" y="948"/>
                </a:lnTo>
                <a:lnTo>
                  <a:pt x="2208" y="957"/>
                </a:lnTo>
                <a:lnTo>
                  <a:pt x="2208" y="966"/>
                </a:lnTo>
                <a:lnTo>
                  <a:pt x="2208" y="976"/>
                </a:lnTo>
                <a:lnTo>
                  <a:pt x="2208" y="985"/>
                </a:lnTo>
                <a:lnTo>
                  <a:pt x="2214" y="987"/>
                </a:lnTo>
                <a:lnTo>
                  <a:pt x="2221" y="989"/>
                </a:lnTo>
                <a:lnTo>
                  <a:pt x="2221" y="999"/>
                </a:lnTo>
                <a:lnTo>
                  <a:pt x="2221" y="1009"/>
                </a:lnTo>
                <a:lnTo>
                  <a:pt x="2221" y="1018"/>
                </a:lnTo>
                <a:lnTo>
                  <a:pt x="2221" y="1029"/>
                </a:lnTo>
                <a:lnTo>
                  <a:pt x="2215" y="1068"/>
                </a:lnTo>
                <a:lnTo>
                  <a:pt x="2209" y="1108"/>
                </a:lnTo>
                <a:lnTo>
                  <a:pt x="2203" y="1148"/>
                </a:lnTo>
                <a:lnTo>
                  <a:pt x="2198" y="1188"/>
                </a:lnTo>
                <a:lnTo>
                  <a:pt x="2192" y="1229"/>
                </a:lnTo>
                <a:lnTo>
                  <a:pt x="2186" y="1269"/>
                </a:lnTo>
                <a:lnTo>
                  <a:pt x="2179" y="1309"/>
                </a:lnTo>
                <a:lnTo>
                  <a:pt x="2172" y="1348"/>
                </a:lnTo>
                <a:lnTo>
                  <a:pt x="2178" y="1349"/>
                </a:lnTo>
                <a:lnTo>
                  <a:pt x="2186" y="1351"/>
                </a:lnTo>
                <a:lnTo>
                  <a:pt x="2185" y="1364"/>
                </a:lnTo>
                <a:lnTo>
                  <a:pt x="2185" y="1375"/>
                </a:lnTo>
                <a:lnTo>
                  <a:pt x="2186" y="1387"/>
                </a:lnTo>
                <a:lnTo>
                  <a:pt x="2187" y="1398"/>
                </a:lnTo>
                <a:lnTo>
                  <a:pt x="2190" y="1420"/>
                </a:lnTo>
                <a:lnTo>
                  <a:pt x="2194" y="1442"/>
                </a:lnTo>
                <a:lnTo>
                  <a:pt x="2177" y="1446"/>
                </a:lnTo>
                <a:lnTo>
                  <a:pt x="2167" y="1448"/>
                </a:lnTo>
                <a:lnTo>
                  <a:pt x="2162" y="1450"/>
                </a:lnTo>
                <a:lnTo>
                  <a:pt x="2157" y="1454"/>
                </a:lnTo>
                <a:lnTo>
                  <a:pt x="2157" y="1467"/>
                </a:lnTo>
                <a:lnTo>
                  <a:pt x="2157" y="1481"/>
                </a:lnTo>
                <a:lnTo>
                  <a:pt x="2157" y="1495"/>
                </a:lnTo>
                <a:lnTo>
                  <a:pt x="2157" y="1510"/>
                </a:lnTo>
                <a:lnTo>
                  <a:pt x="2152" y="1512"/>
                </a:lnTo>
                <a:lnTo>
                  <a:pt x="2147" y="1513"/>
                </a:lnTo>
                <a:lnTo>
                  <a:pt x="2140" y="1513"/>
                </a:lnTo>
                <a:lnTo>
                  <a:pt x="2128" y="1513"/>
                </a:lnTo>
                <a:lnTo>
                  <a:pt x="2125" y="1519"/>
                </a:lnTo>
                <a:lnTo>
                  <a:pt x="2122" y="1523"/>
                </a:lnTo>
                <a:lnTo>
                  <a:pt x="2119" y="1528"/>
                </a:lnTo>
                <a:lnTo>
                  <a:pt x="2116" y="1531"/>
                </a:lnTo>
                <a:lnTo>
                  <a:pt x="2108" y="1536"/>
                </a:lnTo>
                <a:lnTo>
                  <a:pt x="2100" y="1539"/>
                </a:lnTo>
                <a:lnTo>
                  <a:pt x="2090" y="1542"/>
                </a:lnTo>
                <a:lnTo>
                  <a:pt x="2081" y="1545"/>
                </a:lnTo>
                <a:lnTo>
                  <a:pt x="2073" y="1549"/>
                </a:lnTo>
                <a:lnTo>
                  <a:pt x="2063" y="1556"/>
                </a:lnTo>
                <a:lnTo>
                  <a:pt x="2057" y="1572"/>
                </a:lnTo>
                <a:lnTo>
                  <a:pt x="2050" y="1587"/>
                </a:lnTo>
                <a:lnTo>
                  <a:pt x="2040" y="1600"/>
                </a:lnTo>
                <a:lnTo>
                  <a:pt x="2030" y="1614"/>
                </a:lnTo>
                <a:lnTo>
                  <a:pt x="2026" y="1614"/>
                </a:lnTo>
                <a:lnTo>
                  <a:pt x="2023" y="1614"/>
                </a:lnTo>
                <a:lnTo>
                  <a:pt x="2023" y="1623"/>
                </a:lnTo>
                <a:lnTo>
                  <a:pt x="2023" y="1634"/>
                </a:lnTo>
                <a:lnTo>
                  <a:pt x="2033" y="1634"/>
                </a:lnTo>
                <a:lnTo>
                  <a:pt x="2045" y="1634"/>
                </a:lnTo>
                <a:lnTo>
                  <a:pt x="2055" y="1634"/>
                </a:lnTo>
                <a:lnTo>
                  <a:pt x="2065" y="1634"/>
                </a:lnTo>
                <a:lnTo>
                  <a:pt x="2065" y="1642"/>
                </a:lnTo>
                <a:lnTo>
                  <a:pt x="2065" y="1649"/>
                </a:lnTo>
                <a:lnTo>
                  <a:pt x="2065" y="1657"/>
                </a:lnTo>
                <a:lnTo>
                  <a:pt x="2065" y="1666"/>
                </a:lnTo>
                <a:lnTo>
                  <a:pt x="2056" y="1666"/>
                </a:lnTo>
                <a:lnTo>
                  <a:pt x="2047" y="1668"/>
                </a:lnTo>
                <a:lnTo>
                  <a:pt x="2047" y="1662"/>
                </a:lnTo>
                <a:lnTo>
                  <a:pt x="2047" y="1659"/>
                </a:lnTo>
                <a:lnTo>
                  <a:pt x="2042" y="1659"/>
                </a:lnTo>
                <a:lnTo>
                  <a:pt x="2038" y="1659"/>
                </a:lnTo>
                <a:lnTo>
                  <a:pt x="2035" y="1665"/>
                </a:lnTo>
                <a:lnTo>
                  <a:pt x="2032" y="1669"/>
                </a:lnTo>
                <a:lnTo>
                  <a:pt x="2029" y="1672"/>
                </a:lnTo>
                <a:lnTo>
                  <a:pt x="2025" y="1674"/>
                </a:lnTo>
                <a:lnTo>
                  <a:pt x="2017" y="1678"/>
                </a:lnTo>
                <a:lnTo>
                  <a:pt x="2006" y="1682"/>
                </a:lnTo>
                <a:lnTo>
                  <a:pt x="2002" y="1682"/>
                </a:lnTo>
                <a:lnTo>
                  <a:pt x="1999" y="1682"/>
                </a:lnTo>
                <a:lnTo>
                  <a:pt x="1999" y="1694"/>
                </a:lnTo>
                <a:lnTo>
                  <a:pt x="1999" y="1705"/>
                </a:lnTo>
                <a:lnTo>
                  <a:pt x="1999" y="1717"/>
                </a:lnTo>
                <a:lnTo>
                  <a:pt x="1999" y="1730"/>
                </a:lnTo>
                <a:lnTo>
                  <a:pt x="2002" y="1730"/>
                </a:lnTo>
                <a:lnTo>
                  <a:pt x="2006" y="1730"/>
                </a:lnTo>
                <a:lnTo>
                  <a:pt x="2006" y="1738"/>
                </a:lnTo>
                <a:lnTo>
                  <a:pt x="2006" y="1748"/>
                </a:lnTo>
                <a:lnTo>
                  <a:pt x="2006" y="1757"/>
                </a:lnTo>
                <a:lnTo>
                  <a:pt x="2006" y="1765"/>
                </a:lnTo>
                <a:lnTo>
                  <a:pt x="2013" y="1765"/>
                </a:lnTo>
                <a:lnTo>
                  <a:pt x="2023" y="1765"/>
                </a:lnTo>
                <a:lnTo>
                  <a:pt x="2026" y="1777"/>
                </a:lnTo>
                <a:lnTo>
                  <a:pt x="2028" y="1787"/>
                </a:lnTo>
                <a:lnTo>
                  <a:pt x="2031" y="1797"/>
                </a:lnTo>
                <a:lnTo>
                  <a:pt x="2033" y="1809"/>
                </a:lnTo>
                <a:lnTo>
                  <a:pt x="2046" y="1825"/>
                </a:lnTo>
                <a:lnTo>
                  <a:pt x="2058" y="1843"/>
                </a:lnTo>
                <a:lnTo>
                  <a:pt x="2064" y="1851"/>
                </a:lnTo>
                <a:lnTo>
                  <a:pt x="2068" y="1861"/>
                </a:lnTo>
                <a:lnTo>
                  <a:pt x="2072" y="1871"/>
                </a:lnTo>
                <a:lnTo>
                  <a:pt x="2073" y="1880"/>
                </a:lnTo>
                <a:lnTo>
                  <a:pt x="2067" y="1884"/>
                </a:lnTo>
                <a:lnTo>
                  <a:pt x="2062" y="1889"/>
                </a:lnTo>
                <a:lnTo>
                  <a:pt x="2054" y="1881"/>
                </a:lnTo>
                <a:lnTo>
                  <a:pt x="2048" y="1874"/>
                </a:lnTo>
                <a:lnTo>
                  <a:pt x="2045" y="1870"/>
                </a:lnTo>
                <a:lnTo>
                  <a:pt x="2042" y="1866"/>
                </a:lnTo>
                <a:lnTo>
                  <a:pt x="2040" y="1861"/>
                </a:lnTo>
                <a:lnTo>
                  <a:pt x="2038" y="1855"/>
                </a:lnTo>
                <a:lnTo>
                  <a:pt x="2029" y="1855"/>
                </a:lnTo>
                <a:lnTo>
                  <a:pt x="2021" y="1857"/>
                </a:lnTo>
                <a:lnTo>
                  <a:pt x="2019" y="1864"/>
                </a:lnTo>
                <a:lnTo>
                  <a:pt x="2018" y="1874"/>
                </a:lnTo>
                <a:lnTo>
                  <a:pt x="2019" y="1896"/>
                </a:lnTo>
                <a:lnTo>
                  <a:pt x="2021" y="1935"/>
                </a:lnTo>
                <a:lnTo>
                  <a:pt x="2029" y="1945"/>
                </a:lnTo>
                <a:lnTo>
                  <a:pt x="2035" y="1954"/>
                </a:lnTo>
                <a:lnTo>
                  <a:pt x="2041" y="1962"/>
                </a:lnTo>
                <a:lnTo>
                  <a:pt x="2046" y="1971"/>
                </a:lnTo>
                <a:lnTo>
                  <a:pt x="2047" y="1975"/>
                </a:lnTo>
                <a:lnTo>
                  <a:pt x="2048" y="1980"/>
                </a:lnTo>
                <a:lnTo>
                  <a:pt x="2047" y="1984"/>
                </a:lnTo>
                <a:lnTo>
                  <a:pt x="2047" y="1989"/>
                </a:lnTo>
                <a:lnTo>
                  <a:pt x="2045" y="1993"/>
                </a:lnTo>
                <a:lnTo>
                  <a:pt x="2042" y="2000"/>
                </a:lnTo>
                <a:lnTo>
                  <a:pt x="2039" y="2005"/>
                </a:lnTo>
                <a:lnTo>
                  <a:pt x="2034" y="2011"/>
                </a:lnTo>
                <a:lnTo>
                  <a:pt x="2025" y="1985"/>
                </a:lnTo>
                <a:lnTo>
                  <a:pt x="2018" y="1967"/>
                </a:lnTo>
                <a:lnTo>
                  <a:pt x="2011" y="1954"/>
                </a:lnTo>
                <a:lnTo>
                  <a:pt x="2008" y="1943"/>
                </a:lnTo>
                <a:lnTo>
                  <a:pt x="1995" y="1945"/>
                </a:lnTo>
                <a:lnTo>
                  <a:pt x="1986" y="1947"/>
                </a:lnTo>
                <a:lnTo>
                  <a:pt x="1979" y="1949"/>
                </a:lnTo>
                <a:lnTo>
                  <a:pt x="1969" y="1953"/>
                </a:lnTo>
                <a:lnTo>
                  <a:pt x="1949" y="1954"/>
                </a:lnTo>
                <a:lnTo>
                  <a:pt x="1928" y="1957"/>
                </a:lnTo>
                <a:lnTo>
                  <a:pt x="1918" y="1959"/>
                </a:lnTo>
                <a:lnTo>
                  <a:pt x="1908" y="1962"/>
                </a:lnTo>
                <a:lnTo>
                  <a:pt x="1897" y="1965"/>
                </a:lnTo>
                <a:lnTo>
                  <a:pt x="1887" y="1968"/>
                </a:lnTo>
                <a:lnTo>
                  <a:pt x="1878" y="1974"/>
                </a:lnTo>
                <a:lnTo>
                  <a:pt x="1868" y="1978"/>
                </a:lnTo>
                <a:lnTo>
                  <a:pt x="1859" y="1983"/>
                </a:lnTo>
                <a:lnTo>
                  <a:pt x="1851" y="1989"/>
                </a:lnTo>
                <a:lnTo>
                  <a:pt x="1842" y="1995"/>
                </a:lnTo>
                <a:lnTo>
                  <a:pt x="1835" y="2003"/>
                </a:lnTo>
                <a:lnTo>
                  <a:pt x="1829" y="2011"/>
                </a:lnTo>
                <a:lnTo>
                  <a:pt x="1824" y="2019"/>
                </a:lnTo>
                <a:lnTo>
                  <a:pt x="1811" y="2024"/>
                </a:lnTo>
                <a:lnTo>
                  <a:pt x="1798" y="2033"/>
                </a:lnTo>
                <a:lnTo>
                  <a:pt x="1784" y="2040"/>
                </a:lnTo>
                <a:lnTo>
                  <a:pt x="1772" y="2045"/>
                </a:lnTo>
                <a:lnTo>
                  <a:pt x="1770" y="2040"/>
                </a:lnTo>
                <a:lnTo>
                  <a:pt x="1766" y="2036"/>
                </a:lnTo>
                <a:lnTo>
                  <a:pt x="1761" y="2032"/>
                </a:lnTo>
                <a:lnTo>
                  <a:pt x="1756" y="2028"/>
                </a:lnTo>
                <a:lnTo>
                  <a:pt x="1744" y="2021"/>
                </a:lnTo>
                <a:lnTo>
                  <a:pt x="1729" y="2017"/>
                </a:lnTo>
                <a:lnTo>
                  <a:pt x="1715" y="2014"/>
                </a:lnTo>
                <a:lnTo>
                  <a:pt x="1700" y="2011"/>
                </a:lnTo>
                <a:lnTo>
                  <a:pt x="1687" y="2010"/>
                </a:lnTo>
                <a:lnTo>
                  <a:pt x="1676" y="2009"/>
                </a:lnTo>
                <a:lnTo>
                  <a:pt x="1674" y="2006"/>
                </a:lnTo>
                <a:lnTo>
                  <a:pt x="1674" y="2004"/>
                </a:lnTo>
                <a:lnTo>
                  <a:pt x="1657" y="2001"/>
                </a:lnTo>
                <a:lnTo>
                  <a:pt x="1641" y="1999"/>
                </a:lnTo>
                <a:lnTo>
                  <a:pt x="1625" y="1995"/>
                </a:lnTo>
                <a:lnTo>
                  <a:pt x="1608" y="1993"/>
                </a:lnTo>
                <a:lnTo>
                  <a:pt x="1608" y="1990"/>
                </a:lnTo>
                <a:lnTo>
                  <a:pt x="1608" y="1986"/>
                </a:lnTo>
                <a:lnTo>
                  <a:pt x="1598" y="1987"/>
                </a:lnTo>
                <a:lnTo>
                  <a:pt x="1587" y="1988"/>
                </a:lnTo>
                <a:lnTo>
                  <a:pt x="1577" y="1989"/>
                </a:lnTo>
                <a:lnTo>
                  <a:pt x="1567" y="1992"/>
                </a:lnTo>
                <a:lnTo>
                  <a:pt x="1547" y="1998"/>
                </a:lnTo>
                <a:lnTo>
                  <a:pt x="1527" y="2004"/>
                </a:lnTo>
                <a:lnTo>
                  <a:pt x="1517" y="2009"/>
                </a:lnTo>
                <a:lnTo>
                  <a:pt x="1491" y="2022"/>
                </a:lnTo>
                <a:lnTo>
                  <a:pt x="1461" y="2037"/>
                </a:lnTo>
                <a:lnTo>
                  <a:pt x="1438" y="2046"/>
                </a:lnTo>
                <a:lnTo>
                  <a:pt x="1438" y="2050"/>
                </a:lnTo>
                <a:lnTo>
                  <a:pt x="1438" y="2054"/>
                </a:lnTo>
                <a:lnTo>
                  <a:pt x="1433" y="2054"/>
                </a:lnTo>
                <a:lnTo>
                  <a:pt x="1429" y="2054"/>
                </a:lnTo>
                <a:lnTo>
                  <a:pt x="1426" y="2058"/>
                </a:lnTo>
                <a:lnTo>
                  <a:pt x="1422" y="2061"/>
                </a:lnTo>
                <a:lnTo>
                  <a:pt x="1419" y="2063"/>
                </a:lnTo>
                <a:lnTo>
                  <a:pt x="1415" y="2065"/>
                </a:lnTo>
                <a:lnTo>
                  <a:pt x="1407" y="2068"/>
                </a:lnTo>
                <a:lnTo>
                  <a:pt x="1399" y="2069"/>
                </a:lnTo>
                <a:lnTo>
                  <a:pt x="1389" y="2068"/>
                </a:lnTo>
                <a:lnTo>
                  <a:pt x="1380" y="2066"/>
                </a:lnTo>
                <a:lnTo>
                  <a:pt x="1370" y="2063"/>
                </a:lnTo>
                <a:lnTo>
                  <a:pt x="1360" y="2060"/>
                </a:lnTo>
                <a:lnTo>
                  <a:pt x="1319" y="2039"/>
                </a:lnTo>
                <a:lnTo>
                  <a:pt x="1282" y="2022"/>
                </a:lnTo>
                <a:lnTo>
                  <a:pt x="1286" y="2010"/>
                </a:lnTo>
                <a:lnTo>
                  <a:pt x="1287" y="2000"/>
                </a:lnTo>
                <a:lnTo>
                  <a:pt x="1286" y="1995"/>
                </a:lnTo>
                <a:lnTo>
                  <a:pt x="1284" y="1991"/>
                </a:lnTo>
                <a:lnTo>
                  <a:pt x="1283" y="1988"/>
                </a:lnTo>
                <a:lnTo>
                  <a:pt x="1281" y="1985"/>
                </a:lnTo>
                <a:lnTo>
                  <a:pt x="1276" y="1980"/>
                </a:lnTo>
                <a:lnTo>
                  <a:pt x="1270" y="1977"/>
                </a:lnTo>
                <a:lnTo>
                  <a:pt x="1262" y="1975"/>
                </a:lnTo>
                <a:lnTo>
                  <a:pt x="1253" y="1973"/>
                </a:lnTo>
                <a:lnTo>
                  <a:pt x="1234" y="1972"/>
                </a:lnTo>
                <a:lnTo>
                  <a:pt x="1213" y="1971"/>
                </a:lnTo>
                <a:lnTo>
                  <a:pt x="1203" y="1969"/>
                </a:lnTo>
                <a:lnTo>
                  <a:pt x="1193" y="1967"/>
                </a:lnTo>
                <a:lnTo>
                  <a:pt x="1185" y="1964"/>
                </a:lnTo>
                <a:lnTo>
                  <a:pt x="1177" y="1960"/>
                </a:lnTo>
                <a:lnTo>
                  <a:pt x="1179" y="1939"/>
                </a:lnTo>
                <a:lnTo>
                  <a:pt x="1181" y="1918"/>
                </a:lnTo>
                <a:lnTo>
                  <a:pt x="1183" y="1897"/>
                </a:lnTo>
                <a:lnTo>
                  <a:pt x="1186" y="1876"/>
                </a:lnTo>
                <a:lnTo>
                  <a:pt x="1208" y="1872"/>
                </a:lnTo>
                <a:lnTo>
                  <a:pt x="1219" y="1870"/>
                </a:lnTo>
                <a:lnTo>
                  <a:pt x="1225" y="1868"/>
                </a:lnTo>
                <a:lnTo>
                  <a:pt x="1230" y="1865"/>
                </a:lnTo>
                <a:lnTo>
                  <a:pt x="1230" y="1855"/>
                </a:lnTo>
                <a:lnTo>
                  <a:pt x="1230" y="1848"/>
                </a:lnTo>
                <a:lnTo>
                  <a:pt x="1222" y="1846"/>
                </a:lnTo>
                <a:lnTo>
                  <a:pt x="1217" y="1843"/>
                </a:lnTo>
                <a:lnTo>
                  <a:pt x="1212" y="1840"/>
                </a:lnTo>
                <a:lnTo>
                  <a:pt x="1208" y="1837"/>
                </a:lnTo>
                <a:lnTo>
                  <a:pt x="1200" y="1829"/>
                </a:lnTo>
                <a:lnTo>
                  <a:pt x="1195" y="1820"/>
                </a:lnTo>
                <a:lnTo>
                  <a:pt x="1190" y="1811"/>
                </a:lnTo>
                <a:lnTo>
                  <a:pt x="1185" y="1801"/>
                </a:lnTo>
                <a:lnTo>
                  <a:pt x="1179" y="1791"/>
                </a:lnTo>
                <a:lnTo>
                  <a:pt x="1170" y="1781"/>
                </a:lnTo>
                <a:lnTo>
                  <a:pt x="1156" y="1779"/>
                </a:lnTo>
                <a:lnTo>
                  <a:pt x="1141" y="1777"/>
                </a:lnTo>
                <a:lnTo>
                  <a:pt x="1138" y="1763"/>
                </a:lnTo>
                <a:lnTo>
                  <a:pt x="1136" y="1750"/>
                </a:lnTo>
                <a:lnTo>
                  <a:pt x="1135" y="1736"/>
                </a:lnTo>
                <a:lnTo>
                  <a:pt x="1133" y="1723"/>
                </a:lnTo>
                <a:lnTo>
                  <a:pt x="1121" y="1721"/>
                </a:lnTo>
                <a:lnTo>
                  <a:pt x="1110" y="1718"/>
                </a:lnTo>
                <a:lnTo>
                  <a:pt x="1110" y="1723"/>
                </a:lnTo>
                <a:lnTo>
                  <a:pt x="1110" y="1728"/>
                </a:lnTo>
                <a:lnTo>
                  <a:pt x="1107" y="1728"/>
                </a:lnTo>
                <a:lnTo>
                  <a:pt x="1104" y="1729"/>
                </a:lnTo>
                <a:lnTo>
                  <a:pt x="1101" y="1732"/>
                </a:lnTo>
                <a:lnTo>
                  <a:pt x="1097" y="1735"/>
                </a:lnTo>
                <a:lnTo>
                  <a:pt x="1087" y="1742"/>
                </a:lnTo>
                <a:lnTo>
                  <a:pt x="1074" y="1750"/>
                </a:lnTo>
                <a:lnTo>
                  <a:pt x="1056" y="1755"/>
                </a:lnTo>
                <a:lnTo>
                  <a:pt x="1044" y="1758"/>
                </a:lnTo>
                <a:lnTo>
                  <a:pt x="1031" y="1759"/>
                </a:lnTo>
                <a:lnTo>
                  <a:pt x="1014" y="1760"/>
                </a:lnTo>
                <a:lnTo>
                  <a:pt x="999" y="1743"/>
                </a:lnTo>
                <a:lnTo>
                  <a:pt x="988" y="1730"/>
                </a:lnTo>
                <a:lnTo>
                  <a:pt x="982" y="1724"/>
                </a:lnTo>
                <a:lnTo>
                  <a:pt x="974" y="1718"/>
                </a:lnTo>
                <a:lnTo>
                  <a:pt x="966" y="1714"/>
                </a:lnTo>
                <a:lnTo>
                  <a:pt x="955" y="1712"/>
                </a:lnTo>
                <a:lnTo>
                  <a:pt x="955" y="1715"/>
                </a:lnTo>
                <a:lnTo>
                  <a:pt x="955" y="1718"/>
                </a:lnTo>
                <a:lnTo>
                  <a:pt x="952" y="1718"/>
                </a:lnTo>
                <a:lnTo>
                  <a:pt x="947" y="1718"/>
                </a:lnTo>
                <a:lnTo>
                  <a:pt x="940" y="1710"/>
                </a:lnTo>
                <a:lnTo>
                  <a:pt x="932" y="1702"/>
                </a:lnTo>
                <a:lnTo>
                  <a:pt x="925" y="1696"/>
                </a:lnTo>
                <a:lnTo>
                  <a:pt x="916" y="1689"/>
                </a:lnTo>
                <a:lnTo>
                  <a:pt x="908" y="1684"/>
                </a:lnTo>
                <a:lnTo>
                  <a:pt x="899" y="1680"/>
                </a:lnTo>
                <a:lnTo>
                  <a:pt x="888" y="1677"/>
                </a:lnTo>
                <a:lnTo>
                  <a:pt x="876" y="1675"/>
                </a:lnTo>
                <a:lnTo>
                  <a:pt x="875" y="1672"/>
                </a:lnTo>
                <a:lnTo>
                  <a:pt x="874" y="1669"/>
                </a:lnTo>
                <a:lnTo>
                  <a:pt x="843" y="1666"/>
                </a:lnTo>
                <a:lnTo>
                  <a:pt x="823" y="1664"/>
                </a:lnTo>
                <a:lnTo>
                  <a:pt x="806" y="1664"/>
                </a:lnTo>
                <a:lnTo>
                  <a:pt x="786" y="1664"/>
                </a:lnTo>
                <a:lnTo>
                  <a:pt x="782" y="1669"/>
                </a:lnTo>
                <a:lnTo>
                  <a:pt x="777" y="1673"/>
                </a:lnTo>
                <a:lnTo>
                  <a:pt x="772" y="1677"/>
                </a:lnTo>
                <a:lnTo>
                  <a:pt x="766" y="1680"/>
                </a:lnTo>
                <a:lnTo>
                  <a:pt x="752" y="1686"/>
                </a:lnTo>
                <a:lnTo>
                  <a:pt x="737" y="1690"/>
                </a:lnTo>
                <a:lnTo>
                  <a:pt x="720" y="1695"/>
                </a:lnTo>
                <a:lnTo>
                  <a:pt x="705" y="1697"/>
                </a:lnTo>
                <a:lnTo>
                  <a:pt x="691" y="1699"/>
                </a:lnTo>
                <a:lnTo>
                  <a:pt x="679" y="1700"/>
                </a:lnTo>
                <a:lnTo>
                  <a:pt x="676" y="1694"/>
                </a:lnTo>
                <a:lnTo>
                  <a:pt x="671" y="1686"/>
                </a:lnTo>
                <a:lnTo>
                  <a:pt x="664" y="1681"/>
                </a:lnTo>
                <a:lnTo>
                  <a:pt x="658" y="1675"/>
                </a:lnTo>
                <a:lnTo>
                  <a:pt x="652" y="1670"/>
                </a:lnTo>
                <a:lnTo>
                  <a:pt x="645" y="1666"/>
                </a:lnTo>
                <a:lnTo>
                  <a:pt x="637" y="1661"/>
                </a:lnTo>
                <a:lnTo>
                  <a:pt x="630" y="1659"/>
                </a:lnTo>
                <a:lnTo>
                  <a:pt x="632" y="1653"/>
                </a:lnTo>
                <a:lnTo>
                  <a:pt x="634" y="1648"/>
                </a:lnTo>
                <a:lnTo>
                  <a:pt x="636" y="1644"/>
                </a:lnTo>
                <a:lnTo>
                  <a:pt x="640" y="1641"/>
                </a:lnTo>
                <a:lnTo>
                  <a:pt x="647" y="1636"/>
                </a:lnTo>
                <a:lnTo>
                  <a:pt x="656" y="1629"/>
                </a:lnTo>
                <a:lnTo>
                  <a:pt x="657" y="1611"/>
                </a:lnTo>
                <a:lnTo>
                  <a:pt x="655" y="1592"/>
                </a:lnTo>
                <a:lnTo>
                  <a:pt x="654" y="1588"/>
                </a:lnTo>
                <a:lnTo>
                  <a:pt x="652" y="1584"/>
                </a:lnTo>
                <a:lnTo>
                  <a:pt x="650" y="1581"/>
                </a:lnTo>
                <a:lnTo>
                  <a:pt x="647" y="1578"/>
                </a:lnTo>
                <a:lnTo>
                  <a:pt x="644" y="1576"/>
                </a:lnTo>
                <a:lnTo>
                  <a:pt x="640" y="1575"/>
                </a:lnTo>
                <a:lnTo>
                  <a:pt x="634" y="1575"/>
                </a:lnTo>
                <a:lnTo>
                  <a:pt x="629" y="1575"/>
                </a:lnTo>
                <a:lnTo>
                  <a:pt x="620" y="1562"/>
                </a:lnTo>
                <a:lnTo>
                  <a:pt x="610" y="1549"/>
                </a:lnTo>
                <a:lnTo>
                  <a:pt x="607" y="1553"/>
                </a:lnTo>
                <a:lnTo>
                  <a:pt x="603" y="1554"/>
                </a:lnTo>
                <a:lnTo>
                  <a:pt x="596" y="1554"/>
                </a:lnTo>
                <a:lnTo>
                  <a:pt x="584" y="1554"/>
                </a:lnTo>
                <a:lnTo>
                  <a:pt x="581" y="1540"/>
                </a:lnTo>
                <a:lnTo>
                  <a:pt x="581" y="1526"/>
                </a:lnTo>
                <a:lnTo>
                  <a:pt x="600" y="1515"/>
                </a:lnTo>
                <a:lnTo>
                  <a:pt x="610" y="1510"/>
                </a:lnTo>
                <a:lnTo>
                  <a:pt x="617" y="1505"/>
                </a:lnTo>
                <a:lnTo>
                  <a:pt x="622" y="1500"/>
                </a:lnTo>
                <a:lnTo>
                  <a:pt x="632" y="1497"/>
                </a:lnTo>
                <a:lnTo>
                  <a:pt x="642" y="1492"/>
                </a:lnTo>
                <a:lnTo>
                  <a:pt x="650" y="1489"/>
                </a:lnTo>
                <a:lnTo>
                  <a:pt x="656" y="1485"/>
                </a:lnTo>
                <a:lnTo>
                  <a:pt x="661" y="1481"/>
                </a:lnTo>
                <a:lnTo>
                  <a:pt x="665" y="1477"/>
                </a:lnTo>
                <a:lnTo>
                  <a:pt x="668" y="1472"/>
                </a:lnTo>
                <a:lnTo>
                  <a:pt x="669" y="1466"/>
                </a:lnTo>
                <a:lnTo>
                  <a:pt x="670" y="1461"/>
                </a:lnTo>
                <a:lnTo>
                  <a:pt x="669" y="1455"/>
                </a:lnTo>
                <a:lnTo>
                  <a:pt x="668" y="1448"/>
                </a:lnTo>
                <a:lnTo>
                  <a:pt x="665" y="1441"/>
                </a:lnTo>
                <a:lnTo>
                  <a:pt x="660" y="1425"/>
                </a:lnTo>
                <a:lnTo>
                  <a:pt x="653" y="1407"/>
                </a:lnTo>
                <a:lnTo>
                  <a:pt x="650" y="1391"/>
                </a:lnTo>
                <a:lnTo>
                  <a:pt x="648" y="1374"/>
                </a:lnTo>
                <a:lnTo>
                  <a:pt x="645" y="1358"/>
                </a:lnTo>
                <a:lnTo>
                  <a:pt x="642" y="1341"/>
                </a:lnTo>
                <a:lnTo>
                  <a:pt x="635" y="1340"/>
                </a:lnTo>
                <a:lnTo>
                  <a:pt x="629" y="1340"/>
                </a:lnTo>
                <a:lnTo>
                  <a:pt x="627" y="1337"/>
                </a:lnTo>
                <a:lnTo>
                  <a:pt x="626" y="1335"/>
                </a:lnTo>
                <a:lnTo>
                  <a:pt x="613" y="1334"/>
                </a:lnTo>
                <a:lnTo>
                  <a:pt x="599" y="1333"/>
                </a:lnTo>
                <a:lnTo>
                  <a:pt x="595" y="1315"/>
                </a:lnTo>
                <a:lnTo>
                  <a:pt x="590" y="1293"/>
                </a:lnTo>
                <a:lnTo>
                  <a:pt x="586" y="1283"/>
                </a:lnTo>
                <a:lnTo>
                  <a:pt x="581" y="1272"/>
                </a:lnTo>
                <a:lnTo>
                  <a:pt x="579" y="1268"/>
                </a:lnTo>
                <a:lnTo>
                  <a:pt x="577" y="1264"/>
                </a:lnTo>
                <a:lnTo>
                  <a:pt x="574" y="1261"/>
                </a:lnTo>
                <a:lnTo>
                  <a:pt x="571" y="1259"/>
                </a:lnTo>
                <a:lnTo>
                  <a:pt x="572" y="1250"/>
                </a:lnTo>
                <a:lnTo>
                  <a:pt x="574" y="1242"/>
                </a:lnTo>
                <a:lnTo>
                  <a:pt x="578" y="1236"/>
                </a:lnTo>
                <a:lnTo>
                  <a:pt x="584" y="1229"/>
                </a:lnTo>
                <a:lnTo>
                  <a:pt x="578" y="1223"/>
                </a:lnTo>
                <a:lnTo>
                  <a:pt x="573" y="1217"/>
                </a:lnTo>
                <a:lnTo>
                  <a:pt x="568" y="1213"/>
                </a:lnTo>
                <a:lnTo>
                  <a:pt x="562" y="1209"/>
                </a:lnTo>
                <a:lnTo>
                  <a:pt x="558" y="1205"/>
                </a:lnTo>
                <a:lnTo>
                  <a:pt x="552" y="1200"/>
                </a:lnTo>
                <a:lnTo>
                  <a:pt x="549" y="1194"/>
                </a:lnTo>
                <a:lnTo>
                  <a:pt x="546" y="1186"/>
                </a:lnTo>
                <a:lnTo>
                  <a:pt x="539" y="1185"/>
                </a:lnTo>
                <a:lnTo>
                  <a:pt x="534" y="1183"/>
                </a:lnTo>
                <a:lnTo>
                  <a:pt x="530" y="1180"/>
                </a:lnTo>
                <a:lnTo>
                  <a:pt x="526" y="1175"/>
                </a:lnTo>
                <a:lnTo>
                  <a:pt x="525" y="1170"/>
                </a:lnTo>
                <a:lnTo>
                  <a:pt x="524" y="1165"/>
                </a:lnTo>
                <a:lnTo>
                  <a:pt x="524" y="1158"/>
                </a:lnTo>
                <a:lnTo>
                  <a:pt x="525" y="1151"/>
                </a:lnTo>
                <a:lnTo>
                  <a:pt x="536" y="1143"/>
                </a:lnTo>
                <a:lnTo>
                  <a:pt x="546" y="1133"/>
                </a:lnTo>
                <a:lnTo>
                  <a:pt x="558" y="1124"/>
                </a:lnTo>
                <a:lnTo>
                  <a:pt x="569" y="1116"/>
                </a:lnTo>
                <a:lnTo>
                  <a:pt x="566" y="1105"/>
                </a:lnTo>
                <a:lnTo>
                  <a:pt x="562" y="1098"/>
                </a:lnTo>
                <a:lnTo>
                  <a:pt x="558" y="1094"/>
                </a:lnTo>
                <a:lnTo>
                  <a:pt x="552" y="1092"/>
                </a:lnTo>
                <a:lnTo>
                  <a:pt x="547" y="1092"/>
                </a:lnTo>
                <a:lnTo>
                  <a:pt x="542" y="1093"/>
                </a:lnTo>
                <a:lnTo>
                  <a:pt x="537" y="1096"/>
                </a:lnTo>
                <a:lnTo>
                  <a:pt x="532" y="1099"/>
                </a:lnTo>
                <a:lnTo>
                  <a:pt x="520" y="1108"/>
                </a:lnTo>
                <a:lnTo>
                  <a:pt x="509" y="1117"/>
                </a:lnTo>
                <a:lnTo>
                  <a:pt x="504" y="1120"/>
                </a:lnTo>
                <a:lnTo>
                  <a:pt x="498" y="1123"/>
                </a:lnTo>
                <a:lnTo>
                  <a:pt x="493" y="1124"/>
                </a:lnTo>
                <a:lnTo>
                  <a:pt x="488" y="1124"/>
                </a:lnTo>
                <a:lnTo>
                  <a:pt x="488" y="1117"/>
                </a:lnTo>
                <a:lnTo>
                  <a:pt x="489" y="1112"/>
                </a:lnTo>
                <a:lnTo>
                  <a:pt x="492" y="1108"/>
                </a:lnTo>
                <a:lnTo>
                  <a:pt x="497" y="1103"/>
                </a:lnTo>
                <a:lnTo>
                  <a:pt x="495" y="1094"/>
                </a:lnTo>
                <a:lnTo>
                  <a:pt x="495" y="1085"/>
                </a:lnTo>
                <a:lnTo>
                  <a:pt x="487" y="1082"/>
                </a:lnTo>
                <a:lnTo>
                  <a:pt x="480" y="1080"/>
                </a:lnTo>
                <a:lnTo>
                  <a:pt x="480" y="1072"/>
                </a:lnTo>
                <a:lnTo>
                  <a:pt x="480" y="1067"/>
                </a:lnTo>
                <a:lnTo>
                  <a:pt x="473" y="1066"/>
                </a:lnTo>
                <a:lnTo>
                  <a:pt x="465" y="1065"/>
                </a:lnTo>
                <a:lnTo>
                  <a:pt x="463" y="1062"/>
                </a:lnTo>
                <a:lnTo>
                  <a:pt x="463" y="1060"/>
                </a:lnTo>
                <a:lnTo>
                  <a:pt x="452" y="1058"/>
                </a:lnTo>
                <a:lnTo>
                  <a:pt x="441" y="1054"/>
                </a:lnTo>
                <a:lnTo>
                  <a:pt x="432" y="1049"/>
                </a:lnTo>
                <a:lnTo>
                  <a:pt x="424" y="1045"/>
                </a:lnTo>
                <a:lnTo>
                  <a:pt x="415" y="1040"/>
                </a:lnTo>
                <a:lnTo>
                  <a:pt x="405" y="1037"/>
                </a:lnTo>
                <a:lnTo>
                  <a:pt x="400" y="1036"/>
                </a:lnTo>
                <a:lnTo>
                  <a:pt x="395" y="1035"/>
                </a:lnTo>
                <a:lnTo>
                  <a:pt x="390" y="1035"/>
                </a:lnTo>
                <a:lnTo>
                  <a:pt x="384" y="1036"/>
                </a:lnTo>
                <a:lnTo>
                  <a:pt x="382" y="1044"/>
                </a:lnTo>
                <a:lnTo>
                  <a:pt x="381" y="1053"/>
                </a:lnTo>
                <a:lnTo>
                  <a:pt x="378" y="1059"/>
                </a:lnTo>
                <a:lnTo>
                  <a:pt x="376" y="1066"/>
                </a:lnTo>
                <a:lnTo>
                  <a:pt x="370" y="1079"/>
                </a:lnTo>
                <a:lnTo>
                  <a:pt x="363" y="1093"/>
                </a:lnTo>
                <a:lnTo>
                  <a:pt x="354" y="1088"/>
                </a:lnTo>
                <a:lnTo>
                  <a:pt x="346" y="1083"/>
                </a:lnTo>
                <a:lnTo>
                  <a:pt x="339" y="1079"/>
                </a:lnTo>
                <a:lnTo>
                  <a:pt x="331" y="1073"/>
                </a:lnTo>
                <a:lnTo>
                  <a:pt x="331" y="1077"/>
                </a:lnTo>
                <a:lnTo>
                  <a:pt x="331" y="1083"/>
                </a:lnTo>
                <a:lnTo>
                  <a:pt x="318" y="1083"/>
                </a:lnTo>
                <a:lnTo>
                  <a:pt x="308" y="1083"/>
                </a:lnTo>
                <a:lnTo>
                  <a:pt x="308" y="1088"/>
                </a:lnTo>
                <a:lnTo>
                  <a:pt x="308" y="1094"/>
                </a:lnTo>
                <a:lnTo>
                  <a:pt x="291" y="1096"/>
                </a:lnTo>
                <a:lnTo>
                  <a:pt x="277" y="1099"/>
                </a:lnTo>
                <a:lnTo>
                  <a:pt x="269" y="1101"/>
                </a:lnTo>
                <a:lnTo>
                  <a:pt x="263" y="1104"/>
                </a:lnTo>
                <a:lnTo>
                  <a:pt x="256" y="1109"/>
                </a:lnTo>
                <a:lnTo>
                  <a:pt x="249" y="1113"/>
                </a:lnTo>
                <a:lnTo>
                  <a:pt x="231" y="1114"/>
                </a:lnTo>
                <a:lnTo>
                  <a:pt x="214" y="1115"/>
                </a:lnTo>
                <a:lnTo>
                  <a:pt x="197" y="1116"/>
                </a:lnTo>
                <a:lnTo>
                  <a:pt x="180" y="1117"/>
                </a:lnTo>
                <a:lnTo>
                  <a:pt x="164" y="1084"/>
                </a:lnTo>
                <a:lnTo>
                  <a:pt x="144" y="1043"/>
                </a:lnTo>
                <a:lnTo>
                  <a:pt x="133" y="1021"/>
                </a:lnTo>
                <a:lnTo>
                  <a:pt x="126" y="1001"/>
                </a:lnTo>
                <a:lnTo>
                  <a:pt x="123" y="990"/>
                </a:lnTo>
                <a:lnTo>
                  <a:pt x="121" y="981"/>
                </a:lnTo>
                <a:lnTo>
                  <a:pt x="119" y="972"/>
                </a:lnTo>
                <a:lnTo>
                  <a:pt x="119" y="962"/>
                </a:lnTo>
                <a:lnTo>
                  <a:pt x="128" y="955"/>
                </a:lnTo>
                <a:lnTo>
                  <a:pt x="139" y="947"/>
                </a:lnTo>
                <a:lnTo>
                  <a:pt x="148" y="940"/>
                </a:lnTo>
                <a:lnTo>
                  <a:pt x="158" y="933"/>
                </a:lnTo>
                <a:lnTo>
                  <a:pt x="159" y="913"/>
                </a:lnTo>
                <a:lnTo>
                  <a:pt x="160" y="893"/>
                </a:lnTo>
                <a:lnTo>
                  <a:pt x="161" y="872"/>
                </a:lnTo>
                <a:lnTo>
                  <a:pt x="163" y="852"/>
                </a:lnTo>
                <a:lnTo>
                  <a:pt x="172" y="834"/>
                </a:lnTo>
                <a:lnTo>
                  <a:pt x="181" y="815"/>
                </a:lnTo>
                <a:lnTo>
                  <a:pt x="192" y="796"/>
                </a:lnTo>
                <a:lnTo>
                  <a:pt x="201" y="778"/>
                </a:lnTo>
                <a:lnTo>
                  <a:pt x="200" y="764"/>
                </a:lnTo>
                <a:lnTo>
                  <a:pt x="200" y="751"/>
                </a:lnTo>
                <a:lnTo>
                  <a:pt x="199" y="737"/>
                </a:lnTo>
                <a:lnTo>
                  <a:pt x="199" y="724"/>
                </a:lnTo>
                <a:lnTo>
                  <a:pt x="194" y="726"/>
                </a:lnTo>
                <a:lnTo>
                  <a:pt x="189" y="728"/>
                </a:lnTo>
                <a:lnTo>
                  <a:pt x="187" y="731"/>
                </a:lnTo>
                <a:lnTo>
                  <a:pt x="183" y="735"/>
                </a:lnTo>
                <a:lnTo>
                  <a:pt x="171" y="732"/>
                </a:lnTo>
                <a:lnTo>
                  <a:pt x="159" y="728"/>
                </a:lnTo>
                <a:lnTo>
                  <a:pt x="148" y="723"/>
                </a:lnTo>
                <a:lnTo>
                  <a:pt x="137" y="718"/>
                </a:lnTo>
                <a:lnTo>
                  <a:pt x="126" y="712"/>
                </a:lnTo>
                <a:lnTo>
                  <a:pt x="115" y="707"/>
                </a:lnTo>
                <a:lnTo>
                  <a:pt x="102" y="703"/>
                </a:lnTo>
                <a:lnTo>
                  <a:pt x="89" y="700"/>
                </a:lnTo>
                <a:lnTo>
                  <a:pt x="87" y="692"/>
                </a:lnTo>
                <a:lnTo>
                  <a:pt x="86" y="684"/>
                </a:lnTo>
                <a:lnTo>
                  <a:pt x="74" y="680"/>
                </a:lnTo>
                <a:lnTo>
                  <a:pt x="64" y="676"/>
                </a:lnTo>
                <a:lnTo>
                  <a:pt x="56" y="671"/>
                </a:lnTo>
                <a:lnTo>
                  <a:pt x="47" y="666"/>
                </a:lnTo>
                <a:lnTo>
                  <a:pt x="40" y="658"/>
                </a:lnTo>
                <a:lnTo>
                  <a:pt x="34" y="650"/>
                </a:lnTo>
                <a:lnTo>
                  <a:pt x="30" y="640"/>
                </a:lnTo>
                <a:lnTo>
                  <a:pt x="27" y="628"/>
                </a:lnTo>
                <a:lnTo>
                  <a:pt x="17" y="624"/>
                </a:lnTo>
                <a:lnTo>
                  <a:pt x="11" y="621"/>
                </a:lnTo>
                <a:lnTo>
                  <a:pt x="6" y="617"/>
                </a:lnTo>
                <a:lnTo>
                  <a:pt x="3" y="612"/>
                </a:lnTo>
                <a:lnTo>
                  <a:pt x="1" y="600"/>
                </a:lnTo>
                <a:lnTo>
                  <a:pt x="0" y="585"/>
                </a:lnTo>
                <a:lnTo>
                  <a:pt x="7" y="578"/>
                </a:lnTo>
                <a:lnTo>
                  <a:pt x="13" y="571"/>
                </a:lnTo>
                <a:lnTo>
                  <a:pt x="16" y="572"/>
                </a:lnTo>
                <a:lnTo>
                  <a:pt x="19" y="575"/>
                </a:lnTo>
                <a:lnTo>
                  <a:pt x="50" y="569"/>
                </a:lnTo>
                <a:lnTo>
                  <a:pt x="81" y="563"/>
                </a:lnTo>
                <a:lnTo>
                  <a:pt x="96" y="560"/>
                </a:lnTo>
                <a:lnTo>
                  <a:pt x="112" y="556"/>
                </a:lnTo>
                <a:lnTo>
                  <a:pt x="125" y="551"/>
                </a:lnTo>
                <a:lnTo>
                  <a:pt x="138" y="543"/>
                </a:lnTo>
                <a:lnTo>
                  <a:pt x="147" y="542"/>
                </a:lnTo>
                <a:lnTo>
                  <a:pt x="156" y="541"/>
                </a:lnTo>
                <a:lnTo>
                  <a:pt x="166" y="540"/>
                </a:lnTo>
                <a:lnTo>
                  <a:pt x="175" y="540"/>
                </a:lnTo>
                <a:lnTo>
                  <a:pt x="175" y="536"/>
                </a:lnTo>
                <a:lnTo>
                  <a:pt x="175" y="533"/>
                </a:lnTo>
                <a:lnTo>
                  <a:pt x="198" y="538"/>
                </a:lnTo>
                <a:lnTo>
                  <a:pt x="219" y="545"/>
                </a:lnTo>
                <a:lnTo>
                  <a:pt x="230" y="548"/>
                </a:lnTo>
                <a:lnTo>
                  <a:pt x="240" y="551"/>
                </a:lnTo>
                <a:lnTo>
                  <a:pt x="251" y="553"/>
                </a:lnTo>
                <a:lnTo>
                  <a:pt x="262" y="554"/>
                </a:lnTo>
                <a:lnTo>
                  <a:pt x="263" y="540"/>
                </a:lnTo>
                <a:lnTo>
                  <a:pt x="264" y="526"/>
                </a:lnTo>
                <a:lnTo>
                  <a:pt x="273" y="521"/>
                </a:lnTo>
                <a:lnTo>
                  <a:pt x="280" y="520"/>
                </a:lnTo>
                <a:lnTo>
                  <a:pt x="285" y="520"/>
                </a:lnTo>
                <a:lnTo>
                  <a:pt x="293" y="520"/>
                </a:lnTo>
                <a:lnTo>
                  <a:pt x="300" y="527"/>
                </a:lnTo>
                <a:lnTo>
                  <a:pt x="308" y="532"/>
                </a:lnTo>
                <a:lnTo>
                  <a:pt x="315" y="536"/>
                </a:lnTo>
                <a:lnTo>
                  <a:pt x="323" y="539"/>
                </a:lnTo>
                <a:lnTo>
                  <a:pt x="333" y="542"/>
                </a:lnTo>
                <a:lnTo>
                  <a:pt x="341" y="543"/>
                </a:lnTo>
                <a:lnTo>
                  <a:pt x="350" y="544"/>
                </a:lnTo>
                <a:lnTo>
                  <a:pt x="360" y="545"/>
                </a:lnTo>
                <a:lnTo>
                  <a:pt x="378" y="544"/>
                </a:lnTo>
                <a:lnTo>
                  <a:pt x="397" y="543"/>
                </a:lnTo>
                <a:lnTo>
                  <a:pt x="416" y="540"/>
                </a:lnTo>
                <a:lnTo>
                  <a:pt x="433" y="537"/>
                </a:lnTo>
                <a:lnTo>
                  <a:pt x="432" y="525"/>
                </a:lnTo>
                <a:lnTo>
                  <a:pt x="431" y="512"/>
                </a:lnTo>
                <a:lnTo>
                  <a:pt x="430" y="500"/>
                </a:lnTo>
                <a:lnTo>
                  <a:pt x="429" y="488"/>
                </a:lnTo>
                <a:lnTo>
                  <a:pt x="436" y="483"/>
                </a:lnTo>
                <a:lnTo>
                  <a:pt x="442" y="479"/>
                </a:lnTo>
                <a:lnTo>
                  <a:pt x="448" y="476"/>
                </a:lnTo>
                <a:lnTo>
                  <a:pt x="457" y="473"/>
                </a:lnTo>
                <a:lnTo>
                  <a:pt x="457" y="478"/>
                </a:lnTo>
                <a:lnTo>
                  <a:pt x="458" y="483"/>
                </a:lnTo>
                <a:lnTo>
                  <a:pt x="460" y="487"/>
                </a:lnTo>
                <a:lnTo>
                  <a:pt x="462" y="491"/>
                </a:lnTo>
                <a:lnTo>
                  <a:pt x="465" y="495"/>
                </a:lnTo>
                <a:lnTo>
                  <a:pt x="468" y="498"/>
                </a:lnTo>
                <a:lnTo>
                  <a:pt x="472" y="500"/>
                </a:lnTo>
                <a:lnTo>
                  <a:pt x="476" y="502"/>
                </a:lnTo>
                <a:lnTo>
                  <a:pt x="484" y="506"/>
                </a:lnTo>
                <a:lnTo>
                  <a:pt x="493" y="508"/>
                </a:lnTo>
                <a:lnTo>
                  <a:pt x="502" y="510"/>
                </a:lnTo>
                <a:lnTo>
                  <a:pt x="511" y="511"/>
                </a:lnTo>
                <a:lnTo>
                  <a:pt x="524" y="500"/>
                </a:lnTo>
                <a:lnTo>
                  <a:pt x="538" y="488"/>
                </a:lnTo>
                <a:lnTo>
                  <a:pt x="545" y="483"/>
                </a:lnTo>
                <a:lnTo>
                  <a:pt x="552" y="479"/>
                </a:lnTo>
                <a:lnTo>
                  <a:pt x="561" y="475"/>
                </a:lnTo>
                <a:lnTo>
                  <a:pt x="569" y="473"/>
                </a:lnTo>
                <a:lnTo>
                  <a:pt x="569" y="482"/>
                </a:lnTo>
                <a:lnTo>
                  <a:pt x="569" y="490"/>
                </a:lnTo>
                <a:close/>
              </a:path>
            </a:pathLst>
          </a:custGeom>
          <a:solidFill>
            <a:srgbClr val="62E13F"/>
          </a:solidFill>
          <a:ln w="12700" cap="flat" cmpd="sng" algn="ctr">
            <a:solidFill>
              <a:srgbClr val="808080">
                <a:lumMod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>
            <a:glow rad="38100">
              <a:schemeClr val="accent1">
                <a:lumMod val="100000"/>
              </a:schemeClr>
            </a:glow>
          </a:effectLst>
          <a:scene3d>
            <a:camera prst="orthographicFront"/>
            <a:lightRig rig="threePt" dir="t"/>
          </a:scene3d>
          <a:sp3d>
            <a:bevelT w="0" h="0"/>
          </a:sp3d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 234">
            <a:extLst>
              <a:ext uri="{FF2B5EF4-FFF2-40B4-BE49-F238E27FC236}">
                <a16:creationId xmlns:a16="http://schemas.microsoft.com/office/drawing/2014/main" id="{F0EB562D-429F-4003-8CDB-81BAFDF24D82}"/>
              </a:ext>
            </a:extLst>
          </p:cNvPr>
          <p:cNvSpPr>
            <a:spLocks/>
          </p:cNvSpPr>
          <p:nvPr/>
        </p:nvSpPr>
        <p:spPr bwMode="auto">
          <a:xfrm>
            <a:off x="316735" y="5131617"/>
            <a:ext cx="710356" cy="550383"/>
          </a:xfrm>
          <a:custGeom>
            <a:avLst/>
            <a:gdLst>
              <a:gd name="T0" fmla="*/ 2147483646 w 1740"/>
              <a:gd name="T1" fmla="*/ 2147483646 h 1351"/>
              <a:gd name="T2" fmla="*/ 2147483646 w 1740"/>
              <a:gd name="T3" fmla="*/ 2147483646 h 1351"/>
              <a:gd name="T4" fmla="*/ 2147483646 w 1740"/>
              <a:gd name="T5" fmla="*/ 2147483646 h 1351"/>
              <a:gd name="T6" fmla="*/ 2147483646 w 1740"/>
              <a:gd name="T7" fmla="*/ 2147483646 h 1351"/>
              <a:gd name="T8" fmla="*/ 2147483646 w 1740"/>
              <a:gd name="T9" fmla="*/ 2147483646 h 1351"/>
              <a:gd name="T10" fmla="*/ 2147483646 w 1740"/>
              <a:gd name="T11" fmla="*/ 2147483646 h 1351"/>
              <a:gd name="T12" fmla="*/ 2147483646 w 1740"/>
              <a:gd name="T13" fmla="*/ 2147483646 h 1351"/>
              <a:gd name="T14" fmla="*/ 2147483646 w 1740"/>
              <a:gd name="T15" fmla="*/ 2147483646 h 1351"/>
              <a:gd name="T16" fmla="*/ 2147483646 w 1740"/>
              <a:gd name="T17" fmla="*/ 2147483646 h 1351"/>
              <a:gd name="T18" fmla="*/ 2147483646 w 1740"/>
              <a:gd name="T19" fmla="*/ 2147483646 h 1351"/>
              <a:gd name="T20" fmla="*/ 2147483646 w 1740"/>
              <a:gd name="T21" fmla="*/ 2147483646 h 1351"/>
              <a:gd name="T22" fmla="*/ 2147483646 w 1740"/>
              <a:gd name="T23" fmla="*/ 2147483646 h 1351"/>
              <a:gd name="T24" fmla="*/ 2147483646 w 1740"/>
              <a:gd name="T25" fmla="*/ 2147483646 h 1351"/>
              <a:gd name="T26" fmla="*/ 0 w 1740"/>
              <a:gd name="T27" fmla="*/ 2147483646 h 1351"/>
              <a:gd name="T28" fmla="*/ 2147483646 w 1740"/>
              <a:gd name="T29" fmla="*/ 2147483646 h 1351"/>
              <a:gd name="T30" fmla="*/ 2147483646 w 1740"/>
              <a:gd name="T31" fmla="*/ 2147483646 h 1351"/>
              <a:gd name="T32" fmla="*/ 2147483646 w 1740"/>
              <a:gd name="T33" fmla="*/ 2147483646 h 1351"/>
              <a:gd name="T34" fmla="*/ 2147483646 w 1740"/>
              <a:gd name="T35" fmla="*/ 2147483646 h 1351"/>
              <a:gd name="T36" fmla="*/ 2147483646 w 1740"/>
              <a:gd name="T37" fmla="*/ 2147483646 h 1351"/>
              <a:gd name="T38" fmla="*/ 2147483646 w 1740"/>
              <a:gd name="T39" fmla="*/ 2147483646 h 1351"/>
              <a:gd name="T40" fmla="*/ 2147483646 w 1740"/>
              <a:gd name="T41" fmla="*/ 2147483646 h 1351"/>
              <a:gd name="T42" fmla="*/ 2147483646 w 1740"/>
              <a:gd name="T43" fmla="*/ 2147483646 h 1351"/>
              <a:gd name="T44" fmla="*/ 2147483646 w 1740"/>
              <a:gd name="T45" fmla="*/ 2147483646 h 1351"/>
              <a:gd name="T46" fmla="*/ 2147483646 w 1740"/>
              <a:gd name="T47" fmla="*/ 2147483646 h 1351"/>
              <a:gd name="T48" fmla="*/ 2147483646 w 1740"/>
              <a:gd name="T49" fmla="*/ 2147483646 h 1351"/>
              <a:gd name="T50" fmla="*/ 2147483646 w 1740"/>
              <a:gd name="T51" fmla="*/ 2147483646 h 1351"/>
              <a:gd name="T52" fmla="*/ 2147483646 w 1740"/>
              <a:gd name="T53" fmla="*/ 2147483646 h 1351"/>
              <a:gd name="T54" fmla="*/ 2147483646 w 1740"/>
              <a:gd name="T55" fmla="*/ 2147483646 h 1351"/>
              <a:gd name="T56" fmla="*/ 2147483646 w 1740"/>
              <a:gd name="T57" fmla="*/ 2147483646 h 1351"/>
              <a:gd name="T58" fmla="*/ 2147483646 w 1740"/>
              <a:gd name="T59" fmla="*/ 2147483646 h 1351"/>
              <a:gd name="T60" fmla="*/ 2147483646 w 1740"/>
              <a:gd name="T61" fmla="*/ 2147483646 h 1351"/>
              <a:gd name="T62" fmla="*/ 2147483646 w 1740"/>
              <a:gd name="T63" fmla="*/ 2147483646 h 1351"/>
              <a:gd name="T64" fmla="*/ 2147483646 w 1740"/>
              <a:gd name="T65" fmla="*/ 2147483646 h 1351"/>
              <a:gd name="T66" fmla="*/ 2147483646 w 1740"/>
              <a:gd name="T67" fmla="*/ 2147483646 h 1351"/>
              <a:gd name="T68" fmla="*/ 2147483646 w 1740"/>
              <a:gd name="T69" fmla="*/ 2147483646 h 1351"/>
              <a:gd name="T70" fmla="*/ 2147483646 w 1740"/>
              <a:gd name="T71" fmla="*/ 2147483646 h 1351"/>
              <a:gd name="T72" fmla="*/ 2147483646 w 1740"/>
              <a:gd name="T73" fmla="*/ 2147483646 h 1351"/>
              <a:gd name="T74" fmla="*/ 2147483646 w 1740"/>
              <a:gd name="T75" fmla="*/ 2147483646 h 1351"/>
              <a:gd name="T76" fmla="*/ 2147483646 w 1740"/>
              <a:gd name="T77" fmla="*/ 2147483646 h 1351"/>
              <a:gd name="T78" fmla="*/ 2147483646 w 1740"/>
              <a:gd name="T79" fmla="*/ 2147483646 h 1351"/>
              <a:gd name="T80" fmla="*/ 2147483646 w 1740"/>
              <a:gd name="T81" fmla="*/ 2147483646 h 1351"/>
              <a:gd name="T82" fmla="*/ 2147483646 w 1740"/>
              <a:gd name="T83" fmla="*/ 2147483646 h 1351"/>
              <a:gd name="T84" fmla="*/ 2147483646 w 1740"/>
              <a:gd name="T85" fmla="*/ 2147483646 h 1351"/>
              <a:gd name="T86" fmla="*/ 2147483646 w 1740"/>
              <a:gd name="T87" fmla="*/ 2147483646 h 1351"/>
              <a:gd name="T88" fmla="*/ 2147483646 w 1740"/>
              <a:gd name="T89" fmla="*/ 2147483646 h 1351"/>
              <a:gd name="T90" fmla="*/ 2147483646 w 1740"/>
              <a:gd name="T91" fmla="*/ 2147483646 h 1351"/>
              <a:gd name="T92" fmla="*/ 2147483646 w 1740"/>
              <a:gd name="T93" fmla="*/ 2147483646 h 1351"/>
              <a:gd name="T94" fmla="*/ 2147483646 w 1740"/>
              <a:gd name="T95" fmla="*/ 2147483646 h 1351"/>
              <a:gd name="T96" fmla="*/ 2147483646 w 1740"/>
              <a:gd name="T97" fmla="*/ 2147483646 h 1351"/>
              <a:gd name="T98" fmla="*/ 2147483646 w 1740"/>
              <a:gd name="T99" fmla="*/ 2147483646 h 1351"/>
              <a:gd name="T100" fmla="*/ 2147483646 w 1740"/>
              <a:gd name="T101" fmla="*/ 2147483646 h 1351"/>
              <a:gd name="T102" fmla="*/ 2147483646 w 1740"/>
              <a:gd name="T103" fmla="*/ 2147483646 h 1351"/>
              <a:gd name="T104" fmla="*/ 2147483646 w 1740"/>
              <a:gd name="T105" fmla="*/ 2147483646 h 1351"/>
              <a:gd name="T106" fmla="*/ 2147483646 w 1740"/>
              <a:gd name="T107" fmla="*/ 2147483646 h 1351"/>
              <a:gd name="T108" fmla="*/ 2147483646 w 1740"/>
              <a:gd name="T109" fmla="*/ 2147483646 h 1351"/>
              <a:gd name="T110" fmla="*/ 2147483646 w 1740"/>
              <a:gd name="T111" fmla="*/ 2147483646 h 1351"/>
              <a:gd name="T112" fmla="*/ 2147483646 w 1740"/>
              <a:gd name="T113" fmla="*/ 2147483646 h 1351"/>
              <a:gd name="T114" fmla="*/ 2147483646 w 1740"/>
              <a:gd name="T115" fmla="*/ 2147483646 h 1351"/>
              <a:gd name="T116" fmla="*/ 2147483646 w 1740"/>
              <a:gd name="T117" fmla="*/ 2147483646 h 1351"/>
              <a:gd name="T118" fmla="*/ 2147483646 w 1740"/>
              <a:gd name="T119" fmla="*/ 2147483646 h 1351"/>
              <a:gd name="T120" fmla="*/ 2147483646 w 1740"/>
              <a:gd name="T121" fmla="*/ 2147483646 h 1351"/>
              <a:gd name="T122" fmla="*/ 2147483646 w 1740"/>
              <a:gd name="T123" fmla="*/ 2147483646 h 1351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1740"/>
              <a:gd name="T187" fmla="*/ 0 h 1351"/>
              <a:gd name="T188" fmla="*/ 1740 w 1740"/>
              <a:gd name="T189" fmla="*/ 1351 h 1351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1740" h="1351">
                <a:moveTo>
                  <a:pt x="732" y="1351"/>
                </a:moveTo>
                <a:lnTo>
                  <a:pt x="726" y="1347"/>
                </a:lnTo>
                <a:lnTo>
                  <a:pt x="721" y="1342"/>
                </a:lnTo>
                <a:lnTo>
                  <a:pt x="721" y="1334"/>
                </a:lnTo>
                <a:lnTo>
                  <a:pt x="721" y="1327"/>
                </a:lnTo>
                <a:lnTo>
                  <a:pt x="717" y="1327"/>
                </a:lnTo>
                <a:lnTo>
                  <a:pt x="714" y="1327"/>
                </a:lnTo>
                <a:lnTo>
                  <a:pt x="705" y="1309"/>
                </a:lnTo>
                <a:lnTo>
                  <a:pt x="701" y="1297"/>
                </a:lnTo>
                <a:lnTo>
                  <a:pt x="697" y="1283"/>
                </a:lnTo>
                <a:lnTo>
                  <a:pt x="693" y="1264"/>
                </a:lnTo>
                <a:lnTo>
                  <a:pt x="683" y="1263"/>
                </a:lnTo>
                <a:lnTo>
                  <a:pt x="671" y="1260"/>
                </a:lnTo>
                <a:lnTo>
                  <a:pt x="670" y="1251"/>
                </a:lnTo>
                <a:lnTo>
                  <a:pt x="669" y="1244"/>
                </a:lnTo>
                <a:lnTo>
                  <a:pt x="676" y="1244"/>
                </a:lnTo>
                <a:lnTo>
                  <a:pt x="685" y="1244"/>
                </a:lnTo>
                <a:lnTo>
                  <a:pt x="685" y="1239"/>
                </a:lnTo>
                <a:lnTo>
                  <a:pt x="685" y="1236"/>
                </a:lnTo>
                <a:lnTo>
                  <a:pt x="689" y="1236"/>
                </a:lnTo>
                <a:lnTo>
                  <a:pt x="693" y="1236"/>
                </a:lnTo>
                <a:lnTo>
                  <a:pt x="695" y="1200"/>
                </a:lnTo>
                <a:lnTo>
                  <a:pt x="697" y="1166"/>
                </a:lnTo>
                <a:lnTo>
                  <a:pt x="697" y="1148"/>
                </a:lnTo>
                <a:lnTo>
                  <a:pt x="697" y="1131"/>
                </a:lnTo>
                <a:lnTo>
                  <a:pt x="696" y="1114"/>
                </a:lnTo>
                <a:lnTo>
                  <a:pt x="694" y="1097"/>
                </a:lnTo>
                <a:lnTo>
                  <a:pt x="697" y="1089"/>
                </a:lnTo>
                <a:lnTo>
                  <a:pt x="700" y="1083"/>
                </a:lnTo>
                <a:lnTo>
                  <a:pt x="723" y="1083"/>
                </a:lnTo>
                <a:lnTo>
                  <a:pt x="737" y="1084"/>
                </a:lnTo>
                <a:lnTo>
                  <a:pt x="749" y="1085"/>
                </a:lnTo>
                <a:lnTo>
                  <a:pt x="765" y="1088"/>
                </a:lnTo>
                <a:lnTo>
                  <a:pt x="765" y="1077"/>
                </a:lnTo>
                <a:lnTo>
                  <a:pt x="765" y="1065"/>
                </a:lnTo>
                <a:lnTo>
                  <a:pt x="765" y="1055"/>
                </a:lnTo>
                <a:lnTo>
                  <a:pt x="765" y="1044"/>
                </a:lnTo>
                <a:lnTo>
                  <a:pt x="760" y="1044"/>
                </a:lnTo>
                <a:lnTo>
                  <a:pt x="756" y="1044"/>
                </a:lnTo>
                <a:lnTo>
                  <a:pt x="754" y="1034"/>
                </a:lnTo>
                <a:lnTo>
                  <a:pt x="753" y="1025"/>
                </a:lnTo>
                <a:lnTo>
                  <a:pt x="748" y="1025"/>
                </a:lnTo>
                <a:lnTo>
                  <a:pt x="745" y="1025"/>
                </a:lnTo>
                <a:lnTo>
                  <a:pt x="745" y="1020"/>
                </a:lnTo>
                <a:lnTo>
                  <a:pt x="745" y="1017"/>
                </a:lnTo>
                <a:lnTo>
                  <a:pt x="741" y="1017"/>
                </a:lnTo>
                <a:lnTo>
                  <a:pt x="738" y="1017"/>
                </a:lnTo>
                <a:lnTo>
                  <a:pt x="738" y="1012"/>
                </a:lnTo>
                <a:lnTo>
                  <a:pt x="738" y="1008"/>
                </a:lnTo>
                <a:lnTo>
                  <a:pt x="732" y="1008"/>
                </a:lnTo>
                <a:lnTo>
                  <a:pt x="729" y="1008"/>
                </a:lnTo>
                <a:lnTo>
                  <a:pt x="729" y="1004"/>
                </a:lnTo>
                <a:lnTo>
                  <a:pt x="729" y="1001"/>
                </a:lnTo>
                <a:lnTo>
                  <a:pt x="721" y="1001"/>
                </a:lnTo>
                <a:lnTo>
                  <a:pt x="714" y="1001"/>
                </a:lnTo>
                <a:lnTo>
                  <a:pt x="712" y="992"/>
                </a:lnTo>
                <a:lnTo>
                  <a:pt x="710" y="984"/>
                </a:lnTo>
                <a:lnTo>
                  <a:pt x="705" y="981"/>
                </a:lnTo>
                <a:lnTo>
                  <a:pt x="701" y="980"/>
                </a:lnTo>
                <a:lnTo>
                  <a:pt x="701" y="976"/>
                </a:lnTo>
                <a:lnTo>
                  <a:pt x="701" y="972"/>
                </a:lnTo>
                <a:lnTo>
                  <a:pt x="697" y="972"/>
                </a:lnTo>
                <a:lnTo>
                  <a:pt x="693" y="972"/>
                </a:lnTo>
                <a:lnTo>
                  <a:pt x="693" y="969"/>
                </a:lnTo>
                <a:lnTo>
                  <a:pt x="693" y="965"/>
                </a:lnTo>
                <a:lnTo>
                  <a:pt x="689" y="965"/>
                </a:lnTo>
                <a:lnTo>
                  <a:pt x="685" y="965"/>
                </a:lnTo>
                <a:lnTo>
                  <a:pt x="685" y="957"/>
                </a:lnTo>
                <a:lnTo>
                  <a:pt x="685" y="948"/>
                </a:lnTo>
                <a:lnTo>
                  <a:pt x="682" y="948"/>
                </a:lnTo>
                <a:lnTo>
                  <a:pt x="677" y="948"/>
                </a:lnTo>
                <a:lnTo>
                  <a:pt x="677" y="945"/>
                </a:lnTo>
                <a:lnTo>
                  <a:pt x="677" y="941"/>
                </a:lnTo>
                <a:lnTo>
                  <a:pt x="669" y="936"/>
                </a:lnTo>
                <a:lnTo>
                  <a:pt x="663" y="933"/>
                </a:lnTo>
                <a:lnTo>
                  <a:pt x="658" y="931"/>
                </a:lnTo>
                <a:lnTo>
                  <a:pt x="648" y="930"/>
                </a:lnTo>
                <a:lnTo>
                  <a:pt x="648" y="924"/>
                </a:lnTo>
                <a:lnTo>
                  <a:pt x="648" y="921"/>
                </a:lnTo>
                <a:lnTo>
                  <a:pt x="641" y="921"/>
                </a:lnTo>
                <a:lnTo>
                  <a:pt x="633" y="921"/>
                </a:lnTo>
                <a:lnTo>
                  <a:pt x="633" y="916"/>
                </a:lnTo>
                <a:lnTo>
                  <a:pt x="633" y="913"/>
                </a:lnTo>
                <a:lnTo>
                  <a:pt x="620" y="911"/>
                </a:lnTo>
                <a:lnTo>
                  <a:pt x="607" y="909"/>
                </a:lnTo>
                <a:lnTo>
                  <a:pt x="595" y="907"/>
                </a:lnTo>
                <a:lnTo>
                  <a:pt x="582" y="906"/>
                </a:lnTo>
                <a:lnTo>
                  <a:pt x="579" y="920"/>
                </a:lnTo>
                <a:lnTo>
                  <a:pt x="577" y="934"/>
                </a:lnTo>
                <a:lnTo>
                  <a:pt x="568" y="938"/>
                </a:lnTo>
                <a:lnTo>
                  <a:pt x="558" y="941"/>
                </a:lnTo>
                <a:lnTo>
                  <a:pt x="558" y="937"/>
                </a:lnTo>
                <a:lnTo>
                  <a:pt x="558" y="933"/>
                </a:lnTo>
                <a:lnTo>
                  <a:pt x="544" y="931"/>
                </a:lnTo>
                <a:lnTo>
                  <a:pt x="529" y="930"/>
                </a:lnTo>
                <a:lnTo>
                  <a:pt x="529" y="924"/>
                </a:lnTo>
                <a:lnTo>
                  <a:pt x="529" y="921"/>
                </a:lnTo>
                <a:lnTo>
                  <a:pt x="517" y="919"/>
                </a:lnTo>
                <a:lnTo>
                  <a:pt x="504" y="917"/>
                </a:lnTo>
                <a:lnTo>
                  <a:pt x="492" y="915"/>
                </a:lnTo>
                <a:lnTo>
                  <a:pt x="480" y="914"/>
                </a:lnTo>
                <a:lnTo>
                  <a:pt x="477" y="907"/>
                </a:lnTo>
                <a:lnTo>
                  <a:pt x="475" y="900"/>
                </a:lnTo>
                <a:lnTo>
                  <a:pt x="474" y="887"/>
                </a:lnTo>
                <a:lnTo>
                  <a:pt x="471" y="863"/>
                </a:lnTo>
                <a:lnTo>
                  <a:pt x="439" y="863"/>
                </a:lnTo>
                <a:lnTo>
                  <a:pt x="409" y="863"/>
                </a:lnTo>
                <a:lnTo>
                  <a:pt x="394" y="865"/>
                </a:lnTo>
                <a:lnTo>
                  <a:pt x="380" y="868"/>
                </a:lnTo>
                <a:lnTo>
                  <a:pt x="364" y="874"/>
                </a:lnTo>
                <a:lnTo>
                  <a:pt x="349" y="881"/>
                </a:lnTo>
                <a:lnTo>
                  <a:pt x="348" y="888"/>
                </a:lnTo>
                <a:lnTo>
                  <a:pt x="347" y="897"/>
                </a:lnTo>
                <a:lnTo>
                  <a:pt x="340" y="900"/>
                </a:lnTo>
                <a:lnTo>
                  <a:pt x="335" y="903"/>
                </a:lnTo>
                <a:lnTo>
                  <a:pt x="331" y="905"/>
                </a:lnTo>
                <a:lnTo>
                  <a:pt x="328" y="909"/>
                </a:lnTo>
                <a:lnTo>
                  <a:pt x="325" y="917"/>
                </a:lnTo>
                <a:lnTo>
                  <a:pt x="323" y="930"/>
                </a:lnTo>
                <a:lnTo>
                  <a:pt x="319" y="930"/>
                </a:lnTo>
                <a:lnTo>
                  <a:pt x="315" y="930"/>
                </a:lnTo>
                <a:lnTo>
                  <a:pt x="315" y="924"/>
                </a:lnTo>
                <a:lnTo>
                  <a:pt x="315" y="921"/>
                </a:lnTo>
                <a:lnTo>
                  <a:pt x="310" y="921"/>
                </a:lnTo>
                <a:lnTo>
                  <a:pt x="307" y="921"/>
                </a:lnTo>
                <a:lnTo>
                  <a:pt x="307" y="914"/>
                </a:lnTo>
                <a:lnTo>
                  <a:pt x="307" y="909"/>
                </a:lnTo>
                <a:lnTo>
                  <a:pt x="310" y="909"/>
                </a:lnTo>
                <a:lnTo>
                  <a:pt x="315" y="909"/>
                </a:lnTo>
                <a:lnTo>
                  <a:pt x="318" y="894"/>
                </a:lnTo>
                <a:lnTo>
                  <a:pt x="322" y="881"/>
                </a:lnTo>
                <a:lnTo>
                  <a:pt x="318" y="879"/>
                </a:lnTo>
                <a:lnTo>
                  <a:pt x="315" y="877"/>
                </a:lnTo>
                <a:lnTo>
                  <a:pt x="318" y="867"/>
                </a:lnTo>
                <a:lnTo>
                  <a:pt x="319" y="857"/>
                </a:lnTo>
                <a:lnTo>
                  <a:pt x="319" y="847"/>
                </a:lnTo>
                <a:lnTo>
                  <a:pt x="318" y="837"/>
                </a:lnTo>
                <a:lnTo>
                  <a:pt x="316" y="833"/>
                </a:lnTo>
                <a:lnTo>
                  <a:pt x="314" y="829"/>
                </a:lnTo>
                <a:lnTo>
                  <a:pt x="310" y="826"/>
                </a:lnTo>
                <a:lnTo>
                  <a:pt x="307" y="823"/>
                </a:lnTo>
                <a:lnTo>
                  <a:pt x="303" y="822"/>
                </a:lnTo>
                <a:lnTo>
                  <a:pt x="299" y="821"/>
                </a:lnTo>
                <a:lnTo>
                  <a:pt x="293" y="821"/>
                </a:lnTo>
                <a:lnTo>
                  <a:pt x="287" y="822"/>
                </a:lnTo>
                <a:lnTo>
                  <a:pt x="287" y="826"/>
                </a:lnTo>
                <a:lnTo>
                  <a:pt x="287" y="829"/>
                </a:lnTo>
                <a:lnTo>
                  <a:pt x="282" y="829"/>
                </a:lnTo>
                <a:lnTo>
                  <a:pt x="278" y="829"/>
                </a:lnTo>
                <a:lnTo>
                  <a:pt x="278" y="833"/>
                </a:lnTo>
                <a:lnTo>
                  <a:pt x="278" y="837"/>
                </a:lnTo>
                <a:lnTo>
                  <a:pt x="272" y="839"/>
                </a:lnTo>
                <a:lnTo>
                  <a:pt x="266" y="842"/>
                </a:lnTo>
                <a:lnTo>
                  <a:pt x="262" y="847"/>
                </a:lnTo>
                <a:lnTo>
                  <a:pt x="258" y="851"/>
                </a:lnTo>
                <a:lnTo>
                  <a:pt x="249" y="861"/>
                </a:lnTo>
                <a:lnTo>
                  <a:pt x="239" y="869"/>
                </a:lnTo>
                <a:lnTo>
                  <a:pt x="239" y="865"/>
                </a:lnTo>
                <a:lnTo>
                  <a:pt x="239" y="861"/>
                </a:lnTo>
                <a:lnTo>
                  <a:pt x="227" y="863"/>
                </a:lnTo>
                <a:lnTo>
                  <a:pt x="216" y="865"/>
                </a:lnTo>
                <a:lnTo>
                  <a:pt x="212" y="874"/>
                </a:lnTo>
                <a:lnTo>
                  <a:pt x="207" y="881"/>
                </a:lnTo>
                <a:lnTo>
                  <a:pt x="200" y="888"/>
                </a:lnTo>
                <a:lnTo>
                  <a:pt x="192" y="894"/>
                </a:lnTo>
                <a:lnTo>
                  <a:pt x="185" y="900"/>
                </a:lnTo>
                <a:lnTo>
                  <a:pt x="176" y="904"/>
                </a:lnTo>
                <a:lnTo>
                  <a:pt x="167" y="907"/>
                </a:lnTo>
                <a:lnTo>
                  <a:pt x="158" y="909"/>
                </a:lnTo>
                <a:lnTo>
                  <a:pt x="153" y="898"/>
                </a:lnTo>
                <a:lnTo>
                  <a:pt x="147" y="888"/>
                </a:lnTo>
                <a:lnTo>
                  <a:pt x="139" y="880"/>
                </a:lnTo>
                <a:lnTo>
                  <a:pt x="131" y="874"/>
                </a:lnTo>
                <a:lnTo>
                  <a:pt x="122" y="867"/>
                </a:lnTo>
                <a:lnTo>
                  <a:pt x="112" y="862"/>
                </a:lnTo>
                <a:lnTo>
                  <a:pt x="103" y="858"/>
                </a:lnTo>
                <a:lnTo>
                  <a:pt x="93" y="854"/>
                </a:lnTo>
                <a:lnTo>
                  <a:pt x="70" y="849"/>
                </a:lnTo>
                <a:lnTo>
                  <a:pt x="47" y="845"/>
                </a:lnTo>
                <a:lnTo>
                  <a:pt x="23" y="841"/>
                </a:lnTo>
                <a:lnTo>
                  <a:pt x="0" y="837"/>
                </a:lnTo>
                <a:lnTo>
                  <a:pt x="0" y="829"/>
                </a:lnTo>
                <a:lnTo>
                  <a:pt x="0" y="822"/>
                </a:lnTo>
                <a:lnTo>
                  <a:pt x="5" y="822"/>
                </a:lnTo>
                <a:lnTo>
                  <a:pt x="9" y="822"/>
                </a:lnTo>
                <a:lnTo>
                  <a:pt x="7" y="813"/>
                </a:lnTo>
                <a:lnTo>
                  <a:pt x="5" y="805"/>
                </a:lnTo>
                <a:lnTo>
                  <a:pt x="1" y="795"/>
                </a:lnTo>
                <a:lnTo>
                  <a:pt x="0" y="777"/>
                </a:lnTo>
                <a:lnTo>
                  <a:pt x="12" y="777"/>
                </a:lnTo>
                <a:lnTo>
                  <a:pt x="22" y="776"/>
                </a:lnTo>
                <a:lnTo>
                  <a:pt x="35" y="776"/>
                </a:lnTo>
                <a:lnTo>
                  <a:pt x="46" y="776"/>
                </a:lnTo>
                <a:lnTo>
                  <a:pt x="49" y="770"/>
                </a:lnTo>
                <a:lnTo>
                  <a:pt x="54" y="765"/>
                </a:lnTo>
                <a:lnTo>
                  <a:pt x="65" y="763"/>
                </a:lnTo>
                <a:lnTo>
                  <a:pt x="76" y="762"/>
                </a:lnTo>
                <a:lnTo>
                  <a:pt x="76" y="757"/>
                </a:lnTo>
                <a:lnTo>
                  <a:pt x="76" y="753"/>
                </a:lnTo>
                <a:lnTo>
                  <a:pt x="79" y="753"/>
                </a:lnTo>
                <a:lnTo>
                  <a:pt x="84" y="753"/>
                </a:lnTo>
                <a:lnTo>
                  <a:pt x="85" y="744"/>
                </a:lnTo>
                <a:lnTo>
                  <a:pt x="87" y="736"/>
                </a:lnTo>
                <a:lnTo>
                  <a:pt x="90" y="727"/>
                </a:lnTo>
                <a:lnTo>
                  <a:pt x="93" y="720"/>
                </a:lnTo>
                <a:lnTo>
                  <a:pt x="97" y="714"/>
                </a:lnTo>
                <a:lnTo>
                  <a:pt x="103" y="709"/>
                </a:lnTo>
                <a:lnTo>
                  <a:pt x="110" y="705"/>
                </a:lnTo>
                <a:lnTo>
                  <a:pt x="120" y="702"/>
                </a:lnTo>
                <a:lnTo>
                  <a:pt x="120" y="692"/>
                </a:lnTo>
                <a:lnTo>
                  <a:pt x="120" y="682"/>
                </a:lnTo>
                <a:lnTo>
                  <a:pt x="120" y="671"/>
                </a:lnTo>
                <a:lnTo>
                  <a:pt x="120" y="662"/>
                </a:lnTo>
                <a:lnTo>
                  <a:pt x="91" y="655"/>
                </a:lnTo>
                <a:lnTo>
                  <a:pt x="74" y="651"/>
                </a:lnTo>
                <a:lnTo>
                  <a:pt x="65" y="646"/>
                </a:lnTo>
                <a:lnTo>
                  <a:pt x="55" y="642"/>
                </a:lnTo>
                <a:lnTo>
                  <a:pt x="56" y="631"/>
                </a:lnTo>
                <a:lnTo>
                  <a:pt x="57" y="620"/>
                </a:lnTo>
                <a:lnTo>
                  <a:pt x="58" y="609"/>
                </a:lnTo>
                <a:lnTo>
                  <a:pt x="61" y="599"/>
                </a:lnTo>
                <a:lnTo>
                  <a:pt x="64" y="599"/>
                </a:lnTo>
                <a:lnTo>
                  <a:pt x="69" y="599"/>
                </a:lnTo>
                <a:lnTo>
                  <a:pt x="69" y="585"/>
                </a:lnTo>
                <a:lnTo>
                  <a:pt x="69" y="572"/>
                </a:lnTo>
                <a:lnTo>
                  <a:pt x="69" y="559"/>
                </a:lnTo>
                <a:lnTo>
                  <a:pt x="69" y="547"/>
                </a:lnTo>
                <a:lnTo>
                  <a:pt x="95" y="545"/>
                </a:lnTo>
                <a:lnTo>
                  <a:pt x="111" y="543"/>
                </a:lnTo>
                <a:lnTo>
                  <a:pt x="123" y="541"/>
                </a:lnTo>
                <a:lnTo>
                  <a:pt x="135" y="539"/>
                </a:lnTo>
                <a:lnTo>
                  <a:pt x="135" y="534"/>
                </a:lnTo>
                <a:lnTo>
                  <a:pt x="135" y="530"/>
                </a:lnTo>
                <a:lnTo>
                  <a:pt x="139" y="530"/>
                </a:lnTo>
                <a:lnTo>
                  <a:pt x="143" y="530"/>
                </a:lnTo>
                <a:lnTo>
                  <a:pt x="143" y="522"/>
                </a:lnTo>
                <a:lnTo>
                  <a:pt x="143" y="515"/>
                </a:lnTo>
                <a:lnTo>
                  <a:pt x="148" y="515"/>
                </a:lnTo>
                <a:lnTo>
                  <a:pt x="152" y="515"/>
                </a:lnTo>
                <a:lnTo>
                  <a:pt x="155" y="497"/>
                </a:lnTo>
                <a:lnTo>
                  <a:pt x="158" y="478"/>
                </a:lnTo>
                <a:lnTo>
                  <a:pt x="161" y="461"/>
                </a:lnTo>
                <a:lnTo>
                  <a:pt x="164" y="443"/>
                </a:lnTo>
                <a:lnTo>
                  <a:pt x="167" y="443"/>
                </a:lnTo>
                <a:lnTo>
                  <a:pt x="171" y="443"/>
                </a:lnTo>
                <a:lnTo>
                  <a:pt x="171" y="429"/>
                </a:lnTo>
                <a:lnTo>
                  <a:pt x="171" y="415"/>
                </a:lnTo>
                <a:lnTo>
                  <a:pt x="167" y="415"/>
                </a:lnTo>
                <a:lnTo>
                  <a:pt x="164" y="415"/>
                </a:lnTo>
                <a:lnTo>
                  <a:pt x="164" y="410"/>
                </a:lnTo>
                <a:lnTo>
                  <a:pt x="166" y="406"/>
                </a:lnTo>
                <a:lnTo>
                  <a:pt x="177" y="405"/>
                </a:lnTo>
                <a:lnTo>
                  <a:pt x="188" y="404"/>
                </a:lnTo>
                <a:lnTo>
                  <a:pt x="183" y="389"/>
                </a:lnTo>
                <a:lnTo>
                  <a:pt x="180" y="375"/>
                </a:lnTo>
                <a:lnTo>
                  <a:pt x="183" y="375"/>
                </a:lnTo>
                <a:lnTo>
                  <a:pt x="188" y="375"/>
                </a:lnTo>
                <a:lnTo>
                  <a:pt x="188" y="365"/>
                </a:lnTo>
                <a:lnTo>
                  <a:pt x="188" y="356"/>
                </a:lnTo>
                <a:lnTo>
                  <a:pt x="178" y="354"/>
                </a:lnTo>
                <a:lnTo>
                  <a:pt x="168" y="354"/>
                </a:lnTo>
                <a:lnTo>
                  <a:pt x="160" y="354"/>
                </a:lnTo>
                <a:lnTo>
                  <a:pt x="153" y="355"/>
                </a:lnTo>
                <a:lnTo>
                  <a:pt x="138" y="357"/>
                </a:lnTo>
                <a:lnTo>
                  <a:pt x="121" y="358"/>
                </a:lnTo>
                <a:lnTo>
                  <a:pt x="115" y="353"/>
                </a:lnTo>
                <a:lnTo>
                  <a:pt x="110" y="348"/>
                </a:lnTo>
                <a:lnTo>
                  <a:pt x="112" y="339"/>
                </a:lnTo>
                <a:lnTo>
                  <a:pt x="113" y="331"/>
                </a:lnTo>
                <a:lnTo>
                  <a:pt x="113" y="324"/>
                </a:lnTo>
                <a:lnTo>
                  <a:pt x="112" y="318"/>
                </a:lnTo>
                <a:lnTo>
                  <a:pt x="109" y="303"/>
                </a:lnTo>
                <a:lnTo>
                  <a:pt x="104" y="288"/>
                </a:lnTo>
                <a:lnTo>
                  <a:pt x="108" y="288"/>
                </a:lnTo>
                <a:lnTo>
                  <a:pt x="111" y="288"/>
                </a:lnTo>
                <a:lnTo>
                  <a:pt x="113" y="280"/>
                </a:lnTo>
                <a:lnTo>
                  <a:pt x="115" y="275"/>
                </a:lnTo>
                <a:lnTo>
                  <a:pt x="129" y="273"/>
                </a:lnTo>
                <a:lnTo>
                  <a:pt x="143" y="272"/>
                </a:lnTo>
                <a:lnTo>
                  <a:pt x="143" y="268"/>
                </a:lnTo>
                <a:lnTo>
                  <a:pt x="143" y="264"/>
                </a:lnTo>
                <a:lnTo>
                  <a:pt x="155" y="261"/>
                </a:lnTo>
                <a:lnTo>
                  <a:pt x="167" y="256"/>
                </a:lnTo>
                <a:lnTo>
                  <a:pt x="167" y="249"/>
                </a:lnTo>
                <a:lnTo>
                  <a:pt x="165" y="242"/>
                </a:lnTo>
                <a:lnTo>
                  <a:pt x="162" y="235"/>
                </a:lnTo>
                <a:lnTo>
                  <a:pt x="158" y="227"/>
                </a:lnTo>
                <a:lnTo>
                  <a:pt x="153" y="221"/>
                </a:lnTo>
                <a:lnTo>
                  <a:pt x="148" y="216"/>
                </a:lnTo>
                <a:lnTo>
                  <a:pt x="141" y="212"/>
                </a:lnTo>
                <a:lnTo>
                  <a:pt x="135" y="208"/>
                </a:lnTo>
                <a:lnTo>
                  <a:pt x="135" y="212"/>
                </a:lnTo>
                <a:lnTo>
                  <a:pt x="135" y="216"/>
                </a:lnTo>
                <a:lnTo>
                  <a:pt x="128" y="214"/>
                </a:lnTo>
                <a:lnTo>
                  <a:pt x="122" y="213"/>
                </a:lnTo>
                <a:lnTo>
                  <a:pt x="122" y="202"/>
                </a:lnTo>
                <a:lnTo>
                  <a:pt x="121" y="193"/>
                </a:lnTo>
                <a:lnTo>
                  <a:pt x="120" y="185"/>
                </a:lnTo>
                <a:lnTo>
                  <a:pt x="120" y="176"/>
                </a:lnTo>
                <a:lnTo>
                  <a:pt x="115" y="176"/>
                </a:lnTo>
                <a:lnTo>
                  <a:pt x="111" y="176"/>
                </a:lnTo>
                <a:lnTo>
                  <a:pt x="108" y="161"/>
                </a:lnTo>
                <a:lnTo>
                  <a:pt x="104" y="148"/>
                </a:lnTo>
                <a:lnTo>
                  <a:pt x="98" y="148"/>
                </a:lnTo>
                <a:lnTo>
                  <a:pt x="93" y="148"/>
                </a:lnTo>
                <a:lnTo>
                  <a:pt x="93" y="136"/>
                </a:lnTo>
                <a:lnTo>
                  <a:pt x="95" y="127"/>
                </a:lnTo>
                <a:lnTo>
                  <a:pt x="96" y="123"/>
                </a:lnTo>
                <a:lnTo>
                  <a:pt x="98" y="121"/>
                </a:lnTo>
                <a:lnTo>
                  <a:pt x="99" y="117"/>
                </a:lnTo>
                <a:lnTo>
                  <a:pt x="102" y="115"/>
                </a:lnTo>
                <a:lnTo>
                  <a:pt x="107" y="113"/>
                </a:lnTo>
                <a:lnTo>
                  <a:pt x="115" y="111"/>
                </a:lnTo>
                <a:lnTo>
                  <a:pt x="124" y="110"/>
                </a:lnTo>
                <a:lnTo>
                  <a:pt x="135" y="108"/>
                </a:lnTo>
                <a:lnTo>
                  <a:pt x="135" y="104"/>
                </a:lnTo>
                <a:lnTo>
                  <a:pt x="135" y="100"/>
                </a:lnTo>
                <a:lnTo>
                  <a:pt x="139" y="100"/>
                </a:lnTo>
                <a:lnTo>
                  <a:pt x="143" y="100"/>
                </a:lnTo>
                <a:lnTo>
                  <a:pt x="143" y="91"/>
                </a:lnTo>
                <a:lnTo>
                  <a:pt x="143" y="82"/>
                </a:lnTo>
                <a:lnTo>
                  <a:pt x="143" y="73"/>
                </a:lnTo>
                <a:lnTo>
                  <a:pt x="143" y="65"/>
                </a:lnTo>
                <a:lnTo>
                  <a:pt x="169" y="68"/>
                </a:lnTo>
                <a:lnTo>
                  <a:pt x="195" y="73"/>
                </a:lnTo>
                <a:lnTo>
                  <a:pt x="209" y="76"/>
                </a:lnTo>
                <a:lnTo>
                  <a:pt x="222" y="78"/>
                </a:lnTo>
                <a:lnTo>
                  <a:pt x="236" y="79"/>
                </a:lnTo>
                <a:lnTo>
                  <a:pt x="249" y="80"/>
                </a:lnTo>
                <a:lnTo>
                  <a:pt x="251" y="59"/>
                </a:lnTo>
                <a:lnTo>
                  <a:pt x="254" y="40"/>
                </a:lnTo>
                <a:lnTo>
                  <a:pt x="259" y="20"/>
                </a:lnTo>
                <a:lnTo>
                  <a:pt x="262" y="0"/>
                </a:lnTo>
                <a:lnTo>
                  <a:pt x="276" y="0"/>
                </a:lnTo>
                <a:lnTo>
                  <a:pt x="292" y="0"/>
                </a:lnTo>
                <a:lnTo>
                  <a:pt x="293" y="13"/>
                </a:lnTo>
                <a:lnTo>
                  <a:pt x="294" y="25"/>
                </a:lnTo>
                <a:lnTo>
                  <a:pt x="296" y="38"/>
                </a:lnTo>
                <a:lnTo>
                  <a:pt x="298" y="50"/>
                </a:lnTo>
                <a:lnTo>
                  <a:pt x="315" y="53"/>
                </a:lnTo>
                <a:lnTo>
                  <a:pt x="332" y="57"/>
                </a:lnTo>
                <a:lnTo>
                  <a:pt x="350" y="60"/>
                </a:lnTo>
                <a:lnTo>
                  <a:pt x="367" y="65"/>
                </a:lnTo>
                <a:lnTo>
                  <a:pt x="367" y="75"/>
                </a:lnTo>
                <a:lnTo>
                  <a:pt x="367" y="86"/>
                </a:lnTo>
                <a:lnTo>
                  <a:pt x="367" y="97"/>
                </a:lnTo>
                <a:lnTo>
                  <a:pt x="367" y="108"/>
                </a:lnTo>
                <a:lnTo>
                  <a:pt x="371" y="108"/>
                </a:lnTo>
                <a:lnTo>
                  <a:pt x="375" y="108"/>
                </a:lnTo>
                <a:lnTo>
                  <a:pt x="376" y="114"/>
                </a:lnTo>
                <a:lnTo>
                  <a:pt x="378" y="121"/>
                </a:lnTo>
                <a:lnTo>
                  <a:pt x="389" y="124"/>
                </a:lnTo>
                <a:lnTo>
                  <a:pt x="400" y="127"/>
                </a:lnTo>
                <a:lnTo>
                  <a:pt x="410" y="129"/>
                </a:lnTo>
                <a:lnTo>
                  <a:pt x="420" y="130"/>
                </a:lnTo>
                <a:lnTo>
                  <a:pt x="431" y="130"/>
                </a:lnTo>
                <a:lnTo>
                  <a:pt x="440" y="128"/>
                </a:lnTo>
                <a:lnTo>
                  <a:pt x="450" y="125"/>
                </a:lnTo>
                <a:lnTo>
                  <a:pt x="460" y="120"/>
                </a:lnTo>
                <a:lnTo>
                  <a:pt x="480" y="124"/>
                </a:lnTo>
                <a:lnTo>
                  <a:pt x="494" y="127"/>
                </a:lnTo>
                <a:lnTo>
                  <a:pt x="499" y="129"/>
                </a:lnTo>
                <a:lnTo>
                  <a:pt x="502" y="131"/>
                </a:lnTo>
                <a:lnTo>
                  <a:pt x="504" y="134"/>
                </a:lnTo>
                <a:lnTo>
                  <a:pt x="505" y="137"/>
                </a:lnTo>
                <a:lnTo>
                  <a:pt x="505" y="144"/>
                </a:lnTo>
                <a:lnTo>
                  <a:pt x="502" y="154"/>
                </a:lnTo>
                <a:lnTo>
                  <a:pt x="498" y="167"/>
                </a:lnTo>
                <a:lnTo>
                  <a:pt x="494" y="184"/>
                </a:lnTo>
                <a:lnTo>
                  <a:pt x="490" y="184"/>
                </a:lnTo>
                <a:lnTo>
                  <a:pt x="487" y="184"/>
                </a:lnTo>
                <a:lnTo>
                  <a:pt x="489" y="201"/>
                </a:lnTo>
                <a:lnTo>
                  <a:pt x="492" y="220"/>
                </a:lnTo>
                <a:lnTo>
                  <a:pt x="495" y="239"/>
                </a:lnTo>
                <a:lnTo>
                  <a:pt x="497" y="257"/>
                </a:lnTo>
                <a:lnTo>
                  <a:pt x="517" y="258"/>
                </a:lnTo>
                <a:lnTo>
                  <a:pt x="536" y="258"/>
                </a:lnTo>
                <a:lnTo>
                  <a:pt x="557" y="260"/>
                </a:lnTo>
                <a:lnTo>
                  <a:pt x="577" y="261"/>
                </a:lnTo>
                <a:lnTo>
                  <a:pt x="597" y="262"/>
                </a:lnTo>
                <a:lnTo>
                  <a:pt x="617" y="262"/>
                </a:lnTo>
                <a:lnTo>
                  <a:pt x="637" y="263"/>
                </a:lnTo>
                <a:lnTo>
                  <a:pt x="658" y="264"/>
                </a:lnTo>
                <a:lnTo>
                  <a:pt x="658" y="275"/>
                </a:lnTo>
                <a:lnTo>
                  <a:pt x="658" y="285"/>
                </a:lnTo>
                <a:lnTo>
                  <a:pt x="658" y="297"/>
                </a:lnTo>
                <a:lnTo>
                  <a:pt x="658" y="308"/>
                </a:lnTo>
                <a:lnTo>
                  <a:pt x="663" y="308"/>
                </a:lnTo>
                <a:lnTo>
                  <a:pt x="669" y="309"/>
                </a:lnTo>
                <a:lnTo>
                  <a:pt x="674" y="311"/>
                </a:lnTo>
                <a:lnTo>
                  <a:pt x="679" y="313"/>
                </a:lnTo>
                <a:lnTo>
                  <a:pt x="683" y="317"/>
                </a:lnTo>
                <a:lnTo>
                  <a:pt x="687" y="320"/>
                </a:lnTo>
                <a:lnTo>
                  <a:pt x="690" y="324"/>
                </a:lnTo>
                <a:lnTo>
                  <a:pt x="693" y="328"/>
                </a:lnTo>
                <a:lnTo>
                  <a:pt x="698" y="337"/>
                </a:lnTo>
                <a:lnTo>
                  <a:pt x="702" y="347"/>
                </a:lnTo>
                <a:lnTo>
                  <a:pt x="705" y="357"/>
                </a:lnTo>
                <a:lnTo>
                  <a:pt x="709" y="367"/>
                </a:lnTo>
                <a:lnTo>
                  <a:pt x="726" y="369"/>
                </a:lnTo>
                <a:lnTo>
                  <a:pt x="737" y="371"/>
                </a:lnTo>
                <a:lnTo>
                  <a:pt x="744" y="373"/>
                </a:lnTo>
                <a:lnTo>
                  <a:pt x="753" y="375"/>
                </a:lnTo>
                <a:lnTo>
                  <a:pt x="753" y="379"/>
                </a:lnTo>
                <a:lnTo>
                  <a:pt x="753" y="383"/>
                </a:lnTo>
                <a:lnTo>
                  <a:pt x="765" y="383"/>
                </a:lnTo>
                <a:lnTo>
                  <a:pt x="777" y="383"/>
                </a:lnTo>
                <a:lnTo>
                  <a:pt x="780" y="389"/>
                </a:lnTo>
                <a:lnTo>
                  <a:pt x="784" y="395"/>
                </a:lnTo>
                <a:lnTo>
                  <a:pt x="798" y="397"/>
                </a:lnTo>
                <a:lnTo>
                  <a:pt x="812" y="399"/>
                </a:lnTo>
                <a:lnTo>
                  <a:pt x="827" y="402"/>
                </a:lnTo>
                <a:lnTo>
                  <a:pt x="841" y="404"/>
                </a:lnTo>
                <a:lnTo>
                  <a:pt x="841" y="393"/>
                </a:lnTo>
                <a:lnTo>
                  <a:pt x="841" y="383"/>
                </a:lnTo>
                <a:lnTo>
                  <a:pt x="856" y="381"/>
                </a:lnTo>
                <a:lnTo>
                  <a:pt x="870" y="379"/>
                </a:lnTo>
                <a:lnTo>
                  <a:pt x="886" y="377"/>
                </a:lnTo>
                <a:lnTo>
                  <a:pt x="901" y="375"/>
                </a:lnTo>
                <a:lnTo>
                  <a:pt x="901" y="372"/>
                </a:lnTo>
                <a:lnTo>
                  <a:pt x="901" y="367"/>
                </a:lnTo>
                <a:lnTo>
                  <a:pt x="909" y="367"/>
                </a:lnTo>
                <a:lnTo>
                  <a:pt x="916" y="367"/>
                </a:lnTo>
                <a:lnTo>
                  <a:pt x="916" y="358"/>
                </a:lnTo>
                <a:lnTo>
                  <a:pt x="915" y="349"/>
                </a:lnTo>
                <a:lnTo>
                  <a:pt x="914" y="338"/>
                </a:lnTo>
                <a:lnTo>
                  <a:pt x="914" y="329"/>
                </a:lnTo>
                <a:lnTo>
                  <a:pt x="927" y="313"/>
                </a:lnTo>
                <a:lnTo>
                  <a:pt x="937" y="302"/>
                </a:lnTo>
                <a:lnTo>
                  <a:pt x="940" y="298"/>
                </a:lnTo>
                <a:lnTo>
                  <a:pt x="942" y="294"/>
                </a:lnTo>
                <a:lnTo>
                  <a:pt x="943" y="290"/>
                </a:lnTo>
                <a:lnTo>
                  <a:pt x="944" y="285"/>
                </a:lnTo>
                <a:lnTo>
                  <a:pt x="942" y="268"/>
                </a:lnTo>
                <a:lnTo>
                  <a:pt x="937" y="237"/>
                </a:lnTo>
                <a:lnTo>
                  <a:pt x="945" y="234"/>
                </a:lnTo>
                <a:lnTo>
                  <a:pt x="951" y="230"/>
                </a:lnTo>
                <a:lnTo>
                  <a:pt x="960" y="224"/>
                </a:lnTo>
                <a:lnTo>
                  <a:pt x="974" y="215"/>
                </a:lnTo>
                <a:lnTo>
                  <a:pt x="974" y="206"/>
                </a:lnTo>
                <a:lnTo>
                  <a:pt x="974" y="197"/>
                </a:lnTo>
                <a:lnTo>
                  <a:pt x="974" y="188"/>
                </a:lnTo>
                <a:lnTo>
                  <a:pt x="975" y="179"/>
                </a:lnTo>
                <a:lnTo>
                  <a:pt x="985" y="178"/>
                </a:lnTo>
                <a:lnTo>
                  <a:pt x="997" y="176"/>
                </a:lnTo>
                <a:lnTo>
                  <a:pt x="997" y="171"/>
                </a:lnTo>
                <a:lnTo>
                  <a:pt x="997" y="168"/>
                </a:lnTo>
                <a:lnTo>
                  <a:pt x="1010" y="165"/>
                </a:lnTo>
                <a:lnTo>
                  <a:pt x="1025" y="163"/>
                </a:lnTo>
                <a:lnTo>
                  <a:pt x="1027" y="144"/>
                </a:lnTo>
                <a:lnTo>
                  <a:pt x="1029" y="128"/>
                </a:lnTo>
                <a:lnTo>
                  <a:pt x="1031" y="114"/>
                </a:lnTo>
                <a:lnTo>
                  <a:pt x="1033" y="103"/>
                </a:lnTo>
                <a:lnTo>
                  <a:pt x="1037" y="94"/>
                </a:lnTo>
                <a:lnTo>
                  <a:pt x="1040" y="86"/>
                </a:lnTo>
                <a:lnTo>
                  <a:pt x="1046" y="81"/>
                </a:lnTo>
                <a:lnTo>
                  <a:pt x="1052" y="77"/>
                </a:lnTo>
                <a:lnTo>
                  <a:pt x="1059" y="74"/>
                </a:lnTo>
                <a:lnTo>
                  <a:pt x="1067" y="73"/>
                </a:lnTo>
                <a:lnTo>
                  <a:pt x="1078" y="72"/>
                </a:lnTo>
                <a:lnTo>
                  <a:pt x="1090" y="72"/>
                </a:lnTo>
                <a:lnTo>
                  <a:pt x="1120" y="73"/>
                </a:lnTo>
                <a:lnTo>
                  <a:pt x="1159" y="73"/>
                </a:lnTo>
                <a:lnTo>
                  <a:pt x="1159" y="68"/>
                </a:lnTo>
                <a:lnTo>
                  <a:pt x="1159" y="65"/>
                </a:lnTo>
                <a:lnTo>
                  <a:pt x="1189" y="67"/>
                </a:lnTo>
                <a:lnTo>
                  <a:pt x="1219" y="70"/>
                </a:lnTo>
                <a:lnTo>
                  <a:pt x="1249" y="74"/>
                </a:lnTo>
                <a:lnTo>
                  <a:pt x="1278" y="76"/>
                </a:lnTo>
                <a:lnTo>
                  <a:pt x="1278" y="80"/>
                </a:lnTo>
                <a:lnTo>
                  <a:pt x="1278" y="84"/>
                </a:lnTo>
                <a:lnTo>
                  <a:pt x="1289" y="85"/>
                </a:lnTo>
                <a:lnTo>
                  <a:pt x="1301" y="85"/>
                </a:lnTo>
                <a:lnTo>
                  <a:pt x="1312" y="86"/>
                </a:lnTo>
                <a:lnTo>
                  <a:pt x="1323" y="87"/>
                </a:lnTo>
                <a:lnTo>
                  <a:pt x="1328" y="93"/>
                </a:lnTo>
                <a:lnTo>
                  <a:pt x="1331" y="97"/>
                </a:lnTo>
                <a:lnTo>
                  <a:pt x="1333" y="104"/>
                </a:lnTo>
                <a:lnTo>
                  <a:pt x="1336" y="115"/>
                </a:lnTo>
                <a:lnTo>
                  <a:pt x="1345" y="120"/>
                </a:lnTo>
                <a:lnTo>
                  <a:pt x="1355" y="124"/>
                </a:lnTo>
                <a:lnTo>
                  <a:pt x="1355" y="132"/>
                </a:lnTo>
                <a:lnTo>
                  <a:pt x="1355" y="140"/>
                </a:lnTo>
                <a:lnTo>
                  <a:pt x="1355" y="149"/>
                </a:lnTo>
                <a:lnTo>
                  <a:pt x="1355" y="156"/>
                </a:lnTo>
                <a:lnTo>
                  <a:pt x="1341" y="158"/>
                </a:lnTo>
                <a:lnTo>
                  <a:pt x="1331" y="160"/>
                </a:lnTo>
                <a:lnTo>
                  <a:pt x="1320" y="163"/>
                </a:lnTo>
                <a:lnTo>
                  <a:pt x="1303" y="168"/>
                </a:lnTo>
                <a:lnTo>
                  <a:pt x="1303" y="171"/>
                </a:lnTo>
                <a:lnTo>
                  <a:pt x="1303" y="176"/>
                </a:lnTo>
                <a:lnTo>
                  <a:pt x="1306" y="176"/>
                </a:lnTo>
                <a:lnTo>
                  <a:pt x="1311" y="176"/>
                </a:lnTo>
                <a:lnTo>
                  <a:pt x="1313" y="185"/>
                </a:lnTo>
                <a:lnTo>
                  <a:pt x="1318" y="195"/>
                </a:lnTo>
                <a:lnTo>
                  <a:pt x="1326" y="212"/>
                </a:lnTo>
                <a:lnTo>
                  <a:pt x="1335" y="237"/>
                </a:lnTo>
                <a:lnTo>
                  <a:pt x="1347" y="237"/>
                </a:lnTo>
                <a:lnTo>
                  <a:pt x="1362" y="237"/>
                </a:lnTo>
                <a:lnTo>
                  <a:pt x="1363" y="250"/>
                </a:lnTo>
                <a:lnTo>
                  <a:pt x="1364" y="265"/>
                </a:lnTo>
                <a:lnTo>
                  <a:pt x="1365" y="279"/>
                </a:lnTo>
                <a:lnTo>
                  <a:pt x="1366" y="294"/>
                </a:lnTo>
                <a:lnTo>
                  <a:pt x="1370" y="299"/>
                </a:lnTo>
                <a:lnTo>
                  <a:pt x="1373" y="305"/>
                </a:lnTo>
                <a:lnTo>
                  <a:pt x="1376" y="311"/>
                </a:lnTo>
                <a:lnTo>
                  <a:pt x="1378" y="319"/>
                </a:lnTo>
                <a:lnTo>
                  <a:pt x="1382" y="333"/>
                </a:lnTo>
                <a:lnTo>
                  <a:pt x="1386" y="348"/>
                </a:lnTo>
                <a:lnTo>
                  <a:pt x="1390" y="348"/>
                </a:lnTo>
                <a:lnTo>
                  <a:pt x="1394" y="348"/>
                </a:lnTo>
                <a:lnTo>
                  <a:pt x="1394" y="355"/>
                </a:lnTo>
                <a:lnTo>
                  <a:pt x="1394" y="363"/>
                </a:lnTo>
                <a:lnTo>
                  <a:pt x="1394" y="369"/>
                </a:lnTo>
                <a:lnTo>
                  <a:pt x="1395" y="376"/>
                </a:lnTo>
                <a:lnTo>
                  <a:pt x="1397" y="382"/>
                </a:lnTo>
                <a:lnTo>
                  <a:pt x="1399" y="387"/>
                </a:lnTo>
                <a:lnTo>
                  <a:pt x="1401" y="392"/>
                </a:lnTo>
                <a:lnTo>
                  <a:pt x="1404" y="396"/>
                </a:lnTo>
                <a:lnTo>
                  <a:pt x="1409" y="401"/>
                </a:lnTo>
                <a:lnTo>
                  <a:pt x="1412" y="404"/>
                </a:lnTo>
                <a:lnTo>
                  <a:pt x="1417" y="407"/>
                </a:lnTo>
                <a:lnTo>
                  <a:pt x="1421" y="409"/>
                </a:lnTo>
                <a:lnTo>
                  <a:pt x="1431" y="413"/>
                </a:lnTo>
                <a:lnTo>
                  <a:pt x="1443" y="415"/>
                </a:lnTo>
                <a:lnTo>
                  <a:pt x="1454" y="416"/>
                </a:lnTo>
                <a:lnTo>
                  <a:pt x="1467" y="416"/>
                </a:lnTo>
                <a:lnTo>
                  <a:pt x="1480" y="415"/>
                </a:lnTo>
                <a:lnTo>
                  <a:pt x="1493" y="412"/>
                </a:lnTo>
                <a:lnTo>
                  <a:pt x="1506" y="409"/>
                </a:lnTo>
                <a:lnTo>
                  <a:pt x="1518" y="405"/>
                </a:lnTo>
                <a:lnTo>
                  <a:pt x="1531" y="401"/>
                </a:lnTo>
                <a:lnTo>
                  <a:pt x="1542" y="395"/>
                </a:lnTo>
                <a:lnTo>
                  <a:pt x="1544" y="389"/>
                </a:lnTo>
                <a:lnTo>
                  <a:pt x="1546" y="383"/>
                </a:lnTo>
                <a:lnTo>
                  <a:pt x="1550" y="383"/>
                </a:lnTo>
                <a:lnTo>
                  <a:pt x="1553" y="383"/>
                </a:lnTo>
                <a:lnTo>
                  <a:pt x="1553" y="375"/>
                </a:lnTo>
                <a:lnTo>
                  <a:pt x="1553" y="367"/>
                </a:lnTo>
                <a:lnTo>
                  <a:pt x="1557" y="367"/>
                </a:lnTo>
                <a:lnTo>
                  <a:pt x="1561" y="367"/>
                </a:lnTo>
                <a:lnTo>
                  <a:pt x="1561" y="359"/>
                </a:lnTo>
                <a:lnTo>
                  <a:pt x="1561" y="351"/>
                </a:lnTo>
                <a:lnTo>
                  <a:pt x="1582" y="349"/>
                </a:lnTo>
                <a:lnTo>
                  <a:pt x="1600" y="345"/>
                </a:lnTo>
                <a:lnTo>
                  <a:pt x="1618" y="339"/>
                </a:lnTo>
                <a:lnTo>
                  <a:pt x="1637" y="332"/>
                </a:lnTo>
                <a:lnTo>
                  <a:pt x="1637" y="335"/>
                </a:lnTo>
                <a:lnTo>
                  <a:pt x="1637" y="339"/>
                </a:lnTo>
                <a:lnTo>
                  <a:pt x="1648" y="343"/>
                </a:lnTo>
                <a:lnTo>
                  <a:pt x="1660" y="348"/>
                </a:lnTo>
                <a:lnTo>
                  <a:pt x="1658" y="357"/>
                </a:lnTo>
                <a:lnTo>
                  <a:pt x="1657" y="367"/>
                </a:lnTo>
                <a:lnTo>
                  <a:pt x="1642" y="375"/>
                </a:lnTo>
                <a:lnTo>
                  <a:pt x="1626" y="383"/>
                </a:lnTo>
                <a:lnTo>
                  <a:pt x="1612" y="391"/>
                </a:lnTo>
                <a:lnTo>
                  <a:pt x="1597" y="399"/>
                </a:lnTo>
                <a:lnTo>
                  <a:pt x="1597" y="395"/>
                </a:lnTo>
                <a:lnTo>
                  <a:pt x="1597" y="391"/>
                </a:lnTo>
                <a:lnTo>
                  <a:pt x="1591" y="391"/>
                </a:lnTo>
                <a:lnTo>
                  <a:pt x="1586" y="391"/>
                </a:lnTo>
                <a:lnTo>
                  <a:pt x="1585" y="401"/>
                </a:lnTo>
                <a:lnTo>
                  <a:pt x="1584" y="408"/>
                </a:lnTo>
                <a:lnTo>
                  <a:pt x="1584" y="416"/>
                </a:lnTo>
                <a:lnTo>
                  <a:pt x="1586" y="428"/>
                </a:lnTo>
                <a:lnTo>
                  <a:pt x="1589" y="428"/>
                </a:lnTo>
                <a:lnTo>
                  <a:pt x="1594" y="428"/>
                </a:lnTo>
                <a:lnTo>
                  <a:pt x="1590" y="435"/>
                </a:lnTo>
                <a:lnTo>
                  <a:pt x="1587" y="440"/>
                </a:lnTo>
                <a:lnTo>
                  <a:pt x="1586" y="446"/>
                </a:lnTo>
                <a:lnTo>
                  <a:pt x="1586" y="455"/>
                </a:lnTo>
                <a:lnTo>
                  <a:pt x="1606" y="458"/>
                </a:lnTo>
                <a:lnTo>
                  <a:pt x="1620" y="460"/>
                </a:lnTo>
                <a:lnTo>
                  <a:pt x="1638" y="465"/>
                </a:lnTo>
                <a:lnTo>
                  <a:pt x="1666" y="474"/>
                </a:lnTo>
                <a:lnTo>
                  <a:pt x="1662" y="507"/>
                </a:lnTo>
                <a:lnTo>
                  <a:pt x="1659" y="541"/>
                </a:lnTo>
                <a:lnTo>
                  <a:pt x="1656" y="574"/>
                </a:lnTo>
                <a:lnTo>
                  <a:pt x="1653" y="607"/>
                </a:lnTo>
                <a:lnTo>
                  <a:pt x="1649" y="607"/>
                </a:lnTo>
                <a:lnTo>
                  <a:pt x="1645" y="607"/>
                </a:lnTo>
                <a:lnTo>
                  <a:pt x="1645" y="623"/>
                </a:lnTo>
                <a:lnTo>
                  <a:pt x="1645" y="640"/>
                </a:lnTo>
                <a:lnTo>
                  <a:pt x="1645" y="657"/>
                </a:lnTo>
                <a:lnTo>
                  <a:pt x="1645" y="673"/>
                </a:lnTo>
                <a:lnTo>
                  <a:pt x="1641" y="673"/>
                </a:lnTo>
                <a:lnTo>
                  <a:pt x="1637" y="673"/>
                </a:lnTo>
                <a:lnTo>
                  <a:pt x="1637" y="692"/>
                </a:lnTo>
                <a:lnTo>
                  <a:pt x="1637" y="712"/>
                </a:lnTo>
                <a:lnTo>
                  <a:pt x="1637" y="730"/>
                </a:lnTo>
                <a:lnTo>
                  <a:pt x="1637" y="750"/>
                </a:lnTo>
                <a:lnTo>
                  <a:pt x="1634" y="750"/>
                </a:lnTo>
                <a:lnTo>
                  <a:pt x="1629" y="750"/>
                </a:lnTo>
                <a:lnTo>
                  <a:pt x="1629" y="759"/>
                </a:lnTo>
                <a:lnTo>
                  <a:pt x="1629" y="769"/>
                </a:lnTo>
                <a:lnTo>
                  <a:pt x="1647" y="768"/>
                </a:lnTo>
                <a:lnTo>
                  <a:pt x="1664" y="766"/>
                </a:lnTo>
                <a:lnTo>
                  <a:pt x="1680" y="764"/>
                </a:lnTo>
                <a:lnTo>
                  <a:pt x="1698" y="762"/>
                </a:lnTo>
                <a:lnTo>
                  <a:pt x="1700" y="753"/>
                </a:lnTo>
                <a:lnTo>
                  <a:pt x="1701" y="745"/>
                </a:lnTo>
                <a:lnTo>
                  <a:pt x="1716" y="752"/>
                </a:lnTo>
                <a:lnTo>
                  <a:pt x="1728" y="761"/>
                </a:lnTo>
                <a:lnTo>
                  <a:pt x="1732" y="765"/>
                </a:lnTo>
                <a:lnTo>
                  <a:pt x="1735" y="771"/>
                </a:lnTo>
                <a:lnTo>
                  <a:pt x="1738" y="777"/>
                </a:lnTo>
                <a:lnTo>
                  <a:pt x="1740" y="786"/>
                </a:lnTo>
                <a:lnTo>
                  <a:pt x="1736" y="786"/>
                </a:lnTo>
                <a:lnTo>
                  <a:pt x="1732" y="786"/>
                </a:lnTo>
                <a:lnTo>
                  <a:pt x="1732" y="794"/>
                </a:lnTo>
                <a:lnTo>
                  <a:pt x="1732" y="801"/>
                </a:lnTo>
                <a:lnTo>
                  <a:pt x="1729" y="801"/>
                </a:lnTo>
                <a:lnTo>
                  <a:pt x="1725" y="801"/>
                </a:lnTo>
                <a:lnTo>
                  <a:pt x="1725" y="809"/>
                </a:lnTo>
                <a:lnTo>
                  <a:pt x="1725" y="817"/>
                </a:lnTo>
                <a:lnTo>
                  <a:pt x="1710" y="810"/>
                </a:lnTo>
                <a:lnTo>
                  <a:pt x="1697" y="804"/>
                </a:lnTo>
                <a:lnTo>
                  <a:pt x="1690" y="801"/>
                </a:lnTo>
                <a:lnTo>
                  <a:pt x="1682" y="799"/>
                </a:lnTo>
                <a:lnTo>
                  <a:pt x="1675" y="797"/>
                </a:lnTo>
                <a:lnTo>
                  <a:pt x="1667" y="797"/>
                </a:lnTo>
                <a:lnTo>
                  <a:pt x="1667" y="800"/>
                </a:lnTo>
                <a:lnTo>
                  <a:pt x="1667" y="805"/>
                </a:lnTo>
                <a:lnTo>
                  <a:pt x="1657" y="814"/>
                </a:lnTo>
                <a:lnTo>
                  <a:pt x="1651" y="820"/>
                </a:lnTo>
                <a:lnTo>
                  <a:pt x="1645" y="824"/>
                </a:lnTo>
                <a:lnTo>
                  <a:pt x="1637" y="829"/>
                </a:lnTo>
                <a:lnTo>
                  <a:pt x="1637" y="833"/>
                </a:lnTo>
                <a:lnTo>
                  <a:pt x="1637" y="837"/>
                </a:lnTo>
                <a:lnTo>
                  <a:pt x="1625" y="840"/>
                </a:lnTo>
                <a:lnTo>
                  <a:pt x="1614" y="846"/>
                </a:lnTo>
                <a:lnTo>
                  <a:pt x="1604" y="853"/>
                </a:lnTo>
                <a:lnTo>
                  <a:pt x="1596" y="860"/>
                </a:lnTo>
                <a:lnTo>
                  <a:pt x="1589" y="868"/>
                </a:lnTo>
                <a:lnTo>
                  <a:pt x="1584" y="879"/>
                </a:lnTo>
                <a:lnTo>
                  <a:pt x="1580" y="889"/>
                </a:lnTo>
                <a:lnTo>
                  <a:pt x="1576" y="901"/>
                </a:lnTo>
                <a:lnTo>
                  <a:pt x="1583" y="903"/>
                </a:lnTo>
                <a:lnTo>
                  <a:pt x="1590" y="905"/>
                </a:lnTo>
                <a:lnTo>
                  <a:pt x="1592" y="908"/>
                </a:lnTo>
                <a:lnTo>
                  <a:pt x="1594" y="913"/>
                </a:lnTo>
                <a:lnTo>
                  <a:pt x="1582" y="913"/>
                </a:lnTo>
                <a:lnTo>
                  <a:pt x="1570" y="913"/>
                </a:lnTo>
                <a:lnTo>
                  <a:pt x="1570" y="916"/>
                </a:lnTo>
                <a:lnTo>
                  <a:pt x="1570" y="921"/>
                </a:lnTo>
                <a:lnTo>
                  <a:pt x="1565" y="921"/>
                </a:lnTo>
                <a:lnTo>
                  <a:pt x="1561" y="921"/>
                </a:lnTo>
                <a:lnTo>
                  <a:pt x="1560" y="935"/>
                </a:lnTo>
                <a:lnTo>
                  <a:pt x="1558" y="948"/>
                </a:lnTo>
                <a:lnTo>
                  <a:pt x="1556" y="963"/>
                </a:lnTo>
                <a:lnTo>
                  <a:pt x="1555" y="977"/>
                </a:lnTo>
                <a:lnTo>
                  <a:pt x="1529" y="979"/>
                </a:lnTo>
                <a:lnTo>
                  <a:pt x="1504" y="980"/>
                </a:lnTo>
                <a:lnTo>
                  <a:pt x="1479" y="982"/>
                </a:lnTo>
                <a:lnTo>
                  <a:pt x="1455" y="985"/>
                </a:lnTo>
                <a:lnTo>
                  <a:pt x="1452" y="998"/>
                </a:lnTo>
                <a:lnTo>
                  <a:pt x="1448" y="1012"/>
                </a:lnTo>
                <a:lnTo>
                  <a:pt x="1445" y="1026"/>
                </a:lnTo>
                <a:lnTo>
                  <a:pt x="1442" y="1041"/>
                </a:lnTo>
                <a:lnTo>
                  <a:pt x="1435" y="1043"/>
                </a:lnTo>
                <a:lnTo>
                  <a:pt x="1430" y="1044"/>
                </a:lnTo>
                <a:lnTo>
                  <a:pt x="1430" y="1048"/>
                </a:lnTo>
                <a:lnTo>
                  <a:pt x="1430" y="1052"/>
                </a:lnTo>
                <a:lnTo>
                  <a:pt x="1425" y="1052"/>
                </a:lnTo>
                <a:lnTo>
                  <a:pt x="1422" y="1052"/>
                </a:lnTo>
                <a:lnTo>
                  <a:pt x="1422" y="1063"/>
                </a:lnTo>
                <a:lnTo>
                  <a:pt x="1422" y="1076"/>
                </a:lnTo>
                <a:lnTo>
                  <a:pt x="1416" y="1074"/>
                </a:lnTo>
                <a:lnTo>
                  <a:pt x="1411" y="1072"/>
                </a:lnTo>
                <a:lnTo>
                  <a:pt x="1403" y="1072"/>
                </a:lnTo>
                <a:lnTo>
                  <a:pt x="1392" y="1072"/>
                </a:lnTo>
                <a:lnTo>
                  <a:pt x="1387" y="1082"/>
                </a:lnTo>
                <a:lnTo>
                  <a:pt x="1383" y="1091"/>
                </a:lnTo>
                <a:lnTo>
                  <a:pt x="1381" y="1101"/>
                </a:lnTo>
                <a:lnTo>
                  <a:pt x="1378" y="1112"/>
                </a:lnTo>
                <a:lnTo>
                  <a:pt x="1374" y="1112"/>
                </a:lnTo>
                <a:lnTo>
                  <a:pt x="1370" y="1112"/>
                </a:lnTo>
                <a:lnTo>
                  <a:pt x="1370" y="1116"/>
                </a:lnTo>
                <a:lnTo>
                  <a:pt x="1370" y="1120"/>
                </a:lnTo>
                <a:lnTo>
                  <a:pt x="1366" y="1120"/>
                </a:lnTo>
                <a:lnTo>
                  <a:pt x="1362" y="1120"/>
                </a:lnTo>
                <a:lnTo>
                  <a:pt x="1362" y="1124"/>
                </a:lnTo>
                <a:lnTo>
                  <a:pt x="1362" y="1128"/>
                </a:lnTo>
                <a:lnTo>
                  <a:pt x="1354" y="1128"/>
                </a:lnTo>
                <a:lnTo>
                  <a:pt x="1346" y="1128"/>
                </a:lnTo>
                <a:lnTo>
                  <a:pt x="1346" y="1132"/>
                </a:lnTo>
                <a:lnTo>
                  <a:pt x="1346" y="1136"/>
                </a:lnTo>
                <a:lnTo>
                  <a:pt x="1342" y="1136"/>
                </a:lnTo>
                <a:lnTo>
                  <a:pt x="1338" y="1136"/>
                </a:lnTo>
                <a:lnTo>
                  <a:pt x="1341" y="1151"/>
                </a:lnTo>
                <a:lnTo>
                  <a:pt x="1345" y="1164"/>
                </a:lnTo>
                <a:lnTo>
                  <a:pt x="1350" y="1177"/>
                </a:lnTo>
                <a:lnTo>
                  <a:pt x="1355" y="1192"/>
                </a:lnTo>
                <a:lnTo>
                  <a:pt x="1359" y="1192"/>
                </a:lnTo>
                <a:lnTo>
                  <a:pt x="1362" y="1192"/>
                </a:lnTo>
                <a:lnTo>
                  <a:pt x="1360" y="1195"/>
                </a:lnTo>
                <a:lnTo>
                  <a:pt x="1359" y="1198"/>
                </a:lnTo>
                <a:lnTo>
                  <a:pt x="1354" y="1196"/>
                </a:lnTo>
                <a:lnTo>
                  <a:pt x="1348" y="1196"/>
                </a:lnTo>
                <a:lnTo>
                  <a:pt x="1347" y="1191"/>
                </a:lnTo>
                <a:lnTo>
                  <a:pt x="1346" y="1188"/>
                </a:lnTo>
                <a:lnTo>
                  <a:pt x="1338" y="1188"/>
                </a:lnTo>
                <a:lnTo>
                  <a:pt x="1331" y="1188"/>
                </a:lnTo>
                <a:lnTo>
                  <a:pt x="1331" y="1184"/>
                </a:lnTo>
                <a:lnTo>
                  <a:pt x="1331" y="1181"/>
                </a:lnTo>
                <a:lnTo>
                  <a:pt x="1327" y="1181"/>
                </a:lnTo>
                <a:lnTo>
                  <a:pt x="1322" y="1181"/>
                </a:lnTo>
                <a:lnTo>
                  <a:pt x="1308" y="1165"/>
                </a:lnTo>
                <a:lnTo>
                  <a:pt x="1291" y="1148"/>
                </a:lnTo>
                <a:lnTo>
                  <a:pt x="1283" y="1140"/>
                </a:lnTo>
                <a:lnTo>
                  <a:pt x="1275" y="1132"/>
                </a:lnTo>
                <a:lnTo>
                  <a:pt x="1269" y="1123"/>
                </a:lnTo>
                <a:lnTo>
                  <a:pt x="1263" y="1114"/>
                </a:lnTo>
                <a:lnTo>
                  <a:pt x="1248" y="1115"/>
                </a:lnTo>
                <a:lnTo>
                  <a:pt x="1238" y="1116"/>
                </a:lnTo>
                <a:lnTo>
                  <a:pt x="1233" y="1117"/>
                </a:lnTo>
                <a:lnTo>
                  <a:pt x="1227" y="1120"/>
                </a:lnTo>
                <a:lnTo>
                  <a:pt x="1227" y="1116"/>
                </a:lnTo>
                <a:lnTo>
                  <a:pt x="1227" y="1112"/>
                </a:lnTo>
                <a:lnTo>
                  <a:pt x="1219" y="1114"/>
                </a:lnTo>
                <a:lnTo>
                  <a:pt x="1211" y="1116"/>
                </a:lnTo>
                <a:lnTo>
                  <a:pt x="1204" y="1120"/>
                </a:lnTo>
                <a:lnTo>
                  <a:pt x="1191" y="1128"/>
                </a:lnTo>
                <a:lnTo>
                  <a:pt x="1191" y="1132"/>
                </a:lnTo>
                <a:lnTo>
                  <a:pt x="1191" y="1136"/>
                </a:lnTo>
                <a:lnTo>
                  <a:pt x="1187" y="1136"/>
                </a:lnTo>
                <a:lnTo>
                  <a:pt x="1182" y="1136"/>
                </a:lnTo>
                <a:lnTo>
                  <a:pt x="1182" y="1140"/>
                </a:lnTo>
                <a:lnTo>
                  <a:pt x="1182" y="1144"/>
                </a:lnTo>
                <a:lnTo>
                  <a:pt x="1168" y="1145"/>
                </a:lnTo>
                <a:lnTo>
                  <a:pt x="1153" y="1146"/>
                </a:lnTo>
                <a:lnTo>
                  <a:pt x="1151" y="1157"/>
                </a:lnTo>
                <a:lnTo>
                  <a:pt x="1149" y="1167"/>
                </a:lnTo>
                <a:lnTo>
                  <a:pt x="1148" y="1176"/>
                </a:lnTo>
                <a:lnTo>
                  <a:pt x="1147" y="1188"/>
                </a:lnTo>
                <a:lnTo>
                  <a:pt x="1135" y="1193"/>
                </a:lnTo>
                <a:lnTo>
                  <a:pt x="1122" y="1197"/>
                </a:lnTo>
                <a:lnTo>
                  <a:pt x="1110" y="1199"/>
                </a:lnTo>
                <a:lnTo>
                  <a:pt x="1097" y="1201"/>
                </a:lnTo>
                <a:lnTo>
                  <a:pt x="1084" y="1203"/>
                </a:lnTo>
                <a:lnTo>
                  <a:pt x="1070" y="1206"/>
                </a:lnTo>
                <a:lnTo>
                  <a:pt x="1058" y="1210"/>
                </a:lnTo>
                <a:lnTo>
                  <a:pt x="1045" y="1216"/>
                </a:lnTo>
                <a:lnTo>
                  <a:pt x="1045" y="1220"/>
                </a:lnTo>
                <a:lnTo>
                  <a:pt x="1045" y="1223"/>
                </a:lnTo>
                <a:lnTo>
                  <a:pt x="1035" y="1223"/>
                </a:lnTo>
                <a:lnTo>
                  <a:pt x="1028" y="1223"/>
                </a:lnTo>
                <a:lnTo>
                  <a:pt x="1028" y="1227"/>
                </a:lnTo>
                <a:lnTo>
                  <a:pt x="1028" y="1231"/>
                </a:lnTo>
                <a:lnTo>
                  <a:pt x="1024" y="1231"/>
                </a:lnTo>
                <a:lnTo>
                  <a:pt x="1021" y="1231"/>
                </a:lnTo>
                <a:lnTo>
                  <a:pt x="1021" y="1239"/>
                </a:lnTo>
                <a:lnTo>
                  <a:pt x="1021" y="1247"/>
                </a:lnTo>
                <a:lnTo>
                  <a:pt x="1016" y="1247"/>
                </a:lnTo>
                <a:lnTo>
                  <a:pt x="1012" y="1247"/>
                </a:lnTo>
                <a:lnTo>
                  <a:pt x="1012" y="1251"/>
                </a:lnTo>
                <a:lnTo>
                  <a:pt x="1012" y="1255"/>
                </a:lnTo>
                <a:lnTo>
                  <a:pt x="1007" y="1256"/>
                </a:lnTo>
                <a:lnTo>
                  <a:pt x="1002" y="1258"/>
                </a:lnTo>
                <a:lnTo>
                  <a:pt x="1001" y="1263"/>
                </a:lnTo>
                <a:lnTo>
                  <a:pt x="1000" y="1268"/>
                </a:lnTo>
                <a:lnTo>
                  <a:pt x="993" y="1268"/>
                </a:lnTo>
                <a:lnTo>
                  <a:pt x="985" y="1270"/>
                </a:lnTo>
                <a:lnTo>
                  <a:pt x="978" y="1272"/>
                </a:lnTo>
                <a:lnTo>
                  <a:pt x="971" y="1274"/>
                </a:lnTo>
                <a:lnTo>
                  <a:pt x="957" y="1281"/>
                </a:lnTo>
                <a:lnTo>
                  <a:pt x="944" y="1288"/>
                </a:lnTo>
                <a:lnTo>
                  <a:pt x="930" y="1297"/>
                </a:lnTo>
                <a:lnTo>
                  <a:pt x="917" y="1304"/>
                </a:lnTo>
                <a:lnTo>
                  <a:pt x="910" y="1306"/>
                </a:lnTo>
                <a:lnTo>
                  <a:pt x="902" y="1308"/>
                </a:lnTo>
                <a:lnTo>
                  <a:pt x="894" y="1310"/>
                </a:lnTo>
                <a:lnTo>
                  <a:pt x="887" y="1310"/>
                </a:lnTo>
                <a:lnTo>
                  <a:pt x="883" y="1307"/>
                </a:lnTo>
                <a:lnTo>
                  <a:pt x="880" y="1305"/>
                </a:lnTo>
                <a:lnTo>
                  <a:pt x="877" y="1303"/>
                </a:lnTo>
                <a:lnTo>
                  <a:pt x="873" y="1302"/>
                </a:lnTo>
                <a:lnTo>
                  <a:pt x="866" y="1301"/>
                </a:lnTo>
                <a:lnTo>
                  <a:pt x="857" y="1300"/>
                </a:lnTo>
                <a:lnTo>
                  <a:pt x="857" y="1295"/>
                </a:lnTo>
                <a:lnTo>
                  <a:pt x="857" y="1292"/>
                </a:lnTo>
                <a:lnTo>
                  <a:pt x="852" y="1292"/>
                </a:lnTo>
                <a:lnTo>
                  <a:pt x="849" y="1292"/>
                </a:lnTo>
                <a:lnTo>
                  <a:pt x="849" y="1286"/>
                </a:lnTo>
                <a:lnTo>
                  <a:pt x="849" y="1283"/>
                </a:lnTo>
                <a:lnTo>
                  <a:pt x="844" y="1283"/>
                </a:lnTo>
                <a:lnTo>
                  <a:pt x="841" y="1283"/>
                </a:lnTo>
                <a:lnTo>
                  <a:pt x="841" y="1279"/>
                </a:lnTo>
                <a:lnTo>
                  <a:pt x="841" y="1276"/>
                </a:lnTo>
                <a:lnTo>
                  <a:pt x="830" y="1273"/>
                </a:lnTo>
                <a:lnTo>
                  <a:pt x="823" y="1271"/>
                </a:lnTo>
                <a:lnTo>
                  <a:pt x="820" y="1271"/>
                </a:lnTo>
                <a:lnTo>
                  <a:pt x="815" y="1272"/>
                </a:lnTo>
                <a:lnTo>
                  <a:pt x="811" y="1273"/>
                </a:lnTo>
                <a:lnTo>
                  <a:pt x="805" y="1276"/>
                </a:lnTo>
                <a:lnTo>
                  <a:pt x="805" y="1283"/>
                </a:lnTo>
                <a:lnTo>
                  <a:pt x="805" y="1292"/>
                </a:lnTo>
                <a:lnTo>
                  <a:pt x="801" y="1292"/>
                </a:lnTo>
                <a:lnTo>
                  <a:pt x="797" y="1292"/>
                </a:lnTo>
                <a:lnTo>
                  <a:pt x="796" y="1301"/>
                </a:lnTo>
                <a:lnTo>
                  <a:pt x="794" y="1311"/>
                </a:lnTo>
                <a:lnTo>
                  <a:pt x="788" y="1311"/>
                </a:lnTo>
                <a:lnTo>
                  <a:pt x="785" y="1311"/>
                </a:lnTo>
                <a:lnTo>
                  <a:pt x="784" y="1319"/>
                </a:lnTo>
                <a:lnTo>
                  <a:pt x="783" y="1325"/>
                </a:lnTo>
                <a:lnTo>
                  <a:pt x="780" y="1330"/>
                </a:lnTo>
                <a:lnTo>
                  <a:pt x="777" y="1334"/>
                </a:lnTo>
                <a:lnTo>
                  <a:pt x="772" y="1337"/>
                </a:lnTo>
                <a:lnTo>
                  <a:pt x="767" y="1339"/>
                </a:lnTo>
                <a:lnTo>
                  <a:pt x="760" y="1341"/>
                </a:lnTo>
                <a:lnTo>
                  <a:pt x="753" y="1342"/>
                </a:lnTo>
                <a:lnTo>
                  <a:pt x="753" y="1347"/>
                </a:lnTo>
                <a:lnTo>
                  <a:pt x="753" y="1351"/>
                </a:lnTo>
                <a:lnTo>
                  <a:pt x="742" y="1351"/>
                </a:lnTo>
                <a:lnTo>
                  <a:pt x="732" y="1351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12700" cap="flat" cmpd="sng" algn="ctr">
            <a:solidFill>
              <a:srgbClr val="808080">
                <a:lumMod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>
            <a:glow rad="38100">
              <a:schemeClr val="accent1">
                <a:lumMod val="100000"/>
              </a:schemeClr>
            </a:glow>
          </a:effectLst>
          <a:scene3d>
            <a:camera prst="orthographicFront"/>
            <a:lightRig rig="threePt" dir="t"/>
          </a:scene3d>
          <a:sp3d>
            <a:bevelT w="0" h="0"/>
          </a:sp3d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 239">
            <a:extLst>
              <a:ext uri="{FF2B5EF4-FFF2-40B4-BE49-F238E27FC236}">
                <a16:creationId xmlns:a16="http://schemas.microsoft.com/office/drawing/2014/main" id="{2B665F36-0634-45CA-9B41-16A85C6237AF}"/>
              </a:ext>
            </a:extLst>
          </p:cNvPr>
          <p:cNvSpPr>
            <a:spLocks/>
          </p:cNvSpPr>
          <p:nvPr/>
        </p:nvSpPr>
        <p:spPr bwMode="auto">
          <a:xfrm>
            <a:off x="836685" y="4856427"/>
            <a:ext cx="842175" cy="659011"/>
          </a:xfrm>
          <a:custGeom>
            <a:avLst/>
            <a:gdLst>
              <a:gd name="T0" fmla="*/ 2147483646 w 2067"/>
              <a:gd name="T1" fmla="*/ 2147483646 h 1640"/>
              <a:gd name="T2" fmla="*/ 2147483646 w 2067"/>
              <a:gd name="T3" fmla="*/ 2147483646 h 1640"/>
              <a:gd name="T4" fmla="*/ 2147483646 w 2067"/>
              <a:gd name="T5" fmla="*/ 2147483646 h 1640"/>
              <a:gd name="T6" fmla="*/ 2147483646 w 2067"/>
              <a:gd name="T7" fmla="*/ 2147483646 h 1640"/>
              <a:gd name="T8" fmla="*/ 2147483646 w 2067"/>
              <a:gd name="T9" fmla="*/ 2147483646 h 1640"/>
              <a:gd name="T10" fmla="*/ 2147483646 w 2067"/>
              <a:gd name="T11" fmla="*/ 2147483646 h 1640"/>
              <a:gd name="T12" fmla="*/ 2147483646 w 2067"/>
              <a:gd name="T13" fmla="*/ 2147483646 h 1640"/>
              <a:gd name="T14" fmla="*/ 2147483646 w 2067"/>
              <a:gd name="T15" fmla="*/ 2147483646 h 1640"/>
              <a:gd name="T16" fmla="*/ 2147483646 w 2067"/>
              <a:gd name="T17" fmla="*/ 2147483646 h 1640"/>
              <a:gd name="T18" fmla="*/ 2147483646 w 2067"/>
              <a:gd name="T19" fmla="*/ 2147483646 h 1640"/>
              <a:gd name="T20" fmla="*/ 2147483646 w 2067"/>
              <a:gd name="T21" fmla="*/ 2147483646 h 1640"/>
              <a:gd name="T22" fmla="*/ 2147483646 w 2067"/>
              <a:gd name="T23" fmla="*/ 2147483646 h 1640"/>
              <a:gd name="T24" fmla="*/ 2147483646 w 2067"/>
              <a:gd name="T25" fmla="*/ 2147483646 h 1640"/>
              <a:gd name="T26" fmla="*/ 2147483646 w 2067"/>
              <a:gd name="T27" fmla="*/ 2147483646 h 1640"/>
              <a:gd name="T28" fmla="*/ 2147483646 w 2067"/>
              <a:gd name="T29" fmla="*/ 2147483646 h 1640"/>
              <a:gd name="T30" fmla="*/ 2147483646 w 2067"/>
              <a:gd name="T31" fmla="*/ 2147483646 h 1640"/>
              <a:gd name="T32" fmla="*/ 2147483646 w 2067"/>
              <a:gd name="T33" fmla="*/ 2147483646 h 1640"/>
              <a:gd name="T34" fmla="*/ 2147483646 w 2067"/>
              <a:gd name="T35" fmla="*/ 2147483646 h 1640"/>
              <a:gd name="T36" fmla="*/ 2147483646 w 2067"/>
              <a:gd name="T37" fmla="*/ 2147483646 h 1640"/>
              <a:gd name="T38" fmla="*/ 2147483646 w 2067"/>
              <a:gd name="T39" fmla="*/ 2147483646 h 1640"/>
              <a:gd name="T40" fmla="*/ 2147483646 w 2067"/>
              <a:gd name="T41" fmla="*/ 2147483646 h 1640"/>
              <a:gd name="T42" fmla="*/ 2147483646 w 2067"/>
              <a:gd name="T43" fmla="*/ 2147483646 h 1640"/>
              <a:gd name="T44" fmla="*/ 2147483646 w 2067"/>
              <a:gd name="T45" fmla="*/ 2147483646 h 1640"/>
              <a:gd name="T46" fmla="*/ 2147483646 w 2067"/>
              <a:gd name="T47" fmla="*/ 2147483646 h 1640"/>
              <a:gd name="T48" fmla="*/ 2147483646 w 2067"/>
              <a:gd name="T49" fmla="*/ 2147483646 h 1640"/>
              <a:gd name="T50" fmla="*/ 2147483646 w 2067"/>
              <a:gd name="T51" fmla="*/ 2147483646 h 1640"/>
              <a:gd name="T52" fmla="*/ 2147483646 w 2067"/>
              <a:gd name="T53" fmla="*/ 2147483646 h 1640"/>
              <a:gd name="T54" fmla="*/ 2147483646 w 2067"/>
              <a:gd name="T55" fmla="*/ 2147483646 h 1640"/>
              <a:gd name="T56" fmla="*/ 2147483646 w 2067"/>
              <a:gd name="T57" fmla="*/ 2147483646 h 1640"/>
              <a:gd name="T58" fmla="*/ 2147483646 w 2067"/>
              <a:gd name="T59" fmla="*/ 2147483646 h 1640"/>
              <a:gd name="T60" fmla="*/ 2147483646 w 2067"/>
              <a:gd name="T61" fmla="*/ 2147483646 h 1640"/>
              <a:gd name="T62" fmla="*/ 2147483646 w 2067"/>
              <a:gd name="T63" fmla="*/ 2147483646 h 1640"/>
              <a:gd name="T64" fmla="*/ 2147483646 w 2067"/>
              <a:gd name="T65" fmla="*/ 2147483646 h 1640"/>
              <a:gd name="T66" fmla="*/ 2147483646 w 2067"/>
              <a:gd name="T67" fmla="*/ 2147483646 h 1640"/>
              <a:gd name="T68" fmla="*/ 2147483646 w 2067"/>
              <a:gd name="T69" fmla="*/ 2147483646 h 1640"/>
              <a:gd name="T70" fmla="*/ 2147483646 w 2067"/>
              <a:gd name="T71" fmla="*/ 2147483646 h 1640"/>
              <a:gd name="T72" fmla="*/ 2147483646 w 2067"/>
              <a:gd name="T73" fmla="*/ 2147483646 h 1640"/>
              <a:gd name="T74" fmla="*/ 2147483646 w 2067"/>
              <a:gd name="T75" fmla="*/ 2147483646 h 1640"/>
              <a:gd name="T76" fmla="*/ 2147483646 w 2067"/>
              <a:gd name="T77" fmla="*/ 2147483646 h 1640"/>
              <a:gd name="T78" fmla="*/ 2147483646 w 2067"/>
              <a:gd name="T79" fmla="*/ 2147483646 h 1640"/>
              <a:gd name="T80" fmla="*/ 2147483646 w 2067"/>
              <a:gd name="T81" fmla="*/ 2147483646 h 1640"/>
              <a:gd name="T82" fmla="*/ 2147483646 w 2067"/>
              <a:gd name="T83" fmla="*/ 2147483646 h 1640"/>
              <a:gd name="T84" fmla="*/ 2147483646 w 2067"/>
              <a:gd name="T85" fmla="*/ 2147483646 h 1640"/>
              <a:gd name="T86" fmla="*/ 2147483646 w 2067"/>
              <a:gd name="T87" fmla="*/ 2147483646 h 1640"/>
              <a:gd name="T88" fmla="*/ 2147483646 w 2067"/>
              <a:gd name="T89" fmla="*/ 2147483646 h 1640"/>
              <a:gd name="T90" fmla="*/ 2147483646 w 2067"/>
              <a:gd name="T91" fmla="*/ 2147483646 h 1640"/>
              <a:gd name="T92" fmla="*/ 2147483646 w 2067"/>
              <a:gd name="T93" fmla="*/ 2147483646 h 1640"/>
              <a:gd name="T94" fmla="*/ 2147483646 w 2067"/>
              <a:gd name="T95" fmla="*/ 2147483646 h 1640"/>
              <a:gd name="T96" fmla="*/ 2147483646 w 2067"/>
              <a:gd name="T97" fmla="*/ 2147483646 h 1640"/>
              <a:gd name="T98" fmla="*/ 2147483646 w 2067"/>
              <a:gd name="T99" fmla="*/ 2147483646 h 1640"/>
              <a:gd name="T100" fmla="*/ 2147483646 w 2067"/>
              <a:gd name="T101" fmla="*/ 2147483646 h 1640"/>
              <a:gd name="T102" fmla="*/ 2147483646 w 2067"/>
              <a:gd name="T103" fmla="*/ 2147483646 h 1640"/>
              <a:gd name="T104" fmla="*/ 2147483646 w 2067"/>
              <a:gd name="T105" fmla="*/ 2147483646 h 1640"/>
              <a:gd name="T106" fmla="*/ 2147483646 w 2067"/>
              <a:gd name="T107" fmla="*/ 2147483646 h 1640"/>
              <a:gd name="T108" fmla="*/ 2147483646 w 2067"/>
              <a:gd name="T109" fmla="*/ 2147483646 h 1640"/>
              <a:gd name="T110" fmla="*/ 2147483646 w 2067"/>
              <a:gd name="T111" fmla="*/ 2147483646 h 1640"/>
              <a:gd name="T112" fmla="*/ 2147483646 w 2067"/>
              <a:gd name="T113" fmla="*/ 2147483646 h 1640"/>
              <a:gd name="T114" fmla="*/ 2147483646 w 2067"/>
              <a:gd name="T115" fmla="*/ 2147483646 h 1640"/>
              <a:gd name="T116" fmla="*/ 2147483646 w 2067"/>
              <a:gd name="T117" fmla="*/ 2147483646 h 1640"/>
              <a:gd name="T118" fmla="*/ 2147483646 w 2067"/>
              <a:gd name="T119" fmla="*/ 2147483646 h 1640"/>
              <a:gd name="T120" fmla="*/ 2147483646 w 2067"/>
              <a:gd name="T121" fmla="*/ 2147483646 h 1640"/>
              <a:gd name="T122" fmla="*/ 2147483646 w 2067"/>
              <a:gd name="T123" fmla="*/ 2147483646 h 1640"/>
              <a:gd name="T124" fmla="*/ 2147483646 w 2067"/>
              <a:gd name="T125" fmla="*/ 2147483646 h 1640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2067"/>
              <a:gd name="T190" fmla="*/ 0 h 1640"/>
              <a:gd name="T191" fmla="*/ 2067 w 2067"/>
              <a:gd name="T192" fmla="*/ 1640 h 1640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2067" h="1640">
                <a:moveTo>
                  <a:pt x="784" y="1533"/>
                </a:moveTo>
                <a:lnTo>
                  <a:pt x="784" y="1530"/>
                </a:lnTo>
                <a:lnTo>
                  <a:pt x="784" y="1528"/>
                </a:lnTo>
                <a:lnTo>
                  <a:pt x="772" y="1528"/>
                </a:lnTo>
                <a:lnTo>
                  <a:pt x="759" y="1528"/>
                </a:lnTo>
                <a:lnTo>
                  <a:pt x="748" y="1528"/>
                </a:lnTo>
                <a:lnTo>
                  <a:pt x="736" y="1528"/>
                </a:lnTo>
                <a:lnTo>
                  <a:pt x="736" y="1514"/>
                </a:lnTo>
                <a:lnTo>
                  <a:pt x="736" y="1500"/>
                </a:lnTo>
                <a:lnTo>
                  <a:pt x="732" y="1500"/>
                </a:lnTo>
                <a:lnTo>
                  <a:pt x="729" y="1500"/>
                </a:lnTo>
                <a:lnTo>
                  <a:pt x="724" y="1488"/>
                </a:lnTo>
                <a:lnTo>
                  <a:pt x="718" y="1474"/>
                </a:lnTo>
                <a:lnTo>
                  <a:pt x="712" y="1462"/>
                </a:lnTo>
                <a:lnTo>
                  <a:pt x="705" y="1450"/>
                </a:lnTo>
                <a:lnTo>
                  <a:pt x="698" y="1438"/>
                </a:lnTo>
                <a:lnTo>
                  <a:pt x="692" y="1426"/>
                </a:lnTo>
                <a:lnTo>
                  <a:pt x="686" y="1413"/>
                </a:lnTo>
                <a:lnTo>
                  <a:pt x="681" y="1401"/>
                </a:lnTo>
                <a:lnTo>
                  <a:pt x="667" y="1392"/>
                </a:lnTo>
                <a:lnTo>
                  <a:pt x="645" y="1380"/>
                </a:lnTo>
                <a:lnTo>
                  <a:pt x="633" y="1374"/>
                </a:lnTo>
                <a:lnTo>
                  <a:pt x="622" y="1367"/>
                </a:lnTo>
                <a:lnTo>
                  <a:pt x="613" y="1363"/>
                </a:lnTo>
                <a:lnTo>
                  <a:pt x="607" y="1362"/>
                </a:lnTo>
                <a:lnTo>
                  <a:pt x="592" y="1377"/>
                </a:lnTo>
                <a:lnTo>
                  <a:pt x="580" y="1388"/>
                </a:lnTo>
                <a:lnTo>
                  <a:pt x="576" y="1393"/>
                </a:lnTo>
                <a:lnTo>
                  <a:pt x="573" y="1398"/>
                </a:lnTo>
                <a:lnTo>
                  <a:pt x="569" y="1403"/>
                </a:lnTo>
                <a:lnTo>
                  <a:pt x="567" y="1407"/>
                </a:lnTo>
                <a:lnTo>
                  <a:pt x="566" y="1411"/>
                </a:lnTo>
                <a:lnTo>
                  <a:pt x="566" y="1415"/>
                </a:lnTo>
                <a:lnTo>
                  <a:pt x="567" y="1420"/>
                </a:lnTo>
                <a:lnTo>
                  <a:pt x="569" y="1426"/>
                </a:lnTo>
                <a:lnTo>
                  <a:pt x="576" y="1439"/>
                </a:lnTo>
                <a:lnTo>
                  <a:pt x="585" y="1457"/>
                </a:lnTo>
                <a:lnTo>
                  <a:pt x="588" y="1465"/>
                </a:lnTo>
                <a:lnTo>
                  <a:pt x="591" y="1474"/>
                </a:lnTo>
                <a:lnTo>
                  <a:pt x="594" y="1484"/>
                </a:lnTo>
                <a:lnTo>
                  <a:pt x="597" y="1492"/>
                </a:lnTo>
                <a:lnTo>
                  <a:pt x="565" y="1489"/>
                </a:lnTo>
                <a:lnTo>
                  <a:pt x="541" y="1486"/>
                </a:lnTo>
                <a:lnTo>
                  <a:pt x="522" y="1484"/>
                </a:lnTo>
                <a:lnTo>
                  <a:pt x="505" y="1483"/>
                </a:lnTo>
                <a:lnTo>
                  <a:pt x="490" y="1482"/>
                </a:lnTo>
                <a:lnTo>
                  <a:pt x="473" y="1482"/>
                </a:lnTo>
                <a:lnTo>
                  <a:pt x="453" y="1481"/>
                </a:lnTo>
                <a:lnTo>
                  <a:pt x="429" y="1481"/>
                </a:lnTo>
                <a:lnTo>
                  <a:pt x="427" y="1490"/>
                </a:lnTo>
                <a:lnTo>
                  <a:pt x="425" y="1500"/>
                </a:lnTo>
                <a:lnTo>
                  <a:pt x="416" y="1501"/>
                </a:lnTo>
                <a:lnTo>
                  <a:pt x="406" y="1501"/>
                </a:lnTo>
                <a:lnTo>
                  <a:pt x="396" y="1502"/>
                </a:lnTo>
                <a:lnTo>
                  <a:pt x="386" y="1503"/>
                </a:lnTo>
                <a:lnTo>
                  <a:pt x="390" y="1467"/>
                </a:lnTo>
                <a:lnTo>
                  <a:pt x="395" y="1430"/>
                </a:lnTo>
                <a:lnTo>
                  <a:pt x="401" y="1392"/>
                </a:lnTo>
                <a:lnTo>
                  <a:pt x="408" y="1355"/>
                </a:lnTo>
                <a:lnTo>
                  <a:pt x="413" y="1318"/>
                </a:lnTo>
                <a:lnTo>
                  <a:pt x="417" y="1280"/>
                </a:lnTo>
                <a:lnTo>
                  <a:pt x="418" y="1262"/>
                </a:lnTo>
                <a:lnTo>
                  <a:pt x="419" y="1243"/>
                </a:lnTo>
                <a:lnTo>
                  <a:pt x="419" y="1224"/>
                </a:lnTo>
                <a:lnTo>
                  <a:pt x="419" y="1207"/>
                </a:lnTo>
                <a:lnTo>
                  <a:pt x="401" y="1202"/>
                </a:lnTo>
                <a:lnTo>
                  <a:pt x="385" y="1196"/>
                </a:lnTo>
                <a:lnTo>
                  <a:pt x="367" y="1192"/>
                </a:lnTo>
                <a:lnTo>
                  <a:pt x="351" y="1188"/>
                </a:lnTo>
                <a:lnTo>
                  <a:pt x="345" y="1175"/>
                </a:lnTo>
                <a:lnTo>
                  <a:pt x="340" y="1161"/>
                </a:lnTo>
                <a:lnTo>
                  <a:pt x="360" y="1151"/>
                </a:lnTo>
                <a:lnTo>
                  <a:pt x="380" y="1140"/>
                </a:lnTo>
                <a:lnTo>
                  <a:pt x="399" y="1131"/>
                </a:lnTo>
                <a:lnTo>
                  <a:pt x="419" y="1121"/>
                </a:lnTo>
                <a:lnTo>
                  <a:pt x="420" y="1111"/>
                </a:lnTo>
                <a:lnTo>
                  <a:pt x="420" y="1104"/>
                </a:lnTo>
                <a:lnTo>
                  <a:pt x="418" y="1096"/>
                </a:lnTo>
                <a:lnTo>
                  <a:pt x="414" y="1082"/>
                </a:lnTo>
                <a:lnTo>
                  <a:pt x="406" y="1079"/>
                </a:lnTo>
                <a:lnTo>
                  <a:pt x="399" y="1075"/>
                </a:lnTo>
                <a:lnTo>
                  <a:pt x="394" y="1072"/>
                </a:lnTo>
                <a:lnTo>
                  <a:pt x="389" y="1068"/>
                </a:lnTo>
                <a:lnTo>
                  <a:pt x="381" y="1058"/>
                </a:lnTo>
                <a:lnTo>
                  <a:pt x="370" y="1050"/>
                </a:lnTo>
                <a:lnTo>
                  <a:pt x="362" y="1058"/>
                </a:lnTo>
                <a:lnTo>
                  <a:pt x="355" y="1067"/>
                </a:lnTo>
                <a:lnTo>
                  <a:pt x="348" y="1075"/>
                </a:lnTo>
                <a:lnTo>
                  <a:pt x="338" y="1082"/>
                </a:lnTo>
                <a:lnTo>
                  <a:pt x="329" y="1082"/>
                </a:lnTo>
                <a:lnTo>
                  <a:pt x="319" y="1082"/>
                </a:lnTo>
                <a:lnTo>
                  <a:pt x="309" y="1083"/>
                </a:lnTo>
                <a:lnTo>
                  <a:pt x="300" y="1083"/>
                </a:lnTo>
                <a:lnTo>
                  <a:pt x="295" y="1095"/>
                </a:lnTo>
                <a:lnTo>
                  <a:pt x="289" y="1105"/>
                </a:lnTo>
                <a:lnTo>
                  <a:pt x="284" y="1113"/>
                </a:lnTo>
                <a:lnTo>
                  <a:pt x="279" y="1121"/>
                </a:lnTo>
                <a:lnTo>
                  <a:pt x="274" y="1127"/>
                </a:lnTo>
                <a:lnTo>
                  <a:pt x="268" y="1132"/>
                </a:lnTo>
                <a:lnTo>
                  <a:pt x="263" y="1136"/>
                </a:lnTo>
                <a:lnTo>
                  <a:pt x="256" y="1139"/>
                </a:lnTo>
                <a:lnTo>
                  <a:pt x="249" y="1142"/>
                </a:lnTo>
                <a:lnTo>
                  <a:pt x="242" y="1144"/>
                </a:lnTo>
                <a:lnTo>
                  <a:pt x="234" y="1146"/>
                </a:lnTo>
                <a:lnTo>
                  <a:pt x="224" y="1147"/>
                </a:lnTo>
                <a:lnTo>
                  <a:pt x="202" y="1147"/>
                </a:lnTo>
                <a:lnTo>
                  <a:pt x="175" y="1147"/>
                </a:lnTo>
                <a:lnTo>
                  <a:pt x="166" y="1142"/>
                </a:lnTo>
                <a:lnTo>
                  <a:pt x="160" y="1139"/>
                </a:lnTo>
                <a:lnTo>
                  <a:pt x="154" y="1133"/>
                </a:lnTo>
                <a:lnTo>
                  <a:pt x="144" y="1125"/>
                </a:lnTo>
                <a:lnTo>
                  <a:pt x="146" y="1112"/>
                </a:lnTo>
                <a:lnTo>
                  <a:pt x="146" y="1102"/>
                </a:lnTo>
                <a:lnTo>
                  <a:pt x="146" y="1098"/>
                </a:lnTo>
                <a:lnTo>
                  <a:pt x="145" y="1093"/>
                </a:lnTo>
                <a:lnTo>
                  <a:pt x="143" y="1088"/>
                </a:lnTo>
                <a:lnTo>
                  <a:pt x="141" y="1083"/>
                </a:lnTo>
                <a:lnTo>
                  <a:pt x="151" y="1080"/>
                </a:lnTo>
                <a:lnTo>
                  <a:pt x="159" y="1078"/>
                </a:lnTo>
                <a:lnTo>
                  <a:pt x="160" y="1064"/>
                </a:lnTo>
                <a:lnTo>
                  <a:pt x="162" y="1049"/>
                </a:lnTo>
                <a:lnTo>
                  <a:pt x="146" y="1050"/>
                </a:lnTo>
                <a:lnTo>
                  <a:pt x="132" y="1051"/>
                </a:lnTo>
                <a:lnTo>
                  <a:pt x="126" y="1034"/>
                </a:lnTo>
                <a:lnTo>
                  <a:pt x="122" y="1015"/>
                </a:lnTo>
                <a:lnTo>
                  <a:pt x="118" y="997"/>
                </a:lnTo>
                <a:lnTo>
                  <a:pt x="116" y="977"/>
                </a:lnTo>
                <a:lnTo>
                  <a:pt x="111" y="974"/>
                </a:lnTo>
                <a:lnTo>
                  <a:pt x="107" y="971"/>
                </a:lnTo>
                <a:lnTo>
                  <a:pt x="98" y="969"/>
                </a:lnTo>
                <a:lnTo>
                  <a:pt x="83" y="967"/>
                </a:lnTo>
                <a:lnTo>
                  <a:pt x="81" y="955"/>
                </a:lnTo>
                <a:lnTo>
                  <a:pt x="78" y="944"/>
                </a:lnTo>
                <a:lnTo>
                  <a:pt x="76" y="939"/>
                </a:lnTo>
                <a:lnTo>
                  <a:pt x="74" y="935"/>
                </a:lnTo>
                <a:lnTo>
                  <a:pt x="70" y="931"/>
                </a:lnTo>
                <a:lnTo>
                  <a:pt x="66" y="926"/>
                </a:lnTo>
                <a:lnTo>
                  <a:pt x="75" y="921"/>
                </a:lnTo>
                <a:lnTo>
                  <a:pt x="84" y="917"/>
                </a:lnTo>
                <a:lnTo>
                  <a:pt x="95" y="913"/>
                </a:lnTo>
                <a:lnTo>
                  <a:pt x="104" y="909"/>
                </a:lnTo>
                <a:lnTo>
                  <a:pt x="105" y="896"/>
                </a:lnTo>
                <a:lnTo>
                  <a:pt x="106" y="882"/>
                </a:lnTo>
                <a:lnTo>
                  <a:pt x="107" y="870"/>
                </a:lnTo>
                <a:lnTo>
                  <a:pt x="109" y="857"/>
                </a:lnTo>
                <a:lnTo>
                  <a:pt x="99" y="855"/>
                </a:lnTo>
                <a:lnTo>
                  <a:pt x="89" y="853"/>
                </a:lnTo>
                <a:lnTo>
                  <a:pt x="88" y="848"/>
                </a:lnTo>
                <a:lnTo>
                  <a:pt x="87" y="844"/>
                </a:lnTo>
                <a:lnTo>
                  <a:pt x="85" y="841"/>
                </a:lnTo>
                <a:lnTo>
                  <a:pt x="84" y="837"/>
                </a:lnTo>
                <a:lnTo>
                  <a:pt x="98" y="836"/>
                </a:lnTo>
                <a:lnTo>
                  <a:pt x="111" y="835"/>
                </a:lnTo>
                <a:lnTo>
                  <a:pt x="109" y="821"/>
                </a:lnTo>
                <a:lnTo>
                  <a:pt x="107" y="806"/>
                </a:lnTo>
                <a:lnTo>
                  <a:pt x="105" y="793"/>
                </a:lnTo>
                <a:lnTo>
                  <a:pt x="103" y="779"/>
                </a:lnTo>
                <a:lnTo>
                  <a:pt x="100" y="779"/>
                </a:lnTo>
                <a:lnTo>
                  <a:pt x="96" y="779"/>
                </a:lnTo>
                <a:lnTo>
                  <a:pt x="92" y="768"/>
                </a:lnTo>
                <a:lnTo>
                  <a:pt x="88" y="758"/>
                </a:lnTo>
                <a:lnTo>
                  <a:pt x="85" y="747"/>
                </a:lnTo>
                <a:lnTo>
                  <a:pt x="81" y="737"/>
                </a:lnTo>
                <a:lnTo>
                  <a:pt x="75" y="739"/>
                </a:lnTo>
                <a:lnTo>
                  <a:pt x="69" y="740"/>
                </a:lnTo>
                <a:lnTo>
                  <a:pt x="63" y="740"/>
                </a:lnTo>
                <a:lnTo>
                  <a:pt x="58" y="740"/>
                </a:lnTo>
                <a:lnTo>
                  <a:pt x="53" y="739"/>
                </a:lnTo>
                <a:lnTo>
                  <a:pt x="49" y="738"/>
                </a:lnTo>
                <a:lnTo>
                  <a:pt x="45" y="736"/>
                </a:lnTo>
                <a:lnTo>
                  <a:pt x="41" y="734"/>
                </a:lnTo>
                <a:lnTo>
                  <a:pt x="34" y="728"/>
                </a:lnTo>
                <a:lnTo>
                  <a:pt x="29" y="720"/>
                </a:lnTo>
                <a:lnTo>
                  <a:pt x="25" y="712"/>
                </a:lnTo>
                <a:lnTo>
                  <a:pt x="22" y="702"/>
                </a:lnTo>
                <a:lnTo>
                  <a:pt x="16" y="681"/>
                </a:lnTo>
                <a:lnTo>
                  <a:pt x="12" y="658"/>
                </a:lnTo>
                <a:lnTo>
                  <a:pt x="10" y="647"/>
                </a:lnTo>
                <a:lnTo>
                  <a:pt x="7" y="636"/>
                </a:lnTo>
                <a:lnTo>
                  <a:pt x="4" y="626"/>
                </a:lnTo>
                <a:lnTo>
                  <a:pt x="0" y="617"/>
                </a:lnTo>
                <a:lnTo>
                  <a:pt x="1" y="606"/>
                </a:lnTo>
                <a:lnTo>
                  <a:pt x="2" y="596"/>
                </a:lnTo>
                <a:lnTo>
                  <a:pt x="4" y="585"/>
                </a:lnTo>
                <a:lnTo>
                  <a:pt x="7" y="575"/>
                </a:lnTo>
                <a:lnTo>
                  <a:pt x="15" y="553"/>
                </a:lnTo>
                <a:lnTo>
                  <a:pt x="23" y="531"/>
                </a:lnTo>
                <a:lnTo>
                  <a:pt x="33" y="511"/>
                </a:lnTo>
                <a:lnTo>
                  <a:pt x="43" y="489"/>
                </a:lnTo>
                <a:lnTo>
                  <a:pt x="51" y="468"/>
                </a:lnTo>
                <a:lnTo>
                  <a:pt x="59" y="448"/>
                </a:lnTo>
                <a:lnTo>
                  <a:pt x="75" y="443"/>
                </a:lnTo>
                <a:lnTo>
                  <a:pt x="91" y="440"/>
                </a:lnTo>
                <a:lnTo>
                  <a:pt x="107" y="436"/>
                </a:lnTo>
                <a:lnTo>
                  <a:pt x="124" y="433"/>
                </a:lnTo>
                <a:lnTo>
                  <a:pt x="126" y="416"/>
                </a:lnTo>
                <a:lnTo>
                  <a:pt x="129" y="401"/>
                </a:lnTo>
                <a:lnTo>
                  <a:pt x="132" y="384"/>
                </a:lnTo>
                <a:lnTo>
                  <a:pt x="135" y="370"/>
                </a:lnTo>
                <a:lnTo>
                  <a:pt x="168" y="370"/>
                </a:lnTo>
                <a:lnTo>
                  <a:pt x="185" y="369"/>
                </a:lnTo>
                <a:lnTo>
                  <a:pt x="189" y="369"/>
                </a:lnTo>
                <a:lnTo>
                  <a:pt x="191" y="368"/>
                </a:lnTo>
                <a:lnTo>
                  <a:pt x="191" y="367"/>
                </a:lnTo>
                <a:lnTo>
                  <a:pt x="191" y="366"/>
                </a:lnTo>
                <a:lnTo>
                  <a:pt x="192" y="358"/>
                </a:lnTo>
                <a:lnTo>
                  <a:pt x="193" y="351"/>
                </a:lnTo>
                <a:lnTo>
                  <a:pt x="213" y="353"/>
                </a:lnTo>
                <a:lnTo>
                  <a:pt x="232" y="355"/>
                </a:lnTo>
                <a:lnTo>
                  <a:pt x="252" y="357"/>
                </a:lnTo>
                <a:lnTo>
                  <a:pt x="273" y="359"/>
                </a:lnTo>
                <a:lnTo>
                  <a:pt x="275" y="346"/>
                </a:lnTo>
                <a:lnTo>
                  <a:pt x="279" y="331"/>
                </a:lnTo>
                <a:lnTo>
                  <a:pt x="282" y="318"/>
                </a:lnTo>
                <a:lnTo>
                  <a:pt x="285" y="304"/>
                </a:lnTo>
                <a:lnTo>
                  <a:pt x="298" y="302"/>
                </a:lnTo>
                <a:lnTo>
                  <a:pt x="311" y="300"/>
                </a:lnTo>
                <a:lnTo>
                  <a:pt x="311" y="289"/>
                </a:lnTo>
                <a:lnTo>
                  <a:pt x="311" y="276"/>
                </a:lnTo>
                <a:lnTo>
                  <a:pt x="311" y="265"/>
                </a:lnTo>
                <a:lnTo>
                  <a:pt x="311" y="253"/>
                </a:lnTo>
                <a:lnTo>
                  <a:pt x="301" y="242"/>
                </a:lnTo>
                <a:lnTo>
                  <a:pt x="293" y="232"/>
                </a:lnTo>
                <a:lnTo>
                  <a:pt x="286" y="223"/>
                </a:lnTo>
                <a:lnTo>
                  <a:pt x="282" y="214"/>
                </a:lnTo>
                <a:lnTo>
                  <a:pt x="280" y="205"/>
                </a:lnTo>
                <a:lnTo>
                  <a:pt x="278" y="194"/>
                </a:lnTo>
                <a:lnTo>
                  <a:pt x="276" y="182"/>
                </a:lnTo>
                <a:lnTo>
                  <a:pt x="275" y="167"/>
                </a:lnTo>
                <a:lnTo>
                  <a:pt x="291" y="183"/>
                </a:lnTo>
                <a:lnTo>
                  <a:pt x="304" y="195"/>
                </a:lnTo>
                <a:lnTo>
                  <a:pt x="307" y="197"/>
                </a:lnTo>
                <a:lnTo>
                  <a:pt x="311" y="199"/>
                </a:lnTo>
                <a:lnTo>
                  <a:pt x="314" y="200"/>
                </a:lnTo>
                <a:lnTo>
                  <a:pt x="319" y="200"/>
                </a:lnTo>
                <a:lnTo>
                  <a:pt x="323" y="199"/>
                </a:lnTo>
                <a:lnTo>
                  <a:pt x="327" y="196"/>
                </a:lnTo>
                <a:lnTo>
                  <a:pt x="331" y="193"/>
                </a:lnTo>
                <a:lnTo>
                  <a:pt x="336" y="189"/>
                </a:lnTo>
                <a:lnTo>
                  <a:pt x="337" y="179"/>
                </a:lnTo>
                <a:lnTo>
                  <a:pt x="338" y="169"/>
                </a:lnTo>
                <a:lnTo>
                  <a:pt x="339" y="161"/>
                </a:lnTo>
                <a:lnTo>
                  <a:pt x="340" y="152"/>
                </a:lnTo>
                <a:lnTo>
                  <a:pt x="333" y="150"/>
                </a:lnTo>
                <a:lnTo>
                  <a:pt x="327" y="149"/>
                </a:lnTo>
                <a:lnTo>
                  <a:pt x="325" y="134"/>
                </a:lnTo>
                <a:lnTo>
                  <a:pt x="324" y="121"/>
                </a:lnTo>
                <a:lnTo>
                  <a:pt x="320" y="121"/>
                </a:lnTo>
                <a:lnTo>
                  <a:pt x="315" y="120"/>
                </a:lnTo>
                <a:lnTo>
                  <a:pt x="311" y="119"/>
                </a:lnTo>
                <a:lnTo>
                  <a:pt x="308" y="117"/>
                </a:lnTo>
                <a:lnTo>
                  <a:pt x="305" y="113"/>
                </a:lnTo>
                <a:lnTo>
                  <a:pt x="304" y="110"/>
                </a:lnTo>
                <a:lnTo>
                  <a:pt x="304" y="106"/>
                </a:lnTo>
                <a:lnTo>
                  <a:pt x="305" y="102"/>
                </a:lnTo>
                <a:lnTo>
                  <a:pt x="289" y="97"/>
                </a:lnTo>
                <a:lnTo>
                  <a:pt x="275" y="93"/>
                </a:lnTo>
                <a:lnTo>
                  <a:pt x="259" y="89"/>
                </a:lnTo>
                <a:lnTo>
                  <a:pt x="245" y="84"/>
                </a:lnTo>
                <a:lnTo>
                  <a:pt x="246" y="76"/>
                </a:lnTo>
                <a:lnTo>
                  <a:pt x="248" y="69"/>
                </a:lnTo>
                <a:lnTo>
                  <a:pt x="251" y="62"/>
                </a:lnTo>
                <a:lnTo>
                  <a:pt x="257" y="51"/>
                </a:lnTo>
                <a:lnTo>
                  <a:pt x="264" y="51"/>
                </a:lnTo>
                <a:lnTo>
                  <a:pt x="267" y="52"/>
                </a:lnTo>
                <a:lnTo>
                  <a:pt x="269" y="53"/>
                </a:lnTo>
                <a:lnTo>
                  <a:pt x="270" y="55"/>
                </a:lnTo>
                <a:lnTo>
                  <a:pt x="270" y="58"/>
                </a:lnTo>
                <a:lnTo>
                  <a:pt x="270" y="63"/>
                </a:lnTo>
                <a:lnTo>
                  <a:pt x="289" y="63"/>
                </a:lnTo>
                <a:lnTo>
                  <a:pt x="308" y="64"/>
                </a:lnTo>
                <a:lnTo>
                  <a:pt x="327" y="66"/>
                </a:lnTo>
                <a:lnTo>
                  <a:pt x="347" y="67"/>
                </a:lnTo>
                <a:lnTo>
                  <a:pt x="351" y="78"/>
                </a:lnTo>
                <a:lnTo>
                  <a:pt x="355" y="89"/>
                </a:lnTo>
                <a:lnTo>
                  <a:pt x="372" y="92"/>
                </a:lnTo>
                <a:lnTo>
                  <a:pt x="386" y="96"/>
                </a:lnTo>
                <a:lnTo>
                  <a:pt x="391" y="97"/>
                </a:lnTo>
                <a:lnTo>
                  <a:pt x="395" y="100"/>
                </a:lnTo>
                <a:lnTo>
                  <a:pt x="399" y="102"/>
                </a:lnTo>
                <a:lnTo>
                  <a:pt x="403" y="105"/>
                </a:lnTo>
                <a:lnTo>
                  <a:pt x="406" y="108"/>
                </a:lnTo>
                <a:lnTo>
                  <a:pt x="408" y="112"/>
                </a:lnTo>
                <a:lnTo>
                  <a:pt x="409" y="118"/>
                </a:lnTo>
                <a:lnTo>
                  <a:pt x="410" y="123"/>
                </a:lnTo>
                <a:lnTo>
                  <a:pt x="412" y="136"/>
                </a:lnTo>
                <a:lnTo>
                  <a:pt x="414" y="154"/>
                </a:lnTo>
                <a:lnTo>
                  <a:pt x="414" y="158"/>
                </a:lnTo>
                <a:lnTo>
                  <a:pt x="414" y="162"/>
                </a:lnTo>
                <a:lnTo>
                  <a:pt x="437" y="162"/>
                </a:lnTo>
                <a:lnTo>
                  <a:pt x="461" y="162"/>
                </a:lnTo>
                <a:lnTo>
                  <a:pt x="484" y="162"/>
                </a:lnTo>
                <a:lnTo>
                  <a:pt x="509" y="162"/>
                </a:lnTo>
                <a:lnTo>
                  <a:pt x="509" y="160"/>
                </a:lnTo>
                <a:lnTo>
                  <a:pt x="509" y="158"/>
                </a:lnTo>
                <a:lnTo>
                  <a:pt x="512" y="151"/>
                </a:lnTo>
                <a:lnTo>
                  <a:pt x="518" y="145"/>
                </a:lnTo>
                <a:lnTo>
                  <a:pt x="528" y="144"/>
                </a:lnTo>
                <a:lnTo>
                  <a:pt x="539" y="143"/>
                </a:lnTo>
                <a:lnTo>
                  <a:pt x="550" y="143"/>
                </a:lnTo>
                <a:lnTo>
                  <a:pt x="561" y="143"/>
                </a:lnTo>
                <a:lnTo>
                  <a:pt x="561" y="133"/>
                </a:lnTo>
                <a:lnTo>
                  <a:pt x="560" y="125"/>
                </a:lnTo>
                <a:lnTo>
                  <a:pt x="559" y="116"/>
                </a:lnTo>
                <a:lnTo>
                  <a:pt x="558" y="107"/>
                </a:lnTo>
                <a:lnTo>
                  <a:pt x="565" y="103"/>
                </a:lnTo>
                <a:lnTo>
                  <a:pt x="571" y="99"/>
                </a:lnTo>
                <a:lnTo>
                  <a:pt x="573" y="97"/>
                </a:lnTo>
                <a:lnTo>
                  <a:pt x="576" y="96"/>
                </a:lnTo>
                <a:lnTo>
                  <a:pt x="580" y="96"/>
                </a:lnTo>
                <a:lnTo>
                  <a:pt x="584" y="97"/>
                </a:lnTo>
                <a:lnTo>
                  <a:pt x="584" y="111"/>
                </a:lnTo>
                <a:lnTo>
                  <a:pt x="584" y="126"/>
                </a:lnTo>
                <a:lnTo>
                  <a:pt x="600" y="124"/>
                </a:lnTo>
                <a:lnTo>
                  <a:pt x="615" y="123"/>
                </a:lnTo>
                <a:lnTo>
                  <a:pt x="630" y="122"/>
                </a:lnTo>
                <a:lnTo>
                  <a:pt x="645" y="121"/>
                </a:lnTo>
                <a:lnTo>
                  <a:pt x="645" y="104"/>
                </a:lnTo>
                <a:lnTo>
                  <a:pt x="645" y="89"/>
                </a:lnTo>
                <a:lnTo>
                  <a:pt x="645" y="73"/>
                </a:lnTo>
                <a:lnTo>
                  <a:pt x="645" y="57"/>
                </a:lnTo>
                <a:lnTo>
                  <a:pt x="652" y="54"/>
                </a:lnTo>
                <a:lnTo>
                  <a:pt x="658" y="52"/>
                </a:lnTo>
                <a:lnTo>
                  <a:pt x="664" y="51"/>
                </a:lnTo>
                <a:lnTo>
                  <a:pt x="673" y="50"/>
                </a:lnTo>
                <a:lnTo>
                  <a:pt x="673" y="60"/>
                </a:lnTo>
                <a:lnTo>
                  <a:pt x="675" y="68"/>
                </a:lnTo>
                <a:lnTo>
                  <a:pt x="692" y="67"/>
                </a:lnTo>
                <a:lnTo>
                  <a:pt x="708" y="66"/>
                </a:lnTo>
                <a:lnTo>
                  <a:pt x="725" y="65"/>
                </a:lnTo>
                <a:lnTo>
                  <a:pt x="742" y="64"/>
                </a:lnTo>
                <a:lnTo>
                  <a:pt x="762" y="48"/>
                </a:lnTo>
                <a:lnTo>
                  <a:pt x="778" y="37"/>
                </a:lnTo>
                <a:lnTo>
                  <a:pt x="789" y="27"/>
                </a:lnTo>
                <a:lnTo>
                  <a:pt x="801" y="20"/>
                </a:lnTo>
                <a:lnTo>
                  <a:pt x="802" y="12"/>
                </a:lnTo>
                <a:lnTo>
                  <a:pt x="803" y="4"/>
                </a:lnTo>
                <a:lnTo>
                  <a:pt x="816" y="5"/>
                </a:lnTo>
                <a:lnTo>
                  <a:pt x="831" y="6"/>
                </a:lnTo>
                <a:lnTo>
                  <a:pt x="837" y="14"/>
                </a:lnTo>
                <a:lnTo>
                  <a:pt x="843" y="23"/>
                </a:lnTo>
                <a:lnTo>
                  <a:pt x="873" y="24"/>
                </a:lnTo>
                <a:lnTo>
                  <a:pt x="902" y="26"/>
                </a:lnTo>
                <a:lnTo>
                  <a:pt x="932" y="28"/>
                </a:lnTo>
                <a:lnTo>
                  <a:pt x="962" y="32"/>
                </a:lnTo>
                <a:lnTo>
                  <a:pt x="968" y="33"/>
                </a:lnTo>
                <a:lnTo>
                  <a:pt x="979" y="34"/>
                </a:lnTo>
                <a:lnTo>
                  <a:pt x="996" y="34"/>
                </a:lnTo>
                <a:lnTo>
                  <a:pt x="1015" y="34"/>
                </a:lnTo>
                <a:lnTo>
                  <a:pt x="1034" y="34"/>
                </a:lnTo>
                <a:lnTo>
                  <a:pt x="1051" y="34"/>
                </a:lnTo>
                <a:lnTo>
                  <a:pt x="1062" y="33"/>
                </a:lnTo>
                <a:lnTo>
                  <a:pt x="1067" y="32"/>
                </a:lnTo>
                <a:lnTo>
                  <a:pt x="1077" y="30"/>
                </a:lnTo>
                <a:lnTo>
                  <a:pt x="1085" y="32"/>
                </a:lnTo>
                <a:lnTo>
                  <a:pt x="1092" y="34"/>
                </a:lnTo>
                <a:lnTo>
                  <a:pt x="1099" y="37"/>
                </a:lnTo>
                <a:lnTo>
                  <a:pt x="1107" y="39"/>
                </a:lnTo>
                <a:lnTo>
                  <a:pt x="1115" y="42"/>
                </a:lnTo>
                <a:lnTo>
                  <a:pt x="1123" y="44"/>
                </a:lnTo>
                <a:lnTo>
                  <a:pt x="1133" y="44"/>
                </a:lnTo>
                <a:lnTo>
                  <a:pt x="1142" y="33"/>
                </a:lnTo>
                <a:lnTo>
                  <a:pt x="1150" y="22"/>
                </a:lnTo>
                <a:lnTo>
                  <a:pt x="1159" y="11"/>
                </a:lnTo>
                <a:lnTo>
                  <a:pt x="1170" y="0"/>
                </a:lnTo>
                <a:lnTo>
                  <a:pt x="1178" y="0"/>
                </a:lnTo>
                <a:lnTo>
                  <a:pt x="1185" y="0"/>
                </a:lnTo>
                <a:lnTo>
                  <a:pt x="1194" y="0"/>
                </a:lnTo>
                <a:lnTo>
                  <a:pt x="1202" y="0"/>
                </a:lnTo>
                <a:lnTo>
                  <a:pt x="1212" y="4"/>
                </a:lnTo>
                <a:lnTo>
                  <a:pt x="1224" y="6"/>
                </a:lnTo>
                <a:lnTo>
                  <a:pt x="1235" y="7"/>
                </a:lnTo>
                <a:lnTo>
                  <a:pt x="1247" y="8"/>
                </a:lnTo>
                <a:lnTo>
                  <a:pt x="1270" y="7"/>
                </a:lnTo>
                <a:lnTo>
                  <a:pt x="1293" y="6"/>
                </a:lnTo>
                <a:lnTo>
                  <a:pt x="1304" y="6"/>
                </a:lnTo>
                <a:lnTo>
                  <a:pt x="1314" y="7"/>
                </a:lnTo>
                <a:lnTo>
                  <a:pt x="1323" y="9"/>
                </a:lnTo>
                <a:lnTo>
                  <a:pt x="1333" y="13"/>
                </a:lnTo>
                <a:lnTo>
                  <a:pt x="1336" y="15"/>
                </a:lnTo>
                <a:lnTo>
                  <a:pt x="1340" y="18"/>
                </a:lnTo>
                <a:lnTo>
                  <a:pt x="1344" y="21"/>
                </a:lnTo>
                <a:lnTo>
                  <a:pt x="1347" y="25"/>
                </a:lnTo>
                <a:lnTo>
                  <a:pt x="1350" y="29"/>
                </a:lnTo>
                <a:lnTo>
                  <a:pt x="1352" y="35"/>
                </a:lnTo>
                <a:lnTo>
                  <a:pt x="1355" y="40"/>
                </a:lnTo>
                <a:lnTo>
                  <a:pt x="1358" y="47"/>
                </a:lnTo>
                <a:lnTo>
                  <a:pt x="1367" y="46"/>
                </a:lnTo>
                <a:lnTo>
                  <a:pt x="1375" y="44"/>
                </a:lnTo>
                <a:lnTo>
                  <a:pt x="1384" y="42"/>
                </a:lnTo>
                <a:lnTo>
                  <a:pt x="1393" y="39"/>
                </a:lnTo>
                <a:lnTo>
                  <a:pt x="1411" y="33"/>
                </a:lnTo>
                <a:lnTo>
                  <a:pt x="1430" y="26"/>
                </a:lnTo>
                <a:lnTo>
                  <a:pt x="1432" y="34"/>
                </a:lnTo>
                <a:lnTo>
                  <a:pt x="1434" y="39"/>
                </a:lnTo>
                <a:lnTo>
                  <a:pt x="1437" y="44"/>
                </a:lnTo>
                <a:lnTo>
                  <a:pt x="1442" y="47"/>
                </a:lnTo>
                <a:lnTo>
                  <a:pt x="1446" y="50"/>
                </a:lnTo>
                <a:lnTo>
                  <a:pt x="1451" y="51"/>
                </a:lnTo>
                <a:lnTo>
                  <a:pt x="1457" y="52"/>
                </a:lnTo>
                <a:lnTo>
                  <a:pt x="1464" y="52"/>
                </a:lnTo>
                <a:lnTo>
                  <a:pt x="1471" y="44"/>
                </a:lnTo>
                <a:lnTo>
                  <a:pt x="1477" y="36"/>
                </a:lnTo>
                <a:lnTo>
                  <a:pt x="1481" y="37"/>
                </a:lnTo>
                <a:lnTo>
                  <a:pt x="1486" y="37"/>
                </a:lnTo>
                <a:lnTo>
                  <a:pt x="1490" y="39"/>
                </a:lnTo>
                <a:lnTo>
                  <a:pt x="1494" y="40"/>
                </a:lnTo>
                <a:lnTo>
                  <a:pt x="1502" y="45"/>
                </a:lnTo>
                <a:lnTo>
                  <a:pt x="1509" y="51"/>
                </a:lnTo>
                <a:lnTo>
                  <a:pt x="1514" y="58"/>
                </a:lnTo>
                <a:lnTo>
                  <a:pt x="1519" y="66"/>
                </a:lnTo>
                <a:lnTo>
                  <a:pt x="1522" y="74"/>
                </a:lnTo>
                <a:lnTo>
                  <a:pt x="1524" y="82"/>
                </a:lnTo>
                <a:lnTo>
                  <a:pt x="1517" y="90"/>
                </a:lnTo>
                <a:lnTo>
                  <a:pt x="1512" y="96"/>
                </a:lnTo>
                <a:lnTo>
                  <a:pt x="1508" y="103"/>
                </a:lnTo>
                <a:lnTo>
                  <a:pt x="1505" y="112"/>
                </a:lnTo>
                <a:lnTo>
                  <a:pt x="1483" y="114"/>
                </a:lnTo>
                <a:lnTo>
                  <a:pt x="1466" y="118"/>
                </a:lnTo>
                <a:lnTo>
                  <a:pt x="1460" y="120"/>
                </a:lnTo>
                <a:lnTo>
                  <a:pt x="1455" y="122"/>
                </a:lnTo>
                <a:lnTo>
                  <a:pt x="1451" y="125"/>
                </a:lnTo>
                <a:lnTo>
                  <a:pt x="1448" y="128"/>
                </a:lnTo>
                <a:lnTo>
                  <a:pt x="1446" y="133"/>
                </a:lnTo>
                <a:lnTo>
                  <a:pt x="1444" y="137"/>
                </a:lnTo>
                <a:lnTo>
                  <a:pt x="1443" y="144"/>
                </a:lnTo>
                <a:lnTo>
                  <a:pt x="1442" y="151"/>
                </a:lnTo>
                <a:lnTo>
                  <a:pt x="1439" y="166"/>
                </a:lnTo>
                <a:lnTo>
                  <a:pt x="1438" y="188"/>
                </a:lnTo>
                <a:lnTo>
                  <a:pt x="1442" y="195"/>
                </a:lnTo>
                <a:lnTo>
                  <a:pt x="1445" y="204"/>
                </a:lnTo>
                <a:lnTo>
                  <a:pt x="1449" y="210"/>
                </a:lnTo>
                <a:lnTo>
                  <a:pt x="1454" y="217"/>
                </a:lnTo>
                <a:lnTo>
                  <a:pt x="1460" y="222"/>
                </a:lnTo>
                <a:lnTo>
                  <a:pt x="1466" y="228"/>
                </a:lnTo>
                <a:lnTo>
                  <a:pt x="1474" y="233"/>
                </a:lnTo>
                <a:lnTo>
                  <a:pt x="1481" y="237"/>
                </a:lnTo>
                <a:lnTo>
                  <a:pt x="1496" y="245"/>
                </a:lnTo>
                <a:lnTo>
                  <a:pt x="1513" y="252"/>
                </a:lnTo>
                <a:lnTo>
                  <a:pt x="1530" y="258"/>
                </a:lnTo>
                <a:lnTo>
                  <a:pt x="1546" y="263"/>
                </a:lnTo>
                <a:lnTo>
                  <a:pt x="1547" y="269"/>
                </a:lnTo>
                <a:lnTo>
                  <a:pt x="1549" y="276"/>
                </a:lnTo>
                <a:lnTo>
                  <a:pt x="1556" y="276"/>
                </a:lnTo>
                <a:lnTo>
                  <a:pt x="1563" y="278"/>
                </a:lnTo>
                <a:lnTo>
                  <a:pt x="1567" y="287"/>
                </a:lnTo>
                <a:lnTo>
                  <a:pt x="1570" y="294"/>
                </a:lnTo>
                <a:lnTo>
                  <a:pt x="1572" y="302"/>
                </a:lnTo>
                <a:lnTo>
                  <a:pt x="1572" y="308"/>
                </a:lnTo>
                <a:lnTo>
                  <a:pt x="1572" y="316"/>
                </a:lnTo>
                <a:lnTo>
                  <a:pt x="1571" y="322"/>
                </a:lnTo>
                <a:lnTo>
                  <a:pt x="1570" y="328"/>
                </a:lnTo>
                <a:lnTo>
                  <a:pt x="1567" y="334"/>
                </a:lnTo>
                <a:lnTo>
                  <a:pt x="1563" y="347"/>
                </a:lnTo>
                <a:lnTo>
                  <a:pt x="1558" y="359"/>
                </a:lnTo>
                <a:lnTo>
                  <a:pt x="1556" y="367"/>
                </a:lnTo>
                <a:lnTo>
                  <a:pt x="1554" y="373"/>
                </a:lnTo>
                <a:lnTo>
                  <a:pt x="1552" y="380"/>
                </a:lnTo>
                <a:lnTo>
                  <a:pt x="1551" y="388"/>
                </a:lnTo>
                <a:lnTo>
                  <a:pt x="1556" y="391"/>
                </a:lnTo>
                <a:lnTo>
                  <a:pt x="1559" y="394"/>
                </a:lnTo>
                <a:lnTo>
                  <a:pt x="1563" y="396"/>
                </a:lnTo>
                <a:lnTo>
                  <a:pt x="1566" y="397"/>
                </a:lnTo>
                <a:lnTo>
                  <a:pt x="1573" y="398"/>
                </a:lnTo>
                <a:lnTo>
                  <a:pt x="1582" y="397"/>
                </a:lnTo>
                <a:lnTo>
                  <a:pt x="1597" y="394"/>
                </a:lnTo>
                <a:lnTo>
                  <a:pt x="1614" y="390"/>
                </a:lnTo>
                <a:lnTo>
                  <a:pt x="1614" y="396"/>
                </a:lnTo>
                <a:lnTo>
                  <a:pt x="1615" y="401"/>
                </a:lnTo>
                <a:lnTo>
                  <a:pt x="1605" y="412"/>
                </a:lnTo>
                <a:lnTo>
                  <a:pt x="1598" y="423"/>
                </a:lnTo>
                <a:lnTo>
                  <a:pt x="1594" y="428"/>
                </a:lnTo>
                <a:lnTo>
                  <a:pt x="1591" y="433"/>
                </a:lnTo>
                <a:lnTo>
                  <a:pt x="1589" y="440"/>
                </a:lnTo>
                <a:lnTo>
                  <a:pt x="1587" y="446"/>
                </a:lnTo>
                <a:lnTo>
                  <a:pt x="1579" y="447"/>
                </a:lnTo>
                <a:lnTo>
                  <a:pt x="1572" y="448"/>
                </a:lnTo>
                <a:lnTo>
                  <a:pt x="1572" y="454"/>
                </a:lnTo>
                <a:lnTo>
                  <a:pt x="1573" y="460"/>
                </a:lnTo>
                <a:lnTo>
                  <a:pt x="1575" y="465"/>
                </a:lnTo>
                <a:lnTo>
                  <a:pt x="1577" y="470"/>
                </a:lnTo>
                <a:lnTo>
                  <a:pt x="1583" y="480"/>
                </a:lnTo>
                <a:lnTo>
                  <a:pt x="1590" y="489"/>
                </a:lnTo>
                <a:lnTo>
                  <a:pt x="1599" y="497"/>
                </a:lnTo>
                <a:lnTo>
                  <a:pt x="1610" y="506"/>
                </a:lnTo>
                <a:lnTo>
                  <a:pt x="1620" y="513"/>
                </a:lnTo>
                <a:lnTo>
                  <a:pt x="1632" y="520"/>
                </a:lnTo>
                <a:lnTo>
                  <a:pt x="1656" y="535"/>
                </a:lnTo>
                <a:lnTo>
                  <a:pt x="1679" y="550"/>
                </a:lnTo>
                <a:lnTo>
                  <a:pt x="1689" y="558"/>
                </a:lnTo>
                <a:lnTo>
                  <a:pt x="1699" y="567"/>
                </a:lnTo>
                <a:lnTo>
                  <a:pt x="1707" y="576"/>
                </a:lnTo>
                <a:lnTo>
                  <a:pt x="1713" y="586"/>
                </a:lnTo>
                <a:lnTo>
                  <a:pt x="1729" y="593"/>
                </a:lnTo>
                <a:lnTo>
                  <a:pt x="1742" y="600"/>
                </a:lnTo>
                <a:lnTo>
                  <a:pt x="1755" y="609"/>
                </a:lnTo>
                <a:lnTo>
                  <a:pt x="1767" y="619"/>
                </a:lnTo>
                <a:lnTo>
                  <a:pt x="1777" y="629"/>
                </a:lnTo>
                <a:lnTo>
                  <a:pt x="1788" y="640"/>
                </a:lnTo>
                <a:lnTo>
                  <a:pt x="1798" y="653"/>
                </a:lnTo>
                <a:lnTo>
                  <a:pt x="1809" y="665"/>
                </a:lnTo>
                <a:lnTo>
                  <a:pt x="1816" y="667"/>
                </a:lnTo>
                <a:lnTo>
                  <a:pt x="1824" y="670"/>
                </a:lnTo>
                <a:lnTo>
                  <a:pt x="1824" y="674"/>
                </a:lnTo>
                <a:lnTo>
                  <a:pt x="1824" y="678"/>
                </a:lnTo>
                <a:lnTo>
                  <a:pt x="1831" y="678"/>
                </a:lnTo>
                <a:lnTo>
                  <a:pt x="1840" y="678"/>
                </a:lnTo>
                <a:lnTo>
                  <a:pt x="1841" y="674"/>
                </a:lnTo>
                <a:lnTo>
                  <a:pt x="1842" y="670"/>
                </a:lnTo>
                <a:lnTo>
                  <a:pt x="1845" y="667"/>
                </a:lnTo>
                <a:lnTo>
                  <a:pt x="1849" y="665"/>
                </a:lnTo>
                <a:lnTo>
                  <a:pt x="1859" y="662"/>
                </a:lnTo>
                <a:lnTo>
                  <a:pt x="1872" y="660"/>
                </a:lnTo>
                <a:lnTo>
                  <a:pt x="1897" y="658"/>
                </a:lnTo>
                <a:lnTo>
                  <a:pt x="1915" y="657"/>
                </a:lnTo>
                <a:lnTo>
                  <a:pt x="1916" y="673"/>
                </a:lnTo>
                <a:lnTo>
                  <a:pt x="1916" y="682"/>
                </a:lnTo>
                <a:lnTo>
                  <a:pt x="1915" y="689"/>
                </a:lnTo>
                <a:lnTo>
                  <a:pt x="1912" y="697"/>
                </a:lnTo>
                <a:lnTo>
                  <a:pt x="1908" y="704"/>
                </a:lnTo>
                <a:lnTo>
                  <a:pt x="1905" y="709"/>
                </a:lnTo>
                <a:lnTo>
                  <a:pt x="1903" y="716"/>
                </a:lnTo>
                <a:lnTo>
                  <a:pt x="1902" y="723"/>
                </a:lnTo>
                <a:lnTo>
                  <a:pt x="1900" y="738"/>
                </a:lnTo>
                <a:lnTo>
                  <a:pt x="1898" y="751"/>
                </a:lnTo>
                <a:lnTo>
                  <a:pt x="1904" y="751"/>
                </a:lnTo>
                <a:lnTo>
                  <a:pt x="1911" y="752"/>
                </a:lnTo>
                <a:lnTo>
                  <a:pt x="1915" y="750"/>
                </a:lnTo>
                <a:lnTo>
                  <a:pt x="1920" y="748"/>
                </a:lnTo>
                <a:lnTo>
                  <a:pt x="1925" y="748"/>
                </a:lnTo>
                <a:lnTo>
                  <a:pt x="1929" y="749"/>
                </a:lnTo>
                <a:lnTo>
                  <a:pt x="1940" y="751"/>
                </a:lnTo>
                <a:lnTo>
                  <a:pt x="1951" y="754"/>
                </a:lnTo>
                <a:lnTo>
                  <a:pt x="1951" y="758"/>
                </a:lnTo>
                <a:lnTo>
                  <a:pt x="1951" y="761"/>
                </a:lnTo>
                <a:lnTo>
                  <a:pt x="1965" y="760"/>
                </a:lnTo>
                <a:lnTo>
                  <a:pt x="1980" y="760"/>
                </a:lnTo>
                <a:lnTo>
                  <a:pt x="1980" y="763"/>
                </a:lnTo>
                <a:lnTo>
                  <a:pt x="1980" y="766"/>
                </a:lnTo>
                <a:lnTo>
                  <a:pt x="1967" y="769"/>
                </a:lnTo>
                <a:lnTo>
                  <a:pt x="1956" y="773"/>
                </a:lnTo>
                <a:lnTo>
                  <a:pt x="1945" y="778"/>
                </a:lnTo>
                <a:lnTo>
                  <a:pt x="1936" y="786"/>
                </a:lnTo>
                <a:lnTo>
                  <a:pt x="1928" y="794"/>
                </a:lnTo>
                <a:lnTo>
                  <a:pt x="1922" y="804"/>
                </a:lnTo>
                <a:lnTo>
                  <a:pt x="1919" y="809"/>
                </a:lnTo>
                <a:lnTo>
                  <a:pt x="1916" y="815"/>
                </a:lnTo>
                <a:lnTo>
                  <a:pt x="1915" y="820"/>
                </a:lnTo>
                <a:lnTo>
                  <a:pt x="1913" y="826"/>
                </a:lnTo>
                <a:lnTo>
                  <a:pt x="1923" y="826"/>
                </a:lnTo>
                <a:lnTo>
                  <a:pt x="1933" y="826"/>
                </a:lnTo>
                <a:lnTo>
                  <a:pt x="1933" y="829"/>
                </a:lnTo>
                <a:lnTo>
                  <a:pt x="1933" y="833"/>
                </a:lnTo>
                <a:lnTo>
                  <a:pt x="1926" y="834"/>
                </a:lnTo>
                <a:lnTo>
                  <a:pt x="1920" y="836"/>
                </a:lnTo>
                <a:lnTo>
                  <a:pt x="1913" y="840"/>
                </a:lnTo>
                <a:lnTo>
                  <a:pt x="1908" y="842"/>
                </a:lnTo>
                <a:lnTo>
                  <a:pt x="1903" y="846"/>
                </a:lnTo>
                <a:lnTo>
                  <a:pt x="1898" y="849"/>
                </a:lnTo>
                <a:lnTo>
                  <a:pt x="1894" y="853"/>
                </a:lnTo>
                <a:lnTo>
                  <a:pt x="1891" y="857"/>
                </a:lnTo>
                <a:lnTo>
                  <a:pt x="1888" y="861"/>
                </a:lnTo>
                <a:lnTo>
                  <a:pt x="1886" y="867"/>
                </a:lnTo>
                <a:lnTo>
                  <a:pt x="1886" y="871"/>
                </a:lnTo>
                <a:lnTo>
                  <a:pt x="1887" y="876"/>
                </a:lnTo>
                <a:lnTo>
                  <a:pt x="1888" y="881"/>
                </a:lnTo>
                <a:lnTo>
                  <a:pt x="1893" y="885"/>
                </a:lnTo>
                <a:lnTo>
                  <a:pt x="1897" y="890"/>
                </a:lnTo>
                <a:lnTo>
                  <a:pt x="1903" y="895"/>
                </a:lnTo>
                <a:lnTo>
                  <a:pt x="1905" y="908"/>
                </a:lnTo>
                <a:lnTo>
                  <a:pt x="1906" y="923"/>
                </a:lnTo>
                <a:lnTo>
                  <a:pt x="1920" y="931"/>
                </a:lnTo>
                <a:lnTo>
                  <a:pt x="1933" y="939"/>
                </a:lnTo>
                <a:lnTo>
                  <a:pt x="1934" y="946"/>
                </a:lnTo>
                <a:lnTo>
                  <a:pt x="1935" y="954"/>
                </a:lnTo>
                <a:lnTo>
                  <a:pt x="1954" y="955"/>
                </a:lnTo>
                <a:lnTo>
                  <a:pt x="1969" y="959"/>
                </a:lnTo>
                <a:lnTo>
                  <a:pt x="1978" y="960"/>
                </a:lnTo>
                <a:lnTo>
                  <a:pt x="1985" y="961"/>
                </a:lnTo>
                <a:lnTo>
                  <a:pt x="1994" y="961"/>
                </a:lnTo>
                <a:lnTo>
                  <a:pt x="2004" y="961"/>
                </a:lnTo>
                <a:lnTo>
                  <a:pt x="2004" y="964"/>
                </a:lnTo>
                <a:lnTo>
                  <a:pt x="2004" y="969"/>
                </a:lnTo>
                <a:lnTo>
                  <a:pt x="2019" y="971"/>
                </a:lnTo>
                <a:lnTo>
                  <a:pt x="2035" y="972"/>
                </a:lnTo>
                <a:lnTo>
                  <a:pt x="2050" y="975"/>
                </a:lnTo>
                <a:lnTo>
                  <a:pt x="2067" y="977"/>
                </a:lnTo>
                <a:lnTo>
                  <a:pt x="2054" y="980"/>
                </a:lnTo>
                <a:lnTo>
                  <a:pt x="2044" y="983"/>
                </a:lnTo>
                <a:lnTo>
                  <a:pt x="2036" y="986"/>
                </a:lnTo>
                <a:lnTo>
                  <a:pt x="2031" y="990"/>
                </a:lnTo>
                <a:lnTo>
                  <a:pt x="2027" y="993"/>
                </a:lnTo>
                <a:lnTo>
                  <a:pt x="2026" y="996"/>
                </a:lnTo>
                <a:lnTo>
                  <a:pt x="2024" y="999"/>
                </a:lnTo>
                <a:lnTo>
                  <a:pt x="2023" y="1003"/>
                </a:lnTo>
                <a:lnTo>
                  <a:pt x="2021" y="1014"/>
                </a:lnTo>
                <a:lnTo>
                  <a:pt x="2021" y="1026"/>
                </a:lnTo>
                <a:lnTo>
                  <a:pt x="2013" y="1030"/>
                </a:lnTo>
                <a:lnTo>
                  <a:pt x="2006" y="1034"/>
                </a:lnTo>
                <a:lnTo>
                  <a:pt x="1997" y="1038"/>
                </a:lnTo>
                <a:lnTo>
                  <a:pt x="1989" y="1042"/>
                </a:lnTo>
                <a:lnTo>
                  <a:pt x="1983" y="1048"/>
                </a:lnTo>
                <a:lnTo>
                  <a:pt x="1977" y="1055"/>
                </a:lnTo>
                <a:lnTo>
                  <a:pt x="1968" y="1063"/>
                </a:lnTo>
                <a:lnTo>
                  <a:pt x="1958" y="1070"/>
                </a:lnTo>
                <a:lnTo>
                  <a:pt x="1937" y="1085"/>
                </a:lnTo>
                <a:lnTo>
                  <a:pt x="1913" y="1101"/>
                </a:lnTo>
                <a:lnTo>
                  <a:pt x="1888" y="1115"/>
                </a:lnTo>
                <a:lnTo>
                  <a:pt x="1865" y="1129"/>
                </a:lnTo>
                <a:lnTo>
                  <a:pt x="1843" y="1140"/>
                </a:lnTo>
                <a:lnTo>
                  <a:pt x="1824" y="1149"/>
                </a:lnTo>
                <a:lnTo>
                  <a:pt x="1814" y="1157"/>
                </a:lnTo>
                <a:lnTo>
                  <a:pt x="1805" y="1167"/>
                </a:lnTo>
                <a:lnTo>
                  <a:pt x="1796" y="1151"/>
                </a:lnTo>
                <a:lnTo>
                  <a:pt x="1789" y="1136"/>
                </a:lnTo>
                <a:lnTo>
                  <a:pt x="1785" y="1130"/>
                </a:lnTo>
                <a:lnTo>
                  <a:pt x="1780" y="1124"/>
                </a:lnTo>
                <a:lnTo>
                  <a:pt x="1773" y="1118"/>
                </a:lnTo>
                <a:lnTo>
                  <a:pt x="1766" y="1111"/>
                </a:lnTo>
                <a:lnTo>
                  <a:pt x="1748" y="1114"/>
                </a:lnTo>
                <a:lnTo>
                  <a:pt x="1732" y="1116"/>
                </a:lnTo>
                <a:lnTo>
                  <a:pt x="1715" y="1120"/>
                </a:lnTo>
                <a:lnTo>
                  <a:pt x="1699" y="1122"/>
                </a:lnTo>
                <a:lnTo>
                  <a:pt x="1708" y="1088"/>
                </a:lnTo>
                <a:lnTo>
                  <a:pt x="1715" y="1054"/>
                </a:lnTo>
                <a:lnTo>
                  <a:pt x="1715" y="1046"/>
                </a:lnTo>
                <a:lnTo>
                  <a:pt x="1716" y="1038"/>
                </a:lnTo>
                <a:lnTo>
                  <a:pt x="1715" y="1029"/>
                </a:lnTo>
                <a:lnTo>
                  <a:pt x="1713" y="1021"/>
                </a:lnTo>
                <a:lnTo>
                  <a:pt x="1711" y="1014"/>
                </a:lnTo>
                <a:lnTo>
                  <a:pt x="1707" y="1007"/>
                </a:lnTo>
                <a:lnTo>
                  <a:pt x="1703" y="999"/>
                </a:lnTo>
                <a:lnTo>
                  <a:pt x="1697" y="992"/>
                </a:lnTo>
                <a:lnTo>
                  <a:pt x="1676" y="991"/>
                </a:lnTo>
                <a:lnTo>
                  <a:pt x="1654" y="990"/>
                </a:lnTo>
                <a:lnTo>
                  <a:pt x="1643" y="991"/>
                </a:lnTo>
                <a:lnTo>
                  <a:pt x="1633" y="992"/>
                </a:lnTo>
                <a:lnTo>
                  <a:pt x="1623" y="995"/>
                </a:lnTo>
                <a:lnTo>
                  <a:pt x="1615" y="999"/>
                </a:lnTo>
                <a:lnTo>
                  <a:pt x="1617" y="1012"/>
                </a:lnTo>
                <a:lnTo>
                  <a:pt x="1620" y="1025"/>
                </a:lnTo>
                <a:lnTo>
                  <a:pt x="1600" y="1026"/>
                </a:lnTo>
                <a:lnTo>
                  <a:pt x="1584" y="1028"/>
                </a:lnTo>
                <a:lnTo>
                  <a:pt x="1576" y="1029"/>
                </a:lnTo>
                <a:lnTo>
                  <a:pt x="1570" y="1031"/>
                </a:lnTo>
                <a:lnTo>
                  <a:pt x="1565" y="1034"/>
                </a:lnTo>
                <a:lnTo>
                  <a:pt x="1560" y="1036"/>
                </a:lnTo>
                <a:lnTo>
                  <a:pt x="1555" y="1039"/>
                </a:lnTo>
                <a:lnTo>
                  <a:pt x="1550" y="1043"/>
                </a:lnTo>
                <a:lnTo>
                  <a:pt x="1546" y="1048"/>
                </a:lnTo>
                <a:lnTo>
                  <a:pt x="1543" y="1053"/>
                </a:lnTo>
                <a:lnTo>
                  <a:pt x="1536" y="1068"/>
                </a:lnTo>
                <a:lnTo>
                  <a:pt x="1529" y="1086"/>
                </a:lnTo>
                <a:lnTo>
                  <a:pt x="1521" y="1095"/>
                </a:lnTo>
                <a:lnTo>
                  <a:pt x="1515" y="1103"/>
                </a:lnTo>
                <a:lnTo>
                  <a:pt x="1514" y="1107"/>
                </a:lnTo>
                <a:lnTo>
                  <a:pt x="1514" y="1112"/>
                </a:lnTo>
                <a:lnTo>
                  <a:pt x="1516" y="1118"/>
                </a:lnTo>
                <a:lnTo>
                  <a:pt x="1519" y="1125"/>
                </a:lnTo>
                <a:lnTo>
                  <a:pt x="1514" y="1124"/>
                </a:lnTo>
                <a:lnTo>
                  <a:pt x="1509" y="1122"/>
                </a:lnTo>
                <a:lnTo>
                  <a:pt x="1504" y="1120"/>
                </a:lnTo>
                <a:lnTo>
                  <a:pt x="1500" y="1118"/>
                </a:lnTo>
                <a:lnTo>
                  <a:pt x="1491" y="1112"/>
                </a:lnTo>
                <a:lnTo>
                  <a:pt x="1483" y="1104"/>
                </a:lnTo>
                <a:lnTo>
                  <a:pt x="1474" y="1103"/>
                </a:lnTo>
                <a:lnTo>
                  <a:pt x="1464" y="1102"/>
                </a:lnTo>
                <a:lnTo>
                  <a:pt x="1456" y="1102"/>
                </a:lnTo>
                <a:lnTo>
                  <a:pt x="1448" y="1102"/>
                </a:lnTo>
                <a:lnTo>
                  <a:pt x="1443" y="1116"/>
                </a:lnTo>
                <a:lnTo>
                  <a:pt x="1438" y="1129"/>
                </a:lnTo>
                <a:lnTo>
                  <a:pt x="1436" y="1139"/>
                </a:lnTo>
                <a:lnTo>
                  <a:pt x="1436" y="1150"/>
                </a:lnTo>
                <a:lnTo>
                  <a:pt x="1438" y="1159"/>
                </a:lnTo>
                <a:lnTo>
                  <a:pt x="1443" y="1169"/>
                </a:lnTo>
                <a:lnTo>
                  <a:pt x="1449" y="1182"/>
                </a:lnTo>
                <a:lnTo>
                  <a:pt x="1456" y="1197"/>
                </a:lnTo>
                <a:lnTo>
                  <a:pt x="1456" y="1206"/>
                </a:lnTo>
                <a:lnTo>
                  <a:pt x="1456" y="1215"/>
                </a:lnTo>
                <a:lnTo>
                  <a:pt x="1456" y="1224"/>
                </a:lnTo>
                <a:lnTo>
                  <a:pt x="1456" y="1235"/>
                </a:lnTo>
                <a:lnTo>
                  <a:pt x="1438" y="1252"/>
                </a:lnTo>
                <a:lnTo>
                  <a:pt x="1426" y="1264"/>
                </a:lnTo>
                <a:lnTo>
                  <a:pt x="1415" y="1273"/>
                </a:lnTo>
                <a:lnTo>
                  <a:pt x="1398" y="1286"/>
                </a:lnTo>
                <a:lnTo>
                  <a:pt x="1376" y="1286"/>
                </a:lnTo>
                <a:lnTo>
                  <a:pt x="1355" y="1286"/>
                </a:lnTo>
                <a:lnTo>
                  <a:pt x="1335" y="1286"/>
                </a:lnTo>
                <a:lnTo>
                  <a:pt x="1314" y="1286"/>
                </a:lnTo>
                <a:lnTo>
                  <a:pt x="1309" y="1282"/>
                </a:lnTo>
                <a:lnTo>
                  <a:pt x="1305" y="1280"/>
                </a:lnTo>
                <a:lnTo>
                  <a:pt x="1303" y="1283"/>
                </a:lnTo>
                <a:lnTo>
                  <a:pt x="1303" y="1287"/>
                </a:lnTo>
                <a:lnTo>
                  <a:pt x="1293" y="1288"/>
                </a:lnTo>
                <a:lnTo>
                  <a:pt x="1285" y="1290"/>
                </a:lnTo>
                <a:lnTo>
                  <a:pt x="1277" y="1291"/>
                </a:lnTo>
                <a:lnTo>
                  <a:pt x="1268" y="1293"/>
                </a:lnTo>
                <a:lnTo>
                  <a:pt x="1269" y="1307"/>
                </a:lnTo>
                <a:lnTo>
                  <a:pt x="1270" y="1317"/>
                </a:lnTo>
                <a:lnTo>
                  <a:pt x="1273" y="1323"/>
                </a:lnTo>
                <a:lnTo>
                  <a:pt x="1276" y="1331"/>
                </a:lnTo>
                <a:lnTo>
                  <a:pt x="1286" y="1331"/>
                </a:lnTo>
                <a:lnTo>
                  <a:pt x="1296" y="1331"/>
                </a:lnTo>
                <a:lnTo>
                  <a:pt x="1307" y="1331"/>
                </a:lnTo>
                <a:lnTo>
                  <a:pt x="1318" y="1331"/>
                </a:lnTo>
                <a:lnTo>
                  <a:pt x="1316" y="1339"/>
                </a:lnTo>
                <a:lnTo>
                  <a:pt x="1314" y="1349"/>
                </a:lnTo>
                <a:lnTo>
                  <a:pt x="1313" y="1358"/>
                </a:lnTo>
                <a:lnTo>
                  <a:pt x="1312" y="1366"/>
                </a:lnTo>
                <a:lnTo>
                  <a:pt x="1331" y="1374"/>
                </a:lnTo>
                <a:lnTo>
                  <a:pt x="1349" y="1380"/>
                </a:lnTo>
                <a:lnTo>
                  <a:pt x="1368" y="1387"/>
                </a:lnTo>
                <a:lnTo>
                  <a:pt x="1387" y="1394"/>
                </a:lnTo>
                <a:lnTo>
                  <a:pt x="1384" y="1403"/>
                </a:lnTo>
                <a:lnTo>
                  <a:pt x="1383" y="1412"/>
                </a:lnTo>
                <a:lnTo>
                  <a:pt x="1382" y="1421"/>
                </a:lnTo>
                <a:lnTo>
                  <a:pt x="1381" y="1431"/>
                </a:lnTo>
                <a:lnTo>
                  <a:pt x="1381" y="1452"/>
                </a:lnTo>
                <a:lnTo>
                  <a:pt x="1380" y="1471"/>
                </a:lnTo>
                <a:lnTo>
                  <a:pt x="1366" y="1471"/>
                </a:lnTo>
                <a:lnTo>
                  <a:pt x="1352" y="1472"/>
                </a:lnTo>
                <a:lnTo>
                  <a:pt x="1350" y="1474"/>
                </a:lnTo>
                <a:lnTo>
                  <a:pt x="1350" y="1478"/>
                </a:lnTo>
                <a:lnTo>
                  <a:pt x="1339" y="1474"/>
                </a:lnTo>
                <a:lnTo>
                  <a:pt x="1330" y="1471"/>
                </a:lnTo>
                <a:lnTo>
                  <a:pt x="1321" y="1469"/>
                </a:lnTo>
                <a:lnTo>
                  <a:pt x="1313" y="1469"/>
                </a:lnTo>
                <a:lnTo>
                  <a:pt x="1310" y="1469"/>
                </a:lnTo>
                <a:lnTo>
                  <a:pt x="1306" y="1470"/>
                </a:lnTo>
                <a:lnTo>
                  <a:pt x="1303" y="1472"/>
                </a:lnTo>
                <a:lnTo>
                  <a:pt x="1299" y="1474"/>
                </a:lnTo>
                <a:lnTo>
                  <a:pt x="1296" y="1477"/>
                </a:lnTo>
                <a:lnTo>
                  <a:pt x="1293" y="1481"/>
                </a:lnTo>
                <a:lnTo>
                  <a:pt x="1291" y="1486"/>
                </a:lnTo>
                <a:lnTo>
                  <a:pt x="1288" y="1491"/>
                </a:lnTo>
                <a:lnTo>
                  <a:pt x="1279" y="1494"/>
                </a:lnTo>
                <a:lnTo>
                  <a:pt x="1271" y="1497"/>
                </a:lnTo>
                <a:lnTo>
                  <a:pt x="1267" y="1501"/>
                </a:lnTo>
                <a:lnTo>
                  <a:pt x="1265" y="1505"/>
                </a:lnTo>
                <a:lnTo>
                  <a:pt x="1264" y="1511"/>
                </a:lnTo>
                <a:lnTo>
                  <a:pt x="1263" y="1518"/>
                </a:lnTo>
                <a:lnTo>
                  <a:pt x="1264" y="1526"/>
                </a:lnTo>
                <a:lnTo>
                  <a:pt x="1265" y="1537"/>
                </a:lnTo>
                <a:lnTo>
                  <a:pt x="1259" y="1541"/>
                </a:lnTo>
                <a:lnTo>
                  <a:pt x="1252" y="1544"/>
                </a:lnTo>
                <a:lnTo>
                  <a:pt x="1242" y="1546"/>
                </a:lnTo>
                <a:lnTo>
                  <a:pt x="1232" y="1548"/>
                </a:lnTo>
                <a:lnTo>
                  <a:pt x="1210" y="1550"/>
                </a:lnTo>
                <a:lnTo>
                  <a:pt x="1194" y="1552"/>
                </a:lnTo>
                <a:lnTo>
                  <a:pt x="1190" y="1542"/>
                </a:lnTo>
                <a:lnTo>
                  <a:pt x="1186" y="1530"/>
                </a:lnTo>
                <a:lnTo>
                  <a:pt x="1182" y="1520"/>
                </a:lnTo>
                <a:lnTo>
                  <a:pt x="1179" y="1511"/>
                </a:lnTo>
                <a:lnTo>
                  <a:pt x="1170" y="1508"/>
                </a:lnTo>
                <a:lnTo>
                  <a:pt x="1162" y="1505"/>
                </a:lnTo>
                <a:lnTo>
                  <a:pt x="1152" y="1503"/>
                </a:lnTo>
                <a:lnTo>
                  <a:pt x="1143" y="1502"/>
                </a:lnTo>
                <a:lnTo>
                  <a:pt x="1142" y="1498"/>
                </a:lnTo>
                <a:lnTo>
                  <a:pt x="1141" y="1496"/>
                </a:lnTo>
                <a:lnTo>
                  <a:pt x="1131" y="1496"/>
                </a:lnTo>
                <a:lnTo>
                  <a:pt x="1122" y="1498"/>
                </a:lnTo>
                <a:lnTo>
                  <a:pt x="1113" y="1501"/>
                </a:lnTo>
                <a:lnTo>
                  <a:pt x="1105" y="1505"/>
                </a:lnTo>
                <a:lnTo>
                  <a:pt x="1097" y="1510"/>
                </a:lnTo>
                <a:lnTo>
                  <a:pt x="1089" y="1516"/>
                </a:lnTo>
                <a:lnTo>
                  <a:pt x="1082" y="1522"/>
                </a:lnTo>
                <a:lnTo>
                  <a:pt x="1075" y="1528"/>
                </a:lnTo>
                <a:lnTo>
                  <a:pt x="1075" y="1519"/>
                </a:lnTo>
                <a:lnTo>
                  <a:pt x="1074" y="1511"/>
                </a:lnTo>
                <a:lnTo>
                  <a:pt x="1071" y="1503"/>
                </a:lnTo>
                <a:lnTo>
                  <a:pt x="1067" y="1496"/>
                </a:lnTo>
                <a:lnTo>
                  <a:pt x="1061" y="1497"/>
                </a:lnTo>
                <a:lnTo>
                  <a:pt x="1058" y="1499"/>
                </a:lnTo>
                <a:lnTo>
                  <a:pt x="1055" y="1501"/>
                </a:lnTo>
                <a:lnTo>
                  <a:pt x="1052" y="1506"/>
                </a:lnTo>
                <a:lnTo>
                  <a:pt x="1034" y="1506"/>
                </a:lnTo>
                <a:lnTo>
                  <a:pt x="1017" y="1506"/>
                </a:lnTo>
                <a:lnTo>
                  <a:pt x="1009" y="1508"/>
                </a:lnTo>
                <a:lnTo>
                  <a:pt x="1002" y="1510"/>
                </a:lnTo>
                <a:lnTo>
                  <a:pt x="995" y="1513"/>
                </a:lnTo>
                <a:lnTo>
                  <a:pt x="987" y="1518"/>
                </a:lnTo>
                <a:lnTo>
                  <a:pt x="987" y="1530"/>
                </a:lnTo>
                <a:lnTo>
                  <a:pt x="987" y="1543"/>
                </a:lnTo>
                <a:lnTo>
                  <a:pt x="987" y="1555"/>
                </a:lnTo>
                <a:lnTo>
                  <a:pt x="987" y="1569"/>
                </a:lnTo>
                <a:lnTo>
                  <a:pt x="993" y="1575"/>
                </a:lnTo>
                <a:lnTo>
                  <a:pt x="996" y="1581"/>
                </a:lnTo>
                <a:lnTo>
                  <a:pt x="998" y="1586"/>
                </a:lnTo>
                <a:lnTo>
                  <a:pt x="998" y="1593"/>
                </a:lnTo>
                <a:lnTo>
                  <a:pt x="997" y="1597"/>
                </a:lnTo>
                <a:lnTo>
                  <a:pt x="995" y="1602"/>
                </a:lnTo>
                <a:lnTo>
                  <a:pt x="992" y="1606"/>
                </a:lnTo>
                <a:lnTo>
                  <a:pt x="987" y="1611"/>
                </a:lnTo>
                <a:lnTo>
                  <a:pt x="966" y="1627"/>
                </a:lnTo>
                <a:lnTo>
                  <a:pt x="945" y="1640"/>
                </a:lnTo>
                <a:lnTo>
                  <a:pt x="941" y="1636"/>
                </a:lnTo>
                <a:lnTo>
                  <a:pt x="938" y="1631"/>
                </a:lnTo>
                <a:lnTo>
                  <a:pt x="934" y="1626"/>
                </a:lnTo>
                <a:lnTo>
                  <a:pt x="931" y="1621"/>
                </a:lnTo>
                <a:lnTo>
                  <a:pt x="928" y="1610"/>
                </a:lnTo>
                <a:lnTo>
                  <a:pt x="927" y="1600"/>
                </a:lnTo>
                <a:lnTo>
                  <a:pt x="926" y="1577"/>
                </a:lnTo>
                <a:lnTo>
                  <a:pt x="927" y="1552"/>
                </a:lnTo>
                <a:lnTo>
                  <a:pt x="914" y="1546"/>
                </a:lnTo>
                <a:lnTo>
                  <a:pt x="901" y="1543"/>
                </a:lnTo>
                <a:lnTo>
                  <a:pt x="888" y="1542"/>
                </a:lnTo>
                <a:lnTo>
                  <a:pt x="873" y="1542"/>
                </a:lnTo>
                <a:lnTo>
                  <a:pt x="868" y="1547"/>
                </a:lnTo>
                <a:lnTo>
                  <a:pt x="864" y="1553"/>
                </a:lnTo>
                <a:lnTo>
                  <a:pt x="861" y="1558"/>
                </a:lnTo>
                <a:lnTo>
                  <a:pt x="860" y="1564"/>
                </a:lnTo>
                <a:lnTo>
                  <a:pt x="859" y="1575"/>
                </a:lnTo>
                <a:lnTo>
                  <a:pt x="860" y="1591"/>
                </a:lnTo>
                <a:lnTo>
                  <a:pt x="856" y="1591"/>
                </a:lnTo>
                <a:lnTo>
                  <a:pt x="852" y="1591"/>
                </a:lnTo>
                <a:lnTo>
                  <a:pt x="849" y="1577"/>
                </a:lnTo>
                <a:lnTo>
                  <a:pt x="844" y="1566"/>
                </a:lnTo>
                <a:lnTo>
                  <a:pt x="838" y="1554"/>
                </a:lnTo>
                <a:lnTo>
                  <a:pt x="832" y="1544"/>
                </a:lnTo>
                <a:lnTo>
                  <a:pt x="820" y="1544"/>
                </a:lnTo>
                <a:lnTo>
                  <a:pt x="810" y="1544"/>
                </a:lnTo>
                <a:lnTo>
                  <a:pt x="800" y="1544"/>
                </a:lnTo>
                <a:lnTo>
                  <a:pt x="789" y="1545"/>
                </a:lnTo>
                <a:lnTo>
                  <a:pt x="786" y="1539"/>
                </a:lnTo>
                <a:lnTo>
                  <a:pt x="784" y="1533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12700" cap="flat" cmpd="sng" algn="ctr">
            <a:solidFill>
              <a:srgbClr val="808080">
                <a:lumMod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>
            <a:glow rad="38100">
              <a:schemeClr val="accent1">
                <a:lumMod val="100000"/>
              </a:schemeClr>
            </a:glow>
          </a:effectLst>
          <a:scene3d>
            <a:camera prst="orthographicFront"/>
            <a:lightRig rig="threePt" dir="t"/>
          </a:scene3d>
          <a:sp3d>
            <a:bevelT w="0" h="0"/>
          </a:sp3d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240">
            <a:extLst>
              <a:ext uri="{FF2B5EF4-FFF2-40B4-BE49-F238E27FC236}">
                <a16:creationId xmlns:a16="http://schemas.microsoft.com/office/drawing/2014/main" id="{21967AA0-F40A-461A-949E-4789594568F9}"/>
              </a:ext>
            </a:extLst>
          </p:cNvPr>
          <p:cNvSpPr>
            <a:spLocks/>
          </p:cNvSpPr>
          <p:nvPr/>
        </p:nvSpPr>
        <p:spPr bwMode="auto">
          <a:xfrm>
            <a:off x="2088962" y="4755040"/>
            <a:ext cx="527274" cy="702463"/>
          </a:xfrm>
          <a:custGeom>
            <a:avLst/>
            <a:gdLst>
              <a:gd name="T0" fmla="*/ 2147483646 w 1309"/>
              <a:gd name="T1" fmla="*/ 2147483646 h 1747"/>
              <a:gd name="T2" fmla="*/ 2147483646 w 1309"/>
              <a:gd name="T3" fmla="*/ 2147483646 h 1747"/>
              <a:gd name="T4" fmla="*/ 2147483646 w 1309"/>
              <a:gd name="T5" fmla="*/ 2147483646 h 1747"/>
              <a:gd name="T6" fmla="*/ 2147483646 w 1309"/>
              <a:gd name="T7" fmla="*/ 2147483646 h 1747"/>
              <a:gd name="T8" fmla="*/ 2147483646 w 1309"/>
              <a:gd name="T9" fmla="*/ 2147483646 h 1747"/>
              <a:gd name="T10" fmla="*/ 2147483646 w 1309"/>
              <a:gd name="T11" fmla="*/ 2147483646 h 1747"/>
              <a:gd name="T12" fmla="*/ 2147483646 w 1309"/>
              <a:gd name="T13" fmla="*/ 2147483646 h 1747"/>
              <a:gd name="T14" fmla="*/ 2147483646 w 1309"/>
              <a:gd name="T15" fmla="*/ 2147483646 h 1747"/>
              <a:gd name="T16" fmla="*/ 2147483646 w 1309"/>
              <a:gd name="T17" fmla="*/ 2147483646 h 1747"/>
              <a:gd name="T18" fmla="*/ 2147483646 w 1309"/>
              <a:gd name="T19" fmla="*/ 2147483646 h 1747"/>
              <a:gd name="T20" fmla="*/ 2147483646 w 1309"/>
              <a:gd name="T21" fmla="*/ 2147483646 h 1747"/>
              <a:gd name="T22" fmla="*/ 2147483646 w 1309"/>
              <a:gd name="T23" fmla="*/ 2147483646 h 1747"/>
              <a:gd name="T24" fmla="*/ 2147483646 w 1309"/>
              <a:gd name="T25" fmla="*/ 2147483646 h 1747"/>
              <a:gd name="T26" fmla="*/ 2147483646 w 1309"/>
              <a:gd name="T27" fmla="*/ 2147483646 h 1747"/>
              <a:gd name="T28" fmla="*/ 2147483646 w 1309"/>
              <a:gd name="T29" fmla="*/ 2147483646 h 1747"/>
              <a:gd name="T30" fmla="*/ 2147483646 w 1309"/>
              <a:gd name="T31" fmla="*/ 2147483646 h 1747"/>
              <a:gd name="T32" fmla="*/ 2147483646 w 1309"/>
              <a:gd name="T33" fmla="*/ 2147483646 h 1747"/>
              <a:gd name="T34" fmla="*/ 2147483646 w 1309"/>
              <a:gd name="T35" fmla="*/ 2147483646 h 1747"/>
              <a:gd name="T36" fmla="*/ 2147483646 w 1309"/>
              <a:gd name="T37" fmla="*/ 2147483646 h 1747"/>
              <a:gd name="T38" fmla="*/ 2147483646 w 1309"/>
              <a:gd name="T39" fmla="*/ 2147483646 h 1747"/>
              <a:gd name="T40" fmla="*/ 2147483646 w 1309"/>
              <a:gd name="T41" fmla="*/ 2147483646 h 1747"/>
              <a:gd name="T42" fmla="*/ 2147483646 w 1309"/>
              <a:gd name="T43" fmla="*/ 2147483646 h 1747"/>
              <a:gd name="T44" fmla="*/ 2147483646 w 1309"/>
              <a:gd name="T45" fmla="*/ 2147483646 h 1747"/>
              <a:gd name="T46" fmla="*/ 2147483646 w 1309"/>
              <a:gd name="T47" fmla="*/ 2147483646 h 1747"/>
              <a:gd name="T48" fmla="*/ 2147483646 w 1309"/>
              <a:gd name="T49" fmla="*/ 2147483646 h 1747"/>
              <a:gd name="T50" fmla="*/ 2147483646 w 1309"/>
              <a:gd name="T51" fmla="*/ 2147483646 h 1747"/>
              <a:gd name="T52" fmla="*/ 2147483646 w 1309"/>
              <a:gd name="T53" fmla="*/ 2147483646 h 1747"/>
              <a:gd name="T54" fmla="*/ 2147483646 w 1309"/>
              <a:gd name="T55" fmla="*/ 2147483646 h 1747"/>
              <a:gd name="T56" fmla="*/ 2147483646 w 1309"/>
              <a:gd name="T57" fmla="*/ 2147483646 h 1747"/>
              <a:gd name="T58" fmla="*/ 2147483646 w 1309"/>
              <a:gd name="T59" fmla="*/ 2147483646 h 1747"/>
              <a:gd name="T60" fmla="*/ 2147483646 w 1309"/>
              <a:gd name="T61" fmla="*/ 2147483646 h 1747"/>
              <a:gd name="T62" fmla="*/ 2147483646 w 1309"/>
              <a:gd name="T63" fmla="*/ 2147483646 h 1747"/>
              <a:gd name="T64" fmla="*/ 2147483646 w 1309"/>
              <a:gd name="T65" fmla="*/ 2147483646 h 1747"/>
              <a:gd name="T66" fmla="*/ 2147483646 w 1309"/>
              <a:gd name="T67" fmla="*/ 2147483646 h 1747"/>
              <a:gd name="T68" fmla="*/ 2147483646 w 1309"/>
              <a:gd name="T69" fmla="*/ 2147483646 h 1747"/>
              <a:gd name="T70" fmla="*/ 2147483646 w 1309"/>
              <a:gd name="T71" fmla="*/ 2147483646 h 1747"/>
              <a:gd name="T72" fmla="*/ 2147483646 w 1309"/>
              <a:gd name="T73" fmla="*/ 2147483646 h 1747"/>
              <a:gd name="T74" fmla="*/ 2147483646 w 1309"/>
              <a:gd name="T75" fmla="*/ 2147483646 h 1747"/>
              <a:gd name="T76" fmla="*/ 2147483646 w 1309"/>
              <a:gd name="T77" fmla="*/ 2147483646 h 1747"/>
              <a:gd name="T78" fmla="*/ 2147483646 w 1309"/>
              <a:gd name="T79" fmla="*/ 2147483646 h 1747"/>
              <a:gd name="T80" fmla="*/ 2147483646 w 1309"/>
              <a:gd name="T81" fmla="*/ 2147483646 h 1747"/>
              <a:gd name="T82" fmla="*/ 2147483646 w 1309"/>
              <a:gd name="T83" fmla="*/ 2147483646 h 1747"/>
              <a:gd name="T84" fmla="*/ 2147483646 w 1309"/>
              <a:gd name="T85" fmla="*/ 2147483646 h 1747"/>
              <a:gd name="T86" fmla="*/ 2147483646 w 1309"/>
              <a:gd name="T87" fmla="*/ 2147483646 h 1747"/>
              <a:gd name="T88" fmla="*/ 2147483646 w 1309"/>
              <a:gd name="T89" fmla="*/ 2147483646 h 1747"/>
              <a:gd name="T90" fmla="*/ 2147483646 w 1309"/>
              <a:gd name="T91" fmla="*/ 2147483646 h 1747"/>
              <a:gd name="T92" fmla="*/ 2147483646 w 1309"/>
              <a:gd name="T93" fmla="*/ 2147483646 h 1747"/>
              <a:gd name="T94" fmla="*/ 2147483646 w 1309"/>
              <a:gd name="T95" fmla="*/ 2147483646 h 1747"/>
              <a:gd name="T96" fmla="*/ 2147483646 w 1309"/>
              <a:gd name="T97" fmla="*/ 2147483646 h 1747"/>
              <a:gd name="T98" fmla="*/ 2147483646 w 1309"/>
              <a:gd name="T99" fmla="*/ 2147483646 h 1747"/>
              <a:gd name="T100" fmla="*/ 2147483646 w 1309"/>
              <a:gd name="T101" fmla="*/ 2147483646 h 1747"/>
              <a:gd name="T102" fmla="*/ 2147483646 w 1309"/>
              <a:gd name="T103" fmla="*/ 2147483646 h 1747"/>
              <a:gd name="T104" fmla="*/ 2147483646 w 1309"/>
              <a:gd name="T105" fmla="*/ 2147483646 h 1747"/>
              <a:gd name="T106" fmla="*/ 2147483646 w 1309"/>
              <a:gd name="T107" fmla="*/ 2147483646 h 1747"/>
              <a:gd name="T108" fmla="*/ 2147483646 w 1309"/>
              <a:gd name="T109" fmla="*/ 2147483646 h 1747"/>
              <a:gd name="T110" fmla="*/ 2147483646 w 1309"/>
              <a:gd name="T111" fmla="*/ 2147483646 h 1747"/>
              <a:gd name="T112" fmla="*/ 2147483646 w 1309"/>
              <a:gd name="T113" fmla="*/ 2147483646 h 1747"/>
              <a:gd name="T114" fmla="*/ 2147483646 w 1309"/>
              <a:gd name="T115" fmla="*/ 2147483646 h 1747"/>
              <a:gd name="T116" fmla="*/ 2147483646 w 1309"/>
              <a:gd name="T117" fmla="*/ 2147483646 h 1747"/>
              <a:gd name="T118" fmla="*/ 2147483646 w 1309"/>
              <a:gd name="T119" fmla="*/ 2147483646 h 1747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1309"/>
              <a:gd name="T181" fmla="*/ 0 h 1747"/>
              <a:gd name="T182" fmla="*/ 1309 w 1309"/>
              <a:gd name="T183" fmla="*/ 1747 h 1747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1309" h="1747">
                <a:moveTo>
                  <a:pt x="240" y="464"/>
                </a:moveTo>
                <a:lnTo>
                  <a:pt x="242" y="460"/>
                </a:lnTo>
                <a:lnTo>
                  <a:pt x="242" y="450"/>
                </a:lnTo>
                <a:lnTo>
                  <a:pt x="243" y="434"/>
                </a:lnTo>
                <a:lnTo>
                  <a:pt x="243" y="417"/>
                </a:lnTo>
                <a:lnTo>
                  <a:pt x="243" y="399"/>
                </a:lnTo>
                <a:lnTo>
                  <a:pt x="242" y="383"/>
                </a:lnTo>
                <a:lnTo>
                  <a:pt x="242" y="373"/>
                </a:lnTo>
                <a:lnTo>
                  <a:pt x="240" y="369"/>
                </a:lnTo>
                <a:lnTo>
                  <a:pt x="238" y="363"/>
                </a:lnTo>
                <a:lnTo>
                  <a:pt x="235" y="358"/>
                </a:lnTo>
                <a:lnTo>
                  <a:pt x="231" y="353"/>
                </a:lnTo>
                <a:lnTo>
                  <a:pt x="227" y="350"/>
                </a:lnTo>
                <a:lnTo>
                  <a:pt x="218" y="344"/>
                </a:lnTo>
                <a:lnTo>
                  <a:pt x="208" y="340"/>
                </a:lnTo>
                <a:lnTo>
                  <a:pt x="197" y="335"/>
                </a:lnTo>
                <a:lnTo>
                  <a:pt x="189" y="330"/>
                </a:lnTo>
                <a:lnTo>
                  <a:pt x="185" y="325"/>
                </a:lnTo>
                <a:lnTo>
                  <a:pt x="182" y="321"/>
                </a:lnTo>
                <a:lnTo>
                  <a:pt x="179" y="315"/>
                </a:lnTo>
                <a:lnTo>
                  <a:pt x="176" y="309"/>
                </a:lnTo>
                <a:lnTo>
                  <a:pt x="187" y="305"/>
                </a:lnTo>
                <a:lnTo>
                  <a:pt x="196" y="300"/>
                </a:lnTo>
                <a:lnTo>
                  <a:pt x="207" y="295"/>
                </a:lnTo>
                <a:lnTo>
                  <a:pt x="216" y="291"/>
                </a:lnTo>
                <a:lnTo>
                  <a:pt x="215" y="283"/>
                </a:lnTo>
                <a:lnTo>
                  <a:pt x="213" y="275"/>
                </a:lnTo>
                <a:lnTo>
                  <a:pt x="209" y="267"/>
                </a:lnTo>
                <a:lnTo>
                  <a:pt x="204" y="261"/>
                </a:lnTo>
                <a:lnTo>
                  <a:pt x="200" y="255"/>
                </a:lnTo>
                <a:lnTo>
                  <a:pt x="196" y="249"/>
                </a:lnTo>
                <a:lnTo>
                  <a:pt x="193" y="241"/>
                </a:lnTo>
                <a:lnTo>
                  <a:pt x="192" y="235"/>
                </a:lnTo>
                <a:lnTo>
                  <a:pt x="202" y="228"/>
                </a:lnTo>
                <a:lnTo>
                  <a:pt x="212" y="222"/>
                </a:lnTo>
                <a:lnTo>
                  <a:pt x="222" y="214"/>
                </a:lnTo>
                <a:lnTo>
                  <a:pt x="232" y="208"/>
                </a:lnTo>
                <a:lnTo>
                  <a:pt x="232" y="182"/>
                </a:lnTo>
                <a:lnTo>
                  <a:pt x="232" y="155"/>
                </a:lnTo>
                <a:lnTo>
                  <a:pt x="232" y="129"/>
                </a:lnTo>
                <a:lnTo>
                  <a:pt x="232" y="103"/>
                </a:lnTo>
                <a:lnTo>
                  <a:pt x="226" y="101"/>
                </a:lnTo>
                <a:lnTo>
                  <a:pt x="220" y="100"/>
                </a:lnTo>
                <a:lnTo>
                  <a:pt x="220" y="89"/>
                </a:lnTo>
                <a:lnTo>
                  <a:pt x="220" y="78"/>
                </a:lnTo>
                <a:lnTo>
                  <a:pt x="227" y="76"/>
                </a:lnTo>
                <a:lnTo>
                  <a:pt x="234" y="75"/>
                </a:lnTo>
                <a:lnTo>
                  <a:pt x="239" y="73"/>
                </a:lnTo>
                <a:lnTo>
                  <a:pt x="243" y="70"/>
                </a:lnTo>
                <a:lnTo>
                  <a:pt x="246" y="67"/>
                </a:lnTo>
                <a:lnTo>
                  <a:pt x="248" y="63"/>
                </a:lnTo>
                <a:lnTo>
                  <a:pt x="249" y="57"/>
                </a:lnTo>
                <a:lnTo>
                  <a:pt x="251" y="49"/>
                </a:lnTo>
                <a:lnTo>
                  <a:pt x="257" y="48"/>
                </a:lnTo>
                <a:lnTo>
                  <a:pt x="264" y="48"/>
                </a:lnTo>
                <a:lnTo>
                  <a:pt x="271" y="31"/>
                </a:lnTo>
                <a:lnTo>
                  <a:pt x="275" y="20"/>
                </a:lnTo>
                <a:lnTo>
                  <a:pt x="279" y="11"/>
                </a:lnTo>
                <a:lnTo>
                  <a:pt x="286" y="0"/>
                </a:lnTo>
                <a:lnTo>
                  <a:pt x="302" y="1"/>
                </a:lnTo>
                <a:lnTo>
                  <a:pt x="314" y="3"/>
                </a:lnTo>
                <a:lnTo>
                  <a:pt x="321" y="5"/>
                </a:lnTo>
                <a:lnTo>
                  <a:pt x="326" y="7"/>
                </a:lnTo>
                <a:lnTo>
                  <a:pt x="331" y="10"/>
                </a:lnTo>
                <a:lnTo>
                  <a:pt x="335" y="13"/>
                </a:lnTo>
                <a:lnTo>
                  <a:pt x="342" y="19"/>
                </a:lnTo>
                <a:lnTo>
                  <a:pt x="348" y="28"/>
                </a:lnTo>
                <a:lnTo>
                  <a:pt x="352" y="37"/>
                </a:lnTo>
                <a:lnTo>
                  <a:pt x="354" y="46"/>
                </a:lnTo>
                <a:lnTo>
                  <a:pt x="355" y="57"/>
                </a:lnTo>
                <a:lnTo>
                  <a:pt x="356" y="68"/>
                </a:lnTo>
                <a:lnTo>
                  <a:pt x="355" y="80"/>
                </a:lnTo>
                <a:lnTo>
                  <a:pt x="353" y="91"/>
                </a:lnTo>
                <a:lnTo>
                  <a:pt x="348" y="115"/>
                </a:lnTo>
                <a:lnTo>
                  <a:pt x="340" y="137"/>
                </a:lnTo>
                <a:lnTo>
                  <a:pt x="347" y="151"/>
                </a:lnTo>
                <a:lnTo>
                  <a:pt x="354" y="166"/>
                </a:lnTo>
                <a:lnTo>
                  <a:pt x="356" y="173"/>
                </a:lnTo>
                <a:lnTo>
                  <a:pt x="359" y="180"/>
                </a:lnTo>
                <a:lnTo>
                  <a:pt x="360" y="187"/>
                </a:lnTo>
                <a:lnTo>
                  <a:pt x="361" y="196"/>
                </a:lnTo>
                <a:lnTo>
                  <a:pt x="363" y="196"/>
                </a:lnTo>
                <a:lnTo>
                  <a:pt x="367" y="198"/>
                </a:lnTo>
                <a:lnTo>
                  <a:pt x="367" y="205"/>
                </a:lnTo>
                <a:lnTo>
                  <a:pt x="368" y="212"/>
                </a:lnTo>
                <a:lnTo>
                  <a:pt x="371" y="212"/>
                </a:lnTo>
                <a:lnTo>
                  <a:pt x="376" y="212"/>
                </a:lnTo>
                <a:lnTo>
                  <a:pt x="379" y="219"/>
                </a:lnTo>
                <a:lnTo>
                  <a:pt x="383" y="225"/>
                </a:lnTo>
                <a:lnTo>
                  <a:pt x="388" y="230"/>
                </a:lnTo>
                <a:lnTo>
                  <a:pt x="394" y="234"/>
                </a:lnTo>
                <a:lnTo>
                  <a:pt x="400" y="238"/>
                </a:lnTo>
                <a:lnTo>
                  <a:pt x="407" y="241"/>
                </a:lnTo>
                <a:lnTo>
                  <a:pt x="414" y="244"/>
                </a:lnTo>
                <a:lnTo>
                  <a:pt x="420" y="247"/>
                </a:lnTo>
                <a:lnTo>
                  <a:pt x="436" y="250"/>
                </a:lnTo>
                <a:lnTo>
                  <a:pt x="451" y="253"/>
                </a:lnTo>
                <a:lnTo>
                  <a:pt x="467" y="255"/>
                </a:lnTo>
                <a:lnTo>
                  <a:pt x="481" y="256"/>
                </a:lnTo>
                <a:lnTo>
                  <a:pt x="492" y="251"/>
                </a:lnTo>
                <a:lnTo>
                  <a:pt x="500" y="244"/>
                </a:lnTo>
                <a:lnTo>
                  <a:pt x="508" y="237"/>
                </a:lnTo>
                <a:lnTo>
                  <a:pt x="516" y="231"/>
                </a:lnTo>
                <a:lnTo>
                  <a:pt x="522" y="224"/>
                </a:lnTo>
                <a:lnTo>
                  <a:pt x="528" y="217"/>
                </a:lnTo>
                <a:lnTo>
                  <a:pt x="532" y="210"/>
                </a:lnTo>
                <a:lnTo>
                  <a:pt x="537" y="202"/>
                </a:lnTo>
                <a:lnTo>
                  <a:pt x="545" y="186"/>
                </a:lnTo>
                <a:lnTo>
                  <a:pt x="552" y="169"/>
                </a:lnTo>
                <a:lnTo>
                  <a:pt x="558" y="149"/>
                </a:lnTo>
                <a:lnTo>
                  <a:pt x="565" y="128"/>
                </a:lnTo>
                <a:lnTo>
                  <a:pt x="571" y="120"/>
                </a:lnTo>
                <a:lnTo>
                  <a:pt x="577" y="113"/>
                </a:lnTo>
                <a:lnTo>
                  <a:pt x="583" y="104"/>
                </a:lnTo>
                <a:lnTo>
                  <a:pt x="589" y="97"/>
                </a:lnTo>
                <a:lnTo>
                  <a:pt x="605" y="97"/>
                </a:lnTo>
                <a:lnTo>
                  <a:pt x="622" y="96"/>
                </a:lnTo>
                <a:lnTo>
                  <a:pt x="639" y="96"/>
                </a:lnTo>
                <a:lnTo>
                  <a:pt x="656" y="96"/>
                </a:lnTo>
                <a:lnTo>
                  <a:pt x="665" y="105"/>
                </a:lnTo>
                <a:lnTo>
                  <a:pt x="671" y="111"/>
                </a:lnTo>
                <a:lnTo>
                  <a:pt x="677" y="115"/>
                </a:lnTo>
                <a:lnTo>
                  <a:pt x="687" y="119"/>
                </a:lnTo>
                <a:lnTo>
                  <a:pt x="687" y="136"/>
                </a:lnTo>
                <a:lnTo>
                  <a:pt x="688" y="153"/>
                </a:lnTo>
                <a:lnTo>
                  <a:pt x="689" y="171"/>
                </a:lnTo>
                <a:lnTo>
                  <a:pt x="690" y="188"/>
                </a:lnTo>
                <a:lnTo>
                  <a:pt x="708" y="188"/>
                </a:lnTo>
                <a:lnTo>
                  <a:pt x="727" y="188"/>
                </a:lnTo>
                <a:lnTo>
                  <a:pt x="746" y="188"/>
                </a:lnTo>
                <a:lnTo>
                  <a:pt x="765" y="188"/>
                </a:lnTo>
                <a:lnTo>
                  <a:pt x="771" y="176"/>
                </a:lnTo>
                <a:lnTo>
                  <a:pt x="774" y="166"/>
                </a:lnTo>
                <a:lnTo>
                  <a:pt x="777" y="158"/>
                </a:lnTo>
                <a:lnTo>
                  <a:pt x="781" y="153"/>
                </a:lnTo>
                <a:lnTo>
                  <a:pt x="783" y="151"/>
                </a:lnTo>
                <a:lnTo>
                  <a:pt x="785" y="150"/>
                </a:lnTo>
                <a:lnTo>
                  <a:pt x="788" y="148"/>
                </a:lnTo>
                <a:lnTo>
                  <a:pt x="791" y="148"/>
                </a:lnTo>
                <a:lnTo>
                  <a:pt x="801" y="147"/>
                </a:lnTo>
                <a:lnTo>
                  <a:pt x="813" y="147"/>
                </a:lnTo>
                <a:lnTo>
                  <a:pt x="811" y="160"/>
                </a:lnTo>
                <a:lnTo>
                  <a:pt x="809" y="175"/>
                </a:lnTo>
                <a:lnTo>
                  <a:pt x="859" y="181"/>
                </a:lnTo>
                <a:lnTo>
                  <a:pt x="886" y="184"/>
                </a:lnTo>
                <a:lnTo>
                  <a:pt x="899" y="186"/>
                </a:lnTo>
                <a:lnTo>
                  <a:pt x="909" y="189"/>
                </a:lnTo>
                <a:lnTo>
                  <a:pt x="910" y="204"/>
                </a:lnTo>
                <a:lnTo>
                  <a:pt x="911" y="219"/>
                </a:lnTo>
                <a:lnTo>
                  <a:pt x="912" y="233"/>
                </a:lnTo>
                <a:lnTo>
                  <a:pt x="913" y="248"/>
                </a:lnTo>
                <a:lnTo>
                  <a:pt x="924" y="261"/>
                </a:lnTo>
                <a:lnTo>
                  <a:pt x="937" y="271"/>
                </a:lnTo>
                <a:lnTo>
                  <a:pt x="948" y="282"/>
                </a:lnTo>
                <a:lnTo>
                  <a:pt x="961" y="290"/>
                </a:lnTo>
                <a:lnTo>
                  <a:pt x="974" y="297"/>
                </a:lnTo>
                <a:lnTo>
                  <a:pt x="988" y="303"/>
                </a:lnTo>
                <a:lnTo>
                  <a:pt x="1004" y="308"/>
                </a:lnTo>
                <a:lnTo>
                  <a:pt x="1021" y="311"/>
                </a:lnTo>
                <a:lnTo>
                  <a:pt x="1027" y="320"/>
                </a:lnTo>
                <a:lnTo>
                  <a:pt x="1034" y="328"/>
                </a:lnTo>
                <a:lnTo>
                  <a:pt x="1041" y="335"/>
                </a:lnTo>
                <a:lnTo>
                  <a:pt x="1049" y="340"/>
                </a:lnTo>
                <a:lnTo>
                  <a:pt x="1065" y="350"/>
                </a:lnTo>
                <a:lnTo>
                  <a:pt x="1086" y="361"/>
                </a:lnTo>
                <a:lnTo>
                  <a:pt x="1088" y="369"/>
                </a:lnTo>
                <a:lnTo>
                  <a:pt x="1092" y="375"/>
                </a:lnTo>
                <a:lnTo>
                  <a:pt x="1097" y="381"/>
                </a:lnTo>
                <a:lnTo>
                  <a:pt x="1104" y="388"/>
                </a:lnTo>
                <a:lnTo>
                  <a:pt x="1105" y="397"/>
                </a:lnTo>
                <a:lnTo>
                  <a:pt x="1106" y="405"/>
                </a:lnTo>
                <a:lnTo>
                  <a:pt x="1109" y="412"/>
                </a:lnTo>
                <a:lnTo>
                  <a:pt x="1112" y="420"/>
                </a:lnTo>
                <a:lnTo>
                  <a:pt x="1117" y="425"/>
                </a:lnTo>
                <a:lnTo>
                  <a:pt x="1122" y="431"/>
                </a:lnTo>
                <a:lnTo>
                  <a:pt x="1128" y="435"/>
                </a:lnTo>
                <a:lnTo>
                  <a:pt x="1136" y="440"/>
                </a:lnTo>
                <a:lnTo>
                  <a:pt x="1156" y="442"/>
                </a:lnTo>
                <a:lnTo>
                  <a:pt x="1177" y="443"/>
                </a:lnTo>
                <a:lnTo>
                  <a:pt x="1198" y="444"/>
                </a:lnTo>
                <a:lnTo>
                  <a:pt x="1220" y="445"/>
                </a:lnTo>
                <a:lnTo>
                  <a:pt x="1232" y="448"/>
                </a:lnTo>
                <a:lnTo>
                  <a:pt x="1243" y="451"/>
                </a:lnTo>
                <a:lnTo>
                  <a:pt x="1255" y="455"/>
                </a:lnTo>
                <a:lnTo>
                  <a:pt x="1266" y="461"/>
                </a:lnTo>
                <a:lnTo>
                  <a:pt x="1288" y="474"/>
                </a:lnTo>
                <a:lnTo>
                  <a:pt x="1309" y="487"/>
                </a:lnTo>
                <a:lnTo>
                  <a:pt x="1298" y="510"/>
                </a:lnTo>
                <a:lnTo>
                  <a:pt x="1286" y="535"/>
                </a:lnTo>
                <a:lnTo>
                  <a:pt x="1280" y="547"/>
                </a:lnTo>
                <a:lnTo>
                  <a:pt x="1276" y="560"/>
                </a:lnTo>
                <a:lnTo>
                  <a:pt x="1273" y="572"/>
                </a:lnTo>
                <a:lnTo>
                  <a:pt x="1270" y="585"/>
                </a:lnTo>
                <a:lnTo>
                  <a:pt x="1282" y="591"/>
                </a:lnTo>
                <a:lnTo>
                  <a:pt x="1292" y="597"/>
                </a:lnTo>
                <a:lnTo>
                  <a:pt x="1286" y="629"/>
                </a:lnTo>
                <a:lnTo>
                  <a:pt x="1280" y="655"/>
                </a:lnTo>
                <a:lnTo>
                  <a:pt x="1279" y="668"/>
                </a:lnTo>
                <a:lnTo>
                  <a:pt x="1280" y="680"/>
                </a:lnTo>
                <a:lnTo>
                  <a:pt x="1281" y="686"/>
                </a:lnTo>
                <a:lnTo>
                  <a:pt x="1283" y="693"/>
                </a:lnTo>
                <a:lnTo>
                  <a:pt x="1285" y="700"/>
                </a:lnTo>
                <a:lnTo>
                  <a:pt x="1289" y="707"/>
                </a:lnTo>
                <a:lnTo>
                  <a:pt x="1288" y="722"/>
                </a:lnTo>
                <a:lnTo>
                  <a:pt x="1288" y="735"/>
                </a:lnTo>
                <a:lnTo>
                  <a:pt x="1280" y="737"/>
                </a:lnTo>
                <a:lnTo>
                  <a:pt x="1273" y="740"/>
                </a:lnTo>
                <a:lnTo>
                  <a:pt x="1266" y="743"/>
                </a:lnTo>
                <a:lnTo>
                  <a:pt x="1260" y="748"/>
                </a:lnTo>
                <a:lnTo>
                  <a:pt x="1255" y="752"/>
                </a:lnTo>
                <a:lnTo>
                  <a:pt x="1250" y="756"/>
                </a:lnTo>
                <a:lnTo>
                  <a:pt x="1245" y="761"/>
                </a:lnTo>
                <a:lnTo>
                  <a:pt x="1240" y="766"/>
                </a:lnTo>
                <a:lnTo>
                  <a:pt x="1236" y="771"/>
                </a:lnTo>
                <a:lnTo>
                  <a:pt x="1233" y="778"/>
                </a:lnTo>
                <a:lnTo>
                  <a:pt x="1231" y="784"/>
                </a:lnTo>
                <a:lnTo>
                  <a:pt x="1228" y="791"/>
                </a:lnTo>
                <a:lnTo>
                  <a:pt x="1227" y="797"/>
                </a:lnTo>
                <a:lnTo>
                  <a:pt x="1226" y="805"/>
                </a:lnTo>
                <a:lnTo>
                  <a:pt x="1225" y="812"/>
                </a:lnTo>
                <a:lnTo>
                  <a:pt x="1225" y="819"/>
                </a:lnTo>
                <a:lnTo>
                  <a:pt x="1229" y="823"/>
                </a:lnTo>
                <a:lnTo>
                  <a:pt x="1231" y="828"/>
                </a:lnTo>
                <a:lnTo>
                  <a:pt x="1233" y="836"/>
                </a:lnTo>
                <a:lnTo>
                  <a:pt x="1236" y="849"/>
                </a:lnTo>
                <a:lnTo>
                  <a:pt x="1226" y="849"/>
                </a:lnTo>
                <a:lnTo>
                  <a:pt x="1214" y="849"/>
                </a:lnTo>
                <a:lnTo>
                  <a:pt x="1204" y="849"/>
                </a:lnTo>
                <a:lnTo>
                  <a:pt x="1194" y="850"/>
                </a:lnTo>
                <a:lnTo>
                  <a:pt x="1194" y="861"/>
                </a:lnTo>
                <a:lnTo>
                  <a:pt x="1194" y="872"/>
                </a:lnTo>
                <a:lnTo>
                  <a:pt x="1194" y="882"/>
                </a:lnTo>
                <a:lnTo>
                  <a:pt x="1195" y="893"/>
                </a:lnTo>
                <a:lnTo>
                  <a:pt x="1182" y="901"/>
                </a:lnTo>
                <a:lnTo>
                  <a:pt x="1172" y="910"/>
                </a:lnTo>
                <a:lnTo>
                  <a:pt x="1173" y="922"/>
                </a:lnTo>
                <a:lnTo>
                  <a:pt x="1174" y="934"/>
                </a:lnTo>
                <a:lnTo>
                  <a:pt x="1174" y="947"/>
                </a:lnTo>
                <a:lnTo>
                  <a:pt x="1175" y="959"/>
                </a:lnTo>
                <a:lnTo>
                  <a:pt x="1156" y="969"/>
                </a:lnTo>
                <a:lnTo>
                  <a:pt x="1139" y="979"/>
                </a:lnTo>
                <a:lnTo>
                  <a:pt x="1130" y="984"/>
                </a:lnTo>
                <a:lnTo>
                  <a:pt x="1122" y="990"/>
                </a:lnTo>
                <a:lnTo>
                  <a:pt x="1114" y="996"/>
                </a:lnTo>
                <a:lnTo>
                  <a:pt x="1107" y="1005"/>
                </a:lnTo>
                <a:lnTo>
                  <a:pt x="1100" y="1001"/>
                </a:lnTo>
                <a:lnTo>
                  <a:pt x="1093" y="996"/>
                </a:lnTo>
                <a:lnTo>
                  <a:pt x="1087" y="993"/>
                </a:lnTo>
                <a:lnTo>
                  <a:pt x="1081" y="991"/>
                </a:lnTo>
                <a:lnTo>
                  <a:pt x="1066" y="988"/>
                </a:lnTo>
                <a:lnTo>
                  <a:pt x="1052" y="986"/>
                </a:lnTo>
                <a:lnTo>
                  <a:pt x="1023" y="984"/>
                </a:lnTo>
                <a:lnTo>
                  <a:pt x="993" y="983"/>
                </a:lnTo>
                <a:lnTo>
                  <a:pt x="989" y="971"/>
                </a:lnTo>
                <a:lnTo>
                  <a:pt x="985" y="958"/>
                </a:lnTo>
                <a:lnTo>
                  <a:pt x="979" y="958"/>
                </a:lnTo>
                <a:lnTo>
                  <a:pt x="974" y="958"/>
                </a:lnTo>
                <a:lnTo>
                  <a:pt x="968" y="959"/>
                </a:lnTo>
                <a:lnTo>
                  <a:pt x="962" y="961"/>
                </a:lnTo>
                <a:lnTo>
                  <a:pt x="952" y="966"/>
                </a:lnTo>
                <a:lnTo>
                  <a:pt x="943" y="973"/>
                </a:lnTo>
                <a:lnTo>
                  <a:pt x="924" y="988"/>
                </a:lnTo>
                <a:lnTo>
                  <a:pt x="906" y="1005"/>
                </a:lnTo>
                <a:lnTo>
                  <a:pt x="900" y="996"/>
                </a:lnTo>
                <a:lnTo>
                  <a:pt x="895" y="991"/>
                </a:lnTo>
                <a:lnTo>
                  <a:pt x="893" y="988"/>
                </a:lnTo>
                <a:lnTo>
                  <a:pt x="890" y="986"/>
                </a:lnTo>
                <a:lnTo>
                  <a:pt x="887" y="984"/>
                </a:lnTo>
                <a:lnTo>
                  <a:pt x="882" y="983"/>
                </a:lnTo>
                <a:lnTo>
                  <a:pt x="881" y="976"/>
                </a:lnTo>
                <a:lnTo>
                  <a:pt x="880" y="971"/>
                </a:lnTo>
                <a:lnTo>
                  <a:pt x="876" y="966"/>
                </a:lnTo>
                <a:lnTo>
                  <a:pt x="872" y="963"/>
                </a:lnTo>
                <a:lnTo>
                  <a:pt x="863" y="959"/>
                </a:lnTo>
                <a:lnTo>
                  <a:pt x="852" y="956"/>
                </a:lnTo>
                <a:lnTo>
                  <a:pt x="837" y="969"/>
                </a:lnTo>
                <a:lnTo>
                  <a:pt x="825" y="983"/>
                </a:lnTo>
                <a:lnTo>
                  <a:pt x="821" y="993"/>
                </a:lnTo>
                <a:lnTo>
                  <a:pt x="817" y="1002"/>
                </a:lnTo>
                <a:lnTo>
                  <a:pt x="814" y="1009"/>
                </a:lnTo>
                <a:lnTo>
                  <a:pt x="809" y="1015"/>
                </a:lnTo>
                <a:lnTo>
                  <a:pt x="804" y="1020"/>
                </a:lnTo>
                <a:lnTo>
                  <a:pt x="799" y="1024"/>
                </a:lnTo>
                <a:lnTo>
                  <a:pt x="792" y="1028"/>
                </a:lnTo>
                <a:lnTo>
                  <a:pt x="786" y="1030"/>
                </a:lnTo>
                <a:lnTo>
                  <a:pt x="780" y="1031"/>
                </a:lnTo>
                <a:lnTo>
                  <a:pt x="773" y="1032"/>
                </a:lnTo>
                <a:lnTo>
                  <a:pt x="765" y="1032"/>
                </a:lnTo>
                <a:lnTo>
                  <a:pt x="758" y="1031"/>
                </a:lnTo>
                <a:lnTo>
                  <a:pt x="742" y="1028"/>
                </a:lnTo>
                <a:lnTo>
                  <a:pt x="724" y="1023"/>
                </a:lnTo>
                <a:lnTo>
                  <a:pt x="716" y="1012"/>
                </a:lnTo>
                <a:lnTo>
                  <a:pt x="708" y="1006"/>
                </a:lnTo>
                <a:lnTo>
                  <a:pt x="705" y="1004"/>
                </a:lnTo>
                <a:lnTo>
                  <a:pt x="702" y="1002"/>
                </a:lnTo>
                <a:lnTo>
                  <a:pt x="699" y="1002"/>
                </a:lnTo>
                <a:lnTo>
                  <a:pt x="696" y="1002"/>
                </a:lnTo>
                <a:lnTo>
                  <a:pt x="690" y="1003"/>
                </a:lnTo>
                <a:lnTo>
                  <a:pt x="683" y="1007"/>
                </a:lnTo>
                <a:lnTo>
                  <a:pt x="672" y="1012"/>
                </a:lnTo>
                <a:lnTo>
                  <a:pt x="661" y="1018"/>
                </a:lnTo>
                <a:lnTo>
                  <a:pt x="658" y="1025"/>
                </a:lnTo>
                <a:lnTo>
                  <a:pt x="656" y="1034"/>
                </a:lnTo>
                <a:lnTo>
                  <a:pt x="635" y="1030"/>
                </a:lnTo>
                <a:lnTo>
                  <a:pt x="617" y="1027"/>
                </a:lnTo>
                <a:lnTo>
                  <a:pt x="601" y="1025"/>
                </a:lnTo>
                <a:lnTo>
                  <a:pt x="585" y="1027"/>
                </a:lnTo>
                <a:lnTo>
                  <a:pt x="571" y="1029"/>
                </a:lnTo>
                <a:lnTo>
                  <a:pt x="555" y="1033"/>
                </a:lnTo>
                <a:lnTo>
                  <a:pt x="536" y="1038"/>
                </a:lnTo>
                <a:lnTo>
                  <a:pt x="516" y="1045"/>
                </a:lnTo>
                <a:lnTo>
                  <a:pt x="488" y="1046"/>
                </a:lnTo>
                <a:lnTo>
                  <a:pt x="462" y="1046"/>
                </a:lnTo>
                <a:lnTo>
                  <a:pt x="451" y="1047"/>
                </a:lnTo>
                <a:lnTo>
                  <a:pt x="441" y="1048"/>
                </a:lnTo>
                <a:lnTo>
                  <a:pt x="432" y="1050"/>
                </a:lnTo>
                <a:lnTo>
                  <a:pt x="423" y="1054"/>
                </a:lnTo>
                <a:lnTo>
                  <a:pt x="416" y="1057"/>
                </a:lnTo>
                <a:lnTo>
                  <a:pt x="410" y="1062"/>
                </a:lnTo>
                <a:lnTo>
                  <a:pt x="405" y="1069"/>
                </a:lnTo>
                <a:lnTo>
                  <a:pt x="399" y="1076"/>
                </a:lnTo>
                <a:lnTo>
                  <a:pt x="396" y="1087"/>
                </a:lnTo>
                <a:lnTo>
                  <a:pt x="393" y="1099"/>
                </a:lnTo>
                <a:lnTo>
                  <a:pt x="391" y="1113"/>
                </a:lnTo>
                <a:lnTo>
                  <a:pt x="391" y="1129"/>
                </a:lnTo>
                <a:lnTo>
                  <a:pt x="397" y="1133"/>
                </a:lnTo>
                <a:lnTo>
                  <a:pt x="404" y="1138"/>
                </a:lnTo>
                <a:lnTo>
                  <a:pt x="410" y="1143"/>
                </a:lnTo>
                <a:lnTo>
                  <a:pt x="415" y="1148"/>
                </a:lnTo>
                <a:lnTo>
                  <a:pt x="424" y="1158"/>
                </a:lnTo>
                <a:lnTo>
                  <a:pt x="435" y="1170"/>
                </a:lnTo>
                <a:lnTo>
                  <a:pt x="444" y="1180"/>
                </a:lnTo>
                <a:lnTo>
                  <a:pt x="454" y="1189"/>
                </a:lnTo>
                <a:lnTo>
                  <a:pt x="460" y="1194"/>
                </a:lnTo>
                <a:lnTo>
                  <a:pt x="466" y="1197"/>
                </a:lnTo>
                <a:lnTo>
                  <a:pt x="472" y="1199"/>
                </a:lnTo>
                <a:lnTo>
                  <a:pt x="479" y="1200"/>
                </a:lnTo>
                <a:lnTo>
                  <a:pt x="481" y="1206"/>
                </a:lnTo>
                <a:lnTo>
                  <a:pt x="483" y="1210"/>
                </a:lnTo>
                <a:lnTo>
                  <a:pt x="488" y="1214"/>
                </a:lnTo>
                <a:lnTo>
                  <a:pt x="491" y="1217"/>
                </a:lnTo>
                <a:lnTo>
                  <a:pt x="500" y="1222"/>
                </a:lnTo>
                <a:lnTo>
                  <a:pt x="511" y="1225"/>
                </a:lnTo>
                <a:lnTo>
                  <a:pt x="522" y="1228"/>
                </a:lnTo>
                <a:lnTo>
                  <a:pt x="533" y="1232"/>
                </a:lnTo>
                <a:lnTo>
                  <a:pt x="538" y="1234"/>
                </a:lnTo>
                <a:lnTo>
                  <a:pt x="544" y="1237"/>
                </a:lnTo>
                <a:lnTo>
                  <a:pt x="548" y="1241"/>
                </a:lnTo>
                <a:lnTo>
                  <a:pt x="552" y="1246"/>
                </a:lnTo>
                <a:lnTo>
                  <a:pt x="563" y="1250"/>
                </a:lnTo>
                <a:lnTo>
                  <a:pt x="576" y="1253"/>
                </a:lnTo>
                <a:lnTo>
                  <a:pt x="587" y="1257"/>
                </a:lnTo>
                <a:lnTo>
                  <a:pt x="599" y="1260"/>
                </a:lnTo>
                <a:lnTo>
                  <a:pt x="594" y="1271"/>
                </a:lnTo>
                <a:lnTo>
                  <a:pt x="589" y="1284"/>
                </a:lnTo>
                <a:lnTo>
                  <a:pt x="585" y="1296"/>
                </a:lnTo>
                <a:lnTo>
                  <a:pt x="582" y="1309"/>
                </a:lnTo>
                <a:lnTo>
                  <a:pt x="576" y="1313"/>
                </a:lnTo>
                <a:lnTo>
                  <a:pt x="569" y="1317"/>
                </a:lnTo>
                <a:lnTo>
                  <a:pt x="565" y="1323"/>
                </a:lnTo>
                <a:lnTo>
                  <a:pt x="561" y="1330"/>
                </a:lnTo>
                <a:lnTo>
                  <a:pt x="559" y="1338"/>
                </a:lnTo>
                <a:lnTo>
                  <a:pt x="557" y="1346"/>
                </a:lnTo>
                <a:lnTo>
                  <a:pt x="555" y="1355"/>
                </a:lnTo>
                <a:lnTo>
                  <a:pt x="554" y="1365"/>
                </a:lnTo>
                <a:lnTo>
                  <a:pt x="552" y="1384"/>
                </a:lnTo>
                <a:lnTo>
                  <a:pt x="551" y="1403"/>
                </a:lnTo>
                <a:lnTo>
                  <a:pt x="550" y="1412"/>
                </a:lnTo>
                <a:lnTo>
                  <a:pt x="549" y="1421"/>
                </a:lnTo>
                <a:lnTo>
                  <a:pt x="547" y="1428"/>
                </a:lnTo>
                <a:lnTo>
                  <a:pt x="545" y="1434"/>
                </a:lnTo>
                <a:lnTo>
                  <a:pt x="536" y="1438"/>
                </a:lnTo>
                <a:lnTo>
                  <a:pt x="530" y="1441"/>
                </a:lnTo>
                <a:lnTo>
                  <a:pt x="524" y="1446"/>
                </a:lnTo>
                <a:lnTo>
                  <a:pt x="519" y="1450"/>
                </a:lnTo>
                <a:lnTo>
                  <a:pt x="515" y="1454"/>
                </a:lnTo>
                <a:lnTo>
                  <a:pt x="511" y="1459"/>
                </a:lnTo>
                <a:lnTo>
                  <a:pt x="509" y="1463"/>
                </a:lnTo>
                <a:lnTo>
                  <a:pt x="508" y="1468"/>
                </a:lnTo>
                <a:lnTo>
                  <a:pt x="507" y="1473"/>
                </a:lnTo>
                <a:lnTo>
                  <a:pt x="507" y="1478"/>
                </a:lnTo>
                <a:lnTo>
                  <a:pt x="507" y="1483"/>
                </a:lnTo>
                <a:lnTo>
                  <a:pt x="508" y="1488"/>
                </a:lnTo>
                <a:lnTo>
                  <a:pt x="511" y="1500"/>
                </a:lnTo>
                <a:lnTo>
                  <a:pt x="517" y="1510"/>
                </a:lnTo>
                <a:lnTo>
                  <a:pt x="529" y="1533"/>
                </a:lnTo>
                <a:lnTo>
                  <a:pt x="543" y="1558"/>
                </a:lnTo>
                <a:lnTo>
                  <a:pt x="549" y="1569"/>
                </a:lnTo>
                <a:lnTo>
                  <a:pt x="554" y="1581"/>
                </a:lnTo>
                <a:lnTo>
                  <a:pt x="557" y="1594"/>
                </a:lnTo>
                <a:lnTo>
                  <a:pt x="558" y="1606"/>
                </a:lnTo>
                <a:lnTo>
                  <a:pt x="547" y="1611"/>
                </a:lnTo>
                <a:lnTo>
                  <a:pt x="535" y="1616"/>
                </a:lnTo>
                <a:lnTo>
                  <a:pt x="524" y="1623"/>
                </a:lnTo>
                <a:lnTo>
                  <a:pt x="512" y="1629"/>
                </a:lnTo>
                <a:lnTo>
                  <a:pt x="507" y="1632"/>
                </a:lnTo>
                <a:lnTo>
                  <a:pt x="501" y="1634"/>
                </a:lnTo>
                <a:lnTo>
                  <a:pt x="496" y="1636"/>
                </a:lnTo>
                <a:lnTo>
                  <a:pt x="490" y="1637"/>
                </a:lnTo>
                <a:lnTo>
                  <a:pt x="484" y="1637"/>
                </a:lnTo>
                <a:lnTo>
                  <a:pt x="478" y="1637"/>
                </a:lnTo>
                <a:lnTo>
                  <a:pt x="472" y="1635"/>
                </a:lnTo>
                <a:lnTo>
                  <a:pt x="466" y="1632"/>
                </a:lnTo>
                <a:lnTo>
                  <a:pt x="453" y="1632"/>
                </a:lnTo>
                <a:lnTo>
                  <a:pt x="441" y="1632"/>
                </a:lnTo>
                <a:lnTo>
                  <a:pt x="438" y="1639"/>
                </a:lnTo>
                <a:lnTo>
                  <a:pt x="435" y="1645"/>
                </a:lnTo>
                <a:lnTo>
                  <a:pt x="434" y="1649"/>
                </a:lnTo>
                <a:lnTo>
                  <a:pt x="433" y="1654"/>
                </a:lnTo>
                <a:lnTo>
                  <a:pt x="433" y="1664"/>
                </a:lnTo>
                <a:lnTo>
                  <a:pt x="434" y="1677"/>
                </a:lnTo>
                <a:lnTo>
                  <a:pt x="456" y="1682"/>
                </a:lnTo>
                <a:lnTo>
                  <a:pt x="469" y="1686"/>
                </a:lnTo>
                <a:lnTo>
                  <a:pt x="477" y="1689"/>
                </a:lnTo>
                <a:lnTo>
                  <a:pt x="485" y="1693"/>
                </a:lnTo>
                <a:lnTo>
                  <a:pt x="480" y="1699"/>
                </a:lnTo>
                <a:lnTo>
                  <a:pt x="476" y="1705"/>
                </a:lnTo>
                <a:lnTo>
                  <a:pt x="473" y="1711"/>
                </a:lnTo>
                <a:lnTo>
                  <a:pt x="471" y="1717"/>
                </a:lnTo>
                <a:lnTo>
                  <a:pt x="467" y="1731"/>
                </a:lnTo>
                <a:lnTo>
                  <a:pt x="463" y="1745"/>
                </a:lnTo>
                <a:lnTo>
                  <a:pt x="446" y="1744"/>
                </a:lnTo>
                <a:lnTo>
                  <a:pt x="438" y="1744"/>
                </a:lnTo>
                <a:lnTo>
                  <a:pt x="433" y="1745"/>
                </a:lnTo>
                <a:lnTo>
                  <a:pt x="427" y="1747"/>
                </a:lnTo>
                <a:lnTo>
                  <a:pt x="426" y="1733"/>
                </a:lnTo>
                <a:lnTo>
                  <a:pt x="426" y="1720"/>
                </a:lnTo>
                <a:lnTo>
                  <a:pt x="415" y="1714"/>
                </a:lnTo>
                <a:lnTo>
                  <a:pt x="404" y="1708"/>
                </a:lnTo>
                <a:lnTo>
                  <a:pt x="392" y="1703"/>
                </a:lnTo>
                <a:lnTo>
                  <a:pt x="381" y="1698"/>
                </a:lnTo>
                <a:lnTo>
                  <a:pt x="363" y="1698"/>
                </a:lnTo>
                <a:lnTo>
                  <a:pt x="349" y="1697"/>
                </a:lnTo>
                <a:lnTo>
                  <a:pt x="340" y="1696"/>
                </a:lnTo>
                <a:lnTo>
                  <a:pt x="333" y="1693"/>
                </a:lnTo>
                <a:lnTo>
                  <a:pt x="326" y="1691"/>
                </a:lnTo>
                <a:lnTo>
                  <a:pt x="318" y="1687"/>
                </a:lnTo>
                <a:lnTo>
                  <a:pt x="316" y="1679"/>
                </a:lnTo>
                <a:lnTo>
                  <a:pt x="316" y="1670"/>
                </a:lnTo>
                <a:lnTo>
                  <a:pt x="315" y="1661"/>
                </a:lnTo>
                <a:lnTo>
                  <a:pt x="315" y="1652"/>
                </a:lnTo>
                <a:lnTo>
                  <a:pt x="296" y="1650"/>
                </a:lnTo>
                <a:lnTo>
                  <a:pt x="272" y="1648"/>
                </a:lnTo>
                <a:lnTo>
                  <a:pt x="260" y="1648"/>
                </a:lnTo>
                <a:lnTo>
                  <a:pt x="249" y="1649"/>
                </a:lnTo>
                <a:lnTo>
                  <a:pt x="244" y="1651"/>
                </a:lnTo>
                <a:lnTo>
                  <a:pt x="240" y="1652"/>
                </a:lnTo>
                <a:lnTo>
                  <a:pt x="236" y="1655"/>
                </a:lnTo>
                <a:lnTo>
                  <a:pt x="231" y="1658"/>
                </a:lnTo>
                <a:lnTo>
                  <a:pt x="224" y="1657"/>
                </a:lnTo>
                <a:lnTo>
                  <a:pt x="216" y="1655"/>
                </a:lnTo>
                <a:lnTo>
                  <a:pt x="208" y="1652"/>
                </a:lnTo>
                <a:lnTo>
                  <a:pt x="199" y="1648"/>
                </a:lnTo>
                <a:lnTo>
                  <a:pt x="184" y="1640"/>
                </a:lnTo>
                <a:lnTo>
                  <a:pt x="171" y="1630"/>
                </a:lnTo>
                <a:lnTo>
                  <a:pt x="164" y="1606"/>
                </a:lnTo>
                <a:lnTo>
                  <a:pt x="155" y="1579"/>
                </a:lnTo>
                <a:lnTo>
                  <a:pt x="144" y="1549"/>
                </a:lnTo>
                <a:lnTo>
                  <a:pt x="133" y="1518"/>
                </a:lnTo>
                <a:lnTo>
                  <a:pt x="128" y="1502"/>
                </a:lnTo>
                <a:lnTo>
                  <a:pt x="124" y="1487"/>
                </a:lnTo>
                <a:lnTo>
                  <a:pt x="119" y="1472"/>
                </a:lnTo>
                <a:lnTo>
                  <a:pt x="116" y="1457"/>
                </a:lnTo>
                <a:lnTo>
                  <a:pt x="114" y="1444"/>
                </a:lnTo>
                <a:lnTo>
                  <a:pt x="114" y="1430"/>
                </a:lnTo>
                <a:lnTo>
                  <a:pt x="114" y="1418"/>
                </a:lnTo>
                <a:lnTo>
                  <a:pt x="117" y="1407"/>
                </a:lnTo>
                <a:lnTo>
                  <a:pt x="123" y="1405"/>
                </a:lnTo>
                <a:lnTo>
                  <a:pt x="129" y="1404"/>
                </a:lnTo>
                <a:lnTo>
                  <a:pt x="128" y="1396"/>
                </a:lnTo>
                <a:lnTo>
                  <a:pt x="128" y="1386"/>
                </a:lnTo>
                <a:lnTo>
                  <a:pt x="127" y="1378"/>
                </a:lnTo>
                <a:lnTo>
                  <a:pt x="127" y="1370"/>
                </a:lnTo>
                <a:lnTo>
                  <a:pt x="117" y="1364"/>
                </a:lnTo>
                <a:lnTo>
                  <a:pt x="108" y="1358"/>
                </a:lnTo>
                <a:lnTo>
                  <a:pt x="100" y="1355"/>
                </a:lnTo>
                <a:lnTo>
                  <a:pt x="91" y="1353"/>
                </a:lnTo>
                <a:lnTo>
                  <a:pt x="75" y="1350"/>
                </a:lnTo>
                <a:lnTo>
                  <a:pt x="53" y="1347"/>
                </a:lnTo>
                <a:lnTo>
                  <a:pt x="53" y="1344"/>
                </a:lnTo>
                <a:lnTo>
                  <a:pt x="53" y="1340"/>
                </a:lnTo>
                <a:lnTo>
                  <a:pt x="65" y="1335"/>
                </a:lnTo>
                <a:lnTo>
                  <a:pt x="74" y="1328"/>
                </a:lnTo>
                <a:lnTo>
                  <a:pt x="82" y="1321"/>
                </a:lnTo>
                <a:lnTo>
                  <a:pt x="88" y="1313"/>
                </a:lnTo>
                <a:lnTo>
                  <a:pt x="101" y="1295"/>
                </a:lnTo>
                <a:lnTo>
                  <a:pt x="112" y="1273"/>
                </a:lnTo>
                <a:lnTo>
                  <a:pt x="111" y="1266"/>
                </a:lnTo>
                <a:lnTo>
                  <a:pt x="109" y="1260"/>
                </a:lnTo>
                <a:lnTo>
                  <a:pt x="106" y="1256"/>
                </a:lnTo>
                <a:lnTo>
                  <a:pt x="102" y="1254"/>
                </a:lnTo>
                <a:lnTo>
                  <a:pt x="96" y="1253"/>
                </a:lnTo>
                <a:lnTo>
                  <a:pt x="89" y="1253"/>
                </a:lnTo>
                <a:lnTo>
                  <a:pt x="83" y="1254"/>
                </a:lnTo>
                <a:lnTo>
                  <a:pt x="76" y="1257"/>
                </a:lnTo>
                <a:lnTo>
                  <a:pt x="70" y="1260"/>
                </a:lnTo>
                <a:lnTo>
                  <a:pt x="62" y="1263"/>
                </a:lnTo>
                <a:lnTo>
                  <a:pt x="55" y="1267"/>
                </a:lnTo>
                <a:lnTo>
                  <a:pt x="49" y="1272"/>
                </a:lnTo>
                <a:lnTo>
                  <a:pt x="44" y="1278"/>
                </a:lnTo>
                <a:lnTo>
                  <a:pt x="39" y="1283"/>
                </a:lnTo>
                <a:lnTo>
                  <a:pt x="35" y="1288"/>
                </a:lnTo>
                <a:lnTo>
                  <a:pt x="32" y="1293"/>
                </a:lnTo>
                <a:lnTo>
                  <a:pt x="29" y="1292"/>
                </a:lnTo>
                <a:lnTo>
                  <a:pt x="26" y="1291"/>
                </a:lnTo>
                <a:lnTo>
                  <a:pt x="26" y="1279"/>
                </a:lnTo>
                <a:lnTo>
                  <a:pt x="26" y="1267"/>
                </a:lnTo>
                <a:lnTo>
                  <a:pt x="22" y="1262"/>
                </a:lnTo>
                <a:lnTo>
                  <a:pt x="18" y="1253"/>
                </a:lnTo>
                <a:lnTo>
                  <a:pt x="14" y="1241"/>
                </a:lnTo>
                <a:lnTo>
                  <a:pt x="10" y="1229"/>
                </a:lnTo>
                <a:lnTo>
                  <a:pt x="5" y="1215"/>
                </a:lnTo>
                <a:lnTo>
                  <a:pt x="3" y="1203"/>
                </a:lnTo>
                <a:lnTo>
                  <a:pt x="1" y="1192"/>
                </a:lnTo>
                <a:lnTo>
                  <a:pt x="0" y="1184"/>
                </a:lnTo>
                <a:lnTo>
                  <a:pt x="28" y="1170"/>
                </a:lnTo>
                <a:lnTo>
                  <a:pt x="46" y="1160"/>
                </a:lnTo>
                <a:lnTo>
                  <a:pt x="57" y="1156"/>
                </a:lnTo>
                <a:lnTo>
                  <a:pt x="71" y="1151"/>
                </a:lnTo>
                <a:lnTo>
                  <a:pt x="72" y="1129"/>
                </a:lnTo>
                <a:lnTo>
                  <a:pt x="75" y="1102"/>
                </a:lnTo>
                <a:lnTo>
                  <a:pt x="76" y="1096"/>
                </a:lnTo>
                <a:lnTo>
                  <a:pt x="77" y="1090"/>
                </a:lnTo>
                <a:lnTo>
                  <a:pt x="79" y="1084"/>
                </a:lnTo>
                <a:lnTo>
                  <a:pt x="82" y="1078"/>
                </a:lnTo>
                <a:lnTo>
                  <a:pt x="84" y="1073"/>
                </a:lnTo>
                <a:lnTo>
                  <a:pt x="88" y="1069"/>
                </a:lnTo>
                <a:lnTo>
                  <a:pt x="93" y="1066"/>
                </a:lnTo>
                <a:lnTo>
                  <a:pt x="98" y="1064"/>
                </a:lnTo>
                <a:lnTo>
                  <a:pt x="97" y="1056"/>
                </a:lnTo>
                <a:lnTo>
                  <a:pt x="97" y="1048"/>
                </a:lnTo>
                <a:lnTo>
                  <a:pt x="89" y="1045"/>
                </a:lnTo>
                <a:lnTo>
                  <a:pt x="82" y="1041"/>
                </a:lnTo>
                <a:lnTo>
                  <a:pt x="81" y="1033"/>
                </a:lnTo>
                <a:lnTo>
                  <a:pt x="81" y="1024"/>
                </a:lnTo>
                <a:lnTo>
                  <a:pt x="80" y="1016"/>
                </a:lnTo>
                <a:lnTo>
                  <a:pt x="80" y="1008"/>
                </a:lnTo>
                <a:lnTo>
                  <a:pt x="82" y="1006"/>
                </a:lnTo>
                <a:lnTo>
                  <a:pt x="86" y="1005"/>
                </a:lnTo>
                <a:lnTo>
                  <a:pt x="84" y="991"/>
                </a:lnTo>
                <a:lnTo>
                  <a:pt x="83" y="979"/>
                </a:lnTo>
                <a:lnTo>
                  <a:pt x="82" y="967"/>
                </a:lnTo>
                <a:lnTo>
                  <a:pt x="81" y="955"/>
                </a:lnTo>
                <a:lnTo>
                  <a:pt x="87" y="953"/>
                </a:lnTo>
                <a:lnTo>
                  <a:pt x="94" y="951"/>
                </a:lnTo>
                <a:lnTo>
                  <a:pt x="93" y="928"/>
                </a:lnTo>
                <a:lnTo>
                  <a:pt x="93" y="906"/>
                </a:lnTo>
                <a:lnTo>
                  <a:pt x="93" y="883"/>
                </a:lnTo>
                <a:lnTo>
                  <a:pt x="93" y="862"/>
                </a:lnTo>
                <a:lnTo>
                  <a:pt x="101" y="861"/>
                </a:lnTo>
                <a:lnTo>
                  <a:pt x="110" y="859"/>
                </a:lnTo>
                <a:lnTo>
                  <a:pt x="119" y="856"/>
                </a:lnTo>
                <a:lnTo>
                  <a:pt x="129" y="855"/>
                </a:lnTo>
                <a:lnTo>
                  <a:pt x="129" y="832"/>
                </a:lnTo>
                <a:lnTo>
                  <a:pt x="128" y="809"/>
                </a:lnTo>
                <a:lnTo>
                  <a:pt x="128" y="786"/>
                </a:lnTo>
                <a:lnTo>
                  <a:pt x="128" y="763"/>
                </a:lnTo>
                <a:lnTo>
                  <a:pt x="123" y="756"/>
                </a:lnTo>
                <a:lnTo>
                  <a:pt x="116" y="751"/>
                </a:lnTo>
                <a:lnTo>
                  <a:pt x="111" y="745"/>
                </a:lnTo>
                <a:lnTo>
                  <a:pt x="105" y="741"/>
                </a:lnTo>
                <a:lnTo>
                  <a:pt x="94" y="733"/>
                </a:lnTo>
                <a:lnTo>
                  <a:pt x="84" y="726"/>
                </a:lnTo>
                <a:lnTo>
                  <a:pt x="80" y="721"/>
                </a:lnTo>
                <a:lnTo>
                  <a:pt x="76" y="716"/>
                </a:lnTo>
                <a:lnTo>
                  <a:pt x="74" y="710"/>
                </a:lnTo>
                <a:lnTo>
                  <a:pt x="73" y="704"/>
                </a:lnTo>
                <a:lnTo>
                  <a:pt x="73" y="697"/>
                </a:lnTo>
                <a:lnTo>
                  <a:pt x="74" y="688"/>
                </a:lnTo>
                <a:lnTo>
                  <a:pt x="76" y="678"/>
                </a:lnTo>
                <a:lnTo>
                  <a:pt x="80" y="667"/>
                </a:lnTo>
                <a:lnTo>
                  <a:pt x="91" y="662"/>
                </a:lnTo>
                <a:lnTo>
                  <a:pt x="101" y="661"/>
                </a:lnTo>
                <a:lnTo>
                  <a:pt x="109" y="661"/>
                </a:lnTo>
                <a:lnTo>
                  <a:pt x="117" y="665"/>
                </a:lnTo>
                <a:lnTo>
                  <a:pt x="125" y="669"/>
                </a:lnTo>
                <a:lnTo>
                  <a:pt x="133" y="674"/>
                </a:lnTo>
                <a:lnTo>
                  <a:pt x="141" y="680"/>
                </a:lnTo>
                <a:lnTo>
                  <a:pt x="150" y="686"/>
                </a:lnTo>
                <a:lnTo>
                  <a:pt x="164" y="684"/>
                </a:lnTo>
                <a:lnTo>
                  <a:pt x="179" y="682"/>
                </a:lnTo>
                <a:lnTo>
                  <a:pt x="193" y="680"/>
                </a:lnTo>
                <a:lnTo>
                  <a:pt x="208" y="678"/>
                </a:lnTo>
                <a:lnTo>
                  <a:pt x="219" y="663"/>
                </a:lnTo>
                <a:lnTo>
                  <a:pt x="228" y="648"/>
                </a:lnTo>
                <a:lnTo>
                  <a:pt x="238" y="632"/>
                </a:lnTo>
                <a:lnTo>
                  <a:pt x="245" y="615"/>
                </a:lnTo>
                <a:lnTo>
                  <a:pt x="251" y="598"/>
                </a:lnTo>
                <a:lnTo>
                  <a:pt x="255" y="581"/>
                </a:lnTo>
                <a:lnTo>
                  <a:pt x="258" y="563"/>
                </a:lnTo>
                <a:lnTo>
                  <a:pt x="259" y="544"/>
                </a:lnTo>
                <a:lnTo>
                  <a:pt x="234" y="526"/>
                </a:lnTo>
                <a:lnTo>
                  <a:pt x="208" y="507"/>
                </a:lnTo>
                <a:lnTo>
                  <a:pt x="182" y="488"/>
                </a:lnTo>
                <a:lnTo>
                  <a:pt x="156" y="471"/>
                </a:lnTo>
                <a:lnTo>
                  <a:pt x="156" y="463"/>
                </a:lnTo>
                <a:lnTo>
                  <a:pt x="156" y="457"/>
                </a:lnTo>
                <a:lnTo>
                  <a:pt x="176" y="459"/>
                </a:lnTo>
                <a:lnTo>
                  <a:pt x="197" y="460"/>
                </a:lnTo>
                <a:lnTo>
                  <a:pt x="219" y="462"/>
                </a:lnTo>
                <a:lnTo>
                  <a:pt x="240" y="464"/>
                </a:lnTo>
                <a:close/>
              </a:path>
            </a:pathLst>
          </a:custGeom>
          <a:solidFill>
            <a:srgbClr val="62E13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245">
            <a:extLst>
              <a:ext uri="{FF2B5EF4-FFF2-40B4-BE49-F238E27FC236}">
                <a16:creationId xmlns:a16="http://schemas.microsoft.com/office/drawing/2014/main" id="{1E38DC2A-23A8-42BD-889E-29580D07901B}"/>
              </a:ext>
            </a:extLst>
          </p:cNvPr>
          <p:cNvSpPr>
            <a:spLocks/>
          </p:cNvSpPr>
          <p:nvPr/>
        </p:nvSpPr>
        <p:spPr bwMode="auto">
          <a:xfrm>
            <a:off x="1722798" y="4327769"/>
            <a:ext cx="556568" cy="1042830"/>
          </a:xfrm>
          <a:custGeom>
            <a:avLst/>
            <a:gdLst>
              <a:gd name="T0" fmla="*/ 2147483646 w 1357"/>
              <a:gd name="T1" fmla="*/ 2147483646 h 2593"/>
              <a:gd name="T2" fmla="*/ 2147483646 w 1357"/>
              <a:gd name="T3" fmla="*/ 2147483646 h 2593"/>
              <a:gd name="T4" fmla="*/ 2147483646 w 1357"/>
              <a:gd name="T5" fmla="*/ 2147483646 h 2593"/>
              <a:gd name="T6" fmla="*/ 2147483646 w 1357"/>
              <a:gd name="T7" fmla="*/ 2147483646 h 2593"/>
              <a:gd name="T8" fmla="*/ 2147483646 w 1357"/>
              <a:gd name="T9" fmla="*/ 2147483646 h 2593"/>
              <a:gd name="T10" fmla="*/ 2147483646 w 1357"/>
              <a:gd name="T11" fmla="*/ 2147483646 h 2593"/>
              <a:gd name="T12" fmla="*/ 2147483646 w 1357"/>
              <a:gd name="T13" fmla="*/ 2147483646 h 2593"/>
              <a:gd name="T14" fmla="*/ 2147483646 w 1357"/>
              <a:gd name="T15" fmla="*/ 2147483646 h 2593"/>
              <a:gd name="T16" fmla="*/ 2147483646 w 1357"/>
              <a:gd name="T17" fmla="*/ 2147483646 h 2593"/>
              <a:gd name="T18" fmla="*/ 2147483646 w 1357"/>
              <a:gd name="T19" fmla="*/ 2147483646 h 2593"/>
              <a:gd name="T20" fmla="*/ 2147483646 w 1357"/>
              <a:gd name="T21" fmla="*/ 2147483646 h 2593"/>
              <a:gd name="T22" fmla="*/ 2147483646 w 1357"/>
              <a:gd name="T23" fmla="*/ 2147483646 h 2593"/>
              <a:gd name="T24" fmla="*/ 2147483646 w 1357"/>
              <a:gd name="T25" fmla="*/ 2147483646 h 2593"/>
              <a:gd name="T26" fmla="*/ 2147483646 w 1357"/>
              <a:gd name="T27" fmla="*/ 2147483646 h 2593"/>
              <a:gd name="T28" fmla="*/ 2147483646 w 1357"/>
              <a:gd name="T29" fmla="*/ 2147483646 h 2593"/>
              <a:gd name="T30" fmla="*/ 2147483646 w 1357"/>
              <a:gd name="T31" fmla="*/ 2147483646 h 2593"/>
              <a:gd name="T32" fmla="*/ 2147483646 w 1357"/>
              <a:gd name="T33" fmla="*/ 2147483646 h 2593"/>
              <a:gd name="T34" fmla="*/ 2147483646 w 1357"/>
              <a:gd name="T35" fmla="*/ 2147483646 h 2593"/>
              <a:gd name="T36" fmla="*/ 2147483646 w 1357"/>
              <a:gd name="T37" fmla="*/ 2147483646 h 2593"/>
              <a:gd name="T38" fmla="*/ 2147483646 w 1357"/>
              <a:gd name="T39" fmla="*/ 2147483646 h 2593"/>
              <a:gd name="T40" fmla="*/ 2147483646 w 1357"/>
              <a:gd name="T41" fmla="*/ 2147483646 h 2593"/>
              <a:gd name="T42" fmla="*/ 2147483646 w 1357"/>
              <a:gd name="T43" fmla="*/ 2147483646 h 2593"/>
              <a:gd name="T44" fmla="*/ 2147483646 w 1357"/>
              <a:gd name="T45" fmla="*/ 2147483646 h 2593"/>
              <a:gd name="T46" fmla="*/ 2147483646 w 1357"/>
              <a:gd name="T47" fmla="*/ 2147483646 h 2593"/>
              <a:gd name="T48" fmla="*/ 2147483646 w 1357"/>
              <a:gd name="T49" fmla="*/ 2147483646 h 2593"/>
              <a:gd name="T50" fmla="*/ 2147483646 w 1357"/>
              <a:gd name="T51" fmla="*/ 2147483646 h 2593"/>
              <a:gd name="T52" fmla="*/ 2147483646 w 1357"/>
              <a:gd name="T53" fmla="*/ 2147483646 h 2593"/>
              <a:gd name="T54" fmla="*/ 2147483646 w 1357"/>
              <a:gd name="T55" fmla="*/ 2147483646 h 2593"/>
              <a:gd name="T56" fmla="*/ 2147483646 w 1357"/>
              <a:gd name="T57" fmla="*/ 2147483646 h 2593"/>
              <a:gd name="T58" fmla="*/ 2147483646 w 1357"/>
              <a:gd name="T59" fmla="*/ 2147483646 h 2593"/>
              <a:gd name="T60" fmla="*/ 2147483646 w 1357"/>
              <a:gd name="T61" fmla="*/ 2147483646 h 2593"/>
              <a:gd name="T62" fmla="*/ 2147483646 w 1357"/>
              <a:gd name="T63" fmla="*/ 2147483646 h 2593"/>
              <a:gd name="T64" fmla="*/ 2147483646 w 1357"/>
              <a:gd name="T65" fmla="*/ 2147483646 h 2593"/>
              <a:gd name="T66" fmla="*/ 2147483646 w 1357"/>
              <a:gd name="T67" fmla="*/ 2147483646 h 2593"/>
              <a:gd name="T68" fmla="*/ 2147483646 w 1357"/>
              <a:gd name="T69" fmla="*/ 2147483646 h 2593"/>
              <a:gd name="T70" fmla="*/ 2147483646 w 1357"/>
              <a:gd name="T71" fmla="*/ 2147483646 h 2593"/>
              <a:gd name="T72" fmla="*/ 2147483646 w 1357"/>
              <a:gd name="T73" fmla="*/ 2147483646 h 2593"/>
              <a:gd name="T74" fmla="*/ 2147483646 w 1357"/>
              <a:gd name="T75" fmla="*/ 2147483646 h 2593"/>
              <a:gd name="T76" fmla="*/ 2147483646 w 1357"/>
              <a:gd name="T77" fmla="*/ 2147483646 h 2593"/>
              <a:gd name="T78" fmla="*/ 2147483646 w 1357"/>
              <a:gd name="T79" fmla="*/ 2147483646 h 2593"/>
              <a:gd name="T80" fmla="*/ 2147483646 w 1357"/>
              <a:gd name="T81" fmla="*/ 2147483646 h 2593"/>
              <a:gd name="T82" fmla="*/ 2147483646 w 1357"/>
              <a:gd name="T83" fmla="*/ 2147483646 h 2593"/>
              <a:gd name="T84" fmla="*/ 2147483646 w 1357"/>
              <a:gd name="T85" fmla="*/ 2147483646 h 2593"/>
              <a:gd name="T86" fmla="*/ 2147483646 w 1357"/>
              <a:gd name="T87" fmla="*/ 2147483646 h 2593"/>
              <a:gd name="T88" fmla="*/ 2147483646 w 1357"/>
              <a:gd name="T89" fmla="*/ 2147483646 h 2593"/>
              <a:gd name="T90" fmla="*/ 2147483646 w 1357"/>
              <a:gd name="T91" fmla="*/ 2147483646 h 2593"/>
              <a:gd name="T92" fmla="*/ 2147483646 w 1357"/>
              <a:gd name="T93" fmla="*/ 2147483646 h 2593"/>
              <a:gd name="T94" fmla="*/ 2147483646 w 1357"/>
              <a:gd name="T95" fmla="*/ 2147483646 h 2593"/>
              <a:gd name="T96" fmla="*/ 2147483646 w 1357"/>
              <a:gd name="T97" fmla="*/ 2147483646 h 2593"/>
              <a:gd name="T98" fmla="*/ 2147483646 w 1357"/>
              <a:gd name="T99" fmla="*/ 2147483646 h 2593"/>
              <a:gd name="T100" fmla="*/ 2147483646 w 1357"/>
              <a:gd name="T101" fmla="*/ 2147483646 h 2593"/>
              <a:gd name="T102" fmla="*/ 2147483646 w 1357"/>
              <a:gd name="T103" fmla="*/ 2147483646 h 2593"/>
              <a:gd name="T104" fmla="*/ 2147483646 w 1357"/>
              <a:gd name="T105" fmla="*/ 2147483646 h 2593"/>
              <a:gd name="T106" fmla="*/ 2147483646 w 1357"/>
              <a:gd name="T107" fmla="*/ 2147483646 h 2593"/>
              <a:gd name="T108" fmla="*/ 2147483646 w 1357"/>
              <a:gd name="T109" fmla="*/ 2147483646 h 2593"/>
              <a:gd name="T110" fmla="*/ 2147483646 w 1357"/>
              <a:gd name="T111" fmla="*/ 2147483646 h 2593"/>
              <a:gd name="T112" fmla="*/ 2147483646 w 1357"/>
              <a:gd name="T113" fmla="*/ 2147483646 h 2593"/>
              <a:gd name="T114" fmla="*/ 2147483646 w 1357"/>
              <a:gd name="T115" fmla="*/ 2147483646 h 2593"/>
              <a:gd name="T116" fmla="*/ 2147483646 w 1357"/>
              <a:gd name="T117" fmla="*/ 2147483646 h 2593"/>
              <a:gd name="T118" fmla="*/ 2147483646 w 1357"/>
              <a:gd name="T119" fmla="*/ 2147483646 h 2593"/>
              <a:gd name="T120" fmla="*/ 2147483646 w 1357"/>
              <a:gd name="T121" fmla="*/ 2147483646 h 2593"/>
              <a:gd name="T122" fmla="*/ 2147483646 w 1357"/>
              <a:gd name="T123" fmla="*/ 2147483646 h 2593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1357"/>
              <a:gd name="T187" fmla="*/ 0 h 2593"/>
              <a:gd name="T188" fmla="*/ 1357 w 1357"/>
              <a:gd name="T189" fmla="*/ 2593 h 2593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1357" h="2593">
                <a:moveTo>
                  <a:pt x="638" y="2017"/>
                </a:moveTo>
                <a:lnTo>
                  <a:pt x="636" y="2024"/>
                </a:lnTo>
                <a:lnTo>
                  <a:pt x="636" y="2041"/>
                </a:lnTo>
                <a:lnTo>
                  <a:pt x="635" y="2066"/>
                </a:lnTo>
                <a:lnTo>
                  <a:pt x="635" y="2095"/>
                </a:lnTo>
                <a:lnTo>
                  <a:pt x="635" y="2123"/>
                </a:lnTo>
                <a:lnTo>
                  <a:pt x="636" y="2148"/>
                </a:lnTo>
                <a:lnTo>
                  <a:pt x="636" y="2166"/>
                </a:lnTo>
                <a:lnTo>
                  <a:pt x="638" y="2172"/>
                </a:lnTo>
                <a:lnTo>
                  <a:pt x="648" y="2175"/>
                </a:lnTo>
                <a:lnTo>
                  <a:pt x="656" y="2178"/>
                </a:lnTo>
                <a:lnTo>
                  <a:pt x="663" y="2180"/>
                </a:lnTo>
                <a:lnTo>
                  <a:pt x="667" y="2183"/>
                </a:lnTo>
                <a:lnTo>
                  <a:pt x="672" y="2186"/>
                </a:lnTo>
                <a:lnTo>
                  <a:pt x="675" y="2191"/>
                </a:lnTo>
                <a:lnTo>
                  <a:pt x="676" y="2194"/>
                </a:lnTo>
                <a:lnTo>
                  <a:pt x="678" y="2197"/>
                </a:lnTo>
                <a:lnTo>
                  <a:pt x="679" y="2206"/>
                </a:lnTo>
                <a:lnTo>
                  <a:pt x="681" y="2216"/>
                </a:lnTo>
                <a:lnTo>
                  <a:pt x="683" y="2221"/>
                </a:lnTo>
                <a:lnTo>
                  <a:pt x="685" y="2226"/>
                </a:lnTo>
                <a:lnTo>
                  <a:pt x="688" y="2232"/>
                </a:lnTo>
                <a:lnTo>
                  <a:pt x="693" y="2239"/>
                </a:lnTo>
                <a:lnTo>
                  <a:pt x="693" y="2245"/>
                </a:lnTo>
                <a:lnTo>
                  <a:pt x="693" y="2250"/>
                </a:lnTo>
                <a:lnTo>
                  <a:pt x="658" y="2253"/>
                </a:lnTo>
                <a:lnTo>
                  <a:pt x="627" y="2258"/>
                </a:lnTo>
                <a:lnTo>
                  <a:pt x="613" y="2262"/>
                </a:lnTo>
                <a:lnTo>
                  <a:pt x="598" y="2267"/>
                </a:lnTo>
                <a:lnTo>
                  <a:pt x="585" y="2275"/>
                </a:lnTo>
                <a:lnTo>
                  <a:pt x="570" y="2285"/>
                </a:lnTo>
                <a:lnTo>
                  <a:pt x="571" y="2291"/>
                </a:lnTo>
                <a:lnTo>
                  <a:pt x="572" y="2295"/>
                </a:lnTo>
                <a:lnTo>
                  <a:pt x="575" y="2300"/>
                </a:lnTo>
                <a:lnTo>
                  <a:pt x="578" y="2302"/>
                </a:lnTo>
                <a:lnTo>
                  <a:pt x="587" y="2305"/>
                </a:lnTo>
                <a:lnTo>
                  <a:pt x="599" y="2306"/>
                </a:lnTo>
                <a:lnTo>
                  <a:pt x="601" y="2315"/>
                </a:lnTo>
                <a:lnTo>
                  <a:pt x="602" y="2325"/>
                </a:lnTo>
                <a:lnTo>
                  <a:pt x="602" y="2344"/>
                </a:lnTo>
                <a:lnTo>
                  <a:pt x="602" y="2379"/>
                </a:lnTo>
                <a:lnTo>
                  <a:pt x="597" y="2385"/>
                </a:lnTo>
                <a:lnTo>
                  <a:pt x="593" y="2391"/>
                </a:lnTo>
                <a:lnTo>
                  <a:pt x="591" y="2396"/>
                </a:lnTo>
                <a:lnTo>
                  <a:pt x="589" y="2400"/>
                </a:lnTo>
                <a:lnTo>
                  <a:pt x="589" y="2405"/>
                </a:lnTo>
                <a:lnTo>
                  <a:pt x="589" y="2411"/>
                </a:lnTo>
                <a:lnTo>
                  <a:pt x="591" y="2415"/>
                </a:lnTo>
                <a:lnTo>
                  <a:pt x="592" y="2420"/>
                </a:lnTo>
                <a:lnTo>
                  <a:pt x="597" y="2429"/>
                </a:lnTo>
                <a:lnTo>
                  <a:pt x="602" y="2441"/>
                </a:lnTo>
                <a:lnTo>
                  <a:pt x="605" y="2447"/>
                </a:lnTo>
                <a:lnTo>
                  <a:pt x="607" y="2453"/>
                </a:lnTo>
                <a:lnTo>
                  <a:pt x="609" y="2460"/>
                </a:lnTo>
                <a:lnTo>
                  <a:pt x="610" y="2468"/>
                </a:lnTo>
                <a:lnTo>
                  <a:pt x="602" y="2472"/>
                </a:lnTo>
                <a:lnTo>
                  <a:pt x="596" y="2476"/>
                </a:lnTo>
                <a:lnTo>
                  <a:pt x="590" y="2481"/>
                </a:lnTo>
                <a:lnTo>
                  <a:pt x="586" y="2486"/>
                </a:lnTo>
                <a:lnTo>
                  <a:pt x="578" y="2499"/>
                </a:lnTo>
                <a:lnTo>
                  <a:pt x="573" y="2511"/>
                </a:lnTo>
                <a:lnTo>
                  <a:pt x="568" y="2525"/>
                </a:lnTo>
                <a:lnTo>
                  <a:pt x="562" y="2538"/>
                </a:lnTo>
                <a:lnTo>
                  <a:pt x="559" y="2543"/>
                </a:lnTo>
                <a:lnTo>
                  <a:pt x="553" y="2550"/>
                </a:lnTo>
                <a:lnTo>
                  <a:pt x="548" y="2555"/>
                </a:lnTo>
                <a:lnTo>
                  <a:pt x="541" y="2560"/>
                </a:lnTo>
                <a:lnTo>
                  <a:pt x="536" y="2567"/>
                </a:lnTo>
                <a:lnTo>
                  <a:pt x="532" y="2575"/>
                </a:lnTo>
                <a:lnTo>
                  <a:pt x="526" y="2584"/>
                </a:lnTo>
                <a:lnTo>
                  <a:pt x="522" y="2593"/>
                </a:lnTo>
                <a:lnTo>
                  <a:pt x="489" y="2592"/>
                </a:lnTo>
                <a:lnTo>
                  <a:pt x="456" y="2591"/>
                </a:lnTo>
                <a:lnTo>
                  <a:pt x="448" y="2590"/>
                </a:lnTo>
                <a:lnTo>
                  <a:pt x="439" y="2589"/>
                </a:lnTo>
                <a:lnTo>
                  <a:pt x="432" y="2587"/>
                </a:lnTo>
                <a:lnTo>
                  <a:pt x="425" y="2585"/>
                </a:lnTo>
                <a:lnTo>
                  <a:pt x="417" y="2582"/>
                </a:lnTo>
                <a:lnTo>
                  <a:pt x="410" y="2578"/>
                </a:lnTo>
                <a:lnTo>
                  <a:pt x="403" y="2572"/>
                </a:lnTo>
                <a:lnTo>
                  <a:pt x="397" y="2567"/>
                </a:lnTo>
                <a:lnTo>
                  <a:pt x="374" y="2562"/>
                </a:lnTo>
                <a:lnTo>
                  <a:pt x="355" y="2557"/>
                </a:lnTo>
                <a:lnTo>
                  <a:pt x="352" y="2555"/>
                </a:lnTo>
                <a:lnTo>
                  <a:pt x="349" y="2553"/>
                </a:lnTo>
                <a:lnTo>
                  <a:pt x="347" y="2550"/>
                </a:lnTo>
                <a:lnTo>
                  <a:pt x="345" y="2546"/>
                </a:lnTo>
                <a:lnTo>
                  <a:pt x="343" y="2542"/>
                </a:lnTo>
                <a:lnTo>
                  <a:pt x="343" y="2538"/>
                </a:lnTo>
                <a:lnTo>
                  <a:pt x="343" y="2532"/>
                </a:lnTo>
                <a:lnTo>
                  <a:pt x="343" y="2526"/>
                </a:lnTo>
                <a:lnTo>
                  <a:pt x="351" y="2524"/>
                </a:lnTo>
                <a:lnTo>
                  <a:pt x="358" y="2523"/>
                </a:lnTo>
                <a:lnTo>
                  <a:pt x="366" y="2524"/>
                </a:lnTo>
                <a:lnTo>
                  <a:pt x="375" y="2526"/>
                </a:lnTo>
                <a:lnTo>
                  <a:pt x="376" y="2501"/>
                </a:lnTo>
                <a:lnTo>
                  <a:pt x="375" y="2479"/>
                </a:lnTo>
                <a:lnTo>
                  <a:pt x="374" y="2474"/>
                </a:lnTo>
                <a:lnTo>
                  <a:pt x="373" y="2470"/>
                </a:lnTo>
                <a:lnTo>
                  <a:pt x="371" y="2465"/>
                </a:lnTo>
                <a:lnTo>
                  <a:pt x="368" y="2461"/>
                </a:lnTo>
                <a:lnTo>
                  <a:pt x="365" y="2457"/>
                </a:lnTo>
                <a:lnTo>
                  <a:pt x="361" y="2453"/>
                </a:lnTo>
                <a:lnTo>
                  <a:pt x="356" y="2450"/>
                </a:lnTo>
                <a:lnTo>
                  <a:pt x="350" y="2446"/>
                </a:lnTo>
                <a:lnTo>
                  <a:pt x="345" y="2431"/>
                </a:lnTo>
                <a:lnTo>
                  <a:pt x="338" y="2418"/>
                </a:lnTo>
                <a:lnTo>
                  <a:pt x="329" y="2406"/>
                </a:lnTo>
                <a:lnTo>
                  <a:pt x="319" y="2395"/>
                </a:lnTo>
                <a:lnTo>
                  <a:pt x="311" y="2397"/>
                </a:lnTo>
                <a:lnTo>
                  <a:pt x="302" y="2399"/>
                </a:lnTo>
                <a:lnTo>
                  <a:pt x="302" y="2379"/>
                </a:lnTo>
                <a:lnTo>
                  <a:pt x="302" y="2361"/>
                </a:lnTo>
                <a:lnTo>
                  <a:pt x="305" y="2352"/>
                </a:lnTo>
                <a:lnTo>
                  <a:pt x="307" y="2343"/>
                </a:lnTo>
                <a:lnTo>
                  <a:pt x="311" y="2335"/>
                </a:lnTo>
                <a:lnTo>
                  <a:pt x="317" y="2327"/>
                </a:lnTo>
                <a:lnTo>
                  <a:pt x="313" y="2322"/>
                </a:lnTo>
                <a:lnTo>
                  <a:pt x="310" y="2318"/>
                </a:lnTo>
                <a:lnTo>
                  <a:pt x="306" y="2315"/>
                </a:lnTo>
                <a:lnTo>
                  <a:pt x="302" y="2313"/>
                </a:lnTo>
                <a:lnTo>
                  <a:pt x="294" y="2309"/>
                </a:lnTo>
                <a:lnTo>
                  <a:pt x="286" y="2308"/>
                </a:lnTo>
                <a:lnTo>
                  <a:pt x="268" y="2307"/>
                </a:lnTo>
                <a:lnTo>
                  <a:pt x="248" y="2308"/>
                </a:lnTo>
                <a:lnTo>
                  <a:pt x="240" y="2298"/>
                </a:lnTo>
                <a:lnTo>
                  <a:pt x="233" y="2290"/>
                </a:lnTo>
                <a:lnTo>
                  <a:pt x="217" y="2291"/>
                </a:lnTo>
                <a:lnTo>
                  <a:pt x="201" y="2292"/>
                </a:lnTo>
                <a:lnTo>
                  <a:pt x="185" y="2294"/>
                </a:lnTo>
                <a:lnTo>
                  <a:pt x="170" y="2295"/>
                </a:lnTo>
                <a:lnTo>
                  <a:pt x="168" y="2280"/>
                </a:lnTo>
                <a:lnTo>
                  <a:pt x="165" y="2265"/>
                </a:lnTo>
                <a:lnTo>
                  <a:pt x="161" y="2250"/>
                </a:lnTo>
                <a:lnTo>
                  <a:pt x="157" y="2235"/>
                </a:lnTo>
                <a:lnTo>
                  <a:pt x="154" y="2221"/>
                </a:lnTo>
                <a:lnTo>
                  <a:pt x="151" y="2206"/>
                </a:lnTo>
                <a:lnTo>
                  <a:pt x="149" y="2190"/>
                </a:lnTo>
                <a:lnTo>
                  <a:pt x="148" y="2172"/>
                </a:lnTo>
                <a:lnTo>
                  <a:pt x="159" y="2171"/>
                </a:lnTo>
                <a:lnTo>
                  <a:pt x="172" y="2170"/>
                </a:lnTo>
                <a:lnTo>
                  <a:pt x="178" y="2157"/>
                </a:lnTo>
                <a:lnTo>
                  <a:pt x="182" y="2148"/>
                </a:lnTo>
                <a:lnTo>
                  <a:pt x="186" y="2143"/>
                </a:lnTo>
                <a:lnTo>
                  <a:pt x="191" y="2140"/>
                </a:lnTo>
                <a:lnTo>
                  <a:pt x="202" y="2137"/>
                </a:lnTo>
                <a:lnTo>
                  <a:pt x="224" y="2135"/>
                </a:lnTo>
                <a:lnTo>
                  <a:pt x="228" y="2113"/>
                </a:lnTo>
                <a:lnTo>
                  <a:pt x="231" y="2098"/>
                </a:lnTo>
                <a:lnTo>
                  <a:pt x="231" y="2092"/>
                </a:lnTo>
                <a:lnTo>
                  <a:pt x="231" y="2088"/>
                </a:lnTo>
                <a:lnTo>
                  <a:pt x="229" y="2084"/>
                </a:lnTo>
                <a:lnTo>
                  <a:pt x="228" y="2081"/>
                </a:lnTo>
                <a:lnTo>
                  <a:pt x="225" y="2079"/>
                </a:lnTo>
                <a:lnTo>
                  <a:pt x="221" y="2077"/>
                </a:lnTo>
                <a:lnTo>
                  <a:pt x="216" y="2075"/>
                </a:lnTo>
                <a:lnTo>
                  <a:pt x="211" y="2073"/>
                </a:lnTo>
                <a:lnTo>
                  <a:pt x="198" y="2071"/>
                </a:lnTo>
                <a:lnTo>
                  <a:pt x="179" y="2067"/>
                </a:lnTo>
                <a:lnTo>
                  <a:pt x="178" y="2056"/>
                </a:lnTo>
                <a:lnTo>
                  <a:pt x="178" y="2044"/>
                </a:lnTo>
                <a:lnTo>
                  <a:pt x="177" y="2034"/>
                </a:lnTo>
                <a:lnTo>
                  <a:pt x="176" y="2023"/>
                </a:lnTo>
                <a:lnTo>
                  <a:pt x="193" y="2019"/>
                </a:lnTo>
                <a:lnTo>
                  <a:pt x="208" y="2015"/>
                </a:lnTo>
                <a:lnTo>
                  <a:pt x="224" y="2010"/>
                </a:lnTo>
                <a:lnTo>
                  <a:pt x="240" y="2006"/>
                </a:lnTo>
                <a:lnTo>
                  <a:pt x="239" y="1995"/>
                </a:lnTo>
                <a:lnTo>
                  <a:pt x="239" y="1988"/>
                </a:lnTo>
                <a:lnTo>
                  <a:pt x="237" y="1985"/>
                </a:lnTo>
                <a:lnTo>
                  <a:pt x="235" y="1982"/>
                </a:lnTo>
                <a:lnTo>
                  <a:pt x="245" y="1974"/>
                </a:lnTo>
                <a:lnTo>
                  <a:pt x="255" y="1965"/>
                </a:lnTo>
                <a:lnTo>
                  <a:pt x="263" y="1955"/>
                </a:lnTo>
                <a:lnTo>
                  <a:pt x="271" y="1945"/>
                </a:lnTo>
                <a:lnTo>
                  <a:pt x="288" y="1923"/>
                </a:lnTo>
                <a:lnTo>
                  <a:pt x="306" y="1903"/>
                </a:lnTo>
                <a:lnTo>
                  <a:pt x="306" y="1894"/>
                </a:lnTo>
                <a:lnTo>
                  <a:pt x="305" y="1884"/>
                </a:lnTo>
                <a:lnTo>
                  <a:pt x="302" y="1875"/>
                </a:lnTo>
                <a:lnTo>
                  <a:pt x="299" y="1867"/>
                </a:lnTo>
                <a:lnTo>
                  <a:pt x="296" y="1859"/>
                </a:lnTo>
                <a:lnTo>
                  <a:pt x="292" y="1851"/>
                </a:lnTo>
                <a:lnTo>
                  <a:pt x="287" y="1845"/>
                </a:lnTo>
                <a:lnTo>
                  <a:pt x="282" y="1838"/>
                </a:lnTo>
                <a:lnTo>
                  <a:pt x="276" y="1833"/>
                </a:lnTo>
                <a:lnTo>
                  <a:pt x="269" y="1828"/>
                </a:lnTo>
                <a:lnTo>
                  <a:pt x="262" y="1822"/>
                </a:lnTo>
                <a:lnTo>
                  <a:pt x="255" y="1818"/>
                </a:lnTo>
                <a:lnTo>
                  <a:pt x="248" y="1814"/>
                </a:lnTo>
                <a:lnTo>
                  <a:pt x="239" y="1811"/>
                </a:lnTo>
                <a:lnTo>
                  <a:pt x="230" y="1808"/>
                </a:lnTo>
                <a:lnTo>
                  <a:pt x="222" y="1806"/>
                </a:lnTo>
                <a:lnTo>
                  <a:pt x="220" y="1799"/>
                </a:lnTo>
                <a:lnTo>
                  <a:pt x="217" y="1792"/>
                </a:lnTo>
                <a:lnTo>
                  <a:pt x="203" y="1786"/>
                </a:lnTo>
                <a:lnTo>
                  <a:pt x="188" y="1781"/>
                </a:lnTo>
                <a:lnTo>
                  <a:pt x="174" y="1779"/>
                </a:lnTo>
                <a:lnTo>
                  <a:pt x="158" y="1778"/>
                </a:lnTo>
                <a:lnTo>
                  <a:pt x="155" y="1772"/>
                </a:lnTo>
                <a:lnTo>
                  <a:pt x="151" y="1767"/>
                </a:lnTo>
                <a:lnTo>
                  <a:pt x="147" y="1764"/>
                </a:lnTo>
                <a:lnTo>
                  <a:pt x="142" y="1763"/>
                </a:lnTo>
                <a:lnTo>
                  <a:pt x="136" y="1761"/>
                </a:lnTo>
                <a:lnTo>
                  <a:pt x="129" y="1760"/>
                </a:lnTo>
                <a:lnTo>
                  <a:pt x="124" y="1758"/>
                </a:lnTo>
                <a:lnTo>
                  <a:pt x="119" y="1754"/>
                </a:lnTo>
                <a:lnTo>
                  <a:pt x="122" y="1710"/>
                </a:lnTo>
                <a:lnTo>
                  <a:pt x="124" y="1676"/>
                </a:lnTo>
                <a:lnTo>
                  <a:pt x="125" y="1650"/>
                </a:lnTo>
                <a:lnTo>
                  <a:pt x="127" y="1631"/>
                </a:lnTo>
                <a:lnTo>
                  <a:pt x="127" y="1613"/>
                </a:lnTo>
                <a:lnTo>
                  <a:pt x="128" y="1596"/>
                </a:lnTo>
                <a:lnTo>
                  <a:pt x="128" y="1578"/>
                </a:lnTo>
                <a:lnTo>
                  <a:pt x="128" y="1556"/>
                </a:lnTo>
                <a:lnTo>
                  <a:pt x="123" y="1545"/>
                </a:lnTo>
                <a:lnTo>
                  <a:pt x="120" y="1534"/>
                </a:lnTo>
                <a:lnTo>
                  <a:pt x="116" y="1515"/>
                </a:lnTo>
                <a:lnTo>
                  <a:pt x="110" y="1482"/>
                </a:lnTo>
                <a:lnTo>
                  <a:pt x="118" y="1481"/>
                </a:lnTo>
                <a:lnTo>
                  <a:pt x="127" y="1480"/>
                </a:lnTo>
                <a:lnTo>
                  <a:pt x="136" y="1479"/>
                </a:lnTo>
                <a:lnTo>
                  <a:pt x="145" y="1478"/>
                </a:lnTo>
                <a:lnTo>
                  <a:pt x="144" y="1451"/>
                </a:lnTo>
                <a:lnTo>
                  <a:pt x="143" y="1425"/>
                </a:lnTo>
                <a:lnTo>
                  <a:pt x="143" y="1412"/>
                </a:lnTo>
                <a:lnTo>
                  <a:pt x="143" y="1398"/>
                </a:lnTo>
                <a:lnTo>
                  <a:pt x="144" y="1385"/>
                </a:lnTo>
                <a:lnTo>
                  <a:pt x="145" y="1371"/>
                </a:lnTo>
                <a:lnTo>
                  <a:pt x="139" y="1370"/>
                </a:lnTo>
                <a:lnTo>
                  <a:pt x="132" y="1369"/>
                </a:lnTo>
                <a:lnTo>
                  <a:pt x="138" y="1359"/>
                </a:lnTo>
                <a:lnTo>
                  <a:pt x="141" y="1349"/>
                </a:lnTo>
                <a:lnTo>
                  <a:pt x="142" y="1339"/>
                </a:lnTo>
                <a:lnTo>
                  <a:pt x="144" y="1327"/>
                </a:lnTo>
                <a:lnTo>
                  <a:pt x="126" y="1315"/>
                </a:lnTo>
                <a:lnTo>
                  <a:pt x="108" y="1302"/>
                </a:lnTo>
                <a:lnTo>
                  <a:pt x="100" y="1294"/>
                </a:lnTo>
                <a:lnTo>
                  <a:pt x="93" y="1286"/>
                </a:lnTo>
                <a:lnTo>
                  <a:pt x="91" y="1282"/>
                </a:lnTo>
                <a:lnTo>
                  <a:pt x="90" y="1277"/>
                </a:lnTo>
                <a:lnTo>
                  <a:pt x="89" y="1272"/>
                </a:lnTo>
                <a:lnTo>
                  <a:pt x="89" y="1266"/>
                </a:lnTo>
                <a:lnTo>
                  <a:pt x="97" y="1261"/>
                </a:lnTo>
                <a:lnTo>
                  <a:pt x="104" y="1256"/>
                </a:lnTo>
                <a:lnTo>
                  <a:pt x="111" y="1250"/>
                </a:lnTo>
                <a:lnTo>
                  <a:pt x="117" y="1244"/>
                </a:lnTo>
                <a:lnTo>
                  <a:pt x="122" y="1237"/>
                </a:lnTo>
                <a:lnTo>
                  <a:pt x="126" y="1230"/>
                </a:lnTo>
                <a:lnTo>
                  <a:pt x="129" y="1223"/>
                </a:lnTo>
                <a:lnTo>
                  <a:pt x="132" y="1215"/>
                </a:lnTo>
                <a:lnTo>
                  <a:pt x="146" y="1212"/>
                </a:lnTo>
                <a:lnTo>
                  <a:pt x="160" y="1211"/>
                </a:lnTo>
                <a:lnTo>
                  <a:pt x="160" y="1204"/>
                </a:lnTo>
                <a:lnTo>
                  <a:pt x="160" y="1196"/>
                </a:lnTo>
                <a:lnTo>
                  <a:pt x="160" y="1188"/>
                </a:lnTo>
                <a:lnTo>
                  <a:pt x="160" y="1179"/>
                </a:lnTo>
                <a:lnTo>
                  <a:pt x="149" y="1177"/>
                </a:lnTo>
                <a:lnTo>
                  <a:pt x="139" y="1174"/>
                </a:lnTo>
                <a:lnTo>
                  <a:pt x="128" y="1172"/>
                </a:lnTo>
                <a:lnTo>
                  <a:pt x="119" y="1170"/>
                </a:lnTo>
                <a:lnTo>
                  <a:pt x="127" y="1161"/>
                </a:lnTo>
                <a:lnTo>
                  <a:pt x="135" y="1149"/>
                </a:lnTo>
                <a:lnTo>
                  <a:pt x="142" y="1137"/>
                </a:lnTo>
                <a:lnTo>
                  <a:pt x="149" y="1123"/>
                </a:lnTo>
                <a:lnTo>
                  <a:pt x="154" y="1109"/>
                </a:lnTo>
                <a:lnTo>
                  <a:pt x="158" y="1094"/>
                </a:lnTo>
                <a:lnTo>
                  <a:pt x="160" y="1081"/>
                </a:lnTo>
                <a:lnTo>
                  <a:pt x="160" y="1067"/>
                </a:lnTo>
                <a:lnTo>
                  <a:pt x="145" y="1055"/>
                </a:lnTo>
                <a:lnTo>
                  <a:pt x="130" y="1042"/>
                </a:lnTo>
                <a:lnTo>
                  <a:pt x="116" y="1029"/>
                </a:lnTo>
                <a:lnTo>
                  <a:pt x="102" y="1016"/>
                </a:lnTo>
                <a:lnTo>
                  <a:pt x="89" y="1003"/>
                </a:lnTo>
                <a:lnTo>
                  <a:pt x="74" y="991"/>
                </a:lnTo>
                <a:lnTo>
                  <a:pt x="60" y="978"/>
                </a:lnTo>
                <a:lnTo>
                  <a:pt x="44" y="967"/>
                </a:lnTo>
                <a:lnTo>
                  <a:pt x="44" y="953"/>
                </a:lnTo>
                <a:lnTo>
                  <a:pt x="44" y="941"/>
                </a:lnTo>
                <a:lnTo>
                  <a:pt x="56" y="928"/>
                </a:lnTo>
                <a:lnTo>
                  <a:pt x="68" y="917"/>
                </a:lnTo>
                <a:lnTo>
                  <a:pt x="66" y="893"/>
                </a:lnTo>
                <a:lnTo>
                  <a:pt x="60" y="860"/>
                </a:lnTo>
                <a:lnTo>
                  <a:pt x="54" y="827"/>
                </a:lnTo>
                <a:lnTo>
                  <a:pt x="49" y="801"/>
                </a:lnTo>
                <a:lnTo>
                  <a:pt x="40" y="796"/>
                </a:lnTo>
                <a:lnTo>
                  <a:pt x="32" y="790"/>
                </a:lnTo>
                <a:lnTo>
                  <a:pt x="23" y="786"/>
                </a:lnTo>
                <a:lnTo>
                  <a:pt x="14" y="782"/>
                </a:lnTo>
                <a:lnTo>
                  <a:pt x="15" y="775"/>
                </a:lnTo>
                <a:lnTo>
                  <a:pt x="15" y="768"/>
                </a:lnTo>
                <a:lnTo>
                  <a:pt x="17" y="761"/>
                </a:lnTo>
                <a:lnTo>
                  <a:pt x="19" y="755"/>
                </a:lnTo>
                <a:lnTo>
                  <a:pt x="25" y="744"/>
                </a:lnTo>
                <a:lnTo>
                  <a:pt x="32" y="733"/>
                </a:lnTo>
                <a:lnTo>
                  <a:pt x="48" y="715"/>
                </a:lnTo>
                <a:lnTo>
                  <a:pt x="67" y="696"/>
                </a:lnTo>
                <a:lnTo>
                  <a:pt x="74" y="695"/>
                </a:lnTo>
                <a:lnTo>
                  <a:pt x="81" y="693"/>
                </a:lnTo>
                <a:lnTo>
                  <a:pt x="86" y="692"/>
                </a:lnTo>
                <a:lnTo>
                  <a:pt x="91" y="690"/>
                </a:lnTo>
                <a:lnTo>
                  <a:pt x="95" y="687"/>
                </a:lnTo>
                <a:lnTo>
                  <a:pt x="99" y="685"/>
                </a:lnTo>
                <a:lnTo>
                  <a:pt x="102" y="680"/>
                </a:lnTo>
                <a:lnTo>
                  <a:pt x="104" y="677"/>
                </a:lnTo>
                <a:lnTo>
                  <a:pt x="110" y="669"/>
                </a:lnTo>
                <a:lnTo>
                  <a:pt x="113" y="660"/>
                </a:lnTo>
                <a:lnTo>
                  <a:pt x="117" y="648"/>
                </a:lnTo>
                <a:lnTo>
                  <a:pt x="121" y="635"/>
                </a:lnTo>
                <a:lnTo>
                  <a:pt x="125" y="633"/>
                </a:lnTo>
                <a:lnTo>
                  <a:pt x="130" y="633"/>
                </a:lnTo>
                <a:lnTo>
                  <a:pt x="131" y="621"/>
                </a:lnTo>
                <a:lnTo>
                  <a:pt x="132" y="612"/>
                </a:lnTo>
                <a:lnTo>
                  <a:pt x="128" y="612"/>
                </a:lnTo>
                <a:lnTo>
                  <a:pt x="124" y="612"/>
                </a:lnTo>
                <a:lnTo>
                  <a:pt x="122" y="603"/>
                </a:lnTo>
                <a:lnTo>
                  <a:pt x="119" y="593"/>
                </a:lnTo>
                <a:lnTo>
                  <a:pt x="115" y="586"/>
                </a:lnTo>
                <a:lnTo>
                  <a:pt x="111" y="580"/>
                </a:lnTo>
                <a:lnTo>
                  <a:pt x="104" y="575"/>
                </a:lnTo>
                <a:lnTo>
                  <a:pt x="97" y="571"/>
                </a:lnTo>
                <a:lnTo>
                  <a:pt x="93" y="570"/>
                </a:lnTo>
                <a:lnTo>
                  <a:pt x="89" y="569"/>
                </a:lnTo>
                <a:lnTo>
                  <a:pt x="84" y="569"/>
                </a:lnTo>
                <a:lnTo>
                  <a:pt x="79" y="570"/>
                </a:lnTo>
                <a:lnTo>
                  <a:pt x="77" y="558"/>
                </a:lnTo>
                <a:lnTo>
                  <a:pt x="76" y="548"/>
                </a:lnTo>
                <a:lnTo>
                  <a:pt x="68" y="541"/>
                </a:lnTo>
                <a:lnTo>
                  <a:pt x="61" y="536"/>
                </a:lnTo>
                <a:lnTo>
                  <a:pt x="57" y="534"/>
                </a:lnTo>
                <a:lnTo>
                  <a:pt x="52" y="533"/>
                </a:lnTo>
                <a:lnTo>
                  <a:pt x="46" y="532"/>
                </a:lnTo>
                <a:lnTo>
                  <a:pt x="41" y="533"/>
                </a:lnTo>
                <a:lnTo>
                  <a:pt x="41" y="525"/>
                </a:lnTo>
                <a:lnTo>
                  <a:pt x="42" y="517"/>
                </a:lnTo>
                <a:lnTo>
                  <a:pt x="43" y="510"/>
                </a:lnTo>
                <a:lnTo>
                  <a:pt x="45" y="505"/>
                </a:lnTo>
                <a:lnTo>
                  <a:pt x="49" y="496"/>
                </a:lnTo>
                <a:lnTo>
                  <a:pt x="56" y="487"/>
                </a:lnTo>
                <a:lnTo>
                  <a:pt x="62" y="480"/>
                </a:lnTo>
                <a:lnTo>
                  <a:pt x="68" y="473"/>
                </a:lnTo>
                <a:lnTo>
                  <a:pt x="71" y="468"/>
                </a:lnTo>
                <a:lnTo>
                  <a:pt x="74" y="463"/>
                </a:lnTo>
                <a:lnTo>
                  <a:pt x="77" y="456"/>
                </a:lnTo>
                <a:lnTo>
                  <a:pt x="81" y="449"/>
                </a:lnTo>
                <a:lnTo>
                  <a:pt x="70" y="442"/>
                </a:lnTo>
                <a:lnTo>
                  <a:pt x="61" y="434"/>
                </a:lnTo>
                <a:lnTo>
                  <a:pt x="53" y="424"/>
                </a:lnTo>
                <a:lnTo>
                  <a:pt x="45" y="415"/>
                </a:lnTo>
                <a:lnTo>
                  <a:pt x="36" y="407"/>
                </a:lnTo>
                <a:lnTo>
                  <a:pt x="27" y="398"/>
                </a:lnTo>
                <a:lnTo>
                  <a:pt x="21" y="394"/>
                </a:lnTo>
                <a:lnTo>
                  <a:pt x="14" y="391"/>
                </a:lnTo>
                <a:lnTo>
                  <a:pt x="8" y="388"/>
                </a:lnTo>
                <a:lnTo>
                  <a:pt x="0" y="385"/>
                </a:lnTo>
                <a:lnTo>
                  <a:pt x="3" y="378"/>
                </a:lnTo>
                <a:lnTo>
                  <a:pt x="7" y="371"/>
                </a:lnTo>
                <a:lnTo>
                  <a:pt x="11" y="367"/>
                </a:lnTo>
                <a:lnTo>
                  <a:pt x="17" y="364"/>
                </a:lnTo>
                <a:lnTo>
                  <a:pt x="24" y="361"/>
                </a:lnTo>
                <a:lnTo>
                  <a:pt x="31" y="360"/>
                </a:lnTo>
                <a:lnTo>
                  <a:pt x="38" y="359"/>
                </a:lnTo>
                <a:lnTo>
                  <a:pt x="45" y="359"/>
                </a:lnTo>
                <a:lnTo>
                  <a:pt x="79" y="362"/>
                </a:lnTo>
                <a:lnTo>
                  <a:pt x="107" y="366"/>
                </a:lnTo>
                <a:lnTo>
                  <a:pt x="110" y="376"/>
                </a:lnTo>
                <a:lnTo>
                  <a:pt x="114" y="387"/>
                </a:lnTo>
                <a:lnTo>
                  <a:pt x="119" y="396"/>
                </a:lnTo>
                <a:lnTo>
                  <a:pt x="126" y="404"/>
                </a:lnTo>
                <a:lnTo>
                  <a:pt x="141" y="419"/>
                </a:lnTo>
                <a:lnTo>
                  <a:pt x="156" y="434"/>
                </a:lnTo>
                <a:lnTo>
                  <a:pt x="164" y="434"/>
                </a:lnTo>
                <a:lnTo>
                  <a:pt x="170" y="432"/>
                </a:lnTo>
                <a:lnTo>
                  <a:pt x="177" y="431"/>
                </a:lnTo>
                <a:lnTo>
                  <a:pt x="183" y="429"/>
                </a:lnTo>
                <a:lnTo>
                  <a:pt x="188" y="426"/>
                </a:lnTo>
                <a:lnTo>
                  <a:pt x="194" y="423"/>
                </a:lnTo>
                <a:lnTo>
                  <a:pt x="199" y="419"/>
                </a:lnTo>
                <a:lnTo>
                  <a:pt x="204" y="415"/>
                </a:lnTo>
                <a:lnTo>
                  <a:pt x="208" y="411"/>
                </a:lnTo>
                <a:lnTo>
                  <a:pt x="212" y="406"/>
                </a:lnTo>
                <a:lnTo>
                  <a:pt x="215" y="399"/>
                </a:lnTo>
                <a:lnTo>
                  <a:pt x="219" y="394"/>
                </a:lnTo>
                <a:lnTo>
                  <a:pt x="221" y="387"/>
                </a:lnTo>
                <a:lnTo>
                  <a:pt x="223" y="381"/>
                </a:lnTo>
                <a:lnTo>
                  <a:pt x="224" y="373"/>
                </a:lnTo>
                <a:lnTo>
                  <a:pt x="224" y="366"/>
                </a:lnTo>
                <a:lnTo>
                  <a:pt x="211" y="358"/>
                </a:lnTo>
                <a:lnTo>
                  <a:pt x="201" y="351"/>
                </a:lnTo>
                <a:lnTo>
                  <a:pt x="195" y="316"/>
                </a:lnTo>
                <a:lnTo>
                  <a:pt x="191" y="281"/>
                </a:lnTo>
                <a:lnTo>
                  <a:pt x="191" y="272"/>
                </a:lnTo>
                <a:lnTo>
                  <a:pt x="191" y="263"/>
                </a:lnTo>
                <a:lnTo>
                  <a:pt x="192" y="254"/>
                </a:lnTo>
                <a:lnTo>
                  <a:pt x="194" y="246"/>
                </a:lnTo>
                <a:lnTo>
                  <a:pt x="196" y="239"/>
                </a:lnTo>
                <a:lnTo>
                  <a:pt x="200" y="230"/>
                </a:lnTo>
                <a:lnTo>
                  <a:pt x="205" y="223"/>
                </a:lnTo>
                <a:lnTo>
                  <a:pt x="210" y="217"/>
                </a:lnTo>
                <a:lnTo>
                  <a:pt x="212" y="197"/>
                </a:lnTo>
                <a:lnTo>
                  <a:pt x="214" y="176"/>
                </a:lnTo>
                <a:lnTo>
                  <a:pt x="215" y="155"/>
                </a:lnTo>
                <a:lnTo>
                  <a:pt x="214" y="132"/>
                </a:lnTo>
                <a:lnTo>
                  <a:pt x="212" y="121"/>
                </a:lnTo>
                <a:lnTo>
                  <a:pt x="210" y="111"/>
                </a:lnTo>
                <a:lnTo>
                  <a:pt x="208" y="101"/>
                </a:lnTo>
                <a:lnTo>
                  <a:pt x="204" y="91"/>
                </a:lnTo>
                <a:lnTo>
                  <a:pt x="200" y="83"/>
                </a:lnTo>
                <a:lnTo>
                  <a:pt x="194" y="75"/>
                </a:lnTo>
                <a:lnTo>
                  <a:pt x="187" y="68"/>
                </a:lnTo>
                <a:lnTo>
                  <a:pt x="179" y="62"/>
                </a:lnTo>
                <a:lnTo>
                  <a:pt x="180" y="56"/>
                </a:lnTo>
                <a:lnTo>
                  <a:pt x="181" y="50"/>
                </a:lnTo>
                <a:lnTo>
                  <a:pt x="182" y="44"/>
                </a:lnTo>
                <a:lnTo>
                  <a:pt x="185" y="39"/>
                </a:lnTo>
                <a:lnTo>
                  <a:pt x="188" y="34"/>
                </a:lnTo>
                <a:lnTo>
                  <a:pt x="192" y="30"/>
                </a:lnTo>
                <a:lnTo>
                  <a:pt x="196" y="27"/>
                </a:lnTo>
                <a:lnTo>
                  <a:pt x="200" y="24"/>
                </a:lnTo>
                <a:lnTo>
                  <a:pt x="221" y="11"/>
                </a:lnTo>
                <a:lnTo>
                  <a:pt x="241" y="0"/>
                </a:lnTo>
                <a:lnTo>
                  <a:pt x="252" y="1"/>
                </a:lnTo>
                <a:lnTo>
                  <a:pt x="262" y="2"/>
                </a:lnTo>
                <a:lnTo>
                  <a:pt x="271" y="3"/>
                </a:lnTo>
                <a:lnTo>
                  <a:pt x="281" y="5"/>
                </a:lnTo>
                <a:lnTo>
                  <a:pt x="298" y="11"/>
                </a:lnTo>
                <a:lnTo>
                  <a:pt x="315" y="19"/>
                </a:lnTo>
                <a:lnTo>
                  <a:pt x="347" y="36"/>
                </a:lnTo>
                <a:lnTo>
                  <a:pt x="381" y="55"/>
                </a:lnTo>
                <a:lnTo>
                  <a:pt x="383" y="66"/>
                </a:lnTo>
                <a:lnTo>
                  <a:pt x="384" y="77"/>
                </a:lnTo>
                <a:lnTo>
                  <a:pt x="398" y="78"/>
                </a:lnTo>
                <a:lnTo>
                  <a:pt x="411" y="79"/>
                </a:lnTo>
                <a:lnTo>
                  <a:pt x="398" y="89"/>
                </a:lnTo>
                <a:lnTo>
                  <a:pt x="384" y="100"/>
                </a:lnTo>
                <a:lnTo>
                  <a:pt x="383" y="110"/>
                </a:lnTo>
                <a:lnTo>
                  <a:pt x="383" y="122"/>
                </a:lnTo>
                <a:lnTo>
                  <a:pt x="388" y="122"/>
                </a:lnTo>
                <a:lnTo>
                  <a:pt x="391" y="122"/>
                </a:lnTo>
                <a:lnTo>
                  <a:pt x="393" y="130"/>
                </a:lnTo>
                <a:lnTo>
                  <a:pt x="395" y="138"/>
                </a:lnTo>
                <a:lnTo>
                  <a:pt x="407" y="139"/>
                </a:lnTo>
                <a:lnTo>
                  <a:pt x="420" y="140"/>
                </a:lnTo>
                <a:lnTo>
                  <a:pt x="433" y="141"/>
                </a:lnTo>
                <a:lnTo>
                  <a:pt x="447" y="142"/>
                </a:lnTo>
                <a:lnTo>
                  <a:pt x="449" y="129"/>
                </a:lnTo>
                <a:lnTo>
                  <a:pt x="451" y="114"/>
                </a:lnTo>
                <a:lnTo>
                  <a:pt x="452" y="100"/>
                </a:lnTo>
                <a:lnTo>
                  <a:pt x="454" y="85"/>
                </a:lnTo>
                <a:lnTo>
                  <a:pt x="474" y="83"/>
                </a:lnTo>
                <a:lnTo>
                  <a:pt x="493" y="82"/>
                </a:lnTo>
                <a:lnTo>
                  <a:pt x="503" y="81"/>
                </a:lnTo>
                <a:lnTo>
                  <a:pt x="512" y="82"/>
                </a:lnTo>
                <a:lnTo>
                  <a:pt x="521" y="84"/>
                </a:lnTo>
                <a:lnTo>
                  <a:pt x="531" y="87"/>
                </a:lnTo>
                <a:lnTo>
                  <a:pt x="532" y="105"/>
                </a:lnTo>
                <a:lnTo>
                  <a:pt x="533" y="122"/>
                </a:lnTo>
                <a:lnTo>
                  <a:pt x="534" y="140"/>
                </a:lnTo>
                <a:lnTo>
                  <a:pt x="534" y="158"/>
                </a:lnTo>
                <a:lnTo>
                  <a:pt x="542" y="158"/>
                </a:lnTo>
                <a:lnTo>
                  <a:pt x="550" y="158"/>
                </a:lnTo>
                <a:lnTo>
                  <a:pt x="559" y="158"/>
                </a:lnTo>
                <a:lnTo>
                  <a:pt x="566" y="158"/>
                </a:lnTo>
                <a:lnTo>
                  <a:pt x="570" y="147"/>
                </a:lnTo>
                <a:lnTo>
                  <a:pt x="573" y="138"/>
                </a:lnTo>
                <a:lnTo>
                  <a:pt x="586" y="140"/>
                </a:lnTo>
                <a:lnTo>
                  <a:pt x="596" y="144"/>
                </a:lnTo>
                <a:lnTo>
                  <a:pt x="605" y="148"/>
                </a:lnTo>
                <a:lnTo>
                  <a:pt x="615" y="152"/>
                </a:lnTo>
                <a:lnTo>
                  <a:pt x="624" y="157"/>
                </a:lnTo>
                <a:lnTo>
                  <a:pt x="633" y="160"/>
                </a:lnTo>
                <a:lnTo>
                  <a:pt x="638" y="161"/>
                </a:lnTo>
                <a:lnTo>
                  <a:pt x="645" y="161"/>
                </a:lnTo>
                <a:lnTo>
                  <a:pt x="651" y="161"/>
                </a:lnTo>
                <a:lnTo>
                  <a:pt x="658" y="161"/>
                </a:lnTo>
                <a:lnTo>
                  <a:pt x="658" y="168"/>
                </a:lnTo>
                <a:lnTo>
                  <a:pt x="658" y="175"/>
                </a:lnTo>
                <a:lnTo>
                  <a:pt x="662" y="175"/>
                </a:lnTo>
                <a:lnTo>
                  <a:pt x="666" y="175"/>
                </a:lnTo>
                <a:lnTo>
                  <a:pt x="674" y="184"/>
                </a:lnTo>
                <a:lnTo>
                  <a:pt x="682" y="190"/>
                </a:lnTo>
                <a:lnTo>
                  <a:pt x="691" y="196"/>
                </a:lnTo>
                <a:lnTo>
                  <a:pt x="701" y="201"/>
                </a:lnTo>
                <a:lnTo>
                  <a:pt x="719" y="211"/>
                </a:lnTo>
                <a:lnTo>
                  <a:pt x="739" y="221"/>
                </a:lnTo>
                <a:lnTo>
                  <a:pt x="746" y="232"/>
                </a:lnTo>
                <a:lnTo>
                  <a:pt x="754" y="242"/>
                </a:lnTo>
                <a:lnTo>
                  <a:pt x="762" y="251"/>
                </a:lnTo>
                <a:lnTo>
                  <a:pt x="770" y="259"/>
                </a:lnTo>
                <a:lnTo>
                  <a:pt x="788" y="275"/>
                </a:lnTo>
                <a:lnTo>
                  <a:pt x="806" y="290"/>
                </a:lnTo>
                <a:lnTo>
                  <a:pt x="816" y="299"/>
                </a:lnTo>
                <a:lnTo>
                  <a:pt x="824" y="307"/>
                </a:lnTo>
                <a:lnTo>
                  <a:pt x="832" y="316"/>
                </a:lnTo>
                <a:lnTo>
                  <a:pt x="840" y="326"/>
                </a:lnTo>
                <a:lnTo>
                  <a:pt x="847" y="336"/>
                </a:lnTo>
                <a:lnTo>
                  <a:pt x="852" y="347"/>
                </a:lnTo>
                <a:lnTo>
                  <a:pt x="857" y="360"/>
                </a:lnTo>
                <a:lnTo>
                  <a:pt x="860" y="373"/>
                </a:lnTo>
                <a:lnTo>
                  <a:pt x="888" y="372"/>
                </a:lnTo>
                <a:lnTo>
                  <a:pt x="916" y="371"/>
                </a:lnTo>
                <a:lnTo>
                  <a:pt x="945" y="370"/>
                </a:lnTo>
                <a:lnTo>
                  <a:pt x="973" y="369"/>
                </a:lnTo>
                <a:lnTo>
                  <a:pt x="1002" y="369"/>
                </a:lnTo>
                <a:lnTo>
                  <a:pt x="1031" y="368"/>
                </a:lnTo>
                <a:lnTo>
                  <a:pt x="1059" y="367"/>
                </a:lnTo>
                <a:lnTo>
                  <a:pt x="1088" y="367"/>
                </a:lnTo>
                <a:lnTo>
                  <a:pt x="1088" y="372"/>
                </a:lnTo>
                <a:lnTo>
                  <a:pt x="1090" y="375"/>
                </a:lnTo>
                <a:lnTo>
                  <a:pt x="1092" y="379"/>
                </a:lnTo>
                <a:lnTo>
                  <a:pt x="1094" y="382"/>
                </a:lnTo>
                <a:lnTo>
                  <a:pt x="1097" y="384"/>
                </a:lnTo>
                <a:lnTo>
                  <a:pt x="1100" y="385"/>
                </a:lnTo>
                <a:lnTo>
                  <a:pt x="1103" y="386"/>
                </a:lnTo>
                <a:lnTo>
                  <a:pt x="1106" y="387"/>
                </a:lnTo>
                <a:lnTo>
                  <a:pt x="1114" y="386"/>
                </a:lnTo>
                <a:lnTo>
                  <a:pt x="1123" y="385"/>
                </a:lnTo>
                <a:lnTo>
                  <a:pt x="1131" y="384"/>
                </a:lnTo>
                <a:lnTo>
                  <a:pt x="1139" y="382"/>
                </a:lnTo>
                <a:lnTo>
                  <a:pt x="1141" y="373"/>
                </a:lnTo>
                <a:lnTo>
                  <a:pt x="1143" y="368"/>
                </a:lnTo>
                <a:lnTo>
                  <a:pt x="1147" y="364"/>
                </a:lnTo>
                <a:lnTo>
                  <a:pt x="1151" y="360"/>
                </a:lnTo>
                <a:lnTo>
                  <a:pt x="1187" y="361"/>
                </a:lnTo>
                <a:lnTo>
                  <a:pt x="1223" y="363"/>
                </a:lnTo>
                <a:lnTo>
                  <a:pt x="1241" y="365"/>
                </a:lnTo>
                <a:lnTo>
                  <a:pt x="1260" y="368"/>
                </a:lnTo>
                <a:lnTo>
                  <a:pt x="1277" y="371"/>
                </a:lnTo>
                <a:lnTo>
                  <a:pt x="1295" y="376"/>
                </a:lnTo>
                <a:lnTo>
                  <a:pt x="1302" y="410"/>
                </a:lnTo>
                <a:lnTo>
                  <a:pt x="1308" y="443"/>
                </a:lnTo>
                <a:lnTo>
                  <a:pt x="1315" y="476"/>
                </a:lnTo>
                <a:lnTo>
                  <a:pt x="1319" y="509"/>
                </a:lnTo>
                <a:lnTo>
                  <a:pt x="1339" y="522"/>
                </a:lnTo>
                <a:lnTo>
                  <a:pt x="1350" y="529"/>
                </a:lnTo>
                <a:lnTo>
                  <a:pt x="1354" y="533"/>
                </a:lnTo>
                <a:lnTo>
                  <a:pt x="1357" y="538"/>
                </a:lnTo>
                <a:lnTo>
                  <a:pt x="1350" y="546"/>
                </a:lnTo>
                <a:lnTo>
                  <a:pt x="1344" y="552"/>
                </a:lnTo>
                <a:lnTo>
                  <a:pt x="1337" y="559"/>
                </a:lnTo>
                <a:lnTo>
                  <a:pt x="1333" y="565"/>
                </a:lnTo>
                <a:lnTo>
                  <a:pt x="1330" y="573"/>
                </a:lnTo>
                <a:lnTo>
                  <a:pt x="1329" y="581"/>
                </a:lnTo>
                <a:lnTo>
                  <a:pt x="1330" y="590"/>
                </a:lnTo>
                <a:lnTo>
                  <a:pt x="1333" y="601"/>
                </a:lnTo>
                <a:lnTo>
                  <a:pt x="1319" y="622"/>
                </a:lnTo>
                <a:lnTo>
                  <a:pt x="1305" y="641"/>
                </a:lnTo>
                <a:lnTo>
                  <a:pt x="1300" y="650"/>
                </a:lnTo>
                <a:lnTo>
                  <a:pt x="1295" y="660"/>
                </a:lnTo>
                <a:lnTo>
                  <a:pt x="1290" y="669"/>
                </a:lnTo>
                <a:lnTo>
                  <a:pt x="1287" y="677"/>
                </a:lnTo>
                <a:lnTo>
                  <a:pt x="1283" y="687"/>
                </a:lnTo>
                <a:lnTo>
                  <a:pt x="1281" y="696"/>
                </a:lnTo>
                <a:lnTo>
                  <a:pt x="1280" y="705"/>
                </a:lnTo>
                <a:lnTo>
                  <a:pt x="1280" y="716"/>
                </a:lnTo>
                <a:lnTo>
                  <a:pt x="1281" y="726"/>
                </a:lnTo>
                <a:lnTo>
                  <a:pt x="1284" y="737"/>
                </a:lnTo>
                <a:lnTo>
                  <a:pt x="1289" y="750"/>
                </a:lnTo>
                <a:lnTo>
                  <a:pt x="1294" y="762"/>
                </a:lnTo>
                <a:lnTo>
                  <a:pt x="1295" y="778"/>
                </a:lnTo>
                <a:lnTo>
                  <a:pt x="1296" y="791"/>
                </a:lnTo>
                <a:lnTo>
                  <a:pt x="1298" y="804"/>
                </a:lnTo>
                <a:lnTo>
                  <a:pt x="1301" y="815"/>
                </a:lnTo>
                <a:lnTo>
                  <a:pt x="1306" y="827"/>
                </a:lnTo>
                <a:lnTo>
                  <a:pt x="1311" y="837"/>
                </a:lnTo>
                <a:lnTo>
                  <a:pt x="1320" y="847"/>
                </a:lnTo>
                <a:lnTo>
                  <a:pt x="1330" y="858"/>
                </a:lnTo>
                <a:lnTo>
                  <a:pt x="1330" y="874"/>
                </a:lnTo>
                <a:lnTo>
                  <a:pt x="1330" y="891"/>
                </a:lnTo>
                <a:lnTo>
                  <a:pt x="1330" y="909"/>
                </a:lnTo>
                <a:lnTo>
                  <a:pt x="1331" y="925"/>
                </a:lnTo>
                <a:lnTo>
                  <a:pt x="1333" y="927"/>
                </a:lnTo>
                <a:lnTo>
                  <a:pt x="1334" y="930"/>
                </a:lnTo>
                <a:lnTo>
                  <a:pt x="1335" y="933"/>
                </a:lnTo>
                <a:lnTo>
                  <a:pt x="1335" y="938"/>
                </a:lnTo>
                <a:lnTo>
                  <a:pt x="1334" y="946"/>
                </a:lnTo>
                <a:lnTo>
                  <a:pt x="1331" y="954"/>
                </a:lnTo>
                <a:lnTo>
                  <a:pt x="1327" y="965"/>
                </a:lnTo>
                <a:lnTo>
                  <a:pt x="1321" y="975"/>
                </a:lnTo>
                <a:lnTo>
                  <a:pt x="1315" y="986"/>
                </a:lnTo>
                <a:lnTo>
                  <a:pt x="1306" y="997"/>
                </a:lnTo>
                <a:lnTo>
                  <a:pt x="1275" y="1038"/>
                </a:lnTo>
                <a:lnTo>
                  <a:pt x="1255" y="1066"/>
                </a:lnTo>
                <a:lnTo>
                  <a:pt x="1246" y="1072"/>
                </a:lnTo>
                <a:lnTo>
                  <a:pt x="1238" y="1079"/>
                </a:lnTo>
                <a:lnTo>
                  <a:pt x="1228" y="1085"/>
                </a:lnTo>
                <a:lnTo>
                  <a:pt x="1220" y="1091"/>
                </a:lnTo>
                <a:lnTo>
                  <a:pt x="1203" y="1087"/>
                </a:lnTo>
                <a:lnTo>
                  <a:pt x="1187" y="1086"/>
                </a:lnTo>
                <a:lnTo>
                  <a:pt x="1181" y="1086"/>
                </a:lnTo>
                <a:lnTo>
                  <a:pt x="1176" y="1087"/>
                </a:lnTo>
                <a:lnTo>
                  <a:pt x="1170" y="1088"/>
                </a:lnTo>
                <a:lnTo>
                  <a:pt x="1165" y="1091"/>
                </a:lnTo>
                <a:lnTo>
                  <a:pt x="1161" y="1094"/>
                </a:lnTo>
                <a:lnTo>
                  <a:pt x="1157" y="1098"/>
                </a:lnTo>
                <a:lnTo>
                  <a:pt x="1154" y="1103"/>
                </a:lnTo>
                <a:lnTo>
                  <a:pt x="1151" y="1109"/>
                </a:lnTo>
                <a:lnTo>
                  <a:pt x="1144" y="1122"/>
                </a:lnTo>
                <a:lnTo>
                  <a:pt x="1139" y="1139"/>
                </a:lnTo>
                <a:lnTo>
                  <a:pt x="1133" y="1140"/>
                </a:lnTo>
                <a:lnTo>
                  <a:pt x="1128" y="1142"/>
                </a:lnTo>
                <a:lnTo>
                  <a:pt x="1124" y="1144"/>
                </a:lnTo>
                <a:lnTo>
                  <a:pt x="1122" y="1146"/>
                </a:lnTo>
                <a:lnTo>
                  <a:pt x="1119" y="1154"/>
                </a:lnTo>
                <a:lnTo>
                  <a:pt x="1115" y="1167"/>
                </a:lnTo>
                <a:lnTo>
                  <a:pt x="1104" y="1169"/>
                </a:lnTo>
                <a:lnTo>
                  <a:pt x="1095" y="1172"/>
                </a:lnTo>
                <a:lnTo>
                  <a:pt x="1091" y="1174"/>
                </a:lnTo>
                <a:lnTo>
                  <a:pt x="1087" y="1176"/>
                </a:lnTo>
                <a:lnTo>
                  <a:pt x="1084" y="1179"/>
                </a:lnTo>
                <a:lnTo>
                  <a:pt x="1083" y="1182"/>
                </a:lnTo>
                <a:lnTo>
                  <a:pt x="1082" y="1186"/>
                </a:lnTo>
                <a:lnTo>
                  <a:pt x="1081" y="1190"/>
                </a:lnTo>
                <a:lnTo>
                  <a:pt x="1082" y="1194"/>
                </a:lnTo>
                <a:lnTo>
                  <a:pt x="1083" y="1198"/>
                </a:lnTo>
                <a:lnTo>
                  <a:pt x="1086" y="1203"/>
                </a:lnTo>
                <a:lnTo>
                  <a:pt x="1090" y="1209"/>
                </a:lnTo>
                <a:lnTo>
                  <a:pt x="1094" y="1215"/>
                </a:lnTo>
                <a:lnTo>
                  <a:pt x="1099" y="1222"/>
                </a:lnTo>
                <a:lnTo>
                  <a:pt x="1097" y="1244"/>
                </a:lnTo>
                <a:lnTo>
                  <a:pt x="1096" y="1266"/>
                </a:lnTo>
                <a:lnTo>
                  <a:pt x="1094" y="1288"/>
                </a:lnTo>
                <a:lnTo>
                  <a:pt x="1092" y="1311"/>
                </a:lnTo>
                <a:lnTo>
                  <a:pt x="1084" y="1315"/>
                </a:lnTo>
                <a:lnTo>
                  <a:pt x="1078" y="1318"/>
                </a:lnTo>
                <a:lnTo>
                  <a:pt x="1072" y="1322"/>
                </a:lnTo>
                <a:lnTo>
                  <a:pt x="1068" y="1327"/>
                </a:lnTo>
                <a:lnTo>
                  <a:pt x="1065" y="1332"/>
                </a:lnTo>
                <a:lnTo>
                  <a:pt x="1062" y="1338"/>
                </a:lnTo>
                <a:lnTo>
                  <a:pt x="1060" y="1344"/>
                </a:lnTo>
                <a:lnTo>
                  <a:pt x="1059" y="1353"/>
                </a:lnTo>
                <a:lnTo>
                  <a:pt x="1069" y="1362"/>
                </a:lnTo>
                <a:lnTo>
                  <a:pt x="1074" y="1368"/>
                </a:lnTo>
                <a:lnTo>
                  <a:pt x="1077" y="1376"/>
                </a:lnTo>
                <a:lnTo>
                  <a:pt x="1080" y="1388"/>
                </a:lnTo>
                <a:lnTo>
                  <a:pt x="1070" y="1393"/>
                </a:lnTo>
                <a:lnTo>
                  <a:pt x="1062" y="1398"/>
                </a:lnTo>
                <a:lnTo>
                  <a:pt x="1055" y="1402"/>
                </a:lnTo>
                <a:lnTo>
                  <a:pt x="1051" y="1406"/>
                </a:lnTo>
                <a:lnTo>
                  <a:pt x="1047" y="1412"/>
                </a:lnTo>
                <a:lnTo>
                  <a:pt x="1044" y="1419"/>
                </a:lnTo>
                <a:lnTo>
                  <a:pt x="1041" y="1427"/>
                </a:lnTo>
                <a:lnTo>
                  <a:pt x="1037" y="1438"/>
                </a:lnTo>
                <a:lnTo>
                  <a:pt x="1051" y="1443"/>
                </a:lnTo>
                <a:lnTo>
                  <a:pt x="1064" y="1447"/>
                </a:lnTo>
                <a:lnTo>
                  <a:pt x="1074" y="1451"/>
                </a:lnTo>
                <a:lnTo>
                  <a:pt x="1083" y="1456"/>
                </a:lnTo>
                <a:lnTo>
                  <a:pt x="1091" y="1460"/>
                </a:lnTo>
                <a:lnTo>
                  <a:pt x="1097" y="1466"/>
                </a:lnTo>
                <a:lnTo>
                  <a:pt x="1101" y="1471"/>
                </a:lnTo>
                <a:lnTo>
                  <a:pt x="1105" y="1476"/>
                </a:lnTo>
                <a:lnTo>
                  <a:pt x="1107" y="1482"/>
                </a:lnTo>
                <a:lnTo>
                  <a:pt x="1109" y="1489"/>
                </a:lnTo>
                <a:lnTo>
                  <a:pt x="1110" y="1497"/>
                </a:lnTo>
                <a:lnTo>
                  <a:pt x="1110" y="1506"/>
                </a:lnTo>
                <a:lnTo>
                  <a:pt x="1110" y="1527"/>
                </a:lnTo>
                <a:lnTo>
                  <a:pt x="1108" y="1553"/>
                </a:lnTo>
                <a:lnTo>
                  <a:pt x="1090" y="1553"/>
                </a:lnTo>
                <a:lnTo>
                  <a:pt x="1073" y="1551"/>
                </a:lnTo>
                <a:lnTo>
                  <a:pt x="1053" y="1550"/>
                </a:lnTo>
                <a:lnTo>
                  <a:pt x="1022" y="1549"/>
                </a:lnTo>
                <a:lnTo>
                  <a:pt x="1020" y="1556"/>
                </a:lnTo>
                <a:lnTo>
                  <a:pt x="1019" y="1564"/>
                </a:lnTo>
                <a:lnTo>
                  <a:pt x="1020" y="1571"/>
                </a:lnTo>
                <a:lnTo>
                  <a:pt x="1023" y="1579"/>
                </a:lnTo>
                <a:lnTo>
                  <a:pt x="1027" y="1585"/>
                </a:lnTo>
                <a:lnTo>
                  <a:pt x="1034" y="1592"/>
                </a:lnTo>
                <a:lnTo>
                  <a:pt x="1040" y="1598"/>
                </a:lnTo>
                <a:lnTo>
                  <a:pt x="1047" y="1605"/>
                </a:lnTo>
                <a:lnTo>
                  <a:pt x="1062" y="1616"/>
                </a:lnTo>
                <a:lnTo>
                  <a:pt x="1078" y="1625"/>
                </a:lnTo>
                <a:lnTo>
                  <a:pt x="1092" y="1633"/>
                </a:lnTo>
                <a:lnTo>
                  <a:pt x="1103" y="1639"/>
                </a:lnTo>
                <a:lnTo>
                  <a:pt x="1112" y="1648"/>
                </a:lnTo>
                <a:lnTo>
                  <a:pt x="1118" y="1654"/>
                </a:lnTo>
                <a:lnTo>
                  <a:pt x="1124" y="1657"/>
                </a:lnTo>
                <a:lnTo>
                  <a:pt x="1132" y="1663"/>
                </a:lnTo>
                <a:lnTo>
                  <a:pt x="1132" y="1670"/>
                </a:lnTo>
                <a:lnTo>
                  <a:pt x="1129" y="1677"/>
                </a:lnTo>
                <a:lnTo>
                  <a:pt x="1126" y="1685"/>
                </a:lnTo>
                <a:lnTo>
                  <a:pt x="1123" y="1694"/>
                </a:lnTo>
                <a:lnTo>
                  <a:pt x="1113" y="1709"/>
                </a:lnTo>
                <a:lnTo>
                  <a:pt x="1107" y="1724"/>
                </a:lnTo>
                <a:lnTo>
                  <a:pt x="1105" y="1736"/>
                </a:lnTo>
                <a:lnTo>
                  <a:pt x="1101" y="1746"/>
                </a:lnTo>
                <a:lnTo>
                  <a:pt x="1097" y="1754"/>
                </a:lnTo>
                <a:lnTo>
                  <a:pt x="1091" y="1760"/>
                </a:lnTo>
                <a:lnTo>
                  <a:pt x="1084" y="1765"/>
                </a:lnTo>
                <a:lnTo>
                  <a:pt x="1078" y="1769"/>
                </a:lnTo>
                <a:lnTo>
                  <a:pt x="1070" y="1772"/>
                </a:lnTo>
                <a:lnTo>
                  <a:pt x="1063" y="1773"/>
                </a:lnTo>
                <a:lnTo>
                  <a:pt x="1054" y="1772"/>
                </a:lnTo>
                <a:lnTo>
                  <a:pt x="1046" y="1771"/>
                </a:lnTo>
                <a:lnTo>
                  <a:pt x="1037" y="1767"/>
                </a:lnTo>
                <a:lnTo>
                  <a:pt x="1028" y="1764"/>
                </a:lnTo>
                <a:lnTo>
                  <a:pt x="1020" y="1759"/>
                </a:lnTo>
                <a:lnTo>
                  <a:pt x="1012" y="1754"/>
                </a:lnTo>
                <a:lnTo>
                  <a:pt x="1003" y="1748"/>
                </a:lnTo>
                <a:lnTo>
                  <a:pt x="996" y="1741"/>
                </a:lnTo>
                <a:lnTo>
                  <a:pt x="983" y="1743"/>
                </a:lnTo>
                <a:lnTo>
                  <a:pt x="970" y="1745"/>
                </a:lnTo>
                <a:lnTo>
                  <a:pt x="959" y="1748"/>
                </a:lnTo>
                <a:lnTo>
                  <a:pt x="946" y="1751"/>
                </a:lnTo>
                <a:lnTo>
                  <a:pt x="936" y="1756"/>
                </a:lnTo>
                <a:lnTo>
                  <a:pt x="925" y="1762"/>
                </a:lnTo>
                <a:lnTo>
                  <a:pt x="914" y="1769"/>
                </a:lnTo>
                <a:lnTo>
                  <a:pt x="904" y="1778"/>
                </a:lnTo>
                <a:lnTo>
                  <a:pt x="903" y="1787"/>
                </a:lnTo>
                <a:lnTo>
                  <a:pt x="901" y="1798"/>
                </a:lnTo>
                <a:lnTo>
                  <a:pt x="888" y="1799"/>
                </a:lnTo>
                <a:lnTo>
                  <a:pt x="877" y="1800"/>
                </a:lnTo>
                <a:lnTo>
                  <a:pt x="869" y="1803"/>
                </a:lnTo>
                <a:lnTo>
                  <a:pt x="860" y="1806"/>
                </a:lnTo>
                <a:lnTo>
                  <a:pt x="853" y="1811"/>
                </a:lnTo>
                <a:lnTo>
                  <a:pt x="847" y="1817"/>
                </a:lnTo>
                <a:lnTo>
                  <a:pt x="840" y="1826"/>
                </a:lnTo>
                <a:lnTo>
                  <a:pt x="832" y="1837"/>
                </a:lnTo>
                <a:lnTo>
                  <a:pt x="822" y="1841"/>
                </a:lnTo>
                <a:lnTo>
                  <a:pt x="813" y="1847"/>
                </a:lnTo>
                <a:lnTo>
                  <a:pt x="804" y="1855"/>
                </a:lnTo>
                <a:lnTo>
                  <a:pt x="796" y="1863"/>
                </a:lnTo>
                <a:lnTo>
                  <a:pt x="790" y="1872"/>
                </a:lnTo>
                <a:lnTo>
                  <a:pt x="785" y="1883"/>
                </a:lnTo>
                <a:lnTo>
                  <a:pt x="781" y="1893"/>
                </a:lnTo>
                <a:lnTo>
                  <a:pt x="777" y="1903"/>
                </a:lnTo>
                <a:lnTo>
                  <a:pt x="764" y="1901"/>
                </a:lnTo>
                <a:lnTo>
                  <a:pt x="756" y="1899"/>
                </a:lnTo>
                <a:lnTo>
                  <a:pt x="748" y="1896"/>
                </a:lnTo>
                <a:lnTo>
                  <a:pt x="739" y="1892"/>
                </a:lnTo>
                <a:lnTo>
                  <a:pt x="732" y="1892"/>
                </a:lnTo>
                <a:lnTo>
                  <a:pt x="723" y="1893"/>
                </a:lnTo>
                <a:lnTo>
                  <a:pt x="716" y="1894"/>
                </a:lnTo>
                <a:lnTo>
                  <a:pt x="708" y="1896"/>
                </a:lnTo>
                <a:lnTo>
                  <a:pt x="694" y="1900"/>
                </a:lnTo>
                <a:lnTo>
                  <a:pt x="681" y="1906"/>
                </a:lnTo>
                <a:lnTo>
                  <a:pt x="667" y="1915"/>
                </a:lnTo>
                <a:lnTo>
                  <a:pt x="655" y="1923"/>
                </a:lnTo>
                <a:lnTo>
                  <a:pt x="643" y="1932"/>
                </a:lnTo>
                <a:lnTo>
                  <a:pt x="630" y="1942"/>
                </a:lnTo>
                <a:lnTo>
                  <a:pt x="630" y="1947"/>
                </a:lnTo>
                <a:lnTo>
                  <a:pt x="630" y="1954"/>
                </a:lnTo>
                <a:lnTo>
                  <a:pt x="635" y="1959"/>
                </a:lnTo>
                <a:lnTo>
                  <a:pt x="642" y="1965"/>
                </a:lnTo>
                <a:lnTo>
                  <a:pt x="642" y="1977"/>
                </a:lnTo>
                <a:lnTo>
                  <a:pt x="642" y="1993"/>
                </a:lnTo>
                <a:lnTo>
                  <a:pt x="641" y="2006"/>
                </a:lnTo>
                <a:lnTo>
                  <a:pt x="638" y="2017"/>
                </a:lnTo>
                <a:close/>
              </a:path>
            </a:pathLst>
          </a:custGeom>
          <a:solidFill>
            <a:srgbClr val="62E13F"/>
          </a:solidFill>
          <a:ln w="12700" cap="flat" cmpd="sng" algn="ctr">
            <a:solidFill>
              <a:srgbClr val="808080">
                <a:lumMod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>
            <a:glow rad="38100">
              <a:schemeClr val="accent1">
                <a:lumMod val="100000"/>
              </a:schemeClr>
            </a:glow>
          </a:effectLst>
          <a:scene3d>
            <a:camera prst="orthographicFront"/>
            <a:lightRig rig="threePt" dir="t"/>
          </a:scene3d>
          <a:sp3d>
            <a:bevelT w="0" h="0"/>
          </a:sp3d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247">
            <a:extLst>
              <a:ext uri="{FF2B5EF4-FFF2-40B4-BE49-F238E27FC236}">
                <a16:creationId xmlns:a16="http://schemas.microsoft.com/office/drawing/2014/main" id="{EA89EB64-BADE-4777-B0CF-79F36CD025B1}"/>
              </a:ext>
            </a:extLst>
          </p:cNvPr>
          <p:cNvSpPr>
            <a:spLocks/>
          </p:cNvSpPr>
          <p:nvPr/>
        </p:nvSpPr>
        <p:spPr bwMode="auto">
          <a:xfrm>
            <a:off x="324057" y="4704347"/>
            <a:ext cx="644446" cy="601076"/>
          </a:xfrm>
          <a:custGeom>
            <a:avLst/>
            <a:gdLst>
              <a:gd name="T0" fmla="*/ 2147483646 w 1580"/>
              <a:gd name="T1" fmla="*/ 2147483646 h 1506"/>
              <a:gd name="T2" fmla="*/ 2147483646 w 1580"/>
              <a:gd name="T3" fmla="*/ 2147483646 h 1506"/>
              <a:gd name="T4" fmla="*/ 2147483646 w 1580"/>
              <a:gd name="T5" fmla="*/ 2147483646 h 1506"/>
              <a:gd name="T6" fmla="*/ 2147483646 w 1580"/>
              <a:gd name="T7" fmla="*/ 2147483646 h 1506"/>
              <a:gd name="T8" fmla="*/ 2147483646 w 1580"/>
              <a:gd name="T9" fmla="*/ 2147483646 h 1506"/>
              <a:gd name="T10" fmla="*/ 2147483646 w 1580"/>
              <a:gd name="T11" fmla="*/ 2147483646 h 1506"/>
              <a:gd name="T12" fmla="*/ 2147483646 w 1580"/>
              <a:gd name="T13" fmla="*/ 2147483646 h 1506"/>
              <a:gd name="T14" fmla="*/ 2147483646 w 1580"/>
              <a:gd name="T15" fmla="*/ 2147483646 h 1506"/>
              <a:gd name="T16" fmla="*/ 2147483646 w 1580"/>
              <a:gd name="T17" fmla="*/ 2147483646 h 1506"/>
              <a:gd name="T18" fmla="*/ 2147483646 w 1580"/>
              <a:gd name="T19" fmla="*/ 2147483646 h 1506"/>
              <a:gd name="T20" fmla="*/ 2147483646 w 1580"/>
              <a:gd name="T21" fmla="*/ 2147483646 h 1506"/>
              <a:gd name="T22" fmla="*/ 2147483646 w 1580"/>
              <a:gd name="T23" fmla="*/ 2147483646 h 1506"/>
              <a:gd name="T24" fmla="*/ 2147483646 w 1580"/>
              <a:gd name="T25" fmla="*/ 2147483646 h 1506"/>
              <a:gd name="T26" fmla="*/ 2147483646 w 1580"/>
              <a:gd name="T27" fmla="*/ 2147483646 h 1506"/>
              <a:gd name="T28" fmla="*/ 2147483646 w 1580"/>
              <a:gd name="T29" fmla="*/ 2147483646 h 1506"/>
              <a:gd name="T30" fmla="*/ 2147483646 w 1580"/>
              <a:gd name="T31" fmla="*/ 2147483646 h 1506"/>
              <a:gd name="T32" fmla="*/ 2147483646 w 1580"/>
              <a:gd name="T33" fmla="*/ 2147483646 h 1506"/>
              <a:gd name="T34" fmla="*/ 2147483646 w 1580"/>
              <a:gd name="T35" fmla="*/ 2147483646 h 1506"/>
              <a:gd name="T36" fmla="*/ 2147483646 w 1580"/>
              <a:gd name="T37" fmla="*/ 2147483646 h 1506"/>
              <a:gd name="T38" fmla="*/ 2147483646 w 1580"/>
              <a:gd name="T39" fmla="*/ 2147483646 h 1506"/>
              <a:gd name="T40" fmla="*/ 2147483646 w 1580"/>
              <a:gd name="T41" fmla="*/ 2147483646 h 1506"/>
              <a:gd name="T42" fmla="*/ 2147483646 w 1580"/>
              <a:gd name="T43" fmla="*/ 2147483646 h 1506"/>
              <a:gd name="T44" fmla="*/ 2147483646 w 1580"/>
              <a:gd name="T45" fmla="*/ 2147483646 h 1506"/>
              <a:gd name="T46" fmla="*/ 2147483646 w 1580"/>
              <a:gd name="T47" fmla="*/ 2147483646 h 1506"/>
              <a:gd name="T48" fmla="*/ 2147483646 w 1580"/>
              <a:gd name="T49" fmla="*/ 2147483646 h 1506"/>
              <a:gd name="T50" fmla="*/ 2147483646 w 1580"/>
              <a:gd name="T51" fmla="*/ 2147483646 h 1506"/>
              <a:gd name="T52" fmla="*/ 2147483646 w 1580"/>
              <a:gd name="T53" fmla="*/ 2147483646 h 1506"/>
              <a:gd name="T54" fmla="*/ 2147483646 w 1580"/>
              <a:gd name="T55" fmla="*/ 2147483646 h 1506"/>
              <a:gd name="T56" fmla="*/ 2147483646 w 1580"/>
              <a:gd name="T57" fmla="*/ 2147483646 h 1506"/>
              <a:gd name="T58" fmla="*/ 2147483646 w 1580"/>
              <a:gd name="T59" fmla="*/ 2147483646 h 1506"/>
              <a:gd name="T60" fmla="*/ 2147483646 w 1580"/>
              <a:gd name="T61" fmla="*/ 2147483646 h 1506"/>
              <a:gd name="T62" fmla="*/ 2147483646 w 1580"/>
              <a:gd name="T63" fmla="*/ 0 h 1506"/>
              <a:gd name="T64" fmla="*/ 2147483646 w 1580"/>
              <a:gd name="T65" fmla="*/ 2147483646 h 1506"/>
              <a:gd name="T66" fmla="*/ 2147483646 w 1580"/>
              <a:gd name="T67" fmla="*/ 2147483646 h 1506"/>
              <a:gd name="T68" fmla="*/ 2147483646 w 1580"/>
              <a:gd name="T69" fmla="*/ 2147483646 h 1506"/>
              <a:gd name="T70" fmla="*/ 2147483646 w 1580"/>
              <a:gd name="T71" fmla="*/ 2147483646 h 1506"/>
              <a:gd name="T72" fmla="*/ 2147483646 w 1580"/>
              <a:gd name="T73" fmla="*/ 2147483646 h 1506"/>
              <a:gd name="T74" fmla="*/ 2147483646 w 1580"/>
              <a:gd name="T75" fmla="*/ 2147483646 h 1506"/>
              <a:gd name="T76" fmla="*/ 2147483646 w 1580"/>
              <a:gd name="T77" fmla="*/ 2147483646 h 1506"/>
              <a:gd name="T78" fmla="*/ 2147483646 w 1580"/>
              <a:gd name="T79" fmla="*/ 2147483646 h 1506"/>
              <a:gd name="T80" fmla="*/ 2147483646 w 1580"/>
              <a:gd name="T81" fmla="*/ 2147483646 h 1506"/>
              <a:gd name="T82" fmla="*/ 2147483646 w 1580"/>
              <a:gd name="T83" fmla="*/ 2147483646 h 1506"/>
              <a:gd name="T84" fmla="*/ 2147483646 w 1580"/>
              <a:gd name="T85" fmla="*/ 2147483646 h 1506"/>
              <a:gd name="T86" fmla="*/ 2147483646 w 1580"/>
              <a:gd name="T87" fmla="*/ 2147483646 h 1506"/>
              <a:gd name="T88" fmla="*/ 2147483646 w 1580"/>
              <a:gd name="T89" fmla="*/ 2147483646 h 1506"/>
              <a:gd name="T90" fmla="*/ 2147483646 w 1580"/>
              <a:gd name="T91" fmla="*/ 2147483646 h 1506"/>
              <a:gd name="T92" fmla="*/ 2147483646 w 1580"/>
              <a:gd name="T93" fmla="*/ 2147483646 h 1506"/>
              <a:gd name="T94" fmla="*/ 2147483646 w 1580"/>
              <a:gd name="T95" fmla="*/ 2147483646 h 1506"/>
              <a:gd name="T96" fmla="*/ 2147483646 w 1580"/>
              <a:gd name="T97" fmla="*/ 2147483646 h 1506"/>
              <a:gd name="T98" fmla="*/ 2147483646 w 1580"/>
              <a:gd name="T99" fmla="*/ 2147483646 h 1506"/>
              <a:gd name="T100" fmla="*/ 2147483646 w 1580"/>
              <a:gd name="T101" fmla="*/ 2147483646 h 1506"/>
              <a:gd name="T102" fmla="*/ 2147483646 w 1580"/>
              <a:gd name="T103" fmla="*/ 2147483646 h 1506"/>
              <a:gd name="T104" fmla="*/ 2147483646 w 1580"/>
              <a:gd name="T105" fmla="*/ 2147483646 h 1506"/>
              <a:gd name="T106" fmla="*/ 2147483646 w 1580"/>
              <a:gd name="T107" fmla="*/ 2147483646 h 1506"/>
              <a:gd name="T108" fmla="*/ 2147483646 w 1580"/>
              <a:gd name="T109" fmla="*/ 2147483646 h 1506"/>
              <a:gd name="T110" fmla="*/ 2147483646 w 1580"/>
              <a:gd name="T111" fmla="*/ 2147483646 h 1506"/>
              <a:gd name="T112" fmla="*/ 2147483646 w 1580"/>
              <a:gd name="T113" fmla="*/ 2147483646 h 1506"/>
              <a:gd name="T114" fmla="*/ 2147483646 w 1580"/>
              <a:gd name="T115" fmla="*/ 2147483646 h 1506"/>
              <a:gd name="T116" fmla="*/ 2147483646 w 1580"/>
              <a:gd name="T117" fmla="*/ 2147483646 h 1506"/>
              <a:gd name="T118" fmla="*/ 2147483646 w 1580"/>
              <a:gd name="T119" fmla="*/ 2147483646 h 1506"/>
              <a:gd name="T120" fmla="*/ 2147483646 w 1580"/>
              <a:gd name="T121" fmla="*/ 2147483646 h 1506"/>
              <a:gd name="T122" fmla="*/ 2147483646 w 1580"/>
              <a:gd name="T123" fmla="*/ 2147483646 h 1506"/>
              <a:gd name="T124" fmla="*/ 2147483646 w 1580"/>
              <a:gd name="T125" fmla="*/ 2147483646 h 150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1580"/>
              <a:gd name="T190" fmla="*/ 0 h 1506"/>
              <a:gd name="T191" fmla="*/ 1580 w 1580"/>
              <a:gd name="T192" fmla="*/ 1506 h 150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1580" h="1506">
                <a:moveTo>
                  <a:pt x="663" y="1378"/>
                </a:moveTo>
                <a:lnTo>
                  <a:pt x="663" y="1375"/>
                </a:lnTo>
                <a:lnTo>
                  <a:pt x="663" y="1371"/>
                </a:lnTo>
                <a:lnTo>
                  <a:pt x="643" y="1371"/>
                </a:lnTo>
                <a:lnTo>
                  <a:pt x="624" y="1371"/>
                </a:lnTo>
                <a:lnTo>
                  <a:pt x="604" y="1371"/>
                </a:lnTo>
                <a:lnTo>
                  <a:pt x="584" y="1371"/>
                </a:lnTo>
                <a:lnTo>
                  <a:pt x="566" y="1371"/>
                </a:lnTo>
                <a:lnTo>
                  <a:pt x="546" y="1371"/>
                </a:lnTo>
                <a:lnTo>
                  <a:pt x="526" y="1371"/>
                </a:lnTo>
                <a:lnTo>
                  <a:pt x="508" y="1371"/>
                </a:lnTo>
                <a:lnTo>
                  <a:pt x="509" y="1351"/>
                </a:lnTo>
                <a:lnTo>
                  <a:pt x="510" y="1331"/>
                </a:lnTo>
                <a:lnTo>
                  <a:pt x="510" y="1311"/>
                </a:lnTo>
                <a:lnTo>
                  <a:pt x="511" y="1291"/>
                </a:lnTo>
                <a:lnTo>
                  <a:pt x="515" y="1281"/>
                </a:lnTo>
                <a:lnTo>
                  <a:pt x="516" y="1274"/>
                </a:lnTo>
                <a:lnTo>
                  <a:pt x="516" y="1263"/>
                </a:lnTo>
                <a:lnTo>
                  <a:pt x="516" y="1247"/>
                </a:lnTo>
                <a:lnTo>
                  <a:pt x="511" y="1243"/>
                </a:lnTo>
                <a:lnTo>
                  <a:pt x="505" y="1238"/>
                </a:lnTo>
                <a:lnTo>
                  <a:pt x="499" y="1235"/>
                </a:lnTo>
                <a:lnTo>
                  <a:pt x="494" y="1232"/>
                </a:lnTo>
                <a:lnTo>
                  <a:pt x="488" y="1230"/>
                </a:lnTo>
                <a:lnTo>
                  <a:pt x="483" y="1229"/>
                </a:lnTo>
                <a:lnTo>
                  <a:pt x="476" y="1229"/>
                </a:lnTo>
                <a:lnTo>
                  <a:pt x="470" y="1228"/>
                </a:lnTo>
                <a:lnTo>
                  <a:pt x="459" y="1230"/>
                </a:lnTo>
                <a:lnTo>
                  <a:pt x="446" y="1233"/>
                </a:lnTo>
                <a:lnTo>
                  <a:pt x="435" y="1238"/>
                </a:lnTo>
                <a:lnTo>
                  <a:pt x="424" y="1245"/>
                </a:lnTo>
                <a:lnTo>
                  <a:pt x="424" y="1238"/>
                </a:lnTo>
                <a:lnTo>
                  <a:pt x="424" y="1233"/>
                </a:lnTo>
                <a:lnTo>
                  <a:pt x="412" y="1234"/>
                </a:lnTo>
                <a:lnTo>
                  <a:pt x="401" y="1234"/>
                </a:lnTo>
                <a:lnTo>
                  <a:pt x="390" y="1233"/>
                </a:lnTo>
                <a:lnTo>
                  <a:pt x="378" y="1230"/>
                </a:lnTo>
                <a:lnTo>
                  <a:pt x="377" y="1217"/>
                </a:lnTo>
                <a:lnTo>
                  <a:pt x="375" y="1203"/>
                </a:lnTo>
                <a:lnTo>
                  <a:pt x="374" y="1190"/>
                </a:lnTo>
                <a:lnTo>
                  <a:pt x="373" y="1176"/>
                </a:lnTo>
                <a:lnTo>
                  <a:pt x="360" y="1171"/>
                </a:lnTo>
                <a:lnTo>
                  <a:pt x="347" y="1167"/>
                </a:lnTo>
                <a:lnTo>
                  <a:pt x="347" y="1166"/>
                </a:lnTo>
                <a:lnTo>
                  <a:pt x="347" y="1165"/>
                </a:lnTo>
                <a:lnTo>
                  <a:pt x="345" y="1165"/>
                </a:lnTo>
                <a:lnTo>
                  <a:pt x="343" y="1164"/>
                </a:lnTo>
                <a:lnTo>
                  <a:pt x="330" y="1164"/>
                </a:lnTo>
                <a:lnTo>
                  <a:pt x="307" y="1164"/>
                </a:lnTo>
                <a:lnTo>
                  <a:pt x="307" y="1130"/>
                </a:lnTo>
                <a:lnTo>
                  <a:pt x="307" y="1114"/>
                </a:lnTo>
                <a:lnTo>
                  <a:pt x="307" y="1110"/>
                </a:lnTo>
                <a:lnTo>
                  <a:pt x="306" y="1108"/>
                </a:lnTo>
                <a:lnTo>
                  <a:pt x="305" y="1108"/>
                </a:lnTo>
                <a:lnTo>
                  <a:pt x="304" y="1108"/>
                </a:lnTo>
                <a:lnTo>
                  <a:pt x="293" y="1107"/>
                </a:lnTo>
                <a:lnTo>
                  <a:pt x="281" y="1107"/>
                </a:lnTo>
                <a:lnTo>
                  <a:pt x="271" y="1106"/>
                </a:lnTo>
                <a:lnTo>
                  <a:pt x="260" y="1106"/>
                </a:lnTo>
                <a:lnTo>
                  <a:pt x="264" y="1092"/>
                </a:lnTo>
                <a:lnTo>
                  <a:pt x="267" y="1080"/>
                </a:lnTo>
                <a:lnTo>
                  <a:pt x="273" y="1077"/>
                </a:lnTo>
                <a:lnTo>
                  <a:pt x="280" y="1076"/>
                </a:lnTo>
                <a:lnTo>
                  <a:pt x="274" y="1057"/>
                </a:lnTo>
                <a:lnTo>
                  <a:pt x="269" y="1043"/>
                </a:lnTo>
                <a:lnTo>
                  <a:pt x="265" y="1039"/>
                </a:lnTo>
                <a:lnTo>
                  <a:pt x="262" y="1035"/>
                </a:lnTo>
                <a:lnTo>
                  <a:pt x="258" y="1032"/>
                </a:lnTo>
                <a:lnTo>
                  <a:pt x="253" y="1030"/>
                </a:lnTo>
                <a:lnTo>
                  <a:pt x="244" y="1027"/>
                </a:lnTo>
                <a:lnTo>
                  <a:pt x="233" y="1026"/>
                </a:lnTo>
                <a:lnTo>
                  <a:pt x="218" y="1025"/>
                </a:lnTo>
                <a:lnTo>
                  <a:pt x="201" y="1024"/>
                </a:lnTo>
                <a:lnTo>
                  <a:pt x="202" y="990"/>
                </a:lnTo>
                <a:lnTo>
                  <a:pt x="204" y="956"/>
                </a:lnTo>
                <a:lnTo>
                  <a:pt x="207" y="923"/>
                </a:lnTo>
                <a:lnTo>
                  <a:pt x="208" y="890"/>
                </a:lnTo>
                <a:lnTo>
                  <a:pt x="204" y="886"/>
                </a:lnTo>
                <a:lnTo>
                  <a:pt x="202" y="882"/>
                </a:lnTo>
                <a:lnTo>
                  <a:pt x="200" y="877"/>
                </a:lnTo>
                <a:lnTo>
                  <a:pt x="197" y="872"/>
                </a:lnTo>
                <a:lnTo>
                  <a:pt x="195" y="862"/>
                </a:lnTo>
                <a:lnTo>
                  <a:pt x="194" y="852"/>
                </a:lnTo>
                <a:lnTo>
                  <a:pt x="194" y="842"/>
                </a:lnTo>
                <a:lnTo>
                  <a:pt x="192" y="833"/>
                </a:lnTo>
                <a:lnTo>
                  <a:pt x="191" y="829"/>
                </a:lnTo>
                <a:lnTo>
                  <a:pt x="190" y="824"/>
                </a:lnTo>
                <a:lnTo>
                  <a:pt x="188" y="820"/>
                </a:lnTo>
                <a:lnTo>
                  <a:pt x="185" y="817"/>
                </a:lnTo>
                <a:lnTo>
                  <a:pt x="166" y="815"/>
                </a:lnTo>
                <a:lnTo>
                  <a:pt x="148" y="813"/>
                </a:lnTo>
                <a:lnTo>
                  <a:pt x="130" y="812"/>
                </a:lnTo>
                <a:lnTo>
                  <a:pt x="112" y="810"/>
                </a:lnTo>
                <a:lnTo>
                  <a:pt x="106" y="816"/>
                </a:lnTo>
                <a:lnTo>
                  <a:pt x="102" y="822"/>
                </a:lnTo>
                <a:lnTo>
                  <a:pt x="100" y="831"/>
                </a:lnTo>
                <a:lnTo>
                  <a:pt x="98" y="840"/>
                </a:lnTo>
                <a:lnTo>
                  <a:pt x="90" y="839"/>
                </a:lnTo>
                <a:lnTo>
                  <a:pt x="78" y="837"/>
                </a:lnTo>
                <a:lnTo>
                  <a:pt x="68" y="833"/>
                </a:lnTo>
                <a:lnTo>
                  <a:pt x="60" y="829"/>
                </a:lnTo>
                <a:lnTo>
                  <a:pt x="62" y="817"/>
                </a:lnTo>
                <a:lnTo>
                  <a:pt x="62" y="809"/>
                </a:lnTo>
                <a:lnTo>
                  <a:pt x="62" y="801"/>
                </a:lnTo>
                <a:lnTo>
                  <a:pt x="60" y="789"/>
                </a:lnTo>
                <a:lnTo>
                  <a:pt x="52" y="788"/>
                </a:lnTo>
                <a:lnTo>
                  <a:pt x="45" y="787"/>
                </a:lnTo>
                <a:lnTo>
                  <a:pt x="45" y="774"/>
                </a:lnTo>
                <a:lnTo>
                  <a:pt x="46" y="761"/>
                </a:lnTo>
                <a:lnTo>
                  <a:pt x="47" y="748"/>
                </a:lnTo>
                <a:lnTo>
                  <a:pt x="47" y="735"/>
                </a:lnTo>
                <a:lnTo>
                  <a:pt x="36" y="715"/>
                </a:lnTo>
                <a:lnTo>
                  <a:pt x="24" y="693"/>
                </a:lnTo>
                <a:lnTo>
                  <a:pt x="13" y="671"/>
                </a:lnTo>
                <a:lnTo>
                  <a:pt x="0" y="649"/>
                </a:lnTo>
                <a:lnTo>
                  <a:pt x="11" y="640"/>
                </a:lnTo>
                <a:lnTo>
                  <a:pt x="19" y="632"/>
                </a:lnTo>
                <a:lnTo>
                  <a:pt x="26" y="626"/>
                </a:lnTo>
                <a:lnTo>
                  <a:pt x="33" y="622"/>
                </a:lnTo>
                <a:lnTo>
                  <a:pt x="40" y="620"/>
                </a:lnTo>
                <a:lnTo>
                  <a:pt x="49" y="618"/>
                </a:lnTo>
                <a:lnTo>
                  <a:pt x="61" y="617"/>
                </a:lnTo>
                <a:lnTo>
                  <a:pt x="75" y="616"/>
                </a:lnTo>
                <a:lnTo>
                  <a:pt x="75" y="606"/>
                </a:lnTo>
                <a:lnTo>
                  <a:pt x="76" y="594"/>
                </a:lnTo>
                <a:lnTo>
                  <a:pt x="85" y="592"/>
                </a:lnTo>
                <a:lnTo>
                  <a:pt x="95" y="589"/>
                </a:lnTo>
                <a:lnTo>
                  <a:pt x="103" y="586"/>
                </a:lnTo>
                <a:lnTo>
                  <a:pt x="112" y="583"/>
                </a:lnTo>
                <a:lnTo>
                  <a:pt x="121" y="579"/>
                </a:lnTo>
                <a:lnTo>
                  <a:pt x="130" y="576"/>
                </a:lnTo>
                <a:lnTo>
                  <a:pt x="139" y="573"/>
                </a:lnTo>
                <a:lnTo>
                  <a:pt x="149" y="572"/>
                </a:lnTo>
                <a:lnTo>
                  <a:pt x="149" y="563"/>
                </a:lnTo>
                <a:lnTo>
                  <a:pt x="149" y="554"/>
                </a:lnTo>
                <a:lnTo>
                  <a:pt x="149" y="545"/>
                </a:lnTo>
                <a:lnTo>
                  <a:pt x="149" y="536"/>
                </a:lnTo>
                <a:lnTo>
                  <a:pt x="161" y="535"/>
                </a:lnTo>
                <a:lnTo>
                  <a:pt x="169" y="533"/>
                </a:lnTo>
                <a:lnTo>
                  <a:pt x="176" y="532"/>
                </a:lnTo>
                <a:lnTo>
                  <a:pt x="180" y="529"/>
                </a:lnTo>
                <a:lnTo>
                  <a:pt x="183" y="524"/>
                </a:lnTo>
                <a:lnTo>
                  <a:pt x="184" y="517"/>
                </a:lnTo>
                <a:lnTo>
                  <a:pt x="185" y="508"/>
                </a:lnTo>
                <a:lnTo>
                  <a:pt x="185" y="497"/>
                </a:lnTo>
                <a:lnTo>
                  <a:pt x="178" y="497"/>
                </a:lnTo>
                <a:lnTo>
                  <a:pt x="171" y="497"/>
                </a:lnTo>
                <a:lnTo>
                  <a:pt x="171" y="486"/>
                </a:lnTo>
                <a:lnTo>
                  <a:pt x="171" y="476"/>
                </a:lnTo>
                <a:lnTo>
                  <a:pt x="178" y="475"/>
                </a:lnTo>
                <a:lnTo>
                  <a:pt x="185" y="474"/>
                </a:lnTo>
                <a:lnTo>
                  <a:pt x="184" y="464"/>
                </a:lnTo>
                <a:lnTo>
                  <a:pt x="182" y="453"/>
                </a:lnTo>
                <a:lnTo>
                  <a:pt x="181" y="446"/>
                </a:lnTo>
                <a:lnTo>
                  <a:pt x="178" y="440"/>
                </a:lnTo>
                <a:lnTo>
                  <a:pt x="176" y="433"/>
                </a:lnTo>
                <a:lnTo>
                  <a:pt x="173" y="429"/>
                </a:lnTo>
                <a:lnTo>
                  <a:pt x="168" y="426"/>
                </a:lnTo>
                <a:lnTo>
                  <a:pt x="164" y="424"/>
                </a:lnTo>
                <a:lnTo>
                  <a:pt x="159" y="422"/>
                </a:lnTo>
                <a:lnTo>
                  <a:pt x="153" y="421"/>
                </a:lnTo>
                <a:lnTo>
                  <a:pt x="147" y="420"/>
                </a:lnTo>
                <a:lnTo>
                  <a:pt x="139" y="419"/>
                </a:lnTo>
                <a:lnTo>
                  <a:pt x="123" y="418"/>
                </a:lnTo>
                <a:lnTo>
                  <a:pt x="102" y="417"/>
                </a:lnTo>
                <a:lnTo>
                  <a:pt x="102" y="415"/>
                </a:lnTo>
                <a:lnTo>
                  <a:pt x="106" y="403"/>
                </a:lnTo>
                <a:lnTo>
                  <a:pt x="110" y="393"/>
                </a:lnTo>
                <a:lnTo>
                  <a:pt x="115" y="383"/>
                </a:lnTo>
                <a:lnTo>
                  <a:pt x="119" y="372"/>
                </a:lnTo>
                <a:lnTo>
                  <a:pt x="127" y="377"/>
                </a:lnTo>
                <a:lnTo>
                  <a:pt x="132" y="384"/>
                </a:lnTo>
                <a:lnTo>
                  <a:pt x="136" y="390"/>
                </a:lnTo>
                <a:lnTo>
                  <a:pt x="139" y="399"/>
                </a:lnTo>
                <a:lnTo>
                  <a:pt x="147" y="399"/>
                </a:lnTo>
                <a:lnTo>
                  <a:pt x="155" y="399"/>
                </a:lnTo>
                <a:lnTo>
                  <a:pt x="162" y="400"/>
                </a:lnTo>
                <a:lnTo>
                  <a:pt x="171" y="401"/>
                </a:lnTo>
                <a:lnTo>
                  <a:pt x="173" y="391"/>
                </a:lnTo>
                <a:lnTo>
                  <a:pt x="174" y="380"/>
                </a:lnTo>
                <a:lnTo>
                  <a:pt x="176" y="369"/>
                </a:lnTo>
                <a:lnTo>
                  <a:pt x="178" y="360"/>
                </a:lnTo>
                <a:lnTo>
                  <a:pt x="230" y="334"/>
                </a:lnTo>
                <a:lnTo>
                  <a:pt x="258" y="321"/>
                </a:lnTo>
                <a:lnTo>
                  <a:pt x="274" y="314"/>
                </a:lnTo>
                <a:lnTo>
                  <a:pt x="288" y="310"/>
                </a:lnTo>
                <a:lnTo>
                  <a:pt x="285" y="298"/>
                </a:lnTo>
                <a:lnTo>
                  <a:pt x="280" y="285"/>
                </a:lnTo>
                <a:lnTo>
                  <a:pt x="275" y="273"/>
                </a:lnTo>
                <a:lnTo>
                  <a:pt x="270" y="261"/>
                </a:lnTo>
                <a:lnTo>
                  <a:pt x="258" y="237"/>
                </a:lnTo>
                <a:lnTo>
                  <a:pt x="244" y="215"/>
                </a:lnTo>
                <a:lnTo>
                  <a:pt x="233" y="213"/>
                </a:lnTo>
                <a:lnTo>
                  <a:pt x="222" y="211"/>
                </a:lnTo>
                <a:lnTo>
                  <a:pt x="211" y="209"/>
                </a:lnTo>
                <a:lnTo>
                  <a:pt x="201" y="207"/>
                </a:lnTo>
                <a:lnTo>
                  <a:pt x="201" y="196"/>
                </a:lnTo>
                <a:lnTo>
                  <a:pt x="202" y="185"/>
                </a:lnTo>
                <a:lnTo>
                  <a:pt x="202" y="173"/>
                </a:lnTo>
                <a:lnTo>
                  <a:pt x="203" y="162"/>
                </a:lnTo>
                <a:lnTo>
                  <a:pt x="188" y="147"/>
                </a:lnTo>
                <a:lnTo>
                  <a:pt x="174" y="130"/>
                </a:lnTo>
                <a:lnTo>
                  <a:pt x="166" y="120"/>
                </a:lnTo>
                <a:lnTo>
                  <a:pt x="161" y="111"/>
                </a:lnTo>
                <a:lnTo>
                  <a:pt x="159" y="106"/>
                </a:lnTo>
                <a:lnTo>
                  <a:pt x="157" y="100"/>
                </a:lnTo>
                <a:lnTo>
                  <a:pt x="157" y="96"/>
                </a:lnTo>
                <a:lnTo>
                  <a:pt x="156" y="92"/>
                </a:lnTo>
                <a:lnTo>
                  <a:pt x="162" y="86"/>
                </a:lnTo>
                <a:lnTo>
                  <a:pt x="169" y="82"/>
                </a:lnTo>
                <a:lnTo>
                  <a:pt x="178" y="79"/>
                </a:lnTo>
                <a:lnTo>
                  <a:pt x="186" y="77"/>
                </a:lnTo>
                <a:lnTo>
                  <a:pt x="195" y="75"/>
                </a:lnTo>
                <a:lnTo>
                  <a:pt x="205" y="75"/>
                </a:lnTo>
                <a:lnTo>
                  <a:pt x="214" y="75"/>
                </a:lnTo>
                <a:lnTo>
                  <a:pt x="223" y="77"/>
                </a:lnTo>
                <a:lnTo>
                  <a:pt x="232" y="79"/>
                </a:lnTo>
                <a:lnTo>
                  <a:pt x="240" y="82"/>
                </a:lnTo>
                <a:lnTo>
                  <a:pt x="248" y="86"/>
                </a:lnTo>
                <a:lnTo>
                  <a:pt x="256" y="90"/>
                </a:lnTo>
                <a:lnTo>
                  <a:pt x="262" y="96"/>
                </a:lnTo>
                <a:lnTo>
                  <a:pt x="268" y="103"/>
                </a:lnTo>
                <a:lnTo>
                  <a:pt x="272" y="110"/>
                </a:lnTo>
                <a:lnTo>
                  <a:pt x="274" y="118"/>
                </a:lnTo>
                <a:lnTo>
                  <a:pt x="300" y="123"/>
                </a:lnTo>
                <a:lnTo>
                  <a:pt x="326" y="127"/>
                </a:lnTo>
                <a:lnTo>
                  <a:pt x="352" y="128"/>
                </a:lnTo>
                <a:lnTo>
                  <a:pt x="378" y="128"/>
                </a:lnTo>
                <a:lnTo>
                  <a:pt x="397" y="120"/>
                </a:lnTo>
                <a:lnTo>
                  <a:pt x="407" y="115"/>
                </a:lnTo>
                <a:lnTo>
                  <a:pt x="414" y="113"/>
                </a:lnTo>
                <a:lnTo>
                  <a:pt x="421" y="113"/>
                </a:lnTo>
                <a:lnTo>
                  <a:pt x="441" y="135"/>
                </a:lnTo>
                <a:lnTo>
                  <a:pt x="455" y="151"/>
                </a:lnTo>
                <a:lnTo>
                  <a:pt x="465" y="165"/>
                </a:lnTo>
                <a:lnTo>
                  <a:pt x="474" y="174"/>
                </a:lnTo>
                <a:lnTo>
                  <a:pt x="494" y="176"/>
                </a:lnTo>
                <a:lnTo>
                  <a:pt x="514" y="177"/>
                </a:lnTo>
                <a:lnTo>
                  <a:pt x="534" y="179"/>
                </a:lnTo>
                <a:lnTo>
                  <a:pt x="555" y="181"/>
                </a:lnTo>
                <a:lnTo>
                  <a:pt x="564" y="189"/>
                </a:lnTo>
                <a:lnTo>
                  <a:pt x="571" y="195"/>
                </a:lnTo>
                <a:lnTo>
                  <a:pt x="579" y="200"/>
                </a:lnTo>
                <a:lnTo>
                  <a:pt x="586" y="204"/>
                </a:lnTo>
                <a:lnTo>
                  <a:pt x="595" y="206"/>
                </a:lnTo>
                <a:lnTo>
                  <a:pt x="602" y="208"/>
                </a:lnTo>
                <a:lnTo>
                  <a:pt x="610" y="209"/>
                </a:lnTo>
                <a:lnTo>
                  <a:pt x="618" y="210"/>
                </a:lnTo>
                <a:lnTo>
                  <a:pt x="627" y="209"/>
                </a:lnTo>
                <a:lnTo>
                  <a:pt x="635" y="208"/>
                </a:lnTo>
                <a:lnTo>
                  <a:pt x="643" y="207"/>
                </a:lnTo>
                <a:lnTo>
                  <a:pt x="652" y="205"/>
                </a:lnTo>
                <a:lnTo>
                  <a:pt x="670" y="200"/>
                </a:lnTo>
                <a:lnTo>
                  <a:pt x="690" y="193"/>
                </a:lnTo>
                <a:lnTo>
                  <a:pt x="690" y="190"/>
                </a:lnTo>
                <a:lnTo>
                  <a:pt x="690" y="187"/>
                </a:lnTo>
                <a:lnTo>
                  <a:pt x="706" y="180"/>
                </a:lnTo>
                <a:lnTo>
                  <a:pt x="721" y="175"/>
                </a:lnTo>
                <a:lnTo>
                  <a:pt x="735" y="172"/>
                </a:lnTo>
                <a:lnTo>
                  <a:pt x="749" y="169"/>
                </a:lnTo>
                <a:lnTo>
                  <a:pt x="777" y="164"/>
                </a:lnTo>
                <a:lnTo>
                  <a:pt x="809" y="160"/>
                </a:lnTo>
                <a:lnTo>
                  <a:pt x="817" y="158"/>
                </a:lnTo>
                <a:lnTo>
                  <a:pt x="824" y="154"/>
                </a:lnTo>
                <a:lnTo>
                  <a:pt x="830" y="151"/>
                </a:lnTo>
                <a:lnTo>
                  <a:pt x="837" y="147"/>
                </a:lnTo>
                <a:lnTo>
                  <a:pt x="849" y="139"/>
                </a:lnTo>
                <a:lnTo>
                  <a:pt x="860" y="130"/>
                </a:lnTo>
                <a:lnTo>
                  <a:pt x="873" y="119"/>
                </a:lnTo>
                <a:lnTo>
                  <a:pt x="884" y="110"/>
                </a:lnTo>
                <a:lnTo>
                  <a:pt x="897" y="100"/>
                </a:lnTo>
                <a:lnTo>
                  <a:pt x="912" y="93"/>
                </a:lnTo>
                <a:lnTo>
                  <a:pt x="923" y="91"/>
                </a:lnTo>
                <a:lnTo>
                  <a:pt x="935" y="89"/>
                </a:lnTo>
                <a:lnTo>
                  <a:pt x="946" y="87"/>
                </a:lnTo>
                <a:lnTo>
                  <a:pt x="958" y="86"/>
                </a:lnTo>
                <a:lnTo>
                  <a:pt x="978" y="64"/>
                </a:lnTo>
                <a:lnTo>
                  <a:pt x="992" y="51"/>
                </a:lnTo>
                <a:lnTo>
                  <a:pt x="1003" y="37"/>
                </a:lnTo>
                <a:lnTo>
                  <a:pt x="1018" y="18"/>
                </a:lnTo>
                <a:lnTo>
                  <a:pt x="1030" y="16"/>
                </a:lnTo>
                <a:lnTo>
                  <a:pt x="1043" y="15"/>
                </a:lnTo>
                <a:lnTo>
                  <a:pt x="1055" y="15"/>
                </a:lnTo>
                <a:lnTo>
                  <a:pt x="1069" y="14"/>
                </a:lnTo>
                <a:lnTo>
                  <a:pt x="1070" y="7"/>
                </a:lnTo>
                <a:lnTo>
                  <a:pt x="1072" y="1"/>
                </a:lnTo>
                <a:lnTo>
                  <a:pt x="1079" y="0"/>
                </a:lnTo>
                <a:lnTo>
                  <a:pt x="1087" y="0"/>
                </a:lnTo>
                <a:lnTo>
                  <a:pt x="1095" y="0"/>
                </a:lnTo>
                <a:lnTo>
                  <a:pt x="1105" y="0"/>
                </a:lnTo>
                <a:lnTo>
                  <a:pt x="1107" y="7"/>
                </a:lnTo>
                <a:lnTo>
                  <a:pt x="1111" y="13"/>
                </a:lnTo>
                <a:lnTo>
                  <a:pt x="1115" y="20"/>
                </a:lnTo>
                <a:lnTo>
                  <a:pt x="1120" y="26"/>
                </a:lnTo>
                <a:lnTo>
                  <a:pt x="1127" y="31"/>
                </a:lnTo>
                <a:lnTo>
                  <a:pt x="1133" y="35"/>
                </a:lnTo>
                <a:lnTo>
                  <a:pt x="1139" y="38"/>
                </a:lnTo>
                <a:lnTo>
                  <a:pt x="1146" y="41"/>
                </a:lnTo>
                <a:lnTo>
                  <a:pt x="1153" y="42"/>
                </a:lnTo>
                <a:lnTo>
                  <a:pt x="1160" y="42"/>
                </a:lnTo>
                <a:lnTo>
                  <a:pt x="1166" y="41"/>
                </a:lnTo>
                <a:lnTo>
                  <a:pt x="1171" y="39"/>
                </a:lnTo>
                <a:lnTo>
                  <a:pt x="1177" y="35"/>
                </a:lnTo>
                <a:lnTo>
                  <a:pt x="1182" y="30"/>
                </a:lnTo>
                <a:lnTo>
                  <a:pt x="1186" y="23"/>
                </a:lnTo>
                <a:lnTo>
                  <a:pt x="1188" y="14"/>
                </a:lnTo>
                <a:lnTo>
                  <a:pt x="1198" y="10"/>
                </a:lnTo>
                <a:lnTo>
                  <a:pt x="1208" y="8"/>
                </a:lnTo>
                <a:lnTo>
                  <a:pt x="1208" y="19"/>
                </a:lnTo>
                <a:lnTo>
                  <a:pt x="1210" y="31"/>
                </a:lnTo>
                <a:lnTo>
                  <a:pt x="1224" y="28"/>
                </a:lnTo>
                <a:lnTo>
                  <a:pt x="1239" y="26"/>
                </a:lnTo>
                <a:lnTo>
                  <a:pt x="1241" y="20"/>
                </a:lnTo>
                <a:lnTo>
                  <a:pt x="1242" y="14"/>
                </a:lnTo>
                <a:lnTo>
                  <a:pt x="1247" y="28"/>
                </a:lnTo>
                <a:lnTo>
                  <a:pt x="1253" y="40"/>
                </a:lnTo>
                <a:lnTo>
                  <a:pt x="1245" y="52"/>
                </a:lnTo>
                <a:lnTo>
                  <a:pt x="1241" y="59"/>
                </a:lnTo>
                <a:lnTo>
                  <a:pt x="1240" y="64"/>
                </a:lnTo>
                <a:lnTo>
                  <a:pt x="1239" y="71"/>
                </a:lnTo>
                <a:lnTo>
                  <a:pt x="1246" y="75"/>
                </a:lnTo>
                <a:lnTo>
                  <a:pt x="1253" y="79"/>
                </a:lnTo>
                <a:lnTo>
                  <a:pt x="1251" y="81"/>
                </a:lnTo>
                <a:lnTo>
                  <a:pt x="1249" y="84"/>
                </a:lnTo>
                <a:lnTo>
                  <a:pt x="1248" y="88"/>
                </a:lnTo>
                <a:lnTo>
                  <a:pt x="1247" y="92"/>
                </a:lnTo>
                <a:lnTo>
                  <a:pt x="1246" y="100"/>
                </a:lnTo>
                <a:lnTo>
                  <a:pt x="1245" y="111"/>
                </a:lnTo>
                <a:lnTo>
                  <a:pt x="1246" y="131"/>
                </a:lnTo>
                <a:lnTo>
                  <a:pt x="1247" y="148"/>
                </a:lnTo>
                <a:lnTo>
                  <a:pt x="1295" y="150"/>
                </a:lnTo>
                <a:lnTo>
                  <a:pt x="1319" y="152"/>
                </a:lnTo>
                <a:lnTo>
                  <a:pt x="1326" y="153"/>
                </a:lnTo>
                <a:lnTo>
                  <a:pt x="1329" y="154"/>
                </a:lnTo>
                <a:lnTo>
                  <a:pt x="1331" y="155"/>
                </a:lnTo>
                <a:lnTo>
                  <a:pt x="1332" y="157"/>
                </a:lnTo>
                <a:lnTo>
                  <a:pt x="1332" y="158"/>
                </a:lnTo>
                <a:lnTo>
                  <a:pt x="1332" y="159"/>
                </a:lnTo>
                <a:lnTo>
                  <a:pt x="1333" y="159"/>
                </a:lnTo>
                <a:lnTo>
                  <a:pt x="1336" y="160"/>
                </a:lnTo>
                <a:lnTo>
                  <a:pt x="1345" y="160"/>
                </a:lnTo>
                <a:lnTo>
                  <a:pt x="1364" y="160"/>
                </a:lnTo>
                <a:lnTo>
                  <a:pt x="1362" y="171"/>
                </a:lnTo>
                <a:lnTo>
                  <a:pt x="1361" y="183"/>
                </a:lnTo>
                <a:lnTo>
                  <a:pt x="1360" y="195"/>
                </a:lnTo>
                <a:lnTo>
                  <a:pt x="1359" y="207"/>
                </a:lnTo>
                <a:lnTo>
                  <a:pt x="1361" y="211"/>
                </a:lnTo>
                <a:lnTo>
                  <a:pt x="1363" y="217"/>
                </a:lnTo>
                <a:lnTo>
                  <a:pt x="1371" y="219"/>
                </a:lnTo>
                <a:lnTo>
                  <a:pt x="1380" y="222"/>
                </a:lnTo>
                <a:lnTo>
                  <a:pt x="1387" y="224"/>
                </a:lnTo>
                <a:lnTo>
                  <a:pt x="1394" y="228"/>
                </a:lnTo>
                <a:lnTo>
                  <a:pt x="1400" y="231"/>
                </a:lnTo>
                <a:lnTo>
                  <a:pt x="1407" y="235"/>
                </a:lnTo>
                <a:lnTo>
                  <a:pt x="1412" y="239"/>
                </a:lnTo>
                <a:lnTo>
                  <a:pt x="1417" y="245"/>
                </a:lnTo>
                <a:lnTo>
                  <a:pt x="1421" y="251"/>
                </a:lnTo>
                <a:lnTo>
                  <a:pt x="1425" y="256"/>
                </a:lnTo>
                <a:lnTo>
                  <a:pt x="1428" y="263"/>
                </a:lnTo>
                <a:lnTo>
                  <a:pt x="1431" y="270"/>
                </a:lnTo>
                <a:lnTo>
                  <a:pt x="1436" y="285"/>
                </a:lnTo>
                <a:lnTo>
                  <a:pt x="1439" y="303"/>
                </a:lnTo>
                <a:lnTo>
                  <a:pt x="1418" y="311"/>
                </a:lnTo>
                <a:lnTo>
                  <a:pt x="1398" y="318"/>
                </a:lnTo>
                <a:lnTo>
                  <a:pt x="1378" y="327"/>
                </a:lnTo>
                <a:lnTo>
                  <a:pt x="1358" y="334"/>
                </a:lnTo>
                <a:lnTo>
                  <a:pt x="1359" y="343"/>
                </a:lnTo>
                <a:lnTo>
                  <a:pt x="1360" y="350"/>
                </a:lnTo>
                <a:lnTo>
                  <a:pt x="1363" y="355"/>
                </a:lnTo>
                <a:lnTo>
                  <a:pt x="1366" y="359"/>
                </a:lnTo>
                <a:lnTo>
                  <a:pt x="1375" y="365"/>
                </a:lnTo>
                <a:lnTo>
                  <a:pt x="1388" y="375"/>
                </a:lnTo>
                <a:lnTo>
                  <a:pt x="1388" y="390"/>
                </a:lnTo>
                <a:lnTo>
                  <a:pt x="1389" y="403"/>
                </a:lnTo>
                <a:lnTo>
                  <a:pt x="1391" y="417"/>
                </a:lnTo>
                <a:lnTo>
                  <a:pt x="1395" y="431"/>
                </a:lnTo>
                <a:lnTo>
                  <a:pt x="1394" y="442"/>
                </a:lnTo>
                <a:lnTo>
                  <a:pt x="1394" y="453"/>
                </a:lnTo>
                <a:lnTo>
                  <a:pt x="1394" y="464"/>
                </a:lnTo>
                <a:lnTo>
                  <a:pt x="1394" y="475"/>
                </a:lnTo>
                <a:lnTo>
                  <a:pt x="1411" y="476"/>
                </a:lnTo>
                <a:lnTo>
                  <a:pt x="1428" y="477"/>
                </a:lnTo>
                <a:lnTo>
                  <a:pt x="1445" y="478"/>
                </a:lnTo>
                <a:lnTo>
                  <a:pt x="1463" y="479"/>
                </a:lnTo>
                <a:lnTo>
                  <a:pt x="1465" y="481"/>
                </a:lnTo>
                <a:lnTo>
                  <a:pt x="1467" y="483"/>
                </a:lnTo>
                <a:lnTo>
                  <a:pt x="1491" y="483"/>
                </a:lnTo>
                <a:lnTo>
                  <a:pt x="1512" y="484"/>
                </a:lnTo>
                <a:lnTo>
                  <a:pt x="1523" y="485"/>
                </a:lnTo>
                <a:lnTo>
                  <a:pt x="1531" y="489"/>
                </a:lnTo>
                <a:lnTo>
                  <a:pt x="1535" y="492"/>
                </a:lnTo>
                <a:lnTo>
                  <a:pt x="1538" y="496"/>
                </a:lnTo>
                <a:lnTo>
                  <a:pt x="1541" y="499"/>
                </a:lnTo>
                <a:lnTo>
                  <a:pt x="1544" y="504"/>
                </a:lnTo>
                <a:lnTo>
                  <a:pt x="1552" y="504"/>
                </a:lnTo>
                <a:lnTo>
                  <a:pt x="1558" y="504"/>
                </a:lnTo>
                <a:lnTo>
                  <a:pt x="1563" y="517"/>
                </a:lnTo>
                <a:lnTo>
                  <a:pt x="1569" y="531"/>
                </a:lnTo>
                <a:lnTo>
                  <a:pt x="1576" y="543"/>
                </a:lnTo>
                <a:lnTo>
                  <a:pt x="1580" y="557"/>
                </a:lnTo>
                <a:lnTo>
                  <a:pt x="1573" y="556"/>
                </a:lnTo>
                <a:lnTo>
                  <a:pt x="1567" y="554"/>
                </a:lnTo>
                <a:lnTo>
                  <a:pt x="1561" y="550"/>
                </a:lnTo>
                <a:lnTo>
                  <a:pt x="1556" y="545"/>
                </a:lnTo>
                <a:lnTo>
                  <a:pt x="1547" y="535"/>
                </a:lnTo>
                <a:lnTo>
                  <a:pt x="1537" y="525"/>
                </a:lnTo>
                <a:lnTo>
                  <a:pt x="1522" y="523"/>
                </a:lnTo>
                <a:lnTo>
                  <a:pt x="1507" y="521"/>
                </a:lnTo>
                <a:lnTo>
                  <a:pt x="1509" y="537"/>
                </a:lnTo>
                <a:lnTo>
                  <a:pt x="1510" y="553"/>
                </a:lnTo>
                <a:lnTo>
                  <a:pt x="1512" y="569"/>
                </a:lnTo>
                <a:lnTo>
                  <a:pt x="1514" y="586"/>
                </a:lnTo>
                <a:lnTo>
                  <a:pt x="1521" y="595"/>
                </a:lnTo>
                <a:lnTo>
                  <a:pt x="1525" y="604"/>
                </a:lnTo>
                <a:lnTo>
                  <a:pt x="1527" y="613"/>
                </a:lnTo>
                <a:lnTo>
                  <a:pt x="1529" y="623"/>
                </a:lnTo>
                <a:lnTo>
                  <a:pt x="1536" y="625"/>
                </a:lnTo>
                <a:lnTo>
                  <a:pt x="1541" y="627"/>
                </a:lnTo>
                <a:lnTo>
                  <a:pt x="1545" y="631"/>
                </a:lnTo>
                <a:lnTo>
                  <a:pt x="1548" y="634"/>
                </a:lnTo>
                <a:lnTo>
                  <a:pt x="1550" y="638"/>
                </a:lnTo>
                <a:lnTo>
                  <a:pt x="1550" y="643"/>
                </a:lnTo>
                <a:lnTo>
                  <a:pt x="1550" y="649"/>
                </a:lnTo>
                <a:lnTo>
                  <a:pt x="1550" y="656"/>
                </a:lnTo>
                <a:lnTo>
                  <a:pt x="1535" y="663"/>
                </a:lnTo>
                <a:lnTo>
                  <a:pt x="1521" y="668"/>
                </a:lnTo>
                <a:lnTo>
                  <a:pt x="1519" y="680"/>
                </a:lnTo>
                <a:lnTo>
                  <a:pt x="1516" y="693"/>
                </a:lnTo>
                <a:lnTo>
                  <a:pt x="1515" y="706"/>
                </a:lnTo>
                <a:lnTo>
                  <a:pt x="1514" y="719"/>
                </a:lnTo>
                <a:lnTo>
                  <a:pt x="1490" y="712"/>
                </a:lnTo>
                <a:lnTo>
                  <a:pt x="1470" y="707"/>
                </a:lnTo>
                <a:lnTo>
                  <a:pt x="1465" y="707"/>
                </a:lnTo>
                <a:lnTo>
                  <a:pt x="1460" y="707"/>
                </a:lnTo>
                <a:lnTo>
                  <a:pt x="1456" y="708"/>
                </a:lnTo>
                <a:lnTo>
                  <a:pt x="1451" y="709"/>
                </a:lnTo>
                <a:lnTo>
                  <a:pt x="1447" y="711"/>
                </a:lnTo>
                <a:lnTo>
                  <a:pt x="1442" y="715"/>
                </a:lnTo>
                <a:lnTo>
                  <a:pt x="1437" y="719"/>
                </a:lnTo>
                <a:lnTo>
                  <a:pt x="1431" y="724"/>
                </a:lnTo>
                <a:lnTo>
                  <a:pt x="1419" y="725"/>
                </a:lnTo>
                <a:lnTo>
                  <a:pt x="1407" y="726"/>
                </a:lnTo>
                <a:lnTo>
                  <a:pt x="1394" y="727"/>
                </a:lnTo>
                <a:lnTo>
                  <a:pt x="1382" y="728"/>
                </a:lnTo>
                <a:lnTo>
                  <a:pt x="1373" y="746"/>
                </a:lnTo>
                <a:lnTo>
                  <a:pt x="1368" y="758"/>
                </a:lnTo>
                <a:lnTo>
                  <a:pt x="1366" y="773"/>
                </a:lnTo>
                <a:lnTo>
                  <a:pt x="1364" y="793"/>
                </a:lnTo>
                <a:lnTo>
                  <a:pt x="1331" y="803"/>
                </a:lnTo>
                <a:lnTo>
                  <a:pt x="1312" y="809"/>
                </a:lnTo>
                <a:lnTo>
                  <a:pt x="1304" y="812"/>
                </a:lnTo>
                <a:lnTo>
                  <a:pt x="1298" y="817"/>
                </a:lnTo>
                <a:lnTo>
                  <a:pt x="1296" y="829"/>
                </a:lnTo>
                <a:lnTo>
                  <a:pt x="1292" y="840"/>
                </a:lnTo>
                <a:lnTo>
                  <a:pt x="1287" y="852"/>
                </a:lnTo>
                <a:lnTo>
                  <a:pt x="1282" y="865"/>
                </a:lnTo>
                <a:lnTo>
                  <a:pt x="1270" y="890"/>
                </a:lnTo>
                <a:lnTo>
                  <a:pt x="1257" y="916"/>
                </a:lnTo>
                <a:lnTo>
                  <a:pt x="1251" y="928"/>
                </a:lnTo>
                <a:lnTo>
                  <a:pt x="1246" y="941"/>
                </a:lnTo>
                <a:lnTo>
                  <a:pt x="1243" y="953"/>
                </a:lnTo>
                <a:lnTo>
                  <a:pt x="1240" y="965"/>
                </a:lnTo>
                <a:lnTo>
                  <a:pt x="1239" y="977"/>
                </a:lnTo>
                <a:lnTo>
                  <a:pt x="1240" y="987"/>
                </a:lnTo>
                <a:lnTo>
                  <a:pt x="1241" y="993"/>
                </a:lnTo>
                <a:lnTo>
                  <a:pt x="1243" y="998"/>
                </a:lnTo>
                <a:lnTo>
                  <a:pt x="1245" y="1003"/>
                </a:lnTo>
                <a:lnTo>
                  <a:pt x="1248" y="1008"/>
                </a:lnTo>
                <a:lnTo>
                  <a:pt x="1255" y="1040"/>
                </a:lnTo>
                <a:lnTo>
                  <a:pt x="1262" y="1072"/>
                </a:lnTo>
                <a:lnTo>
                  <a:pt x="1268" y="1088"/>
                </a:lnTo>
                <a:lnTo>
                  <a:pt x="1274" y="1102"/>
                </a:lnTo>
                <a:lnTo>
                  <a:pt x="1281" y="1117"/>
                </a:lnTo>
                <a:lnTo>
                  <a:pt x="1290" y="1132"/>
                </a:lnTo>
                <a:lnTo>
                  <a:pt x="1300" y="1134"/>
                </a:lnTo>
                <a:lnTo>
                  <a:pt x="1309" y="1136"/>
                </a:lnTo>
                <a:lnTo>
                  <a:pt x="1319" y="1138"/>
                </a:lnTo>
                <a:lnTo>
                  <a:pt x="1329" y="1141"/>
                </a:lnTo>
                <a:lnTo>
                  <a:pt x="1337" y="1154"/>
                </a:lnTo>
                <a:lnTo>
                  <a:pt x="1341" y="1164"/>
                </a:lnTo>
                <a:lnTo>
                  <a:pt x="1342" y="1170"/>
                </a:lnTo>
                <a:lnTo>
                  <a:pt x="1343" y="1179"/>
                </a:lnTo>
                <a:lnTo>
                  <a:pt x="1345" y="1184"/>
                </a:lnTo>
                <a:lnTo>
                  <a:pt x="1347" y="1191"/>
                </a:lnTo>
                <a:lnTo>
                  <a:pt x="1331" y="1191"/>
                </a:lnTo>
                <a:lnTo>
                  <a:pt x="1315" y="1191"/>
                </a:lnTo>
                <a:lnTo>
                  <a:pt x="1299" y="1191"/>
                </a:lnTo>
                <a:lnTo>
                  <a:pt x="1284" y="1191"/>
                </a:lnTo>
                <a:lnTo>
                  <a:pt x="1254" y="1182"/>
                </a:lnTo>
                <a:lnTo>
                  <a:pt x="1231" y="1177"/>
                </a:lnTo>
                <a:lnTo>
                  <a:pt x="1205" y="1172"/>
                </a:lnTo>
                <a:lnTo>
                  <a:pt x="1164" y="1166"/>
                </a:lnTo>
                <a:lnTo>
                  <a:pt x="1164" y="1170"/>
                </a:lnTo>
                <a:lnTo>
                  <a:pt x="1164" y="1173"/>
                </a:lnTo>
                <a:lnTo>
                  <a:pt x="1145" y="1177"/>
                </a:lnTo>
                <a:lnTo>
                  <a:pt x="1127" y="1179"/>
                </a:lnTo>
                <a:lnTo>
                  <a:pt x="1107" y="1180"/>
                </a:lnTo>
                <a:lnTo>
                  <a:pt x="1087" y="1181"/>
                </a:lnTo>
                <a:lnTo>
                  <a:pt x="1067" y="1183"/>
                </a:lnTo>
                <a:lnTo>
                  <a:pt x="1050" y="1186"/>
                </a:lnTo>
                <a:lnTo>
                  <a:pt x="1041" y="1190"/>
                </a:lnTo>
                <a:lnTo>
                  <a:pt x="1032" y="1193"/>
                </a:lnTo>
                <a:lnTo>
                  <a:pt x="1024" y="1197"/>
                </a:lnTo>
                <a:lnTo>
                  <a:pt x="1017" y="1203"/>
                </a:lnTo>
                <a:lnTo>
                  <a:pt x="1016" y="1223"/>
                </a:lnTo>
                <a:lnTo>
                  <a:pt x="1014" y="1240"/>
                </a:lnTo>
                <a:lnTo>
                  <a:pt x="1010" y="1258"/>
                </a:lnTo>
                <a:lnTo>
                  <a:pt x="1009" y="1275"/>
                </a:lnTo>
                <a:lnTo>
                  <a:pt x="998" y="1277"/>
                </a:lnTo>
                <a:lnTo>
                  <a:pt x="988" y="1278"/>
                </a:lnTo>
                <a:lnTo>
                  <a:pt x="986" y="1281"/>
                </a:lnTo>
                <a:lnTo>
                  <a:pt x="986" y="1284"/>
                </a:lnTo>
                <a:lnTo>
                  <a:pt x="976" y="1285"/>
                </a:lnTo>
                <a:lnTo>
                  <a:pt x="968" y="1287"/>
                </a:lnTo>
                <a:lnTo>
                  <a:pt x="960" y="1288"/>
                </a:lnTo>
                <a:lnTo>
                  <a:pt x="951" y="1290"/>
                </a:lnTo>
                <a:lnTo>
                  <a:pt x="952" y="1300"/>
                </a:lnTo>
                <a:lnTo>
                  <a:pt x="954" y="1310"/>
                </a:lnTo>
                <a:lnTo>
                  <a:pt x="955" y="1319"/>
                </a:lnTo>
                <a:lnTo>
                  <a:pt x="958" y="1330"/>
                </a:lnTo>
                <a:lnTo>
                  <a:pt x="953" y="1330"/>
                </a:lnTo>
                <a:lnTo>
                  <a:pt x="949" y="1330"/>
                </a:lnTo>
                <a:lnTo>
                  <a:pt x="942" y="1338"/>
                </a:lnTo>
                <a:lnTo>
                  <a:pt x="933" y="1346"/>
                </a:lnTo>
                <a:lnTo>
                  <a:pt x="922" y="1353"/>
                </a:lnTo>
                <a:lnTo>
                  <a:pt x="912" y="1361"/>
                </a:lnTo>
                <a:lnTo>
                  <a:pt x="918" y="1373"/>
                </a:lnTo>
                <a:lnTo>
                  <a:pt x="923" y="1385"/>
                </a:lnTo>
                <a:lnTo>
                  <a:pt x="925" y="1391"/>
                </a:lnTo>
                <a:lnTo>
                  <a:pt x="927" y="1397"/>
                </a:lnTo>
                <a:lnTo>
                  <a:pt x="929" y="1403"/>
                </a:lnTo>
                <a:lnTo>
                  <a:pt x="929" y="1410"/>
                </a:lnTo>
                <a:lnTo>
                  <a:pt x="920" y="1419"/>
                </a:lnTo>
                <a:lnTo>
                  <a:pt x="911" y="1427"/>
                </a:lnTo>
                <a:lnTo>
                  <a:pt x="903" y="1436"/>
                </a:lnTo>
                <a:lnTo>
                  <a:pt x="893" y="1446"/>
                </a:lnTo>
                <a:lnTo>
                  <a:pt x="892" y="1460"/>
                </a:lnTo>
                <a:lnTo>
                  <a:pt x="891" y="1472"/>
                </a:lnTo>
                <a:lnTo>
                  <a:pt x="889" y="1476"/>
                </a:lnTo>
                <a:lnTo>
                  <a:pt x="888" y="1479"/>
                </a:lnTo>
                <a:lnTo>
                  <a:pt x="885" y="1481"/>
                </a:lnTo>
                <a:lnTo>
                  <a:pt x="883" y="1483"/>
                </a:lnTo>
                <a:lnTo>
                  <a:pt x="876" y="1486"/>
                </a:lnTo>
                <a:lnTo>
                  <a:pt x="866" y="1487"/>
                </a:lnTo>
                <a:lnTo>
                  <a:pt x="854" y="1487"/>
                </a:lnTo>
                <a:lnTo>
                  <a:pt x="838" y="1488"/>
                </a:lnTo>
                <a:lnTo>
                  <a:pt x="833" y="1498"/>
                </a:lnTo>
                <a:lnTo>
                  <a:pt x="830" y="1506"/>
                </a:lnTo>
                <a:lnTo>
                  <a:pt x="820" y="1506"/>
                </a:lnTo>
                <a:lnTo>
                  <a:pt x="810" y="1506"/>
                </a:lnTo>
                <a:lnTo>
                  <a:pt x="800" y="1506"/>
                </a:lnTo>
                <a:lnTo>
                  <a:pt x="791" y="1506"/>
                </a:lnTo>
                <a:lnTo>
                  <a:pt x="785" y="1502"/>
                </a:lnTo>
                <a:lnTo>
                  <a:pt x="780" y="1498"/>
                </a:lnTo>
                <a:lnTo>
                  <a:pt x="774" y="1495"/>
                </a:lnTo>
                <a:lnTo>
                  <a:pt x="768" y="1492"/>
                </a:lnTo>
                <a:lnTo>
                  <a:pt x="754" y="1488"/>
                </a:lnTo>
                <a:lnTo>
                  <a:pt x="742" y="1485"/>
                </a:lnTo>
                <a:lnTo>
                  <a:pt x="742" y="1480"/>
                </a:lnTo>
                <a:lnTo>
                  <a:pt x="742" y="1477"/>
                </a:lnTo>
                <a:lnTo>
                  <a:pt x="730" y="1477"/>
                </a:lnTo>
                <a:lnTo>
                  <a:pt x="720" y="1477"/>
                </a:lnTo>
                <a:lnTo>
                  <a:pt x="717" y="1469"/>
                </a:lnTo>
                <a:lnTo>
                  <a:pt x="714" y="1461"/>
                </a:lnTo>
                <a:lnTo>
                  <a:pt x="709" y="1454"/>
                </a:lnTo>
                <a:lnTo>
                  <a:pt x="704" y="1446"/>
                </a:lnTo>
                <a:lnTo>
                  <a:pt x="692" y="1431"/>
                </a:lnTo>
                <a:lnTo>
                  <a:pt x="682" y="1418"/>
                </a:lnTo>
                <a:lnTo>
                  <a:pt x="674" y="1417"/>
                </a:lnTo>
                <a:lnTo>
                  <a:pt x="668" y="1417"/>
                </a:lnTo>
                <a:lnTo>
                  <a:pt x="667" y="1406"/>
                </a:lnTo>
                <a:lnTo>
                  <a:pt x="665" y="1397"/>
                </a:lnTo>
                <a:lnTo>
                  <a:pt x="664" y="1388"/>
                </a:lnTo>
                <a:lnTo>
                  <a:pt x="663" y="1378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12700" cap="flat" cmpd="sng" algn="ctr">
            <a:solidFill>
              <a:srgbClr val="808080">
                <a:lumMod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>
            <a:glow rad="38100">
              <a:schemeClr val="accent1">
                <a:lumMod val="100000"/>
              </a:schemeClr>
            </a:glow>
          </a:effectLst>
          <a:scene3d>
            <a:camera prst="orthographicFront"/>
            <a:lightRig rig="threePt" dir="t"/>
          </a:scene3d>
          <a:sp3d>
            <a:bevelT w="0" h="0"/>
          </a:sp3d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 248">
            <a:extLst>
              <a:ext uri="{FF2B5EF4-FFF2-40B4-BE49-F238E27FC236}">
                <a16:creationId xmlns:a16="http://schemas.microsoft.com/office/drawing/2014/main" id="{5789E41C-79C6-4168-904D-0A08CB9B0456}"/>
              </a:ext>
            </a:extLst>
          </p:cNvPr>
          <p:cNvSpPr>
            <a:spLocks/>
          </p:cNvSpPr>
          <p:nvPr/>
        </p:nvSpPr>
        <p:spPr bwMode="auto">
          <a:xfrm>
            <a:off x="1422545" y="4651240"/>
            <a:ext cx="424749" cy="630044"/>
          </a:xfrm>
          <a:custGeom>
            <a:avLst/>
            <a:gdLst>
              <a:gd name="T0" fmla="*/ 2147483646 w 1046"/>
              <a:gd name="T1" fmla="*/ 2147483646 h 1554"/>
              <a:gd name="T2" fmla="*/ 2147483646 w 1046"/>
              <a:gd name="T3" fmla="*/ 2147483646 h 1554"/>
              <a:gd name="T4" fmla="*/ 2147483646 w 1046"/>
              <a:gd name="T5" fmla="*/ 2147483646 h 1554"/>
              <a:gd name="T6" fmla="*/ 2147483646 w 1046"/>
              <a:gd name="T7" fmla="*/ 2147483646 h 1554"/>
              <a:gd name="T8" fmla="*/ 2147483646 w 1046"/>
              <a:gd name="T9" fmla="*/ 2147483646 h 1554"/>
              <a:gd name="T10" fmla="*/ 2147483646 w 1046"/>
              <a:gd name="T11" fmla="*/ 2147483646 h 1554"/>
              <a:gd name="T12" fmla="*/ 2147483646 w 1046"/>
              <a:gd name="T13" fmla="*/ 2147483646 h 1554"/>
              <a:gd name="T14" fmla="*/ 2147483646 w 1046"/>
              <a:gd name="T15" fmla="*/ 2147483646 h 1554"/>
              <a:gd name="T16" fmla="*/ 2147483646 w 1046"/>
              <a:gd name="T17" fmla="*/ 2147483646 h 1554"/>
              <a:gd name="T18" fmla="*/ 2147483646 w 1046"/>
              <a:gd name="T19" fmla="*/ 2147483646 h 1554"/>
              <a:gd name="T20" fmla="*/ 2147483646 w 1046"/>
              <a:gd name="T21" fmla="*/ 2147483646 h 1554"/>
              <a:gd name="T22" fmla="*/ 2147483646 w 1046"/>
              <a:gd name="T23" fmla="*/ 2147483646 h 1554"/>
              <a:gd name="T24" fmla="*/ 2147483646 w 1046"/>
              <a:gd name="T25" fmla="*/ 2147483646 h 1554"/>
              <a:gd name="T26" fmla="*/ 2147483646 w 1046"/>
              <a:gd name="T27" fmla="*/ 2147483646 h 1554"/>
              <a:gd name="T28" fmla="*/ 2147483646 w 1046"/>
              <a:gd name="T29" fmla="*/ 2147483646 h 1554"/>
              <a:gd name="T30" fmla="*/ 2147483646 w 1046"/>
              <a:gd name="T31" fmla="*/ 2147483646 h 1554"/>
              <a:gd name="T32" fmla="*/ 2147483646 w 1046"/>
              <a:gd name="T33" fmla="*/ 2147483646 h 1554"/>
              <a:gd name="T34" fmla="*/ 2147483646 w 1046"/>
              <a:gd name="T35" fmla="*/ 2147483646 h 1554"/>
              <a:gd name="T36" fmla="*/ 2147483646 w 1046"/>
              <a:gd name="T37" fmla="*/ 2147483646 h 1554"/>
              <a:gd name="T38" fmla="*/ 2147483646 w 1046"/>
              <a:gd name="T39" fmla="*/ 2147483646 h 1554"/>
              <a:gd name="T40" fmla="*/ 2147483646 w 1046"/>
              <a:gd name="T41" fmla="*/ 2147483646 h 1554"/>
              <a:gd name="T42" fmla="*/ 2147483646 w 1046"/>
              <a:gd name="T43" fmla="*/ 2147483646 h 1554"/>
              <a:gd name="T44" fmla="*/ 2147483646 w 1046"/>
              <a:gd name="T45" fmla="*/ 2147483646 h 1554"/>
              <a:gd name="T46" fmla="*/ 2147483646 w 1046"/>
              <a:gd name="T47" fmla="*/ 2147483646 h 1554"/>
              <a:gd name="T48" fmla="*/ 2147483646 w 1046"/>
              <a:gd name="T49" fmla="*/ 2147483646 h 1554"/>
              <a:gd name="T50" fmla="*/ 2147483646 w 1046"/>
              <a:gd name="T51" fmla="*/ 2147483646 h 1554"/>
              <a:gd name="T52" fmla="*/ 2147483646 w 1046"/>
              <a:gd name="T53" fmla="*/ 2147483646 h 1554"/>
              <a:gd name="T54" fmla="*/ 2147483646 w 1046"/>
              <a:gd name="T55" fmla="*/ 2147483646 h 1554"/>
              <a:gd name="T56" fmla="*/ 2147483646 w 1046"/>
              <a:gd name="T57" fmla="*/ 2147483646 h 1554"/>
              <a:gd name="T58" fmla="*/ 2147483646 w 1046"/>
              <a:gd name="T59" fmla="*/ 2147483646 h 1554"/>
              <a:gd name="T60" fmla="*/ 2147483646 w 1046"/>
              <a:gd name="T61" fmla="*/ 2147483646 h 1554"/>
              <a:gd name="T62" fmla="*/ 2147483646 w 1046"/>
              <a:gd name="T63" fmla="*/ 2147483646 h 1554"/>
              <a:gd name="T64" fmla="*/ 2147483646 w 1046"/>
              <a:gd name="T65" fmla="*/ 0 h 1554"/>
              <a:gd name="T66" fmla="*/ 2147483646 w 1046"/>
              <a:gd name="T67" fmla="*/ 2147483646 h 1554"/>
              <a:gd name="T68" fmla="*/ 2147483646 w 1046"/>
              <a:gd name="T69" fmla="*/ 2147483646 h 1554"/>
              <a:gd name="T70" fmla="*/ 2147483646 w 1046"/>
              <a:gd name="T71" fmla="*/ 2147483646 h 1554"/>
              <a:gd name="T72" fmla="*/ 2147483646 w 1046"/>
              <a:gd name="T73" fmla="*/ 2147483646 h 1554"/>
              <a:gd name="T74" fmla="*/ 2147483646 w 1046"/>
              <a:gd name="T75" fmla="*/ 2147483646 h 1554"/>
              <a:gd name="T76" fmla="*/ 2147483646 w 1046"/>
              <a:gd name="T77" fmla="*/ 2147483646 h 1554"/>
              <a:gd name="T78" fmla="*/ 2147483646 w 1046"/>
              <a:gd name="T79" fmla="*/ 2147483646 h 1554"/>
              <a:gd name="T80" fmla="*/ 2147483646 w 1046"/>
              <a:gd name="T81" fmla="*/ 2147483646 h 1554"/>
              <a:gd name="T82" fmla="*/ 2147483646 w 1046"/>
              <a:gd name="T83" fmla="*/ 2147483646 h 1554"/>
              <a:gd name="T84" fmla="*/ 2147483646 w 1046"/>
              <a:gd name="T85" fmla="*/ 2147483646 h 1554"/>
              <a:gd name="T86" fmla="*/ 2147483646 w 1046"/>
              <a:gd name="T87" fmla="*/ 2147483646 h 1554"/>
              <a:gd name="T88" fmla="*/ 2147483646 w 1046"/>
              <a:gd name="T89" fmla="*/ 2147483646 h 1554"/>
              <a:gd name="T90" fmla="*/ 2147483646 w 1046"/>
              <a:gd name="T91" fmla="*/ 2147483646 h 1554"/>
              <a:gd name="T92" fmla="*/ 2147483646 w 1046"/>
              <a:gd name="T93" fmla="*/ 2147483646 h 1554"/>
              <a:gd name="T94" fmla="*/ 2147483646 w 1046"/>
              <a:gd name="T95" fmla="*/ 2147483646 h 1554"/>
              <a:gd name="T96" fmla="*/ 2147483646 w 1046"/>
              <a:gd name="T97" fmla="*/ 2147483646 h 1554"/>
              <a:gd name="T98" fmla="*/ 2147483646 w 1046"/>
              <a:gd name="T99" fmla="*/ 2147483646 h 1554"/>
              <a:gd name="T100" fmla="*/ 2147483646 w 1046"/>
              <a:gd name="T101" fmla="*/ 2147483646 h 1554"/>
              <a:gd name="T102" fmla="*/ 2147483646 w 1046"/>
              <a:gd name="T103" fmla="*/ 2147483646 h 1554"/>
              <a:gd name="T104" fmla="*/ 2147483646 w 1046"/>
              <a:gd name="T105" fmla="*/ 2147483646 h 1554"/>
              <a:gd name="T106" fmla="*/ 2147483646 w 1046"/>
              <a:gd name="T107" fmla="*/ 2147483646 h 1554"/>
              <a:gd name="T108" fmla="*/ 2147483646 w 1046"/>
              <a:gd name="T109" fmla="*/ 2147483646 h 1554"/>
              <a:gd name="T110" fmla="*/ 2147483646 w 1046"/>
              <a:gd name="T111" fmla="*/ 2147483646 h 1554"/>
              <a:gd name="T112" fmla="*/ 2147483646 w 1046"/>
              <a:gd name="T113" fmla="*/ 2147483646 h 1554"/>
              <a:gd name="T114" fmla="*/ 2147483646 w 1046"/>
              <a:gd name="T115" fmla="*/ 2147483646 h 1554"/>
              <a:gd name="T116" fmla="*/ 2147483646 w 1046"/>
              <a:gd name="T117" fmla="*/ 2147483646 h 1554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1046"/>
              <a:gd name="T178" fmla="*/ 0 h 1554"/>
              <a:gd name="T179" fmla="*/ 1046 w 1046"/>
              <a:gd name="T180" fmla="*/ 1554 h 1554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1046" h="1554">
                <a:moveTo>
                  <a:pt x="756" y="1554"/>
                </a:moveTo>
                <a:lnTo>
                  <a:pt x="756" y="1550"/>
                </a:lnTo>
                <a:lnTo>
                  <a:pt x="756" y="1545"/>
                </a:lnTo>
                <a:lnTo>
                  <a:pt x="744" y="1545"/>
                </a:lnTo>
                <a:lnTo>
                  <a:pt x="733" y="1545"/>
                </a:lnTo>
                <a:lnTo>
                  <a:pt x="723" y="1545"/>
                </a:lnTo>
                <a:lnTo>
                  <a:pt x="711" y="1545"/>
                </a:lnTo>
                <a:lnTo>
                  <a:pt x="711" y="1541"/>
                </a:lnTo>
                <a:lnTo>
                  <a:pt x="711" y="1537"/>
                </a:lnTo>
                <a:lnTo>
                  <a:pt x="708" y="1537"/>
                </a:lnTo>
                <a:lnTo>
                  <a:pt x="705" y="1537"/>
                </a:lnTo>
                <a:lnTo>
                  <a:pt x="705" y="1534"/>
                </a:lnTo>
                <a:lnTo>
                  <a:pt x="705" y="1530"/>
                </a:lnTo>
                <a:lnTo>
                  <a:pt x="700" y="1530"/>
                </a:lnTo>
                <a:lnTo>
                  <a:pt x="696" y="1530"/>
                </a:lnTo>
                <a:lnTo>
                  <a:pt x="696" y="1526"/>
                </a:lnTo>
                <a:lnTo>
                  <a:pt x="696" y="1522"/>
                </a:lnTo>
                <a:lnTo>
                  <a:pt x="692" y="1522"/>
                </a:lnTo>
                <a:lnTo>
                  <a:pt x="687" y="1522"/>
                </a:lnTo>
                <a:lnTo>
                  <a:pt x="687" y="1517"/>
                </a:lnTo>
                <a:lnTo>
                  <a:pt x="687" y="1513"/>
                </a:lnTo>
                <a:lnTo>
                  <a:pt x="674" y="1513"/>
                </a:lnTo>
                <a:lnTo>
                  <a:pt x="660" y="1513"/>
                </a:lnTo>
                <a:lnTo>
                  <a:pt x="660" y="1517"/>
                </a:lnTo>
                <a:lnTo>
                  <a:pt x="660" y="1522"/>
                </a:lnTo>
                <a:lnTo>
                  <a:pt x="655" y="1518"/>
                </a:lnTo>
                <a:lnTo>
                  <a:pt x="651" y="1514"/>
                </a:lnTo>
                <a:lnTo>
                  <a:pt x="647" y="1509"/>
                </a:lnTo>
                <a:lnTo>
                  <a:pt x="644" y="1505"/>
                </a:lnTo>
                <a:lnTo>
                  <a:pt x="638" y="1495"/>
                </a:lnTo>
                <a:lnTo>
                  <a:pt x="634" y="1482"/>
                </a:lnTo>
                <a:lnTo>
                  <a:pt x="626" y="1457"/>
                </a:lnTo>
                <a:lnTo>
                  <a:pt x="621" y="1433"/>
                </a:lnTo>
                <a:lnTo>
                  <a:pt x="613" y="1435"/>
                </a:lnTo>
                <a:lnTo>
                  <a:pt x="608" y="1438"/>
                </a:lnTo>
                <a:lnTo>
                  <a:pt x="603" y="1441"/>
                </a:lnTo>
                <a:lnTo>
                  <a:pt x="598" y="1445"/>
                </a:lnTo>
                <a:lnTo>
                  <a:pt x="588" y="1445"/>
                </a:lnTo>
                <a:lnTo>
                  <a:pt x="577" y="1444"/>
                </a:lnTo>
                <a:lnTo>
                  <a:pt x="566" y="1443"/>
                </a:lnTo>
                <a:lnTo>
                  <a:pt x="557" y="1442"/>
                </a:lnTo>
                <a:lnTo>
                  <a:pt x="557" y="1438"/>
                </a:lnTo>
                <a:lnTo>
                  <a:pt x="557" y="1433"/>
                </a:lnTo>
                <a:lnTo>
                  <a:pt x="539" y="1431"/>
                </a:lnTo>
                <a:lnTo>
                  <a:pt x="522" y="1427"/>
                </a:lnTo>
                <a:lnTo>
                  <a:pt x="513" y="1424"/>
                </a:lnTo>
                <a:lnTo>
                  <a:pt x="504" y="1421"/>
                </a:lnTo>
                <a:lnTo>
                  <a:pt x="496" y="1417"/>
                </a:lnTo>
                <a:lnTo>
                  <a:pt x="488" y="1413"/>
                </a:lnTo>
                <a:lnTo>
                  <a:pt x="480" y="1407"/>
                </a:lnTo>
                <a:lnTo>
                  <a:pt x="474" y="1402"/>
                </a:lnTo>
                <a:lnTo>
                  <a:pt x="468" y="1396"/>
                </a:lnTo>
                <a:lnTo>
                  <a:pt x="462" y="1389"/>
                </a:lnTo>
                <a:lnTo>
                  <a:pt x="458" y="1380"/>
                </a:lnTo>
                <a:lnTo>
                  <a:pt x="455" y="1372"/>
                </a:lnTo>
                <a:lnTo>
                  <a:pt x="453" y="1363"/>
                </a:lnTo>
                <a:lnTo>
                  <a:pt x="452" y="1352"/>
                </a:lnTo>
                <a:lnTo>
                  <a:pt x="462" y="1343"/>
                </a:lnTo>
                <a:lnTo>
                  <a:pt x="472" y="1337"/>
                </a:lnTo>
                <a:lnTo>
                  <a:pt x="481" y="1332"/>
                </a:lnTo>
                <a:lnTo>
                  <a:pt x="494" y="1327"/>
                </a:lnTo>
                <a:lnTo>
                  <a:pt x="493" y="1317"/>
                </a:lnTo>
                <a:lnTo>
                  <a:pt x="491" y="1308"/>
                </a:lnTo>
                <a:lnTo>
                  <a:pt x="490" y="1299"/>
                </a:lnTo>
                <a:lnTo>
                  <a:pt x="489" y="1290"/>
                </a:lnTo>
                <a:lnTo>
                  <a:pt x="494" y="1290"/>
                </a:lnTo>
                <a:lnTo>
                  <a:pt x="497" y="1290"/>
                </a:lnTo>
                <a:lnTo>
                  <a:pt x="501" y="1284"/>
                </a:lnTo>
                <a:lnTo>
                  <a:pt x="505" y="1280"/>
                </a:lnTo>
                <a:lnTo>
                  <a:pt x="509" y="1276"/>
                </a:lnTo>
                <a:lnTo>
                  <a:pt x="513" y="1273"/>
                </a:lnTo>
                <a:lnTo>
                  <a:pt x="523" y="1267"/>
                </a:lnTo>
                <a:lnTo>
                  <a:pt x="535" y="1261"/>
                </a:lnTo>
                <a:lnTo>
                  <a:pt x="536" y="1252"/>
                </a:lnTo>
                <a:lnTo>
                  <a:pt x="537" y="1244"/>
                </a:lnTo>
                <a:lnTo>
                  <a:pt x="539" y="1235"/>
                </a:lnTo>
                <a:lnTo>
                  <a:pt x="541" y="1227"/>
                </a:lnTo>
                <a:lnTo>
                  <a:pt x="523" y="1227"/>
                </a:lnTo>
                <a:lnTo>
                  <a:pt x="508" y="1228"/>
                </a:lnTo>
                <a:lnTo>
                  <a:pt x="496" y="1227"/>
                </a:lnTo>
                <a:lnTo>
                  <a:pt x="486" y="1225"/>
                </a:lnTo>
                <a:lnTo>
                  <a:pt x="482" y="1224"/>
                </a:lnTo>
                <a:lnTo>
                  <a:pt x="478" y="1221"/>
                </a:lnTo>
                <a:lnTo>
                  <a:pt x="475" y="1218"/>
                </a:lnTo>
                <a:lnTo>
                  <a:pt x="473" y="1213"/>
                </a:lnTo>
                <a:lnTo>
                  <a:pt x="471" y="1208"/>
                </a:lnTo>
                <a:lnTo>
                  <a:pt x="469" y="1203"/>
                </a:lnTo>
                <a:lnTo>
                  <a:pt x="467" y="1196"/>
                </a:lnTo>
                <a:lnTo>
                  <a:pt x="466" y="1188"/>
                </a:lnTo>
                <a:lnTo>
                  <a:pt x="470" y="1188"/>
                </a:lnTo>
                <a:lnTo>
                  <a:pt x="473" y="1188"/>
                </a:lnTo>
                <a:lnTo>
                  <a:pt x="475" y="1174"/>
                </a:lnTo>
                <a:lnTo>
                  <a:pt x="477" y="1161"/>
                </a:lnTo>
                <a:lnTo>
                  <a:pt x="479" y="1147"/>
                </a:lnTo>
                <a:lnTo>
                  <a:pt x="481" y="1135"/>
                </a:lnTo>
                <a:lnTo>
                  <a:pt x="477" y="1135"/>
                </a:lnTo>
                <a:lnTo>
                  <a:pt x="473" y="1135"/>
                </a:lnTo>
                <a:lnTo>
                  <a:pt x="473" y="1132"/>
                </a:lnTo>
                <a:lnTo>
                  <a:pt x="473" y="1127"/>
                </a:lnTo>
                <a:lnTo>
                  <a:pt x="451" y="1129"/>
                </a:lnTo>
                <a:lnTo>
                  <a:pt x="429" y="1132"/>
                </a:lnTo>
                <a:lnTo>
                  <a:pt x="407" y="1133"/>
                </a:lnTo>
                <a:lnTo>
                  <a:pt x="386" y="1135"/>
                </a:lnTo>
                <a:lnTo>
                  <a:pt x="386" y="1139"/>
                </a:lnTo>
                <a:lnTo>
                  <a:pt x="386" y="1143"/>
                </a:lnTo>
                <a:lnTo>
                  <a:pt x="373" y="1143"/>
                </a:lnTo>
                <a:lnTo>
                  <a:pt x="362" y="1143"/>
                </a:lnTo>
                <a:lnTo>
                  <a:pt x="355" y="1132"/>
                </a:lnTo>
                <a:lnTo>
                  <a:pt x="346" y="1122"/>
                </a:lnTo>
                <a:lnTo>
                  <a:pt x="343" y="1117"/>
                </a:lnTo>
                <a:lnTo>
                  <a:pt x="339" y="1112"/>
                </a:lnTo>
                <a:lnTo>
                  <a:pt x="337" y="1106"/>
                </a:lnTo>
                <a:lnTo>
                  <a:pt x="334" y="1098"/>
                </a:lnTo>
                <a:lnTo>
                  <a:pt x="330" y="1098"/>
                </a:lnTo>
                <a:lnTo>
                  <a:pt x="326" y="1098"/>
                </a:lnTo>
                <a:lnTo>
                  <a:pt x="326" y="1095"/>
                </a:lnTo>
                <a:lnTo>
                  <a:pt x="326" y="1092"/>
                </a:lnTo>
                <a:lnTo>
                  <a:pt x="317" y="1092"/>
                </a:lnTo>
                <a:lnTo>
                  <a:pt x="310" y="1092"/>
                </a:lnTo>
                <a:lnTo>
                  <a:pt x="310" y="1087"/>
                </a:lnTo>
                <a:lnTo>
                  <a:pt x="310" y="1083"/>
                </a:lnTo>
                <a:lnTo>
                  <a:pt x="306" y="1083"/>
                </a:lnTo>
                <a:lnTo>
                  <a:pt x="302" y="1083"/>
                </a:lnTo>
                <a:lnTo>
                  <a:pt x="302" y="1076"/>
                </a:lnTo>
                <a:lnTo>
                  <a:pt x="302" y="1067"/>
                </a:lnTo>
                <a:lnTo>
                  <a:pt x="293" y="1065"/>
                </a:lnTo>
                <a:lnTo>
                  <a:pt x="285" y="1063"/>
                </a:lnTo>
                <a:lnTo>
                  <a:pt x="277" y="1061"/>
                </a:lnTo>
                <a:lnTo>
                  <a:pt x="269" y="1059"/>
                </a:lnTo>
                <a:lnTo>
                  <a:pt x="268" y="1049"/>
                </a:lnTo>
                <a:lnTo>
                  <a:pt x="266" y="1039"/>
                </a:lnTo>
                <a:lnTo>
                  <a:pt x="258" y="1039"/>
                </a:lnTo>
                <a:lnTo>
                  <a:pt x="251" y="1039"/>
                </a:lnTo>
                <a:lnTo>
                  <a:pt x="251" y="1031"/>
                </a:lnTo>
                <a:lnTo>
                  <a:pt x="251" y="1024"/>
                </a:lnTo>
                <a:lnTo>
                  <a:pt x="237" y="1020"/>
                </a:lnTo>
                <a:lnTo>
                  <a:pt x="221" y="1012"/>
                </a:lnTo>
                <a:lnTo>
                  <a:pt x="203" y="1003"/>
                </a:lnTo>
                <a:lnTo>
                  <a:pt x="186" y="993"/>
                </a:lnTo>
                <a:lnTo>
                  <a:pt x="176" y="986"/>
                </a:lnTo>
                <a:lnTo>
                  <a:pt x="169" y="980"/>
                </a:lnTo>
                <a:lnTo>
                  <a:pt x="162" y="973"/>
                </a:lnTo>
                <a:lnTo>
                  <a:pt x="154" y="967"/>
                </a:lnTo>
                <a:lnTo>
                  <a:pt x="149" y="960"/>
                </a:lnTo>
                <a:lnTo>
                  <a:pt x="145" y="953"/>
                </a:lnTo>
                <a:lnTo>
                  <a:pt x="143" y="947"/>
                </a:lnTo>
                <a:lnTo>
                  <a:pt x="142" y="941"/>
                </a:lnTo>
                <a:lnTo>
                  <a:pt x="148" y="927"/>
                </a:lnTo>
                <a:lnTo>
                  <a:pt x="156" y="913"/>
                </a:lnTo>
                <a:lnTo>
                  <a:pt x="159" y="913"/>
                </a:lnTo>
                <a:lnTo>
                  <a:pt x="163" y="913"/>
                </a:lnTo>
                <a:lnTo>
                  <a:pt x="169" y="900"/>
                </a:lnTo>
                <a:lnTo>
                  <a:pt x="172" y="891"/>
                </a:lnTo>
                <a:lnTo>
                  <a:pt x="173" y="887"/>
                </a:lnTo>
                <a:lnTo>
                  <a:pt x="173" y="884"/>
                </a:lnTo>
                <a:lnTo>
                  <a:pt x="173" y="881"/>
                </a:lnTo>
                <a:lnTo>
                  <a:pt x="172" y="878"/>
                </a:lnTo>
                <a:lnTo>
                  <a:pt x="164" y="868"/>
                </a:lnTo>
                <a:lnTo>
                  <a:pt x="150" y="854"/>
                </a:lnTo>
                <a:lnTo>
                  <a:pt x="144" y="860"/>
                </a:lnTo>
                <a:lnTo>
                  <a:pt x="139" y="864"/>
                </a:lnTo>
                <a:lnTo>
                  <a:pt x="135" y="866"/>
                </a:lnTo>
                <a:lnTo>
                  <a:pt x="126" y="868"/>
                </a:lnTo>
                <a:lnTo>
                  <a:pt x="126" y="872"/>
                </a:lnTo>
                <a:lnTo>
                  <a:pt x="126" y="876"/>
                </a:lnTo>
                <a:lnTo>
                  <a:pt x="119" y="872"/>
                </a:lnTo>
                <a:lnTo>
                  <a:pt x="113" y="868"/>
                </a:lnTo>
                <a:lnTo>
                  <a:pt x="118" y="855"/>
                </a:lnTo>
                <a:lnTo>
                  <a:pt x="122" y="842"/>
                </a:lnTo>
                <a:lnTo>
                  <a:pt x="126" y="830"/>
                </a:lnTo>
                <a:lnTo>
                  <a:pt x="132" y="817"/>
                </a:lnTo>
                <a:lnTo>
                  <a:pt x="135" y="817"/>
                </a:lnTo>
                <a:lnTo>
                  <a:pt x="139" y="817"/>
                </a:lnTo>
                <a:lnTo>
                  <a:pt x="137" y="806"/>
                </a:lnTo>
                <a:lnTo>
                  <a:pt x="136" y="795"/>
                </a:lnTo>
                <a:lnTo>
                  <a:pt x="133" y="785"/>
                </a:lnTo>
                <a:lnTo>
                  <a:pt x="130" y="775"/>
                </a:lnTo>
                <a:lnTo>
                  <a:pt x="125" y="766"/>
                </a:lnTo>
                <a:lnTo>
                  <a:pt x="120" y="758"/>
                </a:lnTo>
                <a:lnTo>
                  <a:pt x="116" y="755"/>
                </a:lnTo>
                <a:lnTo>
                  <a:pt x="112" y="753"/>
                </a:lnTo>
                <a:lnTo>
                  <a:pt x="108" y="751"/>
                </a:lnTo>
                <a:lnTo>
                  <a:pt x="103" y="749"/>
                </a:lnTo>
                <a:lnTo>
                  <a:pt x="100" y="739"/>
                </a:lnTo>
                <a:lnTo>
                  <a:pt x="95" y="732"/>
                </a:lnTo>
                <a:lnTo>
                  <a:pt x="81" y="730"/>
                </a:lnTo>
                <a:lnTo>
                  <a:pt x="66" y="728"/>
                </a:lnTo>
                <a:lnTo>
                  <a:pt x="65" y="722"/>
                </a:lnTo>
                <a:lnTo>
                  <a:pt x="63" y="716"/>
                </a:lnTo>
                <a:lnTo>
                  <a:pt x="49" y="710"/>
                </a:lnTo>
                <a:lnTo>
                  <a:pt x="34" y="706"/>
                </a:lnTo>
                <a:lnTo>
                  <a:pt x="21" y="702"/>
                </a:lnTo>
                <a:lnTo>
                  <a:pt x="7" y="697"/>
                </a:lnTo>
                <a:lnTo>
                  <a:pt x="7" y="683"/>
                </a:lnTo>
                <a:lnTo>
                  <a:pt x="7" y="669"/>
                </a:lnTo>
                <a:lnTo>
                  <a:pt x="3" y="669"/>
                </a:lnTo>
                <a:lnTo>
                  <a:pt x="0" y="669"/>
                </a:lnTo>
                <a:lnTo>
                  <a:pt x="2" y="654"/>
                </a:lnTo>
                <a:lnTo>
                  <a:pt x="3" y="641"/>
                </a:lnTo>
                <a:lnTo>
                  <a:pt x="5" y="627"/>
                </a:lnTo>
                <a:lnTo>
                  <a:pt x="7" y="614"/>
                </a:lnTo>
                <a:lnTo>
                  <a:pt x="20" y="614"/>
                </a:lnTo>
                <a:lnTo>
                  <a:pt x="33" y="614"/>
                </a:lnTo>
                <a:lnTo>
                  <a:pt x="47" y="614"/>
                </a:lnTo>
                <a:lnTo>
                  <a:pt x="60" y="614"/>
                </a:lnTo>
                <a:lnTo>
                  <a:pt x="60" y="606"/>
                </a:lnTo>
                <a:lnTo>
                  <a:pt x="63" y="597"/>
                </a:lnTo>
                <a:lnTo>
                  <a:pt x="66" y="590"/>
                </a:lnTo>
                <a:lnTo>
                  <a:pt x="70" y="583"/>
                </a:lnTo>
                <a:lnTo>
                  <a:pt x="75" y="575"/>
                </a:lnTo>
                <a:lnTo>
                  <a:pt x="79" y="566"/>
                </a:lnTo>
                <a:lnTo>
                  <a:pt x="81" y="557"/>
                </a:lnTo>
                <a:lnTo>
                  <a:pt x="82" y="547"/>
                </a:lnTo>
                <a:lnTo>
                  <a:pt x="66" y="531"/>
                </a:lnTo>
                <a:lnTo>
                  <a:pt x="58" y="522"/>
                </a:lnTo>
                <a:lnTo>
                  <a:pt x="54" y="515"/>
                </a:lnTo>
                <a:lnTo>
                  <a:pt x="51" y="510"/>
                </a:lnTo>
                <a:lnTo>
                  <a:pt x="59" y="503"/>
                </a:lnTo>
                <a:lnTo>
                  <a:pt x="65" y="497"/>
                </a:lnTo>
                <a:lnTo>
                  <a:pt x="70" y="489"/>
                </a:lnTo>
                <a:lnTo>
                  <a:pt x="75" y="482"/>
                </a:lnTo>
                <a:lnTo>
                  <a:pt x="77" y="475"/>
                </a:lnTo>
                <a:lnTo>
                  <a:pt x="79" y="468"/>
                </a:lnTo>
                <a:lnTo>
                  <a:pt x="80" y="460"/>
                </a:lnTo>
                <a:lnTo>
                  <a:pt x="80" y="452"/>
                </a:lnTo>
                <a:lnTo>
                  <a:pt x="77" y="418"/>
                </a:lnTo>
                <a:lnTo>
                  <a:pt x="74" y="380"/>
                </a:lnTo>
                <a:lnTo>
                  <a:pt x="79" y="361"/>
                </a:lnTo>
                <a:lnTo>
                  <a:pt x="82" y="345"/>
                </a:lnTo>
                <a:lnTo>
                  <a:pt x="85" y="325"/>
                </a:lnTo>
                <a:lnTo>
                  <a:pt x="88" y="291"/>
                </a:lnTo>
                <a:lnTo>
                  <a:pt x="98" y="284"/>
                </a:lnTo>
                <a:lnTo>
                  <a:pt x="111" y="276"/>
                </a:lnTo>
                <a:lnTo>
                  <a:pt x="116" y="271"/>
                </a:lnTo>
                <a:lnTo>
                  <a:pt x="120" y="265"/>
                </a:lnTo>
                <a:lnTo>
                  <a:pt x="123" y="260"/>
                </a:lnTo>
                <a:lnTo>
                  <a:pt x="124" y="254"/>
                </a:lnTo>
                <a:lnTo>
                  <a:pt x="146" y="239"/>
                </a:lnTo>
                <a:lnTo>
                  <a:pt x="169" y="223"/>
                </a:lnTo>
                <a:lnTo>
                  <a:pt x="180" y="216"/>
                </a:lnTo>
                <a:lnTo>
                  <a:pt x="192" y="208"/>
                </a:lnTo>
                <a:lnTo>
                  <a:pt x="203" y="203"/>
                </a:lnTo>
                <a:lnTo>
                  <a:pt x="215" y="199"/>
                </a:lnTo>
                <a:lnTo>
                  <a:pt x="215" y="189"/>
                </a:lnTo>
                <a:lnTo>
                  <a:pt x="215" y="178"/>
                </a:lnTo>
                <a:lnTo>
                  <a:pt x="210" y="178"/>
                </a:lnTo>
                <a:lnTo>
                  <a:pt x="206" y="178"/>
                </a:lnTo>
                <a:lnTo>
                  <a:pt x="210" y="172"/>
                </a:lnTo>
                <a:lnTo>
                  <a:pt x="214" y="166"/>
                </a:lnTo>
                <a:lnTo>
                  <a:pt x="226" y="167"/>
                </a:lnTo>
                <a:lnTo>
                  <a:pt x="236" y="168"/>
                </a:lnTo>
                <a:lnTo>
                  <a:pt x="242" y="168"/>
                </a:lnTo>
                <a:lnTo>
                  <a:pt x="248" y="167"/>
                </a:lnTo>
                <a:lnTo>
                  <a:pt x="253" y="166"/>
                </a:lnTo>
                <a:lnTo>
                  <a:pt x="258" y="164"/>
                </a:lnTo>
                <a:lnTo>
                  <a:pt x="258" y="159"/>
                </a:lnTo>
                <a:lnTo>
                  <a:pt x="258" y="154"/>
                </a:lnTo>
                <a:lnTo>
                  <a:pt x="261" y="154"/>
                </a:lnTo>
                <a:lnTo>
                  <a:pt x="266" y="154"/>
                </a:lnTo>
                <a:lnTo>
                  <a:pt x="266" y="151"/>
                </a:lnTo>
                <a:lnTo>
                  <a:pt x="266" y="148"/>
                </a:lnTo>
                <a:lnTo>
                  <a:pt x="276" y="144"/>
                </a:lnTo>
                <a:lnTo>
                  <a:pt x="282" y="139"/>
                </a:lnTo>
                <a:lnTo>
                  <a:pt x="285" y="136"/>
                </a:lnTo>
                <a:lnTo>
                  <a:pt x="287" y="133"/>
                </a:lnTo>
                <a:lnTo>
                  <a:pt x="288" y="130"/>
                </a:lnTo>
                <a:lnTo>
                  <a:pt x="289" y="126"/>
                </a:lnTo>
                <a:lnTo>
                  <a:pt x="289" y="119"/>
                </a:lnTo>
                <a:lnTo>
                  <a:pt x="287" y="112"/>
                </a:lnTo>
                <a:lnTo>
                  <a:pt x="283" y="105"/>
                </a:lnTo>
                <a:lnTo>
                  <a:pt x="277" y="97"/>
                </a:lnTo>
                <a:lnTo>
                  <a:pt x="276" y="101"/>
                </a:lnTo>
                <a:lnTo>
                  <a:pt x="274" y="103"/>
                </a:lnTo>
                <a:lnTo>
                  <a:pt x="271" y="104"/>
                </a:lnTo>
                <a:lnTo>
                  <a:pt x="266" y="104"/>
                </a:lnTo>
                <a:lnTo>
                  <a:pt x="266" y="91"/>
                </a:lnTo>
                <a:lnTo>
                  <a:pt x="266" y="80"/>
                </a:lnTo>
                <a:lnTo>
                  <a:pt x="270" y="80"/>
                </a:lnTo>
                <a:lnTo>
                  <a:pt x="275" y="80"/>
                </a:lnTo>
                <a:lnTo>
                  <a:pt x="275" y="74"/>
                </a:lnTo>
                <a:lnTo>
                  <a:pt x="275" y="67"/>
                </a:lnTo>
                <a:lnTo>
                  <a:pt x="278" y="67"/>
                </a:lnTo>
                <a:lnTo>
                  <a:pt x="282" y="67"/>
                </a:lnTo>
                <a:lnTo>
                  <a:pt x="282" y="74"/>
                </a:lnTo>
                <a:lnTo>
                  <a:pt x="282" y="80"/>
                </a:lnTo>
                <a:lnTo>
                  <a:pt x="294" y="78"/>
                </a:lnTo>
                <a:lnTo>
                  <a:pt x="307" y="75"/>
                </a:lnTo>
                <a:lnTo>
                  <a:pt x="319" y="69"/>
                </a:lnTo>
                <a:lnTo>
                  <a:pt x="331" y="64"/>
                </a:lnTo>
                <a:lnTo>
                  <a:pt x="333" y="50"/>
                </a:lnTo>
                <a:lnTo>
                  <a:pt x="334" y="35"/>
                </a:lnTo>
                <a:lnTo>
                  <a:pt x="347" y="35"/>
                </a:lnTo>
                <a:lnTo>
                  <a:pt x="362" y="35"/>
                </a:lnTo>
                <a:lnTo>
                  <a:pt x="363" y="41"/>
                </a:lnTo>
                <a:lnTo>
                  <a:pt x="364" y="49"/>
                </a:lnTo>
                <a:lnTo>
                  <a:pt x="384" y="52"/>
                </a:lnTo>
                <a:lnTo>
                  <a:pt x="402" y="54"/>
                </a:lnTo>
                <a:lnTo>
                  <a:pt x="423" y="55"/>
                </a:lnTo>
                <a:lnTo>
                  <a:pt x="443" y="55"/>
                </a:lnTo>
                <a:lnTo>
                  <a:pt x="447" y="47"/>
                </a:lnTo>
                <a:lnTo>
                  <a:pt x="451" y="39"/>
                </a:lnTo>
                <a:lnTo>
                  <a:pt x="458" y="39"/>
                </a:lnTo>
                <a:lnTo>
                  <a:pt x="467" y="39"/>
                </a:lnTo>
                <a:lnTo>
                  <a:pt x="471" y="47"/>
                </a:lnTo>
                <a:lnTo>
                  <a:pt x="477" y="56"/>
                </a:lnTo>
                <a:lnTo>
                  <a:pt x="488" y="57"/>
                </a:lnTo>
                <a:lnTo>
                  <a:pt x="501" y="58"/>
                </a:lnTo>
                <a:lnTo>
                  <a:pt x="513" y="58"/>
                </a:lnTo>
                <a:lnTo>
                  <a:pt x="526" y="59"/>
                </a:lnTo>
                <a:lnTo>
                  <a:pt x="526" y="56"/>
                </a:lnTo>
                <a:lnTo>
                  <a:pt x="526" y="52"/>
                </a:lnTo>
                <a:lnTo>
                  <a:pt x="532" y="55"/>
                </a:lnTo>
                <a:lnTo>
                  <a:pt x="538" y="57"/>
                </a:lnTo>
                <a:lnTo>
                  <a:pt x="547" y="60"/>
                </a:lnTo>
                <a:lnTo>
                  <a:pt x="561" y="64"/>
                </a:lnTo>
                <a:lnTo>
                  <a:pt x="561" y="58"/>
                </a:lnTo>
                <a:lnTo>
                  <a:pt x="561" y="52"/>
                </a:lnTo>
                <a:lnTo>
                  <a:pt x="567" y="52"/>
                </a:lnTo>
                <a:lnTo>
                  <a:pt x="573" y="52"/>
                </a:lnTo>
                <a:lnTo>
                  <a:pt x="574" y="62"/>
                </a:lnTo>
                <a:lnTo>
                  <a:pt x="575" y="71"/>
                </a:lnTo>
                <a:lnTo>
                  <a:pt x="578" y="82"/>
                </a:lnTo>
                <a:lnTo>
                  <a:pt x="580" y="91"/>
                </a:lnTo>
                <a:lnTo>
                  <a:pt x="587" y="96"/>
                </a:lnTo>
                <a:lnTo>
                  <a:pt x="592" y="102"/>
                </a:lnTo>
                <a:lnTo>
                  <a:pt x="597" y="106"/>
                </a:lnTo>
                <a:lnTo>
                  <a:pt x="602" y="111"/>
                </a:lnTo>
                <a:lnTo>
                  <a:pt x="608" y="115"/>
                </a:lnTo>
                <a:lnTo>
                  <a:pt x="613" y="119"/>
                </a:lnTo>
                <a:lnTo>
                  <a:pt x="620" y="122"/>
                </a:lnTo>
                <a:lnTo>
                  <a:pt x="628" y="123"/>
                </a:lnTo>
                <a:lnTo>
                  <a:pt x="628" y="117"/>
                </a:lnTo>
                <a:lnTo>
                  <a:pt x="628" y="112"/>
                </a:lnTo>
                <a:lnTo>
                  <a:pt x="645" y="113"/>
                </a:lnTo>
                <a:lnTo>
                  <a:pt x="663" y="114"/>
                </a:lnTo>
                <a:lnTo>
                  <a:pt x="679" y="115"/>
                </a:lnTo>
                <a:lnTo>
                  <a:pt x="696" y="115"/>
                </a:lnTo>
                <a:lnTo>
                  <a:pt x="699" y="109"/>
                </a:lnTo>
                <a:lnTo>
                  <a:pt x="702" y="103"/>
                </a:lnTo>
                <a:lnTo>
                  <a:pt x="703" y="101"/>
                </a:lnTo>
                <a:lnTo>
                  <a:pt x="705" y="98"/>
                </a:lnTo>
                <a:lnTo>
                  <a:pt x="708" y="96"/>
                </a:lnTo>
                <a:lnTo>
                  <a:pt x="711" y="95"/>
                </a:lnTo>
                <a:lnTo>
                  <a:pt x="711" y="103"/>
                </a:lnTo>
                <a:lnTo>
                  <a:pt x="711" y="112"/>
                </a:lnTo>
                <a:lnTo>
                  <a:pt x="721" y="112"/>
                </a:lnTo>
                <a:lnTo>
                  <a:pt x="730" y="112"/>
                </a:lnTo>
                <a:lnTo>
                  <a:pt x="738" y="112"/>
                </a:lnTo>
                <a:lnTo>
                  <a:pt x="748" y="112"/>
                </a:lnTo>
                <a:lnTo>
                  <a:pt x="746" y="97"/>
                </a:lnTo>
                <a:lnTo>
                  <a:pt x="744" y="82"/>
                </a:lnTo>
                <a:lnTo>
                  <a:pt x="743" y="74"/>
                </a:lnTo>
                <a:lnTo>
                  <a:pt x="743" y="66"/>
                </a:lnTo>
                <a:lnTo>
                  <a:pt x="746" y="59"/>
                </a:lnTo>
                <a:lnTo>
                  <a:pt x="748" y="52"/>
                </a:lnTo>
                <a:lnTo>
                  <a:pt x="752" y="52"/>
                </a:lnTo>
                <a:lnTo>
                  <a:pt x="756" y="52"/>
                </a:lnTo>
                <a:lnTo>
                  <a:pt x="757" y="36"/>
                </a:lnTo>
                <a:lnTo>
                  <a:pt x="758" y="24"/>
                </a:lnTo>
                <a:lnTo>
                  <a:pt x="761" y="12"/>
                </a:lnTo>
                <a:lnTo>
                  <a:pt x="764" y="0"/>
                </a:lnTo>
                <a:lnTo>
                  <a:pt x="771" y="0"/>
                </a:lnTo>
                <a:lnTo>
                  <a:pt x="780" y="0"/>
                </a:lnTo>
                <a:lnTo>
                  <a:pt x="780" y="3"/>
                </a:lnTo>
                <a:lnTo>
                  <a:pt x="780" y="8"/>
                </a:lnTo>
                <a:lnTo>
                  <a:pt x="784" y="8"/>
                </a:lnTo>
                <a:lnTo>
                  <a:pt x="788" y="8"/>
                </a:lnTo>
                <a:lnTo>
                  <a:pt x="791" y="32"/>
                </a:lnTo>
                <a:lnTo>
                  <a:pt x="795" y="56"/>
                </a:lnTo>
                <a:lnTo>
                  <a:pt x="799" y="80"/>
                </a:lnTo>
                <a:lnTo>
                  <a:pt x="803" y="105"/>
                </a:lnTo>
                <a:lnTo>
                  <a:pt x="795" y="113"/>
                </a:lnTo>
                <a:lnTo>
                  <a:pt x="788" y="121"/>
                </a:lnTo>
                <a:lnTo>
                  <a:pt x="781" y="129"/>
                </a:lnTo>
                <a:lnTo>
                  <a:pt x="774" y="137"/>
                </a:lnTo>
                <a:lnTo>
                  <a:pt x="775" y="145"/>
                </a:lnTo>
                <a:lnTo>
                  <a:pt x="777" y="153"/>
                </a:lnTo>
                <a:lnTo>
                  <a:pt x="778" y="163"/>
                </a:lnTo>
                <a:lnTo>
                  <a:pt x="780" y="172"/>
                </a:lnTo>
                <a:lnTo>
                  <a:pt x="793" y="177"/>
                </a:lnTo>
                <a:lnTo>
                  <a:pt x="808" y="183"/>
                </a:lnTo>
                <a:lnTo>
                  <a:pt x="808" y="188"/>
                </a:lnTo>
                <a:lnTo>
                  <a:pt x="808" y="191"/>
                </a:lnTo>
                <a:lnTo>
                  <a:pt x="811" y="191"/>
                </a:lnTo>
                <a:lnTo>
                  <a:pt x="816" y="191"/>
                </a:lnTo>
                <a:lnTo>
                  <a:pt x="816" y="195"/>
                </a:lnTo>
                <a:lnTo>
                  <a:pt x="816" y="199"/>
                </a:lnTo>
                <a:lnTo>
                  <a:pt x="823" y="199"/>
                </a:lnTo>
                <a:lnTo>
                  <a:pt x="832" y="199"/>
                </a:lnTo>
                <a:lnTo>
                  <a:pt x="832" y="206"/>
                </a:lnTo>
                <a:lnTo>
                  <a:pt x="832" y="215"/>
                </a:lnTo>
                <a:lnTo>
                  <a:pt x="835" y="215"/>
                </a:lnTo>
                <a:lnTo>
                  <a:pt x="840" y="215"/>
                </a:lnTo>
                <a:lnTo>
                  <a:pt x="846" y="222"/>
                </a:lnTo>
                <a:lnTo>
                  <a:pt x="852" y="228"/>
                </a:lnTo>
                <a:lnTo>
                  <a:pt x="855" y="232"/>
                </a:lnTo>
                <a:lnTo>
                  <a:pt x="858" y="235"/>
                </a:lnTo>
                <a:lnTo>
                  <a:pt x="860" y="239"/>
                </a:lnTo>
                <a:lnTo>
                  <a:pt x="860" y="244"/>
                </a:lnTo>
                <a:lnTo>
                  <a:pt x="864" y="244"/>
                </a:lnTo>
                <a:lnTo>
                  <a:pt x="867" y="244"/>
                </a:lnTo>
                <a:lnTo>
                  <a:pt x="867" y="247"/>
                </a:lnTo>
                <a:lnTo>
                  <a:pt x="867" y="251"/>
                </a:lnTo>
                <a:lnTo>
                  <a:pt x="871" y="251"/>
                </a:lnTo>
                <a:lnTo>
                  <a:pt x="875" y="251"/>
                </a:lnTo>
                <a:lnTo>
                  <a:pt x="875" y="254"/>
                </a:lnTo>
                <a:lnTo>
                  <a:pt x="875" y="259"/>
                </a:lnTo>
                <a:lnTo>
                  <a:pt x="879" y="259"/>
                </a:lnTo>
                <a:lnTo>
                  <a:pt x="883" y="259"/>
                </a:lnTo>
                <a:lnTo>
                  <a:pt x="883" y="262"/>
                </a:lnTo>
                <a:lnTo>
                  <a:pt x="883" y="268"/>
                </a:lnTo>
                <a:lnTo>
                  <a:pt x="891" y="268"/>
                </a:lnTo>
                <a:lnTo>
                  <a:pt x="899" y="268"/>
                </a:lnTo>
                <a:lnTo>
                  <a:pt x="899" y="276"/>
                </a:lnTo>
                <a:lnTo>
                  <a:pt x="899" y="285"/>
                </a:lnTo>
                <a:lnTo>
                  <a:pt x="899" y="294"/>
                </a:lnTo>
                <a:lnTo>
                  <a:pt x="899" y="303"/>
                </a:lnTo>
                <a:lnTo>
                  <a:pt x="895" y="303"/>
                </a:lnTo>
                <a:lnTo>
                  <a:pt x="891" y="303"/>
                </a:lnTo>
                <a:lnTo>
                  <a:pt x="891" y="307"/>
                </a:lnTo>
                <a:lnTo>
                  <a:pt x="891" y="310"/>
                </a:lnTo>
                <a:lnTo>
                  <a:pt x="888" y="310"/>
                </a:lnTo>
                <a:lnTo>
                  <a:pt x="883" y="310"/>
                </a:lnTo>
                <a:lnTo>
                  <a:pt x="883" y="314"/>
                </a:lnTo>
                <a:lnTo>
                  <a:pt x="883" y="318"/>
                </a:lnTo>
                <a:lnTo>
                  <a:pt x="879" y="318"/>
                </a:lnTo>
                <a:lnTo>
                  <a:pt x="875" y="318"/>
                </a:lnTo>
                <a:lnTo>
                  <a:pt x="875" y="322"/>
                </a:lnTo>
                <a:lnTo>
                  <a:pt x="875" y="327"/>
                </a:lnTo>
                <a:lnTo>
                  <a:pt x="871" y="327"/>
                </a:lnTo>
                <a:lnTo>
                  <a:pt x="867" y="327"/>
                </a:lnTo>
                <a:lnTo>
                  <a:pt x="867" y="331"/>
                </a:lnTo>
                <a:lnTo>
                  <a:pt x="867" y="334"/>
                </a:lnTo>
                <a:lnTo>
                  <a:pt x="864" y="334"/>
                </a:lnTo>
                <a:lnTo>
                  <a:pt x="860" y="334"/>
                </a:lnTo>
                <a:lnTo>
                  <a:pt x="858" y="342"/>
                </a:lnTo>
                <a:lnTo>
                  <a:pt x="855" y="349"/>
                </a:lnTo>
                <a:lnTo>
                  <a:pt x="851" y="357"/>
                </a:lnTo>
                <a:lnTo>
                  <a:pt x="847" y="363"/>
                </a:lnTo>
                <a:lnTo>
                  <a:pt x="839" y="375"/>
                </a:lnTo>
                <a:lnTo>
                  <a:pt x="832" y="390"/>
                </a:lnTo>
                <a:lnTo>
                  <a:pt x="847" y="390"/>
                </a:lnTo>
                <a:lnTo>
                  <a:pt x="864" y="389"/>
                </a:lnTo>
                <a:lnTo>
                  <a:pt x="880" y="389"/>
                </a:lnTo>
                <a:lnTo>
                  <a:pt x="897" y="389"/>
                </a:lnTo>
                <a:lnTo>
                  <a:pt x="886" y="395"/>
                </a:lnTo>
                <a:lnTo>
                  <a:pt x="876" y="401"/>
                </a:lnTo>
                <a:lnTo>
                  <a:pt x="868" y="410"/>
                </a:lnTo>
                <a:lnTo>
                  <a:pt x="861" y="418"/>
                </a:lnTo>
                <a:lnTo>
                  <a:pt x="852" y="426"/>
                </a:lnTo>
                <a:lnTo>
                  <a:pt x="845" y="436"/>
                </a:lnTo>
                <a:lnTo>
                  <a:pt x="837" y="444"/>
                </a:lnTo>
                <a:lnTo>
                  <a:pt x="826" y="452"/>
                </a:lnTo>
                <a:lnTo>
                  <a:pt x="824" y="464"/>
                </a:lnTo>
                <a:lnTo>
                  <a:pt x="824" y="474"/>
                </a:lnTo>
                <a:lnTo>
                  <a:pt x="827" y="474"/>
                </a:lnTo>
                <a:lnTo>
                  <a:pt x="832" y="474"/>
                </a:lnTo>
                <a:lnTo>
                  <a:pt x="832" y="485"/>
                </a:lnTo>
                <a:lnTo>
                  <a:pt x="832" y="498"/>
                </a:lnTo>
                <a:lnTo>
                  <a:pt x="845" y="503"/>
                </a:lnTo>
                <a:lnTo>
                  <a:pt x="860" y="510"/>
                </a:lnTo>
                <a:lnTo>
                  <a:pt x="860" y="513"/>
                </a:lnTo>
                <a:lnTo>
                  <a:pt x="860" y="519"/>
                </a:lnTo>
                <a:lnTo>
                  <a:pt x="864" y="519"/>
                </a:lnTo>
                <a:lnTo>
                  <a:pt x="867" y="519"/>
                </a:lnTo>
                <a:lnTo>
                  <a:pt x="867" y="522"/>
                </a:lnTo>
                <a:lnTo>
                  <a:pt x="867" y="526"/>
                </a:lnTo>
                <a:lnTo>
                  <a:pt x="875" y="526"/>
                </a:lnTo>
                <a:lnTo>
                  <a:pt x="883" y="526"/>
                </a:lnTo>
                <a:lnTo>
                  <a:pt x="883" y="533"/>
                </a:lnTo>
                <a:lnTo>
                  <a:pt x="883" y="542"/>
                </a:lnTo>
                <a:lnTo>
                  <a:pt x="879" y="542"/>
                </a:lnTo>
                <a:lnTo>
                  <a:pt x="875" y="542"/>
                </a:lnTo>
                <a:lnTo>
                  <a:pt x="875" y="545"/>
                </a:lnTo>
                <a:lnTo>
                  <a:pt x="875" y="550"/>
                </a:lnTo>
                <a:lnTo>
                  <a:pt x="871" y="550"/>
                </a:lnTo>
                <a:lnTo>
                  <a:pt x="867" y="550"/>
                </a:lnTo>
                <a:lnTo>
                  <a:pt x="867" y="559"/>
                </a:lnTo>
                <a:lnTo>
                  <a:pt x="867" y="569"/>
                </a:lnTo>
                <a:lnTo>
                  <a:pt x="871" y="569"/>
                </a:lnTo>
                <a:lnTo>
                  <a:pt x="875" y="569"/>
                </a:lnTo>
                <a:lnTo>
                  <a:pt x="875" y="573"/>
                </a:lnTo>
                <a:lnTo>
                  <a:pt x="875" y="578"/>
                </a:lnTo>
                <a:lnTo>
                  <a:pt x="879" y="578"/>
                </a:lnTo>
                <a:lnTo>
                  <a:pt x="883" y="578"/>
                </a:lnTo>
                <a:lnTo>
                  <a:pt x="883" y="589"/>
                </a:lnTo>
                <a:lnTo>
                  <a:pt x="883" y="601"/>
                </a:lnTo>
                <a:lnTo>
                  <a:pt x="879" y="601"/>
                </a:lnTo>
                <a:lnTo>
                  <a:pt x="875" y="601"/>
                </a:lnTo>
                <a:lnTo>
                  <a:pt x="877" y="614"/>
                </a:lnTo>
                <a:lnTo>
                  <a:pt x="879" y="625"/>
                </a:lnTo>
                <a:lnTo>
                  <a:pt x="881" y="640"/>
                </a:lnTo>
                <a:lnTo>
                  <a:pt x="883" y="662"/>
                </a:lnTo>
                <a:lnTo>
                  <a:pt x="872" y="662"/>
                </a:lnTo>
                <a:lnTo>
                  <a:pt x="864" y="663"/>
                </a:lnTo>
                <a:lnTo>
                  <a:pt x="856" y="665"/>
                </a:lnTo>
                <a:lnTo>
                  <a:pt x="851" y="667"/>
                </a:lnTo>
                <a:lnTo>
                  <a:pt x="847" y="670"/>
                </a:lnTo>
                <a:lnTo>
                  <a:pt x="845" y="673"/>
                </a:lnTo>
                <a:lnTo>
                  <a:pt x="844" y="677"/>
                </a:lnTo>
                <a:lnTo>
                  <a:pt x="844" y="682"/>
                </a:lnTo>
                <a:lnTo>
                  <a:pt x="846" y="693"/>
                </a:lnTo>
                <a:lnTo>
                  <a:pt x="849" y="705"/>
                </a:lnTo>
                <a:lnTo>
                  <a:pt x="850" y="711"/>
                </a:lnTo>
                <a:lnTo>
                  <a:pt x="851" y="719"/>
                </a:lnTo>
                <a:lnTo>
                  <a:pt x="852" y="726"/>
                </a:lnTo>
                <a:lnTo>
                  <a:pt x="851" y="733"/>
                </a:lnTo>
                <a:lnTo>
                  <a:pt x="855" y="733"/>
                </a:lnTo>
                <a:lnTo>
                  <a:pt x="860" y="733"/>
                </a:lnTo>
                <a:lnTo>
                  <a:pt x="860" y="740"/>
                </a:lnTo>
                <a:lnTo>
                  <a:pt x="860" y="749"/>
                </a:lnTo>
                <a:lnTo>
                  <a:pt x="864" y="749"/>
                </a:lnTo>
                <a:lnTo>
                  <a:pt x="867" y="749"/>
                </a:lnTo>
                <a:lnTo>
                  <a:pt x="866" y="776"/>
                </a:lnTo>
                <a:lnTo>
                  <a:pt x="864" y="803"/>
                </a:lnTo>
                <a:lnTo>
                  <a:pt x="862" y="830"/>
                </a:lnTo>
                <a:lnTo>
                  <a:pt x="859" y="857"/>
                </a:lnTo>
                <a:lnTo>
                  <a:pt x="856" y="885"/>
                </a:lnTo>
                <a:lnTo>
                  <a:pt x="853" y="911"/>
                </a:lnTo>
                <a:lnTo>
                  <a:pt x="850" y="938"/>
                </a:lnTo>
                <a:lnTo>
                  <a:pt x="848" y="963"/>
                </a:lnTo>
                <a:lnTo>
                  <a:pt x="860" y="966"/>
                </a:lnTo>
                <a:lnTo>
                  <a:pt x="870" y="968"/>
                </a:lnTo>
                <a:lnTo>
                  <a:pt x="879" y="970"/>
                </a:lnTo>
                <a:lnTo>
                  <a:pt x="891" y="972"/>
                </a:lnTo>
                <a:lnTo>
                  <a:pt x="891" y="979"/>
                </a:lnTo>
                <a:lnTo>
                  <a:pt x="891" y="987"/>
                </a:lnTo>
                <a:lnTo>
                  <a:pt x="912" y="990"/>
                </a:lnTo>
                <a:lnTo>
                  <a:pt x="931" y="994"/>
                </a:lnTo>
                <a:lnTo>
                  <a:pt x="940" y="996"/>
                </a:lnTo>
                <a:lnTo>
                  <a:pt x="949" y="999"/>
                </a:lnTo>
                <a:lnTo>
                  <a:pt x="957" y="1004"/>
                </a:lnTo>
                <a:lnTo>
                  <a:pt x="965" y="1010"/>
                </a:lnTo>
                <a:lnTo>
                  <a:pt x="981" y="1015"/>
                </a:lnTo>
                <a:lnTo>
                  <a:pt x="993" y="1021"/>
                </a:lnTo>
                <a:lnTo>
                  <a:pt x="1003" y="1026"/>
                </a:lnTo>
                <a:lnTo>
                  <a:pt x="1010" y="1031"/>
                </a:lnTo>
                <a:lnTo>
                  <a:pt x="1016" y="1038"/>
                </a:lnTo>
                <a:lnTo>
                  <a:pt x="1020" y="1048"/>
                </a:lnTo>
                <a:lnTo>
                  <a:pt x="1025" y="1060"/>
                </a:lnTo>
                <a:lnTo>
                  <a:pt x="1031" y="1074"/>
                </a:lnTo>
                <a:lnTo>
                  <a:pt x="1035" y="1074"/>
                </a:lnTo>
                <a:lnTo>
                  <a:pt x="1039" y="1074"/>
                </a:lnTo>
                <a:lnTo>
                  <a:pt x="1039" y="1079"/>
                </a:lnTo>
                <a:lnTo>
                  <a:pt x="1039" y="1083"/>
                </a:lnTo>
                <a:lnTo>
                  <a:pt x="1043" y="1083"/>
                </a:lnTo>
                <a:lnTo>
                  <a:pt x="1046" y="1083"/>
                </a:lnTo>
                <a:lnTo>
                  <a:pt x="1046" y="1087"/>
                </a:lnTo>
                <a:lnTo>
                  <a:pt x="1046" y="1092"/>
                </a:lnTo>
                <a:lnTo>
                  <a:pt x="1043" y="1092"/>
                </a:lnTo>
                <a:lnTo>
                  <a:pt x="1039" y="1092"/>
                </a:lnTo>
                <a:lnTo>
                  <a:pt x="1039" y="1095"/>
                </a:lnTo>
                <a:lnTo>
                  <a:pt x="1039" y="1098"/>
                </a:lnTo>
                <a:lnTo>
                  <a:pt x="1035" y="1098"/>
                </a:lnTo>
                <a:lnTo>
                  <a:pt x="1031" y="1098"/>
                </a:lnTo>
                <a:lnTo>
                  <a:pt x="1029" y="1105"/>
                </a:lnTo>
                <a:lnTo>
                  <a:pt x="1028" y="1112"/>
                </a:lnTo>
                <a:lnTo>
                  <a:pt x="1020" y="1116"/>
                </a:lnTo>
                <a:lnTo>
                  <a:pt x="1012" y="1122"/>
                </a:lnTo>
                <a:lnTo>
                  <a:pt x="1004" y="1132"/>
                </a:lnTo>
                <a:lnTo>
                  <a:pt x="994" y="1141"/>
                </a:lnTo>
                <a:lnTo>
                  <a:pt x="986" y="1152"/>
                </a:lnTo>
                <a:lnTo>
                  <a:pt x="979" y="1163"/>
                </a:lnTo>
                <a:lnTo>
                  <a:pt x="974" y="1172"/>
                </a:lnTo>
                <a:lnTo>
                  <a:pt x="971" y="1179"/>
                </a:lnTo>
                <a:lnTo>
                  <a:pt x="975" y="1179"/>
                </a:lnTo>
                <a:lnTo>
                  <a:pt x="979" y="1179"/>
                </a:lnTo>
                <a:lnTo>
                  <a:pt x="979" y="1182"/>
                </a:lnTo>
                <a:lnTo>
                  <a:pt x="979" y="1188"/>
                </a:lnTo>
                <a:lnTo>
                  <a:pt x="972" y="1188"/>
                </a:lnTo>
                <a:lnTo>
                  <a:pt x="964" y="1189"/>
                </a:lnTo>
                <a:lnTo>
                  <a:pt x="957" y="1191"/>
                </a:lnTo>
                <a:lnTo>
                  <a:pt x="950" y="1193"/>
                </a:lnTo>
                <a:lnTo>
                  <a:pt x="934" y="1198"/>
                </a:lnTo>
                <a:lnTo>
                  <a:pt x="920" y="1203"/>
                </a:lnTo>
                <a:lnTo>
                  <a:pt x="920" y="1206"/>
                </a:lnTo>
                <a:lnTo>
                  <a:pt x="920" y="1211"/>
                </a:lnTo>
                <a:lnTo>
                  <a:pt x="915" y="1211"/>
                </a:lnTo>
                <a:lnTo>
                  <a:pt x="911" y="1211"/>
                </a:lnTo>
                <a:lnTo>
                  <a:pt x="911" y="1232"/>
                </a:lnTo>
                <a:lnTo>
                  <a:pt x="911" y="1249"/>
                </a:lnTo>
                <a:lnTo>
                  <a:pt x="912" y="1255"/>
                </a:lnTo>
                <a:lnTo>
                  <a:pt x="914" y="1260"/>
                </a:lnTo>
                <a:lnTo>
                  <a:pt x="916" y="1265"/>
                </a:lnTo>
                <a:lnTo>
                  <a:pt x="918" y="1268"/>
                </a:lnTo>
                <a:lnTo>
                  <a:pt x="921" y="1273"/>
                </a:lnTo>
                <a:lnTo>
                  <a:pt x="925" y="1275"/>
                </a:lnTo>
                <a:lnTo>
                  <a:pt x="929" y="1277"/>
                </a:lnTo>
                <a:lnTo>
                  <a:pt x="935" y="1279"/>
                </a:lnTo>
                <a:lnTo>
                  <a:pt x="951" y="1281"/>
                </a:lnTo>
                <a:lnTo>
                  <a:pt x="971" y="1283"/>
                </a:lnTo>
                <a:lnTo>
                  <a:pt x="968" y="1289"/>
                </a:lnTo>
                <a:lnTo>
                  <a:pt x="966" y="1294"/>
                </a:lnTo>
                <a:lnTo>
                  <a:pt x="964" y="1304"/>
                </a:lnTo>
                <a:lnTo>
                  <a:pt x="962" y="1320"/>
                </a:lnTo>
                <a:lnTo>
                  <a:pt x="954" y="1314"/>
                </a:lnTo>
                <a:lnTo>
                  <a:pt x="948" y="1310"/>
                </a:lnTo>
                <a:lnTo>
                  <a:pt x="943" y="1308"/>
                </a:lnTo>
                <a:lnTo>
                  <a:pt x="935" y="1307"/>
                </a:lnTo>
                <a:lnTo>
                  <a:pt x="935" y="1310"/>
                </a:lnTo>
                <a:lnTo>
                  <a:pt x="935" y="1314"/>
                </a:lnTo>
                <a:lnTo>
                  <a:pt x="930" y="1314"/>
                </a:lnTo>
                <a:lnTo>
                  <a:pt x="927" y="1314"/>
                </a:lnTo>
                <a:lnTo>
                  <a:pt x="923" y="1323"/>
                </a:lnTo>
                <a:lnTo>
                  <a:pt x="919" y="1332"/>
                </a:lnTo>
                <a:lnTo>
                  <a:pt x="915" y="1340"/>
                </a:lnTo>
                <a:lnTo>
                  <a:pt x="911" y="1349"/>
                </a:lnTo>
                <a:lnTo>
                  <a:pt x="901" y="1349"/>
                </a:lnTo>
                <a:lnTo>
                  <a:pt x="891" y="1349"/>
                </a:lnTo>
                <a:lnTo>
                  <a:pt x="891" y="1354"/>
                </a:lnTo>
                <a:lnTo>
                  <a:pt x="891" y="1358"/>
                </a:lnTo>
                <a:lnTo>
                  <a:pt x="888" y="1358"/>
                </a:lnTo>
                <a:lnTo>
                  <a:pt x="883" y="1358"/>
                </a:lnTo>
                <a:lnTo>
                  <a:pt x="883" y="1372"/>
                </a:lnTo>
                <a:lnTo>
                  <a:pt x="883" y="1388"/>
                </a:lnTo>
                <a:lnTo>
                  <a:pt x="883" y="1402"/>
                </a:lnTo>
                <a:lnTo>
                  <a:pt x="883" y="1418"/>
                </a:lnTo>
                <a:lnTo>
                  <a:pt x="888" y="1418"/>
                </a:lnTo>
                <a:lnTo>
                  <a:pt x="891" y="1418"/>
                </a:lnTo>
                <a:lnTo>
                  <a:pt x="890" y="1429"/>
                </a:lnTo>
                <a:lnTo>
                  <a:pt x="889" y="1440"/>
                </a:lnTo>
                <a:lnTo>
                  <a:pt x="889" y="1450"/>
                </a:lnTo>
                <a:lnTo>
                  <a:pt x="891" y="1462"/>
                </a:lnTo>
                <a:lnTo>
                  <a:pt x="897" y="1462"/>
                </a:lnTo>
                <a:lnTo>
                  <a:pt x="904" y="1464"/>
                </a:lnTo>
                <a:lnTo>
                  <a:pt x="904" y="1477"/>
                </a:lnTo>
                <a:lnTo>
                  <a:pt x="904" y="1490"/>
                </a:lnTo>
                <a:lnTo>
                  <a:pt x="894" y="1492"/>
                </a:lnTo>
                <a:lnTo>
                  <a:pt x="883" y="1495"/>
                </a:lnTo>
                <a:lnTo>
                  <a:pt x="883" y="1489"/>
                </a:lnTo>
                <a:lnTo>
                  <a:pt x="883" y="1486"/>
                </a:lnTo>
                <a:lnTo>
                  <a:pt x="879" y="1486"/>
                </a:lnTo>
                <a:lnTo>
                  <a:pt x="875" y="1486"/>
                </a:lnTo>
                <a:lnTo>
                  <a:pt x="875" y="1481"/>
                </a:lnTo>
                <a:lnTo>
                  <a:pt x="875" y="1478"/>
                </a:lnTo>
                <a:lnTo>
                  <a:pt x="867" y="1478"/>
                </a:lnTo>
                <a:lnTo>
                  <a:pt x="860" y="1478"/>
                </a:lnTo>
                <a:lnTo>
                  <a:pt x="860" y="1481"/>
                </a:lnTo>
                <a:lnTo>
                  <a:pt x="860" y="1486"/>
                </a:lnTo>
                <a:lnTo>
                  <a:pt x="855" y="1486"/>
                </a:lnTo>
                <a:lnTo>
                  <a:pt x="851" y="1486"/>
                </a:lnTo>
                <a:lnTo>
                  <a:pt x="851" y="1489"/>
                </a:lnTo>
                <a:lnTo>
                  <a:pt x="851" y="1495"/>
                </a:lnTo>
                <a:lnTo>
                  <a:pt x="834" y="1495"/>
                </a:lnTo>
                <a:lnTo>
                  <a:pt x="816" y="1495"/>
                </a:lnTo>
                <a:lnTo>
                  <a:pt x="797" y="1495"/>
                </a:lnTo>
                <a:lnTo>
                  <a:pt x="780" y="1495"/>
                </a:lnTo>
                <a:lnTo>
                  <a:pt x="780" y="1508"/>
                </a:lnTo>
                <a:lnTo>
                  <a:pt x="780" y="1522"/>
                </a:lnTo>
                <a:lnTo>
                  <a:pt x="776" y="1522"/>
                </a:lnTo>
                <a:lnTo>
                  <a:pt x="771" y="1522"/>
                </a:lnTo>
                <a:lnTo>
                  <a:pt x="771" y="1529"/>
                </a:lnTo>
                <a:lnTo>
                  <a:pt x="771" y="1537"/>
                </a:lnTo>
                <a:lnTo>
                  <a:pt x="768" y="1537"/>
                </a:lnTo>
                <a:lnTo>
                  <a:pt x="764" y="1537"/>
                </a:lnTo>
                <a:lnTo>
                  <a:pt x="764" y="1545"/>
                </a:lnTo>
                <a:lnTo>
                  <a:pt x="764" y="1554"/>
                </a:lnTo>
                <a:lnTo>
                  <a:pt x="760" y="1554"/>
                </a:lnTo>
                <a:lnTo>
                  <a:pt x="756" y="1554"/>
                </a:lnTo>
                <a:close/>
              </a:path>
            </a:pathLst>
          </a:custGeom>
          <a:solidFill>
            <a:srgbClr val="62E13F"/>
          </a:solidFill>
          <a:ln w="12700" cap="flat" cmpd="sng" algn="ctr">
            <a:solidFill>
              <a:srgbClr val="808080">
                <a:lumMod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>
            <a:glow rad="38100">
              <a:schemeClr val="accent1">
                <a:lumMod val="100000"/>
              </a:schemeClr>
            </a:glow>
          </a:effectLst>
          <a:scene3d>
            <a:camera prst="orthographicFront"/>
            <a:lightRig rig="threePt" dir="t"/>
          </a:scene3d>
          <a:sp3d>
            <a:bevelT w="0" h="0"/>
          </a:sp3d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 249">
            <a:extLst>
              <a:ext uri="{FF2B5EF4-FFF2-40B4-BE49-F238E27FC236}">
                <a16:creationId xmlns:a16="http://schemas.microsoft.com/office/drawing/2014/main" id="{B852521A-C15B-4E31-B251-9176E3E6BC2A}"/>
              </a:ext>
            </a:extLst>
          </p:cNvPr>
          <p:cNvSpPr>
            <a:spLocks/>
          </p:cNvSpPr>
          <p:nvPr/>
        </p:nvSpPr>
        <p:spPr bwMode="auto">
          <a:xfrm>
            <a:off x="2770024" y="4378461"/>
            <a:ext cx="776264" cy="897993"/>
          </a:xfrm>
          <a:custGeom>
            <a:avLst/>
            <a:gdLst>
              <a:gd name="T0" fmla="*/ 2147483646 w 1904"/>
              <a:gd name="T1" fmla="*/ 2147483646 h 2225"/>
              <a:gd name="T2" fmla="*/ 2147483646 w 1904"/>
              <a:gd name="T3" fmla="*/ 2147483646 h 2225"/>
              <a:gd name="T4" fmla="*/ 2147483646 w 1904"/>
              <a:gd name="T5" fmla="*/ 2147483646 h 2225"/>
              <a:gd name="T6" fmla="*/ 2147483646 w 1904"/>
              <a:gd name="T7" fmla="*/ 2147483646 h 2225"/>
              <a:gd name="T8" fmla="*/ 2147483646 w 1904"/>
              <a:gd name="T9" fmla="*/ 2147483646 h 2225"/>
              <a:gd name="T10" fmla="*/ 2147483646 w 1904"/>
              <a:gd name="T11" fmla="*/ 2147483646 h 2225"/>
              <a:gd name="T12" fmla="*/ 2147483646 w 1904"/>
              <a:gd name="T13" fmla="*/ 2147483646 h 2225"/>
              <a:gd name="T14" fmla="*/ 2147483646 w 1904"/>
              <a:gd name="T15" fmla="*/ 2147483646 h 2225"/>
              <a:gd name="T16" fmla="*/ 2147483646 w 1904"/>
              <a:gd name="T17" fmla="*/ 2147483646 h 2225"/>
              <a:gd name="T18" fmla="*/ 2147483646 w 1904"/>
              <a:gd name="T19" fmla="*/ 2147483646 h 2225"/>
              <a:gd name="T20" fmla="*/ 2147483646 w 1904"/>
              <a:gd name="T21" fmla="*/ 2147483646 h 2225"/>
              <a:gd name="T22" fmla="*/ 2147483646 w 1904"/>
              <a:gd name="T23" fmla="*/ 2147483646 h 2225"/>
              <a:gd name="T24" fmla="*/ 2147483646 w 1904"/>
              <a:gd name="T25" fmla="*/ 2147483646 h 2225"/>
              <a:gd name="T26" fmla="*/ 2147483646 w 1904"/>
              <a:gd name="T27" fmla="*/ 2147483646 h 2225"/>
              <a:gd name="T28" fmla="*/ 2147483646 w 1904"/>
              <a:gd name="T29" fmla="*/ 2147483646 h 2225"/>
              <a:gd name="T30" fmla="*/ 2147483646 w 1904"/>
              <a:gd name="T31" fmla="*/ 2147483646 h 2225"/>
              <a:gd name="T32" fmla="*/ 2147483646 w 1904"/>
              <a:gd name="T33" fmla="*/ 2147483646 h 2225"/>
              <a:gd name="T34" fmla="*/ 2147483646 w 1904"/>
              <a:gd name="T35" fmla="*/ 2147483646 h 2225"/>
              <a:gd name="T36" fmla="*/ 2147483646 w 1904"/>
              <a:gd name="T37" fmla="*/ 2147483646 h 2225"/>
              <a:gd name="T38" fmla="*/ 2147483646 w 1904"/>
              <a:gd name="T39" fmla="*/ 2147483646 h 2225"/>
              <a:gd name="T40" fmla="*/ 2147483646 w 1904"/>
              <a:gd name="T41" fmla="*/ 2147483646 h 2225"/>
              <a:gd name="T42" fmla="*/ 2147483646 w 1904"/>
              <a:gd name="T43" fmla="*/ 2147483646 h 2225"/>
              <a:gd name="T44" fmla="*/ 2147483646 w 1904"/>
              <a:gd name="T45" fmla="*/ 2147483646 h 2225"/>
              <a:gd name="T46" fmla="*/ 2147483646 w 1904"/>
              <a:gd name="T47" fmla="*/ 2147483646 h 2225"/>
              <a:gd name="T48" fmla="*/ 2147483646 w 1904"/>
              <a:gd name="T49" fmla="*/ 2147483646 h 2225"/>
              <a:gd name="T50" fmla="*/ 2147483646 w 1904"/>
              <a:gd name="T51" fmla="*/ 2147483646 h 2225"/>
              <a:gd name="T52" fmla="*/ 2147483646 w 1904"/>
              <a:gd name="T53" fmla="*/ 2147483646 h 2225"/>
              <a:gd name="T54" fmla="*/ 2147483646 w 1904"/>
              <a:gd name="T55" fmla="*/ 2147483646 h 2225"/>
              <a:gd name="T56" fmla="*/ 2147483646 w 1904"/>
              <a:gd name="T57" fmla="*/ 2147483646 h 2225"/>
              <a:gd name="T58" fmla="*/ 2147483646 w 1904"/>
              <a:gd name="T59" fmla="*/ 2147483646 h 2225"/>
              <a:gd name="T60" fmla="*/ 2147483646 w 1904"/>
              <a:gd name="T61" fmla="*/ 2147483646 h 2225"/>
              <a:gd name="T62" fmla="*/ 2147483646 w 1904"/>
              <a:gd name="T63" fmla="*/ 2147483646 h 2225"/>
              <a:gd name="T64" fmla="*/ 2147483646 w 1904"/>
              <a:gd name="T65" fmla="*/ 2147483646 h 2225"/>
              <a:gd name="T66" fmla="*/ 2147483646 w 1904"/>
              <a:gd name="T67" fmla="*/ 2147483646 h 2225"/>
              <a:gd name="T68" fmla="*/ 2147483646 w 1904"/>
              <a:gd name="T69" fmla="*/ 2147483646 h 2225"/>
              <a:gd name="T70" fmla="*/ 2147483646 w 1904"/>
              <a:gd name="T71" fmla="*/ 2147483646 h 2225"/>
              <a:gd name="T72" fmla="*/ 2147483646 w 1904"/>
              <a:gd name="T73" fmla="*/ 2147483646 h 2225"/>
              <a:gd name="T74" fmla="*/ 2147483646 w 1904"/>
              <a:gd name="T75" fmla="*/ 2147483646 h 2225"/>
              <a:gd name="T76" fmla="*/ 2147483646 w 1904"/>
              <a:gd name="T77" fmla="*/ 2147483646 h 2225"/>
              <a:gd name="T78" fmla="*/ 2147483646 w 1904"/>
              <a:gd name="T79" fmla="*/ 2147483646 h 2225"/>
              <a:gd name="T80" fmla="*/ 2147483646 w 1904"/>
              <a:gd name="T81" fmla="*/ 2147483646 h 2225"/>
              <a:gd name="T82" fmla="*/ 2147483646 w 1904"/>
              <a:gd name="T83" fmla="*/ 2147483646 h 2225"/>
              <a:gd name="T84" fmla="*/ 2147483646 w 1904"/>
              <a:gd name="T85" fmla="*/ 2147483646 h 2225"/>
              <a:gd name="T86" fmla="*/ 2147483646 w 1904"/>
              <a:gd name="T87" fmla="*/ 2147483646 h 2225"/>
              <a:gd name="T88" fmla="*/ 2147483646 w 1904"/>
              <a:gd name="T89" fmla="*/ 2147483646 h 2225"/>
              <a:gd name="T90" fmla="*/ 2147483646 w 1904"/>
              <a:gd name="T91" fmla="*/ 2147483646 h 2225"/>
              <a:gd name="T92" fmla="*/ 2147483646 w 1904"/>
              <a:gd name="T93" fmla="*/ 2147483646 h 2225"/>
              <a:gd name="T94" fmla="*/ 2147483646 w 1904"/>
              <a:gd name="T95" fmla="*/ 2147483646 h 2225"/>
              <a:gd name="T96" fmla="*/ 2147483646 w 1904"/>
              <a:gd name="T97" fmla="*/ 2147483646 h 2225"/>
              <a:gd name="T98" fmla="*/ 2147483646 w 1904"/>
              <a:gd name="T99" fmla="*/ 2147483646 h 2225"/>
              <a:gd name="T100" fmla="*/ 2147483646 w 1904"/>
              <a:gd name="T101" fmla="*/ 2147483646 h 2225"/>
              <a:gd name="T102" fmla="*/ 2147483646 w 1904"/>
              <a:gd name="T103" fmla="*/ 2147483646 h 2225"/>
              <a:gd name="T104" fmla="*/ 2147483646 w 1904"/>
              <a:gd name="T105" fmla="*/ 2147483646 h 2225"/>
              <a:gd name="T106" fmla="*/ 2147483646 w 1904"/>
              <a:gd name="T107" fmla="*/ 2147483646 h 2225"/>
              <a:gd name="T108" fmla="*/ 2147483646 w 1904"/>
              <a:gd name="T109" fmla="*/ 2147483646 h 2225"/>
              <a:gd name="T110" fmla="*/ 2147483646 w 1904"/>
              <a:gd name="T111" fmla="*/ 2147483646 h 2225"/>
              <a:gd name="T112" fmla="*/ 2147483646 w 1904"/>
              <a:gd name="T113" fmla="*/ 2147483646 h 2225"/>
              <a:gd name="T114" fmla="*/ 2147483646 w 1904"/>
              <a:gd name="T115" fmla="*/ 2147483646 h 2225"/>
              <a:gd name="T116" fmla="*/ 2147483646 w 1904"/>
              <a:gd name="T117" fmla="*/ 2147483646 h 2225"/>
              <a:gd name="T118" fmla="*/ 2147483646 w 1904"/>
              <a:gd name="T119" fmla="*/ 2147483646 h 2225"/>
              <a:gd name="T120" fmla="*/ 2147483646 w 1904"/>
              <a:gd name="T121" fmla="*/ 2147483646 h 2225"/>
              <a:gd name="T122" fmla="*/ 2147483646 w 1904"/>
              <a:gd name="T123" fmla="*/ 2147483646 h 2225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1904"/>
              <a:gd name="T187" fmla="*/ 0 h 2225"/>
              <a:gd name="T188" fmla="*/ 1904 w 1904"/>
              <a:gd name="T189" fmla="*/ 2225 h 2225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1904" h="2225">
                <a:moveTo>
                  <a:pt x="1107" y="1145"/>
                </a:moveTo>
                <a:lnTo>
                  <a:pt x="1105" y="1141"/>
                </a:lnTo>
                <a:lnTo>
                  <a:pt x="1104" y="1139"/>
                </a:lnTo>
                <a:lnTo>
                  <a:pt x="1102" y="1138"/>
                </a:lnTo>
                <a:lnTo>
                  <a:pt x="1100" y="1139"/>
                </a:lnTo>
                <a:lnTo>
                  <a:pt x="1098" y="1135"/>
                </a:lnTo>
                <a:lnTo>
                  <a:pt x="1097" y="1131"/>
                </a:lnTo>
                <a:lnTo>
                  <a:pt x="1091" y="1131"/>
                </a:lnTo>
                <a:lnTo>
                  <a:pt x="1086" y="1134"/>
                </a:lnTo>
                <a:lnTo>
                  <a:pt x="1080" y="1135"/>
                </a:lnTo>
                <a:lnTo>
                  <a:pt x="1075" y="1138"/>
                </a:lnTo>
                <a:lnTo>
                  <a:pt x="1066" y="1143"/>
                </a:lnTo>
                <a:lnTo>
                  <a:pt x="1057" y="1149"/>
                </a:lnTo>
                <a:lnTo>
                  <a:pt x="1040" y="1153"/>
                </a:lnTo>
                <a:lnTo>
                  <a:pt x="1024" y="1156"/>
                </a:lnTo>
                <a:lnTo>
                  <a:pt x="1009" y="1159"/>
                </a:lnTo>
                <a:lnTo>
                  <a:pt x="994" y="1164"/>
                </a:lnTo>
                <a:lnTo>
                  <a:pt x="990" y="1175"/>
                </a:lnTo>
                <a:lnTo>
                  <a:pt x="988" y="1187"/>
                </a:lnTo>
                <a:lnTo>
                  <a:pt x="984" y="1187"/>
                </a:lnTo>
                <a:lnTo>
                  <a:pt x="981" y="1187"/>
                </a:lnTo>
                <a:lnTo>
                  <a:pt x="981" y="1173"/>
                </a:lnTo>
                <a:lnTo>
                  <a:pt x="981" y="1159"/>
                </a:lnTo>
                <a:lnTo>
                  <a:pt x="968" y="1163"/>
                </a:lnTo>
                <a:lnTo>
                  <a:pt x="958" y="1165"/>
                </a:lnTo>
                <a:lnTo>
                  <a:pt x="951" y="1169"/>
                </a:lnTo>
                <a:lnTo>
                  <a:pt x="945" y="1173"/>
                </a:lnTo>
                <a:lnTo>
                  <a:pt x="939" y="1179"/>
                </a:lnTo>
                <a:lnTo>
                  <a:pt x="935" y="1186"/>
                </a:lnTo>
                <a:lnTo>
                  <a:pt x="932" y="1196"/>
                </a:lnTo>
                <a:lnTo>
                  <a:pt x="928" y="1208"/>
                </a:lnTo>
                <a:lnTo>
                  <a:pt x="932" y="1208"/>
                </a:lnTo>
                <a:lnTo>
                  <a:pt x="936" y="1208"/>
                </a:lnTo>
                <a:lnTo>
                  <a:pt x="936" y="1211"/>
                </a:lnTo>
                <a:lnTo>
                  <a:pt x="936" y="1217"/>
                </a:lnTo>
                <a:lnTo>
                  <a:pt x="940" y="1217"/>
                </a:lnTo>
                <a:lnTo>
                  <a:pt x="945" y="1217"/>
                </a:lnTo>
                <a:lnTo>
                  <a:pt x="945" y="1224"/>
                </a:lnTo>
                <a:lnTo>
                  <a:pt x="945" y="1232"/>
                </a:lnTo>
                <a:lnTo>
                  <a:pt x="949" y="1232"/>
                </a:lnTo>
                <a:lnTo>
                  <a:pt x="952" y="1232"/>
                </a:lnTo>
                <a:lnTo>
                  <a:pt x="954" y="1247"/>
                </a:lnTo>
                <a:lnTo>
                  <a:pt x="956" y="1261"/>
                </a:lnTo>
                <a:lnTo>
                  <a:pt x="958" y="1277"/>
                </a:lnTo>
                <a:lnTo>
                  <a:pt x="960" y="1291"/>
                </a:lnTo>
                <a:lnTo>
                  <a:pt x="964" y="1291"/>
                </a:lnTo>
                <a:lnTo>
                  <a:pt x="968" y="1291"/>
                </a:lnTo>
                <a:lnTo>
                  <a:pt x="969" y="1303"/>
                </a:lnTo>
                <a:lnTo>
                  <a:pt x="972" y="1313"/>
                </a:lnTo>
                <a:lnTo>
                  <a:pt x="974" y="1323"/>
                </a:lnTo>
                <a:lnTo>
                  <a:pt x="977" y="1334"/>
                </a:lnTo>
                <a:lnTo>
                  <a:pt x="979" y="1343"/>
                </a:lnTo>
                <a:lnTo>
                  <a:pt x="981" y="1352"/>
                </a:lnTo>
                <a:lnTo>
                  <a:pt x="981" y="1362"/>
                </a:lnTo>
                <a:lnTo>
                  <a:pt x="981" y="1371"/>
                </a:lnTo>
                <a:lnTo>
                  <a:pt x="984" y="1371"/>
                </a:lnTo>
                <a:lnTo>
                  <a:pt x="988" y="1371"/>
                </a:lnTo>
                <a:lnTo>
                  <a:pt x="992" y="1392"/>
                </a:lnTo>
                <a:lnTo>
                  <a:pt x="996" y="1413"/>
                </a:lnTo>
                <a:lnTo>
                  <a:pt x="1001" y="1433"/>
                </a:lnTo>
                <a:lnTo>
                  <a:pt x="1005" y="1455"/>
                </a:lnTo>
                <a:lnTo>
                  <a:pt x="1001" y="1455"/>
                </a:lnTo>
                <a:lnTo>
                  <a:pt x="996" y="1455"/>
                </a:lnTo>
                <a:lnTo>
                  <a:pt x="996" y="1462"/>
                </a:lnTo>
                <a:lnTo>
                  <a:pt x="996" y="1471"/>
                </a:lnTo>
                <a:lnTo>
                  <a:pt x="991" y="1471"/>
                </a:lnTo>
                <a:lnTo>
                  <a:pt x="988" y="1471"/>
                </a:lnTo>
                <a:lnTo>
                  <a:pt x="988" y="1478"/>
                </a:lnTo>
                <a:lnTo>
                  <a:pt x="988" y="1486"/>
                </a:lnTo>
                <a:lnTo>
                  <a:pt x="984" y="1486"/>
                </a:lnTo>
                <a:lnTo>
                  <a:pt x="981" y="1486"/>
                </a:lnTo>
                <a:lnTo>
                  <a:pt x="979" y="1496"/>
                </a:lnTo>
                <a:lnTo>
                  <a:pt x="976" y="1504"/>
                </a:lnTo>
                <a:lnTo>
                  <a:pt x="973" y="1512"/>
                </a:lnTo>
                <a:lnTo>
                  <a:pt x="972" y="1524"/>
                </a:lnTo>
                <a:lnTo>
                  <a:pt x="976" y="1526"/>
                </a:lnTo>
                <a:lnTo>
                  <a:pt x="980" y="1530"/>
                </a:lnTo>
                <a:lnTo>
                  <a:pt x="983" y="1533"/>
                </a:lnTo>
                <a:lnTo>
                  <a:pt x="985" y="1538"/>
                </a:lnTo>
                <a:lnTo>
                  <a:pt x="990" y="1547"/>
                </a:lnTo>
                <a:lnTo>
                  <a:pt x="996" y="1558"/>
                </a:lnTo>
                <a:lnTo>
                  <a:pt x="1001" y="1558"/>
                </a:lnTo>
                <a:lnTo>
                  <a:pt x="1005" y="1558"/>
                </a:lnTo>
                <a:lnTo>
                  <a:pt x="1005" y="1576"/>
                </a:lnTo>
                <a:lnTo>
                  <a:pt x="1005" y="1595"/>
                </a:lnTo>
                <a:lnTo>
                  <a:pt x="1005" y="1615"/>
                </a:lnTo>
                <a:lnTo>
                  <a:pt x="1005" y="1635"/>
                </a:lnTo>
                <a:lnTo>
                  <a:pt x="1001" y="1635"/>
                </a:lnTo>
                <a:lnTo>
                  <a:pt x="996" y="1635"/>
                </a:lnTo>
                <a:lnTo>
                  <a:pt x="996" y="1649"/>
                </a:lnTo>
                <a:lnTo>
                  <a:pt x="996" y="1664"/>
                </a:lnTo>
                <a:lnTo>
                  <a:pt x="996" y="1679"/>
                </a:lnTo>
                <a:lnTo>
                  <a:pt x="996" y="1694"/>
                </a:lnTo>
                <a:lnTo>
                  <a:pt x="991" y="1694"/>
                </a:lnTo>
                <a:lnTo>
                  <a:pt x="988" y="1694"/>
                </a:lnTo>
                <a:lnTo>
                  <a:pt x="985" y="1718"/>
                </a:lnTo>
                <a:lnTo>
                  <a:pt x="982" y="1741"/>
                </a:lnTo>
                <a:lnTo>
                  <a:pt x="979" y="1765"/>
                </a:lnTo>
                <a:lnTo>
                  <a:pt x="977" y="1789"/>
                </a:lnTo>
                <a:lnTo>
                  <a:pt x="975" y="1813"/>
                </a:lnTo>
                <a:lnTo>
                  <a:pt x="973" y="1837"/>
                </a:lnTo>
                <a:lnTo>
                  <a:pt x="970" y="1861"/>
                </a:lnTo>
                <a:lnTo>
                  <a:pt x="968" y="1886"/>
                </a:lnTo>
                <a:lnTo>
                  <a:pt x="964" y="1886"/>
                </a:lnTo>
                <a:lnTo>
                  <a:pt x="960" y="1886"/>
                </a:lnTo>
                <a:lnTo>
                  <a:pt x="958" y="1919"/>
                </a:lnTo>
                <a:lnTo>
                  <a:pt x="956" y="1952"/>
                </a:lnTo>
                <a:lnTo>
                  <a:pt x="954" y="1986"/>
                </a:lnTo>
                <a:lnTo>
                  <a:pt x="952" y="2020"/>
                </a:lnTo>
                <a:lnTo>
                  <a:pt x="949" y="2020"/>
                </a:lnTo>
                <a:lnTo>
                  <a:pt x="945" y="2020"/>
                </a:lnTo>
                <a:lnTo>
                  <a:pt x="945" y="2023"/>
                </a:lnTo>
                <a:lnTo>
                  <a:pt x="945" y="2029"/>
                </a:lnTo>
                <a:lnTo>
                  <a:pt x="940" y="2029"/>
                </a:lnTo>
                <a:lnTo>
                  <a:pt x="936" y="2029"/>
                </a:lnTo>
                <a:lnTo>
                  <a:pt x="936" y="2032"/>
                </a:lnTo>
                <a:lnTo>
                  <a:pt x="936" y="2036"/>
                </a:lnTo>
                <a:lnTo>
                  <a:pt x="932" y="2036"/>
                </a:lnTo>
                <a:lnTo>
                  <a:pt x="928" y="2036"/>
                </a:lnTo>
                <a:lnTo>
                  <a:pt x="927" y="2041"/>
                </a:lnTo>
                <a:lnTo>
                  <a:pt x="925" y="2046"/>
                </a:lnTo>
                <a:lnTo>
                  <a:pt x="922" y="2050"/>
                </a:lnTo>
                <a:lnTo>
                  <a:pt x="919" y="2055"/>
                </a:lnTo>
                <a:lnTo>
                  <a:pt x="912" y="2063"/>
                </a:lnTo>
                <a:lnTo>
                  <a:pt x="905" y="2071"/>
                </a:lnTo>
                <a:lnTo>
                  <a:pt x="899" y="2080"/>
                </a:lnTo>
                <a:lnTo>
                  <a:pt x="893" y="2089"/>
                </a:lnTo>
                <a:lnTo>
                  <a:pt x="891" y="2094"/>
                </a:lnTo>
                <a:lnTo>
                  <a:pt x="890" y="2099"/>
                </a:lnTo>
                <a:lnTo>
                  <a:pt x="888" y="2105"/>
                </a:lnTo>
                <a:lnTo>
                  <a:pt x="888" y="2113"/>
                </a:lnTo>
                <a:lnTo>
                  <a:pt x="898" y="2113"/>
                </a:lnTo>
                <a:lnTo>
                  <a:pt x="907" y="2114"/>
                </a:lnTo>
                <a:lnTo>
                  <a:pt x="918" y="2115"/>
                </a:lnTo>
                <a:lnTo>
                  <a:pt x="928" y="2116"/>
                </a:lnTo>
                <a:lnTo>
                  <a:pt x="927" y="2143"/>
                </a:lnTo>
                <a:lnTo>
                  <a:pt x="925" y="2170"/>
                </a:lnTo>
                <a:lnTo>
                  <a:pt x="923" y="2197"/>
                </a:lnTo>
                <a:lnTo>
                  <a:pt x="921" y="2225"/>
                </a:lnTo>
                <a:lnTo>
                  <a:pt x="882" y="2221"/>
                </a:lnTo>
                <a:lnTo>
                  <a:pt x="846" y="2217"/>
                </a:lnTo>
                <a:lnTo>
                  <a:pt x="812" y="2213"/>
                </a:lnTo>
                <a:lnTo>
                  <a:pt x="779" y="2210"/>
                </a:lnTo>
                <a:lnTo>
                  <a:pt x="748" y="2206"/>
                </a:lnTo>
                <a:lnTo>
                  <a:pt x="719" y="2204"/>
                </a:lnTo>
                <a:lnTo>
                  <a:pt x="689" y="2201"/>
                </a:lnTo>
                <a:lnTo>
                  <a:pt x="661" y="2200"/>
                </a:lnTo>
                <a:lnTo>
                  <a:pt x="661" y="2196"/>
                </a:lnTo>
                <a:lnTo>
                  <a:pt x="661" y="2193"/>
                </a:lnTo>
                <a:lnTo>
                  <a:pt x="648" y="2193"/>
                </a:lnTo>
                <a:lnTo>
                  <a:pt x="636" y="2193"/>
                </a:lnTo>
                <a:lnTo>
                  <a:pt x="622" y="2193"/>
                </a:lnTo>
                <a:lnTo>
                  <a:pt x="610" y="2193"/>
                </a:lnTo>
                <a:lnTo>
                  <a:pt x="610" y="2187"/>
                </a:lnTo>
                <a:lnTo>
                  <a:pt x="610" y="2184"/>
                </a:lnTo>
                <a:lnTo>
                  <a:pt x="583" y="2179"/>
                </a:lnTo>
                <a:lnTo>
                  <a:pt x="560" y="2176"/>
                </a:lnTo>
                <a:lnTo>
                  <a:pt x="540" y="2173"/>
                </a:lnTo>
                <a:lnTo>
                  <a:pt x="519" y="2170"/>
                </a:lnTo>
                <a:lnTo>
                  <a:pt x="495" y="2167"/>
                </a:lnTo>
                <a:lnTo>
                  <a:pt x="464" y="2164"/>
                </a:lnTo>
                <a:lnTo>
                  <a:pt x="425" y="2158"/>
                </a:lnTo>
                <a:lnTo>
                  <a:pt x="374" y="2153"/>
                </a:lnTo>
                <a:lnTo>
                  <a:pt x="373" y="2141"/>
                </a:lnTo>
                <a:lnTo>
                  <a:pt x="372" y="2129"/>
                </a:lnTo>
                <a:lnTo>
                  <a:pt x="371" y="2118"/>
                </a:lnTo>
                <a:lnTo>
                  <a:pt x="370" y="2108"/>
                </a:lnTo>
                <a:lnTo>
                  <a:pt x="374" y="2108"/>
                </a:lnTo>
                <a:lnTo>
                  <a:pt x="378" y="2108"/>
                </a:lnTo>
                <a:lnTo>
                  <a:pt x="383" y="2067"/>
                </a:lnTo>
                <a:lnTo>
                  <a:pt x="387" y="2032"/>
                </a:lnTo>
                <a:lnTo>
                  <a:pt x="391" y="2000"/>
                </a:lnTo>
                <a:lnTo>
                  <a:pt x="394" y="1969"/>
                </a:lnTo>
                <a:lnTo>
                  <a:pt x="398" y="1938"/>
                </a:lnTo>
                <a:lnTo>
                  <a:pt x="401" y="1908"/>
                </a:lnTo>
                <a:lnTo>
                  <a:pt x="404" y="1876"/>
                </a:lnTo>
                <a:lnTo>
                  <a:pt x="406" y="1841"/>
                </a:lnTo>
                <a:lnTo>
                  <a:pt x="411" y="1841"/>
                </a:lnTo>
                <a:lnTo>
                  <a:pt x="415" y="1841"/>
                </a:lnTo>
                <a:lnTo>
                  <a:pt x="415" y="1825"/>
                </a:lnTo>
                <a:lnTo>
                  <a:pt x="415" y="1811"/>
                </a:lnTo>
                <a:lnTo>
                  <a:pt x="415" y="1795"/>
                </a:lnTo>
                <a:lnTo>
                  <a:pt x="415" y="1781"/>
                </a:lnTo>
                <a:lnTo>
                  <a:pt x="419" y="1781"/>
                </a:lnTo>
                <a:lnTo>
                  <a:pt x="423" y="1781"/>
                </a:lnTo>
                <a:lnTo>
                  <a:pt x="424" y="1754"/>
                </a:lnTo>
                <a:lnTo>
                  <a:pt x="426" y="1738"/>
                </a:lnTo>
                <a:lnTo>
                  <a:pt x="427" y="1726"/>
                </a:lnTo>
                <a:lnTo>
                  <a:pt x="430" y="1713"/>
                </a:lnTo>
                <a:lnTo>
                  <a:pt x="434" y="1713"/>
                </a:lnTo>
                <a:lnTo>
                  <a:pt x="439" y="1713"/>
                </a:lnTo>
                <a:lnTo>
                  <a:pt x="439" y="1687"/>
                </a:lnTo>
                <a:lnTo>
                  <a:pt x="439" y="1661"/>
                </a:lnTo>
                <a:lnTo>
                  <a:pt x="440" y="1636"/>
                </a:lnTo>
                <a:lnTo>
                  <a:pt x="440" y="1611"/>
                </a:lnTo>
                <a:lnTo>
                  <a:pt x="442" y="1608"/>
                </a:lnTo>
                <a:lnTo>
                  <a:pt x="443" y="1605"/>
                </a:lnTo>
                <a:lnTo>
                  <a:pt x="444" y="1601"/>
                </a:lnTo>
                <a:lnTo>
                  <a:pt x="445" y="1597"/>
                </a:lnTo>
                <a:lnTo>
                  <a:pt x="446" y="1588"/>
                </a:lnTo>
                <a:lnTo>
                  <a:pt x="445" y="1577"/>
                </a:lnTo>
                <a:lnTo>
                  <a:pt x="443" y="1556"/>
                </a:lnTo>
                <a:lnTo>
                  <a:pt x="439" y="1539"/>
                </a:lnTo>
                <a:lnTo>
                  <a:pt x="431" y="1537"/>
                </a:lnTo>
                <a:lnTo>
                  <a:pt x="425" y="1535"/>
                </a:lnTo>
                <a:lnTo>
                  <a:pt x="424" y="1528"/>
                </a:lnTo>
                <a:lnTo>
                  <a:pt x="423" y="1521"/>
                </a:lnTo>
                <a:lnTo>
                  <a:pt x="408" y="1523"/>
                </a:lnTo>
                <a:lnTo>
                  <a:pt x="394" y="1524"/>
                </a:lnTo>
                <a:lnTo>
                  <a:pt x="380" y="1526"/>
                </a:lnTo>
                <a:lnTo>
                  <a:pt x="366" y="1527"/>
                </a:lnTo>
                <a:lnTo>
                  <a:pt x="365" y="1502"/>
                </a:lnTo>
                <a:lnTo>
                  <a:pt x="364" y="1477"/>
                </a:lnTo>
                <a:lnTo>
                  <a:pt x="364" y="1452"/>
                </a:lnTo>
                <a:lnTo>
                  <a:pt x="363" y="1426"/>
                </a:lnTo>
                <a:lnTo>
                  <a:pt x="341" y="1425"/>
                </a:lnTo>
                <a:lnTo>
                  <a:pt x="318" y="1423"/>
                </a:lnTo>
                <a:lnTo>
                  <a:pt x="296" y="1421"/>
                </a:lnTo>
                <a:lnTo>
                  <a:pt x="275" y="1419"/>
                </a:lnTo>
                <a:lnTo>
                  <a:pt x="275" y="1415"/>
                </a:lnTo>
                <a:lnTo>
                  <a:pt x="275" y="1410"/>
                </a:lnTo>
                <a:lnTo>
                  <a:pt x="266" y="1408"/>
                </a:lnTo>
                <a:lnTo>
                  <a:pt x="257" y="1406"/>
                </a:lnTo>
                <a:lnTo>
                  <a:pt x="248" y="1404"/>
                </a:lnTo>
                <a:lnTo>
                  <a:pt x="239" y="1402"/>
                </a:lnTo>
                <a:lnTo>
                  <a:pt x="239" y="1406"/>
                </a:lnTo>
                <a:lnTo>
                  <a:pt x="239" y="1410"/>
                </a:lnTo>
                <a:lnTo>
                  <a:pt x="231" y="1410"/>
                </a:lnTo>
                <a:lnTo>
                  <a:pt x="224" y="1410"/>
                </a:lnTo>
                <a:lnTo>
                  <a:pt x="226" y="1404"/>
                </a:lnTo>
                <a:lnTo>
                  <a:pt x="228" y="1400"/>
                </a:lnTo>
                <a:lnTo>
                  <a:pt x="232" y="1395"/>
                </a:lnTo>
                <a:lnTo>
                  <a:pt x="239" y="1388"/>
                </a:lnTo>
                <a:lnTo>
                  <a:pt x="238" y="1370"/>
                </a:lnTo>
                <a:lnTo>
                  <a:pt x="236" y="1352"/>
                </a:lnTo>
                <a:lnTo>
                  <a:pt x="234" y="1345"/>
                </a:lnTo>
                <a:lnTo>
                  <a:pt x="231" y="1338"/>
                </a:lnTo>
                <a:lnTo>
                  <a:pt x="228" y="1335"/>
                </a:lnTo>
                <a:lnTo>
                  <a:pt x="226" y="1332"/>
                </a:lnTo>
                <a:lnTo>
                  <a:pt x="223" y="1330"/>
                </a:lnTo>
                <a:lnTo>
                  <a:pt x="219" y="1328"/>
                </a:lnTo>
                <a:lnTo>
                  <a:pt x="219" y="1315"/>
                </a:lnTo>
                <a:lnTo>
                  <a:pt x="219" y="1305"/>
                </a:lnTo>
                <a:lnTo>
                  <a:pt x="229" y="1297"/>
                </a:lnTo>
                <a:lnTo>
                  <a:pt x="240" y="1291"/>
                </a:lnTo>
                <a:lnTo>
                  <a:pt x="239" y="1280"/>
                </a:lnTo>
                <a:lnTo>
                  <a:pt x="238" y="1268"/>
                </a:lnTo>
                <a:lnTo>
                  <a:pt x="236" y="1258"/>
                </a:lnTo>
                <a:lnTo>
                  <a:pt x="233" y="1247"/>
                </a:lnTo>
                <a:lnTo>
                  <a:pt x="228" y="1226"/>
                </a:lnTo>
                <a:lnTo>
                  <a:pt x="224" y="1204"/>
                </a:lnTo>
                <a:lnTo>
                  <a:pt x="219" y="1204"/>
                </a:lnTo>
                <a:lnTo>
                  <a:pt x="216" y="1204"/>
                </a:lnTo>
                <a:lnTo>
                  <a:pt x="212" y="1194"/>
                </a:lnTo>
                <a:lnTo>
                  <a:pt x="209" y="1184"/>
                </a:lnTo>
                <a:lnTo>
                  <a:pt x="205" y="1175"/>
                </a:lnTo>
                <a:lnTo>
                  <a:pt x="200" y="1167"/>
                </a:lnTo>
                <a:lnTo>
                  <a:pt x="189" y="1151"/>
                </a:lnTo>
                <a:lnTo>
                  <a:pt x="176" y="1136"/>
                </a:lnTo>
                <a:lnTo>
                  <a:pt x="164" y="1121"/>
                </a:lnTo>
                <a:lnTo>
                  <a:pt x="152" y="1106"/>
                </a:lnTo>
                <a:lnTo>
                  <a:pt x="148" y="1097"/>
                </a:lnTo>
                <a:lnTo>
                  <a:pt x="144" y="1088"/>
                </a:lnTo>
                <a:lnTo>
                  <a:pt x="142" y="1079"/>
                </a:lnTo>
                <a:lnTo>
                  <a:pt x="140" y="1068"/>
                </a:lnTo>
                <a:lnTo>
                  <a:pt x="136" y="1068"/>
                </a:lnTo>
                <a:lnTo>
                  <a:pt x="132" y="1068"/>
                </a:lnTo>
                <a:lnTo>
                  <a:pt x="136" y="1055"/>
                </a:lnTo>
                <a:lnTo>
                  <a:pt x="140" y="1042"/>
                </a:lnTo>
                <a:lnTo>
                  <a:pt x="144" y="1029"/>
                </a:lnTo>
                <a:lnTo>
                  <a:pt x="148" y="1016"/>
                </a:lnTo>
                <a:lnTo>
                  <a:pt x="144" y="1016"/>
                </a:lnTo>
                <a:lnTo>
                  <a:pt x="140" y="1016"/>
                </a:lnTo>
                <a:lnTo>
                  <a:pt x="140" y="1012"/>
                </a:lnTo>
                <a:lnTo>
                  <a:pt x="140" y="1008"/>
                </a:lnTo>
                <a:lnTo>
                  <a:pt x="125" y="1002"/>
                </a:lnTo>
                <a:lnTo>
                  <a:pt x="113" y="997"/>
                </a:lnTo>
                <a:lnTo>
                  <a:pt x="113" y="988"/>
                </a:lnTo>
                <a:lnTo>
                  <a:pt x="113" y="981"/>
                </a:lnTo>
                <a:lnTo>
                  <a:pt x="108" y="981"/>
                </a:lnTo>
                <a:lnTo>
                  <a:pt x="104" y="981"/>
                </a:lnTo>
                <a:lnTo>
                  <a:pt x="104" y="973"/>
                </a:lnTo>
                <a:lnTo>
                  <a:pt x="104" y="966"/>
                </a:lnTo>
                <a:lnTo>
                  <a:pt x="99" y="966"/>
                </a:lnTo>
                <a:lnTo>
                  <a:pt x="95" y="966"/>
                </a:lnTo>
                <a:lnTo>
                  <a:pt x="93" y="956"/>
                </a:lnTo>
                <a:lnTo>
                  <a:pt x="91" y="948"/>
                </a:lnTo>
                <a:lnTo>
                  <a:pt x="90" y="935"/>
                </a:lnTo>
                <a:lnTo>
                  <a:pt x="89" y="913"/>
                </a:lnTo>
                <a:lnTo>
                  <a:pt x="84" y="912"/>
                </a:lnTo>
                <a:lnTo>
                  <a:pt x="81" y="911"/>
                </a:lnTo>
                <a:lnTo>
                  <a:pt x="78" y="909"/>
                </a:lnTo>
                <a:lnTo>
                  <a:pt x="76" y="907"/>
                </a:lnTo>
                <a:lnTo>
                  <a:pt x="73" y="902"/>
                </a:lnTo>
                <a:lnTo>
                  <a:pt x="69" y="896"/>
                </a:lnTo>
                <a:lnTo>
                  <a:pt x="54" y="891"/>
                </a:lnTo>
                <a:lnTo>
                  <a:pt x="43" y="885"/>
                </a:lnTo>
                <a:lnTo>
                  <a:pt x="33" y="878"/>
                </a:lnTo>
                <a:lnTo>
                  <a:pt x="23" y="873"/>
                </a:lnTo>
                <a:lnTo>
                  <a:pt x="22" y="867"/>
                </a:lnTo>
                <a:lnTo>
                  <a:pt x="21" y="861"/>
                </a:lnTo>
                <a:lnTo>
                  <a:pt x="18" y="857"/>
                </a:lnTo>
                <a:lnTo>
                  <a:pt x="13" y="853"/>
                </a:lnTo>
                <a:lnTo>
                  <a:pt x="10" y="850"/>
                </a:lnTo>
                <a:lnTo>
                  <a:pt x="6" y="846"/>
                </a:lnTo>
                <a:lnTo>
                  <a:pt x="3" y="842"/>
                </a:lnTo>
                <a:lnTo>
                  <a:pt x="0" y="837"/>
                </a:lnTo>
                <a:lnTo>
                  <a:pt x="11" y="833"/>
                </a:lnTo>
                <a:lnTo>
                  <a:pt x="21" y="829"/>
                </a:lnTo>
                <a:lnTo>
                  <a:pt x="28" y="823"/>
                </a:lnTo>
                <a:lnTo>
                  <a:pt x="33" y="819"/>
                </a:lnTo>
                <a:lnTo>
                  <a:pt x="37" y="813"/>
                </a:lnTo>
                <a:lnTo>
                  <a:pt x="40" y="806"/>
                </a:lnTo>
                <a:lnTo>
                  <a:pt x="42" y="796"/>
                </a:lnTo>
                <a:lnTo>
                  <a:pt x="45" y="786"/>
                </a:lnTo>
                <a:lnTo>
                  <a:pt x="52" y="786"/>
                </a:lnTo>
                <a:lnTo>
                  <a:pt x="60" y="786"/>
                </a:lnTo>
                <a:lnTo>
                  <a:pt x="60" y="781"/>
                </a:lnTo>
                <a:lnTo>
                  <a:pt x="60" y="778"/>
                </a:lnTo>
                <a:lnTo>
                  <a:pt x="63" y="778"/>
                </a:lnTo>
                <a:lnTo>
                  <a:pt x="68" y="778"/>
                </a:lnTo>
                <a:lnTo>
                  <a:pt x="68" y="773"/>
                </a:lnTo>
                <a:lnTo>
                  <a:pt x="68" y="769"/>
                </a:lnTo>
                <a:lnTo>
                  <a:pt x="83" y="760"/>
                </a:lnTo>
                <a:lnTo>
                  <a:pt x="97" y="752"/>
                </a:lnTo>
                <a:lnTo>
                  <a:pt x="112" y="742"/>
                </a:lnTo>
                <a:lnTo>
                  <a:pt x="126" y="734"/>
                </a:lnTo>
                <a:lnTo>
                  <a:pt x="126" y="728"/>
                </a:lnTo>
                <a:lnTo>
                  <a:pt x="126" y="721"/>
                </a:lnTo>
                <a:lnTo>
                  <a:pt x="140" y="720"/>
                </a:lnTo>
                <a:lnTo>
                  <a:pt x="152" y="719"/>
                </a:lnTo>
                <a:lnTo>
                  <a:pt x="166" y="718"/>
                </a:lnTo>
                <a:lnTo>
                  <a:pt x="179" y="718"/>
                </a:lnTo>
                <a:lnTo>
                  <a:pt x="180" y="700"/>
                </a:lnTo>
                <a:lnTo>
                  <a:pt x="185" y="682"/>
                </a:lnTo>
                <a:lnTo>
                  <a:pt x="188" y="665"/>
                </a:lnTo>
                <a:lnTo>
                  <a:pt x="192" y="646"/>
                </a:lnTo>
                <a:lnTo>
                  <a:pt x="197" y="646"/>
                </a:lnTo>
                <a:lnTo>
                  <a:pt x="203" y="646"/>
                </a:lnTo>
                <a:lnTo>
                  <a:pt x="203" y="652"/>
                </a:lnTo>
                <a:lnTo>
                  <a:pt x="203" y="658"/>
                </a:lnTo>
                <a:lnTo>
                  <a:pt x="212" y="655"/>
                </a:lnTo>
                <a:lnTo>
                  <a:pt x="221" y="653"/>
                </a:lnTo>
                <a:lnTo>
                  <a:pt x="230" y="651"/>
                </a:lnTo>
                <a:lnTo>
                  <a:pt x="239" y="650"/>
                </a:lnTo>
                <a:lnTo>
                  <a:pt x="238" y="633"/>
                </a:lnTo>
                <a:lnTo>
                  <a:pt x="237" y="616"/>
                </a:lnTo>
                <a:lnTo>
                  <a:pt x="237" y="599"/>
                </a:lnTo>
                <a:lnTo>
                  <a:pt x="236" y="583"/>
                </a:lnTo>
                <a:lnTo>
                  <a:pt x="242" y="579"/>
                </a:lnTo>
                <a:lnTo>
                  <a:pt x="246" y="575"/>
                </a:lnTo>
                <a:lnTo>
                  <a:pt x="250" y="573"/>
                </a:lnTo>
                <a:lnTo>
                  <a:pt x="254" y="572"/>
                </a:lnTo>
                <a:lnTo>
                  <a:pt x="263" y="570"/>
                </a:lnTo>
                <a:lnTo>
                  <a:pt x="275" y="569"/>
                </a:lnTo>
                <a:lnTo>
                  <a:pt x="275" y="566"/>
                </a:lnTo>
                <a:lnTo>
                  <a:pt x="275" y="563"/>
                </a:lnTo>
                <a:lnTo>
                  <a:pt x="279" y="563"/>
                </a:lnTo>
                <a:lnTo>
                  <a:pt x="283" y="563"/>
                </a:lnTo>
                <a:lnTo>
                  <a:pt x="283" y="554"/>
                </a:lnTo>
                <a:lnTo>
                  <a:pt x="283" y="545"/>
                </a:lnTo>
                <a:lnTo>
                  <a:pt x="291" y="542"/>
                </a:lnTo>
                <a:lnTo>
                  <a:pt x="300" y="539"/>
                </a:lnTo>
                <a:lnTo>
                  <a:pt x="300" y="528"/>
                </a:lnTo>
                <a:lnTo>
                  <a:pt x="300" y="517"/>
                </a:lnTo>
                <a:lnTo>
                  <a:pt x="295" y="515"/>
                </a:lnTo>
                <a:lnTo>
                  <a:pt x="291" y="514"/>
                </a:lnTo>
                <a:lnTo>
                  <a:pt x="290" y="508"/>
                </a:lnTo>
                <a:lnTo>
                  <a:pt x="288" y="502"/>
                </a:lnTo>
                <a:lnTo>
                  <a:pt x="279" y="502"/>
                </a:lnTo>
                <a:lnTo>
                  <a:pt x="271" y="502"/>
                </a:lnTo>
                <a:lnTo>
                  <a:pt x="262" y="502"/>
                </a:lnTo>
                <a:lnTo>
                  <a:pt x="255" y="503"/>
                </a:lnTo>
                <a:lnTo>
                  <a:pt x="250" y="495"/>
                </a:lnTo>
                <a:lnTo>
                  <a:pt x="247" y="488"/>
                </a:lnTo>
                <a:lnTo>
                  <a:pt x="246" y="483"/>
                </a:lnTo>
                <a:lnTo>
                  <a:pt x="244" y="474"/>
                </a:lnTo>
                <a:lnTo>
                  <a:pt x="257" y="473"/>
                </a:lnTo>
                <a:lnTo>
                  <a:pt x="271" y="471"/>
                </a:lnTo>
                <a:lnTo>
                  <a:pt x="285" y="469"/>
                </a:lnTo>
                <a:lnTo>
                  <a:pt x="299" y="467"/>
                </a:lnTo>
                <a:lnTo>
                  <a:pt x="299" y="471"/>
                </a:lnTo>
                <a:lnTo>
                  <a:pt x="299" y="474"/>
                </a:lnTo>
                <a:lnTo>
                  <a:pt x="309" y="474"/>
                </a:lnTo>
                <a:lnTo>
                  <a:pt x="319" y="474"/>
                </a:lnTo>
                <a:lnTo>
                  <a:pt x="319" y="466"/>
                </a:lnTo>
                <a:lnTo>
                  <a:pt x="319" y="458"/>
                </a:lnTo>
                <a:lnTo>
                  <a:pt x="322" y="458"/>
                </a:lnTo>
                <a:lnTo>
                  <a:pt x="328" y="458"/>
                </a:lnTo>
                <a:lnTo>
                  <a:pt x="328" y="448"/>
                </a:lnTo>
                <a:lnTo>
                  <a:pt x="328" y="439"/>
                </a:lnTo>
                <a:lnTo>
                  <a:pt x="322" y="439"/>
                </a:lnTo>
                <a:lnTo>
                  <a:pt x="319" y="439"/>
                </a:lnTo>
                <a:lnTo>
                  <a:pt x="319" y="430"/>
                </a:lnTo>
                <a:lnTo>
                  <a:pt x="319" y="423"/>
                </a:lnTo>
                <a:lnTo>
                  <a:pt x="326" y="420"/>
                </a:lnTo>
                <a:lnTo>
                  <a:pt x="331" y="417"/>
                </a:lnTo>
                <a:lnTo>
                  <a:pt x="336" y="414"/>
                </a:lnTo>
                <a:lnTo>
                  <a:pt x="339" y="410"/>
                </a:lnTo>
                <a:lnTo>
                  <a:pt x="341" y="404"/>
                </a:lnTo>
                <a:lnTo>
                  <a:pt x="343" y="400"/>
                </a:lnTo>
                <a:lnTo>
                  <a:pt x="344" y="395"/>
                </a:lnTo>
                <a:lnTo>
                  <a:pt x="344" y="390"/>
                </a:lnTo>
                <a:lnTo>
                  <a:pt x="344" y="379"/>
                </a:lnTo>
                <a:lnTo>
                  <a:pt x="342" y="368"/>
                </a:lnTo>
                <a:lnTo>
                  <a:pt x="339" y="357"/>
                </a:lnTo>
                <a:lnTo>
                  <a:pt x="336" y="346"/>
                </a:lnTo>
                <a:lnTo>
                  <a:pt x="327" y="344"/>
                </a:lnTo>
                <a:lnTo>
                  <a:pt x="319" y="343"/>
                </a:lnTo>
                <a:lnTo>
                  <a:pt x="319" y="336"/>
                </a:lnTo>
                <a:lnTo>
                  <a:pt x="319" y="331"/>
                </a:lnTo>
                <a:lnTo>
                  <a:pt x="327" y="324"/>
                </a:lnTo>
                <a:lnTo>
                  <a:pt x="333" y="318"/>
                </a:lnTo>
                <a:lnTo>
                  <a:pt x="337" y="312"/>
                </a:lnTo>
                <a:lnTo>
                  <a:pt x="339" y="306"/>
                </a:lnTo>
                <a:lnTo>
                  <a:pt x="342" y="291"/>
                </a:lnTo>
                <a:lnTo>
                  <a:pt x="343" y="271"/>
                </a:lnTo>
                <a:lnTo>
                  <a:pt x="356" y="270"/>
                </a:lnTo>
                <a:lnTo>
                  <a:pt x="368" y="267"/>
                </a:lnTo>
                <a:lnTo>
                  <a:pt x="382" y="265"/>
                </a:lnTo>
                <a:lnTo>
                  <a:pt x="394" y="264"/>
                </a:lnTo>
                <a:lnTo>
                  <a:pt x="391" y="249"/>
                </a:lnTo>
                <a:lnTo>
                  <a:pt x="387" y="234"/>
                </a:lnTo>
                <a:lnTo>
                  <a:pt x="383" y="232"/>
                </a:lnTo>
                <a:lnTo>
                  <a:pt x="378" y="231"/>
                </a:lnTo>
                <a:lnTo>
                  <a:pt x="379" y="224"/>
                </a:lnTo>
                <a:lnTo>
                  <a:pt x="380" y="218"/>
                </a:lnTo>
                <a:lnTo>
                  <a:pt x="383" y="215"/>
                </a:lnTo>
                <a:lnTo>
                  <a:pt x="386" y="211"/>
                </a:lnTo>
                <a:lnTo>
                  <a:pt x="394" y="209"/>
                </a:lnTo>
                <a:lnTo>
                  <a:pt x="406" y="207"/>
                </a:lnTo>
                <a:lnTo>
                  <a:pt x="408" y="201"/>
                </a:lnTo>
                <a:lnTo>
                  <a:pt x="410" y="195"/>
                </a:lnTo>
                <a:lnTo>
                  <a:pt x="416" y="193"/>
                </a:lnTo>
                <a:lnTo>
                  <a:pt x="423" y="192"/>
                </a:lnTo>
                <a:lnTo>
                  <a:pt x="423" y="188"/>
                </a:lnTo>
                <a:lnTo>
                  <a:pt x="423" y="183"/>
                </a:lnTo>
                <a:lnTo>
                  <a:pt x="426" y="183"/>
                </a:lnTo>
                <a:lnTo>
                  <a:pt x="430" y="183"/>
                </a:lnTo>
                <a:lnTo>
                  <a:pt x="432" y="169"/>
                </a:lnTo>
                <a:lnTo>
                  <a:pt x="434" y="153"/>
                </a:lnTo>
                <a:lnTo>
                  <a:pt x="436" y="139"/>
                </a:lnTo>
                <a:lnTo>
                  <a:pt x="439" y="124"/>
                </a:lnTo>
                <a:lnTo>
                  <a:pt x="448" y="121"/>
                </a:lnTo>
                <a:lnTo>
                  <a:pt x="456" y="119"/>
                </a:lnTo>
                <a:lnTo>
                  <a:pt x="466" y="117"/>
                </a:lnTo>
                <a:lnTo>
                  <a:pt x="475" y="116"/>
                </a:lnTo>
                <a:lnTo>
                  <a:pt x="475" y="109"/>
                </a:lnTo>
                <a:lnTo>
                  <a:pt x="477" y="103"/>
                </a:lnTo>
                <a:lnTo>
                  <a:pt x="483" y="100"/>
                </a:lnTo>
                <a:lnTo>
                  <a:pt x="490" y="100"/>
                </a:lnTo>
                <a:lnTo>
                  <a:pt x="490" y="90"/>
                </a:lnTo>
                <a:lnTo>
                  <a:pt x="490" y="80"/>
                </a:lnTo>
                <a:lnTo>
                  <a:pt x="494" y="80"/>
                </a:lnTo>
                <a:lnTo>
                  <a:pt x="499" y="80"/>
                </a:lnTo>
                <a:lnTo>
                  <a:pt x="499" y="71"/>
                </a:lnTo>
                <a:lnTo>
                  <a:pt x="499" y="64"/>
                </a:lnTo>
                <a:lnTo>
                  <a:pt x="502" y="64"/>
                </a:lnTo>
                <a:lnTo>
                  <a:pt x="507" y="64"/>
                </a:lnTo>
                <a:lnTo>
                  <a:pt x="503" y="51"/>
                </a:lnTo>
                <a:lnTo>
                  <a:pt x="500" y="37"/>
                </a:lnTo>
                <a:lnTo>
                  <a:pt x="508" y="28"/>
                </a:lnTo>
                <a:lnTo>
                  <a:pt x="513" y="20"/>
                </a:lnTo>
                <a:lnTo>
                  <a:pt x="517" y="11"/>
                </a:lnTo>
                <a:lnTo>
                  <a:pt x="520" y="0"/>
                </a:lnTo>
                <a:lnTo>
                  <a:pt x="527" y="0"/>
                </a:lnTo>
                <a:lnTo>
                  <a:pt x="532" y="1"/>
                </a:lnTo>
                <a:lnTo>
                  <a:pt x="536" y="3"/>
                </a:lnTo>
                <a:lnTo>
                  <a:pt x="540" y="5"/>
                </a:lnTo>
                <a:lnTo>
                  <a:pt x="548" y="9"/>
                </a:lnTo>
                <a:lnTo>
                  <a:pt x="558" y="13"/>
                </a:lnTo>
                <a:lnTo>
                  <a:pt x="558" y="16"/>
                </a:lnTo>
                <a:lnTo>
                  <a:pt x="558" y="21"/>
                </a:lnTo>
                <a:lnTo>
                  <a:pt x="565" y="21"/>
                </a:lnTo>
                <a:lnTo>
                  <a:pt x="573" y="21"/>
                </a:lnTo>
                <a:lnTo>
                  <a:pt x="573" y="24"/>
                </a:lnTo>
                <a:lnTo>
                  <a:pt x="573" y="29"/>
                </a:lnTo>
                <a:lnTo>
                  <a:pt x="592" y="31"/>
                </a:lnTo>
                <a:lnTo>
                  <a:pt x="610" y="36"/>
                </a:lnTo>
                <a:lnTo>
                  <a:pt x="627" y="42"/>
                </a:lnTo>
                <a:lnTo>
                  <a:pt x="645" y="49"/>
                </a:lnTo>
                <a:lnTo>
                  <a:pt x="645" y="53"/>
                </a:lnTo>
                <a:lnTo>
                  <a:pt x="645" y="56"/>
                </a:lnTo>
                <a:lnTo>
                  <a:pt x="658" y="57"/>
                </a:lnTo>
                <a:lnTo>
                  <a:pt x="671" y="58"/>
                </a:lnTo>
                <a:lnTo>
                  <a:pt x="684" y="59"/>
                </a:lnTo>
                <a:lnTo>
                  <a:pt x="698" y="60"/>
                </a:lnTo>
                <a:lnTo>
                  <a:pt x="701" y="68"/>
                </a:lnTo>
                <a:lnTo>
                  <a:pt x="703" y="77"/>
                </a:lnTo>
                <a:lnTo>
                  <a:pt x="706" y="85"/>
                </a:lnTo>
                <a:lnTo>
                  <a:pt x="708" y="94"/>
                </a:lnTo>
                <a:lnTo>
                  <a:pt x="716" y="98"/>
                </a:lnTo>
                <a:lnTo>
                  <a:pt x="723" y="105"/>
                </a:lnTo>
                <a:lnTo>
                  <a:pt x="729" y="111"/>
                </a:lnTo>
                <a:lnTo>
                  <a:pt x="735" y="117"/>
                </a:lnTo>
                <a:lnTo>
                  <a:pt x="741" y="123"/>
                </a:lnTo>
                <a:lnTo>
                  <a:pt x="748" y="129"/>
                </a:lnTo>
                <a:lnTo>
                  <a:pt x="756" y="135"/>
                </a:lnTo>
                <a:lnTo>
                  <a:pt x="764" y="140"/>
                </a:lnTo>
                <a:lnTo>
                  <a:pt x="764" y="148"/>
                </a:lnTo>
                <a:lnTo>
                  <a:pt x="764" y="157"/>
                </a:lnTo>
                <a:lnTo>
                  <a:pt x="764" y="167"/>
                </a:lnTo>
                <a:lnTo>
                  <a:pt x="764" y="175"/>
                </a:lnTo>
                <a:lnTo>
                  <a:pt x="768" y="175"/>
                </a:lnTo>
                <a:lnTo>
                  <a:pt x="773" y="175"/>
                </a:lnTo>
                <a:lnTo>
                  <a:pt x="775" y="190"/>
                </a:lnTo>
                <a:lnTo>
                  <a:pt x="777" y="203"/>
                </a:lnTo>
                <a:lnTo>
                  <a:pt x="779" y="218"/>
                </a:lnTo>
                <a:lnTo>
                  <a:pt x="782" y="231"/>
                </a:lnTo>
                <a:lnTo>
                  <a:pt x="770" y="231"/>
                </a:lnTo>
                <a:lnTo>
                  <a:pt x="759" y="231"/>
                </a:lnTo>
                <a:lnTo>
                  <a:pt x="748" y="231"/>
                </a:lnTo>
                <a:lnTo>
                  <a:pt x="737" y="231"/>
                </a:lnTo>
                <a:lnTo>
                  <a:pt x="737" y="240"/>
                </a:lnTo>
                <a:lnTo>
                  <a:pt x="737" y="250"/>
                </a:lnTo>
                <a:lnTo>
                  <a:pt x="737" y="258"/>
                </a:lnTo>
                <a:lnTo>
                  <a:pt x="737" y="267"/>
                </a:lnTo>
                <a:lnTo>
                  <a:pt x="733" y="267"/>
                </a:lnTo>
                <a:lnTo>
                  <a:pt x="729" y="267"/>
                </a:lnTo>
                <a:lnTo>
                  <a:pt x="729" y="272"/>
                </a:lnTo>
                <a:lnTo>
                  <a:pt x="729" y="276"/>
                </a:lnTo>
                <a:lnTo>
                  <a:pt x="722" y="280"/>
                </a:lnTo>
                <a:lnTo>
                  <a:pt x="714" y="283"/>
                </a:lnTo>
                <a:lnTo>
                  <a:pt x="717" y="284"/>
                </a:lnTo>
                <a:lnTo>
                  <a:pt x="720" y="286"/>
                </a:lnTo>
                <a:lnTo>
                  <a:pt x="721" y="288"/>
                </a:lnTo>
                <a:lnTo>
                  <a:pt x="722" y="291"/>
                </a:lnTo>
                <a:lnTo>
                  <a:pt x="722" y="296"/>
                </a:lnTo>
                <a:lnTo>
                  <a:pt x="722" y="304"/>
                </a:lnTo>
                <a:lnTo>
                  <a:pt x="725" y="304"/>
                </a:lnTo>
                <a:lnTo>
                  <a:pt x="729" y="304"/>
                </a:lnTo>
                <a:lnTo>
                  <a:pt x="733" y="316"/>
                </a:lnTo>
                <a:lnTo>
                  <a:pt x="738" y="328"/>
                </a:lnTo>
                <a:lnTo>
                  <a:pt x="743" y="338"/>
                </a:lnTo>
                <a:lnTo>
                  <a:pt x="750" y="348"/>
                </a:lnTo>
                <a:lnTo>
                  <a:pt x="756" y="358"/>
                </a:lnTo>
                <a:lnTo>
                  <a:pt x="763" y="367"/>
                </a:lnTo>
                <a:lnTo>
                  <a:pt x="772" y="377"/>
                </a:lnTo>
                <a:lnTo>
                  <a:pt x="782" y="387"/>
                </a:lnTo>
                <a:lnTo>
                  <a:pt x="773" y="388"/>
                </a:lnTo>
                <a:lnTo>
                  <a:pt x="765" y="389"/>
                </a:lnTo>
                <a:lnTo>
                  <a:pt x="758" y="390"/>
                </a:lnTo>
                <a:lnTo>
                  <a:pt x="751" y="391"/>
                </a:lnTo>
                <a:lnTo>
                  <a:pt x="750" y="394"/>
                </a:lnTo>
                <a:lnTo>
                  <a:pt x="749" y="398"/>
                </a:lnTo>
                <a:lnTo>
                  <a:pt x="749" y="402"/>
                </a:lnTo>
                <a:lnTo>
                  <a:pt x="750" y="407"/>
                </a:lnTo>
                <a:lnTo>
                  <a:pt x="752" y="418"/>
                </a:lnTo>
                <a:lnTo>
                  <a:pt x="755" y="430"/>
                </a:lnTo>
                <a:lnTo>
                  <a:pt x="762" y="454"/>
                </a:lnTo>
                <a:lnTo>
                  <a:pt x="768" y="472"/>
                </a:lnTo>
                <a:lnTo>
                  <a:pt x="773" y="476"/>
                </a:lnTo>
                <a:lnTo>
                  <a:pt x="779" y="480"/>
                </a:lnTo>
                <a:lnTo>
                  <a:pt x="785" y="483"/>
                </a:lnTo>
                <a:lnTo>
                  <a:pt x="791" y="485"/>
                </a:lnTo>
                <a:lnTo>
                  <a:pt x="806" y="488"/>
                </a:lnTo>
                <a:lnTo>
                  <a:pt x="820" y="489"/>
                </a:lnTo>
                <a:lnTo>
                  <a:pt x="836" y="489"/>
                </a:lnTo>
                <a:lnTo>
                  <a:pt x="850" y="487"/>
                </a:lnTo>
                <a:lnTo>
                  <a:pt x="865" y="485"/>
                </a:lnTo>
                <a:lnTo>
                  <a:pt x="877" y="482"/>
                </a:lnTo>
                <a:lnTo>
                  <a:pt x="877" y="488"/>
                </a:lnTo>
                <a:lnTo>
                  <a:pt x="877" y="495"/>
                </a:lnTo>
                <a:lnTo>
                  <a:pt x="880" y="495"/>
                </a:lnTo>
                <a:lnTo>
                  <a:pt x="884" y="495"/>
                </a:lnTo>
                <a:lnTo>
                  <a:pt x="885" y="504"/>
                </a:lnTo>
                <a:lnTo>
                  <a:pt x="885" y="512"/>
                </a:lnTo>
                <a:lnTo>
                  <a:pt x="887" y="522"/>
                </a:lnTo>
                <a:lnTo>
                  <a:pt x="888" y="532"/>
                </a:lnTo>
                <a:lnTo>
                  <a:pt x="892" y="537"/>
                </a:lnTo>
                <a:lnTo>
                  <a:pt x="895" y="543"/>
                </a:lnTo>
                <a:lnTo>
                  <a:pt x="897" y="550"/>
                </a:lnTo>
                <a:lnTo>
                  <a:pt x="898" y="557"/>
                </a:lnTo>
                <a:lnTo>
                  <a:pt x="900" y="571"/>
                </a:lnTo>
                <a:lnTo>
                  <a:pt x="901" y="587"/>
                </a:lnTo>
                <a:lnTo>
                  <a:pt x="904" y="587"/>
                </a:lnTo>
                <a:lnTo>
                  <a:pt x="908" y="587"/>
                </a:lnTo>
                <a:lnTo>
                  <a:pt x="908" y="599"/>
                </a:lnTo>
                <a:lnTo>
                  <a:pt x="908" y="614"/>
                </a:lnTo>
                <a:lnTo>
                  <a:pt x="923" y="614"/>
                </a:lnTo>
                <a:lnTo>
                  <a:pt x="936" y="614"/>
                </a:lnTo>
                <a:lnTo>
                  <a:pt x="936" y="618"/>
                </a:lnTo>
                <a:lnTo>
                  <a:pt x="936" y="622"/>
                </a:lnTo>
                <a:lnTo>
                  <a:pt x="940" y="622"/>
                </a:lnTo>
                <a:lnTo>
                  <a:pt x="945" y="622"/>
                </a:lnTo>
                <a:lnTo>
                  <a:pt x="945" y="626"/>
                </a:lnTo>
                <a:lnTo>
                  <a:pt x="945" y="630"/>
                </a:lnTo>
                <a:lnTo>
                  <a:pt x="949" y="630"/>
                </a:lnTo>
                <a:lnTo>
                  <a:pt x="952" y="630"/>
                </a:lnTo>
                <a:lnTo>
                  <a:pt x="955" y="641"/>
                </a:lnTo>
                <a:lnTo>
                  <a:pt x="958" y="650"/>
                </a:lnTo>
                <a:lnTo>
                  <a:pt x="963" y="660"/>
                </a:lnTo>
                <a:lnTo>
                  <a:pt x="967" y="667"/>
                </a:lnTo>
                <a:lnTo>
                  <a:pt x="973" y="675"/>
                </a:lnTo>
                <a:lnTo>
                  <a:pt x="976" y="683"/>
                </a:lnTo>
                <a:lnTo>
                  <a:pt x="979" y="693"/>
                </a:lnTo>
                <a:lnTo>
                  <a:pt x="980" y="703"/>
                </a:lnTo>
                <a:lnTo>
                  <a:pt x="973" y="707"/>
                </a:lnTo>
                <a:lnTo>
                  <a:pt x="967" y="711"/>
                </a:lnTo>
                <a:lnTo>
                  <a:pt x="963" y="714"/>
                </a:lnTo>
                <a:lnTo>
                  <a:pt x="960" y="719"/>
                </a:lnTo>
                <a:lnTo>
                  <a:pt x="956" y="728"/>
                </a:lnTo>
                <a:lnTo>
                  <a:pt x="952" y="741"/>
                </a:lnTo>
                <a:lnTo>
                  <a:pt x="956" y="741"/>
                </a:lnTo>
                <a:lnTo>
                  <a:pt x="960" y="741"/>
                </a:lnTo>
                <a:lnTo>
                  <a:pt x="960" y="746"/>
                </a:lnTo>
                <a:lnTo>
                  <a:pt x="960" y="750"/>
                </a:lnTo>
                <a:lnTo>
                  <a:pt x="956" y="750"/>
                </a:lnTo>
                <a:lnTo>
                  <a:pt x="952" y="750"/>
                </a:lnTo>
                <a:lnTo>
                  <a:pt x="952" y="754"/>
                </a:lnTo>
                <a:lnTo>
                  <a:pt x="952" y="757"/>
                </a:lnTo>
                <a:lnTo>
                  <a:pt x="949" y="757"/>
                </a:lnTo>
                <a:lnTo>
                  <a:pt x="945" y="757"/>
                </a:lnTo>
                <a:lnTo>
                  <a:pt x="945" y="761"/>
                </a:lnTo>
                <a:lnTo>
                  <a:pt x="945" y="765"/>
                </a:lnTo>
                <a:lnTo>
                  <a:pt x="940" y="765"/>
                </a:lnTo>
                <a:lnTo>
                  <a:pt x="936" y="765"/>
                </a:lnTo>
                <a:lnTo>
                  <a:pt x="936" y="776"/>
                </a:lnTo>
                <a:lnTo>
                  <a:pt x="936" y="786"/>
                </a:lnTo>
                <a:lnTo>
                  <a:pt x="948" y="788"/>
                </a:lnTo>
                <a:lnTo>
                  <a:pt x="958" y="789"/>
                </a:lnTo>
                <a:lnTo>
                  <a:pt x="969" y="791"/>
                </a:lnTo>
                <a:lnTo>
                  <a:pt x="981" y="793"/>
                </a:lnTo>
                <a:lnTo>
                  <a:pt x="981" y="799"/>
                </a:lnTo>
                <a:lnTo>
                  <a:pt x="982" y="803"/>
                </a:lnTo>
                <a:lnTo>
                  <a:pt x="984" y="807"/>
                </a:lnTo>
                <a:lnTo>
                  <a:pt x="986" y="810"/>
                </a:lnTo>
                <a:lnTo>
                  <a:pt x="992" y="816"/>
                </a:lnTo>
                <a:lnTo>
                  <a:pt x="1000" y="821"/>
                </a:lnTo>
                <a:lnTo>
                  <a:pt x="1016" y="828"/>
                </a:lnTo>
                <a:lnTo>
                  <a:pt x="1034" y="833"/>
                </a:lnTo>
                <a:lnTo>
                  <a:pt x="1037" y="846"/>
                </a:lnTo>
                <a:lnTo>
                  <a:pt x="1041" y="861"/>
                </a:lnTo>
                <a:lnTo>
                  <a:pt x="1044" y="874"/>
                </a:lnTo>
                <a:lnTo>
                  <a:pt x="1047" y="889"/>
                </a:lnTo>
                <a:lnTo>
                  <a:pt x="1051" y="889"/>
                </a:lnTo>
                <a:lnTo>
                  <a:pt x="1057" y="889"/>
                </a:lnTo>
                <a:lnTo>
                  <a:pt x="1057" y="897"/>
                </a:lnTo>
                <a:lnTo>
                  <a:pt x="1057" y="905"/>
                </a:lnTo>
                <a:lnTo>
                  <a:pt x="1060" y="905"/>
                </a:lnTo>
                <a:lnTo>
                  <a:pt x="1065" y="905"/>
                </a:lnTo>
                <a:lnTo>
                  <a:pt x="1066" y="915"/>
                </a:lnTo>
                <a:lnTo>
                  <a:pt x="1068" y="923"/>
                </a:lnTo>
                <a:lnTo>
                  <a:pt x="1070" y="932"/>
                </a:lnTo>
                <a:lnTo>
                  <a:pt x="1072" y="942"/>
                </a:lnTo>
                <a:lnTo>
                  <a:pt x="1090" y="942"/>
                </a:lnTo>
                <a:lnTo>
                  <a:pt x="1107" y="942"/>
                </a:lnTo>
                <a:lnTo>
                  <a:pt x="1125" y="942"/>
                </a:lnTo>
                <a:lnTo>
                  <a:pt x="1144" y="942"/>
                </a:lnTo>
                <a:lnTo>
                  <a:pt x="1144" y="936"/>
                </a:lnTo>
                <a:lnTo>
                  <a:pt x="1144" y="933"/>
                </a:lnTo>
                <a:lnTo>
                  <a:pt x="1147" y="933"/>
                </a:lnTo>
                <a:lnTo>
                  <a:pt x="1152" y="933"/>
                </a:lnTo>
                <a:lnTo>
                  <a:pt x="1152" y="922"/>
                </a:lnTo>
                <a:lnTo>
                  <a:pt x="1152" y="911"/>
                </a:lnTo>
                <a:lnTo>
                  <a:pt x="1152" y="899"/>
                </a:lnTo>
                <a:lnTo>
                  <a:pt x="1152" y="889"/>
                </a:lnTo>
                <a:lnTo>
                  <a:pt x="1155" y="889"/>
                </a:lnTo>
                <a:lnTo>
                  <a:pt x="1160" y="889"/>
                </a:lnTo>
                <a:lnTo>
                  <a:pt x="1161" y="874"/>
                </a:lnTo>
                <a:lnTo>
                  <a:pt x="1163" y="862"/>
                </a:lnTo>
                <a:lnTo>
                  <a:pt x="1168" y="862"/>
                </a:lnTo>
                <a:lnTo>
                  <a:pt x="1172" y="862"/>
                </a:lnTo>
                <a:lnTo>
                  <a:pt x="1173" y="857"/>
                </a:lnTo>
                <a:lnTo>
                  <a:pt x="1174" y="851"/>
                </a:lnTo>
                <a:lnTo>
                  <a:pt x="1175" y="846"/>
                </a:lnTo>
                <a:lnTo>
                  <a:pt x="1178" y="841"/>
                </a:lnTo>
                <a:lnTo>
                  <a:pt x="1184" y="831"/>
                </a:lnTo>
                <a:lnTo>
                  <a:pt x="1192" y="822"/>
                </a:lnTo>
                <a:lnTo>
                  <a:pt x="1202" y="814"/>
                </a:lnTo>
                <a:lnTo>
                  <a:pt x="1211" y="808"/>
                </a:lnTo>
                <a:lnTo>
                  <a:pt x="1221" y="804"/>
                </a:lnTo>
                <a:lnTo>
                  <a:pt x="1232" y="802"/>
                </a:lnTo>
                <a:lnTo>
                  <a:pt x="1232" y="796"/>
                </a:lnTo>
                <a:lnTo>
                  <a:pt x="1232" y="793"/>
                </a:lnTo>
                <a:lnTo>
                  <a:pt x="1235" y="793"/>
                </a:lnTo>
                <a:lnTo>
                  <a:pt x="1239" y="793"/>
                </a:lnTo>
                <a:lnTo>
                  <a:pt x="1239" y="789"/>
                </a:lnTo>
                <a:lnTo>
                  <a:pt x="1239" y="786"/>
                </a:lnTo>
                <a:lnTo>
                  <a:pt x="1242" y="786"/>
                </a:lnTo>
                <a:lnTo>
                  <a:pt x="1247" y="786"/>
                </a:lnTo>
                <a:lnTo>
                  <a:pt x="1247" y="781"/>
                </a:lnTo>
                <a:lnTo>
                  <a:pt x="1247" y="778"/>
                </a:lnTo>
                <a:lnTo>
                  <a:pt x="1255" y="778"/>
                </a:lnTo>
                <a:lnTo>
                  <a:pt x="1263" y="778"/>
                </a:lnTo>
                <a:lnTo>
                  <a:pt x="1263" y="773"/>
                </a:lnTo>
                <a:lnTo>
                  <a:pt x="1263" y="769"/>
                </a:lnTo>
                <a:lnTo>
                  <a:pt x="1266" y="769"/>
                </a:lnTo>
                <a:lnTo>
                  <a:pt x="1271" y="769"/>
                </a:lnTo>
                <a:lnTo>
                  <a:pt x="1273" y="760"/>
                </a:lnTo>
                <a:lnTo>
                  <a:pt x="1276" y="752"/>
                </a:lnTo>
                <a:lnTo>
                  <a:pt x="1280" y="742"/>
                </a:lnTo>
                <a:lnTo>
                  <a:pt x="1283" y="733"/>
                </a:lnTo>
                <a:lnTo>
                  <a:pt x="1287" y="733"/>
                </a:lnTo>
                <a:lnTo>
                  <a:pt x="1291" y="733"/>
                </a:lnTo>
                <a:lnTo>
                  <a:pt x="1292" y="726"/>
                </a:lnTo>
                <a:lnTo>
                  <a:pt x="1294" y="721"/>
                </a:lnTo>
                <a:lnTo>
                  <a:pt x="1309" y="723"/>
                </a:lnTo>
                <a:lnTo>
                  <a:pt x="1322" y="726"/>
                </a:lnTo>
                <a:lnTo>
                  <a:pt x="1322" y="730"/>
                </a:lnTo>
                <a:lnTo>
                  <a:pt x="1322" y="733"/>
                </a:lnTo>
                <a:lnTo>
                  <a:pt x="1326" y="733"/>
                </a:lnTo>
                <a:lnTo>
                  <a:pt x="1330" y="733"/>
                </a:lnTo>
                <a:lnTo>
                  <a:pt x="1330" y="737"/>
                </a:lnTo>
                <a:lnTo>
                  <a:pt x="1330" y="741"/>
                </a:lnTo>
                <a:lnTo>
                  <a:pt x="1339" y="741"/>
                </a:lnTo>
                <a:lnTo>
                  <a:pt x="1346" y="741"/>
                </a:lnTo>
                <a:lnTo>
                  <a:pt x="1353" y="751"/>
                </a:lnTo>
                <a:lnTo>
                  <a:pt x="1360" y="761"/>
                </a:lnTo>
                <a:lnTo>
                  <a:pt x="1356" y="764"/>
                </a:lnTo>
                <a:lnTo>
                  <a:pt x="1352" y="769"/>
                </a:lnTo>
                <a:lnTo>
                  <a:pt x="1363" y="786"/>
                </a:lnTo>
                <a:lnTo>
                  <a:pt x="1372" y="802"/>
                </a:lnTo>
                <a:lnTo>
                  <a:pt x="1377" y="818"/>
                </a:lnTo>
                <a:lnTo>
                  <a:pt x="1382" y="837"/>
                </a:lnTo>
                <a:lnTo>
                  <a:pt x="1399" y="837"/>
                </a:lnTo>
                <a:lnTo>
                  <a:pt x="1414" y="837"/>
                </a:lnTo>
                <a:lnTo>
                  <a:pt x="1431" y="837"/>
                </a:lnTo>
                <a:lnTo>
                  <a:pt x="1446" y="837"/>
                </a:lnTo>
                <a:lnTo>
                  <a:pt x="1449" y="829"/>
                </a:lnTo>
                <a:lnTo>
                  <a:pt x="1451" y="819"/>
                </a:lnTo>
                <a:lnTo>
                  <a:pt x="1452" y="811"/>
                </a:lnTo>
                <a:lnTo>
                  <a:pt x="1454" y="802"/>
                </a:lnTo>
                <a:lnTo>
                  <a:pt x="1458" y="802"/>
                </a:lnTo>
                <a:lnTo>
                  <a:pt x="1462" y="802"/>
                </a:lnTo>
                <a:lnTo>
                  <a:pt x="1462" y="793"/>
                </a:lnTo>
                <a:lnTo>
                  <a:pt x="1462" y="786"/>
                </a:lnTo>
                <a:lnTo>
                  <a:pt x="1469" y="786"/>
                </a:lnTo>
                <a:lnTo>
                  <a:pt x="1478" y="786"/>
                </a:lnTo>
                <a:lnTo>
                  <a:pt x="1478" y="781"/>
                </a:lnTo>
                <a:lnTo>
                  <a:pt x="1478" y="778"/>
                </a:lnTo>
                <a:lnTo>
                  <a:pt x="1493" y="771"/>
                </a:lnTo>
                <a:lnTo>
                  <a:pt x="1507" y="765"/>
                </a:lnTo>
                <a:lnTo>
                  <a:pt x="1518" y="761"/>
                </a:lnTo>
                <a:lnTo>
                  <a:pt x="1529" y="760"/>
                </a:lnTo>
                <a:lnTo>
                  <a:pt x="1535" y="760"/>
                </a:lnTo>
                <a:lnTo>
                  <a:pt x="1540" y="761"/>
                </a:lnTo>
                <a:lnTo>
                  <a:pt x="1545" y="763"/>
                </a:lnTo>
                <a:lnTo>
                  <a:pt x="1549" y="766"/>
                </a:lnTo>
                <a:lnTo>
                  <a:pt x="1554" y="771"/>
                </a:lnTo>
                <a:lnTo>
                  <a:pt x="1558" y="776"/>
                </a:lnTo>
                <a:lnTo>
                  <a:pt x="1564" y="782"/>
                </a:lnTo>
                <a:lnTo>
                  <a:pt x="1569" y="789"/>
                </a:lnTo>
                <a:lnTo>
                  <a:pt x="1575" y="791"/>
                </a:lnTo>
                <a:lnTo>
                  <a:pt x="1581" y="793"/>
                </a:lnTo>
                <a:lnTo>
                  <a:pt x="1583" y="802"/>
                </a:lnTo>
                <a:lnTo>
                  <a:pt x="1585" y="809"/>
                </a:lnTo>
                <a:lnTo>
                  <a:pt x="1587" y="819"/>
                </a:lnTo>
                <a:lnTo>
                  <a:pt x="1590" y="834"/>
                </a:lnTo>
                <a:lnTo>
                  <a:pt x="1585" y="834"/>
                </a:lnTo>
                <a:lnTo>
                  <a:pt x="1581" y="834"/>
                </a:lnTo>
                <a:lnTo>
                  <a:pt x="1594" y="855"/>
                </a:lnTo>
                <a:lnTo>
                  <a:pt x="1612" y="883"/>
                </a:lnTo>
                <a:lnTo>
                  <a:pt x="1621" y="898"/>
                </a:lnTo>
                <a:lnTo>
                  <a:pt x="1628" y="912"/>
                </a:lnTo>
                <a:lnTo>
                  <a:pt x="1631" y="918"/>
                </a:lnTo>
                <a:lnTo>
                  <a:pt x="1632" y="924"/>
                </a:lnTo>
                <a:lnTo>
                  <a:pt x="1633" y="929"/>
                </a:lnTo>
                <a:lnTo>
                  <a:pt x="1633" y="933"/>
                </a:lnTo>
                <a:lnTo>
                  <a:pt x="1637" y="933"/>
                </a:lnTo>
                <a:lnTo>
                  <a:pt x="1641" y="933"/>
                </a:lnTo>
                <a:lnTo>
                  <a:pt x="1641" y="945"/>
                </a:lnTo>
                <a:lnTo>
                  <a:pt x="1643" y="954"/>
                </a:lnTo>
                <a:lnTo>
                  <a:pt x="1646" y="963"/>
                </a:lnTo>
                <a:lnTo>
                  <a:pt x="1650" y="973"/>
                </a:lnTo>
                <a:lnTo>
                  <a:pt x="1641" y="975"/>
                </a:lnTo>
                <a:lnTo>
                  <a:pt x="1636" y="977"/>
                </a:lnTo>
                <a:lnTo>
                  <a:pt x="1632" y="979"/>
                </a:lnTo>
                <a:lnTo>
                  <a:pt x="1627" y="984"/>
                </a:lnTo>
                <a:lnTo>
                  <a:pt x="1628" y="995"/>
                </a:lnTo>
                <a:lnTo>
                  <a:pt x="1629" y="1005"/>
                </a:lnTo>
                <a:lnTo>
                  <a:pt x="1628" y="1016"/>
                </a:lnTo>
                <a:lnTo>
                  <a:pt x="1627" y="1027"/>
                </a:lnTo>
                <a:lnTo>
                  <a:pt x="1624" y="1047"/>
                </a:lnTo>
                <a:lnTo>
                  <a:pt x="1621" y="1068"/>
                </a:lnTo>
                <a:lnTo>
                  <a:pt x="1628" y="1070"/>
                </a:lnTo>
                <a:lnTo>
                  <a:pt x="1635" y="1071"/>
                </a:lnTo>
                <a:lnTo>
                  <a:pt x="1635" y="1079"/>
                </a:lnTo>
                <a:lnTo>
                  <a:pt x="1634" y="1086"/>
                </a:lnTo>
                <a:lnTo>
                  <a:pt x="1633" y="1093"/>
                </a:lnTo>
                <a:lnTo>
                  <a:pt x="1631" y="1099"/>
                </a:lnTo>
                <a:lnTo>
                  <a:pt x="1628" y="1106"/>
                </a:lnTo>
                <a:lnTo>
                  <a:pt x="1625" y="1111"/>
                </a:lnTo>
                <a:lnTo>
                  <a:pt x="1620" y="1116"/>
                </a:lnTo>
                <a:lnTo>
                  <a:pt x="1613" y="1120"/>
                </a:lnTo>
                <a:lnTo>
                  <a:pt x="1614" y="1131"/>
                </a:lnTo>
                <a:lnTo>
                  <a:pt x="1617" y="1142"/>
                </a:lnTo>
                <a:lnTo>
                  <a:pt x="1624" y="1145"/>
                </a:lnTo>
                <a:lnTo>
                  <a:pt x="1633" y="1148"/>
                </a:lnTo>
                <a:lnTo>
                  <a:pt x="1633" y="1152"/>
                </a:lnTo>
                <a:lnTo>
                  <a:pt x="1633" y="1156"/>
                </a:lnTo>
                <a:lnTo>
                  <a:pt x="1637" y="1156"/>
                </a:lnTo>
                <a:lnTo>
                  <a:pt x="1641" y="1156"/>
                </a:lnTo>
                <a:lnTo>
                  <a:pt x="1641" y="1159"/>
                </a:lnTo>
                <a:lnTo>
                  <a:pt x="1641" y="1164"/>
                </a:lnTo>
                <a:lnTo>
                  <a:pt x="1646" y="1164"/>
                </a:lnTo>
                <a:lnTo>
                  <a:pt x="1650" y="1164"/>
                </a:lnTo>
                <a:lnTo>
                  <a:pt x="1653" y="1173"/>
                </a:lnTo>
                <a:lnTo>
                  <a:pt x="1655" y="1182"/>
                </a:lnTo>
                <a:lnTo>
                  <a:pt x="1658" y="1192"/>
                </a:lnTo>
                <a:lnTo>
                  <a:pt x="1660" y="1202"/>
                </a:lnTo>
                <a:lnTo>
                  <a:pt x="1669" y="1202"/>
                </a:lnTo>
                <a:lnTo>
                  <a:pt x="1679" y="1203"/>
                </a:lnTo>
                <a:lnTo>
                  <a:pt x="1693" y="1183"/>
                </a:lnTo>
                <a:lnTo>
                  <a:pt x="1709" y="1163"/>
                </a:lnTo>
                <a:lnTo>
                  <a:pt x="1724" y="1141"/>
                </a:lnTo>
                <a:lnTo>
                  <a:pt x="1737" y="1120"/>
                </a:lnTo>
                <a:lnTo>
                  <a:pt x="1741" y="1120"/>
                </a:lnTo>
                <a:lnTo>
                  <a:pt x="1745" y="1120"/>
                </a:lnTo>
                <a:lnTo>
                  <a:pt x="1745" y="1116"/>
                </a:lnTo>
                <a:lnTo>
                  <a:pt x="1745" y="1112"/>
                </a:lnTo>
                <a:lnTo>
                  <a:pt x="1752" y="1112"/>
                </a:lnTo>
                <a:lnTo>
                  <a:pt x="1761" y="1112"/>
                </a:lnTo>
                <a:lnTo>
                  <a:pt x="1761" y="1116"/>
                </a:lnTo>
                <a:lnTo>
                  <a:pt x="1761" y="1120"/>
                </a:lnTo>
                <a:lnTo>
                  <a:pt x="1765" y="1120"/>
                </a:lnTo>
                <a:lnTo>
                  <a:pt x="1769" y="1120"/>
                </a:lnTo>
                <a:lnTo>
                  <a:pt x="1770" y="1135"/>
                </a:lnTo>
                <a:lnTo>
                  <a:pt x="1771" y="1149"/>
                </a:lnTo>
                <a:lnTo>
                  <a:pt x="1773" y="1163"/>
                </a:lnTo>
                <a:lnTo>
                  <a:pt x="1777" y="1176"/>
                </a:lnTo>
                <a:lnTo>
                  <a:pt x="1779" y="1182"/>
                </a:lnTo>
                <a:lnTo>
                  <a:pt x="1781" y="1187"/>
                </a:lnTo>
                <a:lnTo>
                  <a:pt x="1786" y="1193"/>
                </a:lnTo>
                <a:lnTo>
                  <a:pt x="1790" y="1197"/>
                </a:lnTo>
                <a:lnTo>
                  <a:pt x="1794" y="1201"/>
                </a:lnTo>
                <a:lnTo>
                  <a:pt x="1799" y="1204"/>
                </a:lnTo>
                <a:lnTo>
                  <a:pt x="1805" y="1206"/>
                </a:lnTo>
                <a:lnTo>
                  <a:pt x="1812" y="1208"/>
                </a:lnTo>
                <a:lnTo>
                  <a:pt x="1812" y="1203"/>
                </a:lnTo>
                <a:lnTo>
                  <a:pt x="1812" y="1199"/>
                </a:lnTo>
                <a:lnTo>
                  <a:pt x="1827" y="1199"/>
                </a:lnTo>
                <a:lnTo>
                  <a:pt x="1842" y="1199"/>
                </a:lnTo>
                <a:lnTo>
                  <a:pt x="1857" y="1199"/>
                </a:lnTo>
                <a:lnTo>
                  <a:pt x="1872" y="1199"/>
                </a:lnTo>
                <a:lnTo>
                  <a:pt x="1872" y="1196"/>
                </a:lnTo>
                <a:lnTo>
                  <a:pt x="1872" y="1193"/>
                </a:lnTo>
                <a:lnTo>
                  <a:pt x="1886" y="1192"/>
                </a:lnTo>
                <a:lnTo>
                  <a:pt x="1901" y="1191"/>
                </a:lnTo>
                <a:lnTo>
                  <a:pt x="1902" y="1213"/>
                </a:lnTo>
                <a:lnTo>
                  <a:pt x="1903" y="1236"/>
                </a:lnTo>
                <a:lnTo>
                  <a:pt x="1904" y="1260"/>
                </a:lnTo>
                <a:lnTo>
                  <a:pt x="1904" y="1283"/>
                </a:lnTo>
                <a:lnTo>
                  <a:pt x="1889" y="1284"/>
                </a:lnTo>
                <a:lnTo>
                  <a:pt x="1877" y="1286"/>
                </a:lnTo>
                <a:lnTo>
                  <a:pt x="1873" y="1289"/>
                </a:lnTo>
                <a:lnTo>
                  <a:pt x="1870" y="1293"/>
                </a:lnTo>
                <a:lnTo>
                  <a:pt x="1866" y="1298"/>
                </a:lnTo>
                <a:lnTo>
                  <a:pt x="1864" y="1307"/>
                </a:lnTo>
                <a:lnTo>
                  <a:pt x="1856" y="1307"/>
                </a:lnTo>
                <a:lnTo>
                  <a:pt x="1848" y="1307"/>
                </a:lnTo>
                <a:lnTo>
                  <a:pt x="1848" y="1304"/>
                </a:lnTo>
                <a:lnTo>
                  <a:pt x="1848" y="1299"/>
                </a:lnTo>
                <a:lnTo>
                  <a:pt x="1838" y="1299"/>
                </a:lnTo>
                <a:lnTo>
                  <a:pt x="1829" y="1299"/>
                </a:lnTo>
                <a:lnTo>
                  <a:pt x="1829" y="1304"/>
                </a:lnTo>
                <a:lnTo>
                  <a:pt x="1829" y="1307"/>
                </a:lnTo>
                <a:lnTo>
                  <a:pt x="1824" y="1307"/>
                </a:lnTo>
                <a:lnTo>
                  <a:pt x="1821" y="1307"/>
                </a:lnTo>
                <a:lnTo>
                  <a:pt x="1822" y="1321"/>
                </a:lnTo>
                <a:lnTo>
                  <a:pt x="1821" y="1332"/>
                </a:lnTo>
                <a:lnTo>
                  <a:pt x="1820" y="1336"/>
                </a:lnTo>
                <a:lnTo>
                  <a:pt x="1819" y="1340"/>
                </a:lnTo>
                <a:lnTo>
                  <a:pt x="1817" y="1342"/>
                </a:lnTo>
                <a:lnTo>
                  <a:pt x="1815" y="1345"/>
                </a:lnTo>
                <a:lnTo>
                  <a:pt x="1808" y="1348"/>
                </a:lnTo>
                <a:lnTo>
                  <a:pt x="1800" y="1350"/>
                </a:lnTo>
                <a:lnTo>
                  <a:pt x="1789" y="1352"/>
                </a:lnTo>
                <a:lnTo>
                  <a:pt x="1774" y="1354"/>
                </a:lnTo>
                <a:lnTo>
                  <a:pt x="1771" y="1361"/>
                </a:lnTo>
                <a:lnTo>
                  <a:pt x="1769" y="1367"/>
                </a:lnTo>
                <a:lnTo>
                  <a:pt x="1765" y="1367"/>
                </a:lnTo>
                <a:lnTo>
                  <a:pt x="1761" y="1367"/>
                </a:lnTo>
                <a:lnTo>
                  <a:pt x="1761" y="1370"/>
                </a:lnTo>
                <a:lnTo>
                  <a:pt x="1761" y="1375"/>
                </a:lnTo>
                <a:lnTo>
                  <a:pt x="1746" y="1378"/>
                </a:lnTo>
                <a:lnTo>
                  <a:pt x="1734" y="1384"/>
                </a:lnTo>
                <a:lnTo>
                  <a:pt x="1734" y="1389"/>
                </a:lnTo>
                <a:lnTo>
                  <a:pt x="1734" y="1395"/>
                </a:lnTo>
                <a:lnTo>
                  <a:pt x="1723" y="1395"/>
                </a:lnTo>
                <a:lnTo>
                  <a:pt x="1712" y="1392"/>
                </a:lnTo>
                <a:lnTo>
                  <a:pt x="1699" y="1388"/>
                </a:lnTo>
                <a:lnTo>
                  <a:pt x="1687" y="1384"/>
                </a:lnTo>
                <a:lnTo>
                  <a:pt x="1662" y="1374"/>
                </a:lnTo>
                <a:lnTo>
                  <a:pt x="1641" y="1367"/>
                </a:lnTo>
                <a:lnTo>
                  <a:pt x="1641" y="1363"/>
                </a:lnTo>
                <a:lnTo>
                  <a:pt x="1641" y="1360"/>
                </a:lnTo>
                <a:lnTo>
                  <a:pt x="1633" y="1360"/>
                </a:lnTo>
                <a:lnTo>
                  <a:pt x="1626" y="1360"/>
                </a:lnTo>
                <a:lnTo>
                  <a:pt x="1626" y="1354"/>
                </a:lnTo>
                <a:lnTo>
                  <a:pt x="1626" y="1351"/>
                </a:lnTo>
                <a:lnTo>
                  <a:pt x="1617" y="1349"/>
                </a:lnTo>
                <a:lnTo>
                  <a:pt x="1608" y="1347"/>
                </a:lnTo>
                <a:lnTo>
                  <a:pt x="1600" y="1344"/>
                </a:lnTo>
                <a:lnTo>
                  <a:pt x="1593" y="1341"/>
                </a:lnTo>
                <a:lnTo>
                  <a:pt x="1585" y="1338"/>
                </a:lnTo>
                <a:lnTo>
                  <a:pt x="1578" y="1335"/>
                </a:lnTo>
                <a:lnTo>
                  <a:pt x="1570" y="1333"/>
                </a:lnTo>
                <a:lnTo>
                  <a:pt x="1562" y="1331"/>
                </a:lnTo>
                <a:lnTo>
                  <a:pt x="1563" y="1341"/>
                </a:lnTo>
                <a:lnTo>
                  <a:pt x="1564" y="1351"/>
                </a:lnTo>
                <a:lnTo>
                  <a:pt x="1564" y="1362"/>
                </a:lnTo>
                <a:lnTo>
                  <a:pt x="1565" y="1373"/>
                </a:lnTo>
                <a:lnTo>
                  <a:pt x="1573" y="1376"/>
                </a:lnTo>
                <a:lnTo>
                  <a:pt x="1581" y="1379"/>
                </a:lnTo>
                <a:lnTo>
                  <a:pt x="1590" y="1384"/>
                </a:lnTo>
                <a:lnTo>
                  <a:pt x="1597" y="1387"/>
                </a:lnTo>
                <a:lnTo>
                  <a:pt x="1597" y="1391"/>
                </a:lnTo>
                <a:lnTo>
                  <a:pt x="1597" y="1395"/>
                </a:lnTo>
                <a:lnTo>
                  <a:pt x="1608" y="1396"/>
                </a:lnTo>
                <a:lnTo>
                  <a:pt x="1618" y="1397"/>
                </a:lnTo>
                <a:lnTo>
                  <a:pt x="1625" y="1400"/>
                </a:lnTo>
                <a:lnTo>
                  <a:pt x="1631" y="1403"/>
                </a:lnTo>
                <a:lnTo>
                  <a:pt x="1635" y="1407"/>
                </a:lnTo>
                <a:lnTo>
                  <a:pt x="1638" y="1413"/>
                </a:lnTo>
                <a:lnTo>
                  <a:pt x="1641" y="1418"/>
                </a:lnTo>
                <a:lnTo>
                  <a:pt x="1642" y="1423"/>
                </a:lnTo>
                <a:lnTo>
                  <a:pt x="1646" y="1435"/>
                </a:lnTo>
                <a:lnTo>
                  <a:pt x="1649" y="1448"/>
                </a:lnTo>
                <a:lnTo>
                  <a:pt x="1651" y="1454"/>
                </a:lnTo>
                <a:lnTo>
                  <a:pt x="1654" y="1460"/>
                </a:lnTo>
                <a:lnTo>
                  <a:pt x="1658" y="1465"/>
                </a:lnTo>
                <a:lnTo>
                  <a:pt x="1664" y="1471"/>
                </a:lnTo>
                <a:lnTo>
                  <a:pt x="1686" y="1470"/>
                </a:lnTo>
                <a:lnTo>
                  <a:pt x="1708" y="1469"/>
                </a:lnTo>
                <a:lnTo>
                  <a:pt x="1731" y="1468"/>
                </a:lnTo>
                <a:lnTo>
                  <a:pt x="1752" y="1466"/>
                </a:lnTo>
                <a:lnTo>
                  <a:pt x="1774" y="1466"/>
                </a:lnTo>
                <a:lnTo>
                  <a:pt x="1797" y="1466"/>
                </a:lnTo>
                <a:lnTo>
                  <a:pt x="1819" y="1468"/>
                </a:lnTo>
                <a:lnTo>
                  <a:pt x="1840" y="1470"/>
                </a:lnTo>
                <a:lnTo>
                  <a:pt x="1842" y="1489"/>
                </a:lnTo>
                <a:lnTo>
                  <a:pt x="1843" y="1510"/>
                </a:lnTo>
                <a:lnTo>
                  <a:pt x="1844" y="1530"/>
                </a:lnTo>
                <a:lnTo>
                  <a:pt x="1845" y="1551"/>
                </a:lnTo>
                <a:lnTo>
                  <a:pt x="1839" y="1551"/>
                </a:lnTo>
                <a:lnTo>
                  <a:pt x="1836" y="1551"/>
                </a:lnTo>
                <a:lnTo>
                  <a:pt x="1839" y="1558"/>
                </a:lnTo>
                <a:lnTo>
                  <a:pt x="1844" y="1564"/>
                </a:lnTo>
                <a:lnTo>
                  <a:pt x="1846" y="1567"/>
                </a:lnTo>
                <a:lnTo>
                  <a:pt x="1847" y="1570"/>
                </a:lnTo>
                <a:lnTo>
                  <a:pt x="1848" y="1574"/>
                </a:lnTo>
                <a:lnTo>
                  <a:pt x="1848" y="1580"/>
                </a:lnTo>
                <a:lnTo>
                  <a:pt x="1844" y="1585"/>
                </a:lnTo>
                <a:lnTo>
                  <a:pt x="1839" y="1592"/>
                </a:lnTo>
                <a:lnTo>
                  <a:pt x="1837" y="1599"/>
                </a:lnTo>
                <a:lnTo>
                  <a:pt x="1835" y="1607"/>
                </a:lnTo>
                <a:lnTo>
                  <a:pt x="1834" y="1622"/>
                </a:lnTo>
                <a:lnTo>
                  <a:pt x="1832" y="1638"/>
                </a:lnTo>
                <a:lnTo>
                  <a:pt x="1806" y="1637"/>
                </a:lnTo>
                <a:lnTo>
                  <a:pt x="1780" y="1636"/>
                </a:lnTo>
                <a:lnTo>
                  <a:pt x="1754" y="1636"/>
                </a:lnTo>
                <a:lnTo>
                  <a:pt x="1728" y="1635"/>
                </a:lnTo>
                <a:lnTo>
                  <a:pt x="1728" y="1629"/>
                </a:lnTo>
                <a:lnTo>
                  <a:pt x="1728" y="1626"/>
                </a:lnTo>
                <a:lnTo>
                  <a:pt x="1692" y="1621"/>
                </a:lnTo>
                <a:lnTo>
                  <a:pt x="1655" y="1617"/>
                </a:lnTo>
                <a:lnTo>
                  <a:pt x="1619" y="1613"/>
                </a:lnTo>
                <a:lnTo>
                  <a:pt x="1581" y="1608"/>
                </a:lnTo>
                <a:lnTo>
                  <a:pt x="1545" y="1603"/>
                </a:lnTo>
                <a:lnTo>
                  <a:pt x="1509" y="1599"/>
                </a:lnTo>
                <a:lnTo>
                  <a:pt x="1471" y="1594"/>
                </a:lnTo>
                <a:lnTo>
                  <a:pt x="1435" y="1590"/>
                </a:lnTo>
                <a:lnTo>
                  <a:pt x="1435" y="1584"/>
                </a:lnTo>
                <a:lnTo>
                  <a:pt x="1435" y="1579"/>
                </a:lnTo>
                <a:lnTo>
                  <a:pt x="1440" y="1579"/>
                </a:lnTo>
                <a:lnTo>
                  <a:pt x="1446" y="1579"/>
                </a:lnTo>
                <a:lnTo>
                  <a:pt x="1445" y="1563"/>
                </a:lnTo>
                <a:lnTo>
                  <a:pt x="1442" y="1549"/>
                </a:lnTo>
                <a:lnTo>
                  <a:pt x="1438" y="1536"/>
                </a:lnTo>
                <a:lnTo>
                  <a:pt x="1434" y="1524"/>
                </a:lnTo>
                <a:lnTo>
                  <a:pt x="1429" y="1512"/>
                </a:lnTo>
                <a:lnTo>
                  <a:pt x="1424" y="1499"/>
                </a:lnTo>
                <a:lnTo>
                  <a:pt x="1421" y="1485"/>
                </a:lnTo>
                <a:lnTo>
                  <a:pt x="1418" y="1471"/>
                </a:lnTo>
                <a:lnTo>
                  <a:pt x="1410" y="1471"/>
                </a:lnTo>
                <a:lnTo>
                  <a:pt x="1403" y="1471"/>
                </a:lnTo>
                <a:lnTo>
                  <a:pt x="1403" y="1466"/>
                </a:lnTo>
                <a:lnTo>
                  <a:pt x="1403" y="1462"/>
                </a:lnTo>
                <a:lnTo>
                  <a:pt x="1380" y="1457"/>
                </a:lnTo>
                <a:lnTo>
                  <a:pt x="1358" y="1453"/>
                </a:lnTo>
                <a:lnTo>
                  <a:pt x="1348" y="1451"/>
                </a:lnTo>
                <a:lnTo>
                  <a:pt x="1338" y="1450"/>
                </a:lnTo>
                <a:lnTo>
                  <a:pt x="1326" y="1451"/>
                </a:lnTo>
                <a:lnTo>
                  <a:pt x="1316" y="1453"/>
                </a:lnTo>
                <a:lnTo>
                  <a:pt x="1312" y="1449"/>
                </a:lnTo>
                <a:lnTo>
                  <a:pt x="1310" y="1446"/>
                </a:lnTo>
                <a:lnTo>
                  <a:pt x="1309" y="1441"/>
                </a:lnTo>
                <a:lnTo>
                  <a:pt x="1306" y="1431"/>
                </a:lnTo>
                <a:lnTo>
                  <a:pt x="1311" y="1431"/>
                </a:lnTo>
                <a:lnTo>
                  <a:pt x="1316" y="1431"/>
                </a:lnTo>
                <a:lnTo>
                  <a:pt x="1316" y="1426"/>
                </a:lnTo>
                <a:lnTo>
                  <a:pt x="1316" y="1423"/>
                </a:lnTo>
                <a:lnTo>
                  <a:pt x="1319" y="1423"/>
                </a:lnTo>
                <a:lnTo>
                  <a:pt x="1322" y="1423"/>
                </a:lnTo>
                <a:lnTo>
                  <a:pt x="1319" y="1406"/>
                </a:lnTo>
                <a:lnTo>
                  <a:pt x="1315" y="1394"/>
                </a:lnTo>
                <a:lnTo>
                  <a:pt x="1313" y="1389"/>
                </a:lnTo>
                <a:lnTo>
                  <a:pt x="1312" y="1386"/>
                </a:lnTo>
                <a:lnTo>
                  <a:pt x="1309" y="1382"/>
                </a:lnTo>
                <a:lnTo>
                  <a:pt x="1306" y="1380"/>
                </a:lnTo>
                <a:lnTo>
                  <a:pt x="1300" y="1378"/>
                </a:lnTo>
                <a:lnTo>
                  <a:pt x="1291" y="1376"/>
                </a:lnTo>
                <a:lnTo>
                  <a:pt x="1278" y="1376"/>
                </a:lnTo>
                <a:lnTo>
                  <a:pt x="1263" y="1375"/>
                </a:lnTo>
                <a:lnTo>
                  <a:pt x="1263" y="1370"/>
                </a:lnTo>
                <a:lnTo>
                  <a:pt x="1263" y="1367"/>
                </a:lnTo>
                <a:lnTo>
                  <a:pt x="1255" y="1367"/>
                </a:lnTo>
                <a:lnTo>
                  <a:pt x="1247" y="1367"/>
                </a:lnTo>
                <a:lnTo>
                  <a:pt x="1247" y="1363"/>
                </a:lnTo>
                <a:lnTo>
                  <a:pt x="1247" y="1360"/>
                </a:lnTo>
                <a:lnTo>
                  <a:pt x="1239" y="1360"/>
                </a:lnTo>
                <a:lnTo>
                  <a:pt x="1232" y="1360"/>
                </a:lnTo>
                <a:lnTo>
                  <a:pt x="1230" y="1347"/>
                </a:lnTo>
                <a:lnTo>
                  <a:pt x="1228" y="1335"/>
                </a:lnTo>
                <a:lnTo>
                  <a:pt x="1224" y="1333"/>
                </a:lnTo>
                <a:lnTo>
                  <a:pt x="1219" y="1331"/>
                </a:lnTo>
                <a:lnTo>
                  <a:pt x="1219" y="1328"/>
                </a:lnTo>
                <a:lnTo>
                  <a:pt x="1219" y="1323"/>
                </a:lnTo>
                <a:lnTo>
                  <a:pt x="1215" y="1323"/>
                </a:lnTo>
                <a:lnTo>
                  <a:pt x="1211" y="1323"/>
                </a:lnTo>
                <a:lnTo>
                  <a:pt x="1211" y="1319"/>
                </a:lnTo>
                <a:lnTo>
                  <a:pt x="1211" y="1315"/>
                </a:lnTo>
                <a:lnTo>
                  <a:pt x="1207" y="1315"/>
                </a:lnTo>
                <a:lnTo>
                  <a:pt x="1203" y="1315"/>
                </a:lnTo>
                <a:lnTo>
                  <a:pt x="1199" y="1302"/>
                </a:lnTo>
                <a:lnTo>
                  <a:pt x="1193" y="1289"/>
                </a:lnTo>
                <a:lnTo>
                  <a:pt x="1190" y="1277"/>
                </a:lnTo>
                <a:lnTo>
                  <a:pt x="1187" y="1264"/>
                </a:lnTo>
                <a:lnTo>
                  <a:pt x="1177" y="1260"/>
                </a:lnTo>
                <a:lnTo>
                  <a:pt x="1169" y="1255"/>
                </a:lnTo>
                <a:lnTo>
                  <a:pt x="1165" y="1252"/>
                </a:lnTo>
                <a:lnTo>
                  <a:pt x="1162" y="1248"/>
                </a:lnTo>
                <a:lnTo>
                  <a:pt x="1160" y="1245"/>
                </a:lnTo>
                <a:lnTo>
                  <a:pt x="1158" y="1241"/>
                </a:lnTo>
                <a:lnTo>
                  <a:pt x="1157" y="1237"/>
                </a:lnTo>
                <a:lnTo>
                  <a:pt x="1157" y="1233"/>
                </a:lnTo>
                <a:lnTo>
                  <a:pt x="1157" y="1229"/>
                </a:lnTo>
                <a:lnTo>
                  <a:pt x="1157" y="1224"/>
                </a:lnTo>
                <a:lnTo>
                  <a:pt x="1160" y="1215"/>
                </a:lnTo>
                <a:lnTo>
                  <a:pt x="1164" y="1205"/>
                </a:lnTo>
                <a:lnTo>
                  <a:pt x="1163" y="1187"/>
                </a:lnTo>
                <a:lnTo>
                  <a:pt x="1160" y="1165"/>
                </a:lnTo>
                <a:lnTo>
                  <a:pt x="1158" y="1153"/>
                </a:lnTo>
                <a:lnTo>
                  <a:pt x="1155" y="1143"/>
                </a:lnTo>
                <a:lnTo>
                  <a:pt x="1154" y="1139"/>
                </a:lnTo>
                <a:lnTo>
                  <a:pt x="1152" y="1136"/>
                </a:lnTo>
                <a:lnTo>
                  <a:pt x="1150" y="1133"/>
                </a:lnTo>
                <a:lnTo>
                  <a:pt x="1147" y="1130"/>
                </a:lnTo>
                <a:lnTo>
                  <a:pt x="1143" y="1135"/>
                </a:lnTo>
                <a:lnTo>
                  <a:pt x="1138" y="1138"/>
                </a:lnTo>
                <a:lnTo>
                  <a:pt x="1134" y="1140"/>
                </a:lnTo>
                <a:lnTo>
                  <a:pt x="1129" y="1141"/>
                </a:lnTo>
                <a:lnTo>
                  <a:pt x="1120" y="1143"/>
                </a:lnTo>
                <a:lnTo>
                  <a:pt x="1107" y="1145"/>
                </a:lnTo>
                <a:close/>
              </a:path>
            </a:pathLst>
          </a:custGeom>
          <a:solidFill>
            <a:srgbClr val="62E13F"/>
          </a:solidFill>
          <a:ln w="12700" cap="flat" cmpd="sng" algn="ctr">
            <a:solidFill>
              <a:srgbClr val="808080">
                <a:lumMod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>
            <a:glow rad="38100">
              <a:schemeClr val="accent1">
                <a:lumMod val="100000"/>
              </a:schemeClr>
            </a:glow>
          </a:effectLst>
          <a:scene3d>
            <a:camera prst="orthographicFront"/>
            <a:lightRig rig="threePt" dir="t"/>
          </a:scene3d>
          <a:sp3d>
            <a:bevelT w="0" h="0"/>
          </a:sp3d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 259">
            <a:extLst>
              <a:ext uri="{FF2B5EF4-FFF2-40B4-BE49-F238E27FC236}">
                <a16:creationId xmlns:a16="http://schemas.microsoft.com/office/drawing/2014/main" id="{EDCA75B5-7304-49CB-9ED1-7C8F03E880B8}"/>
              </a:ext>
            </a:extLst>
          </p:cNvPr>
          <p:cNvSpPr>
            <a:spLocks/>
          </p:cNvSpPr>
          <p:nvPr/>
        </p:nvSpPr>
        <p:spPr bwMode="auto">
          <a:xfrm>
            <a:off x="2228105" y="4284317"/>
            <a:ext cx="739649" cy="854542"/>
          </a:xfrm>
          <a:custGeom>
            <a:avLst/>
            <a:gdLst>
              <a:gd name="T0" fmla="*/ 2147483646 w 1814"/>
              <a:gd name="T1" fmla="*/ 2147483646 h 2098"/>
              <a:gd name="T2" fmla="*/ 2147483646 w 1814"/>
              <a:gd name="T3" fmla="*/ 2147483646 h 2098"/>
              <a:gd name="T4" fmla="*/ 2147483646 w 1814"/>
              <a:gd name="T5" fmla="*/ 2147483646 h 2098"/>
              <a:gd name="T6" fmla="*/ 2147483646 w 1814"/>
              <a:gd name="T7" fmla="*/ 2147483646 h 2098"/>
              <a:gd name="T8" fmla="*/ 2147483646 w 1814"/>
              <a:gd name="T9" fmla="*/ 2147483646 h 2098"/>
              <a:gd name="T10" fmla="*/ 2147483646 w 1814"/>
              <a:gd name="T11" fmla="*/ 2147483646 h 2098"/>
              <a:gd name="T12" fmla="*/ 2147483646 w 1814"/>
              <a:gd name="T13" fmla="*/ 2147483646 h 2098"/>
              <a:gd name="T14" fmla="*/ 2147483646 w 1814"/>
              <a:gd name="T15" fmla="*/ 2147483646 h 2098"/>
              <a:gd name="T16" fmla="*/ 2147483646 w 1814"/>
              <a:gd name="T17" fmla="*/ 2147483646 h 2098"/>
              <a:gd name="T18" fmla="*/ 2147483646 w 1814"/>
              <a:gd name="T19" fmla="*/ 2147483646 h 2098"/>
              <a:gd name="T20" fmla="*/ 2147483646 w 1814"/>
              <a:gd name="T21" fmla="*/ 2147483646 h 2098"/>
              <a:gd name="T22" fmla="*/ 2147483646 w 1814"/>
              <a:gd name="T23" fmla="*/ 2147483646 h 2098"/>
              <a:gd name="T24" fmla="*/ 2147483646 w 1814"/>
              <a:gd name="T25" fmla="*/ 2147483646 h 2098"/>
              <a:gd name="T26" fmla="*/ 2147483646 w 1814"/>
              <a:gd name="T27" fmla="*/ 2147483646 h 2098"/>
              <a:gd name="T28" fmla="*/ 2147483646 w 1814"/>
              <a:gd name="T29" fmla="*/ 2147483646 h 2098"/>
              <a:gd name="T30" fmla="*/ 2147483646 w 1814"/>
              <a:gd name="T31" fmla="*/ 2147483646 h 2098"/>
              <a:gd name="T32" fmla="*/ 2147483646 w 1814"/>
              <a:gd name="T33" fmla="*/ 2147483646 h 2098"/>
              <a:gd name="T34" fmla="*/ 2147483646 w 1814"/>
              <a:gd name="T35" fmla="*/ 2147483646 h 2098"/>
              <a:gd name="T36" fmla="*/ 2147483646 w 1814"/>
              <a:gd name="T37" fmla="*/ 2147483646 h 2098"/>
              <a:gd name="T38" fmla="*/ 2147483646 w 1814"/>
              <a:gd name="T39" fmla="*/ 2147483646 h 2098"/>
              <a:gd name="T40" fmla="*/ 2147483646 w 1814"/>
              <a:gd name="T41" fmla="*/ 2147483646 h 2098"/>
              <a:gd name="T42" fmla="*/ 2147483646 w 1814"/>
              <a:gd name="T43" fmla="*/ 2147483646 h 2098"/>
              <a:gd name="T44" fmla="*/ 2147483646 w 1814"/>
              <a:gd name="T45" fmla="*/ 2147483646 h 2098"/>
              <a:gd name="T46" fmla="*/ 2147483646 w 1814"/>
              <a:gd name="T47" fmla="*/ 2147483646 h 2098"/>
              <a:gd name="T48" fmla="*/ 2147483646 w 1814"/>
              <a:gd name="T49" fmla="*/ 2147483646 h 2098"/>
              <a:gd name="T50" fmla="*/ 2147483646 w 1814"/>
              <a:gd name="T51" fmla="*/ 2147483646 h 2098"/>
              <a:gd name="T52" fmla="*/ 2147483646 w 1814"/>
              <a:gd name="T53" fmla="*/ 2147483646 h 2098"/>
              <a:gd name="T54" fmla="*/ 2147483646 w 1814"/>
              <a:gd name="T55" fmla="*/ 2147483646 h 2098"/>
              <a:gd name="T56" fmla="*/ 2147483646 w 1814"/>
              <a:gd name="T57" fmla="*/ 2147483646 h 2098"/>
              <a:gd name="T58" fmla="*/ 2147483646 w 1814"/>
              <a:gd name="T59" fmla="*/ 2147483646 h 2098"/>
              <a:gd name="T60" fmla="*/ 2147483646 w 1814"/>
              <a:gd name="T61" fmla="*/ 2147483646 h 2098"/>
              <a:gd name="T62" fmla="*/ 2147483646 w 1814"/>
              <a:gd name="T63" fmla="*/ 2147483646 h 2098"/>
              <a:gd name="T64" fmla="*/ 2147483646 w 1814"/>
              <a:gd name="T65" fmla="*/ 2147483646 h 2098"/>
              <a:gd name="T66" fmla="*/ 2147483646 w 1814"/>
              <a:gd name="T67" fmla="*/ 2147483646 h 2098"/>
              <a:gd name="T68" fmla="*/ 2147483646 w 1814"/>
              <a:gd name="T69" fmla="*/ 2147483646 h 2098"/>
              <a:gd name="T70" fmla="*/ 2147483646 w 1814"/>
              <a:gd name="T71" fmla="*/ 2147483646 h 2098"/>
              <a:gd name="T72" fmla="*/ 2147483646 w 1814"/>
              <a:gd name="T73" fmla="*/ 2147483646 h 2098"/>
              <a:gd name="T74" fmla="*/ 2147483646 w 1814"/>
              <a:gd name="T75" fmla="*/ 2147483646 h 2098"/>
              <a:gd name="T76" fmla="*/ 2147483646 w 1814"/>
              <a:gd name="T77" fmla="*/ 2147483646 h 2098"/>
              <a:gd name="T78" fmla="*/ 2147483646 w 1814"/>
              <a:gd name="T79" fmla="*/ 2147483646 h 2098"/>
              <a:gd name="T80" fmla="*/ 2147483646 w 1814"/>
              <a:gd name="T81" fmla="*/ 2147483646 h 2098"/>
              <a:gd name="T82" fmla="*/ 2147483646 w 1814"/>
              <a:gd name="T83" fmla="*/ 2147483646 h 2098"/>
              <a:gd name="T84" fmla="*/ 2147483646 w 1814"/>
              <a:gd name="T85" fmla="*/ 2147483646 h 2098"/>
              <a:gd name="T86" fmla="*/ 2147483646 w 1814"/>
              <a:gd name="T87" fmla="*/ 2147483646 h 2098"/>
              <a:gd name="T88" fmla="*/ 2147483646 w 1814"/>
              <a:gd name="T89" fmla="*/ 2147483646 h 2098"/>
              <a:gd name="T90" fmla="*/ 2147483646 w 1814"/>
              <a:gd name="T91" fmla="*/ 2147483646 h 2098"/>
              <a:gd name="T92" fmla="*/ 2147483646 w 1814"/>
              <a:gd name="T93" fmla="*/ 2147483646 h 2098"/>
              <a:gd name="T94" fmla="*/ 2147483646 w 1814"/>
              <a:gd name="T95" fmla="*/ 2147483646 h 2098"/>
              <a:gd name="T96" fmla="*/ 2147483646 w 1814"/>
              <a:gd name="T97" fmla="*/ 2147483646 h 2098"/>
              <a:gd name="T98" fmla="*/ 2147483646 w 1814"/>
              <a:gd name="T99" fmla="*/ 2147483646 h 2098"/>
              <a:gd name="T100" fmla="*/ 2147483646 w 1814"/>
              <a:gd name="T101" fmla="*/ 2147483646 h 2098"/>
              <a:gd name="T102" fmla="*/ 2147483646 w 1814"/>
              <a:gd name="T103" fmla="*/ 2147483646 h 2098"/>
              <a:gd name="T104" fmla="*/ 2147483646 w 1814"/>
              <a:gd name="T105" fmla="*/ 2147483646 h 2098"/>
              <a:gd name="T106" fmla="*/ 2147483646 w 1814"/>
              <a:gd name="T107" fmla="*/ 2147483646 h 2098"/>
              <a:gd name="T108" fmla="*/ 2147483646 w 1814"/>
              <a:gd name="T109" fmla="*/ 2147483646 h 2098"/>
              <a:gd name="T110" fmla="*/ 2147483646 w 1814"/>
              <a:gd name="T111" fmla="*/ 2147483646 h 2098"/>
              <a:gd name="T112" fmla="*/ 2147483646 w 1814"/>
              <a:gd name="T113" fmla="*/ 2147483646 h 2098"/>
              <a:gd name="T114" fmla="*/ 2147483646 w 1814"/>
              <a:gd name="T115" fmla="*/ 2147483646 h 2098"/>
              <a:gd name="T116" fmla="*/ 2147483646 w 1814"/>
              <a:gd name="T117" fmla="*/ 2147483646 h 2098"/>
              <a:gd name="T118" fmla="*/ 2147483646 w 1814"/>
              <a:gd name="T119" fmla="*/ 2147483646 h 2098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1814"/>
              <a:gd name="T181" fmla="*/ 0 h 2098"/>
              <a:gd name="T182" fmla="*/ 1814 w 1814"/>
              <a:gd name="T183" fmla="*/ 2098 h 2098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1814" h="2098">
                <a:moveTo>
                  <a:pt x="1413" y="2056"/>
                </a:moveTo>
                <a:lnTo>
                  <a:pt x="1411" y="2034"/>
                </a:lnTo>
                <a:lnTo>
                  <a:pt x="1410" y="2013"/>
                </a:lnTo>
                <a:lnTo>
                  <a:pt x="1409" y="1992"/>
                </a:lnTo>
                <a:lnTo>
                  <a:pt x="1408" y="1972"/>
                </a:lnTo>
                <a:lnTo>
                  <a:pt x="1383" y="1972"/>
                </a:lnTo>
                <a:lnTo>
                  <a:pt x="1370" y="1972"/>
                </a:lnTo>
                <a:lnTo>
                  <a:pt x="1367" y="1973"/>
                </a:lnTo>
                <a:lnTo>
                  <a:pt x="1365" y="1973"/>
                </a:lnTo>
                <a:lnTo>
                  <a:pt x="1365" y="1974"/>
                </a:lnTo>
                <a:lnTo>
                  <a:pt x="1365" y="1975"/>
                </a:lnTo>
                <a:lnTo>
                  <a:pt x="1361" y="1978"/>
                </a:lnTo>
                <a:lnTo>
                  <a:pt x="1359" y="1980"/>
                </a:lnTo>
                <a:lnTo>
                  <a:pt x="1357" y="1985"/>
                </a:lnTo>
                <a:lnTo>
                  <a:pt x="1353" y="1994"/>
                </a:lnTo>
                <a:lnTo>
                  <a:pt x="1338" y="1989"/>
                </a:lnTo>
                <a:lnTo>
                  <a:pt x="1328" y="1985"/>
                </a:lnTo>
                <a:lnTo>
                  <a:pt x="1321" y="1983"/>
                </a:lnTo>
                <a:lnTo>
                  <a:pt x="1312" y="1981"/>
                </a:lnTo>
                <a:lnTo>
                  <a:pt x="1312" y="1977"/>
                </a:lnTo>
                <a:lnTo>
                  <a:pt x="1312" y="1973"/>
                </a:lnTo>
                <a:lnTo>
                  <a:pt x="1323" y="1969"/>
                </a:lnTo>
                <a:lnTo>
                  <a:pt x="1332" y="1965"/>
                </a:lnTo>
                <a:lnTo>
                  <a:pt x="1342" y="1962"/>
                </a:lnTo>
                <a:lnTo>
                  <a:pt x="1353" y="1960"/>
                </a:lnTo>
                <a:lnTo>
                  <a:pt x="1354" y="1959"/>
                </a:lnTo>
                <a:lnTo>
                  <a:pt x="1355" y="1958"/>
                </a:lnTo>
                <a:lnTo>
                  <a:pt x="1356" y="1955"/>
                </a:lnTo>
                <a:lnTo>
                  <a:pt x="1356" y="1948"/>
                </a:lnTo>
                <a:lnTo>
                  <a:pt x="1357" y="1921"/>
                </a:lnTo>
                <a:lnTo>
                  <a:pt x="1357" y="1868"/>
                </a:lnTo>
                <a:lnTo>
                  <a:pt x="1352" y="1868"/>
                </a:lnTo>
                <a:lnTo>
                  <a:pt x="1349" y="1868"/>
                </a:lnTo>
                <a:lnTo>
                  <a:pt x="1349" y="1850"/>
                </a:lnTo>
                <a:lnTo>
                  <a:pt x="1350" y="1834"/>
                </a:lnTo>
                <a:lnTo>
                  <a:pt x="1350" y="1818"/>
                </a:lnTo>
                <a:lnTo>
                  <a:pt x="1348" y="1806"/>
                </a:lnTo>
                <a:lnTo>
                  <a:pt x="1346" y="1799"/>
                </a:lnTo>
                <a:lnTo>
                  <a:pt x="1343" y="1794"/>
                </a:lnTo>
                <a:lnTo>
                  <a:pt x="1339" y="1789"/>
                </a:lnTo>
                <a:lnTo>
                  <a:pt x="1335" y="1785"/>
                </a:lnTo>
                <a:lnTo>
                  <a:pt x="1330" y="1781"/>
                </a:lnTo>
                <a:lnTo>
                  <a:pt x="1323" y="1778"/>
                </a:lnTo>
                <a:lnTo>
                  <a:pt x="1314" y="1775"/>
                </a:lnTo>
                <a:lnTo>
                  <a:pt x="1305" y="1773"/>
                </a:lnTo>
                <a:lnTo>
                  <a:pt x="1303" y="1769"/>
                </a:lnTo>
                <a:lnTo>
                  <a:pt x="1299" y="1765"/>
                </a:lnTo>
                <a:lnTo>
                  <a:pt x="1290" y="1757"/>
                </a:lnTo>
                <a:lnTo>
                  <a:pt x="1271" y="1742"/>
                </a:lnTo>
                <a:lnTo>
                  <a:pt x="1263" y="1724"/>
                </a:lnTo>
                <a:lnTo>
                  <a:pt x="1255" y="1709"/>
                </a:lnTo>
                <a:lnTo>
                  <a:pt x="1250" y="1703"/>
                </a:lnTo>
                <a:lnTo>
                  <a:pt x="1245" y="1698"/>
                </a:lnTo>
                <a:lnTo>
                  <a:pt x="1238" y="1694"/>
                </a:lnTo>
                <a:lnTo>
                  <a:pt x="1229" y="1690"/>
                </a:lnTo>
                <a:lnTo>
                  <a:pt x="1229" y="1695"/>
                </a:lnTo>
                <a:lnTo>
                  <a:pt x="1229" y="1698"/>
                </a:lnTo>
                <a:lnTo>
                  <a:pt x="1218" y="1693"/>
                </a:lnTo>
                <a:lnTo>
                  <a:pt x="1206" y="1685"/>
                </a:lnTo>
                <a:lnTo>
                  <a:pt x="1192" y="1678"/>
                </a:lnTo>
                <a:lnTo>
                  <a:pt x="1178" y="1672"/>
                </a:lnTo>
                <a:lnTo>
                  <a:pt x="1160" y="1675"/>
                </a:lnTo>
                <a:lnTo>
                  <a:pt x="1146" y="1677"/>
                </a:lnTo>
                <a:lnTo>
                  <a:pt x="1130" y="1678"/>
                </a:lnTo>
                <a:lnTo>
                  <a:pt x="1102" y="1678"/>
                </a:lnTo>
                <a:lnTo>
                  <a:pt x="1099" y="1670"/>
                </a:lnTo>
                <a:lnTo>
                  <a:pt x="1097" y="1662"/>
                </a:lnTo>
                <a:lnTo>
                  <a:pt x="1083" y="1661"/>
                </a:lnTo>
                <a:lnTo>
                  <a:pt x="1072" y="1661"/>
                </a:lnTo>
                <a:lnTo>
                  <a:pt x="1061" y="1662"/>
                </a:lnTo>
                <a:lnTo>
                  <a:pt x="1051" y="1666"/>
                </a:lnTo>
                <a:lnTo>
                  <a:pt x="1031" y="1672"/>
                </a:lnTo>
                <a:lnTo>
                  <a:pt x="1008" y="1682"/>
                </a:lnTo>
                <a:lnTo>
                  <a:pt x="1006" y="1673"/>
                </a:lnTo>
                <a:lnTo>
                  <a:pt x="1005" y="1663"/>
                </a:lnTo>
                <a:lnTo>
                  <a:pt x="973" y="1646"/>
                </a:lnTo>
                <a:lnTo>
                  <a:pt x="943" y="1627"/>
                </a:lnTo>
                <a:lnTo>
                  <a:pt x="929" y="1619"/>
                </a:lnTo>
                <a:lnTo>
                  <a:pt x="913" y="1611"/>
                </a:lnTo>
                <a:lnTo>
                  <a:pt x="897" y="1603"/>
                </a:lnTo>
                <a:lnTo>
                  <a:pt x="879" y="1596"/>
                </a:lnTo>
                <a:lnTo>
                  <a:pt x="857" y="1595"/>
                </a:lnTo>
                <a:lnTo>
                  <a:pt x="835" y="1593"/>
                </a:lnTo>
                <a:lnTo>
                  <a:pt x="814" y="1591"/>
                </a:lnTo>
                <a:lnTo>
                  <a:pt x="792" y="1589"/>
                </a:lnTo>
                <a:lnTo>
                  <a:pt x="785" y="1588"/>
                </a:lnTo>
                <a:lnTo>
                  <a:pt x="777" y="1587"/>
                </a:lnTo>
                <a:lnTo>
                  <a:pt x="773" y="1569"/>
                </a:lnTo>
                <a:lnTo>
                  <a:pt x="769" y="1554"/>
                </a:lnTo>
                <a:lnTo>
                  <a:pt x="765" y="1540"/>
                </a:lnTo>
                <a:lnTo>
                  <a:pt x="759" y="1528"/>
                </a:lnTo>
                <a:lnTo>
                  <a:pt x="756" y="1522"/>
                </a:lnTo>
                <a:lnTo>
                  <a:pt x="751" y="1517"/>
                </a:lnTo>
                <a:lnTo>
                  <a:pt x="747" y="1513"/>
                </a:lnTo>
                <a:lnTo>
                  <a:pt x="742" y="1509"/>
                </a:lnTo>
                <a:lnTo>
                  <a:pt x="736" y="1506"/>
                </a:lnTo>
                <a:lnTo>
                  <a:pt x="729" y="1503"/>
                </a:lnTo>
                <a:lnTo>
                  <a:pt x="720" y="1501"/>
                </a:lnTo>
                <a:lnTo>
                  <a:pt x="712" y="1499"/>
                </a:lnTo>
                <a:lnTo>
                  <a:pt x="700" y="1482"/>
                </a:lnTo>
                <a:lnTo>
                  <a:pt x="691" y="1472"/>
                </a:lnTo>
                <a:lnTo>
                  <a:pt x="683" y="1463"/>
                </a:lnTo>
                <a:lnTo>
                  <a:pt x="672" y="1453"/>
                </a:lnTo>
                <a:lnTo>
                  <a:pt x="655" y="1452"/>
                </a:lnTo>
                <a:lnTo>
                  <a:pt x="640" y="1450"/>
                </a:lnTo>
                <a:lnTo>
                  <a:pt x="628" y="1447"/>
                </a:lnTo>
                <a:lnTo>
                  <a:pt x="617" y="1441"/>
                </a:lnTo>
                <a:lnTo>
                  <a:pt x="606" y="1434"/>
                </a:lnTo>
                <a:lnTo>
                  <a:pt x="597" y="1425"/>
                </a:lnTo>
                <a:lnTo>
                  <a:pt x="587" y="1415"/>
                </a:lnTo>
                <a:lnTo>
                  <a:pt x="575" y="1402"/>
                </a:lnTo>
                <a:lnTo>
                  <a:pt x="574" y="1388"/>
                </a:lnTo>
                <a:lnTo>
                  <a:pt x="572" y="1373"/>
                </a:lnTo>
                <a:lnTo>
                  <a:pt x="571" y="1359"/>
                </a:lnTo>
                <a:lnTo>
                  <a:pt x="570" y="1344"/>
                </a:lnTo>
                <a:lnTo>
                  <a:pt x="563" y="1343"/>
                </a:lnTo>
                <a:lnTo>
                  <a:pt x="556" y="1343"/>
                </a:lnTo>
                <a:lnTo>
                  <a:pt x="554" y="1340"/>
                </a:lnTo>
                <a:lnTo>
                  <a:pt x="554" y="1337"/>
                </a:lnTo>
                <a:lnTo>
                  <a:pt x="536" y="1337"/>
                </a:lnTo>
                <a:lnTo>
                  <a:pt x="516" y="1336"/>
                </a:lnTo>
                <a:lnTo>
                  <a:pt x="497" y="1335"/>
                </a:lnTo>
                <a:lnTo>
                  <a:pt x="479" y="1334"/>
                </a:lnTo>
                <a:lnTo>
                  <a:pt x="478" y="1324"/>
                </a:lnTo>
                <a:lnTo>
                  <a:pt x="478" y="1316"/>
                </a:lnTo>
                <a:lnTo>
                  <a:pt x="477" y="1307"/>
                </a:lnTo>
                <a:lnTo>
                  <a:pt x="477" y="1297"/>
                </a:lnTo>
                <a:lnTo>
                  <a:pt x="462" y="1297"/>
                </a:lnTo>
                <a:lnTo>
                  <a:pt x="448" y="1296"/>
                </a:lnTo>
                <a:lnTo>
                  <a:pt x="433" y="1296"/>
                </a:lnTo>
                <a:lnTo>
                  <a:pt x="420" y="1296"/>
                </a:lnTo>
                <a:lnTo>
                  <a:pt x="415" y="1309"/>
                </a:lnTo>
                <a:lnTo>
                  <a:pt x="413" y="1321"/>
                </a:lnTo>
                <a:lnTo>
                  <a:pt x="407" y="1331"/>
                </a:lnTo>
                <a:lnTo>
                  <a:pt x="401" y="1341"/>
                </a:lnTo>
                <a:lnTo>
                  <a:pt x="390" y="1341"/>
                </a:lnTo>
                <a:lnTo>
                  <a:pt x="379" y="1341"/>
                </a:lnTo>
                <a:lnTo>
                  <a:pt x="368" y="1341"/>
                </a:lnTo>
                <a:lnTo>
                  <a:pt x="357" y="1342"/>
                </a:lnTo>
                <a:lnTo>
                  <a:pt x="353" y="1332"/>
                </a:lnTo>
                <a:lnTo>
                  <a:pt x="350" y="1323"/>
                </a:lnTo>
                <a:lnTo>
                  <a:pt x="349" y="1315"/>
                </a:lnTo>
                <a:lnTo>
                  <a:pt x="348" y="1309"/>
                </a:lnTo>
                <a:lnTo>
                  <a:pt x="347" y="1297"/>
                </a:lnTo>
                <a:lnTo>
                  <a:pt x="347" y="1288"/>
                </a:lnTo>
                <a:lnTo>
                  <a:pt x="346" y="1284"/>
                </a:lnTo>
                <a:lnTo>
                  <a:pt x="345" y="1280"/>
                </a:lnTo>
                <a:lnTo>
                  <a:pt x="343" y="1276"/>
                </a:lnTo>
                <a:lnTo>
                  <a:pt x="341" y="1271"/>
                </a:lnTo>
                <a:lnTo>
                  <a:pt x="337" y="1266"/>
                </a:lnTo>
                <a:lnTo>
                  <a:pt x="331" y="1261"/>
                </a:lnTo>
                <a:lnTo>
                  <a:pt x="324" y="1255"/>
                </a:lnTo>
                <a:lnTo>
                  <a:pt x="315" y="1248"/>
                </a:lnTo>
                <a:lnTo>
                  <a:pt x="295" y="1248"/>
                </a:lnTo>
                <a:lnTo>
                  <a:pt x="274" y="1248"/>
                </a:lnTo>
                <a:lnTo>
                  <a:pt x="255" y="1248"/>
                </a:lnTo>
                <a:lnTo>
                  <a:pt x="235" y="1248"/>
                </a:lnTo>
                <a:lnTo>
                  <a:pt x="224" y="1261"/>
                </a:lnTo>
                <a:lnTo>
                  <a:pt x="214" y="1274"/>
                </a:lnTo>
                <a:lnTo>
                  <a:pt x="206" y="1288"/>
                </a:lnTo>
                <a:lnTo>
                  <a:pt x="200" y="1301"/>
                </a:lnTo>
                <a:lnTo>
                  <a:pt x="190" y="1327"/>
                </a:lnTo>
                <a:lnTo>
                  <a:pt x="181" y="1352"/>
                </a:lnTo>
                <a:lnTo>
                  <a:pt x="176" y="1363"/>
                </a:lnTo>
                <a:lnTo>
                  <a:pt x="170" y="1373"/>
                </a:lnTo>
                <a:lnTo>
                  <a:pt x="167" y="1377"/>
                </a:lnTo>
                <a:lnTo>
                  <a:pt x="162" y="1381"/>
                </a:lnTo>
                <a:lnTo>
                  <a:pt x="158" y="1385"/>
                </a:lnTo>
                <a:lnTo>
                  <a:pt x="153" y="1390"/>
                </a:lnTo>
                <a:lnTo>
                  <a:pt x="148" y="1393"/>
                </a:lnTo>
                <a:lnTo>
                  <a:pt x="142" y="1396"/>
                </a:lnTo>
                <a:lnTo>
                  <a:pt x="135" y="1398"/>
                </a:lnTo>
                <a:lnTo>
                  <a:pt x="128" y="1400"/>
                </a:lnTo>
                <a:lnTo>
                  <a:pt x="121" y="1402"/>
                </a:lnTo>
                <a:lnTo>
                  <a:pt x="112" y="1403"/>
                </a:lnTo>
                <a:lnTo>
                  <a:pt x="102" y="1404"/>
                </a:lnTo>
                <a:lnTo>
                  <a:pt x="92" y="1404"/>
                </a:lnTo>
                <a:lnTo>
                  <a:pt x="78" y="1398"/>
                </a:lnTo>
                <a:lnTo>
                  <a:pt x="65" y="1392"/>
                </a:lnTo>
                <a:lnTo>
                  <a:pt x="51" y="1385"/>
                </a:lnTo>
                <a:lnTo>
                  <a:pt x="38" y="1380"/>
                </a:lnTo>
                <a:lnTo>
                  <a:pt x="28" y="1361"/>
                </a:lnTo>
                <a:lnTo>
                  <a:pt x="19" y="1340"/>
                </a:lnTo>
                <a:lnTo>
                  <a:pt x="12" y="1319"/>
                </a:lnTo>
                <a:lnTo>
                  <a:pt x="7" y="1297"/>
                </a:lnTo>
                <a:lnTo>
                  <a:pt x="13" y="1278"/>
                </a:lnTo>
                <a:lnTo>
                  <a:pt x="17" y="1260"/>
                </a:lnTo>
                <a:lnTo>
                  <a:pt x="20" y="1245"/>
                </a:lnTo>
                <a:lnTo>
                  <a:pt x="20" y="1231"/>
                </a:lnTo>
                <a:lnTo>
                  <a:pt x="18" y="1217"/>
                </a:lnTo>
                <a:lnTo>
                  <a:pt x="15" y="1202"/>
                </a:lnTo>
                <a:lnTo>
                  <a:pt x="9" y="1185"/>
                </a:lnTo>
                <a:lnTo>
                  <a:pt x="0" y="1166"/>
                </a:lnTo>
                <a:lnTo>
                  <a:pt x="8" y="1158"/>
                </a:lnTo>
                <a:lnTo>
                  <a:pt x="17" y="1150"/>
                </a:lnTo>
                <a:lnTo>
                  <a:pt x="27" y="1141"/>
                </a:lnTo>
                <a:lnTo>
                  <a:pt x="37" y="1130"/>
                </a:lnTo>
                <a:lnTo>
                  <a:pt x="57" y="1107"/>
                </a:lnTo>
                <a:lnTo>
                  <a:pt x="76" y="1083"/>
                </a:lnTo>
                <a:lnTo>
                  <a:pt x="86" y="1070"/>
                </a:lnTo>
                <a:lnTo>
                  <a:pt x="94" y="1057"/>
                </a:lnTo>
                <a:lnTo>
                  <a:pt x="101" y="1044"/>
                </a:lnTo>
                <a:lnTo>
                  <a:pt x="107" y="1032"/>
                </a:lnTo>
                <a:lnTo>
                  <a:pt x="113" y="1019"/>
                </a:lnTo>
                <a:lnTo>
                  <a:pt x="117" y="1008"/>
                </a:lnTo>
                <a:lnTo>
                  <a:pt x="120" y="997"/>
                </a:lnTo>
                <a:lnTo>
                  <a:pt x="121" y="987"/>
                </a:lnTo>
                <a:lnTo>
                  <a:pt x="118" y="984"/>
                </a:lnTo>
                <a:lnTo>
                  <a:pt x="116" y="980"/>
                </a:lnTo>
                <a:lnTo>
                  <a:pt x="114" y="976"/>
                </a:lnTo>
                <a:lnTo>
                  <a:pt x="113" y="972"/>
                </a:lnTo>
                <a:lnTo>
                  <a:pt x="111" y="962"/>
                </a:lnTo>
                <a:lnTo>
                  <a:pt x="111" y="952"/>
                </a:lnTo>
                <a:lnTo>
                  <a:pt x="112" y="932"/>
                </a:lnTo>
                <a:lnTo>
                  <a:pt x="115" y="915"/>
                </a:lnTo>
                <a:lnTo>
                  <a:pt x="106" y="906"/>
                </a:lnTo>
                <a:lnTo>
                  <a:pt x="99" y="898"/>
                </a:lnTo>
                <a:lnTo>
                  <a:pt x="92" y="891"/>
                </a:lnTo>
                <a:lnTo>
                  <a:pt x="85" y="883"/>
                </a:lnTo>
                <a:lnTo>
                  <a:pt x="82" y="859"/>
                </a:lnTo>
                <a:lnTo>
                  <a:pt x="76" y="830"/>
                </a:lnTo>
                <a:lnTo>
                  <a:pt x="74" y="813"/>
                </a:lnTo>
                <a:lnTo>
                  <a:pt x="72" y="796"/>
                </a:lnTo>
                <a:lnTo>
                  <a:pt x="70" y="780"/>
                </a:lnTo>
                <a:lnTo>
                  <a:pt x="70" y="764"/>
                </a:lnTo>
                <a:lnTo>
                  <a:pt x="70" y="748"/>
                </a:lnTo>
                <a:lnTo>
                  <a:pt x="72" y="733"/>
                </a:lnTo>
                <a:lnTo>
                  <a:pt x="73" y="726"/>
                </a:lnTo>
                <a:lnTo>
                  <a:pt x="75" y="719"/>
                </a:lnTo>
                <a:lnTo>
                  <a:pt x="78" y="712"/>
                </a:lnTo>
                <a:lnTo>
                  <a:pt x="81" y="706"/>
                </a:lnTo>
                <a:lnTo>
                  <a:pt x="84" y="700"/>
                </a:lnTo>
                <a:lnTo>
                  <a:pt x="88" y="695"/>
                </a:lnTo>
                <a:lnTo>
                  <a:pt x="92" y="689"/>
                </a:lnTo>
                <a:lnTo>
                  <a:pt x="97" y="685"/>
                </a:lnTo>
                <a:lnTo>
                  <a:pt x="103" y="682"/>
                </a:lnTo>
                <a:lnTo>
                  <a:pt x="110" y="678"/>
                </a:lnTo>
                <a:lnTo>
                  <a:pt x="117" y="676"/>
                </a:lnTo>
                <a:lnTo>
                  <a:pt x="124" y="674"/>
                </a:lnTo>
                <a:lnTo>
                  <a:pt x="123" y="663"/>
                </a:lnTo>
                <a:lnTo>
                  <a:pt x="122" y="651"/>
                </a:lnTo>
                <a:lnTo>
                  <a:pt x="121" y="640"/>
                </a:lnTo>
                <a:lnTo>
                  <a:pt x="121" y="628"/>
                </a:lnTo>
                <a:lnTo>
                  <a:pt x="126" y="623"/>
                </a:lnTo>
                <a:lnTo>
                  <a:pt x="130" y="617"/>
                </a:lnTo>
                <a:lnTo>
                  <a:pt x="133" y="612"/>
                </a:lnTo>
                <a:lnTo>
                  <a:pt x="134" y="607"/>
                </a:lnTo>
                <a:lnTo>
                  <a:pt x="136" y="595"/>
                </a:lnTo>
                <a:lnTo>
                  <a:pt x="139" y="581"/>
                </a:lnTo>
                <a:lnTo>
                  <a:pt x="127" y="576"/>
                </a:lnTo>
                <a:lnTo>
                  <a:pt x="119" y="572"/>
                </a:lnTo>
                <a:lnTo>
                  <a:pt x="114" y="568"/>
                </a:lnTo>
                <a:lnTo>
                  <a:pt x="109" y="564"/>
                </a:lnTo>
                <a:lnTo>
                  <a:pt x="105" y="559"/>
                </a:lnTo>
                <a:lnTo>
                  <a:pt x="103" y="552"/>
                </a:lnTo>
                <a:lnTo>
                  <a:pt x="100" y="543"/>
                </a:lnTo>
                <a:lnTo>
                  <a:pt x="97" y="532"/>
                </a:lnTo>
                <a:lnTo>
                  <a:pt x="94" y="504"/>
                </a:lnTo>
                <a:lnTo>
                  <a:pt x="90" y="478"/>
                </a:lnTo>
                <a:lnTo>
                  <a:pt x="86" y="449"/>
                </a:lnTo>
                <a:lnTo>
                  <a:pt x="83" y="407"/>
                </a:lnTo>
                <a:lnTo>
                  <a:pt x="89" y="397"/>
                </a:lnTo>
                <a:lnTo>
                  <a:pt x="95" y="387"/>
                </a:lnTo>
                <a:lnTo>
                  <a:pt x="101" y="377"/>
                </a:lnTo>
                <a:lnTo>
                  <a:pt x="109" y="367"/>
                </a:lnTo>
                <a:lnTo>
                  <a:pt x="131" y="360"/>
                </a:lnTo>
                <a:lnTo>
                  <a:pt x="150" y="352"/>
                </a:lnTo>
                <a:lnTo>
                  <a:pt x="157" y="348"/>
                </a:lnTo>
                <a:lnTo>
                  <a:pt x="164" y="344"/>
                </a:lnTo>
                <a:lnTo>
                  <a:pt x="170" y="339"/>
                </a:lnTo>
                <a:lnTo>
                  <a:pt x="175" y="334"/>
                </a:lnTo>
                <a:lnTo>
                  <a:pt x="179" y="329"/>
                </a:lnTo>
                <a:lnTo>
                  <a:pt x="183" y="322"/>
                </a:lnTo>
                <a:lnTo>
                  <a:pt x="186" y="315"/>
                </a:lnTo>
                <a:lnTo>
                  <a:pt x="188" y="307"/>
                </a:lnTo>
                <a:lnTo>
                  <a:pt x="191" y="288"/>
                </a:lnTo>
                <a:lnTo>
                  <a:pt x="194" y="265"/>
                </a:lnTo>
                <a:lnTo>
                  <a:pt x="200" y="251"/>
                </a:lnTo>
                <a:lnTo>
                  <a:pt x="204" y="236"/>
                </a:lnTo>
                <a:lnTo>
                  <a:pt x="207" y="222"/>
                </a:lnTo>
                <a:lnTo>
                  <a:pt x="210" y="207"/>
                </a:lnTo>
                <a:lnTo>
                  <a:pt x="198" y="206"/>
                </a:lnTo>
                <a:lnTo>
                  <a:pt x="185" y="206"/>
                </a:lnTo>
                <a:lnTo>
                  <a:pt x="187" y="194"/>
                </a:lnTo>
                <a:lnTo>
                  <a:pt x="188" y="188"/>
                </a:lnTo>
                <a:lnTo>
                  <a:pt x="189" y="187"/>
                </a:lnTo>
                <a:lnTo>
                  <a:pt x="190" y="187"/>
                </a:lnTo>
                <a:lnTo>
                  <a:pt x="191" y="188"/>
                </a:lnTo>
                <a:lnTo>
                  <a:pt x="207" y="188"/>
                </a:lnTo>
                <a:lnTo>
                  <a:pt x="224" y="187"/>
                </a:lnTo>
                <a:lnTo>
                  <a:pt x="240" y="187"/>
                </a:lnTo>
                <a:lnTo>
                  <a:pt x="257" y="187"/>
                </a:lnTo>
                <a:lnTo>
                  <a:pt x="291" y="167"/>
                </a:lnTo>
                <a:lnTo>
                  <a:pt x="314" y="152"/>
                </a:lnTo>
                <a:lnTo>
                  <a:pt x="334" y="138"/>
                </a:lnTo>
                <a:lnTo>
                  <a:pt x="360" y="116"/>
                </a:lnTo>
                <a:lnTo>
                  <a:pt x="363" y="100"/>
                </a:lnTo>
                <a:lnTo>
                  <a:pt x="363" y="86"/>
                </a:lnTo>
                <a:lnTo>
                  <a:pt x="362" y="71"/>
                </a:lnTo>
                <a:lnTo>
                  <a:pt x="359" y="57"/>
                </a:lnTo>
                <a:lnTo>
                  <a:pt x="357" y="43"/>
                </a:lnTo>
                <a:lnTo>
                  <a:pt x="355" y="30"/>
                </a:lnTo>
                <a:lnTo>
                  <a:pt x="355" y="15"/>
                </a:lnTo>
                <a:lnTo>
                  <a:pt x="355" y="0"/>
                </a:lnTo>
                <a:lnTo>
                  <a:pt x="367" y="1"/>
                </a:lnTo>
                <a:lnTo>
                  <a:pt x="373" y="1"/>
                </a:lnTo>
                <a:lnTo>
                  <a:pt x="380" y="3"/>
                </a:lnTo>
                <a:lnTo>
                  <a:pt x="390" y="7"/>
                </a:lnTo>
                <a:lnTo>
                  <a:pt x="390" y="14"/>
                </a:lnTo>
                <a:lnTo>
                  <a:pt x="391" y="21"/>
                </a:lnTo>
                <a:lnTo>
                  <a:pt x="406" y="25"/>
                </a:lnTo>
                <a:lnTo>
                  <a:pt x="421" y="29"/>
                </a:lnTo>
                <a:lnTo>
                  <a:pt x="434" y="34"/>
                </a:lnTo>
                <a:lnTo>
                  <a:pt x="449" y="38"/>
                </a:lnTo>
                <a:lnTo>
                  <a:pt x="454" y="52"/>
                </a:lnTo>
                <a:lnTo>
                  <a:pt x="459" y="63"/>
                </a:lnTo>
                <a:lnTo>
                  <a:pt x="466" y="74"/>
                </a:lnTo>
                <a:lnTo>
                  <a:pt x="471" y="86"/>
                </a:lnTo>
                <a:lnTo>
                  <a:pt x="486" y="86"/>
                </a:lnTo>
                <a:lnTo>
                  <a:pt x="501" y="85"/>
                </a:lnTo>
                <a:lnTo>
                  <a:pt x="516" y="85"/>
                </a:lnTo>
                <a:lnTo>
                  <a:pt x="532" y="85"/>
                </a:lnTo>
                <a:lnTo>
                  <a:pt x="534" y="90"/>
                </a:lnTo>
                <a:lnTo>
                  <a:pt x="537" y="93"/>
                </a:lnTo>
                <a:lnTo>
                  <a:pt x="540" y="96"/>
                </a:lnTo>
                <a:lnTo>
                  <a:pt x="544" y="98"/>
                </a:lnTo>
                <a:lnTo>
                  <a:pt x="551" y="102"/>
                </a:lnTo>
                <a:lnTo>
                  <a:pt x="560" y="104"/>
                </a:lnTo>
                <a:lnTo>
                  <a:pt x="569" y="106"/>
                </a:lnTo>
                <a:lnTo>
                  <a:pt x="578" y="107"/>
                </a:lnTo>
                <a:lnTo>
                  <a:pt x="588" y="109"/>
                </a:lnTo>
                <a:lnTo>
                  <a:pt x="597" y="113"/>
                </a:lnTo>
                <a:lnTo>
                  <a:pt x="592" y="123"/>
                </a:lnTo>
                <a:lnTo>
                  <a:pt x="589" y="132"/>
                </a:lnTo>
                <a:lnTo>
                  <a:pt x="587" y="142"/>
                </a:lnTo>
                <a:lnTo>
                  <a:pt x="585" y="153"/>
                </a:lnTo>
                <a:lnTo>
                  <a:pt x="593" y="157"/>
                </a:lnTo>
                <a:lnTo>
                  <a:pt x="600" y="160"/>
                </a:lnTo>
                <a:lnTo>
                  <a:pt x="607" y="163"/>
                </a:lnTo>
                <a:lnTo>
                  <a:pt x="615" y="165"/>
                </a:lnTo>
                <a:lnTo>
                  <a:pt x="631" y="168"/>
                </a:lnTo>
                <a:lnTo>
                  <a:pt x="648" y="170"/>
                </a:lnTo>
                <a:lnTo>
                  <a:pt x="648" y="177"/>
                </a:lnTo>
                <a:lnTo>
                  <a:pt x="650" y="184"/>
                </a:lnTo>
                <a:lnTo>
                  <a:pt x="656" y="186"/>
                </a:lnTo>
                <a:lnTo>
                  <a:pt x="661" y="188"/>
                </a:lnTo>
                <a:lnTo>
                  <a:pt x="666" y="192"/>
                </a:lnTo>
                <a:lnTo>
                  <a:pt x="672" y="195"/>
                </a:lnTo>
                <a:lnTo>
                  <a:pt x="682" y="202"/>
                </a:lnTo>
                <a:lnTo>
                  <a:pt x="693" y="208"/>
                </a:lnTo>
                <a:lnTo>
                  <a:pt x="693" y="218"/>
                </a:lnTo>
                <a:lnTo>
                  <a:pt x="693" y="228"/>
                </a:lnTo>
                <a:lnTo>
                  <a:pt x="705" y="229"/>
                </a:lnTo>
                <a:lnTo>
                  <a:pt x="715" y="230"/>
                </a:lnTo>
                <a:lnTo>
                  <a:pt x="715" y="253"/>
                </a:lnTo>
                <a:lnTo>
                  <a:pt x="713" y="274"/>
                </a:lnTo>
                <a:lnTo>
                  <a:pt x="710" y="293"/>
                </a:lnTo>
                <a:lnTo>
                  <a:pt x="706" y="313"/>
                </a:lnTo>
                <a:lnTo>
                  <a:pt x="701" y="332"/>
                </a:lnTo>
                <a:lnTo>
                  <a:pt x="694" y="351"/>
                </a:lnTo>
                <a:lnTo>
                  <a:pt x="687" y="371"/>
                </a:lnTo>
                <a:lnTo>
                  <a:pt x="680" y="392"/>
                </a:lnTo>
                <a:lnTo>
                  <a:pt x="693" y="391"/>
                </a:lnTo>
                <a:lnTo>
                  <a:pt x="707" y="389"/>
                </a:lnTo>
                <a:lnTo>
                  <a:pt x="721" y="388"/>
                </a:lnTo>
                <a:lnTo>
                  <a:pt x="736" y="387"/>
                </a:lnTo>
                <a:lnTo>
                  <a:pt x="743" y="402"/>
                </a:lnTo>
                <a:lnTo>
                  <a:pt x="747" y="413"/>
                </a:lnTo>
                <a:lnTo>
                  <a:pt x="752" y="421"/>
                </a:lnTo>
                <a:lnTo>
                  <a:pt x="761" y="431"/>
                </a:lnTo>
                <a:lnTo>
                  <a:pt x="771" y="431"/>
                </a:lnTo>
                <a:lnTo>
                  <a:pt x="783" y="431"/>
                </a:lnTo>
                <a:lnTo>
                  <a:pt x="793" y="431"/>
                </a:lnTo>
                <a:lnTo>
                  <a:pt x="803" y="431"/>
                </a:lnTo>
                <a:lnTo>
                  <a:pt x="807" y="435"/>
                </a:lnTo>
                <a:lnTo>
                  <a:pt x="811" y="438"/>
                </a:lnTo>
                <a:lnTo>
                  <a:pt x="812" y="444"/>
                </a:lnTo>
                <a:lnTo>
                  <a:pt x="814" y="452"/>
                </a:lnTo>
                <a:lnTo>
                  <a:pt x="826" y="452"/>
                </a:lnTo>
                <a:lnTo>
                  <a:pt x="839" y="453"/>
                </a:lnTo>
                <a:lnTo>
                  <a:pt x="851" y="453"/>
                </a:lnTo>
                <a:lnTo>
                  <a:pt x="864" y="454"/>
                </a:lnTo>
                <a:lnTo>
                  <a:pt x="875" y="460"/>
                </a:lnTo>
                <a:lnTo>
                  <a:pt x="885" y="464"/>
                </a:lnTo>
                <a:lnTo>
                  <a:pt x="894" y="468"/>
                </a:lnTo>
                <a:lnTo>
                  <a:pt x="906" y="470"/>
                </a:lnTo>
                <a:lnTo>
                  <a:pt x="927" y="474"/>
                </a:lnTo>
                <a:lnTo>
                  <a:pt x="947" y="477"/>
                </a:lnTo>
                <a:lnTo>
                  <a:pt x="946" y="487"/>
                </a:lnTo>
                <a:lnTo>
                  <a:pt x="945" y="496"/>
                </a:lnTo>
                <a:lnTo>
                  <a:pt x="946" y="503"/>
                </a:lnTo>
                <a:lnTo>
                  <a:pt x="947" y="509"/>
                </a:lnTo>
                <a:lnTo>
                  <a:pt x="949" y="515"/>
                </a:lnTo>
                <a:lnTo>
                  <a:pt x="954" y="520"/>
                </a:lnTo>
                <a:lnTo>
                  <a:pt x="959" y="528"/>
                </a:lnTo>
                <a:lnTo>
                  <a:pt x="966" y="535"/>
                </a:lnTo>
                <a:lnTo>
                  <a:pt x="965" y="543"/>
                </a:lnTo>
                <a:lnTo>
                  <a:pt x="964" y="552"/>
                </a:lnTo>
                <a:lnTo>
                  <a:pt x="964" y="560"/>
                </a:lnTo>
                <a:lnTo>
                  <a:pt x="963" y="569"/>
                </a:lnTo>
                <a:lnTo>
                  <a:pt x="985" y="582"/>
                </a:lnTo>
                <a:lnTo>
                  <a:pt x="1006" y="592"/>
                </a:lnTo>
                <a:lnTo>
                  <a:pt x="1017" y="596"/>
                </a:lnTo>
                <a:lnTo>
                  <a:pt x="1028" y="600"/>
                </a:lnTo>
                <a:lnTo>
                  <a:pt x="1040" y="604"/>
                </a:lnTo>
                <a:lnTo>
                  <a:pt x="1052" y="608"/>
                </a:lnTo>
                <a:lnTo>
                  <a:pt x="1054" y="592"/>
                </a:lnTo>
                <a:lnTo>
                  <a:pt x="1057" y="580"/>
                </a:lnTo>
                <a:lnTo>
                  <a:pt x="1060" y="568"/>
                </a:lnTo>
                <a:lnTo>
                  <a:pt x="1065" y="559"/>
                </a:lnTo>
                <a:lnTo>
                  <a:pt x="1068" y="555"/>
                </a:lnTo>
                <a:lnTo>
                  <a:pt x="1071" y="550"/>
                </a:lnTo>
                <a:lnTo>
                  <a:pt x="1075" y="547"/>
                </a:lnTo>
                <a:lnTo>
                  <a:pt x="1079" y="544"/>
                </a:lnTo>
                <a:lnTo>
                  <a:pt x="1089" y="538"/>
                </a:lnTo>
                <a:lnTo>
                  <a:pt x="1102" y="533"/>
                </a:lnTo>
                <a:lnTo>
                  <a:pt x="1106" y="527"/>
                </a:lnTo>
                <a:lnTo>
                  <a:pt x="1110" y="520"/>
                </a:lnTo>
                <a:lnTo>
                  <a:pt x="1114" y="515"/>
                </a:lnTo>
                <a:lnTo>
                  <a:pt x="1121" y="511"/>
                </a:lnTo>
                <a:lnTo>
                  <a:pt x="1127" y="508"/>
                </a:lnTo>
                <a:lnTo>
                  <a:pt x="1134" y="505"/>
                </a:lnTo>
                <a:lnTo>
                  <a:pt x="1142" y="503"/>
                </a:lnTo>
                <a:lnTo>
                  <a:pt x="1150" y="502"/>
                </a:lnTo>
                <a:lnTo>
                  <a:pt x="1166" y="500"/>
                </a:lnTo>
                <a:lnTo>
                  <a:pt x="1184" y="499"/>
                </a:lnTo>
                <a:lnTo>
                  <a:pt x="1199" y="499"/>
                </a:lnTo>
                <a:lnTo>
                  <a:pt x="1215" y="499"/>
                </a:lnTo>
                <a:lnTo>
                  <a:pt x="1253" y="517"/>
                </a:lnTo>
                <a:lnTo>
                  <a:pt x="1276" y="528"/>
                </a:lnTo>
                <a:lnTo>
                  <a:pt x="1292" y="534"/>
                </a:lnTo>
                <a:lnTo>
                  <a:pt x="1309" y="540"/>
                </a:lnTo>
                <a:lnTo>
                  <a:pt x="1313" y="549"/>
                </a:lnTo>
                <a:lnTo>
                  <a:pt x="1319" y="559"/>
                </a:lnTo>
                <a:lnTo>
                  <a:pt x="1328" y="572"/>
                </a:lnTo>
                <a:lnTo>
                  <a:pt x="1348" y="595"/>
                </a:lnTo>
                <a:lnTo>
                  <a:pt x="1374" y="594"/>
                </a:lnTo>
                <a:lnTo>
                  <a:pt x="1401" y="594"/>
                </a:lnTo>
                <a:lnTo>
                  <a:pt x="1427" y="594"/>
                </a:lnTo>
                <a:lnTo>
                  <a:pt x="1454" y="594"/>
                </a:lnTo>
                <a:lnTo>
                  <a:pt x="1474" y="599"/>
                </a:lnTo>
                <a:lnTo>
                  <a:pt x="1493" y="603"/>
                </a:lnTo>
                <a:lnTo>
                  <a:pt x="1511" y="605"/>
                </a:lnTo>
                <a:lnTo>
                  <a:pt x="1531" y="608"/>
                </a:lnTo>
                <a:lnTo>
                  <a:pt x="1550" y="610"/>
                </a:lnTo>
                <a:lnTo>
                  <a:pt x="1569" y="613"/>
                </a:lnTo>
                <a:lnTo>
                  <a:pt x="1587" y="617"/>
                </a:lnTo>
                <a:lnTo>
                  <a:pt x="1605" y="623"/>
                </a:lnTo>
                <a:lnTo>
                  <a:pt x="1602" y="633"/>
                </a:lnTo>
                <a:lnTo>
                  <a:pt x="1600" y="644"/>
                </a:lnTo>
                <a:lnTo>
                  <a:pt x="1607" y="650"/>
                </a:lnTo>
                <a:lnTo>
                  <a:pt x="1616" y="657"/>
                </a:lnTo>
                <a:lnTo>
                  <a:pt x="1608" y="669"/>
                </a:lnTo>
                <a:lnTo>
                  <a:pt x="1601" y="684"/>
                </a:lnTo>
                <a:lnTo>
                  <a:pt x="1606" y="689"/>
                </a:lnTo>
                <a:lnTo>
                  <a:pt x="1613" y="693"/>
                </a:lnTo>
                <a:lnTo>
                  <a:pt x="1620" y="695"/>
                </a:lnTo>
                <a:lnTo>
                  <a:pt x="1629" y="696"/>
                </a:lnTo>
                <a:lnTo>
                  <a:pt x="1645" y="697"/>
                </a:lnTo>
                <a:lnTo>
                  <a:pt x="1662" y="697"/>
                </a:lnTo>
                <a:lnTo>
                  <a:pt x="1662" y="700"/>
                </a:lnTo>
                <a:lnTo>
                  <a:pt x="1663" y="704"/>
                </a:lnTo>
                <a:lnTo>
                  <a:pt x="1657" y="709"/>
                </a:lnTo>
                <a:lnTo>
                  <a:pt x="1655" y="714"/>
                </a:lnTo>
                <a:lnTo>
                  <a:pt x="1654" y="719"/>
                </a:lnTo>
                <a:lnTo>
                  <a:pt x="1651" y="727"/>
                </a:lnTo>
                <a:lnTo>
                  <a:pt x="1642" y="727"/>
                </a:lnTo>
                <a:lnTo>
                  <a:pt x="1632" y="728"/>
                </a:lnTo>
                <a:lnTo>
                  <a:pt x="1622" y="728"/>
                </a:lnTo>
                <a:lnTo>
                  <a:pt x="1613" y="729"/>
                </a:lnTo>
                <a:lnTo>
                  <a:pt x="1610" y="738"/>
                </a:lnTo>
                <a:lnTo>
                  <a:pt x="1607" y="750"/>
                </a:lnTo>
                <a:lnTo>
                  <a:pt x="1604" y="762"/>
                </a:lnTo>
                <a:lnTo>
                  <a:pt x="1602" y="776"/>
                </a:lnTo>
                <a:lnTo>
                  <a:pt x="1600" y="797"/>
                </a:lnTo>
                <a:lnTo>
                  <a:pt x="1598" y="807"/>
                </a:lnTo>
                <a:lnTo>
                  <a:pt x="1594" y="796"/>
                </a:lnTo>
                <a:lnTo>
                  <a:pt x="1592" y="788"/>
                </a:lnTo>
                <a:lnTo>
                  <a:pt x="1585" y="788"/>
                </a:lnTo>
                <a:lnTo>
                  <a:pt x="1579" y="789"/>
                </a:lnTo>
                <a:lnTo>
                  <a:pt x="1574" y="790"/>
                </a:lnTo>
                <a:lnTo>
                  <a:pt x="1570" y="792"/>
                </a:lnTo>
                <a:lnTo>
                  <a:pt x="1566" y="794"/>
                </a:lnTo>
                <a:lnTo>
                  <a:pt x="1563" y="796"/>
                </a:lnTo>
                <a:lnTo>
                  <a:pt x="1561" y="799"/>
                </a:lnTo>
                <a:lnTo>
                  <a:pt x="1559" y="804"/>
                </a:lnTo>
                <a:lnTo>
                  <a:pt x="1556" y="812"/>
                </a:lnTo>
                <a:lnTo>
                  <a:pt x="1555" y="821"/>
                </a:lnTo>
                <a:lnTo>
                  <a:pt x="1555" y="832"/>
                </a:lnTo>
                <a:lnTo>
                  <a:pt x="1554" y="843"/>
                </a:lnTo>
                <a:lnTo>
                  <a:pt x="1529" y="850"/>
                </a:lnTo>
                <a:lnTo>
                  <a:pt x="1508" y="856"/>
                </a:lnTo>
                <a:lnTo>
                  <a:pt x="1503" y="860"/>
                </a:lnTo>
                <a:lnTo>
                  <a:pt x="1499" y="862"/>
                </a:lnTo>
                <a:lnTo>
                  <a:pt x="1495" y="865"/>
                </a:lnTo>
                <a:lnTo>
                  <a:pt x="1492" y="869"/>
                </a:lnTo>
                <a:lnTo>
                  <a:pt x="1489" y="873"/>
                </a:lnTo>
                <a:lnTo>
                  <a:pt x="1486" y="878"/>
                </a:lnTo>
                <a:lnTo>
                  <a:pt x="1483" y="883"/>
                </a:lnTo>
                <a:lnTo>
                  <a:pt x="1482" y="891"/>
                </a:lnTo>
                <a:lnTo>
                  <a:pt x="1488" y="891"/>
                </a:lnTo>
                <a:lnTo>
                  <a:pt x="1494" y="891"/>
                </a:lnTo>
                <a:lnTo>
                  <a:pt x="1488" y="899"/>
                </a:lnTo>
                <a:lnTo>
                  <a:pt x="1479" y="906"/>
                </a:lnTo>
                <a:lnTo>
                  <a:pt x="1471" y="914"/>
                </a:lnTo>
                <a:lnTo>
                  <a:pt x="1462" y="921"/>
                </a:lnTo>
                <a:lnTo>
                  <a:pt x="1442" y="933"/>
                </a:lnTo>
                <a:lnTo>
                  <a:pt x="1422" y="943"/>
                </a:lnTo>
                <a:lnTo>
                  <a:pt x="1417" y="955"/>
                </a:lnTo>
                <a:lnTo>
                  <a:pt x="1412" y="965"/>
                </a:lnTo>
                <a:lnTo>
                  <a:pt x="1407" y="974"/>
                </a:lnTo>
                <a:lnTo>
                  <a:pt x="1401" y="981"/>
                </a:lnTo>
                <a:lnTo>
                  <a:pt x="1394" y="987"/>
                </a:lnTo>
                <a:lnTo>
                  <a:pt x="1386" y="993"/>
                </a:lnTo>
                <a:lnTo>
                  <a:pt x="1377" y="1001"/>
                </a:lnTo>
                <a:lnTo>
                  <a:pt x="1366" y="1009"/>
                </a:lnTo>
                <a:lnTo>
                  <a:pt x="1366" y="1017"/>
                </a:lnTo>
                <a:lnTo>
                  <a:pt x="1367" y="1027"/>
                </a:lnTo>
                <a:lnTo>
                  <a:pt x="1375" y="1031"/>
                </a:lnTo>
                <a:lnTo>
                  <a:pt x="1383" y="1035"/>
                </a:lnTo>
                <a:lnTo>
                  <a:pt x="1385" y="1041"/>
                </a:lnTo>
                <a:lnTo>
                  <a:pt x="1387" y="1047"/>
                </a:lnTo>
                <a:lnTo>
                  <a:pt x="1390" y="1051"/>
                </a:lnTo>
                <a:lnTo>
                  <a:pt x="1393" y="1056"/>
                </a:lnTo>
                <a:lnTo>
                  <a:pt x="1402" y="1062"/>
                </a:lnTo>
                <a:lnTo>
                  <a:pt x="1411" y="1066"/>
                </a:lnTo>
                <a:lnTo>
                  <a:pt x="1420" y="1071"/>
                </a:lnTo>
                <a:lnTo>
                  <a:pt x="1430" y="1077"/>
                </a:lnTo>
                <a:lnTo>
                  <a:pt x="1434" y="1081"/>
                </a:lnTo>
                <a:lnTo>
                  <a:pt x="1438" y="1086"/>
                </a:lnTo>
                <a:lnTo>
                  <a:pt x="1441" y="1091"/>
                </a:lnTo>
                <a:lnTo>
                  <a:pt x="1444" y="1097"/>
                </a:lnTo>
                <a:lnTo>
                  <a:pt x="1449" y="1097"/>
                </a:lnTo>
                <a:lnTo>
                  <a:pt x="1455" y="1098"/>
                </a:lnTo>
                <a:lnTo>
                  <a:pt x="1459" y="1113"/>
                </a:lnTo>
                <a:lnTo>
                  <a:pt x="1463" y="1126"/>
                </a:lnTo>
                <a:lnTo>
                  <a:pt x="1469" y="1140"/>
                </a:lnTo>
                <a:lnTo>
                  <a:pt x="1476" y="1153"/>
                </a:lnTo>
                <a:lnTo>
                  <a:pt x="1485" y="1165"/>
                </a:lnTo>
                <a:lnTo>
                  <a:pt x="1493" y="1176"/>
                </a:lnTo>
                <a:lnTo>
                  <a:pt x="1503" y="1186"/>
                </a:lnTo>
                <a:lnTo>
                  <a:pt x="1515" y="1195"/>
                </a:lnTo>
                <a:lnTo>
                  <a:pt x="1510" y="1207"/>
                </a:lnTo>
                <a:lnTo>
                  <a:pt x="1507" y="1217"/>
                </a:lnTo>
                <a:lnTo>
                  <a:pt x="1502" y="1228"/>
                </a:lnTo>
                <a:lnTo>
                  <a:pt x="1495" y="1238"/>
                </a:lnTo>
                <a:lnTo>
                  <a:pt x="1502" y="1248"/>
                </a:lnTo>
                <a:lnTo>
                  <a:pt x="1506" y="1254"/>
                </a:lnTo>
                <a:lnTo>
                  <a:pt x="1509" y="1262"/>
                </a:lnTo>
                <a:lnTo>
                  <a:pt x="1513" y="1273"/>
                </a:lnTo>
                <a:lnTo>
                  <a:pt x="1530" y="1292"/>
                </a:lnTo>
                <a:lnTo>
                  <a:pt x="1547" y="1311"/>
                </a:lnTo>
                <a:lnTo>
                  <a:pt x="1560" y="1328"/>
                </a:lnTo>
                <a:lnTo>
                  <a:pt x="1573" y="1347"/>
                </a:lnTo>
                <a:lnTo>
                  <a:pt x="1578" y="1356"/>
                </a:lnTo>
                <a:lnTo>
                  <a:pt x="1583" y="1366"/>
                </a:lnTo>
                <a:lnTo>
                  <a:pt x="1588" y="1376"/>
                </a:lnTo>
                <a:lnTo>
                  <a:pt x="1591" y="1387"/>
                </a:lnTo>
                <a:lnTo>
                  <a:pt x="1595" y="1397"/>
                </a:lnTo>
                <a:lnTo>
                  <a:pt x="1599" y="1409"/>
                </a:lnTo>
                <a:lnTo>
                  <a:pt x="1602" y="1421"/>
                </a:lnTo>
                <a:lnTo>
                  <a:pt x="1604" y="1434"/>
                </a:lnTo>
                <a:lnTo>
                  <a:pt x="1609" y="1439"/>
                </a:lnTo>
                <a:lnTo>
                  <a:pt x="1615" y="1445"/>
                </a:lnTo>
                <a:lnTo>
                  <a:pt x="1601" y="1456"/>
                </a:lnTo>
                <a:lnTo>
                  <a:pt x="1587" y="1468"/>
                </a:lnTo>
                <a:lnTo>
                  <a:pt x="1587" y="1478"/>
                </a:lnTo>
                <a:lnTo>
                  <a:pt x="1587" y="1487"/>
                </a:lnTo>
                <a:lnTo>
                  <a:pt x="1587" y="1496"/>
                </a:lnTo>
                <a:lnTo>
                  <a:pt x="1587" y="1506"/>
                </a:lnTo>
                <a:lnTo>
                  <a:pt x="1596" y="1513"/>
                </a:lnTo>
                <a:lnTo>
                  <a:pt x="1607" y="1520"/>
                </a:lnTo>
                <a:lnTo>
                  <a:pt x="1607" y="1528"/>
                </a:lnTo>
                <a:lnTo>
                  <a:pt x="1607" y="1536"/>
                </a:lnTo>
                <a:lnTo>
                  <a:pt x="1607" y="1544"/>
                </a:lnTo>
                <a:lnTo>
                  <a:pt x="1608" y="1552"/>
                </a:lnTo>
                <a:lnTo>
                  <a:pt x="1602" y="1559"/>
                </a:lnTo>
                <a:lnTo>
                  <a:pt x="1596" y="1564"/>
                </a:lnTo>
                <a:lnTo>
                  <a:pt x="1593" y="1570"/>
                </a:lnTo>
                <a:lnTo>
                  <a:pt x="1589" y="1575"/>
                </a:lnTo>
                <a:lnTo>
                  <a:pt x="1584" y="1588"/>
                </a:lnTo>
                <a:lnTo>
                  <a:pt x="1578" y="1602"/>
                </a:lnTo>
                <a:lnTo>
                  <a:pt x="1607" y="1601"/>
                </a:lnTo>
                <a:lnTo>
                  <a:pt x="1635" y="1601"/>
                </a:lnTo>
                <a:lnTo>
                  <a:pt x="1648" y="1601"/>
                </a:lnTo>
                <a:lnTo>
                  <a:pt x="1662" y="1602"/>
                </a:lnTo>
                <a:lnTo>
                  <a:pt x="1676" y="1605"/>
                </a:lnTo>
                <a:lnTo>
                  <a:pt x="1691" y="1608"/>
                </a:lnTo>
                <a:lnTo>
                  <a:pt x="1691" y="1611"/>
                </a:lnTo>
                <a:lnTo>
                  <a:pt x="1691" y="1613"/>
                </a:lnTo>
                <a:lnTo>
                  <a:pt x="1701" y="1613"/>
                </a:lnTo>
                <a:lnTo>
                  <a:pt x="1711" y="1613"/>
                </a:lnTo>
                <a:lnTo>
                  <a:pt x="1721" y="1613"/>
                </a:lnTo>
                <a:lnTo>
                  <a:pt x="1730" y="1613"/>
                </a:lnTo>
                <a:lnTo>
                  <a:pt x="1730" y="1635"/>
                </a:lnTo>
                <a:lnTo>
                  <a:pt x="1730" y="1658"/>
                </a:lnTo>
                <a:lnTo>
                  <a:pt x="1730" y="1681"/>
                </a:lnTo>
                <a:lnTo>
                  <a:pt x="1730" y="1704"/>
                </a:lnTo>
                <a:lnTo>
                  <a:pt x="1728" y="1708"/>
                </a:lnTo>
                <a:lnTo>
                  <a:pt x="1726" y="1712"/>
                </a:lnTo>
                <a:lnTo>
                  <a:pt x="1764" y="1715"/>
                </a:lnTo>
                <a:lnTo>
                  <a:pt x="1787" y="1717"/>
                </a:lnTo>
                <a:lnTo>
                  <a:pt x="1801" y="1721"/>
                </a:lnTo>
                <a:lnTo>
                  <a:pt x="1814" y="1725"/>
                </a:lnTo>
                <a:lnTo>
                  <a:pt x="1814" y="1736"/>
                </a:lnTo>
                <a:lnTo>
                  <a:pt x="1814" y="1747"/>
                </a:lnTo>
                <a:lnTo>
                  <a:pt x="1814" y="1760"/>
                </a:lnTo>
                <a:lnTo>
                  <a:pt x="1814" y="1772"/>
                </a:lnTo>
                <a:lnTo>
                  <a:pt x="1810" y="1772"/>
                </a:lnTo>
                <a:lnTo>
                  <a:pt x="1807" y="1772"/>
                </a:lnTo>
                <a:lnTo>
                  <a:pt x="1807" y="1799"/>
                </a:lnTo>
                <a:lnTo>
                  <a:pt x="1807" y="1827"/>
                </a:lnTo>
                <a:lnTo>
                  <a:pt x="1807" y="1855"/>
                </a:lnTo>
                <a:lnTo>
                  <a:pt x="1807" y="1883"/>
                </a:lnTo>
                <a:lnTo>
                  <a:pt x="1802" y="1892"/>
                </a:lnTo>
                <a:lnTo>
                  <a:pt x="1798" y="1900"/>
                </a:lnTo>
                <a:lnTo>
                  <a:pt x="1795" y="1907"/>
                </a:lnTo>
                <a:lnTo>
                  <a:pt x="1792" y="1916"/>
                </a:lnTo>
                <a:lnTo>
                  <a:pt x="1789" y="1932"/>
                </a:lnTo>
                <a:lnTo>
                  <a:pt x="1786" y="1951"/>
                </a:lnTo>
                <a:lnTo>
                  <a:pt x="1783" y="1977"/>
                </a:lnTo>
                <a:lnTo>
                  <a:pt x="1780" y="2004"/>
                </a:lnTo>
                <a:lnTo>
                  <a:pt x="1778" y="2030"/>
                </a:lnTo>
                <a:lnTo>
                  <a:pt x="1775" y="2056"/>
                </a:lnTo>
                <a:lnTo>
                  <a:pt x="1773" y="2062"/>
                </a:lnTo>
                <a:lnTo>
                  <a:pt x="1771" y="2068"/>
                </a:lnTo>
                <a:lnTo>
                  <a:pt x="1741" y="2065"/>
                </a:lnTo>
                <a:lnTo>
                  <a:pt x="1718" y="2062"/>
                </a:lnTo>
                <a:lnTo>
                  <a:pt x="1698" y="2059"/>
                </a:lnTo>
                <a:lnTo>
                  <a:pt x="1683" y="2058"/>
                </a:lnTo>
                <a:lnTo>
                  <a:pt x="1667" y="2056"/>
                </a:lnTo>
                <a:lnTo>
                  <a:pt x="1650" y="2055"/>
                </a:lnTo>
                <a:lnTo>
                  <a:pt x="1630" y="2053"/>
                </a:lnTo>
                <a:lnTo>
                  <a:pt x="1605" y="2051"/>
                </a:lnTo>
                <a:lnTo>
                  <a:pt x="1600" y="2061"/>
                </a:lnTo>
                <a:lnTo>
                  <a:pt x="1594" y="2070"/>
                </a:lnTo>
                <a:lnTo>
                  <a:pt x="1589" y="2080"/>
                </a:lnTo>
                <a:lnTo>
                  <a:pt x="1584" y="2090"/>
                </a:lnTo>
                <a:lnTo>
                  <a:pt x="1574" y="2089"/>
                </a:lnTo>
                <a:lnTo>
                  <a:pt x="1564" y="2087"/>
                </a:lnTo>
                <a:lnTo>
                  <a:pt x="1555" y="2086"/>
                </a:lnTo>
                <a:lnTo>
                  <a:pt x="1546" y="2085"/>
                </a:lnTo>
                <a:lnTo>
                  <a:pt x="1545" y="2081"/>
                </a:lnTo>
                <a:lnTo>
                  <a:pt x="1543" y="2077"/>
                </a:lnTo>
                <a:lnTo>
                  <a:pt x="1539" y="2074"/>
                </a:lnTo>
                <a:lnTo>
                  <a:pt x="1536" y="2071"/>
                </a:lnTo>
                <a:lnTo>
                  <a:pt x="1529" y="2067"/>
                </a:lnTo>
                <a:lnTo>
                  <a:pt x="1520" y="2063"/>
                </a:lnTo>
                <a:lnTo>
                  <a:pt x="1510" y="2060"/>
                </a:lnTo>
                <a:lnTo>
                  <a:pt x="1501" y="2058"/>
                </a:lnTo>
                <a:lnTo>
                  <a:pt x="1492" y="2056"/>
                </a:lnTo>
                <a:lnTo>
                  <a:pt x="1483" y="2056"/>
                </a:lnTo>
                <a:lnTo>
                  <a:pt x="1481" y="2068"/>
                </a:lnTo>
                <a:lnTo>
                  <a:pt x="1477" y="2078"/>
                </a:lnTo>
                <a:lnTo>
                  <a:pt x="1472" y="2088"/>
                </a:lnTo>
                <a:lnTo>
                  <a:pt x="1464" y="2098"/>
                </a:lnTo>
                <a:lnTo>
                  <a:pt x="1455" y="2097"/>
                </a:lnTo>
                <a:lnTo>
                  <a:pt x="1447" y="2094"/>
                </a:lnTo>
                <a:lnTo>
                  <a:pt x="1440" y="2090"/>
                </a:lnTo>
                <a:lnTo>
                  <a:pt x="1433" y="2084"/>
                </a:lnTo>
                <a:lnTo>
                  <a:pt x="1426" y="2077"/>
                </a:lnTo>
                <a:lnTo>
                  <a:pt x="1421" y="2070"/>
                </a:lnTo>
                <a:lnTo>
                  <a:pt x="1417" y="2063"/>
                </a:lnTo>
                <a:lnTo>
                  <a:pt x="1413" y="2056"/>
                </a:lnTo>
                <a:close/>
              </a:path>
            </a:pathLst>
          </a:custGeom>
          <a:solidFill>
            <a:srgbClr val="62E13F"/>
          </a:solidFill>
          <a:ln w="12700" cap="flat" cmpd="sng" algn="ctr">
            <a:solidFill>
              <a:srgbClr val="808080">
                <a:lumMod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>
            <a:glow rad="38100">
              <a:schemeClr val="accent1">
                <a:lumMod val="100000"/>
              </a:schemeClr>
            </a:glow>
          </a:effectLst>
          <a:scene3d>
            <a:camera prst="orthographicFront"/>
            <a:lightRig rig="threePt" dir="t"/>
          </a:scene3d>
          <a:sp3d>
            <a:bevelT w="0" h="0"/>
          </a:sp3d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 270">
            <a:extLst>
              <a:ext uri="{FF2B5EF4-FFF2-40B4-BE49-F238E27FC236}">
                <a16:creationId xmlns:a16="http://schemas.microsoft.com/office/drawing/2014/main" id="{20320057-0448-4A9E-AB59-B6D52ABD3F9F}"/>
              </a:ext>
            </a:extLst>
          </p:cNvPr>
          <p:cNvSpPr>
            <a:spLocks/>
          </p:cNvSpPr>
          <p:nvPr/>
        </p:nvSpPr>
        <p:spPr bwMode="auto">
          <a:xfrm>
            <a:off x="3282652" y="4356735"/>
            <a:ext cx="776264" cy="622802"/>
          </a:xfrm>
          <a:custGeom>
            <a:avLst/>
            <a:gdLst>
              <a:gd name="T0" fmla="*/ 2147483646 w 1912"/>
              <a:gd name="T1" fmla="*/ 2147483646 h 1529"/>
              <a:gd name="T2" fmla="*/ 2147483646 w 1912"/>
              <a:gd name="T3" fmla="*/ 2147483646 h 1529"/>
              <a:gd name="T4" fmla="*/ 2147483646 w 1912"/>
              <a:gd name="T5" fmla="*/ 2147483646 h 1529"/>
              <a:gd name="T6" fmla="*/ 2147483646 w 1912"/>
              <a:gd name="T7" fmla="*/ 2147483646 h 1529"/>
              <a:gd name="T8" fmla="*/ 2147483646 w 1912"/>
              <a:gd name="T9" fmla="*/ 2147483646 h 1529"/>
              <a:gd name="T10" fmla="*/ 2147483646 w 1912"/>
              <a:gd name="T11" fmla="*/ 2147483646 h 1529"/>
              <a:gd name="T12" fmla="*/ 2147483646 w 1912"/>
              <a:gd name="T13" fmla="*/ 2147483646 h 1529"/>
              <a:gd name="T14" fmla="*/ 2147483646 w 1912"/>
              <a:gd name="T15" fmla="*/ 2147483646 h 1529"/>
              <a:gd name="T16" fmla="*/ 2147483646 w 1912"/>
              <a:gd name="T17" fmla="*/ 2147483646 h 1529"/>
              <a:gd name="T18" fmla="*/ 2147483646 w 1912"/>
              <a:gd name="T19" fmla="*/ 2147483646 h 1529"/>
              <a:gd name="T20" fmla="*/ 2147483646 w 1912"/>
              <a:gd name="T21" fmla="*/ 2147483646 h 1529"/>
              <a:gd name="T22" fmla="*/ 2147483646 w 1912"/>
              <a:gd name="T23" fmla="*/ 2147483646 h 1529"/>
              <a:gd name="T24" fmla="*/ 2147483646 w 1912"/>
              <a:gd name="T25" fmla="*/ 2147483646 h 1529"/>
              <a:gd name="T26" fmla="*/ 2147483646 w 1912"/>
              <a:gd name="T27" fmla="*/ 2147483646 h 1529"/>
              <a:gd name="T28" fmla="*/ 2147483646 w 1912"/>
              <a:gd name="T29" fmla="*/ 2147483646 h 1529"/>
              <a:gd name="T30" fmla="*/ 2147483646 w 1912"/>
              <a:gd name="T31" fmla="*/ 2147483646 h 1529"/>
              <a:gd name="T32" fmla="*/ 2147483646 w 1912"/>
              <a:gd name="T33" fmla="*/ 2147483646 h 1529"/>
              <a:gd name="T34" fmla="*/ 2147483646 w 1912"/>
              <a:gd name="T35" fmla="*/ 2147483646 h 1529"/>
              <a:gd name="T36" fmla="*/ 2147483646 w 1912"/>
              <a:gd name="T37" fmla="*/ 2147483646 h 1529"/>
              <a:gd name="T38" fmla="*/ 2147483646 w 1912"/>
              <a:gd name="T39" fmla="*/ 2147483646 h 1529"/>
              <a:gd name="T40" fmla="*/ 2147483646 w 1912"/>
              <a:gd name="T41" fmla="*/ 2147483646 h 1529"/>
              <a:gd name="T42" fmla="*/ 2147483646 w 1912"/>
              <a:gd name="T43" fmla="*/ 2147483646 h 1529"/>
              <a:gd name="T44" fmla="*/ 2147483646 w 1912"/>
              <a:gd name="T45" fmla="*/ 2147483646 h 1529"/>
              <a:gd name="T46" fmla="*/ 2147483646 w 1912"/>
              <a:gd name="T47" fmla="*/ 2147483646 h 1529"/>
              <a:gd name="T48" fmla="*/ 2147483646 w 1912"/>
              <a:gd name="T49" fmla="*/ 2147483646 h 1529"/>
              <a:gd name="T50" fmla="*/ 2147483646 w 1912"/>
              <a:gd name="T51" fmla="*/ 2147483646 h 1529"/>
              <a:gd name="T52" fmla="*/ 2147483646 w 1912"/>
              <a:gd name="T53" fmla="*/ 2147483646 h 1529"/>
              <a:gd name="T54" fmla="*/ 2147483646 w 1912"/>
              <a:gd name="T55" fmla="*/ 2147483646 h 1529"/>
              <a:gd name="T56" fmla="*/ 2147483646 w 1912"/>
              <a:gd name="T57" fmla="*/ 2147483646 h 1529"/>
              <a:gd name="T58" fmla="*/ 2147483646 w 1912"/>
              <a:gd name="T59" fmla="*/ 2147483646 h 1529"/>
              <a:gd name="T60" fmla="*/ 2147483646 w 1912"/>
              <a:gd name="T61" fmla="*/ 2147483646 h 1529"/>
              <a:gd name="T62" fmla="*/ 2147483646 w 1912"/>
              <a:gd name="T63" fmla="*/ 2147483646 h 1529"/>
              <a:gd name="T64" fmla="*/ 2147483646 w 1912"/>
              <a:gd name="T65" fmla="*/ 2147483646 h 1529"/>
              <a:gd name="T66" fmla="*/ 2147483646 w 1912"/>
              <a:gd name="T67" fmla="*/ 2147483646 h 1529"/>
              <a:gd name="T68" fmla="*/ 2147483646 w 1912"/>
              <a:gd name="T69" fmla="*/ 2147483646 h 1529"/>
              <a:gd name="T70" fmla="*/ 2147483646 w 1912"/>
              <a:gd name="T71" fmla="*/ 2147483646 h 1529"/>
              <a:gd name="T72" fmla="*/ 2147483646 w 1912"/>
              <a:gd name="T73" fmla="*/ 2147483646 h 1529"/>
              <a:gd name="T74" fmla="*/ 2147483646 w 1912"/>
              <a:gd name="T75" fmla="*/ 2147483646 h 1529"/>
              <a:gd name="T76" fmla="*/ 2147483646 w 1912"/>
              <a:gd name="T77" fmla="*/ 2147483646 h 1529"/>
              <a:gd name="T78" fmla="*/ 2147483646 w 1912"/>
              <a:gd name="T79" fmla="*/ 2147483646 h 1529"/>
              <a:gd name="T80" fmla="*/ 2147483646 w 1912"/>
              <a:gd name="T81" fmla="*/ 2147483646 h 1529"/>
              <a:gd name="T82" fmla="*/ 2147483646 w 1912"/>
              <a:gd name="T83" fmla="*/ 2147483646 h 1529"/>
              <a:gd name="T84" fmla="*/ 2147483646 w 1912"/>
              <a:gd name="T85" fmla="*/ 2147483646 h 1529"/>
              <a:gd name="T86" fmla="*/ 2147483646 w 1912"/>
              <a:gd name="T87" fmla="*/ 2147483646 h 1529"/>
              <a:gd name="T88" fmla="*/ 2147483646 w 1912"/>
              <a:gd name="T89" fmla="*/ 2147483646 h 1529"/>
              <a:gd name="T90" fmla="*/ 2147483646 w 1912"/>
              <a:gd name="T91" fmla="*/ 2147483646 h 1529"/>
              <a:gd name="T92" fmla="*/ 2147483646 w 1912"/>
              <a:gd name="T93" fmla="*/ 2147483646 h 1529"/>
              <a:gd name="T94" fmla="*/ 2147483646 w 1912"/>
              <a:gd name="T95" fmla="*/ 2147483646 h 1529"/>
              <a:gd name="T96" fmla="*/ 2147483646 w 1912"/>
              <a:gd name="T97" fmla="*/ 2147483646 h 1529"/>
              <a:gd name="T98" fmla="*/ 2147483646 w 1912"/>
              <a:gd name="T99" fmla="*/ 2147483646 h 1529"/>
              <a:gd name="T100" fmla="*/ 2147483646 w 1912"/>
              <a:gd name="T101" fmla="*/ 2147483646 h 1529"/>
              <a:gd name="T102" fmla="*/ 2147483646 w 1912"/>
              <a:gd name="T103" fmla="*/ 2147483646 h 1529"/>
              <a:gd name="T104" fmla="*/ 2147483646 w 1912"/>
              <a:gd name="T105" fmla="*/ 2147483646 h 1529"/>
              <a:gd name="T106" fmla="*/ 2147483646 w 1912"/>
              <a:gd name="T107" fmla="*/ 2147483646 h 1529"/>
              <a:gd name="T108" fmla="*/ 2147483646 w 1912"/>
              <a:gd name="T109" fmla="*/ 2147483646 h 1529"/>
              <a:gd name="T110" fmla="*/ 2147483646 w 1912"/>
              <a:gd name="T111" fmla="*/ 2147483646 h 1529"/>
              <a:gd name="T112" fmla="*/ 2147483646 w 1912"/>
              <a:gd name="T113" fmla="*/ 2147483646 h 1529"/>
              <a:gd name="T114" fmla="*/ 2147483646 w 1912"/>
              <a:gd name="T115" fmla="*/ 2147483646 h 1529"/>
              <a:gd name="T116" fmla="*/ 2147483646 w 1912"/>
              <a:gd name="T117" fmla="*/ 2147483646 h 1529"/>
              <a:gd name="T118" fmla="*/ 2147483646 w 1912"/>
              <a:gd name="T119" fmla="*/ 2147483646 h 1529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1912"/>
              <a:gd name="T181" fmla="*/ 0 h 1529"/>
              <a:gd name="T182" fmla="*/ 1912 w 1912"/>
              <a:gd name="T183" fmla="*/ 1529 h 1529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1912" h="1529">
                <a:moveTo>
                  <a:pt x="325" y="1453"/>
                </a:moveTo>
                <a:lnTo>
                  <a:pt x="340" y="1456"/>
                </a:lnTo>
                <a:lnTo>
                  <a:pt x="352" y="1460"/>
                </a:lnTo>
                <a:lnTo>
                  <a:pt x="365" y="1464"/>
                </a:lnTo>
                <a:lnTo>
                  <a:pt x="377" y="1468"/>
                </a:lnTo>
                <a:lnTo>
                  <a:pt x="390" y="1472"/>
                </a:lnTo>
                <a:lnTo>
                  <a:pt x="403" y="1476"/>
                </a:lnTo>
                <a:lnTo>
                  <a:pt x="416" y="1479"/>
                </a:lnTo>
                <a:lnTo>
                  <a:pt x="431" y="1480"/>
                </a:lnTo>
                <a:lnTo>
                  <a:pt x="434" y="1473"/>
                </a:lnTo>
                <a:lnTo>
                  <a:pt x="437" y="1467"/>
                </a:lnTo>
                <a:lnTo>
                  <a:pt x="443" y="1467"/>
                </a:lnTo>
                <a:lnTo>
                  <a:pt x="449" y="1465"/>
                </a:lnTo>
                <a:lnTo>
                  <a:pt x="453" y="1463"/>
                </a:lnTo>
                <a:lnTo>
                  <a:pt x="457" y="1460"/>
                </a:lnTo>
                <a:lnTo>
                  <a:pt x="463" y="1451"/>
                </a:lnTo>
                <a:lnTo>
                  <a:pt x="470" y="1442"/>
                </a:lnTo>
                <a:lnTo>
                  <a:pt x="483" y="1439"/>
                </a:lnTo>
                <a:lnTo>
                  <a:pt x="496" y="1435"/>
                </a:lnTo>
                <a:lnTo>
                  <a:pt x="509" y="1432"/>
                </a:lnTo>
                <a:lnTo>
                  <a:pt x="522" y="1430"/>
                </a:lnTo>
                <a:lnTo>
                  <a:pt x="525" y="1421"/>
                </a:lnTo>
                <a:lnTo>
                  <a:pt x="527" y="1414"/>
                </a:lnTo>
                <a:lnTo>
                  <a:pt x="530" y="1406"/>
                </a:lnTo>
                <a:lnTo>
                  <a:pt x="533" y="1393"/>
                </a:lnTo>
                <a:lnTo>
                  <a:pt x="541" y="1391"/>
                </a:lnTo>
                <a:lnTo>
                  <a:pt x="550" y="1390"/>
                </a:lnTo>
                <a:lnTo>
                  <a:pt x="558" y="1389"/>
                </a:lnTo>
                <a:lnTo>
                  <a:pt x="568" y="1388"/>
                </a:lnTo>
                <a:lnTo>
                  <a:pt x="569" y="1380"/>
                </a:lnTo>
                <a:lnTo>
                  <a:pt x="570" y="1373"/>
                </a:lnTo>
                <a:lnTo>
                  <a:pt x="578" y="1373"/>
                </a:lnTo>
                <a:lnTo>
                  <a:pt x="586" y="1371"/>
                </a:lnTo>
                <a:lnTo>
                  <a:pt x="595" y="1370"/>
                </a:lnTo>
                <a:lnTo>
                  <a:pt x="602" y="1369"/>
                </a:lnTo>
                <a:lnTo>
                  <a:pt x="602" y="1338"/>
                </a:lnTo>
                <a:lnTo>
                  <a:pt x="602" y="1307"/>
                </a:lnTo>
                <a:lnTo>
                  <a:pt x="602" y="1276"/>
                </a:lnTo>
                <a:lnTo>
                  <a:pt x="602" y="1245"/>
                </a:lnTo>
                <a:lnTo>
                  <a:pt x="589" y="1246"/>
                </a:lnTo>
                <a:lnTo>
                  <a:pt x="574" y="1248"/>
                </a:lnTo>
                <a:lnTo>
                  <a:pt x="560" y="1250"/>
                </a:lnTo>
                <a:lnTo>
                  <a:pt x="545" y="1254"/>
                </a:lnTo>
                <a:lnTo>
                  <a:pt x="530" y="1257"/>
                </a:lnTo>
                <a:lnTo>
                  <a:pt x="516" y="1261"/>
                </a:lnTo>
                <a:lnTo>
                  <a:pt x="501" y="1264"/>
                </a:lnTo>
                <a:lnTo>
                  <a:pt x="487" y="1266"/>
                </a:lnTo>
                <a:lnTo>
                  <a:pt x="483" y="1241"/>
                </a:lnTo>
                <a:lnTo>
                  <a:pt x="478" y="1216"/>
                </a:lnTo>
                <a:lnTo>
                  <a:pt x="473" y="1203"/>
                </a:lnTo>
                <a:lnTo>
                  <a:pt x="468" y="1191"/>
                </a:lnTo>
                <a:lnTo>
                  <a:pt x="463" y="1181"/>
                </a:lnTo>
                <a:lnTo>
                  <a:pt x="457" y="1171"/>
                </a:lnTo>
                <a:lnTo>
                  <a:pt x="442" y="1171"/>
                </a:lnTo>
                <a:lnTo>
                  <a:pt x="428" y="1172"/>
                </a:lnTo>
                <a:lnTo>
                  <a:pt x="412" y="1194"/>
                </a:lnTo>
                <a:lnTo>
                  <a:pt x="396" y="1215"/>
                </a:lnTo>
                <a:lnTo>
                  <a:pt x="380" y="1237"/>
                </a:lnTo>
                <a:lnTo>
                  <a:pt x="364" y="1258"/>
                </a:lnTo>
                <a:lnTo>
                  <a:pt x="358" y="1251"/>
                </a:lnTo>
                <a:lnTo>
                  <a:pt x="353" y="1243"/>
                </a:lnTo>
                <a:lnTo>
                  <a:pt x="348" y="1230"/>
                </a:lnTo>
                <a:lnTo>
                  <a:pt x="340" y="1208"/>
                </a:lnTo>
                <a:lnTo>
                  <a:pt x="329" y="1205"/>
                </a:lnTo>
                <a:lnTo>
                  <a:pt x="318" y="1202"/>
                </a:lnTo>
                <a:lnTo>
                  <a:pt x="322" y="1200"/>
                </a:lnTo>
                <a:lnTo>
                  <a:pt x="328" y="1198"/>
                </a:lnTo>
                <a:lnTo>
                  <a:pt x="329" y="1184"/>
                </a:lnTo>
                <a:lnTo>
                  <a:pt x="331" y="1170"/>
                </a:lnTo>
                <a:lnTo>
                  <a:pt x="336" y="1170"/>
                </a:lnTo>
                <a:lnTo>
                  <a:pt x="340" y="1170"/>
                </a:lnTo>
                <a:lnTo>
                  <a:pt x="339" y="1142"/>
                </a:lnTo>
                <a:lnTo>
                  <a:pt x="338" y="1114"/>
                </a:lnTo>
                <a:lnTo>
                  <a:pt x="338" y="1101"/>
                </a:lnTo>
                <a:lnTo>
                  <a:pt x="338" y="1086"/>
                </a:lnTo>
                <a:lnTo>
                  <a:pt x="339" y="1073"/>
                </a:lnTo>
                <a:lnTo>
                  <a:pt x="340" y="1058"/>
                </a:lnTo>
                <a:lnTo>
                  <a:pt x="344" y="1054"/>
                </a:lnTo>
                <a:lnTo>
                  <a:pt x="347" y="1050"/>
                </a:lnTo>
                <a:lnTo>
                  <a:pt x="349" y="1046"/>
                </a:lnTo>
                <a:lnTo>
                  <a:pt x="351" y="1042"/>
                </a:lnTo>
                <a:lnTo>
                  <a:pt x="353" y="1032"/>
                </a:lnTo>
                <a:lnTo>
                  <a:pt x="354" y="1024"/>
                </a:lnTo>
                <a:lnTo>
                  <a:pt x="352" y="1015"/>
                </a:lnTo>
                <a:lnTo>
                  <a:pt x="350" y="1005"/>
                </a:lnTo>
                <a:lnTo>
                  <a:pt x="346" y="996"/>
                </a:lnTo>
                <a:lnTo>
                  <a:pt x="341" y="987"/>
                </a:lnTo>
                <a:lnTo>
                  <a:pt x="314" y="950"/>
                </a:lnTo>
                <a:lnTo>
                  <a:pt x="291" y="918"/>
                </a:lnTo>
                <a:lnTo>
                  <a:pt x="291" y="896"/>
                </a:lnTo>
                <a:lnTo>
                  <a:pt x="290" y="878"/>
                </a:lnTo>
                <a:lnTo>
                  <a:pt x="288" y="869"/>
                </a:lnTo>
                <a:lnTo>
                  <a:pt x="284" y="862"/>
                </a:lnTo>
                <a:lnTo>
                  <a:pt x="281" y="859"/>
                </a:lnTo>
                <a:lnTo>
                  <a:pt x="276" y="855"/>
                </a:lnTo>
                <a:lnTo>
                  <a:pt x="272" y="853"/>
                </a:lnTo>
                <a:lnTo>
                  <a:pt x="267" y="850"/>
                </a:lnTo>
                <a:lnTo>
                  <a:pt x="262" y="839"/>
                </a:lnTo>
                <a:lnTo>
                  <a:pt x="256" y="830"/>
                </a:lnTo>
                <a:lnTo>
                  <a:pt x="249" y="829"/>
                </a:lnTo>
                <a:lnTo>
                  <a:pt x="244" y="828"/>
                </a:lnTo>
                <a:lnTo>
                  <a:pt x="241" y="821"/>
                </a:lnTo>
                <a:lnTo>
                  <a:pt x="239" y="814"/>
                </a:lnTo>
                <a:lnTo>
                  <a:pt x="229" y="816"/>
                </a:lnTo>
                <a:lnTo>
                  <a:pt x="218" y="816"/>
                </a:lnTo>
                <a:lnTo>
                  <a:pt x="208" y="818"/>
                </a:lnTo>
                <a:lnTo>
                  <a:pt x="199" y="820"/>
                </a:lnTo>
                <a:lnTo>
                  <a:pt x="190" y="822"/>
                </a:lnTo>
                <a:lnTo>
                  <a:pt x="182" y="825"/>
                </a:lnTo>
                <a:lnTo>
                  <a:pt x="174" y="828"/>
                </a:lnTo>
                <a:lnTo>
                  <a:pt x="167" y="832"/>
                </a:lnTo>
                <a:lnTo>
                  <a:pt x="160" y="837"/>
                </a:lnTo>
                <a:lnTo>
                  <a:pt x="154" y="844"/>
                </a:lnTo>
                <a:lnTo>
                  <a:pt x="149" y="850"/>
                </a:lnTo>
                <a:lnTo>
                  <a:pt x="144" y="856"/>
                </a:lnTo>
                <a:lnTo>
                  <a:pt x="139" y="864"/>
                </a:lnTo>
                <a:lnTo>
                  <a:pt x="134" y="873"/>
                </a:lnTo>
                <a:lnTo>
                  <a:pt x="131" y="882"/>
                </a:lnTo>
                <a:lnTo>
                  <a:pt x="128" y="891"/>
                </a:lnTo>
                <a:lnTo>
                  <a:pt x="118" y="891"/>
                </a:lnTo>
                <a:lnTo>
                  <a:pt x="107" y="891"/>
                </a:lnTo>
                <a:lnTo>
                  <a:pt x="98" y="892"/>
                </a:lnTo>
                <a:lnTo>
                  <a:pt x="88" y="892"/>
                </a:lnTo>
                <a:lnTo>
                  <a:pt x="80" y="877"/>
                </a:lnTo>
                <a:lnTo>
                  <a:pt x="74" y="864"/>
                </a:lnTo>
                <a:lnTo>
                  <a:pt x="72" y="858"/>
                </a:lnTo>
                <a:lnTo>
                  <a:pt x="69" y="852"/>
                </a:lnTo>
                <a:lnTo>
                  <a:pt x="68" y="845"/>
                </a:lnTo>
                <a:lnTo>
                  <a:pt x="66" y="836"/>
                </a:lnTo>
                <a:lnTo>
                  <a:pt x="73" y="835"/>
                </a:lnTo>
                <a:lnTo>
                  <a:pt x="80" y="835"/>
                </a:lnTo>
                <a:lnTo>
                  <a:pt x="77" y="829"/>
                </a:lnTo>
                <a:lnTo>
                  <a:pt x="74" y="824"/>
                </a:lnTo>
                <a:lnTo>
                  <a:pt x="70" y="819"/>
                </a:lnTo>
                <a:lnTo>
                  <a:pt x="65" y="814"/>
                </a:lnTo>
                <a:lnTo>
                  <a:pt x="53" y="806"/>
                </a:lnTo>
                <a:lnTo>
                  <a:pt x="41" y="800"/>
                </a:lnTo>
                <a:lnTo>
                  <a:pt x="29" y="795"/>
                </a:lnTo>
                <a:lnTo>
                  <a:pt x="16" y="788"/>
                </a:lnTo>
                <a:lnTo>
                  <a:pt x="11" y="784"/>
                </a:lnTo>
                <a:lnTo>
                  <a:pt x="7" y="780"/>
                </a:lnTo>
                <a:lnTo>
                  <a:pt x="3" y="776"/>
                </a:lnTo>
                <a:lnTo>
                  <a:pt x="0" y="771"/>
                </a:lnTo>
                <a:lnTo>
                  <a:pt x="13" y="757"/>
                </a:lnTo>
                <a:lnTo>
                  <a:pt x="28" y="743"/>
                </a:lnTo>
                <a:lnTo>
                  <a:pt x="35" y="736"/>
                </a:lnTo>
                <a:lnTo>
                  <a:pt x="41" y="728"/>
                </a:lnTo>
                <a:lnTo>
                  <a:pt x="47" y="720"/>
                </a:lnTo>
                <a:lnTo>
                  <a:pt x="51" y="711"/>
                </a:lnTo>
                <a:lnTo>
                  <a:pt x="67" y="707"/>
                </a:lnTo>
                <a:lnTo>
                  <a:pt x="83" y="702"/>
                </a:lnTo>
                <a:lnTo>
                  <a:pt x="98" y="698"/>
                </a:lnTo>
                <a:lnTo>
                  <a:pt x="114" y="694"/>
                </a:lnTo>
                <a:lnTo>
                  <a:pt x="113" y="682"/>
                </a:lnTo>
                <a:lnTo>
                  <a:pt x="111" y="669"/>
                </a:lnTo>
                <a:lnTo>
                  <a:pt x="109" y="657"/>
                </a:lnTo>
                <a:lnTo>
                  <a:pt x="108" y="644"/>
                </a:lnTo>
                <a:lnTo>
                  <a:pt x="117" y="641"/>
                </a:lnTo>
                <a:lnTo>
                  <a:pt x="125" y="636"/>
                </a:lnTo>
                <a:lnTo>
                  <a:pt x="132" y="630"/>
                </a:lnTo>
                <a:lnTo>
                  <a:pt x="140" y="624"/>
                </a:lnTo>
                <a:lnTo>
                  <a:pt x="147" y="617"/>
                </a:lnTo>
                <a:lnTo>
                  <a:pt x="154" y="612"/>
                </a:lnTo>
                <a:lnTo>
                  <a:pt x="158" y="609"/>
                </a:lnTo>
                <a:lnTo>
                  <a:pt x="162" y="607"/>
                </a:lnTo>
                <a:lnTo>
                  <a:pt x="168" y="606"/>
                </a:lnTo>
                <a:lnTo>
                  <a:pt x="173" y="605"/>
                </a:lnTo>
                <a:lnTo>
                  <a:pt x="172" y="594"/>
                </a:lnTo>
                <a:lnTo>
                  <a:pt x="171" y="583"/>
                </a:lnTo>
                <a:lnTo>
                  <a:pt x="171" y="573"/>
                </a:lnTo>
                <a:lnTo>
                  <a:pt x="170" y="561"/>
                </a:lnTo>
                <a:lnTo>
                  <a:pt x="188" y="554"/>
                </a:lnTo>
                <a:lnTo>
                  <a:pt x="204" y="546"/>
                </a:lnTo>
                <a:lnTo>
                  <a:pt x="210" y="541"/>
                </a:lnTo>
                <a:lnTo>
                  <a:pt x="216" y="535"/>
                </a:lnTo>
                <a:lnTo>
                  <a:pt x="221" y="528"/>
                </a:lnTo>
                <a:lnTo>
                  <a:pt x="227" y="520"/>
                </a:lnTo>
                <a:lnTo>
                  <a:pt x="240" y="513"/>
                </a:lnTo>
                <a:lnTo>
                  <a:pt x="251" y="505"/>
                </a:lnTo>
                <a:lnTo>
                  <a:pt x="255" y="502"/>
                </a:lnTo>
                <a:lnTo>
                  <a:pt x="258" y="499"/>
                </a:lnTo>
                <a:lnTo>
                  <a:pt x="260" y="496"/>
                </a:lnTo>
                <a:lnTo>
                  <a:pt x="261" y="492"/>
                </a:lnTo>
                <a:lnTo>
                  <a:pt x="263" y="484"/>
                </a:lnTo>
                <a:lnTo>
                  <a:pt x="263" y="473"/>
                </a:lnTo>
                <a:lnTo>
                  <a:pt x="262" y="460"/>
                </a:lnTo>
                <a:lnTo>
                  <a:pt x="261" y="443"/>
                </a:lnTo>
                <a:lnTo>
                  <a:pt x="273" y="434"/>
                </a:lnTo>
                <a:lnTo>
                  <a:pt x="286" y="424"/>
                </a:lnTo>
                <a:lnTo>
                  <a:pt x="300" y="422"/>
                </a:lnTo>
                <a:lnTo>
                  <a:pt x="314" y="419"/>
                </a:lnTo>
                <a:lnTo>
                  <a:pt x="324" y="416"/>
                </a:lnTo>
                <a:lnTo>
                  <a:pt x="335" y="413"/>
                </a:lnTo>
                <a:lnTo>
                  <a:pt x="343" y="409"/>
                </a:lnTo>
                <a:lnTo>
                  <a:pt x="350" y="404"/>
                </a:lnTo>
                <a:lnTo>
                  <a:pt x="356" y="399"/>
                </a:lnTo>
                <a:lnTo>
                  <a:pt x="361" y="392"/>
                </a:lnTo>
                <a:lnTo>
                  <a:pt x="367" y="385"/>
                </a:lnTo>
                <a:lnTo>
                  <a:pt x="371" y="378"/>
                </a:lnTo>
                <a:lnTo>
                  <a:pt x="374" y="368"/>
                </a:lnTo>
                <a:lnTo>
                  <a:pt x="378" y="359"/>
                </a:lnTo>
                <a:lnTo>
                  <a:pt x="384" y="336"/>
                </a:lnTo>
                <a:lnTo>
                  <a:pt x="392" y="309"/>
                </a:lnTo>
                <a:lnTo>
                  <a:pt x="404" y="305"/>
                </a:lnTo>
                <a:lnTo>
                  <a:pt x="416" y="299"/>
                </a:lnTo>
                <a:lnTo>
                  <a:pt x="428" y="292"/>
                </a:lnTo>
                <a:lnTo>
                  <a:pt x="438" y="282"/>
                </a:lnTo>
                <a:lnTo>
                  <a:pt x="448" y="273"/>
                </a:lnTo>
                <a:lnTo>
                  <a:pt x="456" y="262"/>
                </a:lnTo>
                <a:lnTo>
                  <a:pt x="459" y="255"/>
                </a:lnTo>
                <a:lnTo>
                  <a:pt x="462" y="249"/>
                </a:lnTo>
                <a:lnTo>
                  <a:pt x="464" y="242"/>
                </a:lnTo>
                <a:lnTo>
                  <a:pt x="465" y="236"/>
                </a:lnTo>
                <a:lnTo>
                  <a:pt x="480" y="232"/>
                </a:lnTo>
                <a:lnTo>
                  <a:pt x="492" y="226"/>
                </a:lnTo>
                <a:lnTo>
                  <a:pt x="497" y="223"/>
                </a:lnTo>
                <a:lnTo>
                  <a:pt x="501" y="221"/>
                </a:lnTo>
                <a:lnTo>
                  <a:pt x="506" y="217"/>
                </a:lnTo>
                <a:lnTo>
                  <a:pt x="509" y="214"/>
                </a:lnTo>
                <a:lnTo>
                  <a:pt x="515" y="206"/>
                </a:lnTo>
                <a:lnTo>
                  <a:pt x="519" y="195"/>
                </a:lnTo>
                <a:lnTo>
                  <a:pt x="522" y="184"/>
                </a:lnTo>
                <a:lnTo>
                  <a:pt x="525" y="169"/>
                </a:lnTo>
                <a:lnTo>
                  <a:pt x="528" y="165"/>
                </a:lnTo>
                <a:lnTo>
                  <a:pt x="532" y="159"/>
                </a:lnTo>
                <a:lnTo>
                  <a:pt x="534" y="153"/>
                </a:lnTo>
                <a:lnTo>
                  <a:pt x="536" y="145"/>
                </a:lnTo>
                <a:lnTo>
                  <a:pt x="539" y="131"/>
                </a:lnTo>
                <a:lnTo>
                  <a:pt x="542" y="117"/>
                </a:lnTo>
                <a:lnTo>
                  <a:pt x="551" y="115"/>
                </a:lnTo>
                <a:lnTo>
                  <a:pt x="562" y="114"/>
                </a:lnTo>
                <a:lnTo>
                  <a:pt x="572" y="113"/>
                </a:lnTo>
                <a:lnTo>
                  <a:pt x="582" y="112"/>
                </a:lnTo>
                <a:lnTo>
                  <a:pt x="584" y="101"/>
                </a:lnTo>
                <a:lnTo>
                  <a:pt x="588" y="90"/>
                </a:lnTo>
                <a:lnTo>
                  <a:pt x="592" y="80"/>
                </a:lnTo>
                <a:lnTo>
                  <a:pt x="597" y="71"/>
                </a:lnTo>
                <a:lnTo>
                  <a:pt x="602" y="60"/>
                </a:lnTo>
                <a:lnTo>
                  <a:pt x="607" y="50"/>
                </a:lnTo>
                <a:lnTo>
                  <a:pt x="611" y="39"/>
                </a:lnTo>
                <a:lnTo>
                  <a:pt x="614" y="26"/>
                </a:lnTo>
                <a:lnTo>
                  <a:pt x="618" y="26"/>
                </a:lnTo>
                <a:lnTo>
                  <a:pt x="622" y="26"/>
                </a:lnTo>
                <a:lnTo>
                  <a:pt x="624" y="18"/>
                </a:lnTo>
                <a:lnTo>
                  <a:pt x="626" y="13"/>
                </a:lnTo>
                <a:lnTo>
                  <a:pt x="630" y="8"/>
                </a:lnTo>
                <a:lnTo>
                  <a:pt x="637" y="0"/>
                </a:lnTo>
                <a:lnTo>
                  <a:pt x="658" y="1"/>
                </a:lnTo>
                <a:lnTo>
                  <a:pt x="679" y="3"/>
                </a:lnTo>
                <a:lnTo>
                  <a:pt x="698" y="5"/>
                </a:lnTo>
                <a:lnTo>
                  <a:pt x="718" y="10"/>
                </a:lnTo>
                <a:lnTo>
                  <a:pt x="738" y="13"/>
                </a:lnTo>
                <a:lnTo>
                  <a:pt x="758" y="16"/>
                </a:lnTo>
                <a:lnTo>
                  <a:pt x="778" y="19"/>
                </a:lnTo>
                <a:lnTo>
                  <a:pt x="798" y="22"/>
                </a:lnTo>
                <a:lnTo>
                  <a:pt x="806" y="34"/>
                </a:lnTo>
                <a:lnTo>
                  <a:pt x="814" y="48"/>
                </a:lnTo>
                <a:lnTo>
                  <a:pt x="818" y="53"/>
                </a:lnTo>
                <a:lnTo>
                  <a:pt x="822" y="58"/>
                </a:lnTo>
                <a:lnTo>
                  <a:pt x="828" y="64"/>
                </a:lnTo>
                <a:lnTo>
                  <a:pt x="834" y="67"/>
                </a:lnTo>
                <a:lnTo>
                  <a:pt x="835" y="73"/>
                </a:lnTo>
                <a:lnTo>
                  <a:pt x="836" y="79"/>
                </a:lnTo>
                <a:lnTo>
                  <a:pt x="848" y="77"/>
                </a:lnTo>
                <a:lnTo>
                  <a:pt x="858" y="76"/>
                </a:lnTo>
                <a:lnTo>
                  <a:pt x="870" y="74"/>
                </a:lnTo>
                <a:lnTo>
                  <a:pt x="881" y="73"/>
                </a:lnTo>
                <a:lnTo>
                  <a:pt x="881" y="82"/>
                </a:lnTo>
                <a:lnTo>
                  <a:pt x="882" y="93"/>
                </a:lnTo>
                <a:lnTo>
                  <a:pt x="899" y="103"/>
                </a:lnTo>
                <a:lnTo>
                  <a:pt x="915" y="113"/>
                </a:lnTo>
                <a:lnTo>
                  <a:pt x="932" y="125"/>
                </a:lnTo>
                <a:lnTo>
                  <a:pt x="948" y="136"/>
                </a:lnTo>
                <a:lnTo>
                  <a:pt x="960" y="133"/>
                </a:lnTo>
                <a:lnTo>
                  <a:pt x="970" y="130"/>
                </a:lnTo>
                <a:lnTo>
                  <a:pt x="979" y="126"/>
                </a:lnTo>
                <a:lnTo>
                  <a:pt x="988" y="121"/>
                </a:lnTo>
                <a:lnTo>
                  <a:pt x="994" y="114"/>
                </a:lnTo>
                <a:lnTo>
                  <a:pt x="1000" y="107"/>
                </a:lnTo>
                <a:lnTo>
                  <a:pt x="1005" y="98"/>
                </a:lnTo>
                <a:lnTo>
                  <a:pt x="1009" y="86"/>
                </a:lnTo>
                <a:lnTo>
                  <a:pt x="1020" y="88"/>
                </a:lnTo>
                <a:lnTo>
                  <a:pt x="1031" y="89"/>
                </a:lnTo>
                <a:lnTo>
                  <a:pt x="1042" y="90"/>
                </a:lnTo>
                <a:lnTo>
                  <a:pt x="1053" y="90"/>
                </a:lnTo>
                <a:lnTo>
                  <a:pt x="1075" y="87"/>
                </a:lnTo>
                <a:lnTo>
                  <a:pt x="1097" y="83"/>
                </a:lnTo>
                <a:lnTo>
                  <a:pt x="1118" y="78"/>
                </a:lnTo>
                <a:lnTo>
                  <a:pt x="1140" y="72"/>
                </a:lnTo>
                <a:lnTo>
                  <a:pt x="1162" y="68"/>
                </a:lnTo>
                <a:lnTo>
                  <a:pt x="1184" y="65"/>
                </a:lnTo>
                <a:lnTo>
                  <a:pt x="1186" y="56"/>
                </a:lnTo>
                <a:lnTo>
                  <a:pt x="1188" y="49"/>
                </a:lnTo>
                <a:lnTo>
                  <a:pt x="1198" y="53"/>
                </a:lnTo>
                <a:lnTo>
                  <a:pt x="1208" y="55"/>
                </a:lnTo>
                <a:lnTo>
                  <a:pt x="1211" y="55"/>
                </a:lnTo>
                <a:lnTo>
                  <a:pt x="1215" y="54"/>
                </a:lnTo>
                <a:lnTo>
                  <a:pt x="1218" y="53"/>
                </a:lnTo>
                <a:lnTo>
                  <a:pt x="1221" y="52"/>
                </a:lnTo>
                <a:lnTo>
                  <a:pt x="1232" y="43"/>
                </a:lnTo>
                <a:lnTo>
                  <a:pt x="1246" y="30"/>
                </a:lnTo>
                <a:lnTo>
                  <a:pt x="1260" y="30"/>
                </a:lnTo>
                <a:lnTo>
                  <a:pt x="1277" y="31"/>
                </a:lnTo>
                <a:lnTo>
                  <a:pt x="1294" y="34"/>
                </a:lnTo>
                <a:lnTo>
                  <a:pt x="1310" y="39"/>
                </a:lnTo>
                <a:lnTo>
                  <a:pt x="1319" y="42"/>
                </a:lnTo>
                <a:lnTo>
                  <a:pt x="1326" y="45"/>
                </a:lnTo>
                <a:lnTo>
                  <a:pt x="1333" y="49"/>
                </a:lnTo>
                <a:lnTo>
                  <a:pt x="1339" y="54"/>
                </a:lnTo>
                <a:lnTo>
                  <a:pt x="1344" y="59"/>
                </a:lnTo>
                <a:lnTo>
                  <a:pt x="1350" y="65"/>
                </a:lnTo>
                <a:lnTo>
                  <a:pt x="1353" y="72"/>
                </a:lnTo>
                <a:lnTo>
                  <a:pt x="1355" y="79"/>
                </a:lnTo>
                <a:lnTo>
                  <a:pt x="1359" y="79"/>
                </a:lnTo>
                <a:lnTo>
                  <a:pt x="1363" y="79"/>
                </a:lnTo>
                <a:lnTo>
                  <a:pt x="1364" y="86"/>
                </a:lnTo>
                <a:lnTo>
                  <a:pt x="1366" y="94"/>
                </a:lnTo>
                <a:lnTo>
                  <a:pt x="1372" y="97"/>
                </a:lnTo>
                <a:lnTo>
                  <a:pt x="1379" y="101"/>
                </a:lnTo>
                <a:lnTo>
                  <a:pt x="1383" y="106"/>
                </a:lnTo>
                <a:lnTo>
                  <a:pt x="1387" y="110"/>
                </a:lnTo>
                <a:lnTo>
                  <a:pt x="1394" y="122"/>
                </a:lnTo>
                <a:lnTo>
                  <a:pt x="1402" y="135"/>
                </a:lnTo>
                <a:lnTo>
                  <a:pt x="1425" y="134"/>
                </a:lnTo>
                <a:lnTo>
                  <a:pt x="1450" y="132"/>
                </a:lnTo>
                <a:lnTo>
                  <a:pt x="1474" y="131"/>
                </a:lnTo>
                <a:lnTo>
                  <a:pt x="1498" y="130"/>
                </a:lnTo>
                <a:lnTo>
                  <a:pt x="1497" y="121"/>
                </a:lnTo>
                <a:lnTo>
                  <a:pt x="1497" y="111"/>
                </a:lnTo>
                <a:lnTo>
                  <a:pt x="1511" y="109"/>
                </a:lnTo>
                <a:lnTo>
                  <a:pt x="1526" y="109"/>
                </a:lnTo>
                <a:lnTo>
                  <a:pt x="1526" y="97"/>
                </a:lnTo>
                <a:lnTo>
                  <a:pt x="1526" y="86"/>
                </a:lnTo>
                <a:lnTo>
                  <a:pt x="1529" y="86"/>
                </a:lnTo>
                <a:lnTo>
                  <a:pt x="1534" y="86"/>
                </a:lnTo>
                <a:lnTo>
                  <a:pt x="1535" y="77"/>
                </a:lnTo>
                <a:lnTo>
                  <a:pt x="1536" y="68"/>
                </a:lnTo>
                <a:lnTo>
                  <a:pt x="1537" y="58"/>
                </a:lnTo>
                <a:lnTo>
                  <a:pt x="1537" y="49"/>
                </a:lnTo>
                <a:lnTo>
                  <a:pt x="1541" y="50"/>
                </a:lnTo>
                <a:lnTo>
                  <a:pt x="1545" y="51"/>
                </a:lnTo>
                <a:lnTo>
                  <a:pt x="1548" y="54"/>
                </a:lnTo>
                <a:lnTo>
                  <a:pt x="1550" y="57"/>
                </a:lnTo>
                <a:lnTo>
                  <a:pt x="1554" y="66"/>
                </a:lnTo>
                <a:lnTo>
                  <a:pt x="1558" y="76"/>
                </a:lnTo>
                <a:lnTo>
                  <a:pt x="1562" y="98"/>
                </a:lnTo>
                <a:lnTo>
                  <a:pt x="1565" y="114"/>
                </a:lnTo>
                <a:lnTo>
                  <a:pt x="1595" y="113"/>
                </a:lnTo>
                <a:lnTo>
                  <a:pt x="1627" y="111"/>
                </a:lnTo>
                <a:lnTo>
                  <a:pt x="1658" y="110"/>
                </a:lnTo>
                <a:lnTo>
                  <a:pt x="1690" y="109"/>
                </a:lnTo>
                <a:lnTo>
                  <a:pt x="1690" y="115"/>
                </a:lnTo>
                <a:lnTo>
                  <a:pt x="1691" y="122"/>
                </a:lnTo>
                <a:lnTo>
                  <a:pt x="1693" y="123"/>
                </a:lnTo>
                <a:lnTo>
                  <a:pt x="1697" y="125"/>
                </a:lnTo>
                <a:lnTo>
                  <a:pt x="1697" y="132"/>
                </a:lnTo>
                <a:lnTo>
                  <a:pt x="1698" y="139"/>
                </a:lnTo>
                <a:lnTo>
                  <a:pt x="1716" y="140"/>
                </a:lnTo>
                <a:lnTo>
                  <a:pt x="1732" y="140"/>
                </a:lnTo>
                <a:lnTo>
                  <a:pt x="1741" y="140"/>
                </a:lnTo>
                <a:lnTo>
                  <a:pt x="1748" y="139"/>
                </a:lnTo>
                <a:lnTo>
                  <a:pt x="1756" y="136"/>
                </a:lnTo>
                <a:lnTo>
                  <a:pt x="1763" y="133"/>
                </a:lnTo>
                <a:lnTo>
                  <a:pt x="1767" y="137"/>
                </a:lnTo>
                <a:lnTo>
                  <a:pt x="1770" y="142"/>
                </a:lnTo>
                <a:lnTo>
                  <a:pt x="1771" y="151"/>
                </a:lnTo>
                <a:lnTo>
                  <a:pt x="1773" y="166"/>
                </a:lnTo>
                <a:lnTo>
                  <a:pt x="1782" y="169"/>
                </a:lnTo>
                <a:lnTo>
                  <a:pt x="1788" y="171"/>
                </a:lnTo>
                <a:lnTo>
                  <a:pt x="1798" y="173"/>
                </a:lnTo>
                <a:lnTo>
                  <a:pt x="1812" y="175"/>
                </a:lnTo>
                <a:lnTo>
                  <a:pt x="1814" y="167"/>
                </a:lnTo>
                <a:lnTo>
                  <a:pt x="1817" y="160"/>
                </a:lnTo>
                <a:lnTo>
                  <a:pt x="1829" y="162"/>
                </a:lnTo>
                <a:lnTo>
                  <a:pt x="1839" y="164"/>
                </a:lnTo>
                <a:lnTo>
                  <a:pt x="1847" y="166"/>
                </a:lnTo>
                <a:lnTo>
                  <a:pt x="1855" y="168"/>
                </a:lnTo>
                <a:lnTo>
                  <a:pt x="1861" y="171"/>
                </a:lnTo>
                <a:lnTo>
                  <a:pt x="1866" y="175"/>
                </a:lnTo>
                <a:lnTo>
                  <a:pt x="1869" y="178"/>
                </a:lnTo>
                <a:lnTo>
                  <a:pt x="1872" y="183"/>
                </a:lnTo>
                <a:lnTo>
                  <a:pt x="1875" y="187"/>
                </a:lnTo>
                <a:lnTo>
                  <a:pt x="1876" y="193"/>
                </a:lnTo>
                <a:lnTo>
                  <a:pt x="1877" y="199"/>
                </a:lnTo>
                <a:lnTo>
                  <a:pt x="1878" y="208"/>
                </a:lnTo>
                <a:lnTo>
                  <a:pt x="1880" y="225"/>
                </a:lnTo>
                <a:lnTo>
                  <a:pt x="1881" y="247"/>
                </a:lnTo>
                <a:lnTo>
                  <a:pt x="1874" y="248"/>
                </a:lnTo>
                <a:lnTo>
                  <a:pt x="1868" y="250"/>
                </a:lnTo>
                <a:lnTo>
                  <a:pt x="1871" y="263"/>
                </a:lnTo>
                <a:lnTo>
                  <a:pt x="1874" y="275"/>
                </a:lnTo>
                <a:lnTo>
                  <a:pt x="1878" y="288"/>
                </a:lnTo>
                <a:lnTo>
                  <a:pt x="1883" y="300"/>
                </a:lnTo>
                <a:lnTo>
                  <a:pt x="1887" y="312"/>
                </a:lnTo>
                <a:lnTo>
                  <a:pt x="1891" y="325"/>
                </a:lnTo>
                <a:lnTo>
                  <a:pt x="1894" y="337"/>
                </a:lnTo>
                <a:lnTo>
                  <a:pt x="1897" y="350"/>
                </a:lnTo>
                <a:lnTo>
                  <a:pt x="1904" y="360"/>
                </a:lnTo>
                <a:lnTo>
                  <a:pt x="1912" y="371"/>
                </a:lnTo>
                <a:lnTo>
                  <a:pt x="1900" y="378"/>
                </a:lnTo>
                <a:lnTo>
                  <a:pt x="1889" y="386"/>
                </a:lnTo>
                <a:lnTo>
                  <a:pt x="1877" y="393"/>
                </a:lnTo>
                <a:lnTo>
                  <a:pt x="1866" y="402"/>
                </a:lnTo>
                <a:lnTo>
                  <a:pt x="1864" y="413"/>
                </a:lnTo>
                <a:lnTo>
                  <a:pt x="1863" y="426"/>
                </a:lnTo>
                <a:lnTo>
                  <a:pt x="1861" y="437"/>
                </a:lnTo>
                <a:lnTo>
                  <a:pt x="1860" y="449"/>
                </a:lnTo>
                <a:lnTo>
                  <a:pt x="1846" y="442"/>
                </a:lnTo>
                <a:lnTo>
                  <a:pt x="1833" y="436"/>
                </a:lnTo>
                <a:lnTo>
                  <a:pt x="1816" y="450"/>
                </a:lnTo>
                <a:lnTo>
                  <a:pt x="1799" y="464"/>
                </a:lnTo>
                <a:lnTo>
                  <a:pt x="1781" y="477"/>
                </a:lnTo>
                <a:lnTo>
                  <a:pt x="1763" y="491"/>
                </a:lnTo>
                <a:lnTo>
                  <a:pt x="1764" y="497"/>
                </a:lnTo>
                <a:lnTo>
                  <a:pt x="1767" y="502"/>
                </a:lnTo>
                <a:lnTo>
                  <a:pt x="1771" y="507"/>
                </a:lnTo>
                <a:lnTo>
                  <a:pt x="1775" y="512"/>
                </a:lnTo>
                <a:lnTo>
                  <a:pt x="1784" y="520"/>
                </a:lnTo>
                <a:lnTo>
                  <a:pt x="1793" y="527"/>
                </a:lnTo>
                <a:lnTo>
                  <a:pt x="1786" y="532"/>
                </a:lnTo>
                <a:lnTo>
                  <a:pt x="1780" y="537"/>
                </a:lnTo>
                <a:lnTo>
                  <a:pt x="1777" y="541"/>
                </a:lnTo>
                <a:lnTo>
                  <a:pt x="1775" y="546"/>
                </a:lnTo>
                <a:lnTo>
                  <a:pt x="1774" y="550"/>
                </a:lnTo>
                <a:lnTo>
                  <a:pt x="1774" y="554"/>
                </a:lnTo>
                <a:lnTo>
                  <a:pt x="1775" y="559"/>
                </a:lnTo>
                <a:lnTo>
                  <a:pt x="1777" y="563"/>
                </a:lnTo>
                <a:lnTo>
                  <a:pt x="1782" y="573"/>
                </a:lnTo>
                <a:lnTo>
                  <a:pt x="1786" y="582"/>
                </a:lnTo>
                <a:lnTo>
                  <a:pt x="1788" y="588"/>
                </a:lnTo>
                <a:lnTo>
                  <a:pt x="1789" y="594"/>
                </a:lnTo>
                <a:lnTo>
                  <a:pt x="1789" y="600"/>
                </a:lnTo>
                <a:lnTo>
                  <a:pt x="1788" y="606"/>
                </a:lnTo>
                <a:lnTo>
                  <a:pt x="1782" y="613"/>
                </a:lnTo>
                <a:lnTo>
                  <a:pt x="1777" y="619"/>
                </a:lnTo>
                <a:lnTo>
                  <a:pt x="1774" y="628"/>
                </a:lnTo>
                <a:lnTo>
                  <a:pt x="1770" y="635"/>
                </a:lnTo>
                <a:lnTo>
                  <a:pt x="1768" y="643"/>
                </a:lnTo>
                <a:lnTo>
                  <a:pt x="1767" y="651"/>
                </a:lnTo>
                <a:lnTo>
                  <a:pt x="1765" y="659"/>
                </a:lnTo>
                <a:lnTo>
                  <a:pt x="1764" y="668"/>
                </a:lnTo>
                <a:lnTo>
                  <a:pt x="1765" y="702"/>
                </a:lnTo>
                <a:lnTo>
                  <a:pt x="1769" y="739"/>
                </a:lnTo>
                <a:lnTo>
                  <a:pt x="1761" y="746"/>
                </a:lnTo>
                <a:lnTo>
                  <a:pt x="1756" y="753"/>
                </a:lnTo>
                <a:lnTo>
                  <a:pt x="1752" y="762"/>
                </a:lnTo>
                <a:lnTo>
                  <a:pt x="1750" y="768"/>
                </a:lnTo>
                <a:lnTo>
                  <a:pt x="1749" y="775"/>
                </a:lnTo>
                <a:lnTo>
                  <a:pt x="1748" y="782"/>
                </a:lnTo>
                <a:lnTo>
                  <a:pt x="1748" y="790"/>
                </a:lnTo>
                <a:lnTo>
                  <a:pt x="1749" y="796"/>
                </a:lnTo>
                <a:lnTo>
                  <a:pt x="1750" y="809"/>
                </a:lnTo>
                <a:lnTo>
                  <a:pt x="1752" y="823"/>
                </a:lnTo>
                <a:lnTo>
                  <a:pt x="1752" y="829"/>
                </a:lnTo>
                <a:lnTo>
                  <a:pt x="1751" y="836"/>
                </a:lnTo>
                <a:lnTo>
                  <a:pt x="1750" y="843"/>
                </a:lnTo>
                <a:lnTo>
                  <a:pt x="1747" y="850"/>
                </a:lnTo>
                <a:lnTo>
                  <a:pt x="1734" y="856"/>
                </a:lnTo>
                <a:lnTo>
                  <a:pt x="1722" y="862"/>
                </a:lnTo>
                <a:lnTo>
                  <a:pt x="1711" y="869"/>
                </a:lnTo>
                <a:lnTo>
                  <a:pt x="1700" y="878"/>
                </a:lnTo>
                <a:lnTo>
                  <a:pt x="1680" y="894"/>
                </a:lnTo>
                <a:lnTo>
                  <a:pt x="1661" y="913"/>
                </a:lnTo>
                <a:lnTo>
                  <a:pt x="1661" y="924"/>
                </a:lnTo>
                <a:lnTo>
                  <a:pt x="1661" y="937"/>
                </a:lnTo>
                <a:lnTo>
                  <a:pt x="1661" y="948"/>
                </a:lnTo>
                <a:lnTo>
                  <a:pt x="1661" y="961"/>
                </a:lnTo>
                <a:lnTo>
                  <a:pt x="1674" y="962"/>
                </a:lnTo>
                <a:lnTo>
                  <a:pt x="1689" y="963"/>
                </a:lnTo>
                <a:lnTo>
                  <a:pt x="1702" y="964"/>
                </a:lnTo>
                <a:lnTo>
                  <a:pt x="1717" y="964"/>
                </a:lnTo>
                <a:lnTo>
                  <a:pt x="1714" y="978"/>
                </a:lnTo>
                <a:lnTo>
                  <a:pt x="1713" y="993"/>
                </a:lnTo>
                <a:lnTo>
                  <a:pt x="1685" y="993"/>
                </a:lnTo>
                <a:lnTo>
                  <a:pt x="1657" y="993"/>
                </a:lnTo>
                <a:lnTo>
                  <a:pt x="1630" y="994"/>
                </a:lnTo>
                <a:lnTo>
                  <a:pt x="1603" y="994"/>
                </a:lnTo>
                <a:lnTo>
                  <a:pt x="1602" y="1016"/>
                </a:lnTo>
                <a:lnTo>
                  <a:pt x="1599" y="1036"/>
                </a:lnTo>
                <a:lnTo>
                  <a:pt x="1594" y="1056"/>
                </a:lnTo>
                <a:lnTo>
                  <a:pt x="1589" y="1076"/>
                </a:lnTo>
                <a:lnTo>
                  <a:pt x="1585" y="1086"/>
                </a:lnTo>
                <a:lnTo>
                  <a:pt x="1581" y="1096"/>
                </a:lnTo>
                <a:lnTo>
                  <a:pt x="1577" y="1105"/>
                </a:lnTo>
                <a:lnTo>
                  <a:pt x="1572" y="1113"/>
                </a:lnTo>
                <a:lnTo>
                  <a:pt x="1566" y="1123"/>
                </a:lnTo>
                <a:lnTo>
                  <a:pt x="1560" y="1131"/>
                </a:lnTo>
                <a:lnTo>
                  <a:pt x="1553" y="1138"/>
                </a:lnTo>
                <a:lnTo>
                  <a:pt x="1546" y="1146"/>
                </a:lnTo>
                <a:lnTo>
                  <a:pt x="1539" y="1147"/>
                </a:lnTo>
                <a:lnTo>
                  <a:pt x="1532" y="1150"/>
                </a:lnTo>
                <a:lnTo>
                  <a:pt x="1527" y="1153"/>
                </a:lnTo>
                <a:lnTo>
                  <a:pt x="1523" y="1155"/>
                </a:lnTo>
                <a:lnTo>
                  <a:pt x="1519" y="1159"/>
                </a:lnTo>
                <a:lnTo>
                  <a:pt x="1515" y="1163"/>
                </a:lnTo>
                <a:lnTo>
                  <a:pt x="1512" y="1169"/>
                </a:lnTo>
                <a:lnTo>
                  <a:pt x="1510" y="1175"/>
                </a:lnTo>
                <a:lnTo>
                  <a:pt x="1501" y="1179"/>
                </a:lnTo>
                <a:lnTo>
                  <a:pt x="1492" y="1180"/>
                </a:lnTo>
                <a:lnTo>
                  <a:pt x="1484" y="1181"/>
                </a:lnTo>
                <a:lnTo>
                  <a:pt x="1477" y="1181"/>
                </a:lnTo>
                <a:lnTo>
                  <a:pt x="1470" y="1179"/>
                </a:lnTo>
                <a:lnTo>
                  <a:pt x="1464" y="1178"/>
                </a:lnTo>
                <a:lnTo>
                  <a:pt x="1459" y="1174"/>
                </a:lnTo>
                <a:lnTo>
                  <a:pt x="1452" y="1171"/>
                </a:lnTo>
                <a:lnTo>
                  <a:pt x="1442" y="1163"/>
                </a:lnTo>
                <a:lnTo>
                  <a:pt x="1433" y="1154"/>
                </a:lnTo>
                <a:lnTo>
                  <a:pt x="1422" y="1143"/>
                </a:lnTo>
                <a:lnTo>
                  <a:pt x="1411" y="1133"/>
                </a:lnTo>
                <a:lnTo>
                  <a:pt x="1398" y="1135"/>
                </a:lnTo>
                <a:lnTo>
                  <a:pt x="1387" y="1138"/>
                </a:lnTo>
                <a:lnTo>
                  <a:pt x="1378" y="1141"/>
                </a:lnTo>
                <a:lnTo>
                  <a:pt x="1369" y="1144"/>
                </a:lnTo>
                <a:lnTo>
                  <a:pt x="1363" y="1150"/>
                </a:lnTo>
                <a:lnTo>
                  <a:pt x="1358" y="1154"/>
                </a:lnTo>
                <a:lnTo>
                  <a:pt x="1354" y="1159"/>
                </a:lnTo>
                <a:lnTo>
                  <a:pt x="1351" y="1165"/>
                </a:lnTo>
                <a:lnTo>
                  <a:pt x="1349" y="1172"/>
                </a:lnTo>
                <a:lnTo>
                  <a:pt x="1347" y="1180"/>
                </a:lnTo>
                <a:lnTo>
                  <a:pt x="1344" y="1189"/>
                </a:lnTo>
                <a:lnTo>
                  <a:pt x="1343" y="1198"/>
                </a:lnTo>
                <a:lnTo>
                  <a:pt x="1339" y="1220"/>
                </a:lnTo>
                <a:lnTo>
                  <a:pt x="1335" y="1246"/>
                </a:lnTo>
                <a:lnTo>
                  <a:pt x="1331" y="1254"/>
                </a:lnTo>
                <a:lnTo>
                  <a:pt x="1329" y="1262"/>
                </a:lnTo>
                <a:lnTo>
                  <a:pt x="1328" y="1270"/>
                </a:lnTo>
                <a:lnTo>
                  <a:pt x="1327" y="1277"/>
                </a:lnTo>
                <a:lnTo>
                  <a:pt x="1326" y="1293"/>
                </a:lnTo>
                <a:lnTo>
                  <a:pt x="1325" y="1307"/>
                </a:lnTo>
                <a:lnTo>
                  <a:pt x="1325" y="1314"/>
                </a:lnTo>
                <a:lnTo>
                  <a:pt x="1324" y="1321"/>
                </a:lnTo>
                <a:lnTo>
                  <a:pt x="1322" y="1328"/>
                </a:lnTo>
                <a:lnTo>
                  <a:pt x="1320" y="1335"/>
                </a:lnTo>
                <a:lnTo>
                  <a:pt x="1316" y="1341"/>
                </a:lnTo>
                <a:lnTo>
                  <a:pt x="1312" y="1349"/>
                </a:lnTo>
                <a:lnTo>
                  <a:pt x="1306" y="1355"/>
                </a:lnTo>
                <a:lnTo>
                  <a:pt x="1299" y="1361"/>
                </a:lnTo>
                <a:lnTo>
                  <a:pt x="1276" y="1359"/>
                </a:lnTo>
                <a:lnTo>
                  <a:pt x="1257" y="1359"/>
                </a:lnTo>
                <a:lnTo>
                  <a:pt x="1248" y="1361"/>
                </a:lnTo>
                <a:lnTo>
                  <a:pt x="1240" y="1363"/>
                </a:lnTo>
                <a:lnTo>
                  <a:pt x="1229" y="1366"/>
                </a:lnTo>
                <a:lnTo>
                  <a:pt x="1219" y="1370"/>
                </a:lnTo>
                <a:lnTo>
                  <a:pt x="1217" y="1378"/>
                </a:lnTo>
                <a:lnTo>
                  <a:pt x="1215" y="1385"/>
                </a:lnTo>
                <a:lnTo>
                  <a:pt x="1203" y="1379"/>
                </a:lnTo>
                <a:lnTo>
                  <a:pt x="1190" y="1375"/>
                </a:lnTo>
                <a:lnTo>
                  <a:pt x="1176" y="1373"/>
                </a:lnTo>
                <a:lnTo>
                  <a:pt x="1162" y="1370"/>
                </a:lnTo>
                <a:lnTo>
                  <a:pt x="1133" y="1369"/>
                </a:lnTo>
                <a:lnTo>
                  <a:pt x="1107" y="1368"/>
                </a:lnTo>
                <a:lnTo>
                  <a:pt x="1084" y="1363"/>
                </a:lnTo>
                <a:lnTo>
                  <a:pt x="1062" y="1359"/>
                </a:lnTo>
                <a:lnTo>
                  <a:pt x="1041" y="1357"/>
                </a:lnTo>
                <a:lnTo>
                  <a:pt x="1018" y="1354"/>
                </a:lnTo>
                <a:lnTo>
                  <a:pt x="995" y="1353"/>
                </a:lnTo>
                <a:lnTo>
                  <a:pt x="973" y="1351"/>
                </a:lnTo>
                <a:lnTo>
                  <a:pt x="950" y="1350"/>
                </a:lnTo>
                <a:lnTo>
                  <a:pt x="928" y="1349"/>
                </a:lnTo>
                <a:lnTo>
                  <a:pt x="919" y="1355"/>
                </a:lnTo>
                <a:lnTo>
                  <a:pt x="909" y="1360"/>
                </a:lnTo>
                <a:lnTo>
                  <a:pt x="895" y="1365"/>
                </a:lnTo>
                <a:lnTo>
                  <a:pt x="880" y="1370"/>
                </a:lnTo>
                <a:lnTo>
                  <a:pt x="844" y="1379"/>
                </a:lnTo>
                <a:lnTo>
                  <a:pt x="804" y="1387"/>
                </a:lnTo>
                <a:lnTo>
                  <a:pt x="764" y="1393"/>
                </a:lnTo>
                <a:lnTo>
                  <a:pt x="727" y="1398"/>
                </a:lnTo>
                <a:lnTo>
                  <a:pt x="700" y="1403"/>
                </a:lnTo>
                <a:lnTo>
                  <a:pt x="681" y="1406"/>
                </a:lnTo>
                <a:lnTo>
                  <a:pt x="665" y="1393"/>
                </a:lnTo>
                <a:lnTo>
                  <a:pt x="653" y="1385"/>
                </a:lnTo>
                <a:lnTo>
                  <a:pt x="648" y="1383"/>
                </a:lnTo>
                <a:lnTo>
                  <a:pt x="644" y="1382"/>
                </a:lnTo>
                <a:lnTo>
                  <a:pt x="639" y="1382"/>
                </a:lnTo>
                <a:lnTo>
                  <a:pt x="635" y="1383"/>
                </a:lnTo>
                <a:lnTo>
                  <a:pt x="631" y="1385"/>
                </a:lnTo>
                <a:lnTo>
                  <a:pt x="627" y="1387"/>
                </a:lnTo>
                <a:lnTo>
                  <a:pt x="623" y="1391"/>
                </a:lnTo>
                <a:lnTo>
                  <a:pt x="619" y="1396"/>
                </a:lnTo>
                <a:lnTo>
                  <a:pt x="607" y="1409"/>
                </a:lnTo>
                <a:lnTo>
                  <a:pt x="592" y="1424"/>
                </a:lnTo>
                <a:lnTo>
                  <a:pt x="578" y="1429"/>
                </a:lnTo>
                <a:lnTo>
                  <a:pt x="565" y="1434"/>
                </a:lnTo>
                <a:lnTo>
                  <a:pt x="551" y="1439"/>
                </a:lnTo>
                <a:lnTo>
                  <a:pt x="538" y="1445"/>
                </a:lnTo>
                <a:lnTo>
                  <a:pt x="538" y="1465"/>
                </a:lnTo>
                <a:lnTo>
                  <a:pt x="538" y="1486"/>
                </a:lnTo>
                <a:lnTo>
                  <a:pt x="538" y="1506"/>
                </a:lnTo>
                <a:lnTo>
                  <a:pt x="538" y="1527"/>
                </a:lnTo>
                <a:lnTo>
                  <a:pt x="514" y="1527"/>
                </a:lnTo>
                <a:lnTo>
                  <a:pt x="479" y="1525"/>
                </a:lnTo>
                <a:lnTo>
                  <a:pt x="461" y="1523"/>
                </a:lnTo>
                <a:lnTo>
                  <a:pt x="445" y="1520"/>
                </a:lnTo>
                <a:lnTo>
                  <a:pt x="438" y="1519"/>
                </a:lnTo>
                <a:lnTo>
                  <a:pt x="433" y="1517"/>
                </a:lnTo>
                <a:lnTo>
                  <a:pt x="428" y="1514"/>
                </a:lnTo>
                <a:lnTo>
                  <a:pt x="425" y="1512"/>
                </a:lnTo>
                <a:lnTo>
                  <a:pt x="399" y="1522"/>
                </a:lnTo>
                <a:lnTo>
                  <a:pt x="381" y="1527"/>
                </a:lnTo>
                <a:lnTo>
                  <a:pt x="375" y="1529"/>
                </a:lnTo>
                <a:lnTo>
                  <a:pt x="370" y="1529"/>
                </a:lnTo>
                <a:lnTo>
                  <a:pt x="366" y="1527"/>
                </a:lnTo>
                <a:lnTo>
                  <a:pt x="362" y="1525"/>
                </a:lnTo>
                <a:lnTo>
                  <a:pt x="354" y="1505"/>
                </a:lnTo>
                <a:lnTo>
                  <a:pt x="341" y="1467"/>
                </a:lnTo>
                <a:lnTo>
                  <a:pt x="335" y="1465"/>
                </a:lnTo>
                <a:lnTo>
                  <a:pt x="331" y="1462"/>
                </a:lnTo>
                <a:lnTo>
                  <a:pt x="328" y="1459"/>
                </a:lnTo>
                <a:lnTo>
                  <a:pt x="325" y="1453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12700" cap="flat" cmpd="sng" algn="ctr">
            <a:solidFill>
              <a:srgbClr val="808080">
                <a:lumMod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>
            <a:glow rad="38100">
              <a:schemeClr val="accent1">
                <a:lumMod val="100000"/>
              </a:schemeClr>
            </a:glow>
          </a:effectLst>
          <a:scene3d>
            <a:camera prst="orthographicFront"/>
            <a:lightRig rig="threePt" dir="t"/>
          </a:scene3d>
          <a:sp3d>
            <a:bevelT w="0" h="0"/>
          </a:sp3d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 274">
            <a:extLst>
              <a:ext uri="{FF2B5EF4-FFF2-40B4-BE49-F238E27FC236}">
                <a16:creationId xmlns:a16="http://schemas.microsoft.com/office/drawing/2014/main" id="{4BF767B7-F685-4F12-B7F7-B99598579240}"/>
              </a:ext>
            </a:extLst>
          </p:cNvPr>
          <p:cNvSpPr>
            <a:spLocks/>
          </p:cNvSpPr>
          <p:nvPr/>
        </p:nvSpPr>
        <p:spPr bwMode="auto">
          <a:xfrm>
            <a:off x="873302" y="4298801"/>
            <a:ext cx="659093" cy="622802"/>
          </a:xfrm>
          <a:custGeom>
            <a:avLst/>
            <a:gdLst>
              <a:gd name="T0" fmla="*/ 2147483646 w 1621"/>
              <a:gd name="T1" fmla="*/ 2147483646 h 1519"/>
              <a:gd name="T2" fmla="*/ 2147483646 w 1621"/>
              <a:gd name="T3" fmla="*/ 2147483646 h 1519"/>
              <a:gd name="T4" fmla="*/ 2147483646 w 1621"/>
              <a:gd name="T5" fmla="*/ 2147483646 h 1519"/>
              <a:gd name="T6" fmla="*/ 2147483646 w 1621"/>
              <a:gd name="T7" fmla="*/ 2147483646 h 1519"/>
              <a:gd name="T8" fmla="*/ 2147483646 w 1621"/>
              <a:gd name="T9" fmla="*/ 2147483646 h 1519"/>
              <a:gd name="T10" fmla="*/ 2147483646 w 1621"/>
              <a:gd name="T11" fmla="*/ 2147483646 h 1519"/>
              <a:gd name="T12" fmla="*/ 2147483646 w 1621"/>
              <a:gd name="T13" fmla="*/ 2147483646 h 1519"/>
              <a:gd name="T14" fmla="*/ 2147483646 w 1621"/>
              <a:gd name="T15" fmla="*/ 2147483646 h 1519"/>
              <a:gd name="T16" fmla="*/ 2147483646 w 1621"/>
              <a:gd name="T17" fmla="*/ 2147483646 h 1519"/>
              <a:gd name="T18" fmla="*/ 2147483646 w 1621"/>
              <a:gd name="T19" fmla="*/ 2147483646 h 1519"/>
              <a:gd name="T20" fmla="*/ 2147483646 w 1621"/>
              <a:gd name="T21" fmla="*/ 2147483646 h 1519"/>
              <a:gd name="T22" fmla="*/ 2147483646 w 1621"/>
              <a:gd name="T23" fmla="*/ 2147483646 h 1519"/>
              <a:gd name="T24" fmla="*/ 2147483646 w 1621"/>
              <a:gd name="T25" fmla="*/ 2147483646 h 1519"/>
              <a:gd name="T26" fmla="*/ 2147483646 w 1621"/>
              <a:gd name="T27" fmla="*/ 2147483646 h 1519"/>
              <a:gd name="T28" fmla="*/ 2147483646 w 1621"/>
              <a:gd name="T29" fmla="*/ 2147483646 h 1519"/>
              <a:gd name="T30" fmla="*/ 2147483646 w 1621"/>
              <a:gd name="T31" fmla="*/ 2147483646 h 1519"/>
              <a:gd name="T32" fmla="*/ 2147483646 w 1621"/>
              <a:gd name="T33" fmla="*/ 2147483646 h 1519"/>
              <a:gd name="T34" fmla="*/ 2147483646 w 1621"/>
              <a:gd name="T35" fmla="*/ 2147483646 h 1519"/>
              <a:gd name="T36" fmla="*/ 2147483646 w 1621"/>
              <a:gd name="T37" fmla="*/ 2147483646 h 1519"/>
              <a:gd name="T38" fmla="*/ 2147483646 w 1621"/>
              <a:gd name="T39" fmla="*/ 2147483646 h 1519"/>
              <a:gd name="T40" fmla="*/ 2147483646 w 1621"/>
              <a:gd name="T41" fmla="*/ 2147483646 h 1519"/>
              <a:gd name="T42" fmla="*/ 2147483646 w 1621"/>
              <a:gd name="T43" fmla="*/ 2147483646 h 1519"/>
              <a:gd name="T44" fmla="*/ 2147483646 w 1621"/>
              <a:gd name="T45" fmla="*/ 2147483646 h 1519"/>
              <a:gd name="T46" fmla="*/ 2147483646 w 1621"/>
              <a:gd name="T47" fmla="*/ 2147483646 h 1519"/>
              <a:gd name="T48" fmla="*/ 2147483646 w 1621"/>
              <a:gd name="T49" fmla="*/ 2147483646 h 1519"/>
              <a:gd name="T50" fmla="*/ 2147483646 w 1621"/>
              <a:gd name="T51" fmla="*/ 2147483646 h 1519"/>
              <a:gd name="T52" fmla="*/ 2147483646 w 1621"/>
              <a:gd name="T53" fmla="*/ 2147483646 h 1519"/>
              <a:gd name="T54" fmla="*/ 2147483646 w 1621"/>
              <a:gd name="T55" fmla="*/ 2147483646 h 1519"/>
              <a:gd name="T56" fmla="*/ 2147483646 w 1621"/>
              <a:gd name="T57" fmla="*/ 2147483646 h 1519"/>
              <a:gd name="T58" fmla="*/ 2147483646 w 1621"/>
              <a:gd name="T59" fmla="*/ 2147483646 h 1519"/>
              <a:gd name="T60" fmla="*/ 2147483646 w 1621"/>
              <a:gd name="T61" fmla="*/ 2147483646 h 1519"/>
              <a:gd name="T62" fmla="*/ 2147483646 w 1621"/>
              <a:gd name="T63" fmla="*/ 2147483646 h 1519"/>
              <a:gd name="T64" fmla="*/ 2147483646 w 1621"/>
              <a:gd name="T65" fmla="*/ 2147483646 h 1519"/>
              <a:gd name="T66" fmla="*/ 2147483646 w 1621"/>
              <a:gd name="T67" fmla="*/ 2147483646 h 1519"/>
              <a:gd name="T68" fmla="*/ 2147483646 w 1621"/>
              <a:gd name="T69" fmla="*/ 2147483646 h 1519"/>
              <a:gd name="T70" fmla="*/ 2147483646 w 1621"/>
              <a:gd name="T71" fmla="*/ 2147483646 h 1519"/>
              <a:gd name="T72" fmla="*/ 2147483646 w 1621"/>
              <a:gd name="T73" fmla="*/ 2147483646 h 1519"/>
              <a:gd name="T74" fmla="*/ 2147483646 w 1621"/>
              <a:gd name="T75" fmla="*/ 2147483646 h 1519"/>
              <a:gd name="T76" fmla="*/ 2147483646 w 1621"/>
              <a:gd name="T77" fmla="*/ 2147483646 h 1519"/>
              <a:gd name="T78" fmla="*/ 2147483646 w 1621"/>
              <a:gd name="T79" fmla="*/ 2147483646 h 1519"/>
              <a:gd name="T80" fmla="*/ 2147483646 w 1621"/>
              <a:gd name="T81" fmla="*/ 2147483646 h 1519"/>
              <a:gd name="T82" fmla="*/ 2147483646 w 1621"/>
              <a:gd name="T83" fmla="*/ 2147483646 h 1519"/>
              <a:gd name="T84" fmla="*/ 2147483646 w 1621"/>
              <a:gd name="T85" fmla="*/ 2147483646 h 1519"/>
              <a:gd name="T86" fmla="*/ 2147483646 w 1621"/>
              <a:gd name="T87" fmla="*/ 2147483646 h 1519"/>
              <a:gd name="T88" fmla="*/ 2147483646 w 1621"/>
              <a:gd name="T89" fmla="*/ 2147483646 h 1519"/>
              <a:gd name="T90" fmla="*/ 2147483646 w 1621"/>
              <a:gd name="T91" fmla="*/ 2147483646 h 1519"/>
              <a:gd name="T92" fmla="*/ 2147483646 w 1621"/>
              <a:gd name="T93" fmla="*/ 2147483646 h 1519"/>
              <a:gd name="T94" fmla="*/ 2147483646 w 1621"/>
              <a:gd name="T95" fmla="*/ 2147483646 h 1519"/>
              <a:gd name="T96" fmla="*/ 2147483646 w 1621"/>
              <a:gd name="T97" fmla="*/ 2147483646 h 1519"/>
              <a:gd name="T98" fmla="*/ 2147483646 w 1621"/>
              <a:gd name="T99" fmla="*/ 2147483646 h 1519"/>
              <a:gd name="T100" fmla="*/ 2147483646 w 1621"/>
              <a:gd name="T101" fmla="*/ 2147483646 h 1519"/>
              <a:gd name="T102" fmla="*/ 2147483646 w 1621"/>
              <a:gd name="T103" fmla="*/ 2147483646 h 1519"/>
              <a:gd name="T104" fmla="*/ 2147483646 w 1621"/>
              <a:gd name="T105" fmla="*/ 2147483646 h 1519"/>
              <a:gd name="T106" fmla="*/ 2147483646 w 1621"/>
              <a:gd name="T107" fmla="*/ 2147483646 h 1519"/>
              <a:gd name="T108" fmla="*/ 2147483646 w 1621"/>
              <a:gd name="T109" fmla="*/ 2147483646 h 1519"/>
              <a:gd name="T110" fmla="*/ 2147483646 w 1621"/>
              <a:gd name="T111" fmla="*/ 2147483646 h 1519"/>
              <a:gd name="T112" fmla="*/ 2147483646 w 1621"/>
              <a:gd name="T113" fmla="*/ 2147483646 h 1519"/>
              <a:gd name="T114" fmla="*/ 2147483646 w 1621"/>
              <a:gd name="T115" fmla="*/ 2147483646 h 1519"/>
              <a:gd name="T116" fmla="*/ 2147483646 w 1621"/>
              <a:gd name="T117" fmla="*/ 2147483646 h 1519"/>
              <a:gd name="T118" fmla="*/ 2147483646 w 1621"/>
              <a:gd name="T119" fmla="*/ 2147483646 h 1519"/>
              <a:gd name="T120" fmla="*/ 2147483646 w 1621"/>
              <a:gd name="T121" fmla="*/ 2147483646 h 1519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1621"/>
              <a:gd name="T184" fmla="*/ 0 h 1519"/>
              <a:gd name="T185" fmla="*/ 1621 w 1621"/>
              <a:gd name="T186" fmla="*/ 1519 h 1519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1621" h="1519">
                <a:moveTo>
                  <a:pt x="993" y="770"/>
                </a:moveTo>
                <a:lnTo>
                  <a:pt x="1006" y="771"/>
                </a:lnTo>
                <a:lnTo>
                  <a:pt x="1020" y="774"/>
                </a:lnTo>
                <a:lnTo>
                  <a:pt x="1023" y="776"/>
                </a:lnTo>
                <a:lnTo>
                  <a:pt x="1027" y="778"/>
                </a:lnTo>
                <a:lnTo>
                  <a:pt x="1032" y="780"/>
                </a:lnTo>
                <a:lnTo>
                  <a:pt x="1039" y="782"/>
                </a:lnTo>
                <a:lnTo>
                  <a:pt x="1056" y="785"/>
                </a:lnTo>
                <a:lnTo>
                  <a:pt x="1075" y="787"/>
                </a:lnTo>
                <a:lnTo>
                  <a:pt x="1111" y="790"/>
                </a:lnTo>
                <a:lnTo>
                  <a:pt x="1136" y="791"/>
                </a:lnTo>
                <a:lnTo>
                  <a:pt x="1138" y="797"/>
                </a:lnTo>
                <a:lnTo>
                  <a:pt x="1140" y="802"/>
                </a:lnTo>
                <a:lnTo>
                  <a:pt x="1135" y="802"/>
                </a:lnTo>
                <a:lnTo>
                  <a:pt x="1131" y="802"/>
                </a:lnTo>
                <a:lnTo>
                  <a:pt x="1130" y="815"/>
                </a:lnTo>
                <a:lnTo>
                  <a:pt x="1127" y="830"/>
                </a:lnTo>
                <a:lnTo>
                  <a:pt x="1127" y="837"/>
                </a:lnTo>
                <a:lnTo>
                  <a:pt x="1127" y="843"/>
                </a:lnTo>
                <a:lnTo>
                  <a:pt x="1128" y="851"/>
                </a:lnTo>
                <a:lnTo>
                  <a:pt x="1131" y="858"/>
                </a:lnTo>
                <a:lnTo>
                  <a:pt x="1135" y="858"/>
                </a:lnTo>
                <a:lnTo>
                  <a:pt x="1140" y="858"/>
                </a:lnTo>
                <a:lnTo>
                  <a:pt x="1140" y="865"/>
                </a:lnTo>
                <a:lnTo>
                  <a:pt x="1140" y="873"/>
                </a:lnTo>
                <a:lnTo>
                  <a:pt x="1147" y="875"/>
                </a:lnTo>
                <a:lnTo>
                  <a:pt x="1152" y="877"/>
                </a:lnTo>
                <a:lnTo>
                  <a:pt x="1158" y="882"/>
                </a:lnTo>
                <a:lnTo>
                  <a:pt x="1165" y="889"/>
                </a:lnTo>
                <a:lnTo>
                  <a:pt x="1174" y="890"/>
                </a:lnTo>
                <a:lnTo>
                  <a:pt x="1183" y="891"/>
                </a:lnTo>
                <a:lnTo>
                  <a:pt x="1193" y="892"/>
                </a:lnTo>
                <a:lnTo>
                  <a:pt x="1203" y="893"/>
                </a:lnTo>
                <a:lnTo>
                  <a:pt x="1203" y="887"/>
                </a:lnTo>
                <a:lnTo>
                  <a:pt x="1203" y="882"/>
                </a:lnTo>
                <a:lnTo>
                  <a:pt x="1206" y="882"/>
                </a:lnTo>
                <a:lnTo>
                  <a:pt x="1211" y="882"/>
                </a:lnTo>
                <a:lnTo>
                  <a:pt x="1211" y="872"/>
                </a:lnTo>
                <a:lnTo>
                  <a:pt x="1211" y="865"/>
                </a:lnTo>
                <a:lnTo>
                  <a:pt x="1225" y="862"/>
                </a:lnTo>
                <a:lnTo>
                  <a:pt x="1237" y="861"/>
                </a:lnTo>
                <a:lnTo>
                  <a:pt x="1257" y="860"/>
                </a:lnTo>
                <a:lnTo>
                  <a:pt x="1292" y="860"/>
                </a:lnTo>
                <a:lnTo>
                  <a:pt x="1308" y="855"/>
                </a:lnTo>
                <a:lnTo>
                  <a:pt x="1319" y="849"/>
                </a:lnTo>
                <a:lnTo>
                  <a:pt x="1329" y="844"/>
                </a:lnTo>
                <a:lnTo>
                  <a:pt x="1339" y="841"/>
                </a:lnTo>
                <a:lnTo>
                  <a:pt x="1339" y="834"/>
                </a:lnTo>
                <a:lnTo>
                  <a:pt x="1339" y="829"/>
                </a:lnTo>
                <a:lnTo>
                  <a:pt x="1348" y="833"/>
                </a:lnTo>
                <a:lnTo>
                  <a:pt x="1360" y="836"/>
                </a:lnTo>
                <a:lnTo>
                  <a:pt x="1364" y="845"/>
                </a:lnTo>
                <a:lnTo>
                  <a:pt x="1369" y="853"/>
                </a:lnTo>
                <a:lnTo>
                  <a:pt x="1375" y="857"/>
                </a:lnTo>
                <a:lnTo>
                  <a:pt x="1383" y="860"/>
                </a:lnTo>
                <a:lnTo>
                  <a:pt x="1390" y="861"/>
                </a:lnTo>
                <a:lnTo>
                  <a:pt x="1399" y="861"/>
                </a:lnTo>
                <a:lnTo>
                  <a:pt x="1408" y="861"/>
                </a:lnTo>
                <a:lnTo>
                  <a:pt x="1419" y="860"/>
                </a:lnTo>
                <a:lnTo>
                  <a:pt x="1421" y="870"/>
                </a:lnTo>
                <a:lnTo>
                  <a:pt x="1423" y="882"/>
                </a:lnTo>
                <a:lnTo>
                  <a:pt x="1444" y="886"/>
                </a:lnTo>
                <a:lnTo>
                  <a:pt x="1462" y="891"/>
                </a:lnTo>
                <a:lnTo>
                  <a:pt x="1481" y="896"/>
                </a:lnTo>
                <a:lnTo>
                  <a:pt x="1502" y="900"/>
                </a:lnTo>
                <a:lnTo>
                  <a:pt x="1502" y="904"/>
                </a:lnTo>
                <a:lnTo>
                  <a:pt x="1502" y="909"/>
                </a:lnTo>
                <a:lnTo>
                  <a:pt x="1527" y="912"/>
                </a:lnTo>
                <a:lnTo>
                  <a:pt x="1553" y="916"/>
                </a:lnTo>
                <a:lnTo>
                  <a:pt x="1577" y="919"/>
                </a:lnTo>
                <a:lnTo>
                  <a:pt x="1607" y="920"/>
                </a:lnTo>
                <a:lnTo>
                  <a:pt x="1614" y="930"/>
                </a:lnTo>
                <a:lnTo>
                  <a:pt x="1621" y="941"/>
                </a:lnTo>
                <a:lnTo>
                  <a:pt x="1615" y="942"/>
                </a:lnTo>
                <a:lnTo>
                  <a:pt x="1611" y="943"/>
                </a:lnTo>
                <a:lnTo>
                  <a:pt x="1605" y="945"/>
                </a:lnTo>
                <a:lnTo>
                  <a:pt x="1602" y="948"/>
                </a:lnTo>
                <a:lnTo>
                  <a:pt x="1599" y="951"/>
                </a:lnTo>
                <a:lnTo>
                  <a:pt x="1597" y="955"/>
                </a:lnTo>
                <a:lnTo>
                  <a:pt x="1595" y="959"/>
                </a:lnTo>
                <a:lnTo>
                  <a:pt x="1593" y="965"/>
                </a:lnTo>
                <a:lnTo>
                  <a:pt x="1591" y="975"/>
                </a:lnTo>
                <a:lnTo>
                  <a:pt x="1591" y="985"/>
                </a:lnTo>
                <a:lnTo>
                  <a:pt x="1592" y="996"/>
                </a:lnTo>
                <a:lnTo>
                  <a:pt x="1593" y="1004"/>
                </a:lnTo>
                <a:lnTo>
                  <a:pt x="1607" y="1004"/>
                </a:lnTo>
                <a:lnTo>
                  <a:pt x="1621" y="1004"/>
                </a:lnTo>
                <a:lnTo>
                  <a:pt x="1621" y="1010"/>
                </a:lnTo>
                <a:lnTo>
                  <a:pt x="1621" y="1016"/>
                </a:lnTo>
                <a:lnTo>
                  <a:pt x="1617" y="1016"/>
                </a:lnTo>
                <a:lnTo>
                  <a:pt x="1614" y="1016"/>
                </a:lnTo>
                <a:lnTo>
                  <a:pt x="1614" y="1021"/>
                </a:lnTo>
                <a:lnTo>
                  <a:pt x="1614" y="1025"/>
                </a:lnTo>
                <a:lnTo>
                  <a:pt x="1604" y="1025"/>
                </a:lnTo>
                <a:lnTo>
                  <a:pt x="1597" y="1025"/>
                </a:lnTo>
                <a:lnTo>
                  <a:pt x="1590" y="1035"/>
                </a:lnTo>
                <a:lnTo>
                  <a:pt x="1585" y="1043"/>
                </a:lnTo>
                <a:lnTo>
                  <a:pt x="1579" y="1043"/>
                </a:lnTo>
                <a:lnTo>
                  <a:pt x="1573" y="1043"/>
                </a:lnTo>
                <a:lnTo>
                  <a:pt x="1571" y="1039"/>
                </a:lnTo>
                <a:lnTo>
                  <a:pt x="1569" y="1035"/>
                </a:lnTo>
                <a:lnTo>
                  <a:pt x="1563" y="1036"/>
                </a:lnTo>
                <a:lnTo>
                  <a:pt x="1557" y="1036"/>
                </a:lnTo>
                <a:lnTo>
                  <a:pt x="1548" y="1039"/>
                </a:lnTo>
                <a:lnTo>
                  <a:pt x="1534" y="1043"/>
                </a:lnTo>
                <a:lnTo>
                  <a:pt x="1535" y="1058"/>
                </a:lnTo>
                <a:lnTo>
                  <a:pt x="1537" y="1074"/>
                </a:lnTo>
                <a:lnTo>
                  <a:pt x="1512" y="1091"/>
                </a:lnTo>
                <a:lnTo>
                  <a:pt x="1485" y="1109"/>
                </a:lnTo>
                <a:lnTo>
                  <a:pt x="1473" y="1119"/>
                </a:lnTo>
                <a:lnTo>
                  <a:pt x="1461" y="1130"/>
                </a:lnTo>
                <a:lnTo>
                  <a:pt x="1451" y="1140"/>
                </a:lnTo>
                <a:lnTo>
                  <a:pt x="1443" y="1152"/>
                </a:lnTo>
                <a:lnTo>
                  <a:pt x="1435" y="1154"/>
                </a:lnTo>
                <a:lnTo>
                  <a:pt x="1430" y="1158"/>
                </a:lnTo>
                <a:lnTo>
                  <a:pt x="1425" y="1161"/>
                </a:lnTo>
                <a:lnTo>
                  <a:pt x="1421" y="1165"/>
                </a:lnTo>
                <a:lnTo>
                  <a:pt x="1417" y="1168"/>
                </a:lnTo>
                <a:lnTo>
                  <a:pt x="1415" y="1173"/>
                </a:lnTo>
                <a:lnTo>
                  <a:pt x="1413" y="1178"/>
                </a:lnTo>
                <a:lnTo>
                  <a:pt x="1412" y="1183"/>
                </a:lnTo>
                <a:lnTo>
                  <a:pt x="1411" y="1195"/>
                </a:lnTo>
                <a:lnTo>
                  <a:pt x="1411" y="1206"/>
                </a:lnTo>
                <a:lnTo>
                  <a:pt x="1413" y="1219"/>
                </a:lnTo>
                <a:lnTo>
                  <a:pt x="1414" y="1231"/>
                </a:lnTo>
                <a:lnTo>
                  <a:pt x="1409" y="1231"/>
                </a:lnTo>
                <a:lnTo>
                  <a:pt x="1405" y="1231"/>
                </a:lnTo>
                <a:lnTo>
                  <a:pt x="1404" y="1247"/>
                </a:lnTo>
                <a:lnTo>
                  <a:pt x="1402" y="1262"/>
                </a:lnTo>
                <a:lnTo>
                  <a:pt x="1400" y="1279"/>
                </a:lnTo>
                <a:lnTo>
                  <a:pt x="1399" y="1294"/>
                </a:lnTo>
                <a:lnTo>
                  <a:pt x="1402" y="1294"/>
                </a:lnTo>
                <a:lnTo>
                  <a:pt x="1405" y="1294"/>
                </a:lnTo>
                <a:lnTo>
                  <a:pt x="1406" y="1310"/>
                </a:lnTo>
                <a:lnTo>
                  <a:pt x="1407" y="1326"/>
                </a:lnTo>
                <a:lnTo>
                  <a:pt x="1408" y="1341"/>
                </a:lnTo>
                <a:lnTo>
                  <a:pt x="1409" y="1357"/>
                </a:lnTo>
                <a:lnTo>
                  <a:pt x="1401" y="1367"/>
                </a:lnTo>
                <a:lnTo>
                  <a:pt x="1393" y="1376"/>
                </a:lnTo>
                <a:lnTo>
                  <a:pt x="1383" y="1385"/>
                </a:lnTo>
                <a:lnTo>
                  <a:pt x="1371" y="1392"/>
                </a:lnTo>
                <a:lnTo>
                  <a:pt x="1360" y="1397"/>
                </a:lnTo>
                <a:lnTo>
                  <a:pt x="1347" y="1401"/>
                </a:lnTo>
                <a:lnTo>
                  <a:pt x="1341" y="1402"/>
                </a:lnTo>
                <a:lnTo>
                  <a:pt x="1335" y="1403"/>
                </a:lnTo>
                <a:lnTo>
                  <a:pt x="1329" y="1403"/>
                </a:lnTo>
                <a:lnTo>
                  <a:pt x="1322" y="1402"/>
                </a:lnTo>
                <a:lnTo>
                  <a:pt x="1322" y="1394"/>
                </a:lnTo>
                <a:lnTo>
                  <a:pt x="1322" y="1387"/>
                </a:lnTo>
                <a:lnTo>
                  <a:pt x="1311" y="1384"/>
                </a:lnTo>
                <a:lnTo>
                  <a:pt x="1301" y="1382"/>
                </a:lnTo>
                <a:lnTo>
                  <a:pt x="1297" y="1388"/>
                </a:lnTo>
                <a:lnTo>
                  <a:pt x="1294" y="1395"/>
                </a:lnTo>
                <a:lnTo>
                  <a:pt x="1283" y="1396"/>
                </a:lnTo>
                <a:lnTo>
                  <a:pt x="1272" y="1397"/>
                </a:lnTo>
                <a:lnTo>
                  <a:pt x="1260" y="1398"/>
                </a:lnTo>
                <a:lnTo>
                  <a:pt x="1250" y="1399"/>
                </a:lnTo>
                <a:lnTo>
                  <a:pt x="1244" y="1391"/>
                </a:lnTo>
                <a:lnTo>
                  <a:pt x="1237" y="1385"/>
                </a:lnTo>
                <a:lnTo>
                  <a:pt x="1231" y="1380"/>
                </a:lnTo>
                <a:lnTo>
                  <a:pt x="1225" y="1375"/>
                </a:lnTo>
                <a:lnTo>
                  <a:pt x="1218" y="1373"/>
                </a:lnTo>
                <a:lnTo>
                  <a:pt x="1210" y="1371"/>
                </a:lnTo>
                <a:lnTo>
                  <a:pt x="1203" y="1370"/>
                </a:lnTo>
                <a:lnTo>
                  <a:pt x="1195" y="1369"/>
                </a:lnTo>
                <a:lnTo>
                  <a:pt x="1163" y="1371"/>
                </a:lnTo>
                <a:lnTo>
                  <a:pt x="1128" y="1373"/>
                </a:lnTo>
                <a:lnTo>
                  <a:pt x="1108" y="1367"/>
                </a:lnTo>
                <a:lnTo>
                  <a:pt x="1093" y="1363"/>
                </a:lnTo>
                <a:lnTo>
                  <a:pt x="1082" y="1361"/>
                </a:lnTo>
                <a:lnTo>
                  <a:pt x="1064" y="1360"/>
                </a:lnTo>
                <a:lnTo>
                  <a:pt x="1064" y="1355"/>
                </a:lnTo>
                <a:lnTo>
                  <a:pt x="1064" y="1350"/>
                </a:lnTo>
                <a:lnTo>
                  <a:pt x="1060" y="1350"/>
                </a:lnTo>
                <a:lnTo>
                  <a:pt x="1056" y="1350"/>
                </a:lnTo>
                <a:lnTo>
                  <a:pt x="1056" y="1355"/>
                </a:lnTo>
                <a:lnTo>
                  <a:pt x="1056" y="1360"/>
                </a:lnTo>
                <a:lnTo>
                  <a:pt x="1051" y="1360"/>
                </a:lnTo>
                <a:lnTo>
                  <a:pt x="1047" y="1362"/>
                </a:lnTo>
                <a:lnTo>
                  <a:pt x="1044" y="1366"/>
                </a:lnTo>
                <a:lnTo>
                  <a:pt x="1043" y="1371"/>
                </a:lnTo>
                <a:lnTo>
                  <a:pt x="1039" y="1371"/>
                </a:lnTo>
                <a:lnTo>
                  <a:pt x="1035" y="1371"/>
                </a:lnTo>
                <a:lnTo>
                  <a:pt x="1035" y="1375"/>
                </a:lnTo>
                <a:lnTo>
                  <a:pt x="1035" y="1378"/>
                </a:lnTo>
                <a:lnTo>
                  <a:pt x="1032" y="1378"/>
                </a:lnTo>
                <a:lnTo>
                  <a:pt x="1028" y="1378"/>
                </a:lnTo>
                <a:lnTo>
                  <a:pt x="1028" y="1383"/>
                </a:lnTo>
                <a:lnTo>
                  <a:pt x="1028" y="1387"/>
                </a:lnTo>
                <a:lnTo>
                  <a:pt x="1024" y="1387"/>
                </a:lnTo>
                <a:lnTo>
                  <a:pt x="1020" y="1387"/>
                </a:lnTo>
                <a:lnTo>
                  <a:pt x="1020" y="1394"/>
                </a:lnTo>
                <a:lnTo>
                  <a:pt x="1020" y="1402"/>
                </a:lnTo>
                <a:lnTo>
                  <a:pt x="1011" y="1401"/>
                </a:lnTo>
                <a:lnTo>
                  <a:pt x="1004" y="1400"/>
                </a:lnTo>
                <a:lnTo>
                  <a:pt x="998" y="1398"/>
                </a:lnTo>
                <a:lnTo>
                  <a:pt x="993" y="1396"/>
                </a:lnTo>
                <a:lnTo>
                  <a:pt x="982" y="1390"/>
                </a:lnTo>
                <a:lnTo>
                  <a:pt x="971" y="1380"/>
                </a:lnTo>
                <a:lnTo>
                  <a:pt x="970" y="1384"/>
                </a:lnTo>
                <a:lnTo>
                  <a:pt x="969" y="1387"/>
                </a:lnTo>
                <a:lnTo>
                  <a:pt x="941" y="1388"/>
                </a:lnTo>
                <a:lnTo>
                  <a:pt x="913" y="1388"/>
                </a:lnTo>
                <a:lnTo>
                  <a:pt x="885" y="1387"/>
                </a:lnTo>
                <a:lnTo>
                  <a:pt x="857" y="1386"/>
                </a:lnTo>
                <a:lnTo>
                  <a:pt x="828" y="1385"/>
                </a:lnTo>
                <a:lnTo>
                  <a:pt x="800" y="1384"/>
                </a:lnTo>
                <a:lnTo>
                  <a:pt x="771" y="1383"/>
                </a:lnTo>
                <a:lnTo>
                  <a:pt x="743" y="1382"/>
                </a:lnTo>
                <a:lnTo>
                  <a:pt x="737" y="1376"/>
                </a:lnTo>
                <a:lnTo>
                  <a:pt x="730" y="1372"/>
                </a:lnTo>
                <a:lnTo>
                  <a:pt x="723" y="1369"/>
                </a:lnTo>
                <a:lnTo>
                  <a:pt x="716" y="1367"/>
                </a:lnTo>
                <a:lnTo>
                  <a:pt x="700" y="1365"/>
                </a:lnTo>
                <a:lnTo>
                  <a:pt x="684" y="1362"/>
                </a:lnTo>
                <a:lnTo>
                  <a:pt x="677" y="1370"/>
                </a:lnTo>
                <a:lnTo>
                  <a:pt x="670" y="1382"/>
                </a:lnTo>
                <a:lnTo>
                  <a:pt x="660" y="1394"/>
                </a:lnTo>
                <a:lnTo>
                  <a:pt x="647" y="1406"/>
                </a:lnTo>
                <a:lnTo>
                  <a:pt x="641" y="1412"/>
                </a:lnTo>
                <a:lnTo>
                  <a:pt x="635" y="1417"/>
                </a:lnTo>
                <a:lnTo>
                  <a:pt x="629" y="1420"/>
                </a:lnTo>
                <a:lnTo>
                  <a:pt x="622" y="1423"/>
                </a:lnTo>
                <a:lnTo>
                  <a:pt x="616" y="1425"/>
                </a:lnTo>
                <a:lnTo>
                  <a:pt x="610" y="1425"/>
                </a:lnTo>
                <a:lnTo>
                  <a:pt x="605" y="1423"/>
                </a:lnTo>
                <a:lnTo>
                  <a:pt x="600" y="1420"/>
                </a:lnTo>
                <a:lnTo>
                  <a:pt x="586" y="1425"/>
                </a:lnTo>
                <a:lnTo>
                  <a:pt x="574" y="1431"/>
                </a:lnTo>
                <a:lnTo>
                  <a:pt x="574" y="1420"/>
                </a:lnTo>
                <a:lnTo>
                  <a:pt x="574" y="1411"/>
                </a:lnTo>
                <a:lnTo>
                  <a:pt x="553" y="1413"/>
                </a:lnTo>
                <a:lnTo>
                  <a:pt x="538" y="1416"/>
                </a:lnTo>
                <a:lnTo>
                  <a:pt x="532" y="1418"/>
                </a:lnTo>
                <a:lnTo>
                  <a:pt x="528" y="1421"/>
                </a:lnTo>
                <a:lnTo>
                  <a:pt x="524" y="1424"/>
                </a:lnTo>
                <a:lnTo>
                  <a:pt x="521" y="1427"/>
                </a:lnTo>
                <a:lnTo>
                  <a:pt x="518" y="1431"/>
                </a:lnTo>
                <a:lnTo>
                  <a:pt x="516" y="1437"/>
                </a:lnTo>
                <a:lnTo>
                  <a:pt x="514" y="1443"/>
                </a:lnTo>
                <a:lnTo>
                  <a:pt x="513" y="1449"/>
                </a:lnTo>
                <a:lnTo>
                  <a:pt x="509" y="1466"/>
                </a:lnTo>
                <a:lnTo>
                  <a:pt x="506" y="1487"/>
                </a:lnTo>
                <a:lnTo>
                  <a:pt x="494" y="1489"/>
                </a:lnTo>
                <a:lnTo>
                  <a:pt x="482" y="1490"/>
                </a:lnTo>
                <a:lnTo>
                  <a:pt x="482" y="1475"/>
                </a:lnTo>
                <a:lnTo>
                  <a:pt x="480" y="1461"/>
                </a:lnTo>
                <a:lnTo>
                  <a:pt x="478" y="1456"/>
                </a:lnTo>
                <a:lnTo>
                  <a:pt x="475" y="1452"/>
                </a:lnTo>
                <a:lnTo>
                  <a:pt x="470" y="1449"/>
                </a:lnTo>
                <a:lnTo>
                  <a:pt x="462" y="1447"/>
                </a:lnTo>
                <a:lnTo>
                  <a:pt x="462" y="1450"/>
                </a:lnTo>
                <a:lnTo>
                  <a:pt x="462" y="1455"/>
                </a:lnTo>
                <a:lnTo>
                  <a:pt x="458" y="1455"/>
                </a:lnTo>
                <a:lnTo>
                  <a:pt x="453" y="1457"/>
                </a:lnTo>
                <a:lnTo>
                  <a:pt x="449" y="1460"/>
                </a:lnTo>
                <a:lnTo>
                  <a:pt x="445" y="1464"/>
                </a:lnTo>
                <a:lnTo>
                  <a:pt x="437" y="1471"/>
                </a:lnTo>
                <a:lnTo>
                  <a:pt x="429" y="1478"/>
                </a:lnTo>
                <a:lnTo>
                  <a:pt x="431" y="1489"/>
                </a:lnTo>
                <a:lnTo>
                  <a:pt x="435" y="1506"/>
                </a:lnTo>
                <a:lnTo>
                  <a:pt x="421" y="1506"/>
                </a:lnTo>
                <a:lnTo>
                  <a:pt x="409" y="1507"/>
                </a:lnTo>
                <a:lnTo>
                  <a:pt x="404" y="1508"/>
                </a:lnTo>
                <a:lnTo>
                  <a:pt x="398" y="1510"/>
                </a:lnTo>
                <a:lnTo>
                  <a:pt x="393" y="1513"/>
                </a:lnTo>
                <a:lnTo>
                  <a:pt x="388" y="1517"/>
                </a:lnTo>
                <a:lnTo>
                  <a:pt x="369" y="1517"/>
                </a:lnTo>
                <a:lnTo>
                  <a:pt x="351" y="1517"/>
                </a:lnTo>
                <a:lnTo>
                  <a:pt x="332" y="1517"/>
                </a:lnTo>
                <a:lnTo>
                  <a:pt x="314" y="1519"/>
                </a:lnTo>
                <a:lnTo>
                  <a:pt x="311" y="1500"/>
                </a:lnTo>
                <a:lnTo>
                  <a:pt x="307" y="1486"/>
                </a:lnTo>
                <a:lnTo>
                  <a:pt x="305" y="1480"/>
                </a:lnTo>
                <a:lnTo>
                  <a:pt x="303" y="1475"/>
                </a:lnTo>
                <a:lnTo>
                  <a:pt x="300" y="1471"/>
                </a:lnTo>
                <a:lnTo>
                  <a:pt x="297" y="1468"/>
                </a:lnTo>
                <a:lnTo>
                  <a:pt x="294" y="1465"/>
                </a:lnTo>
                <a:lnTo>
                  <a:pt x="290" y="1462"/>
                </a:lnTo>
                <a:lnTo>
                  <a:pt x="284" y="1460"/>
                </a:lnTo>
                <a:lnTo>
                  <a:pt x="278" y="1459"/>
                </a:lnTo>
                <a:lnTo>
                  <a:pt x="265" y="1456"/>
                </a:lnTo>
                <a:lnTo>
                  <a:pt x="247" y="1455"/>
                </a:lnTo>
                <a:lnTo>
                  <a:pt x="241" y="1440"/>
                </a:lnTo>
                <a:lnTo>
                  <a:pt x="236" y="1425"/>
                </a:lnTo>
                <a:lnTo>
                  <a:pt x="217" y="1424"/>
                </a:lnTo>
                <a:lnTo>
                  <a:pt x="199" y="1423"/>
                </a:lnTo>
                <a:lnTo>
                  <a:pt x="182" y="1423"/>
                </a:lnTo>
                <a:lnTo>
                  <a:pt x="163" y="1423"/>
                </a:lnTo>
                <a:lnTo>
                  <a:pt x="163" y="1409"/>
                </a:lnTo>
                <a:lnTo>
                  <a:pt x="163" y="1395"/>
                </a:lnTo>
                <a:lnTo>
                  <a:pt x="155" y="1391"/>
                </a:lnTo>
                <a:lnTo>
                  <a:pt x="147" y="1387"/>
                </a:lnTo>
                <a:lnTo>
                  <a:pt x="145" y="1391"/>
                </a:lnTo>
                <a:lnTo>
                  <a:pt x="143" y="1395"/>
                </a:lnTo>
                <a:lnTo>
                  <a:pt x="139" y="1395"/>
                </a:lnTo>
                <a:lnTo>
                  <a:pt x="136" y="1395"/>
                </a:lnTo>
                <a:lnTo>
                  <a:pt x="136" y="1399"/>
                </a:lnTo>
                <a:lnTo>
                  <a:pt x="136" y="1402"/>
                </a:lnTo>
                <a:lnTo>
                  <a:pt x="132" y="1402"/>
                </a:lnTo>
                <a:lnTo>
                  <a:pt x="128" y="1402"/>
                </a:lnTo>
                <a:lnTo>
                  <a:pt x="128" y="1410"/>
                </a:lnTo>
                <a:lnTo>
                  <a:pt x="127" y="1417"/>
                </a:lnTo>
                <a:lnTo>
                  <a:pt x="126" y="1423"/>
                </a:lnTo>
                <a:lnTo>
                  <a:pt x="124" y="1428"/>
                </a:lnTo>
                <a:lnTo>
                  <a:pt x="119" y="1439"/>
                </a:lnTo>
                <a:lnTo>
                  <a:pt x="112" y="1451"/>
                </a:lnTo>
                <a:lnTo>
                  <a:pt x="98" y="1453"/>
                </a:lnTo>
                <a:lnTo>
                  <a:pt x="83" y="1455"/>
                </a:lnTo>
                <a:lnTo>
                  <a:pt x="83" y="1458"/>
                </a:lnTo>
                <a:lnTo>
                  <a:pt x="83" y="1462"/>
                </a:lnTo>
                <a:lnTo>
                  <a:pt x="72" y="1461"/>
                </a:lnTo>
                <a:lnTo>
                  <a:pt x="61" y="1460"/>
                </a:lnTo>
                <a:lnTo>
                  <a:pt x="50" y="1459"/>
                </a:lnTo>
                <a:lnTo>
                  <a:pt x="40" y="1458"/>
                </a:lnTo>
                <a:lnTo>
                  <a:pt x="39" y="1447"/>
                </a:lnTo>
                <a:lnTo>
                  <a:pt x="38" y="1433"/>
                </a:lnTo>
                <a:lnTo>
                  <a:pt x="36" y="1419"/>
                </a:lnTo>
                <a:lnTo>
                  <a:pt x="32" y="1404"/>
                </a:lnTo>
                <a:lnTo>
                  <a:pt x="29" y="1390"/>
                </a:lnTo>
                <a:lnTo>
                  <a:pt x="25" y="1375"/>
                </a:lnTo>
                <a:lnTo>
                  <a:pt x="21" y="1364"/>
                </a:lnTo>
                <a:lnTo>
                  <a:pt x="17" y="1354"/>
                </a:lnTo>
                <a:lnTo>
                  <a:pt x="8" y="1352"/>
                </a:lnTo>
                <a:lnTo>
                  <a:pt x="0" y="1350"/>
                </a:lnTo>
                <a:lnTo>
                  <a:pt x="0" y="1344"/>
                </a:lnTo>
                <a:lnTo>
                  <a:pt x="0" y="1339"/>
                </a:lnTo>
                <a:lnTo>
                  <a:pt x="21" y="1333"/>
                </a:lnTo>
                <a:lnTo>
                  <a:pt x="41" y="1327"/>
                </a:lnTo>
                <a:lnTo>
                  <a:pt x="60" y="1318"/>
                </a:lnTo>
                <a:lnTo>
                  <a:pt x="80" y="1308"/>
                </a:lnTo>
                <a:lnTo>
                  <a:pt x="80" y="1300"/>
                </a:lnTo>
                <a:lnTo>
                  <a:pt x="79" y="1292"/>
                </a:lnTo>
                <a:lnTo>
                  <a:pt x="78" y="1285"/>
                </a:lnTo>
                <a:lnTo>
                  <a:pt x="76" y="1279"/>
                </a:lnTo>
                <a:lnTo>
                  <a:pt x="72" y="1266"/>
                </a:lnTo>
                <a:lnTo>
                  <a:pt x="66" y="1255"/>
                </a:lnTo>
                <a:lnTo>
                  <a:pt x="52" y="1234"/>
                </a:lnTo>
                <a:lnTo>
                  <a:pt x="37" y="1210"/>
                </a:lnTo>
                <a:lnTo>
                  <a:pt x="23" y="1208"/>
                </a:lnTo>
                <a:lnTo>
                  <a:pt x="9" y="1207"/>
                </a:lnTo>
                <a:lnTo>
                  <a:pt x="9" y="1196"/>
                </a:lnTo>
                <a:lnTo>
                  <a:pt x="9" y="1185"/>
                </a:lnTo>
                <a:lnTo>
                  <a:pt x="10" y="1173"/>
                </a:lnTo>
                <a:lnTo>
                  <a:pt x="11" y="1162"/>
                </a:lnTo>
                <a:lnTo>
                  <a:pt x="43" y="1163"/>
                </a:lnTo>
                <a:lnTo>
                  <a:pt x="61" y="1164"/>
                </a:lnTo>
                <a:lnTo>
                  <a:pt x="72" y="1166"/>
                </a:lnTo>
                <a:lnTo>
                  <a:pt x="83" y="1168"/>
                </a:lnTo>
                <a:lnTo>
                  <a:pt x="85" y="1147"/>
                </a:lnTo>
                <a:lnTo>
                  <a:pt x="86" y="1126"/>
                </a:lnTo>
                <a:lnTo>
                  <a:pt x="87" y="1105"/>
                </a:lnTo>
                <a:lnTo>
                  <a:pt x="89" y="1084"/>
                </a:lnTo>
                <a:lnTo>
                  <a:pt x="91" y="1063"/>
                </a:lnTo>
                <a:lnTo>
                  <a:pt x="93" y="1042"/>
                </a:lnTo>
                <a:lnTo>
                  <a:pt x="94" y="1022"/>
                </a:lnTo>
                <a:lnTo>
                  <a:pt x="96" y="1001"/>
                </a:lnTo>
                <a:lnTo>
                  <a:pt x="99" y="1001"/>
                </a:lnTo>
                <a:lnTo>
                  <a:pt x="104" y="1001"/>
                </a:lnTo>
                <a:lnTo>
                  <a:pt x="105" y="993"/>
                </a:lnTo>
                <a:lnTo>
                  <a:pt x="106" y="985"/>
                </a:lnTo>
                <a:lnTo>
                  <a:pt x="106" y="977"/>
                </a:lnTo>
                <a:lnTo>
                  <a:pt x="107" y="970"/>
                </a:lnTo>
                <a:lnTo>
                  <a:pt x="114" y="967"/>
                </a:lnTo>
                <a:lnTo>
                  <a:pt x="122" y="965"/>
                </a:lnTo>
                <a:lnTo>
                  <a:pt x="130" y="964"/>
                </a:lnTo>
                <a:lnTo>
                  <a:pt x="138" y="963"/>
                </a:lnTo>
                <a:lnTo>
                  <a:pt x="155" y="962"/>
                </a:lnTo>
                <a:lnTo>
                  <a:pt x="172" y="960"/>
                </a:lnTo>
                <a:lnTo>
                  <a:pt x="172" y="942"/>
                </a:lnTo>
                <a:lnTo>
                  <a:pt x="172" y="923"/>
                </a:lnTo>
                <a:lnTo>
                  <a:pt x="173" y="904"/>
                </a:lnTo>
                <a:lnTo>
                  <a:pt x="174" y="886"/>
                </a:lnTo>
                <a:lnTo>
                  <a:pt x="178" y="883"/>
                </a:lnTo>
                <a:lnTo>
                  <a:pt x="183" y="879"/>
                </a:lnTo>
                <a:lnTo>
                  <a:pt x="183" y="872"/>
                </a:lnTo>
                <a:lnTo>
                  <a:pt x="182" y="866"/>
                </a:lnTo>
                <a:lnTo>
                  <a:pt x="179" y="859"/>
                </a:lnTo>
                <a:lnTo>
                  <a:pt x="172" y="848"/>
                </a:lnTo>
                <a:lnTo>
                  <a:pt x="167" y="847"/>
                </a:lnTo>
                <a:lnTo>
                  <a:pt x="164" y="844"/>
                </a:lnTo>
                <a:lnTo>
                  <a:pt x="161" y="840"/>
                </a:lnTo>
                <a:lnTo>
                  <a:pt x="159" y="836"/>
                </a:lnTo>
                <a:lnTo>
                  <a:pt x="155" y="826"/>
                </a:lnTo>
                <a:lnTo>
                  <a:pt x="150" y="817"/>
                </a:lnTo>
                <a:lnTo>
                  <a:pt x="155" y="805"/>
                </a:lnTo>
                <a:lnTo>
                  <a:pt x="160" y="795"/>
                </a:lnTo>
                <a:lnTo>
                  <a:pt x="164" y="789"/>
                </a:lnTo>
                <a:lnTo>
                  <a:pt x="168" y="786"/>
                </a:lnTo>
                <a:lnTo>
                  <a:pt x="173" y="783"/>
                </a:lnTo>
                <a:lnTo>
                  <a:pt x="179" y="781"/>
                </a:lnTo>
                <a:lnTo>
                  <a:pt x="182" y="773"/>
                </a:lnTo>
                <a:lnTo>
                  <a:pt x="187" y="764"/>
                </a:lnTo>
                <a:lnTo>
                  <a:pt x="193" y="754"/>
                </a:lnTo>
                <a:lnTo>
                  <a:pt x="200" y="745"/>
                </a:lnTo>
                <a:lnTo>
                  <a:pt x="209" y="735"/>
                </a:lnTo>
                <a:lnTo>
                  <a:pt x="217" y="727"/>
                </a:lnTo>
                <a:lnTo>
                  <a:pt x="224" y="722"/>
                </a:lnTo>
                <a:lnTo>
                  <a:pt x="232" y="718"/>
                </a:lnTo>
                <a:lnTo>
                  <a:pt x="232" y="703"/>
                </a:lnTo>
                <a:lnTo>
                  <a:pt x="232" y="689"/>
                </a:lnTo>
                <a:lnTo>
                  <a:pt x="227" y="689"/>
                </a:lnTo>
                <a:lnTo>
                  <a:pt x="223" y="689"/>
                </a:lnTo>
                <a:lnTo>
                  <a:pt x="223" y="680"/>
                </a:lnTo>
                <a:lnTo>
                  <a:pt x="223" y="673"/>
                </a:lnTo>
                <a:lnTo>
                  <a:pt x="219" y="673"/>
                </a:lnTo>
                <a:lnTo>
                  <a:pt x="215" y="673"/>
                </a:lnTo>
                <a:lnTo>
                  <a:pt x="211" y="653"/>
                </a:lnTo>
                <a:lnTo>
                  <a:pt x="206" y="633"/>
                </a:lnTo>
                <a:lnTo>
                  <a:pt x="204" y="622"/>
                </a:lnTo>
                <a:lnTo>
                  <a:pt x="201" y="612"/>
                </a:lnTo>
                <a:lnTo>
                  <a:pt x="201" y="603"/>
                </a:lnTo>
                <a:lnTo>
                  <a:pt x="201" y="592"/>
                </a:lnTo>
                <a:lnTo>
                  <a:pt x="208" y="590"/>
                </a:lnTo>
                <a:lnTo>
                  <a:pt x="215" y="590"/>
                </a:lnTo>
                <a:lnTo>
                  <a:pt x="227" y="561"/>
                </a:lnTo>
                <a:lnTo>
                  <a:pt x="237" y="543"/>
                </a:lnTo>
                <a:lnTo>
                  <a:pt x="243" y="532"/>
                </a:lnTo>
                <a:lnTo>
                  <a:pt x="247" y="522"/>
                </a:lnTo>
                <a:lnTo>
                  <a:pt x="251" y="522"/>
                </a:lnTo>
                <a:lnTo>
                  <a:pt x="255" y="522"/>
                </a:lnTo>
                <a:lnTo>
                  <a:pt x="256" y="514"/>
                </a:lnTo>
                <a:lnTo>
                  <a:pt x="257" y="508"/>
                </a:lnTo>
                <a:lnTo>
                  <a:pt x="266" y="505"/>
                </a:lnTo>
                <a:lnTo>
                  <a:pt x="275" y="503"/>
                </a:lnTo>
                <a:lnTo>
                  <a:pt x="275" y="498"/>
                </a:lnTo>
                <a:lnTo>
                  <a:pt x="275" y="495"/>
                </a:lnTo>
                <a:lnTo>
                  <a:pt x="278" y="495"/>
                </a:lnTo>
                <a:lnTo>
                  <a:pt x="283" y="495"/>
                </a:lnTo>
                <a:lnTo>
                  <a:pt x="283" y="490"/>
                </a:lnTo>
                <a:lnTo>
                  <a:pt x="283" y="486"/>
                </a:lnTo>
                <a:lnTo>
                  <a:pt x="286" y="486"/>
                </a:lnTo>
                <a:lnTo>
                  <a:pt x="292" y="486"/>
                </a:lnTo>
                <a:lnTo>
                  <a:pt x="292" y="482"/>
                </a:lnTo>
                <a:lnTo>
                  <a:pt x="292" y="479"/>
                </a:lnTo>
                <a:lnTo>
                  <a:pt x="295" y="479"/>
                </a:lnTo>
                <a:lnTo>
                  <a:pt x="299" y="479"/>
                </a:lnTo>
                <a:lnTo>
                  <a:pt x="299" y="470"/>
                </a:lnTo>
                <a:lnTo>
                  <a:pt x="299" y="462"/>
                </a:lnTo>
                <a:lnTo>
                  <a:pt x="308" y="454"/>
                </a:lnTo>
                <a:lnTo>
                  <a:pt x="316" y="447"/>
                </a:lnTo>
                <a:lnTo>
                  <a:pt x="321" y="440"/>
                </a:lnTo>
                <a:lnTo>
                  <a:pt x="324" y="433"/>
                </a:lnTo>
                <a:lnTo>
                  <a:pt x="326" y="414"/>
                </a:lnTo>
                <a:lnTo>
                  <a:pt x="327" y="390"/>
                </a:lnTo>
                <a:lnTo>
                  <a:pt x="323" y="390"/>
                </a:lnTo>
                <a:lnTo>
                  <a:pt x="319" y="390"/>
                </a:lnTo>
                <a:lnTo>
                  <a:pt x="317" y="378"/>
                </a:lnTo>
                <a:lnTo>
                  <a:pt x="314" y="368"/>
                </a:lnTo>
                <a:lnTo>
                  <a:pt x="314" y="359"/>
                </a:lnTo>
                <a:lnTo>
                  <a:pt x="314" y="345"/>
                </a:lnTo>
                <a:lnTo>
                  <a:pt x="320" y="341"/>
                </a:lnTo>
                <a:lnTo>
                  <a:pt x="327" y="339"/>
                </a:lnTo>
                <a:lnTo>
                  <a:pt x="327" y="334"/>
                </a:lnTo>
                <a:lnTo>
                  <a:pt x="327" y="331"/>
                </a:lnTo>
                <a:lnTo>
                  <a:pt x="331" y="331"/>
                </a:lnTo>
                <a:lnTo>
                  <a:pt x="334" y="331"/>
                </a:lnTo>
                <a:lnTo>
                  <a:pt x="334" y="316"/>
                </a:lnTo>
                <a:lnTo>
                  <a:pt x="334" y="303"/>
                </a:lnTo>
                <a:lnTo>
                  <a:pt x="331" y="303"/>
                </a:lnTo>
                <a:lnTo>
                  <a:pt x="327" y="303"/>
                </a:lnTo>
                <a:lnTo>
                  <a:pt x="327" y="295"/>
                </a:lnTo>
                <a:lnTo>
                  <a:pt x="327" y="287"/>
                </a:lnTo>
                <a:lnTo>
                  <a:pt x="325" y="281"/>
                </a:lnTo>
                <a:lnTo>
                  <a:pt x="323" y="276"/>
                </a:lnTo>
                <a:lnTo>
                  <a:pt x="320" y="273"/>
                </a:lnTo>
                <a:lnTo>
                  <a:pt x="314" y="271"/>
                </a:lnTo>
                <a:lnTo>
                  <a:pt x="307" y="269"/>
                </a:lnTo>
                <a:lnTo>
                  <a:pt x="299" y="268"/>
                </a:lnTo>
                <a:lnTo>
                  <a:pt x="299" y="262"/>
                </a:lnTo>
                <a:lnTo>
                  <a:pt x="299" y="259"/>
                </a:lnTo>
                <a:lnTo>
                  <a:pt x="283" y="256"/>
                </a:lnTo>
                <a:lnTo>
                  <a:pt x="269" y="254"/>
                </a:lnTo>
                <a:lnTo>
                  <a:pt x="280" y="236"/>
                </a:lnTo>
                <a:lnTo>
                  <a:pt x="286" y="225"/>
                </a:lnTo>
                <a:lnTo>
                  <a:pt x="290" y="219"/>
                </a:lnTo>
                <a:lnTo>
                  <a:pt x="292" y="212"/>
                </a:lnTo>
                <a:lnTo>
                  <a:pt x="304" y="207"/>
                </a:lnTo>
                <a:lnTo>
                  <a:pt x="314" y="203"/>
                </a:lnTo>
                <a:lnTo>
                  <a:pt x="323" y="198"/>
                </a:lnTo>
                <a:lnTo>
                  <a:pt x="329" y="193"/>
                </a:lnTo>
                <a:lnTo>
                  <a:pt x="334" y="186"/>
                </a:lnTo>
                <a:lnTo>
                  <a:pt x="337" y="176"/>
                </a:lnTo>
                <a:lnTo>
                  <a:pt x="340" y="165"/>
                </a:lnTo>
                <a:lnTo>
                  <a:pt x="342" y="151"/>
                </a:lnTo>
                <a:lnTo>
                  <a:pt x="347" y="151"/>
                </a:lnTo>
                <a:lnTo>
                  <a:pt x="351" y="151"/>
                </a:lnTo>
                <a:lnTo>
                  <a:pt x="351" y="148"/>
                </a:lnTo>
                <a:lnTo>
                  <a:pt x="351" y="144"/>
                </a:lnTo>
                <a:lnTo>
                  <a:pt x="355" y="144"/>
                </a:lnTo>
                <a:lnTo>
                  <a:pt x="358" y="144"/>
                </a:lnTo>
                <a:lnTo>
                  <a:pt x="357" y="137"/>
                </a:lnTo>
                <a:lnTo>
                  <a:pt x="356" y="130"/>
                </a:lnTo>
                <a:lnTo>
                  <a:pt x="366" y="115"/>
                </a:lnTo>
                <a:lnTo>
                  <a:pt x="375" y="105"/>
                </a:lnTo>
                <a:lnTo>
                  <a:pt x="380" y="101"/>
                </a:lnTo>
                <a:lnTo>
                  <a:pt x="385" y="96"/>
                </a:lnTo>
                <a:lnTo>
                  <a:pt x="393" y="93"/>
                </a:lnTo>
                <a:lnTo>
                  <a:pt x="403" y="91"/>
                </a:lnTo>
                <a:lnTo>
                  <a:pt x="403" y="88"/>
                </a:lnTo>
                <a:lnTo>
                  <a:pt x="403" y="84"/>
                </a:lnTo>
                <a:lnTo>
                  <a:pt x="406" y="84"/>
                </a:lnTo>
                <a:lnTo>
                  <a:pt x="411" y="84"/>
                </a:lnTo>
                <a:lnTo>
                  <a:pt x="413" y="76"/>
                </a:lnTo>
                <a:lnTo>
                  <a:pt x="417" y="66"/>
                </a:lnTo>
                <a:lnTo>
                  <a:pt x="426" y="65"/>
                </a:lnTo>
                <a:lnTo>
                  <a:pt x="435" y="63"/>
                </a:lnTo>
                <a:lnTo>
                  <a:pt x="443" y="61"/>
                </a:lnTo>
                <a:lnTo>
                  <a:pt x="450" y="58"/>
                </a:lnTo>
                <a:lnTo>
                  <a:pt x="458" y="54"/>
                </a:lnTo>
                <a:lnTo>
                  <a:pt x="463" y="49"/>
                </a:lnTo>
                <a:lnTo>
                  <a:pt x="466" y="45"/>
                </a:lnTo>
                <a:lnTo>
                  <a:pt x="468" y="41"/>
                </a:lnTo>
                <a:lnTo>
                  <a:pt x="469" y="37"/>
                </a:lnTo>
                <a:lnTo>
                  <a:pt x="470" y="32"/>
                </a:lnTo>
                <a:lnTo>
                  <a:pt x="480" y="31"/>
                </a:lnTo>
                <a:lnTo>
                  <a:pt x="489" y="29"/>
                </a:lnTo>
                <a:lnTo>
                  <a:pt x="497" y="26"/>
                </a:lnTo>
                <a:lnTo>
                  <a:pt x="504" y="23"/>
                </a:lnTo>
                <a:lnTo>
                  <a:pt x="518" y="18"/>
                </a:lnTo>
                <a:lnTo>
                  <a:pt x="534" y="12"/>
                </a:lnTo>
                <a:lnTo>
                  <a:pt x="534" y="6"/>
                </a:lnTo>
                <a:lnTo>
                  <a:pt x="536" y="0"/>
                </a:lnTo>
                <a:lnTo>
                  <a:pt x="544" y="0"/>
                </a:lnTo>
                <a:lnTo>
                  <a:pt x="552" y="0"/>
                </a:lnTo>
                <a:lnTo>
                  <a:pt x="555" y="3"/>
                </a:lnTo>
                <a:lnTo>
                  <a:pt x="559" y="8"/>
                </a:lnTo>
                <a:lnTo>
                  <a:pt x="569" y="8"/>
                </a:lnTo>
                <a:lnTo>
                  <a:pt x="579" y="8"/>
                </a:lnTo>
                <a:lnTo>
                  <a:pt x="583" y="5"/>
                </a:lnTo>
                <a:lnTo>
                  <a:pt x="586" y="3"/>
                </a:lnTo>
                <a:lnTo>
                  <a:pt x="589" y="1"/>
                </a:lnTo>
                <a:lnTo>
                  <a:pt x="593" y="0"/>
                </a:lnTo>
                <a:lnTo>
                  <a:pt x="602" y="0"/>
                </a:lnTo>
                <a:lnTo>
                  <a:pt x="611" y="0"/>
                </a:lnTo>
                <a:lnTo>
                  <a:pt x="617" y="11"/>
                </a:lnTo>
                <a:lnTo>
                  <a:pt x="621" y="19"/>
                </a:lnTo>
                <a:lnTo>
                  <a:pt x="623" y="28"/>
                </a:lnTo>
                <a:lnTo>
                  <a:pt x="626" y="40"/>
                </a:lnTo>
                <a:lnTo>
                  <a:pt x="630" y="40"/>
                </a:lnTo>
                <a:lnTo>
                  <a:pt x="633" y="40"/>
                </a:lnTo>
                <a:lnTo>
                  <a:pt x="633" y="48"/>
                </a:lnTo>
                <a:lnTo>
                  <a:pt x="633" y="56"/>
                </a:lnTo>
                <a:lnTo>
                  <a:pt x="644" y="56"/>
                </a:lnTo>
                <a:lnTo>
                  <a:pt x="657" y="56"/>
                </a:lnTo>
                <a:lnTo>
                  <a:pt x="665" y="71"/>
                </a:lnTo>
                <a:lnTo>
                  <a:pt x="673" y="84"/>
                </a:lnTo>
                <a:lnTo>
                  <a:pt x="683" y="84"/>
                </a:lnTo>
                <a:lnTo>
                  <a:pt x="693" y="84"/>
                </a:lnTo>
                <a:lnTo>
                  <a:pt x="693" y="88"/>
                </a:lnTo>
                <a:lnTo>
                  <a:pt x="693" y="91"/>
                </a:lnTo>
                <a:lnTo>
                  <a:pt x="699" y="93"/>
                </a:lnTo>
                <a:lnTo>
                  <a:pt x="705" y="95"/>
                </a:lnTo>
                <a:lnTo>
                  <a:pt x="707" y="102"/>
                </a:lnTo>
                <a:lnTo>
                  <a:pt x="710" y="109"/>
                </a:lnTo>
                <a:lnTo>
                  <a:pt x="715" y="109"/>
                </a:lnTo>
                <a:lnTo>
                  <a:pt x="721" y="111"/>
                </a:lnTo>
                <a:lnTo>
                  <a:pt x="723" y="117"/>
                </a:lnTo>
                <a:lnTo>
                  <a:pt x="725" y="124"/>
                </a:lnTo>
                <a:lnTo>
                  <a:pt x="734" y="124"/>
                </a:lnTo>
                <a:lnTo>
                  <a:pt x="744" y="127"/>
                </a:lnTo>
                <a:lnTo>
                  <a:pt x="752" y="130"/>
                </a:lnTo>
                <a:lnTo>
                  <a:pt x="760" y="134"/>
                </a:lnTo>
                <a:lnTo>
                  <a:pt x="768" y="140"/>
                </a:lnTo>
                <a:lnTo>
                  <a:pt x="774" y="146"/>
                </a:lnTo>
                <a:lnTo>
                  <a:pt x="778" y="155"/>
                </a:lnTo>
                <a:lnTo>
                  <a:pt x="781" y="164"/>
                </a:lnTo>
                <a:lnTo>
                  <a:pt x="776" y="165"/>
                </a:lnTo>
                <a:lnTo>
                  <a:pt x="772" y="167"/>
                </a:lnTo>
                <a:lnTo>
                  <a:pt x="770" y="175"/>
                </a:lnTo>
                <a:lnTo>
                  <a:pt x="769" y="184"/>
                </a:lnTo>
                <a:lnTo>
                  <a:pt x="766" y="186"/>
                </a:lnTo>
                <a:lnTo>
                  <a:pt x="762" y="188"/>
                </a:lnTo>
                <a:lnTo>
                  <a:pt x="768" y="193"/>
                </a:lnTo>
                <a:lnTo>
                  <a:pt x="773" y="198"/>
                </a:lnTo>
                <a:lnTo>
                  <a:pt x="772" y="207"/>
                </a:lnTo>
                <a:lnTo>
                  <a:pt x="771" y="216"/>
                </a:lnTo>
                <a:lnTo>
                  <a:pt x="770" y="225"/>
                </a:lnTo>
                <a:lnTo>
                  <a:pt x="769" y="235"/>
                </a:lnTo>
                <a:lnTo>
                  <a:pt x="765" y="235"/>
                </a:lnTo>
                <a:lnTo>
                  <a:pt x="760" y="235"/>
                </a:lnTo>
                <a:lnTo>
                  <a:pt x="760" y="239"/>
                </a:lnTo>
                <a:lnTo>
                  <a:pt x="760" y="244"/>
                </a:lnTo>
                <a:lnTo>
                  <a:pt x="756" y="244"/>
                </a:lnTo>
                <a:lnTo>
                  <a:pt x="752" y="244"/>
                </a:lnTo>
                <a:lnTo>
                  <a:pt x="745" y="267"/>
                </a:lnTo>
                <a:lnTo>
                  <a:pt x="739" y="287"/>
                </a:lnTo>
                <a:lnTo>
                  <a:pt x="735" y="299"/>
                </a:lnTo>
                <a:lnTo>
                  <a:pt x="733" y="309"/>
                </a:lnTo>
                <a:lnTo>
                  <a:pt x="732" y="320"/>
                </a:lnTo>
                <a:lnTo>
                  <a:pt x="731" y="333"/>
                </a:lnTo>
                <a:lnTo>
                  <a:pt x="725" y="339"/>
                </a:lnTo>
                <a:lnTo>
                  <a:pt x="722" y="345"/>
                </a:lnTo>
                <a:lnTo>
                  <a:pt x="721" y="352"/>
                </a:lnTo>
                <a:lnTo>
                  <a:pt x="720" y="361"/>
                </a:lnTo>
                <a:lnTo>
                  <a:pt x="728" y="362"/>
                </a:lnTo>
                <a:lnTo>
                  <a:pt x="737" y="363"/>
                </a:lnTo>
                <a:lnTo>
                  <a:pt x="745" y="365"/>
                </a:lnTo>
                <a:lnTo>
                  <a:pt x="752" y="366"/>
                </a:lnTo>
                <a:lnTo>
                  <a:pt x="752" y="370"/>
                </a:lnTo>
                <a:lnTo>
                  <a:pt x="752" y="374"/>
                </a:lnTo>
                <a:lnTo>
                  <a:pt x="762" y="375"/>
                </a:lnTo>
                <a:lnTo>
                  <a:pt x="773" y="378"/>
                </a:lnTo>
                <a:lnTo>
                  <a:pt x="776" y="389"/>
                </a:lnTo>
                <a:lnTo>
                  <a:pt x="780" y="401"/>
                </a:lnTo>
                <a:lnTo>
                  <a:pt x="784" y="414"/>
                </a:lnTo>
                <a:lnTo>
                  <a:pt x="788" y="426"/>
                </a:lnTo>
                <a:lnTo>
                  <a:pt x="791" y="426"/>
                </a:lnTo>
                <a:lnTo>
                  <a:pt x="797" y="426"/>
                </a:lnTo>
                <a:lnTo>
                  <a:pt x="797" y="430"/>
                </a:lnTo>
                <a:lnTo>
                  <a:pt x="797" y="435"/>
                </a:lnTo>
                <a:lnTo>
                  <a:pt x="801" y="435"/>
                </a:lnTo>
                <a:lnTo>
                  <a:pt x="805" y="435"/>
                </a:lnTo>
                <a:lnTo>
                  <a:pt x="805" y="439"/>
                </a:lnTo>
                <a:lnTo>
                  <a:pt x="805" y="443"/>
                </a:lnTo>
                <a:lnTo>
                  <a:pt x="812" y="443"/>
                </a:lnTo>
                <a:lnTo>
                  <a:pt x="821" y="443"/>
                </a:lnTo>
                <a:lnTo>
                  <a:pt x="821" y="447"/>
                </a:lnTo>
                <a:lnTo>
                  <a:pt x="821" y="450"/>
                </a:lnTo>
                <a:lnTo>
                  <a:pt x="825" y="450"/>
                </a:lnTo>
                <a:lnTo>
                  <a:pt x="829" y="450"/>
                </a:lnTo>
                <a:lnTo>
                  <a:pt x="826" y="463"/>
                </a:lnTo>
                <a:lnTo>
                  <a:pt x="824" y="470"/>
                </a:lnTo>
                <a:lnTo>
                  <a:pt x="821" y="475"/>
                </a:lnTo>
                <a:lnTo>
                  <a:pt x="815" y="480"/>
                </a:lnTo>
                <a:lnTo>
                  <a:pt x="813" y="503"/>
                </a:lnTo>
                <a:lnTo>
                  <a:pt x="811" y="527"/>
                </a:lnTo>
                <a:lnTo>
                  <a:pt x="809" y="552"/>
                </a:lnTo>
                <a:lnTo>
                  <a:pt x="807" y="576"/>
                </a:lnTo>
                <a:lnTo>
                  <a:pt x="812" y="581"/>
                </a:lnTo>
                <a:lnTo>
                  <a:pt x="815" y="586"/>
                </a:lnTo>
                <a:lnTo>
                  <a:pt x="817" y="593"/>
                </a:lnTo>
                <a:lnTo>
                  <a:pt x="821" y="606"/>
                </a:lnTo>
                <a:lnTo>
                  <a:pt x="825" y="606"/>
                </a:lnTo>
                <a:lnTo>
                  <a:pt x="829" y="606"/>
                </a:lnTo>
                <a:lnTo>
                  <a:pt x="829" y="611"/>
                </a:lnTo>
                <a:lnTo>
                  <a:pt x="829" y="617"/>
                </a:lnTo>
                <a:lnTo>
                  <a:pt x="833" y="619"/>
                </a:lnTo>
                <a:lnTo>
                  <a:pt x="837" y="621"/>
                </a:lnTo>
                <a:lnTo>
                  <a:pt x="839" y="628"/>
                </a:lnTo>
                <a:lnTo>
                  <a:pt x="841" y="634"/>
                </a:lnTo>
                <a:lnTo>
                  <a:pt x="849" y="634"/>
                </a:lnTo>
                <a:lnTo>
                  <a:pt x="857" y="634"/>
                </a:lnTo>
                <a:lnTo>
                  <a:pt x="857" y="643"/>
                </a:lnTo>
                <a:lnTo>
                  <a:pt x="857" y="652"/>
                </a:lnTo>
                <a:lnTo>
                  <a:pt x="857" y="661"/>
                </a:lnTo>
                <a:lnTo>
                  <a:pt x="857" y="670"/>
                </a:lnTo>
                <a:lnTo>
                  <a:pt x="862" y="671"/>
                </a:lnTo>
                <a:lnTo>
                  <a:pt x="868" y="672"/>
                </a:lnTo>
                <a:lnTo>
                  <a:pt x="870" y="678"/>
                </a:lnTo>
                <a:lnTo>
                  <a:pt x="872" y="686"/>
                </a:lnTo>
                <a:lnTo>
                  <a:pt x="881" y="688"/>
                </a:lnTo>
                <a:lnTo>
                  <a:pt x="890" y="689"/>
                </a:lnTo>
                <a:lnTo>
                  <a:pt x="898" y="692"/>
                </a:lnTo>
                <a:lnTo>
                  <a:pt x="908" y="694"/>
                </a:lnTo>
                <a:lnTo>
                  <a:pt x="908" y="697"/>
                </a:lnTo>
                <a:lnTo>
                  <a:pt x="908" y="701"/>
                </a:lnTo>
                <a:lnTo>
                  <a:pt x="916" y="701"/>
                </a:lnTo>
                <a:lnTo>
                  <a:pt x="924" y="701"/>
                </a:lnTo>
                <a:lnTo>
                  <a:pt x="924" y="704"/>
                </a:lnTo>
                <a:lnTo>
                  <a:pt x="924" y="709"/>
                </a:lnTo>
                <a:lnTo>
                  <a:pt x="930" y="710"/>
                </a:lnTo>
                <a:lnTo>
                  <a:pt x="937" y="712"/>
                </a:lnTo>
                <a:lnTo>
                  <a:pt x="939" y="718"/>
                </a:lnTo>
                <a:lnTo>
                  <a:pt x="945" y="725"/>
                </a:lnTo>
                <a:lnTo>
                  <a:pt x="953" y="734"/>
                </a:lnTo>
                <a:lnTo>
                  <a:pt x="963" y="744"/>
                </a:lnTo>
                <a:lnTo>
                  <a:pt x="972" y="753"/>
                </a:lnTo>
                <a:lnTo>
                  <a:pt x="980" y="760"/>
                </a:lnTo>
                <a:lnTo>
                  <a:pt x="987" y="766"/>
                </a:lnTo>
                <a:lnTo>
                  <a:pt x="993" y="770"/>
                </a:lnTo>
                <a:close/>
              </a:path>
            </a:pathLst>
          </a:custGeom>
          <a:solidFill>
            <a:srgbClr val="62E13F"/>
          </a:solidFill>
          <a:ln w="12700" cap="flat" cmpd="sng" algn="ctr">
            <a:solidFill>
              <a:srgbClr val="808080">
                <a:lumMod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>
            <a:glow rad="38100">
              <a:schemeClr val="accent1">
                <a:lumMod val="100000"/>
              </a:schemeClr>
            </a:glow>
          </a:effectLst>
          <a:scene3d>
            <a:camera prst="orthographicFront"/>
            <a:lightRig rig="threePt" dir="t"/>
          </a:scene3d>
          <a:sp3d>
            <a:bevelT w="0" h="0"/>
          </a:sp3d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reeform 286">
            <a:extLst>
              <a:ext uri="{FF2B5EF4-FFF2-40B4-BE49-F238E27FC236}">
                <a16:creationId xmlns:a16="http://schemas.microsoft.com/office/drawing/2014/main" id="{D0155454-EC77-463E-BEBB-645721B111D6}"/>
              </a:ext>
            </a:extLst>
          </p:cNvPr>
          <p:cNvSpPr>
            <a:spLocks/>
          </p:cNvSpPr>
          <p:nvPr/>
        </p:nvSpPr>
        <p:spPr bwMode="auto">
          <a:xfrm>
            <a:off x="2996056" y="4083715"/>
            <a:ext cx="599286" cy="665045"/>
          </a:xfrm>
          <a:custGeom>
            <a:avLst/>
            <a:gdLst>
              <a:gd name="T0" fmla="*/ 2147483646 w 1453"/>
              <a:gd name="T1" fmla="*/ 2147483646 h 1635"/>
              <a:gd name="T2" fmla="*/ 2147483646 w 1453"/>
              <a:gd name="T3" fmla="*/ 2147483646 h 1635"/>
              <a:gd name="T4" fmla="*/ 2147483646 w 1453"/>
              <a:gd name="T5" fmla="*/ 2147483646 h 1635"/>
              <a:gd name="T6" fmla="*/ 2147483646 w 1453"/>
              <a:gd name="T7" fmla="*/ 2147483646 h 1635"/>
              <a:gd name="T8" fmla="*/ 2147483646 w 1453"/>
              <a:gd name="T9" fmla="*/ 2147483646 h 1635"/>
              <a:gd name="T10" fmla="*/ 2147483646 w 1453"/>
              <a:gd name="T11" fmla="*/ 2147483646 h 1635"/>
              <a:gd name="T12" fmla="*/ 2147483646 w 1453"/>
              <a:gd name="T13" fmla="*/ 2147483646 h 1635"/>
              <a:gd name="T14" fmla="*/ 2147483646 w 1453"/>
              <a:gd name="T15" fmla="*/ 2147483646 h 1635"/>
              <a:gd name="T16" fmla="*/ 2147483646 w 1453"/>
              <a:gd name="T17" fmla="*/ 2147483646 h 1635"/>
              <a:gd name="T18" fmla="*/ 2147483646 w 1453"/>
              <a:gd name="T19" fmla="*/ 2147483646 h 1635"/>
              <a:gd name="T20" fmla="*/ 2147483646 w 1453"/>
              <a:gd name="T21" fmla="*/ 2147483646 h 1635"/>
              <a:gd name="T22" fmla="*/ 2147483646 w 1453"/>
              <a:gd name="T23" fmla="*/ 2147483646 h 1635"/>
              <a:gd name="T24" fmla="*/ 2147483646 w 1453"/>
              <a:gd name="T25" fmla="*/ 2147483646 h 1635"/>
              <a:gd name="T26" fmla="*/ 2147483646 w 1453"/>
              <a:gd name="T27" fmla="*/ 2147483646 h 1635"/>
              <a:gd name="T28" fmla="*/ 2147483646 w 1453"/>
              <a:gd name="T29" fmla="*/ 2147483646 h 1635"/>
              <a:gd name="T30" fmla="*/ 2147483646 w 1453"/>
              <a:gd name="T31" fmla="*/ 2147483646 h 1635"/>
              <a:gd name="T32" fmla="*/ 2147483646 w 1453"/>
              <a:gd name="T33" fmla="*/ 2147483646 h 1635"/>
              <a:gd name="T34" fmla="*/ 2147483646 w 1453"/>
              <a:gd name="T35" fmla="*/ 2147483646 h 1635"/>
              <a:gd name="T36" fmla="*/ 2147483646 w 1453"/>
              <a:gd name="T37" fmla="*/ 2147483646 h 1635"/>
              <a:gd name="T38" fmla="*/ 2147483646 w 1453"/>
              <a:gd name="T39" fmla="*/ 2147483646 h 1635"/>
              <a:gd name="T40" fmla="*/ 2147483646 w 1453"/>
              <a:gd name="T41" fmla="*/ 2147483646 h 1635"/>
              <a:gd name="T42" fmla="*/ 2147483646 w 1453"/>
              <a:gd name="T43" fmla="*/ 2147483646 h 1635"/>
              <a:gd name="T44" fmla="*/ 2147483646 w 1453"/>
              <a:gd name="T45" fmla="*/ 2147483646 h 1635"/>
              <a:gd name="T46" fmla="*/ 2147483646 w 1453"/>
              <a:gd name="T47" fmla="*/ 2147483646 h 1635"/>
              <a:gd name="T48" fmla="*/ 2147483646 w 1453"/>
              <a:gd name="T49" fmla="*/ 2147483646 h 1635"/>
              <a:gd name="T50" fmla="*/ 2147483646 w 1453"/>
              <a:gd name="T51" fmla="*/ 2147483646 h 1635"/>
              <a:gd name="T52" fmla="*/ 2147483646 w 1453"/>
              <a:gd name="T53" fmla="*/ 2147483646 h 1635"/>
              <a:gd name="T54" fmla="*/ 2147483646 w 1453"/>
              <a:gd name="T55" fmla="*/ 2147483646 h 1635"/>
              <a:gd name="T56" fmla="*/ 2147483646 w 1453"/>
              <a:gd name="T57" fmla="*/ 2147483646 h 1635"/>
              <a:gd name="T58" fmla="*/ 2147483646 w 1453"/>
              <a:gd name="T59" fmla="*/ 2147483646 h 1635"/>
              <a:gd name="T60" fmla="*/ 2147483646 w 1453"/>
              <a:gd name="T61" fmla="*/ 2147483646 h 1635"/>
              <a:gd name="T62" fmla="*/ 2147483646 w 1453"/>
              <a:gd name="T63" fmla="*/ 2147483646 h 1635"/>
              <a:gd name="T64" fmla="*/ 2147483646 w 1453"/>
              <a:gd name="T65" fmla="*/ 2147483646 h 1635"/>
              <a:gd name="T66" fmla="*/ 2147483646 w 1453"/>
              <a:gd name="T67" fmla="*/ 2147483646 h 1635"/>
              <a:gd name="T68" fmla="*/ 2147483646 w 1453"/>
              <a:gd name="T69" fmla="*/ 2147483646 h 1635"/>
              <a:gd name="T70" fmla="*/ 2147483646 w 1453"/>
              <a:gd name="T71" fmla="*/ 2147483646 h 1635"/>
              <a:gd name="T72" fmla="*/ 2147483646 w 1453"/>
              <a:gd name="T73" fmla="*/ 2147483646 h 1635"/>
              <a:gd name="T74" fmla="*/ 2147483646 w 1453"/>
              <a:gd name="T75" fmla="*/ 2147483646 h 1635"/>
              <a:gd name="T76" fmla="*/ 2147483646 w 1453"/>
              <a:gd name="T77" fmla="*/ 2147483646 h 1635"/>
              <a:gd name="T78" fmla="*/ 2147483646 w 1453"/>
              <a:gd name="T79" fmla="*/ 2147483646 h 1635"/>
              <a:gd name="T80" fmla="*/ 2147483646 w 1453"/>
              <a:gd name="T81" fmla="*/ 2147483646 h 1635"/>
              <a:gd name="T82" fmla="*/ 2147483646 w 1453"/>
              <a:gd name="T83" fmla="*/ 2147483646 h 1635"/>
              <a:gd name="T84" fmla="*/ 2147483646 w 1453"/>
              <a:gd name="T85" fmla="*/ 2147483646 h 1635"/>
              <a:gd name="T86" fmla="*/ 2147483646 w 1453"/>
              <a:gd name="T87" fmla="*/ 2147483646 h 1635"/>
              <a:gd name="T88" fmla="*/ 2147483646 w 1453"/>
              <a:gd name="T89" fmla="*/ 2147483646 h 1635"/>
              <a:gd name="T90" fmla="*/ 2147483646 w 1453"/>
              <a:gd name="T91" fmla="*/ 2147483646 h 1635"/>
              <a:gd name="T92" fmla="*/ 2147483646 w 1453"/>
              <a:gd name="T93" fmla="*/ 2147483646 h 1635"/>
              <a:gd name="T94" fmla="*/ 2147483646 w 1453"/>
              <a:gd name="T95" fmla="*/ 2147483646 h 1635"/>
              <a:gd name="T96" fmla="*/ 2147483646 w 1453"/>
              <a:gd name="T97" fmla="*/ 2147483646 h 1635"/>
              <a:gd name="T98" fmla="*/ 2147483646 w 1453"/>
              <a:gd name="T99" fmla="*/ 2147483646 h 1635"/>
              <a:gd name="T100" fmla="*/ 2147483646 w 1453"/>
              <a:gd name="T101" fmla="*/ 2147483646 h 1635"/>
              <a:gd name="T102" fmla="*/ 2147483646 w 1453"/>
              <a:gd name="T103" fmla="*/ 2147483646 h 1635"/>
              <a:gd name="T104" fmla="*/ 2147483646 w 1453"/>
              <a:gd name="T105" fmla="*/ 2147483646 h 1635"/>
              <a:gd name="T106" fmla="*/ 2147483646 w 1453"/>
              <a:gd name="T107" fmla="*/ 2147483646 h 1635"/>
              <a:gd name="T108" fmla="*/ 2147483646 w 1453"/>
              <a:gd name="T109" fmla="*/ 2147483646 h 1635"/>
              <a:gd name="T110" fmla="*/ 2147483646 w 1453"/>
              <a:gd name="T111" fmla="*/ 2147483646 h 1635"/>
              <a:gd name="T112" fmla="*/ 2147483646 w 1453"/>
              <a:gd name="T113" fmla="*/ 2147483646 h 1635"/>
              <a:gd name="T114" fmla="*/ 2147483646 w 1453"/>
              <a:gd name="T115" fmla="*/ 2147483646 h 1635"/>
              <a:gd name="T116" fmla="*/ 2147483646 w 1453"/>
              <a:gd name="T117" fmla="*/ 2147483646 h 1635"/>
              <a:gd name="T118" fmla="*/ 2147483646 w 1453"/>
              <a:gd name="T119" fmla="*/ 2147483646 h 1635"/>
              <a:gd name="T120" fmla="*/ 2147483646 w 1453"/>
              <a:gd name="T121" fmla="*/ 2147483646 h 1635"/>
              <a:gd name="T122" fmla="*/ 2147483646 w 1453"/>
              <a:gd name="T123" fmla="*/ 2147483646 h 1635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1453"/>
              <a:gd name="T187" fmla="*/ 0 h 1635"/>
              <a:gd name="T188" fmla="*/ 1453 w 1453"/>
              <a:gd name="T189" fmla="*/ 1635 h 1635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1453" h="1635">
                <a:moveTo>
                  <a:pt x="566" y="1635"/>
                </a:moveTo>
                <a:lnTo>
                  <a:pt x="559" y="1629"/>
                </a:lnTo>
                <a:lnTo>
                  <a:pt x="556" y="1625"/>
                </a:lnTo>
                <a:lnTo>
                  <a:pt x="555" y="1620"/>
                </a:lnTo>
                <a:lnTo>
                  <a:pt x="553" y="1611"/>
                </a:lnTo>
                <a:lnTo>
                  <a:pt x="549" y="1611"/>
                </a:lnTo>
                <a:lnTo>
                  <a:pt x="545" y="1611"/>
                </a:lnTo>
                <a:lnTo>
                  <a:pt x="538" y="1587"/>
                </a:lnTo>
                <a:lnTo>
                  <a:pt x="530" y="1564"/>
                </a:lnTo>
                <a:lnTo>
                  <a:pt x="524" y="1540"/>
                </a:lnTo>
                <a:lnTo>
                  <a:pt x="518" y="1516"/>
                </a:lnTo>
                <a:lnTo>
                  <a:pt x="506" y="1517"/>
                </a:lnTo>
                <a:lnTo>
                  <a:pt x="495" y="1518"/>
                </a:lnTo>
                <a:lnTo>
                  <a:pt x="486" y="1509"/>
                </a:lnTo>
                <a:lnTo>
                  <a:pt x="480" y="1501"/>
                </a:lnTo>
                <a:lnTo>
                  <a:pt x="478" y="1497"/>
                </a:lnTo>
                <a:lnTo>
                  <a:pt x="477" y="1493"/>
                </a:lnTo>
                <a:lnTo>
                  <a:pt x="474" y="1487"/>
                </a:lnTo>
                <a:lnTo>
                  <a:pt x="473" y="1480"/>
                </a:lnTo>
                <a:lnTo>
                  <a:pt x="459" y="1482"/>
                </a:lnTo>
                <a:lnTo>
                  <a:pt x="444" y="1484"/>
                </a:lnTo>
                <a:lnTo>
                  <a:pt x="443" y="1473"/>
                </a:lnTo>
                <a:lnTo>
                  <a:pt x="441" y="1463"/>
                </a:lnTo>
                <a:lnTo>
                  <a:pt x="447" y="1462"/>
                </a:lnTo>
                <a:lnTo>
                  <a:pt x="455" y="1460"/>
                </a:lnTo>
                <a:lnTo>
                  <a:pt x="456" y="1445"/>
                </a:lnTo>
                <a:lnTo>
                  <a:pt x="458" y="1432"/>
                </a:lnTo>
                <a:lnTo>
                  <a:pt x="469" y="1432"/>
                </a:lnTo>
                <a:lnTo>
                  <a:pt x="482" y="1432"/>
                </a:lnTo>
                <a:lnTo>
                  <a:pt x="479" y="1418"/>
                </a:lnTo>
                <a:lnTo>
                  <a:pt x="474" y="1405"/>
                </a:lnTo>
                <a:lnTo>
                  <a:pt x="469" y="1392"/>
                </a:lnTo>
                <a:lnTo>
                  <a:pt x="464" y="1379"/>
                </a:lnTo>
                <a:lnTo>
                  <a:pt x="459" y="1367"/>
                </a:lnTo>
                <a:lnTo>
                  <a:pt x="455" y="1354"/>
                </a:lnTo>
                <a:lnTo>
                  <a:pt x="452" y="1342"/>
                </a:lnTo>
                <a:lnTo>
                  <a:pt x="450" y="1328"/>
                </a:lnTo>
                <a:lnTo>
                  <a:pt x="441" y="1328"/>
                </a:lnTo>
                <a:lnTo>
                  <a:pt x="434" y="1328"/>
                </a:lnTo>
                <a:lnTo>
                  <a:pt x="434" y="1322"/>
                </a:lnTo>
                <a:lnTo>
                  <a:pt x="434" y="1317"/>
                </a:lnTo>
                <a:lnTo>
                  <a:pt x="428" y="1317"/>
                </a:lnTo>
                <a:lnTo>
                  <a:pt x="422" y="1317"/>
                </a:lnTo>
                <a:lnTo>
                  <a:pt x="422" y="1312"/>
                </a:lnTo>
                <a:lnTo>
                  <a:pt x="422" y="1308"/>
                </a:lnTo>
                <a:lnTo>
                  <a:pt x="411" y="1306"/>
                </a:lnTo>
                <a:lnTo>
                  <a:pt x="401" y="1304"/>
                </a:lnTo>
                <a:lnTo>
                  <a:pt x="399" y="1290"/>
                </a:lnTo>
                <a:lnTo>
                  <a:pt x="397" y="1275"/>
                </a:lnTo>
                <a:lnTo>
                  <a:pt x="394" y="1275"/>
                </a:lnTo>
                <a:lnTo>
                  <a:pt x="389" y="1275"/>
                </a:lnTo>
                <a:lnTo>
                  <a:pt x="386" y="1252"/>
                </a:lnTo>
                <a:lnTo>
                  <a:pt x="382" y="1232"/>
                </a:lnTo>
                <a:lnTo>
                  <a:pt x="381" y="1222"/>
                </a:lnTo>
                <a:lnTo>
                  <a:pt x="380" y="1212"/>
                </a:lnTo>
                <a:lnTo>
                  <a:pt x="380" y="1201"/>
                </a:lnTo>
                <a:lnTo>
                  <a:pt x="381" y="1188"/>
                </a:lnTo>
                <a:lnTo>
                  <a:pt x="375" y="1188"/>
                </a:lnTo>
                <a:lnTo>
                  <a:pt x="370" y="1188"/>
                </a:lnTo>
                <a:lnTo>
                  <a:pt x="368" y="1182"/>
                </a:lnTo>
                <a:lnTo>
                  <a:pt x="366" y="1176"/>
                </a:lnTo>
                <a:lnTo>
                  <a:pt x="350" y="1176"/>
                </a:lnTo>
                <a:lnTo>
                  <a:pt x="341" y="1176"/>
                </a:lnTo>
                <a:lnTo>
                  <a:pt x="331" y="1178"/>
                </a:lnTo>
                <a:lnTo>
                  <a:pt x="318" y="1180"/>
                </a:lnTo>
                <a:lnTo>
                  <a:pt x="318" y="1184"/>
                </a:lnTo>
                <a:lnTo>
                  <a:pt x="318" y="1188"/>
                </a:lnTo>
                <a:lnTo>
                  <a:pt x="305" y="1188"/>
                </a:lnTo>
                <a:lnTo>
                  <a:pt x="294" y="1188"/>
                </a:lnTo>
                <a:lnTo>
                  <a:pt x="294" y="1184"/>
                </a:lnTo>
                <a:lnTo>
                  <a:pt x="294" y="1180"/>
                </a:lnTo>
                <a:lnTo>
                  <a:pt x="286" y="1179"/>
                </a:lnTo>
                <a:lnTo>
                  <a:pt x="276" y="1177"/>
                </a:lnTo>
                <a:lnTo>
                  <a:pt x="267" y="1175"/>
                </a:lnTo>
                <a:lnTo>
                  <a:pt x="259" y="1173"/>
                </a:lnTo>
                <a:lnTo>
                  <a:pt x="259" y="1162"/>
                </a:lnTo>
                <a:lnTo>
                  <a:pt x="259" y="1153"/>
                </a:lnTo>
                <a:lnTo>
                  <a:pt x="254" y="1153"/>
                </a:lnTo>
                <a:lnTo>
                  <a:pt x="250" y="1153"/>
                </a:lnTo>
                <a:lnTo>
                  <a:pt x="250" y="1140"/>
                </a:lnTo>
                <a:lnTo>
                  <a:pt x="250" y="1129"/>
                </a:lnTo>
                <a:lnTo>
                  <a:pt x="245" y="1129"/>
                </a:lnTo>
                <a:lnTo>
                  <a:pt x="241" y="1129"/>
                </a:lnTo>
                <a:lnTo>
                  <a:pt x="241" y="1117"/>
                </a:lnTo>
                <a:lnTo>
                  <a:pt x="241" y="1105"/>
                </a:lnTo>
                <a:lnTo>
                  <a:pt x="255" y="1101"/>
                </a:lnTo>
                <a:lnTo>
                  <a:pt x="267" y="1098"/>
                </a:lnTo>
                <a:lnTo>
                  <a:pt x="267" y="1088"/>
                </a:lnTo>
                <a:lnTo>
                  <a:pt x="268" y="1077"/>
                </a:lnTo>
                <a:lnTo>
                  <a:pt x="250" y="1060"/>
                </a:lnTo>
                <a:lnTo>
                  <a:pt x="236" y="1041"/>
                </a:lnTo>
                <a:lnTo>
                  <a:pt x="230" y="1032"/>
                </a:lnTo>
                <a:lnTo>
                  <a:pt x="224" y="1021"/>
                </a:lnTo>
                <a:lnTo>
                  <a:pt x="217" y="1011"/>
                </a:lnTo>
                <a:lnTo>
                  <a:pt x="212" y="998"/>
                </a:lnTo>
                <a:lnTo>
                  <a:pt x="214" y="990"/>
                </a:lnTo>
                <a:lnTo>
                  <a:pt x="217" y="982"/>
                </a:lnTo>
                <a:lnTo>
                  <a:pt x="222" y="971"/>
                </a:lnTo>
                <a:lnTo>
                  <a:pt x="227" y="958"/>
                </a:lnTo>
                <a:lnTo>
                  <a:pt x="243" y="956"/>
                </a:lnTo>
                <a:lnTo>
                  <a:pt x="254" y="954"/>
                </a:lnTo>
                <a:lnTo>
                  <a:pt x="262" y="951"/>
                </a:lnTo>
                <a:lnTo>
                  <a:pt x="270" y="950"/>
                </a:lnTo>
                <a:lnTo>
                  <a:pt x="269" y="932"/>
                </a:lnTo>
                <a:lnTo>
                  <a:pt x="267" y="913"/>
                </a:lnTo>
                <a:lnTo>
                  <a:pt x="266" y="896"/>
                </a:lnTo>
                <a:lnTo>
                  <a:pt x="266" y="878"/>
                </a:lnTo>
                <a:lnTo>
                  <a:pt x="262" y="878"/>
                </a:lnTo>
                <a:lnTo>
                  <a:pt x="259" y="878"/>
                </a:lnTo>
                <a:lnTo>
                  <a:pt x="259" y="867"/>
                </a:lnTo>
                <a:lnTo>
                  <a:pt x="259" y="855"/>
                </a:lnTo>
                <a:lnTo>
                  <a:pt x="259" y="845"/>
                </a:lnTo>
                <a:lnTo>
                  <a:pt x="259" y="833"/>
                </a:lnTo>
                <a:lnTo>
                  <a:pt x="248" y="830"/>
                </a:lnTo>
                <a:lnTo>
                  <a:pt x="240" y="827"/>
                </a:lnTo>
                <a:lnTo>
                  <a:pt x="234" y="824"/>
                </a:lnTo>
                <a:lnTo>
                  <a:pt x="229" y="820"/>
                </a:lnTo>
                <a:lnTo>
                  <a:pt x="225" y="816"/>
                </a:lnTo>
                <a:lnTo>
                  <a:pt x="221" y="811"/>
                </a:lnTo>
                <a:lnTo>
                  <a:pt x="219" y="803"/>
                </a:lnTo>
                <a:lnTo>
                  <a:pt x="217" y="794"/>
                </a:lnTo>
                <a:lnTo>
                  <a:pt x="210" y="791"/>
                </a:lnTo>
                <a:lnTo>
                  <a:pt x="203" y="788"/>
                </a:lnTo>
                <a:lnTo>
                  <a:pt x="199" y="784"/>
                </a:lnTo>
                <a:lnTo>
                  <a:pt x="194" y="778"/>
                </a:lnTo>
                <a:lnTo>
                  <a:pt x="187" y="766"/>
                </a:lnTo>
                <a:lnTo>
                  <a:pt x="182" y="750"/>
                </a:lnTo>
                <a:lnTo>
                  <a:pt x="169" y="750"/>
                </a:lnTo>
                <a:lnTo>
                  <a:pt x="156" y="750"/>
                </a:lnTo>
                <a:lnTo>
                  <a:pt x="143" y="750"/>
                </a:lnTo>
                <a:lnTo>
                  <a:pt x="130" y="750"/>
                </a:lnTo>
                <a:lnTo>
                  <a:pt x="130" y="746"/>
                </a:lnTo>
                <a:lnTo>
                  <a:pt x="130" y="743"/>
                </a:lnTo>
                <a:lnTo>
                  <a:pt x="113" y="735"/>
                </a:lnTo>
                <a:lnTo>
                  <a:pt x="97" y="730"/>
                </a:lnTo>
                <a:lnTo>
                  <a:pt x="77" y="723"/>
                </a:lnTo>
                <a:lnTo>
                  <a:pt x="43" y="714"/>
                </a:lnTo>
                <a:lnTo>
                  <a:pt x="43" y="711"/>
                </a:lnTo>
                <a:lnTo>
                  <a:pt x="43" y="707"/>
                </a:lnTo>
                <a:lnTo>
                  <a:pt x="35" y="707"/>
                </a:lnTo>
                <a:lnTo>
                  <a:pt x="27" y="707"/>
                </a:lnTo>
                <a:lnTo>
                  <a:pt x="27" y="703"/>
                </a:lnTo>
                <a:lnTo>
                  <a:pt x="27" y="699"/>
                </a:lnTo>
                <a:lnTo>
                  <a:pt x="23" y="699"/>
                </a:lnTo>
                <a:lnTo>
                  <a:pt x="19" y="699"/>
                </a:lnTo>
                <a:lnTo>
                  <a:pt x="19" y="694"/>
                </a:lnTo>
                <a:lnTo>
                  <a:pt x="19" y="690"/>
                </a:lnTo>
                <a:lnTo>
                  <a:pt x="11" y="687"/>
                </a:lnTo>
                <a:lnTo>
                  <a:pt x="2" y="683"/>
                </a:lnTo>
                <a:lnTo>
                  <a:pt x="0" y="679"/>
                </a:lnTo>
                <a:lnTo>
                  <a:pt x="0" y="675"/>
                </a:lnTo>
                <a:lnTo>
                  <a:pt x="6" y="671"/>
                </a:lnTo>
                <a:lnTo>
                  <a:pt x="12" y="666"/>
                </a:lnTo>
                <a:lnTo>
                  <a:pt x="17" y="662"/>
                </a:lnTo>
                <a:lnTo>
                  <a:pt x="22" y="658"/>
                </a:lnTo>
                <a:lnTo>
                  <a:pt x="28" y="654"/>
                </a:lnTo>
                <a:lnTo>
                  <a:pt x="34" y="650"/>
                </a:lnTo>
                <a:lnTo>
                  <a:pt x="40" y="646"/>
                </a:lnTo>
                <a:lnTo>
                  <a:pt x="48" y="643"/>
                </a:lnTo>
                <a:lnTo>
                  <a:pt x="48" y="638"/>
                </a:lnTo>
                <a:lnTo>
                  <a:pt x="48" y="634"/>
                </a:lnTo>
                <a:lnTo>
                  <a:pt x="58" y="629"/>
                </a:lnTo>
                <a:lnTo>
                  <a:pt x="65" y="627"/>
                </a:lnTo>
                <a:lnTo>
                  <a:pt x="71" y="625"/>
                </a:lnTo>
                <a:lnTo>
                  <a:pt x="79" y="624"/>
                </a:lnTo>
                <a:lnTo>
                  <a:pt x="80" y="609"/>
                </a:lnTo>
                <a:lnTo>
                  <a:pt x="82" y="600"/>
                </a:lnTo>
                <a:lnTo>
                  <a:pt x="87" y="589"/>
                </a:lnTo>
                <a:lnTo>
                  <a:pt x="95" y="571"/>
                </a:lnTo>
                <a:lnTo>
                  <a:pt x="104" y="571"/>
                </a:lnTo>
                <a:lnTo>
                  <a:pt x="115" y="571"/>
                </a:lnTo>
                <a:lnTo>
                  <a:pt x="114" y="554"/>
                </a:lnTo>
                <a:lnTo>
                  <a:pt x="113" y="543"/>
                </a:lnTo>
                <a:lnTo>
                  <a:pt x="113" y="538"/>
                </a:lnTo>
                <a:lnTo>
                  <a:pt x="114" y="532"/>
                </a:lnTo>
                <a:lnTo>
                  <a:pt x="115" y="524"/>
                </a:lnTo>
                <a:lnTo>
                  <a:pt x="118" y="515"/>
                </a:lnTo>
                <a:lnTo>
                  <a:pt x="128" y="513"/>
                </a:lnTo>
                <a:lnTo>
                  <a:pt x="138" y="511"/>
                </a:lnTo>
                <a:lnTo>
                  <a:pt x="138" y="508"/>
                </a:lnTo>
                <a:lnTo>
                  <a:pt x="138" y="504"/>
                </a:lnTo>
                <a:lnTo>
                  <a:pt x="143" y="504"/>
                </a:lnTo>
                <a:lnTo>
                  <a:pt x="146" y="504"/>
                </a:lnTo>
                <a:lnTo>
                  <a:pt x="147" y="493"/>
                </a:lnTo>
                <a:lnTo>
                  <a:pt x="148" y="483"/>
                </a:lnTo>
                <a:lnTo>
                  <a:pt x="149" y="472"/>
                </a:lnTo>
                <a:lnTo>
                  <a:pt x="151" y="462"/>
                </a:lnTo>
                <a:lnTo>
                  <a:pt x="141" y="458"/>
                </a:lnTo>
                <a:lnTo>
                  <a:pt x="131" y="453"/>
                </a:lnTo>
                <a:lnTo>
                  <a:pt x="123" y="449"/>
                </a:lnTo>
                <a:lnTo>
                  <a:pt x="116" y="443"/>
                </a:lnTo>
                <a:lnTo>
                  <a:pt x="109" y="438"/>
                </a:lnTo>
                <a:lnTo>
                  <a:pt x="104" y="432"/>
                </a:lnTo>
                <a:lnTo>
                  <a:pt x="100" y="426"/>
                </a:lnTo>
                <a:lnTo>
                  <a:pt x="97" y="420"/>
                </a:lnTo>
                <a:lnTo>
                  <a:pt x="94" y="413"/>
                </a:lnTo>
                <a:lnTo>
                  <a:pt x="92" y="405"/>
                </a:lnTo>
                <a:lnTo>
                  <a:pt x="91" y="398"/>
                </a:lnTo>
                <a:lnTo>
                  <a:pt x="90" y="389"/>
                </a:lnTo>
                <a:lnTo>
                  <a:pt x="88" y="371"/>
                </a:lnTo>
                <a:lnTo>
                  <a:pt x="87" y="349"/>
                </a:lnTo>
                <a:lnTo>
                  <a:pt x="90" y="349"/>
                </a:lnTo>
                <a:lnTo>
                  <a:pt x="95" y="349"/>
                </a:lnTo>
                <a:lnTo>
                  <a:pt x="92" y="328"/>
                </a:lnTo>
                <a:lnTo>
                  <a:pt x="90" y="317"/>
                </a:lnTo>
                <a:lnTo>
                  <a:pt x="87" y="309"/>
                </a:lnTo>
                <a:lnTo>
                  <a:pt x="82" y="299"/>
                </a:lnTo>
                <a:lnTo>
                  <a:pt x="69" y="298"/>
                </a:lnTo>
                <a:lnTo>
                  <a:pt x="56" y="296"/>
                </a:lnTo>
                <a:lnTo>
                  <a:pt x="56" y="289"/>
                </a:lnTo>
                <a:lnTo>
                  <a:pt x="58" y="283"/>
                </a:lnTo>
                <a:lnTo>
                  <a:pt x="71" y="278"/>
                </a:lnTo>
                <a:lnTo>
                  <a:pt x="82" y="274"/>
                </a:lnTo>
                <a:lnTo>
                  <a:pt x="94" y="271"/>
                </a:lnTo>
                <a:lnTo>
                  <a:pt x="106" y="268"/>
                </a:lnTo>
                <a:lnTo>
                  <a:pt x="106" y="258"/>
                </a:lnTo>
                <a:lnTo>
                  <a:pt x="105" y="247"/>
                </a:lnTo>
                <a:lnTo>
                  <a:pt x="105" y="237"/>
                </a:lnTo>
                <a:lnTo>
                  <a:pt x="105" y="227"/>
                </a:lnTo>
                <a:lnTo>
                  <a:pt x="110" y="226"/>
                </a:lnTo>
                <a:lnTo>
                  <a:pt x="117" y="225"/>
                </a:lnTo>
                <a:lnTo>
                  <a:pt x="124" y="225"/>
                </a:lnTo>
                <a:lnTo>
                  <a:pt x="131" y="226"/>
                </a:lnTo>
                <a:lnTo>
                  <a:pt x="147" y="229"/>
                </a:lnTo>
                <a:lnTo>
                  <a:pt x="159" y="232"/>
                </a:lnTo>
                <a:lnTo>
                  <a:pt x="161" y="242"/>
                </a:lnTo>
                <a:lnTo>
                  <a:pt x="165" y="255"/>
                </a:lnTo>
                <a:lnTo>
                  <a:pt x="172" y="254"/>
                </a:lnTo>
                <a:lnTo>
                  <a:pt x="179" y="253"/>
                </a:lnTo>
                <a:lnTo>
                  <a:pt x="185" y="250"/>
                </a:lnTo>
                <a:lnTo>
                  <a:pt x="190" y="248"/>
                </a:lnTo>
                <a:lnTo>
                  <a:pt x="202" y="242"/>
                </a:lnTo>
                <a:lnTo>
                  <a:pt x="212" y="235"/>
                </a:lnTo>
                <a:lnTo>
                  <a:pt x="222" y="227"/>
                </a:lnTo>
                <a:lnTo>
                  <a:pt x="233" y="218"/>
                </a:lnTo>
                <a:lnTo>
                  <a:pt x="244" y="210"/>
                </a:lnTo>
                <a:lnTo>
                  <a:pt x="256" y="204"/>
                </a:lnTo>
                <a:lnTo>
                  <a:pt x="266" y="193"/>
                </a:lnTo>
                <a:lnTo>
                  <a:pt x="274" y="181"/>
                </a:lnTo>
                <a:lnTo>
                  <a:pt x="282" y="169"/>
                </a:lnTo>
                <a:lnTo>
                  <a:pt x="290" y="155"/>
                </a:lnTo>
                <a:lnTo>
                  <a:pt x="297" y="144"/>
                </a:lnTo>
                <a:lnTo>
                  <a:pt x="306" y="132"/>
                </a:lnTo>
                <a:lnTo>
                  <a:pt x="312" y="128"/>
                </a:lnTo>
                <a:lnTo>
                  <a:pt x="317" y="124"/>
                </a:lnTo>
                <a:lnTo>
                  <a:pt x="323" y="120"/>
                </a:lnTo>
                <a:lnTo>
                  <a:pt x="330" y="117"/>
                </a:lnTo>
                <a:lnTo>
                  <a:pt x="330" y="110"/>
                </a:lnTo>
                <a:lnTo>
                  <a:pt x="330" y="105"/>
                </a:lnTo>
                <a:lnTo>
                  <a:pt x="344" y="101"/>
                </a:lnTo>
                <a:lnTo>
                  <a:pt x="355" y="97"/>
                </a:lnTo>
                <a:lnTo>
                  <a:pt x="366" y="93"/>
                </a:lnTo>
                <a:lnTo>
                  <a:pt x="378" y="90"/>
                </a:lnTo>
                <a:lnTo>
                  <a:pt x="378" y="97"/>
                </a:lnTo>
                <a:lnTo>
                  <a:pt x="379" y="103"/>
                </a:lnTo>
                <a:lnTo>
                  <a:pt x="381" y="108"/>
                </a:lnTo>
                <a:lnTo>
                  <a:pt x="384" y="114"/>
                </a:lnTo>
                <a:lnTo>
                  <a:pt x="387" y="118"/>
                </a:lnTo>
                <a:lnTo>
                  <a:pt x="393" y="121"/>
                </a:lnTo>
                <a:lnTo>
                  <a:pt x="399" y="123"/>
                </a:lnTo>
                <a:lnTo>
                  <a:pt x="405" y="125"/>
                </a:lnTo>
                <a:lnTo>
                  <a:pt x="408" y="133"/>
                </a:lnTo>
                <a:lnTo>
                  <a:pt x="412" y="139"/>
                </a:lnTo>
                <a:lnTo>
                  <a:pt x="416" y="144"/>
                </a:lnTo>
                <a:lnTo>
                  <a:pt x="423" y="147"/>
                </a:lnTo>
                <a:lnTo>
                  <a:pt x="429" y="149"/>
                </a:lnTo>
                <a:lnTo>
                  <a:pt x="436" y="150"/>
                </a:lnTo>
                <a:lnTo>
                  <a:pt x="443" y="150"/>
                </a:lnTo>
                <a:lnTo>
                  <a:pt x="452" y="150"/>
                </a:lnTo>
                <a:lnTo>
                  <a:pt x="468" y="148"/>
                </a:lnTo>
                <a:lnTo>
                  <a:pt x="485" y="147"/>
                </a:lnTo>
                <a:lnTo>
                  <a:pt x="493" y="146"/>
                </a:lnTo>
                <a:lnTo>
                  <a:pt x="501" y="146"/>
                </a:lnTo>
                <a:lnTo>
                  <a:pt x="510" y="147"/>
                </a:lnTo>
                <a:lnTo>
                  <a:pt x="518" y="149"/>
                </a:lnTo>
                <a:lnTo>
                  <a:pt x="518" y="162"/>
                </a:lnTo>
                <a:lnTo>
                  <a:pt x="518" y="177"/>
                </a:lnTo>
                <a:lnTo>
                  <a:pt x="521" y="177"/>
                </a:lnTo>
                <a:lnTo>
                  <a:pt x="524" y="177"/>
                </a:lnTo>
                <a:lnTo>
                  <a:pt x="524" y="185"/>
                </a:lnTo>
                <a:lnTo>
                  <a:pt x="524" y="192"/>
                </a:lnTo>
                <a:lnTo>
                  <a:pt x="524" y="201"/>
                </a:lnTo>
                <a:lnTo>
                  <a:pt x="524" y="209"/>
                </a:lnTo>
                <a:lnTo>
                  <a:pt x="521" y="209"/>
                </a:lnTo>
                <a:lnTo>
                  <a:pt x="518" y="209"/>
                </a:lnTo>
                <a:lnTo>
                  <a:pt x="518" y="218"/>
                </a:lnTo>
                <a:lnTo>
                  <a:pt x="518" y="229"/>
                </a:lnTo>
                <a:lnTo>
                  <a:pt x="534" y="230"/>
                </a:lnTo>
                <a:lnTo>
                  <a:pt x="548" y="230"/>
                </a:lnTo>
                <a:lnTo>
                  <a:pt x="562" y="232"/>
                </a:lnTo>
                <a:lnTo>
                  <a:pt x="575" y="233"/>
                </a:lnTo>
                <a:lnTo>
                  <a:pt x="589" y="236"/>
                </a:lnTo>
                <a:lnTo>
                  <a:pt x="602" y="239"/>
                </a:lnTo>
                <a:lnTo>
                  <a:pt x="615" y="243"/>
                </a:lnTo>
                <a:lnTo>
                  <a:pt x="630" y="248"/>
                </a:lnTo>
                <a:lnTo>
                  <a:pt x="639" y="247"/>
                </a:lnTo>
                <a:lnTo>
                  <a:pt x="648" y="245"/>
                </a:lnTo>
                <a:lnTo>
                  <a:pt x="655" y="243"/>
                </a:lnTo>
                <a:lnTo>
                  <a:pt x="663" y="240"/>
                </a:lnTo>
                <a:lnTo>
                  <a:pt x="670" y="237"/>
                </a:lnTo>
                <a:lnTo>
                  <a:pt x="678" y="234"/>
                </a:lnTo>
                <a:lnTo>
                  <a:pt x="686" y="232"/>
                </a:lnTo>
                <a:lnTo>
                  <a:pt x="694" y="232"/>
                </a:lnTo>
                <a:lnTo>
                  <a:pt x="697" y="237"/>
                </a:lnTo>
                <a:lnTo>
                  <a:pt x="701" y="243"/>
                </a:lnTo>
                <a:lnTo>
                  <a:pt x="702" y="254"/>
                </a:lnTo>
                <a:lnTo>
                  <a:pt x="704" y="272"/>
                </a:lnTo>
                <a:lnTo>
                  <a:pt x="723" y="271"/>
                </a:lnTo>
                <a:lnTo>
                  <a:pt x="743" y="270"/>
                </a:lnTo>
                <a:lnTo>
                  <a:pt x="764" y="269"/>
                </a:lnTo>
                <a:lnTo>
                  <a:pt x="783" y="268"/>
                </a:lnTo>
                <a:lnTo>
                  <a:pt x="780" y="283"/>
                </a:lnTo>
                <a:lnTo>
                  <a:pt x="778" y="298"/>
                </a:lnTo>
                <a:lnTo>
                  <a:pt x="769" y="302"/>
                </a:lnTo>
                <a:lnTo>
                  <a:pt x="762" y="308"/>
                </a:lnTo>
                <a:lnTo>
                  <a:pt x="760" y="324"/>
                </a:lnTo>
                <a:lnTo>
                  <a:pt x="760" y="336"/>
                </a:lnTo>
                <a:lnTo>
                  <a:pt x="761" y="350"/>
                </a:lnTo>
                <a:lnTo>
                  <a:pt x="764" y="373"/>
                </a:lnTo>
                <a:lnTo>
                  <a:pt x="779" y="375"/>
                </a:lnTo>
                <a:lnTo>
                  <a:pt x="794" y="377"/>
                </a:lnTo>
                <a:lnTo>
                  <a:pt x="807" y="379"/>
                </a:lnTo>
                <a:lnTo>
                  <a:pt x="820" y="378"/>
                </a:lnTo>
                <a:lnTo>
                  <a:pt x="826" y="377"/>
                </a:lnTo>
                <a:lnTo>
                  <a:pt x="831" y="376"/>
                </a:lnTo>
                <a:lnTo>
                  <a:pt x="837" y="374"/>
                </a:lnTo>
                <a:lnTo>
                  <a:pt x="843" y="371"/>
                </a:lnTo>
                <a:lnTo>
                  <a:pt x="849" y="368"/>
                </a:lnTo>
                <a:lnTo>
                  <a:pt x="854" y="362"/>
                </a:lnTo>
                <a:lnTo>
                  <a:pt x="859" y="357"/>
                </a:lnTo>
                <a:lnTo>
                  <a:pt x="865" y="351"/>
                </a:lnTo>
                <a:lnTo>
                  <a:pt x="900" y="351"/>
                </a:lnTo>
                <a:lnTo>
                  <a:pt x="933" y="350"/>
                </a:lnTo>
                <a:lnTo>
                  <a:pt x="949" y="349"/>
                </a:lnTo>
                <a:lnTo>
                  <a:pt x="966" y="347"/>
                </a:lnTo>
                <a:lnTo>
                  <a:pt x="983" y="344"/>
                </a:lnTo>
                <a:lnTo>
                  <a:pt x="999" y="341"/>
                </a:lnTo>
                <a:lnTo>
                  <a:pt x="1001" y="326"/>
                </a:lnTo>
                <a:lnTo>
                  <a:pt x="1004" y="312"/>
                </a:lnTo>
                <a:lnTo>
                  <a:pt x="1007" y="297"/>
                </a:lnTo>
                <a:lnTo>
                  <a:pt x="1010" y="283"/>
                </a:lnTo>
                <a:lnTo>
                  <a:pt x="1021" y="282"/>
                </a:lnTo>
                <a:lnTo>
                  <a:pt x="1031" y="281"/>
                </a:lnTo>
                <a:lnTo>
                  <a:pt x="1028" y="265"/>
                </a:lnTo>
                <a:lnTo>
                  <a:pt x="1026" y="250"/>
                </a:lnTo>
                <a:lnTo>
                  <a:pt x="1025" y="235"/>
                </a:lnTo>
                <a:lnTo>
                  <a:pt x="1023" y="220"/>
                </a:lnTo>
                <a:lnTo>
                  <a:pt x="1026" y="220"/>
                </a:lnTo>
                <a:lnTo>
                  <a:pt x="1031" y="220"/>
                </a:lnTo>
                <a:lnTo>
                  <a:pt x="1029" y="211"/>
                </a:lnTo>
                <a:lnTo>
                  <a:pt x="1026" y="201"/>
                </a:lnTo>
                <a:lnTo>
                  <a:pt x="1024" y="188"/>
                </a:lnTo>
                <a:lnTo>
                  <a:pt x="1023" y="170"/>
                </a:lnTo>
                <a:lnTo>
                  <a:pt x="1026" y="170"/>
                </a:lnTo>
                <a:lnTo>
                  <a:pt x="1031" y="170"/>
                </a:lnTo>
                <a:lnTo>
                  <a:pt x="1030" y="146"/>
                </a:lnTo>
                <a:lnTo>
                  <a:pt x="1030" y="123"/>
                </a:lnTo>
                <a:lnTo>
                  <a:pt x="1030" y="99"/>
                </a:lnTo>
                <a:lnTo>
                  <a:pt x="1030" y="76"/>
                </a:lnTo>
                <a:lnTo>
                  <a:pt x="1039" y="75"/>
                </a:lnTo>
                <a:lnTo>
                  <a:pt x="1048" y="74"/>
                </a:lnTo>
                <a:lnTo>
                  <a:pt x="1057" y="74"/>
                </a:lnTo>
                <a:lnTo>
                  <a:pt x="1067" y="74"/>
                </a:lnTo>
                <a:lnTo>
                  <a:pt x="1067" y="69"/>
                </a:lnTo>
                <a:lnTo>
                  <a:pt x="1067" y="66"/>
                </a:lnTo>
                <a:lnTo>
                  <a:pt x="1081" y="67"/>
                </a:lnTo>
                <a:lnTo>
                  <a:pt x="1097" y="69"/>
                </a:lnTo>
                <a:lnTo>
                  <a:pt x="1111" y="71"/>
                </a:lnTo>
                <a:lnTo>
                  <a:pt x="1127" y="74"/>
                </a:lnTo>
                <a:lnTo>
                  <a:pt x="1127" y="69"/>
                </a:lnTo>
                <a:lnTo>
                  <a:pt x="1127" y="66"/>
                </a:lnTo>
                <a:lnTo>
                  <a:pt x="1130" y="66"/>
                </a:lnTo>
                <a:lnTo>
                  <a:pt x="1134" y="66"/>
                </a:lnTo>
                <a:lnTo>
                  <a:pt x="1134" y="57"/>
                </a:lnTo>
                <a:lnTo>
                  <a:pt x="1134" y="47"/>
                </a:lnTo>
                <a:lnTo>
                  <a:pt x="1134" y="39"/>
                </a:lnTo>
                <a:lnTo>
                  <a:pt x="1134" y="30"/>
                </a:lnTo>
                <a:lnTo>
                  <a:pt x="1139" y="30"/>
                </a:lnTo>
                <a:lnTo>
                  <a:pt x="1145" y="30"/>
                </a:lnTo>
                <a:lnTo>
                  <a:pt x="1152" y="15"/>
                </a:lnTo>
                <a:lnTo>
                  <a:pt x="1157" y="0"/>
                </a:lnTo>
                <a:lnTo>
                  <a:pt x="1170" y="0"/>
                </a:lnTo>
                <a:lnTo>
                  <a:pt x="1184" y="0"/>
                </a:lnTo>
                <a:lnTo>
                  <a:pt x="1181" y="6"/>
                </a:lnTo>
                <a:lnTo>
                  <a:pt x="1177" y="11"/>
                </a:lnTo>
                <a:lnTo>
                  <a:pt x="1175" y="15"/>
                </a:lnTo>
                <a:lnTo>
                  <a:pt x="1174" y="20"/>
                </a:lnTo>
                <a:lnTo>
                  <a:pt x="1173" y="30"/>
                </a:lnTo>
                <a:lnTo>
                  <a:pt x="1173" y="42"/>
                </a:lnTo>
                <a:lnTo>
                  <a:pt x="1186" y="47"/>
                </a:lnTo>
                <a:lnTo>
                  <a:pt x="1198" y="52"/>
                </a:lnTo>
                <a:lnTo>
                  <a:pt x="1200" y="63"/>
                </a:lnTo>
                <a:lnTo>
                  <a:pt x="1202" y="74"/>
                </a:lnTo>
                <a:lnTo>
                  <a:pt x="1193" y="73"/>
                </a:lnTo>
                <a:lnTo>
                  <a:pt x="1184" y="73"/>
                </a:lnTo>
                <a:lnTo>
                  <a:pt x="1177" y="79"/>
                </a:lnTo>
                <a:lnTo>
                  <a:pt x="1174" y="86"/>
                </a:lnTo>
                <a:lnTo>
                  <a:pt x="1173" y="93"/>
                </a:lnTo>
                <a:lnTo>
                  <a:pt x="1173" y="102"/>
                </a:lnTo>
                <a:lnTo>
                  <a:pt x="1181" y="109"/>
                </a:lnTo>
                <a:lnTo>
                  <a:pt x="1189" y="115"/>
                </a:lnTo>
                <a:lnTo>
                  <a:pt x="1203" y="122"/>
                </a:lnTo>
                <a:lnTo>
                  <a:pt x="1229" y="133"/>
                </a:lnTo>
                <a:lnTo>
                  <a:pt x="1229" y="137"/>
                </a:lnTo>
                <a:lnTo>
                  <a:pt x="1229" y="141"/>
                </a:lnTo>
                <a:lnTo>
                  <a:pt x="1238" y="141"/>
                </a:lnTo>
                <a:lnTo>
                  <a:pt x="1246" y="141"/>
                </a:lnTo>
                <a:lnTo>
                  <a:pt x="1246" y="145"/>
                </a:lnTo>
                <a:lnTo>
                  <a:pt x="1246" y="149"/>
                </a:lnTo>
                <a:lnTo>
                  <a:pt x="1260" y="153"/>
                </a:lnTo>
                <a:lnTo>
                  <a:pt x="1274" y="155"/>
                </a:lnTo>
                <a:lnTo>
                  <a:pt x="1287" y="157"/>
                </a:lnTo>
                <a:lnTo>
                  <a:pt x="1302" y="158"/>
                </a:lnTo>
                <a:lnTo>
                  <a:pt x="1330" y="159"/>
                </a:lnTo>
                <a:lnTo>
                  <a:pt x="1359" y="160"/>
                </a:lnTo>
                <a:lnTo>
                  <a:pt x="1363" y="164"/>
                </a:lnTo>
                <a:lnTo>
                  <a:pt x="1366" y="166"/>
                </a:lnTo>
                <a:lnTo>
                  <a:pt x="1370" y="167"/>
                </a:lnTo>
                <a:lnTo>
                  <a:pt x="1378" y="170"/>
                </a:lnTo>
                <a:lnTo>
                  <a:pt x="1378" y="173"/>
                </a:lnTo>
                <a:lnTo>
                  <a:pt x="1378" y="177"/>
                </a:lnTo>
                <a:lnTo>
                  <a:pt x="1385" y="177"/>
                </a:lnTo>
                <a:lnTo>
                  <a:pt x="1393" y="177"/>
                </a:lnTo>
                <a:lnTo>
                  <a:pt x="1393" y="180"/>
                </a:lnTo>
                <a:lnTo>
                  <a:pt x="1393" y="185"/>
                </a:lnTo>
                <a:lnTo>
                  <a:pt x="1404" y="188"/>
                </a:lnTo>
                <a:lnTo>
                  <a:pt x="1412" y="192"/>
                </a:lnTo>
                <a:lnTo>
                  <a:pt x="1418" y="195"/>
                </a:lnTo>
                <a:lnTo>
                  <a:pt x="1423" y="200"/>
                </a:lnTo>
                <a:lnTo>
                  <a:pt x="1427" y="205"/>
                </a:lnTo>
                <a:lnTo>
                  <a:pt x="1432" y="211"/>
                </a:lnTo>
                <a:lnTo>
                  <a:pt x="1435" y="218"/>
                </a:lnTo>
                <a:lnTo>
                  <a:pt x="1438" y="229"/>
                </a:lnTo>
                <a:lnTo>
                  <a:pt x="1441" y="229"/>
                </a:lnTo>
                <a:lnTo>
                  <a:pt x="1444" y="229"/>
                </a:lnTo>
                <a:lnTo>
                  <a:pt x="1446" y="237"/>
                </a:lnTo>
                <a:lnTo>
                  <a:pt x="1448" y="244"/>
                </a:lnTo>
                <a:lnTo>
                  <a:pt x="1450" y="253"/>
                </a:lnTo>
                <a:lnTo>
                  <a:pt x="1453" y="260"/>
                </a:lnTo>
                <a:lnTo>
                  <a:pt x="1448" y="260"/>
                </a:lnTo>
                <a:lnTo>
                  <a:pt x="1444" y="260"/>
                </a:lnTo>
                <a:lnTo>
                  <a:pt x="1444" y="264"/>
                </a:lnTo>
                <a:lnTo>
                  <a:pt x="1444" y="268"/>
                </a:lnTo>
                <a:lnTo>
                  <a:pt x="1441" y="268"/>
                </a:lnTo>
                <a:lnTo>
                  <a:pt x="1438" y="268"/>
                </a:lnTo>
                <a:lnTo>
                  <a:pt x="1438" y="272"/>
                </a:lnTo>
                <a:lnTo>
                  <a:pt x="1438" y="276"/>
                </a:lnTo>
                <a:lnTo>
                  <a:pt x="1431" y="276"/>
                </a:lnTo>
                <a:lnTo>
                  <a:pt x="1425" y="276"/>
                </a:lnTo>
                <a:lnTo>
                  <a:pt x="1428" y="290"/>
                </a:lnTo>
                <a:lnTo>
                  <a:pt x="1431" y="304"/>
                </a:lnTo>
                <a:lnTo>
                  <a:pt x="1434" y="318"/>
                </a:lnTo>
                <a:lnTo>
                  <a:pt x="1438" y="331"/>
                </a:lnTo>
                <a:lnTo>
                  <a:pt x="1441" y="331"/>
                </a:lnTo>
                <a:lnTo>
                  <a:pt x="1444" y="331"/>
                </a:lnTo>
                <a:lnTo>
                  <a:pt x="1444" y="340"/>
                </a:lnTo>
                <a:lnTo>
                  <a:pt x="1444" y="349"/>
                </a:lnTo>
                <a:lnTo>
                  <a:pt x="1405" y="347"/>
                </a:lnTo>
                <a:lnTo>
                  <a:pt x="1381" y="344"/>
                </a:lnTo>
                <a:lnTo>
                  <a:pt x="1366" y="342"/>
                </a:lnTo>
                <a:lnTo>
                  <a:pt x="1354" y="342"/>
                </a:lnTo>
                <a:lnTo>
                  <a:pt x="1344" y="351"/>
                </a:lnTo>
                <a:lnTo>
                  <a:pt x="1338" y="358"/>
                </a:lnTo>
                <a:lnTo>
                  <a:pt x="1337" y="362"/>
                </a:lnTo>
                <a:lnTo>
                  <a:pt x="1335" y="368"/>
                </a:lnTo>
                <a:lnTo>
                  <a:pt x="1334" y="373"/>
                </a:lnTo>
                <a:lnTo>
                  <a:pt x="1333" y="380"/>
                </a:lnTo>
                <a:lnTo>
                  <a:pt x="1329" y="380"/>
                </a:lnTo>
                <a:lnTo>
                  <a:pt x="1325" y="380"/>
                </a:lnTo>
                <a:lnTo>
                  <a:pt x="1323" y="392"/>
                </a:lnTo>
                <a:lnTo>
                  <a:pt x="1319" y="403"/>
                </a:lnTo>
                <a:lnTo>
                  <a:pt x="1314" y="414"/>
                </a:lnTo>
                <a:lnTo>
                  <a:pt x="1308" y="425"/>
                </a:lnTo>
                <a:lnTo>
                  <a:pt x="1303" y="435"/>
                </a:lnTo>
                <a:lnTo>
                  <a:pt x="1298" y="445"/>
                </a:lnTo>
                <a:lnTo>
                  <a:pt x="1293" y="457"/>
                </a:lnTo>
                <a:lnTo>
                  <a:pt x="1289" y="468"/>
                </a:lnTo>
                <a:lnTo>
                  <a:pt x="1297" y="468"/>
                </a:lnTo>
                <a:lnTo>
                  <a:pt x="1306" y="468"/>
                </a:lnTo>
                <a:lnTo>
                  <a:pt x="1306" y="471"/>
                </a:lnTo>
                <a:lnTo>
                  <a:pt x="1306" y="476"/>
                </a:lnTo>
                <a:lnTo>
                  <a:pt x="1301" y="476"/>
                </a:lnTo>
                <a:lnTo>
                  <a:pt x="1298" y="476"/>
                </a:lnTo>
                <a:lnTo>
                  <a:pt x="1299" y="484"/>
                </a:lnTo>
                <a:lnTo>
                  <a:pt x="1301" y="491"/>
                </a:lnTo>
                <a:lnTo>
                  <a:pt x="1304" y="503"/>
                </a:lnTo>
                <a:lnTo>
                  <a:pt x="1306" y="519"/>
                </a:lnTo>
                <a:lnTo>
                  <a:pt x="1301" y="519"/>
                </a:lnTo>
                <a:lnTo>
                  <a:pt x="1298" y="519"/>
                </a:lnTo>
                <a:lnTo>
                  <a:pt x="1298" y="531"/>
                </a:lnTo>
                <a:lnTo>
                  <a:pt x="1298" y="543"/>
                </a:lnTo>
                <a:lnTo>
                  <a:pt x="1282" y="549"/>
                </a:lnTo>
                <a:lnTo>
                  <a:pt x="1270" y="556"/>
                </a:lnTo>
                <a:lnTo>
                  <a:pt x="1265" y="560"/>
                </a:lnTo>
                <a:lnTo>
                  <a:pt x="1260" y="564"/>
                </a:lnTo>
                <a:lnTo>
                  <a:pt x="1257" y="567"/>
                </a:lnTo>
                <a:lnTo>
                  <a:pt x="1255" y="571"/>
                </a:lnTo>
                <a:lnTo>
                  <a:pt x="1253" y="575"/>
                </a:lnTo>
                <a:lnTo>
                  <a:pt x="1251" y="579"/>
                </a:lnTo>
                <a:lnTo>
                  <a:pt x="1250" y="583"/>
                </a:lnTo>
                <a:lnTo>
                  <a:pt x="1250" y="588"/>
                </a:lnTo>
                <a:lnTo>
                  <a:pt x="1251" y="597"/>
                </a:lnTo>
                <a:lnTo>
                  <a:pt x="1253" y="606"/>
                </a:lnTo>
                <a:lnTo>
                  <a:pt x="1257" y="616"/>
                </a:lnTo>
                <a:lnTo>
                  <a:pt x="1263" y="625"/>
                </a:lnTo>
                <a:lnTo>
                  <a:pt x="1269" y="634"/>
                </a:lnTo>
                <a:lnTo>
                  <a:pt x="1275" y="645"/>
                </a:lnTo>
                <a:lnTo>
                  <a:pt x="1288" y="664"/>
                </a:lnTo>
                <a:lnTo>
                  <a:pt x="1301" y="684"/>
                </a:lnTo>
                <a:lnTo>
                  <a:pt x="1307" y="687"/>
                </a:lnTo>
                <a:lnTo>
                  <a:pt x="1313" y="690"/>
                </a:lnTo>
                <a:lnTo>
                  <a:pt x="1313" y="699"/>
                </a:lnTo>
                <a:lnTo>
                  <a:pt x="1313" y="707"/>
                </a:lnTo>
                <a:lnTo>
                  <a:pt x="1320" y="705"/>
                </a:lnTo>
                <a:lnTo>
                  <a:pt x="1326" y="703"/>
                </a:lnTo>
                <a:lnTo>
                  <a:pt x="1331" y="700"/>
                </a:lnTo>
                <a:lnTo>
                  <a:pt x="1336" y="695"/>
                </a:lnTo>
                <a:lnTo>
                  <a:pt x="1341" y="692"/>
                </a:lnTo>
                <a:lnTo>
                  <a:pt x="1345" y="688"/>
                </a:lnTo>
                <a:lnTo>
                  <a:pt x="1352" y="685"/>
                </a:lnTo>
                <a:lnTo>
                  <a:pt x="1357" y="683"/>
                </a:lnTo>
                <a:lnTo>
                  <a:pt x="1357" y="695"/>
                </a:lnTo>
                <a:lnTo>
                  <a:pt x="1357" y="708"/>
                </a:lnTo>
                <a:lnTo>
                  <a:pt x="1357" y="721"/>
                </a:lnTo>
                <a:lnTo>
                  <a:pt x="1357" y="735"/>
                </a:lnTo>
                <a:lnTo>
                  <a:pt x="1345" y="736"/>
                </a:lnTo>
                <a:lnTo>
                  <a:pt x="1334" y="736"/>
                </a:lnTo>
                <a:lnTo>
                  <a:pt x="1323" y="737"/>
                </a:lnTo>
                <a:lnTo>
                  <a:pt x="1310" y="738"/>
                </a:lnTo>
                <a:lnTo>
                  <a:pt x="1308" y="747"/>
                </a:lnTo>
                <a:lnTo>
                  <a:pt x="1306" y="759"/>
                </a:lnTo>
                <a:lnTo>
                  <a:pt x="1309" y="759"/>
                </a:lnTo>
                <a:lnTo>
                  <a:pt x="1313" y="759"/>
                </a:lnTo>
                <a:lnTo>
                  <a:pt x="1311" y="769"/>
                </a:lnTo>
                <a:lnTo>
                  <a:pt x="1309" y="781"/>
                </a:lnTo>
                <a:lnTo>
                  <a:pt x="1308" y="791"/>
                </a:lnTo>
                <a:lnTo>
                  <a:pt x="1306" y="802"/>
                </a:lnTo>
                <a:lnTo>
                  <a:pt x="1301" y="802"/>
                </a:lnTo>
                <a:lnTo>
                  <a:pt x="1298" y="802"/>
                </a:lnTo>
                <a:lnTo>
                  <a:pt x="1295" y="812"/>
                </a:lnTo>
                <a:lnTo>
                  <a:pt x="1293" y="821"/>
                </a:lnTo>
                <a:lnTo>
                  <a:pt x="1291" y="829"/>
                </a:lnTo>
                <a:lnTo>
                  <a:pt x="1289" y="839"/>
                </a:lnTo>
                <a:lnTo>
                  <a:pt x="1278" y="841"/>
                </a:lnTo>
                <a:lnTo>
                  <a:pt x="1269" y="845"/>
                </a:lnTo>
                <a:lnTo>
                  <a:pt x="1261" y="849"/>
                </a:lnTo>
                <a:lnTo>
                  <a:pt x="1254" y="854"/>
                </a:lnTo>
                <a:lnTo>
                  <a:pt x="1247" y="860"/>
                </a:lnTo>
                <a:lnTo>
                  <a:pt x="1242" y="867"/>
                </a:lnTo>
                <a:lnTo>
                  <a:pt x="1237" y="874"/>
                </a:lnTo>
                <a:lnTo>
                  <a:pt x="1231" y="881"/>
                </a:lnTo>
                <a:lnTo>
                  <a:pt x="1221" y="895"/>
                </a:lnTo>
                <a:lnTo>
                  <a:pt x="1210" y="907"/>
                </a:lnTo>
                <a:lnTo>
                  <a:pt x="1203" y="912"/>
                </a:lnTo>
                <a:lnTo>
                  <a:pt x="1196" y="916"/>
                </a:lnTo>
                <a:lnTo>
                  <a:pt x="1188" y="919"/>
                </a:lnTo>
                <a:lnTo>
                  <a:pt x="1179" y="923"/>
                </a:lnTo>
                <a:lnTo>
                  <a:pt x="1179" y="926"/>
                </a:lnTo>
                <a:lnTo>
                  <a:pt x="1179" y="929"/>
                </a:lnTo>
                <a:lnTo>
                  <a:pt x="1173" y="933"/>
                </a:lnTo>
                <a:lnTo>
                  <a:pt x="1169" y="937"/>
                </a:lnTo>
                <a:lnTo>
                  <a:pt x="1165" y="941"/>
                </a:lnTo>
                <a:lnTo>
                  <a:pt x="1162" y="945"/>
                </a:lnTo>
                <a:lnTo>
                  <a:pt x="1158" y="955"/>
                </a:lnTo>
                <a:lnTo>
                  <a:pt x="1156" y="964"/>
                </a:lnTo>
                <a:lnTo>
                  <a:pt x="1153" y="986"/>
                </a:lnTo>
                <a:lnTo>
                  <a:pt x="1151" y="1010"/>
                </a:lnTo>
                <a:lnTo>
                  <a:pt x="1143" y="1013"/>
                </a:lnTo>
                <a:lnTo>
                  <a:pt x="1137" y="1017"/>
                </a:lnTo>
                <a:lnTo>
                  <a:pt x="1136" y="1024"/>
                </a:lnTo>
                <a:lnTo>
                  <a:pt x="1134" y="1034"/>
                </a:lnTo>
                <a:lnTo>
                  <a:pt x="1126" y="1034"/>
                </a:lnTo>
                <a:lnTo>
                  <a:pt x="1118" y="1034"/>
                </a:lnTo>
                <a:lnTo>
                  <a:pt x="1118" y="1037"/>
                </a:lnTo>
                <a:lnTo>
                  <a:pt x="1118" y="1042"/>
                </a:lnTo>
                <a:lnTo>
                  <a:pt x="1103" y="1041"/>
                </a:lnTo>
                <a:lnTo>
                  <a:pt x="1091" y="1040"/>
                </a:lnTo>
                <a:lnTo>
                  <a:pt x="1082" y="1040"/>
                </a:lnTo>
                <a:lnTo>
                  <a:pt x="1074" y="1042"/>
                </a:lnTo>
                <a:lnTo>
                  <a:pt x="1067" y="1045"/>
                </a:lnTo>
                <a:lnTo>
                  <a:pt x="1057" y="1050"/>
                </a:lnTo>
                <a:lnTo>
                  <a:pt x="1047" y="1057"/>
                </a:lnTo>
                <a:lnTo>
                  <a:pt x="1033" y="1068"/>
                </a:lnTo>
                <a:lnTo>
                  <a:pt x="1033" y="1082"/>
                </a:lnTo>
                <a:lnTo>
                  <a:pt x="1033" y="1097"/>
                </a:lnTo>
                <a:lnTo>
                  <a:pt x="1034" y="1111"/>
                </a:lnTo>
                <a:lnTo>
                  <a:pt x="1034" y="1125"/>
                </a:lnTo>
                <a:lnTo>
                  <a:pt x="1028" y="1127"/>
                </a:lnTo>
                <a:lnTo>
                  <a:pt x="1023" y="1129"/>
                </a:lnTo>
                <a:lnTo>
                  <a:pt x="1023" y="1132"/>
                </a:lnTo>
                <a:lnTo>
                  <a:pt x="1023" y="1137"/>
                </a:lnTo>
                <a:lnTo>
                  <a:pt x="1015" y="1137"/>
                </a:lnTo>
                <a:lnTo>
                  <a:pt x="1007" y="1137"/>
                </a:lnTo>
                <a:lnTo>
                  <a:pt x="1007" y="1140"/>
                </a:lnTo>
                <a:lnTo>
                  <a:pt x="1007" y="1145"/>
                </a:lnTo>
                <a:lnTo>
                  <a:pt x="1002" y="1145"/>
                </a:lnTo>
                <a:lnTo>
                  <a:pt x="999" y="1145"/>
                </a:lnTo>
                <a:lnTo>
                  <a:pt x="999" y="1148"/>
                </a:lnTo>
                <a:lnTo>
                  <a:pt x="999" y="1153"/>
                </a:lnTo>
                <a:lnTo>
                  <a:pt x="994" y="1153"/>
                </a:lnTo>
                <a:lnTo>
                  <a:pt x="991" y="1153"/>
                </a:lnTo>
                <a:lnTo>
                  <a:pt x="991" y="1158"/>
                </a:lnTo>
                <a:lnTo>
                  <a:pt x="991" y="1164"/>
                </a:lnTo>
                <a:lnTo>
                  <a:pt x="985" y="1164"/>
                </a:lnTo>
                <a:lnTo>
                  <a:pt x="978" y="1164"/>
                </a:lnTo>
                <a:lnTo>
                  <a:pt x="978" y="1168"/>
                </a:lnTo>
                <a:lnTo>
                  <a:pt x="978" y="1173"/>
                </a:lnTo>
                <a:lnTo>
                  <a:pt x="970" y="1173"/>
                </a:lnTo>
                <a:lnTo>
                  <a:pt x="963" y="1173"/>
                </a:lnTo>
                <a:lnTo>
                  <a:pt x="963" y="1177"/>
                </a:lnTo>
                <a:lnTo>
                  <a:pt x="963" y="1180"/>
                </a:lnTo>
                <a:lnTo>
                  <a:pt x="955" y="1183"/>
                </a:lnTo>
                <a:lnTo>
                  <a:pt x="948" y="1186"/>
                </a:lnTo>
                <a:lnTo>
                  <a:pt x="944" y="1190"/>
                </a:lnTo>
                <a:lnTo>
                  <a:pt x="941" y="1195"/>
                </a:lnTo>
                <a:lnTo>
                  <a:pt x="941" y="1202"/>
                </a:lnTo>
                <a:lnTo>
                  <a:pt x="942" y="1208"/>
                </a:lnTo>
                <a:lnTo>
                  <a:pt x="944" y="1216"/>
                </a:lnTo>
                <a:lnTo>
                  <a:pt x="947" y="1224"/>
                </a:lnTo>
                <a:lnTo>
                  <a:pt x="943" y="1224"/>
                </a:lnTo>
                <a:lnTo>
                  <a:pt x="938" y="1225"/>
                </a:lnTo>
                <a:lnTo>
                  <a:pt x="934" y="1228"/>
                </a:lnTo>
                <a:lnTo>
                  <a:pt x="929" y="1231"/>
                </a:lnTo>
                <a:lnTo>
                  <a:pt x="919" y="1237"/>
                </a:lnTo>
                <a:lnTo>
                  <a:pt x="910" y="1244"/>
                </a:lnTo>
                <a:lnTo>
                  <a:pt x="892" y="1261"/>
                </a:lnTo>
                <a:lnTo>
                  <a:pt x="878" y="1274"/>
                </a:lnTo>
                <a:lnTo>
                  <a:pt x="880" y="1287"/>
                </a:lnTo>
                <a:lnTo>
                  <a:pt x="883" y="1297"/>
                </a:lnTo>
                <a:lnTo>
                  <a:pt x="884" y="1308"/>
                </a:lnTo>
                <a:lnTo>
                  <a:pt x="884" y="1321"/>
                </a:lnTo>
                <a:lnTo>
                  <a:pt x="871" y="1324"/>
                </a:lnTo>
                <a:lnTo>
                  <a:pt x="856" y="1326"/>
                </a:lnTo>
                <a:lnTo>
                  <a:pt x="843" y="1329"/>
                </a:lnTo>
                <a:lnTo>
                  <a:pt x="829" y="1332"/>
                </a:lnTo>
                <a:lnTo>
                  <a:pt x="805" y="1356"/>
                </a:lnTo>
                <a:lnTo>
                  <a:pt x="780" y="1385"/>
                </a:lnTo>
                <a:lnTo>
                  <a:pt x="769" y="1401"/>
                </a:lnTo>
                <a:lnTo>
                  <a:pt x="759" y="1416"/>
                </a:lnTo>
                <a:lnTo>
                  <a:pt x="755" y="1425"/>
                </a:lnTo>
                <a:lnTo>
                  <a:pt x="751" y="1432"/>
                </a:lnTo>
                <a:lnTo>
                  <a:pt x="749" y="1440"/>
                </a:lnTo>
                <a:lnTo>
                  <a:pt x="748" y="1447"/>
                </a:lnTo>
                <a:lnTo>
                  <a:pt x="743" y="1447"/>
                </a:lnTo>
                <a:lnTo>
                  <a:pt x="740" y="1447"/>
                </a:lnTo>
                <a:lnTo>
                  <a:pt x="740" y="1455"/>
                </a:lnTo>
                <a:lnTo>
                  <a:pt x="740" y="1463"/>
                </a:lnTo>
                <a:lnTo>
                  <a:pt x="736" y="1463"/>
                </a:lnTo>
                <a:lnTo>
                  <a:pt x="733" y="1463"/>
                </a:lnTo>
                <a:lnTo>
                  <a:pt x="733" y="1467"/>
                </a:lnTo>
                <a:lnTo>
                  <a:pt x="733" y="1471"/>
                </a:lnTo>
                <a:lnTo>
                  <a:pt x="727" y="1472"/>
                </a:lnTo>
                <a:lnTo>
                  <a:pt x="723" y="1473"/>
                </a:lnTo>
                <a:lnTo>
                  <a:pt x="719" y="1474"/>
                </a:lnTo>
                <a:lnTo>
                  <a:pt x="716" y="1478"/>
                </a:lnTo>
                <a:lnTo>
                  <a:pt x="710" y="1483"/>
                </a:lnTo>
                <a:lnTo>
                  <a:pt x="704" y="1490"/>
                </a:lnTo>
                <a:lnTo>
                  <a:pt x="691" y="1495"/>
                </a:lnTo>
                <a:lnTo>
                  <a:pt x="678" y="1502"/>
                </a:lnTo>
                <a:lnTo>
                  <a:pt x="666" y="1512"/>
                </a:lnTo>
                <a:lnTo>
                  <a:pt x="655" y="1523"/>
                </a:lnTo>
                <a:lnTo>
                  <a:pt x="650" y="1528"/>
                </a:lnTo>
                <a:lnTo>
                  <a:pt x="645" y="1535"/>
                </a:lnTo>
                <a:lnTo>
                  <a:pt x="640" y="1541"/>
                </a:lnTo>
                <a:lnTo>
                  <a:pt x="637" y="1548"/>
                </a:lnTo>
                <a:lnTo>
                  <a:pt x="634" y="1554"/>
                </a:lnTo>
                <a:lnTo>
                  <a:pt x="631" y="1562"/>
                </a:lnTo>
                <a:lnTo>
                  <a:pt x="630" y="1569"/>
                </a:lnTo>
                <a:lnTo>
                  <a:pt x="629" y="1576"/>
                </a:lnTo>
                <a:lnTo>
                  <a:pt x="624" y="1576"/>
                </a:lnTo>
                <a:lnTo>
                  <a:pt x="621" y="1576"/>
                </a:lnTo>
                <a:lnTo>
                  <a:pt x="621" y="1583"/>
                </a:lnTo>
                <a:lnTo>
                  <a:pt x="621" y="1592"/>
                </a:lnTo>
                <a:lnTo>
                  <a:pt x="617" y="1592"/>
                </a:lnTo>
                <a:lnTo>
                  <a:pt x="613" y="1592"/>
                </a:lnTo>
                <a:lnTo>
                  <a:pt x="613" y="1601"/>
                </a:lnTo>
                <a:lnTo>
                  <a:pt x="613" y="1611"/>
                </a:lnTo>
                <a:lnTo>
                  <a:pt x="613" y="1622"/>
                </a:lnTo>
                <a:lnTo>
                  <a:pt x="613" y="1632"/>
                </a:lnTo>
                <a:lnTo>
                  <a:pt x="601" y="1633"/>
                </a:lnTo>
                <a:lnTo>
                  <a:pt x="589" y="1633"/>
                </a:lnTo>
                <a:lnTo>
                  <a:pt x="577" y="1634"/>
                </a:lnTo>
                <a:lnTo>
                  <a:pt x="566" y="1635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12700" cap="flat" cmpd="sng" algn="ctr">
            <a:solidFill>
              <a:srgbClr val="808080">
                <a:lumMod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>
            <a:glow rad="38100">
              <a:schemeClr val="accent1">
                <a:lumMod val="100000"/>
              </a:schemeClr>
            </a:glow>
          </a:effectLst>
          <a:scene3d>
            <a:camera prst="orthographicFront"/>
            <a:lightRig rig="threePt" dir="t"/>
          </a:scene3d>
          <a:sp3d>
            <a:bevelT w="0" h="0"/>
          </a:sp3d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 288">
            <a:extLst>
              <a:ext uri="{FF2B5EF4-FFF2-40B4-BE49-F238E27FC236}">
                <a16:creationId xmlns:a16="http://schemas.microsoft.com/office/drawing/2014/main" id="{9A7EB145-31FA-41D8-9BE3-B20288973EE2}"/>
              </a:ext>
            </a:extLst>
          </p:cNvPr>
          <p:cNvSpPr>
            <a:spLocks/>
          </p:cNvSpPr>
          <p:nvPr/>
        </p:nvSpPr>
        <p:spPr bwMode="auto">
          <a:xfrm>
            <a:off x="1171113" y="4207070"/>
            <a:ext cx="639564" cy="496069"/>
          </a:xfrm>
          <a:custGeom>
            <a:avLst/>
            <a:gdLst>
              <a:gd name="T0" fmla="*/ 2147483646 w 1560"/>
              <a:gd name="T1" fmla="*/ 2147483646 h 1213"/>
              <a:gd name="T2" fmla="*/ 2147483646 w 1560"/>
              <a:gd name="T3" fmla="*/ 2147483646 h 1213"/>
              <a:gd name="T4" fmla="*/ 2147483646 w 1560"/>
              <a:gd name="T5" fmla="*/ 2147483646 h 1213"/>
              <a:gd name="T6" fmla="*/ 2147483646 w 1560"/>
              <a:gd name="T7" fmla="*/ 2147483646 h 1213"/>
              <a:gd name="T8" fmla="*/ 2147483646 w 1560"/>
              <a:gd name="T9" fmla="*/ 2147483646 h 1213"/>
              <a:gd name="T10" fmla="*/ 2147483646 w 1560"/>
              <a:gd name="T11" fmla="*/ 2147483646 h 1213"/>
              <a:gd name="T12" fmla="*/ 2147483646 w 1560"/>
              <a:gd name="T13" fmla="*/ 2147483646 h 1213"/>
              <a:gd name="T14" fmla="*/ 2147483646 w 1560"/>
              <a:gd name="T15" fmla="*/ 2147483646 h 1213"/>
              <a:gd name="T16" fmla="*/ 2147483646 w 1560"/>
              <a:gd name="T17" fmla="*/ 2147483646 h 1213"/>
              <a:gd name="T18" fmla="*/ 2147483646 w 1560"/>
              <a:gd name="T19" fmla="*/ 2147483646 h 1213"/>
              <a:gd name="T20" fmla="*/ 2147483646 w 1560"/>
              <a:gd name="T21" fmla="*/ 2147483646 h 1213"/>
              <a:gd name="T22" fmla="*/ 2147483646 w 1560"/>
              <a:gd name="T23" fmla="*/ 2147483646 h 1213"/>
              <a:gd name="T24" fmla="*/ 2147483646 w 1560"/>
              <a:gd name="T25" fmla="*/ 2147483646 h 1213"/>
              <a:gd name="T26" fmla="*/ 2147483646 w 1560"/>
              <a:gd name="T27" fmla="*/ 2147483646 h 1213"/>
              <a:gd name="T28" fmla="*/ 2147483646 w 1560"/>
              <a:gd name="T29" fmla="*/ 2147483646 h 1213"/>
              <a:gd name="T30" fmla="*/ 2147483646 w 1560"/>
              <a:gd name="T31" fmla="*/ 2147483646 h 1213"/>
              <a:gd name="T32" fmla="*/ 2147483646 w 1560"/>
              <a:gd name="T33" fmla="*/ 2147483646 h 1213"/>
              <a:gd name="T34" fmla="*/ 2147483646 w 1560"/>
              <a:gd name="T35" fmla="*/ 2147483646 h 1213"/>
              <a:gd name="T36" fmla="*/ 2147483646 w 1560"/>
              <a:gd name="T37" fmla="*/ 2147483646 h 1213"/>
              <a:gd name="T38" fmla="*/ 2147483646 w 1560"/>
              <a:gd name="T39" fmla="*/ 2147483646 h 1213"/>
              <a:gd name="T40" fmla="*/ 2147483646 w 1560"/>
              <a:gd name="T41" fmla="*/ 2147483646 h 1213"/>
              <a:gd name="T42" fmla="*/ 2147483646 w 1560"/>
              <a:gd name="T43" fmla="*/ 2147483646 h 1213"/>
              <a:gd name="T44" fmla="*/ 2147483646 w 1560"/>
              <a:gd name="T45" fmla="*/ 2147483646 h 1213"/>
              <a:gd name="T46" fmla="*/ 2147483646 w 1560"/>
              <a:gd name="T47" fmla="*/ 2147483646 h 1213"/>
              <a:gd name="T48" fmla="*/ 2147483646 w 1560"/>
              <a:gd name="T49" fmla="*/ 2147483646 h 1213"/>
              <a:gd name="T50" fmla="*/ 2147483646 w 1560"/>
              <a:gd name="T51" fmla="*/ 2147483646 h 1213"/>
              <a:gd name="T52" fmla="*/ 2147483646 w 1560"/>
              <a:gd name="T53" fmla="*/ 2147483646 h 1213"/>
              <a:gd name="T54" fmla="*/ 2147483646 w 1560"/>
              <a:gd name="T55" fmla="*/ 2147483646 h 1213"/>
              <a:gd name="T56" fmla="*/ 2147483646 w 1560"/>
              <a:gd name="T57" fmla="*/ 2147483646 h 1213"/>
              <a:gd name="T58" fmla="*/ 2147483646 w 1560"/>
              <a:gd name="T59" fmla="*/ 2147483646 h 1213"/>
              <a:gd name="T60" fmla="*/ 2147483646 w 1560"/>
              <a:gd name="T61" fmla="*/ 2147483646 h 1213"/>
              <a:gd name="T62" fmla="*/ 2147483646 w 1560"/>
              <a:gd name="T63" fmla="*/ 2147483646 h 1213"/>
              <a:gd name="T64" fmla="*/ 2147483646 w 1560"/>
              <a:gd name="T65" fmla="*/ 2147483646 h 1213"/>
              <a:gd name="T66" fmla="*/ 2147483646 w 1560"/>
              <a:gd name="T67" fmla="*/ 2147483646 h 1213"/>
              <a:gd name="T68" fmla="*/ 2147483646 w 1560"/>
              <a:gd name="T69" fmla="*/ 2147483646 h 1213"/>
              <a:gd name="T70" fmla="*/ 2147483646 w 1560"/>
              <a:gd name="T71" fmla="*/ 2147483646 h 1213"/>
              <a:gd name="T72" fmla="*/ 2147483646 w 1560"/>
              <a:gd name="T73" fmla="*/ 2147483646 h 1213"/>
              <a:gd name="T74" fmla="*/ 2147483646 w 1560"/>
              <a:gd name="T75" fmla="*/ 2147483646 h 1213"/>
              <a:gd name="T76" fmla="*/ 2147483646 w 1560"/>
              <a:gd name="T77" fmla="*/ 2147483646 h 1213"/>
              <a:gd name="T78" fmla="*/ 2147483646 w 1560"/>
              <a:gd name="T79" fmla="*/ 2147483646 h 1213"/>
              <a:gd name="T80" fmla="*/ 2147483646 w 1560"/>
              <a:gd name="T81" fmla="*/ 2147483646 h 1213"/>
              <a:gd name="T82" fmla="*/ 2147483646 w 1560"/>
              <a:gd name="T83" fmla="*/ 2147483646 h 1213"/>
              <a:gd name="T84" fmla="*/ 2147483646 w 1560"/>
              <a:gd name="T85" fmla="*/ 2147483646 h 1213"/>
              <a:gd name="T86" fmla="*/ 2147483646 w 1560"/>
              <a:gd name="T87" fmla="*/ 2147483646 h 1213"/>
              <a:gd name="T88" fmla="*/ 2147483646 w 1560"/>
              <a:gd name="T89" fmla="*/ 2147483646 h 1213"/>
              <a:gd name="T90" fmla="*/ 2147483646 w 1560"/>
              <a:gd name="T91" fmla="*/ 2147483646 h 1213"/>
              <a:gd name="T92" fmla="*/ 2147483646 w 1560"/>
              <a:gd name="T93" fmla="*/ 2147483646 h 1213"/>
              <a:gd name="T94" fmla="*/ 2147483646 w 1560"/>
              <a:gd name="T95" fmla="*/ 2147483646 h 1213"/>
              <a:gd name="T96" fmla="*/ 2147483646 w 1560"/>
              <a:gd name="T97" fmla="*/ 2147483646 h 1213"/>
              <a:gd name="T98" fmla="*/ 2147483646 w 1560"/>
              <a:gd name="T99" fmla="*/ 2147483646 h 1213"/>
              <a:gd name="T100" fmla="*/ 2147483646 w 1560"/>
              <a:gd name="T101" fmla="*/ 2147483646 h 1213"/>
              <a:gd name="T102" fmla="*/ 2147483646 w 1560"/>
              <a:gd name="T103" fmla="*/ 2147483646 h 1213"/>
              <a:gd name="T104" fmla="*/ 2147483646 w 1560"/>
              <a:gd name="T105" fmla="*/ 2147483646 h 1213"/>
              <a:gd name="T106" fmla="*/ 2147483646 w 1560"/>
              <a:gd name="T107" fmla="*/ 2147483646 h 1213"/>
              <a:gd name="T108" fmla="*/ 2147483646 w 1560"/>
              <a:gd name="T109" fmla="*/ 2147483646 h 1213"/>
              <a:gd name="T110" fmla="*/ 2147483646 w 1560"/>
              <a:gd name="T111" fmla="*/ 2147483646 h 1213"/>
              <a:gd name="T112" fmla="*/ 2147483646 w 1560"/>
              <a:gd name="T113" fmla="*/ 2147483646 h 1213"/>
              <a:gd name="T114" fmla="*/ 2147483646 w 1560"/>
              <a:gd name="T115" fmla="*/ 2147483646 h 1213"/>
              <a:gd name="T116" fmla="*/ 2147483646 w 1560"/>
              <a:gd name="T117" fmla="*/ 2147483646 h 1213"/>
              <a:gd name="T118" fmla="*/ 2147483646 w 1560"/>
              <a:gd name="T119" fmla="*/ 2147483646 h 1213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1560"/>
              <a:gd name="T181" fmla="*/ 0 h 1213"/>
              <a:gd name="T182" fmla="*/ 1560 w 1560"/>
              <a:gd name="T183" fmla="*/ 1213 h 1213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1560" h="1213">
                <a:moveTo>
                  <a:pt x="272" y="972"/>
                </a:moveTo>
                <a:lnTo>
                  <a:pt x="264" y="968"/>
                </a:lnTo>
                <a:lnTo>
                  <a:pt x="257" y="964"/>
                </a:lnTo>
                <a:lnTo>
                  <a:pt x="244" y="952"/>
                </a:lnTo>
                <a:lnTo>
                  <a:pt x="231" y="942"/>
                </a:lnTo>
                <a:lnTo>
                  <a:pt x="225" y="937"/>
                </a:lnTo>
                <a:lnTo>
                  <a:pt x="219" y="930"/>
                </a:lnTo>
                <a:lnTo>
                  <a:pt x="215" y="923"/>
                </a:lnTo>
                <a:lnTo>
                  <a:pt x="213" y="916"/>
                </a:lnTo>
                <a:lnTo>
                  <a:pt x="197" y="910"/>
                </a:lnTo>
                <a:lnTo>
                  <a:pt x="181" y="903"/>
                </a:lnTo>
                <a:lnTo>
                  <a:pt x="164" y="897"/>
                </a:lnTo>
                <a:lnTo>
                  <a:pt x="149" y="892"/>
                </a:lnTo>
                <a:lnTo>
                  <a:pt x="147" y="885"/>
                </a:lnTo>
                <a:lnTo>
                  <a:pt x="145" y="879"/>
                </a:lnTo>
                <a:lnTo>
                  <a:pt x="139" y="878"/>
                </a:lnTo>
                <a:lnTo>
                  <a:pt x="133" y="877"/>
                </a:lnTo>
                <a:lnTo>
                  <a:pt x="127" y="854"/>
                </a:lnTo>
                <a:lnTo>
                  <a:pt x="123" y="840"/>
                </a:lnTo>
                <a:lnTo>
                  <a:pt x="120" y="830"/>
                </a:lnTo>
                <a:lnTo>
                  <a:pt x="114" y="819"/>
                </a:lnTo>
                <a:lnTo>
                  <a:pt x="105" y="818"/>
                </a:lnTo>
                <a:lnTo>
                  <a:pt x="98" y="818"/>
                </a:lnTo>
                <a:lnTo>
                  <a:pt x="93" y="810"/>
                </a:lnTo>
                <a:lnTo>
                  <a:pt x="88" y="799"/>
                </a:lnTo>
                <a:lnTo>
                  <a:pt x="83" y="786"/>
                </a:lnTo>
                <a:lnTo>
                  <a:pt x="80" y="777"/>
                </a:lnTo>
                <a:lnTo>
                  <a:pt x="85" y="772"/>
                </a:lnTo>
                <a:lnTo>
                  <a:pt x="87" y="764"/>
                </a:lnTo>
                <a:lnTo>
                  <a:pt x="89" y="755"/>
                </a:lnTo>
                <a:lnTo>
                  <a:pt x="90" y="745"/>
                </a:lnTo>
                <a:lnTo>
                  <a:pt x="90" y="725"/>
                </a:lnTo>
                <a:lnTo>
                  <a:pt x="90" y="708"/>
                </a:lnTo>
                <a:lnTo>
                  <a:pt x="95" y="702"/>
                </a:lnTo>
                <a:lnTo>
                  <a:pt x="100" y="696"/>
                </a:lnTo>
                <a:lnTo>
                  <a:pt x="103" y="691"/>
                </a:lnTo>
                <a:lnTo>
                  <a:pt x="104" y="686"/>
                </a:lnTo>
                <a:lnTo>
                  <a:pt x="105" y="682"/>
                </a:lnTo>
                <a:lnTo>
                  <a:pt x="105" y="677"/>
                </a:lnTo>
                <a:lnTo>
                  <a:pt x="104" y="673"/>
                </a:lnTo>
                <a:lnTo>
                  <a:pt x="103" y="669"/>
                </a:lnTo>
                <a:lnTo>
                  <a:pt x="97" y="662"/>
                </a:lnTo>
                <a:lnTo>
                  <a:pt x="89" y="655"/>
                </a:lnTo>
                <a:lnTo>
                  <a:pt x="79" y="648"/>
                </a:lnTo>
                <a:lnTo>
                  <a:pt x="68" y="642"/>
                </a:lnTo>
                <a:lnTo>
                  <a:pt x="64" y="623"/>
                </a:lnTo>
                <a:lnTo>
                  <a:pt x="59" y="609"/>
                </a:lnTo>
                <a:lnTo>
                  <a:pt x="57" y="603"/>
                </a:lnTo>
                <a:lnTo>
                  <a:pt x="54" y="597"/>
                </a:lnTo>
                <a:lnTo>
                  <a:pt x="50" y="593"/>
                </a:lnTo>
                <a:lnTo>
                  <a:pt x="47" y="590"/>
                </a:lnTo>
                <a:lnTo>
                  <a:pt x="39" y="584"/>
                </a:lnTo>
                <a:lnTo>
                  <a:pt x="29" y="579"/>
                </a:lnTo>
                <a:lnTo>
                  <a:pt x="15" y="574"/>
                </a:lnTo>
                <a:lnTo>
                  <a:pt x="0" y="568"/>
                </a:lnTo>
                <a:lnTo>
                  <a:pt x="5" y="557"/>
                </a:lnTo>
                <a:lnTo>
                  <a:pt x="10" y="546"/>
                </a:lnTo>
                <a:lnTo>
                  <a:pt x="14" y="533"/>
                </a:lnTo>
                <a:lnTo>
                  <a:pt x="17" y="522"/>
                </a:lnTo>
                <a:lnTo>
                  <a:pt x="23" y="497"/>
                </a:lnTo>
                <a:lnTo>
                  <a:pt x="29" y="472"/>
                </a:lnTo>
                <a:lnTo>
                  <a:pt x="42" y="472"/>
                </a:lnTo>
                <a:lnTo>
                  <a:pt x="57" y="472"/>
                </a:lnTo>
                <a:lnTo>
                  <a:pt x="71" y="472"/>
                </a:lnTo>
                <a:lnTo>
                  <a:pt x="85" y="472"/>
                </a:lnTo>
                <a:lnTo>
                  <a:pt x="89" y="475"/>
                </a:lnTo>
                <a:lnTo>
                  <a:pt x="94" y="477"/>
                </a:lnTo>
                <a:lnTo>
                  <a:pt x="99" y="478"/>
                </a:lnTo>
                <a:lnTo>
                  <a:pt x="104" y="479"/>
                </a:lnTo>
                <a:lnTo>
                  <a:pt x="117" y="479"/>
                </a:lnTo>
                <a:lnTo>
                  <a:pt x="129" y="476"/>
                </a:lnTo>
                <a:lnTo>
                  <a:pt x="153" y="469"/>
                </a:lnTo>
                <a:lnTo>
                  <a:pt x="174" y="462"/>
                </a:lnTo>
                <a:lnTo>
                  <a:pt x="175" y="453"/>
                </a:lnTo>
                <a:lnTo>
                  <a:pt x="175" y="444"/>
                </a:lnTo>
                <a:lnTo>
                  <a:pt x="176" y="435"/>
                </a:lnTo>
                <a:lnTo>
                  <a:pt x="177" y="426"/>
                </a:lnTo>
                <a:lnTo>
                  <a:pt x="190" y="423"/>
                </a:lnTo>
                <a:lnTo>
                  <a:pt x="202" y="421"/>
                </a:lnTo>
                <a:lnTo>
                  <a:pt x="212" y="418"/>
                </a:lnTo>
                <a:lnTo>
                  <a:pt x="221" y="414"/>
                </a:lnTo>
                <a:lnTo>
                  <a:pt x="231" y="410"/>
                </a:lnTo>
                <a:lnTo>
                  <a:pt x="240" y="405"/>
                </a:lnTo>
                <a:lnTo>
                  <a:pt x="249" y="398"/>
                </a:lnTo>
                <a:lnTo>
                  <a:pt x="260" y="390"/>
                </a:lnTo>
                <a:lnTo>
                  <a:pt x="270" y="389"/>
                </a:lnTo>
                <a:lnTo>
                  <a:pt x="279" y="388"/>
                </a:lnTo>
                <a:lnTo>
                  <a:pt x="286" y="387"/>
                </a:lnTo>
                <a:lnTo>
                  <a:pt x="292" y="385"/>
                </a:lnTo>
                <a:lnTo>
                  <a:pt x="296" y="382"/>
                </a:lnTo>
                <a:lnTo>
                  <a:pt x="300" y="377"/>
                </a:lnTo>
                <a:lnTo>
                  <a:pt x="302" y="370"/>
                </a:lnTo>
                <a:lnTo>
                  <a:pt x="304" y="360"/>
                </a:lnTo>
                <a:lnTo>
                  <a:pt x="318" y="353"/>
                </a:lnTo>
                <a:lnTo>
                  <a:pt x="332" y="345"/>
                </a:lnTo>
                <a:lnTo>
                  <a:pt x="336" y="346"/>
                </a:lnTo>
                <a:lnTo>
                  <a:pt x="338" y="349"/>
                </a:lnTo>
                <a:lnTo>
                  <a:pt x="340" y="353"/>
                </a:lnTo>
                <a:lnTo>
                  <a:pt x="341" y="359"/>
                </a:lnTo>
                <a:lnTo>
                  <a:pt x="351" y="357"/>
                </a:lnTo>
                <a:lnTo>
                  <a:pt x="363" y="355"/>
                </a:lnTo>
                <a:lnTo>
                  <a:pt x="364" y="343"/>
                </a:lnTo>
                <a:lnTo>
                  <a:pt x="366" y="331"/>
                </a:lnTo>
                <a:lnTo>
                  <a:pt x="368" y="320"/>
                </a:lnTo>
                <a:lnTo>
                  <a:pt x="371" y="308"/>
                </a:lnTo>
                <a:lnTo>
                  <a:pt x="381" y="307"/>
                </a:lnTo>
                <a:lnTo>
                  <a:pt x="392" y="307"/>
                </a:lnTo>
                <a:lnTo>
                  <a:pt x="392" y="296"/>
                </a:lnTo>
                <a:lnTo>
                  <a:pt x="392" y="285"/>
                </a:lnTo>
                <a:lnTo>
                  <a:pt x="400" y="283"/>
                </a:lnTo>
                <a:lnTo>
                  <a:pt x="408" y="280"/>
                </a:lnTo>
                <a:lnTo>
                  <a:pt x="416" y="279"/>
                </a:lnTo>
                <a:lnTo>
                  <a:pt x="426" y="277"/>
                </a:lnTo>
                <a:lnTo>
                  <a:pt x="428" y="266"/>
                </a:lnTo>
                <a:lnTo>
                  <a:pt x="431" y="255"/>
                </a:lnTo>
                <a:lnTo>
                  <a:pt x="434" y="245"/>
                </a:lnTo>
                <a:lnTo>
                  <a:pt x="436" y="233"/>
                </a:lnTo>
                <a:lnTo>
                  <a:pt x="447" y="231"/>
                </a:lnTo>
                <a:lnTo>
                  <a:pt x="457" y="229"/>
                </a:lnTo>
                <a:lnTo>
                  <a:pt x="467" y="227"/>
                </a:lnTo>
                <a:lnTo>
                  <a:pt x="478" y="225"/>
                </a:lnTo>
                <a:lnTo>
                  <a:pt x="480" y="206"/>
                </a:lnTo>
                <a:lnTo>
                  <a:pt x="483" y="188"/>
                </a:lnTo>
                <a:lnTo>
                  <a:pt x="485" y="169"/>
                </a:lnTo>
                <a:lnTo>
                  <a:pt x="488" y="151"/>
                </a:lnTo>
                <a:lnTo>
                  <a:pt x="491" y="151"/>
                </a:lnTo>
                <a:lnTo>
                  <a:pt x="496" y="151"/>
                </a:lnTo>
                <a:lnTo>
                  <a:pt x="496" y="142"/>
                </a:lnTo>
                <a:lnTo>
                  <a:pt x="496" y="133"/>
                </a:lnTo>
                <a:lnTo>
                  <a:pt x="497" y="123"/>
                </a:lnTo>
                <a:lnTo>
                  <a:pt x="498" y="114"/>
                </a:lnTo>
                <a:lnTo>
                  <a:pt x="514" y="116"/>
                </a:lnTo>
                <a:lnTo>
                  <a:pt x="528" y="118"/>
                </a:lnTo>
                <a:lnTo>
                  <a:pt x="544" y="120"/>
                </a:lnTo>
                <a:lnTo>
                  <a:pt x="560" y="122"/>
                </a:lnTo>
                <a:lnTo>
                  <a:pt x="557" y="137"/>
                </a:lnTo>
                <a:lnTo>
                  <a:pt x="556" y="151"/>
                </a:lnTo>
                <a:lnTo>
                  <a:pt x="563" y="156"/>
                </a:lnTo>
                <a:lnTo>
                  <a:pt x="572" y="160"/>
                </a:lnTo>
                <a:lnTo>
                  <a:pt x="583" y="164"/>
                </a:lnTo>
                <a:lnTo>
                  <a:pt x="597" y="168"/>
                </a:lnTo>
                <a:lnTo>
                  <a:pt x="630" y="175"/>
                </a:lnTo>
                <a:lnTo>
                  <a:pt x="667" y="182"/>
                </a:lnTo>
                <a:lnTo>
                  <a:pt x="706" y="188"/>
                </a:lnTo>
                <a:lnTo>
                  <a:pt x="741" y="193"/>
                </a:lnTo>
                <a:lnTo>
                  <a:pt x="771" y="197"/>
                </a:lnTo>
                <a:lnTo>
                  <a:pt x="792" y="199"/>
                </a:lnTo>
                <a:lnTo>
                  <a:pt x="805" y="197"/>
                </a:lnTo>
                <a:lnTo>
                  <a:pt x="819" y="196"/>
                </a:lnTo>
                <a:lnTo>
                  <a:pt x="820" y="184"/>
                </a:lnTo>
                <a:lnTo>
                  <a:pt x="820" y="173"/>
                </a:lnTo>
                <a:lnTo>
                  <a:pt x="821" y="162"/>
                </a:lnTo>
                <a:lnTo>
                  <a:pt x="822" y="151"/>
                </a:lnTo>
                <a:lnTo>
                  <a:pt x="828" y="153"/>
                </a:lnTo>
                <a:lnTo>
                  <a:pt x="834" y="154"/>
                </a:lnTo>
                <a:lnTo>
                  <a:pt x="835" y="158"/>
                </a:lnTo>
                <a:lnTo>
                  <a:pt x="837" y="163"/>
                </a:lnTo>
                <a:lnTo>
                  <a:pt x="848" y="163"/>
                </a:lnTo>
                <a:lnTo>
                  <a:pt x="857" y="163"/>
                </a:lnTo>
                <a:lnTo>
                  <a:pt x="868" y="163"/>
                </a:lnTo>
                <a:lnTo>
                  <a:pt x="878" y="163"/>
                </a:lnTo>
                <a:lnTo>
                  <a:pt x="880" y="157"/>
                </a:lnTo>
                <a:lnTo>
                  <a:pt x="882" y="151"/>
                </a:lnTo>
                <a:lnTo>
                  <a:pt x="891" y="155"/>
                </a:lnTo>
                <a:lnTo>
                  <a:pt x="902" y="159"/>
                </a:lnTo>
                <a:lnTo>
                  <a:pt x="913" y="162"/>
                </a:lnTo>
                <a:lnTo>
                  <a:pt x="929" y="165"/>
                </a:lnTo>
                <a:lnTo>
                  <a:pt x="934" y="159"/>
                </a:lnTo>
                <a:lnTo>
                  <a:pt x="938" y="154"/>
                </a:lnTo>
                <a:lnTo>
                  <a:pt x="941" y="147"/>
                </a:lnTo>
                <a:lnTo>
                  <a:pt x="943" y="141"/>
                </a:lnTo>
                <a:lnTo>
                  <a:pt x="945" y="128"/>
                </a:lnTo>
                <a:lnTo>
                  <a:pt x="945" y="113"/>
                </a:lnTo>
                <a:lnTo>
                  <a:pt x="949" y="112"/>
                </a:lnTo>
                <a:lnTo>
                  <a:pt x="954" y="111"/>
                </a:lnTo>
                <a:lnTo>
                  <a:pt x="958" y="111"/>
                </a:lnTo>
                <a:lnTo>
                  <a:pt x="963" y="111"/>
                </a:lnTo>
                <a:lnTo>
                  <a:pt x="972" y="113"/>
                </a:lnTo>
                <a:lnTo>
                  <a:pt x="983" y="116"/>
                </a:lnTo>
                <a:lnTo>
                  <a:pt x="1002" y="122"/>
                </a:lnTo>
                <a:lnTo>
                  <a:pt x="1022" y="127"/>
                </a:lnTo>
                <a:lnTo>
                  <a:pt x="1024" y="114"/>
                </a:lnTo>
                <a:lnTo>
                  <a:pt x="1027" y="104"/>
                </a:lnTo>
                <a:lnTo>
                  <a:pt x="1031" y="93"/>
                </a:lnTo>
                <a:lnTo>
                  <a:pt x="1035" y="82"/>
                </a:lnTo>
                <a:lnTo>
                  <a:pt x="1050" y="87"/>
                </a:lnTo>
                <a:lnTo>
                  <a:pt x="1066" y="94"/>
                </a:lnTo>
                <a:lnTo>
                  <a:pt x="1067" y="100"/>
                </a:lnTo>
                <a:lnTo>
                  <a:pt x="1068" y="106"/>
                </a:lnTo>
                <a:lnTo>
                  <a:pt x="1074" y="106"/>
                </a:lnTo>
                <a:lnTo>
                  <a:pt x="1079" y="106"/>
                </a:lnTo>
                <a:lnTo>
                  <a:pt x="1078" y="94"/>
                </a:lnTo>
                <a:lnTo>
                  <a:pt x="1078" y="83"/>
                </a:lnTo>
                <a:lnTo>
                  <a:pt x="1078" y="72"/>
                </a:lnTo>
                <a:lnTo>
                  <a:pt x="1078" y="60"/>
                </a:lnTo>
                <a:lnTo>
                  <a:pt x="1070" y="45"/>
                </a:lnTo>
                <a:lnTo>
                  <a:pt x="1067" y="35"/>
                </a:lnTo>
                <a:lnTo>
                  <a:pt x="1065" y="29"/>
                </a:lnTo>
                <a:lnTo>
                  <a:pt x="1065" y="23"/>
                </a:lnTo>
                <a:lnTo>
                  <a:pt x="1073" y="16"/>
                </a:lnTo>
                <a:lnTo>
                  <a:pt x="1084" y="9"/>
                </a:lnTo>
                <a:lnTo>
                  <a:pt x="1096" y="4"/>
                </a:lnTo>
                <a:lnTo>
                  <a:pt x="1108" y="1"/>
                </a:lnTo>
                <a:lnTo>
                  <a:pt x="1114" y="0"/>
                </a:lnTo>
                <a:lnTo>
                  <a:pt x="1121" y="0"/>
                </a:lnTo>
                <a:lnTo>
                  <a:pt x="1127" y="0"/>
                </a:lnTo>
                <a:lnTo>
                  <a:pt x="1133" y="1"/>
                </a:lnTo>
                <a:lnTo>
                  <a:pt x="1139" y="3"/>
                </a:lnTo>
                <a:lnTo>
                  <a:pt x="1144" y="5"/>
                </a:lnTo>
                <a:lnTo>
                  <a:pt x="1150" y="8"/>
                </a:lnTo>
                <a:lnTo>
                  <a:pt x="1154" y="12"/>
                </a:lnTo>
                <a:lnTo>
                  <a:pt x="1168" y="12"/>
                </a:lnTo>
                <a:lnTo>
                  <a:pt x="1183" y="11"/>
                </a:lnTo>
                <a:lnTo>
                  <a:pt x="1197" y="11"/>
                </a:lnTo>
                <a:lnTo>
                  <a:pt x="1213" y="11"/>
                </a:lnTo>
                <a:lnTo>
                  <a:pt x="1214" y="21"/>
                </a:lnTo>
                <a:lnTo>
                  <a:pt x="1215" y="29"/>
                </a:lnTo>
                <a:lnTo>
                  <a:pt x="1226" y="32"/>
                </a:lnTo>
                <a:lnTo>
                  <a:pt x="1237" y="35"/>
                </a:lnTo>
                <a:lnTo>
                  <a:pt x="1247" y="38"/>
                </a:lnTo>
                <a:lnTo>
                  <a:pt x="1258" y="42"/>
                </a:lnTo>
                <a:lnTo>
                  <a:pt x="1258" y="52"/>
                </a:lnTo>
                <a:lnTo>
                  <a:pt x="1258" y="63"/>
                </a:lnTo>
                <a:lnTo>
                  <a:pt x="1259" y="74"/>
                </a:lnTo>
                <a:lnTo>
                  <a:pt x="1260" y="84"/>
                </a:lnTo>
                <a:lnTo>
                  <a:pt x="1247" y="85"/>
                </a:lnTo>
                <a:lnTo>
                  <a:pt x="1236" y="85"/>
                </a:lnTo>
                <a:lnTo>
                  <a:pt x="1226" y="87"/>
                </a:lnTo>
                <a:lnTo>
                  <a:pt x="1220" y="90"/>
                </a:lnTo>
                <a:lnTo>
                  <a:pt x="1218" y="92"/>
                </a:lnTo>
                <a:lnTo>
                  <a:pt x="1217" y="95"/>
                </a:lnTo>
                <a:lnTo>
                  <a:pt x="1217" y="99"/>
                </a:lnTo>
                <a:lnTo>
                  <a:pt x="1217" y="102"/>
                </a:lnTo>
                <a:lnTo>
                  <a:pt x="1219" y="106"/>
                </a:lnTo>
                <a:lnTo>
                  <a:pt x="1221" y="110"/>
                </a:lnTo>
                <a:lnTo>
                  <a:pt x="1225" y="115"/>
                </a:lnTo>
                <a:lnTo>
                  <a:pt x="1229" y="121"/>
                </a:lnTo>
                <a:lnTo>
                  <a:pt x="1227" y="126"/>
                </a:lnTo>
                <a:lnTo>
                  <a:pt x="1226" y="130"/>
                </a:lnTo>
                <a:lnTo>
                  <a:pt x="1226" y="134"/>
                </a:lnTo>
                <a:lnTo>
                  <a:pt x="1227" y="138"/>
                </a:lnTo>
                <a:lnTo>
                  <a:pt x="1233" y="146"/>
                </a:lnTo>
                <a:lnTo>
                  <a:pt x="1239" y="155"/>
                </a:lnTo>
                <a:lnTo>
                  <a:pt x="1254" y="170"/>
                </a:lnTo>
                <a:lnTo>
                  <a:pt x="1268" y="185"/>
                </a:lnTo>
                <a:lnTo>
                  <a:pt x="1280" y="187"/>
                </a:lnTo>
                <a:lnTo>
                  <a:pt x="1293" y="189"/>
                </a:lnTo>
                <a:lnTo>
                  <a:pt x="1305" y="190"/>
                </a:lnTo>
                <a:lnTo>
                  <a:pt x="1318" y="192"/>
                </a:lnTo>
                <a:lnTo>
                  <a:pt x="1318" y="202"/>
                </a:lnTo>
                <a:lnTo>
                  <a:pt x="1318" y="213"/>
                </a:lnTo>
                <a:lnTo>
                  <a:pt x="1319" y="223"/>
                </a:lnTo>
                <a:lnTo>
                  <a:pt x="1319" y="233"/>
                </a:lnTo>
                <a:lnTo>
                  <a:pt x="1315" y="237"/>
                </a:lnTo>
                <a:lnTo>
                  <a:pt x="1311" y="240"/>
                </a:lnTo>
                <a:lnTo>
                  <a:pt x="1313" y="245"/>
                </a:lnTo>
                <a:lnTo>
                  <a:pt x="1315" y="251"/>
                </a:lnTo>
                <a:lnTo>
                  <a:pt x="1336" y="253"/>
                </a:lnTo>
                <a:lnTo>
                  <a:pt x="1357" y="256"/>
                </a:lnTo>
                <a:lnTo>
                  <a:pt x="1379" y="260"/>
                </a:lnTo>
                <a:lnTo>
                  <a:pt x="1400" y="263"/>
                </a:lnTo>
                <a:lnTo>
                  <a:pt x="1400" y="281"/>
                </a:lnTo>
                <a:lnTo>
                  <a:pt x="1400" y="300"/>
                </a:lnTo>
                <a:lnTo>
                  <a:pt x="1402" y="317"/>
                </a:lnTo>
                <a:lnTo>
                  <a:pt x="1403" y="335"/>
                </a:lnTo>
                <a:lnTo>
                  <a:pt x="1436" y="331"/>
                </a:lnTo>
                <a:lnTo>
                  <a:pt x="1453" y="328"/>
                </a:lnTo>
                <a:lnTo>
                  <a:pt x="1456" y="329"/>
                </a:lnTo>
                <a:lnTo>
                  <a:pt x="1460" y="330"/>
                </a:lnTo>
                <a:lnTo>
                  <a:pt x="1463" y="333"/>
                </a:lnTo>
                <a:lnTo>
                  <a:pt x="1467" y="337"/>
                </a:lnTo>
                <a:lnTo>
                  <a:pt x="1476" y="351"/>
                </a:lnTo>
                <a:lnTo>
                  <a:pt x="1490" y="371"/>
                </a:lnTo>
                <a:lnTo>
                  <a:pt x="1500" y="376"/>
                </a:lnTo>
                <a:lnTo>
                  <a:pt x="1509" y="381"/>
                </a:lnTo>
                <a:lnTo>
                  <a:pt x="1517" y="385"/>
                </a:lnTo>
                <a:lnTo>
                  <a:pt x="1524" y="391"/>
                </a:lnTo>
                <a:lnTo>
                  <a:pt x="1530" y="396"/>
                </a:lnTo>
                <a:lnTo>
                  <a:pt x="1535" y="402"/>
                </a:lnTo>
                <a:lnTo>
                  <a:pt x="1539" y="409"/>
                </a:lnTo>
                <a:lnTo>
                  <a:pt x="1544" y="416"/>
                </a:lnTo>
                <a:lnTo>
                  <a:pt x="1547" y="423"/>
                </a:lnTo>
                <a:lnTo>
                  <a:pt x="1549" y="432"/>
                </a:lnTo>
                <a:lnTo>
                  <a:pt x="1551" y="440"/>
                </a:lnTo>
                <a:lnTo>
                  <a:pt x="1553" y="449"/>
                </a:lnTo>
                <a:lnTo>
                  <a:pt x="1555" y="469"/>
                </a:lnTo>
                <a:lnTo>
                  <a:pt x="1555" y="491"/>
                </a:lnTo>
                <a:lnTo>
                  <a:pt x="1549" y="498"/>
                </a:lnTo>
                <a:lnTo>
                  <a:pt x="1544" y="507"/>
                </a:lnTo>
                <a:lnTo>
                  <a:pt x="1539" y="517"/>
                </a:lnTo>
                <a:lnTo>
                  <a:pt x="1536" y="527"/>
                </a:lnTo>
                <a:lnTo>
                  <a:pt x="1534" y="538"/>
                </a:lnTo>
                <a:lnTo>
                  <a:pt x="1532" y="551"/>
                </a:lnTo>
                <a:lnTo>
                  <a:pt x="1531" y="562"/>
                </a:lnTo>
                <a:lnTo>
                  <a:pt x="1530" y="575"/>
                </a:lnTo>
                <a:lnTo>
                  <a:pt x="1530" y="601"/>
                </a:lnTo>
                <a:lnTo>
                  <a:pt x="1531" y="624"/>
                </a:lnTo>
                <a:lnTo>
                  <a:pt x="1533" y="647"/>
                </a:lnTo>
                <a:lnTo>
                  <a:pt x="1534" y="668"/>
                </a:lnTo>
                <a:lnTo>
                  <a:pt x="1545" y="671"/>
                </a:lnTo>
                <a:lnTo>
                  <a:pt x="1557" y="674"/>
                </a:lnTo>
                <a:lnTo>
                  <a:pt x="1558" y="679"/>
                </a:lnTo>
                <a:lnTo>
                  <a:pt x="1560" y="685"/>
                </a:lnTo>
                <a:lnTo>
                  <a:pt x="1546" y="699"/>
                </a:lnTo>
                <a:lnTo>
                  <a:pt x="1535" y="711"/>
                </a:lnTo>
                <a:lnTo>
                  <a:pt x="1531" y="716"/>
                </a:lnTo>
                <a:lnTo>
                  <a:pt x="1528" y="719"/>
                </a:lnTo>
                <a:lnTo>
                  <a:pt x="1525" y="721"/>
                </a:lnTo>
                <a:lnTo>
                  <a:pt x="1522" y="722"/>
                </a:lnTo>
                <a:lnTo>
                  <a:pt x="1519" y="722"/>
                </a:lnTo>
                <a:lnTo>
                  <a:pt x="1515" y="720"/>
                </a:lnTo>
                <a:lnTo>
                  <a:pt x="1511" y="718"/>
                </a:lnTo>
                <a:lnTo>
                  <a:pt x="1506" y="714"/>
                </a:lnTo>
                <a:lnTo>
                  <a:pt x="1495" y="702"/>
                </a:lnTo>
                <a:lnTo>
                  <a:pt x="1478" y="686"/>
                </a:lnTo>
                <a:lnTo>
                  <a:pt x="1474" y="676"/>
                </a:lnTo>
                <a:lnTo>
                  <a:pt x="1472" y="667"/>
                </a:lnTo>
                <a:lnTo>
                  <a:pt x="1470" y="655"/>
                </a:lnTo>
                <a:lnTo>
                  <a:pt x="1467" y="634"/>
                </a:lnTo>
                <a:lnTo>
                  <a:pt x="1458" y="635"/>
                </a:lnTo>
                <a:lnTo>
                  <a:pt x="1450" y="636"/>
                </a:lnTo>
                <a:lnTo>
                  <a:pt x="1443" y="640"/>
                </a:lnTo>
                <a:lnTo>
                  <a:pt x="1437" y="645"/>
                </a:lnTo>
                <a:lnTo>
                  <a:pt x="1416" y="645"/>
                </a:lnTo>
                <a:lnTo>
                  <a:pt x="1397" y="645"/>
                </a:lnTo>
                <a:lnTo>
                  <a:pt x="1388" y="645"/>
                </a:lnTo>
                <a:lnTo>
                  <a:pt x="1380" y="646"/>
                </a:lnTo>
                <a:lnTo>
                  <a:pt x="1372" y="648"/>
                </a:lnTo>
                <a:lnTo>
                  <a:pt x="1365" y="650"/>
                </a:lnTo>
                <a:lnTo>
                  <a:pt x="1359" y="654"/>
                </a:lnTo>
                <a:lnTo>
                  <a:pt x="1353" y="658"/>
                </a:lnTo>
                <a:lnTo>
                  <a:pt x="1348" y="663"/>
                </a:lnTo>
                <a:lnTo>
                  <a:pt x="1343" y="668"/>
                </a:lnTo>
                <a:lnTo>
                  <a:pt x="1340" y="676"/>
                </a:lnTo>
                <a:lnTo>
                  <a:pt x="1337" y="685"/>
                </a:lnTo>
                <a:lnTo>
                  <a:pt x="1335" y="695"/>
                </a:lnTo>
                <a:lnTo>
                  <a:pt x="1334" y="707"/>
                </a:lnTo>
                <a:lnTo>
                  <a:pt x="1350" y="712"/>
                </a:lnTo>
                <a:lnTo>
                  <a:pt x="1362" y="717"/>
                </a:lnTo>
                <a:lnTo>
                  <a:pt x="1374" y="722"/>
                </a:lnTo>
                <a:lnTo>
                  <a:pt x="1384" y="727"/>
                </a:lnTo>
                <a:lnTo>
                  <a:pt x="1392" y="734"/>
                </a:lnTo>
                <a:lnTo>
                  <a:pt x="1399" y="743"/>
                </a:lnTo>
                <a:lnTo>
                  <a:pt x="1406" y="754"/>
                </a:lnTo>
                <a:lnTo>
                  <a:pt x="1412" y="768"/>
                </a:lnTo>
                <a:lnTo>
                  <a:pt x="1400" y="776"/>
                </a:lnTo>
                <a:lnTo>
                  <a:pt x="1389" y="785"/>
                </a:lnTo>
                <a:lnTo>
                  <a:pt x="1378" y="794"/>
                </a:lnTo>
                <a:lnTo>
                  <a:pt x="1366" y="803"/>
                </a:lnTo>
                <a:lnTo>
                  <a:pt x="1369" y="815"/>
                </a:lnTo>
                <a:lnTo>
                  <a:pt x="1372" y="828"/>
                </a:lnTo>
                <a:lnTo>
                  <a:pt x="1376" y="840"/>
                </a:lnTo>
                <a:lnTo>
                  <a:pt x="1379" y="854"/>
                </a:lnTo>
                <a:lnTo>
                  <a:pt x="1387" y="856"/>
                </a:lnTo>
                <a:lnTo>
                  <a:pt x="1395" y="858"/>
                </a:lnTo>
                <a:lnTo>
                  <a:pt x="1404" y="861"/>
                </a:lnTo>
                <a:lnTo>
                  <a:pt x="1412" y="863"/>
                </a:lnTo>
                <a:lnTo>
                  <a:pt x="1419" y="878"/>
                </a:lnTo>
                <a:lnTo>
                  <a:pt x="1426" y="892"/>
                </a:lnTo>
                <a:lnTo>
                  <a:pt x="1439" y="893"/>
                </a:lnTo>
                <a:lnTo>
                  <a:pt x="1451" y="894"/>
                </a:lnTo>
                <a:lnTo>
                  <a:pt x="1451" y="901"/>
                </a:lnTo>
                <a:lnTo>
                  <a:pt x="1451" y="909"/>
                </a:lnTo>
                <a:lnTo>
                  <a:pt x="1458" y="911"/>
                </a:lnTo>
                <a:lnTo>
                  <a:pt x="1461" y="913"/>
                </a:lnTo>
                <a:lnTo>
                  <a:pt x="1463" y="916"/>
                </a:lnTo>
                <a:lnTo>
                  <a:pt x="1466" y="921"/>
                </a:lnTo>
                <a:lnTo>
                  <a:pt x="1462" y="925"/>
                </a:lnTo>
                <a:lnTo>
                  <a:pt x="1459" y="930"/>
                </a:lnTo>
                <a:lnTo>
                  <a:pt x="1455" y="936"/>
                </a:lnTo>
                <a:lnTo>
                  <a:pt x="1453" y="942"/>
                </a:lnTo>
                <a:lnTo>
                  <a:pt x="1450" y="952"/>
                </a:lnTo>
                <a:lnTo>
                  <a:pt x="1447" y="962"/>
                </a:lnTo>
                <a:lnTo>
                  <a:pt x="1446" y="966"/>
                </a:lnTo>
                <a:lnTo>
                  <a:pt x="1444" y="970"/>
                </a:lnTo>
                <a:lnTo>
                  <a:pt x="1441" y="973"/>
                </a:lnTo>
                <a:lnTo>
                  <a:pt x="1438" y="976"/>
                </a:lnTo>
                <a:lnTo>
                  <a:pt x="1434" y="978"/>
                </a:lnTo>
                <a:lnTo>
                  <a:pt x="1427" y="979"/>
                </a:lnTo>
                <a:lnTo>
                  <a:pt x="1421" y="980"/>
                </a:lnTo>
                <a:lnTo>
                  <a:pt x="1413" y="979"/>
                </a:lnTo>
                <a:lnTo>
                  <a:pt x="1397" y="995"/>
                </a:lnTo>
                <a:lnTo>
                  <a:pt x="1382" y="1011"/>
                </a:lnTo>
                <a:lnTo>
                  <a:pt x="1375" y="1020"/>
                </a:lnTo>
                <a:lnTo>
                  <a:pt x="1368" y="1029"/>
                </a:lnTo>
                <a:lnTo>
                  <a:pt x="1363" y="1038"/>
                </a:lnTo>
                <a:lnTo>
                  <a:pt x="1360" y="1050"/>
                </a:lnTo>
                <a:lnTo>
                  <a:pt x="1354" y="1057"/>
                </a:lnTo>
                <a:lnTo>
                  <a:pt x="1350" y="1063"/>
                </a:lnTo>
                <a:lnTo>
                  <a:pt x="1347" y="1070"/>
                </a:lnTo>
                <a:lnTo>
                  <a:pt x="1343" y="1078"/>
                </a:lnTo>
                <a:lnTo>
                  <a:pt x="1341" y="1093"/>
                </a:lnTo>
                <a:lnTo>
                  <a:pt x="1341" y="1110"/>
                </a:lnTo>
                <a:lnTo>
                  <a:pt x="1341" y="1126"/>
                </a:lnTo>
                <a:lnTo>
                  <a:pt x="1340" y="1142"/>
                </a:lnTo>
                <a:lnTo>
                  <a:pt x="1339" y="1150"/>
                </a:lnTo>
                <a:lnTo>
                  <a:pt x="1337" y="1159"/>
                </a:lnTo>
                <a:lnTo>
                  <a:pt x="1335" y="1166"/>
                </a:lnTo>
                <a:lnTo>
                  <a:pt x="1331" y="1174"/>
                </a:lnTo>
                <a:lnTo>
                  <a:pt x="1331" y="1184"/>
                </a:lnTo>
                <a:lnTo>
                  <a:pt x="1331" y="1193"/>
                </a:lnTo>
                <a:lnTo>
                  <a:pt x="1331" y="1202"/>
                </a:lnTo>
                <a:lnTo>
                  <a:pt x="1331" y="1213"/>
                </a:lnTo>
                <a:lnTo>
                  <a:pt x="1325" y="1208"/>
                </a:lnTo>
                <a:lnTo>
                  <a:pt x="1322" y="1204"/>
                </a:lnTo>
                <a:lnTo>
                  <a:pt x="1318" y="1198"/>
                </a:lnTo>
                <a:lnTo>
                  <a:pt x="1311" y="1188"/>
                </a:lnTo>
                <a:lnTo>
                  <a:pt x="1306" y="1188"/>
                </a:lnTo>
                <a:lnTo>
                  <a:pt x="1302" y="1190"/>
                </a:lnTo>
                <a:lnTo>
                  <a:pt x="1296" y="1195"/>
                </a:lnTo>
                <a:lnTo>
                  <a:pt x="1286" y="1203"/>
                </a:lnTo>
                <a:lnTo>
                  <a:pt x="1276" y="1195"/>
                </a:lnTo>
                <a:lnTo>
                  <a:pt x="1267" y="1191"/>
                </a:lnTo>
                <a:lnTo>
                  <a:pt x="1258" y="1189"/>
                </a:lnTo>
                <a:lnTo>
                  <a:pt x="1250" y="1189"/>
                </a:lnTo>
                <a:lnTo>
                  <a:pt x="1242" y="1190"/>
                </a:lnTo>
                <a:lnTo>
                  <a:pt x="1233" y="1193"/>
                </a:lnTo>
                <a:lnTo>
                  <a:pt x="1222" y="1198"/>
                </a:lnTo>
                <a:lnTo>
                  <a:pt x="1211" y="1203"/>
                </a:lnTo>
                <a:lnTo>
                  <a:pt x="1203" y="1197"/>
                </a:lnTo>
                <a:lnTo>
                  <a:pt x="1198" y="1190"/>
                </a:lnTo>
                <a:lnTo>
                  <a:pt x="1193" y="1183"/>
                </a:lnTo>
                <a:lnTo>
                  <a:pt x="1190" y="1175"/>
                </a:lnTo>
                <a:lnTo>
                  <a:pt x="1182" y="1159"/>
                </a:lnTo>
                <a:lnTo>
                  <a:pt x="1173" y="1143"/>
                </a:lnTo>
                <a:lnTo>
                  <a:pt x="1161" y="1142"/>
                </a:lnTo>
                <a:lnTo>
                  <a:pt x="1149" y="1142"/>
                </a:lnTo>
                <a:lnTo>
                  <a:pt x="1137" y="1142"/>
                </a:lnTo>
                <a:lnTo>
                  <a:pt x="1126" y="1142"/>
                </a:lnTo>
                <a:lnTo>
                  <a:pt x="1122" y="1145"/>
                </a:lnTo>
                <a:lnTo>
                  <a:pt x="1116" y="1147"/>
                </a:lnTo>
                <a:lnTo>
                  <a:pt x="1111" y="1149"/>
                </a:lnTo>
                <a:lnTo>
                  <a:pt x="1106" y="1150"/>
                </a:lnTo>
                <a:lnTo>
                  <a:pt x="1095" y="1151"/>
                </a:lnTo>
                <a:lnTo>
                  <a:pt x="1083" y="1151"/>
                </a:lnTo>
                <a:lnTo>
                  <a:pt x="1078" y="1143"/>
                </a:lnTo>
                <a:lnTo>
                  <a:pt x="1074" y="1135"/>
                </a:lnTo>
                <a:lnTo>
                  <a:pt x="1066" y="1135"/>
                </a:lnTo>
                <a:lnTo>
                  <a:pt x="1058" y="1135"/>
                </a:lnTo>
                <a:lnTo>
                  <a:pt x="1050" y="1135"/>
                </a:lnTo>
                <a:lnTo>
                  <a:pt x="1043" y="1135"/>
                </a:lnTo>
                <a:lnTo>
                  <a:pt x="1038" y="1143"/>
                </a:lnTo>
                <a:lnTo>
                  <a:pt x="1033" y="1151"/>
                </a:lnTo>
                <a:lnTo>
                  <a:pt x="1023" y="1151"/>
                </a:lnTo>
                <a:lnTo>
                  <a:pt x="1014" y="1150"/>
                </a:lnTo>
                <a:lnTo>
                  <a:pt x="1003" y="1147"/>
                </a:lnTo>
                <a:lnTo>
                  <a:pt x="994" y="1144"/>
                </a:lnTo>
                <a:lnTo>
                  <a:pt x="985" y="1141"/>
                </a:lnTo>
                <a:lnTo>
                  <a:pt x="975" y="1136"/>
                </a:lnTo>
                <a:lnTo>
                  <a:pt x="967" y="1131"/>
                </a:lnTo>
                <a:lnTo>
                  <a:pt x="960" y="1125"/>
                </a:lnTo>
                <a:lnTo>
                  <a:pt x="956" y="1128"/>
                </a:lnTo>
                <a:lnTo>
                  <a:pt x="948" y="1130"/>
                </a:lnTo>
                <a:lnTo>
                  <a:pt x="935" y="1132"/>
                </a:lnTo>
                <a:lnTo>
                  <a:pt x="910" y="1135"/>
                </a:lnTo>
                <a:lnTo>
                  <a:pt x="905" y="1144"/>
                </a:lnTo>
                <a:lnTo>
                  <a:pt x="902" y="1149"/>
                </a:lnTo>
                <a:lnTo>
                  <a:pt x="900" y="1151"/>
                </a:lnTo>
                <a:lnTo>
                  <a:pt x="898" y="1151"/>
                </a:lnTo>
                <a:lnTo>
                  <a:pt x="895" y="1145"/>
                </a:lnTo>
                <a:lnTo>
                  <a:pt x="892" y="1140"/>
                </a:lnTo>
                <a:lnTo>
                  <a:pt x="888" y="1134"/>
                </a:lnTo>
                <a:lnTo>
                  <a:pt x="879" y="1125"/>
                </a:lnTo>
                <a:lnTo>
                  <a:pt x="857" y="1122"/>
                </a:lnTo>
                <a:lnTo>
                  <a:pt x="834" y="1119"/>
                </a:lnTo>
                <a:lnTo>
                  <a:pt x="813" y="1117"/>
                </a:lnTo>
                <a:lnTo>
                  <a:pt x="791" y="1114"/>
                </a:lnTo>
                <a:lnTo>
                  <a:pt x="769" y="1110"/>
                </a:lnTo>
                <a:lnTo>
                  <a:pt x="747" y="1105"/>
                </a:lnTo>
                <a:lnTo>
                  <a:pt x="737" y="1101"/>
                </a:lnTo>
                <a:lnTo>
                  <a:pt x="726" y="1096"/>
                </a:lnTo>
                <a:lnTo>
                  <a:pt x="715" y="1091"/>
                </a:lnTo>
                <a:lnTo>
                  <a:pt x="705" y="1086"/>
                </a:lnTo>
                <a:lnTo>
                  <a:pt x="704" y="1077"/>
                </a:lnTo>
                <a:lnTo>
                  <a:pt x="704" y="1067"/>
                </a:lnTo>
                <a:lnTo>
                  <a:pt x="703" y="1059"/>
                </a:lnTo>
                <a:lnTo>
                  <a:pt x="703" y="1050"/>
                </a:lnTo>
                <a:lnTo>
                  <a:pt x="690" y="1053"/>
                </a:lnTo>
                <a:lnTo>
                  <a:pt x="681" y="1056"/>
                </a:lnTo>
                <a:lnTo>
                  <a:pt x="677" y="1057"/>
                </a:lnTo>
                <a:lnTo>
                  <a:pt x="672" y="1056"/>
                </a:lnTo>
                <a:lnTo>
                  <a:pt x="666" y="1055"/>
                </a:lnTo>
                <a:lnTo>
                  <a:pt x="661" y="1051"/>
                </a:lnTo>
                <a:lnTo>
                  <a:pt x="657" y="1053"/>
                </a:lnTo>
                <a:lnTo>
                  <a:pt x="655" y="1055"/>
                </a:lnTo>
                <a:lnTo>
                  <a:pt x="653" y="1057"/>
                </a:lnTo>
                <a:lnTo>
                  <a:pt x="653" y="1059"/>
                </a:lnTo>
                <a:lnTo>
                  <a:pt x="652" y="1065"/>
                </a:lnTo>
                <a:lnTo>
                  <a:pt x="651" y="1073"/>
                </a:lnTo>
                <a:lnTo>
                  <a:pt x="647" y="1073"/>
                </a:lnTo>
                <a:lnTo>
                  <a:pt x="642" y="1073"/>
                </a:lnTo>
                <a:lnTo>
                  <a:pt x="642" y="1068"/>
                </a:lnTo>
                <a:lnTo>
                  <a:pt x="642" y="1064"/>
                </a:lnTo>
                <a:lnTo>
                  <a:pt x="639" y="1064"/>
                </a:lnTo>
                <a:lnTo>
                  <a:pt x="635" y="1064"/>
                </a:lnTo>
                <a:lnTo>
                  <a:pt x="631" y="1055"/>
                </a:lnTo>
                <a:lnTo>
                  <a:pt x="627" y="1049"/>
                </a:lnTo>
                <a:lnTo>
                  <a:pt x="622" y="1044"/>
                </a:lnTo>
                <a:lnTo>
                  <a:pt x="617" y="1040"/>
                </a:lnTo>
                <a:lnTo>
                  <a:pt x="611" y="1038"/>
                </a:lnTo>
                <a:lnTo>
                  <a:pt x="606" y="1038"/>
                </a:lnTo>
                <a:lnTo>
                  <a:pt x="600" y="1038"/>
                </a:lnTo>
                <a:lnTo>
                  <a:pt x="595" y="1040"/>
                </a:lnTo>
                <a:lnTo>
                  <a:pt x="570" y="1054"/>
                </a:lnTo>
                <a:lnTo>
                  <a:pt x="546" y="1069"/>
                </a:lnTo>
                <a:lnTo>
                  <a:pt x="521" y="1065"/>
                </a:lnTo>
                <a:lnTo>
                  <a:pt x="503" y="1064"/>
                </a:lnTo>
                <a:lnTo>
                  <a:pt x="493" y="1065"/>
                </a:lnTo>
                <a:lnTo>
                  <a:pt x="483" y="1067"/>
                </a:lnTo>
                <a:lnTo>
                  <a:pt x="471" y="1069"/>
                </a:lnTo>
                <a:lnTo>
                  <a:pt x="459" y="1074"/>
                </a:lnTo>
                <a:lnTo>
                  <a:pt x="454" y="1086"/>
                </a:lnTo>
                <a:lnTo>
                  <a:pt x="450" y="1100"/>
                </a:lnTo>
                <a:lnTo>
                  <a:pt x="443" y="1100"/>
                </a:lnTo>
                <a:lnTo>
                  <a:pt x="437" y="1100"/>
                </a:lnTo>
                <a:lnTo>
                  <a:pt x="434" y="1093"/>
                </a:lnTo>
                <a:lnTo>
                  <a:pt x="430" y="1087"/>
                </a:lnTo>
                <a:lnTo>
                  <a:pt x="425" y="1082"/>
                </a:lnTo>
                <a:lnTo>
                  <a:pt x="419" y="1077"/>
                </a:lnTo>
                <a:lnTo>
                  <a:pt x="413" y="1072"/>
                </a:lnTo>
                <a:lnTo>
                  <a:pt x="408" y="1065"/>
                </a:lnTo>
                <a:lnTo>
                  <a:pt x="406" y="1062"/>
                </a:lnTo>
                <a:lnTo>
                  <a:pt x="405" y="1058"/>
                </a:lnTo>
                <a:lnTo>
                  <a:pt x="404" y="1054"/>
                </a:lnTo>
                <a:lnTo>
                  <a:pt x="403" y="1049"/>
                </a:lnTo>
                <a:lnTo>
                  <a:pt x="408" y="1035"/>
                </a:lnTo>
                <a:lnTo>
                  <a:pt x="410" y="1026"/>
                </a:lnTo>
                <a:lnTo>
                  <a:pt x="411" y="1018"/>
                </a:lnTo>
                <a:lnTo>
                  <a:pt x="411" y="1005"/>
                </a:lnTo>
                <a:lnTo>
                  <a:pt x="403" y="1001"/>
                </a:lnTo>
                <a:lnTo>
                  <a:pt x="397" y="997"/>
                </a:lnTo>
                <a:lnTo>
                  <a:pt x="393" y="991"/>
                </a:lnTo>
                <a:lnTo>
                  <a:pt x="388" y="983"/>
                </a:lnTo>
                <a:lnTo>
                  <a:pt x="373" y="983"/>
                </a:lnTo>
                <a:lnTo>
                  <a:pt x="359" y="985"/>
                </a:lnTo>
                <a:lnTo>
                  <a:pt x="352" y="987"/>
                </a:lnTo>
                <a:lnTo>
                  <a:pt x="346" y="990"/>
                </a:lnTo>
                <a:lnTo>
                  <a:pt x="339" y="994"/>
                </a:lnTo>
                <a:lnTo>
                  <a:pt x="332" y="997"/>
                </a:lnTo>
                <a:lnTo>
                  <a:pt x="317" y="987"/>
                </a:lnTo>
                <a:lnTo>
                  <a:pt x="303" y="980"/>
                </a:lnTo>
                <a:lnTo>
                  <a:pt x="289" y="976"/>
                </a:lnTo>
                <a:lnTo>
                  <a:pt x="272" y="972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12700" cap="flat" cmpd="sng" algn="ctr">
            <a:solidFill>
              <a:srgbClr val="808080">
                <a:lumMod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>
            <a:glow rad="38100">
              <a:schemeClr val="accent1">
                <a:lumMod val="100000"/>
              </a:schemeClr>
            </a:glow>
          </a:effectLst>
          <a:scene3d>
            <a:camera prst="orthographicFront"/>
            <a:lightRig rig="threePt" dir="t"/>
          </a:scene3d>
          <a:sp3d>
            <a:bevelT w="0" h="0"/>
          </a:sp3d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Freeform 291">
            <a:extLst>
              <a:ext uri="{FF2B5EF4-FFF2-40B4-BE49-F238E27FC236}">
                <a16:creationId xmlns:a16="http://schemas.microsoft.com/office/drawing/2014/main" id="{ACCA38A8-918A-4CFF-916C-E915B49163DB}"/>
              </a:ext>
            </a:extLst>
          </p:cNvPr>
          <p:cNvSpPr>
            <a:spLocks/>
          </p:cNvSpPr>
          <p:nvPr/>
        </p:nvSpPr>
        <p:spPr bwMode="auto">
          <a:xfrm>
            <a:off x="1027088" y="3592054"/>
            <a:ext cx="651770" cy="412787"/>
          </a:xfrm>
          <a:custGeom>
            <a:avLst/>
            <a:gdLst>
              <a:gd name="T0" fmla="*/ 2147483646 w 1597"/>
              <a:gd name="T1" fmla="*/ 2147483646 h 1027"/>
              <a:gd name="T2" fmla="*/ 2147483646 w 1597"/>
              <a:gd name="T3" fmla="*/ 2147483646 h 1027"/>
              <a:gd name="T4" fmla="*/ 2147483646 w 1597"/>
              <a:gd name="T5" fmla="*/ 2147483646 h 1027"/>
              <a:gd name="T6" fmla="*/ 2147483646 w 1597"/>
              <a:gd name="T7" fmla="*/ 2147483646 h 1027"/>
              <a:gd name="T8" fmla="*/ 2147483646 w 1597"/>
              <a:gd name="T9" fmla="*/ 2147483646 h 1027"/>
              <a:gd name="T10" fmla="*/ 2147483646 w 1597"/>
              <a:gd name="T11" fmla="*/ 2147483646 h 1027"/>
              <a:gd name="T12" fmla="*/ 2147483646 w 1597"/>
              <a:gd name="T13" fmla="*/ 2147483646 h 1027"/>
              <a:gd name="T14" fmla="*/ 2147483646 w 1597"/>
              <a:gd name="T15" fmla="*/ 2147483646 h 1027"/>
              <a:gd name="T16" fmla="*/ 2147483646 w 1597"/>
              <a:gd name="T17" fmla="*/ 2147483646 h 1027"/>
              <a:gd name="T18" fmla="*/ 2147483646 w 1597"/>
              <a:gd name="T19" fmla="*/ 2147483646 h 1027"/>
              <a:gd name="T20" fmla="*/ 2147483646 w 1597"/>
              <a:gd name="T21" fmla="*/ 2147483646 h 1027"/>
              <a:gd name="T22" fmla="*/ 2147483646 w 1597"/>
              <a:gd name="T23" fmla="*/ 2147483646 h 1027"/>
              <a:gd name="T24" fmla="*/ 2147483646 w 1597"/>
              <a:gd name="T25" fmla="*/ 2147483646 h 1027"/>
              <a:gd name="T26" fmla="*/ 2147483646 w 1597"/>
              <a:gd name="T27" fmla="*/ 2147483646 h 1027"/>
              <a:gd name="T28" fmla="*/ 2147483646 w 1597"/>
              <a:gd name="T29" fmla="*/ 2147483646 h 1027"/>
              <a:gd name="T30" fmla="*/ 2147483646 w 1597"/>
              <a:gd name="T31" fmla="*/ 2147483646 h 1027"/>
              <a:gd name="T32" fmla="*/ 2147483646 w 1597"/>
              <a:gd name="T33" fmla="*/ 2147483646 h 1027"/>
              <a:gd name="T34" fmla="*/ 2147483646 w 1597"/>
              <a:gd name="T35" fmla="*/ 2147483646 h 1027"/>
              <a:gd name="T36" fmla="*/ 2147483646 w 1597"/>
              <a:gd name="T37" fmla="*/ 2147483646 h 1027"/>
              <a:gd name="T38" fmla="*/ 2147483646 w 1597"/>
              <a:gd name="T39" fmla="*/ 2147483646 h 1027"/>
              <a:gd name="T40" fmla="*/ 2147483646 w 1597"/>
              <a:gd name="T41" fmla="*/ 2147483646 h 1027"/>
              <a:gd name="T42" fmla="*/ 2147483646 w 1597"/>
              <a:gd name="T43" fmla="*/ 2147483646 h 1027"/>
              <a:gd name="T44" fmla="*/ 2147483646 w 1597"/>
              <a:gd name="T45" fmla="*/ 2147483646 h 1027"/>
              <a:gd name="T46" fmla="*/ 2147483646 w 1597"/>
              <a:gd name="T47" fmla="*/ 2147483646 h 1027"/>
              <a:gd name="T48" fmla="*/ 2147483646 w 1597"/>
              <a:gd name="T49" fmla="*/ 2147483646 h 1027"/>
              <a:gd name="T50" fmla="*/ 2147483646 w 1597"/>
              <a:gd name="T51" fmla="*/ 2147483646 h 1027"/>
              <a:gd name="T52" fmla="*/ 2147483646 w 1597"/>
              <a:gd name="T53" fmla="*/ 2147483646 h 1027"/>
              <a:gd name="T54" fmla="*/ 2147483646 w 1597"/>
              <a:gd name="T55" fmla="*/ 2147483646 h 1027"/>
              <a:gd name="T56" fmla="*/ 2147483646 w 1597"/>
              <a:gd name="T57" fmla="*/ 2147483646 h 1027"/>
              <a:gd name="T58" fmla="*/ 2147483646 w 1597"/>
              <a:gd name="T59" fmla="*/ 2147483646 h 1027"/>
              <a:gd name="T60" fmla="*/ 2147483646 w 1597"/>
              <a:gd name="T61" fmla="*/ 2147483646 h 1027"/>
              <a:gd name="T62" fmla="*/ 2147483646 w 1597"/>
              <a:gd name="T63" fmla="*/ 2147483646 h 1027"/>
              <a:gd name="T64" fmla="*/ 2147483646 w 1597"/>
              <a:gd name="T65" fmla="*/ 2147483646 h 1027"/>
              <a:gd name="T66" fmla="*/ 2147483646 w 1597"/>
              <a:gd name="T67" fmla="*/ 2147483646 h 1027"/>
              <a:gd name="T68" fmla="*/ 2147483646 w 1597"/>
              <a:gd name="T69" fmla="*/ 2147483646 h 1027"/>
              <a:gd name="T70" fmla="*/ 2147483646 w 1597"/>
              <a:gd name="T71" fmla="*/ 2147483646 h 1027"/>
              <a:gd name="T72" fmla="*/ 2147483646 w 1597"/>
              <a:gd name="T73" fmla="*/ 2147483646 h 1027"/>
              <a:gd name="T74" fmla="*/ 2147483646 w 1597"/>
              <a:gd name="T75" fmla="*/ 2147483646 h 1027"/>
              <a:gd name="T76" fmla="*/ 2147483646 w 1597"/>
              <a:gd name="T77" fmla="*/ 2147483646 h 1027"/>
              <a:gd name="T78" fmla="*/ 2147483646 w 1597"/>
              <a:gd name="T79" fmla="*/ 2147483646 h 1027"/>
              <a:gd name="T80" fmla="*/ 2147483646 w 1597"/>
              <a:gd name="T81" fmla="*/ 2147483646 h 1027"/>
              <a:gd name="T82" fmla="*/ 2147483646 w 1597"/>
              <a:gd name="T83" fmla="*/ 2147483646 h 1027"/>
              <a:gd name="T84" fmla="*/ 2147483646 w 1597"/>
              <a:gd name="T85" fmla="*/ 2147483646 h 1027"/>
              <a:gd name="T86" fmla="*/ 2147483646 w 1597"/>
              <a:gd name="T87" fmla="*/ 2147483646 h 1027"/>
              <a:gd name="T88" fmla="*/ 2147483646 w 1597"/>
              <a:gd name="T89" fmla="*/ 2147483646 h 1027"/>
              <a:gd name="T90" fmla="*/ 2147483646 w 1597"/>
              <a:gd name="T91" fmla="*/ 2147483646 h 1027"/>
              <a:gd name="T92" fmla="*/ 2147483646 w 1597"/>
              <a:gd name="T93" fmla="*/ 2147483646 h 1027"/>
              <a:gd name="T94" fmla="*/ 2147483646 w 1597"/>
              <a:gd name="T95" fmla="*/ 2147483646 h 1027"/>
              <a:gd name="T96" fmla="*/ 2147483646 w 1597"/>
              <a:gd name="T97" fmla="*/ 2147483646 h 1027"/>
              <a:gd name="T98" fmla="*/ 2147483646 w 1597"/>
              <a:gd name="T99" fmla="*/ 2147483646 h 1027"/>
              <a:gd name="T100" fmla="*/ 2147483646 w 1597"/>
              <a:gd name="T101" fmla="*/ 2147483646 h 1027"/>
              <a:gd name="T102" fmla="*/ 2147483646 w 1597"/>
              <a:gd name="T103" fmla="*/ 2147483646 h 1027"/>
              <a:gd name="T104" fmla="*/ 2147483646 w 1597"/>
              <a:gd name="T105" fmla="*/ 2147483646 h 1027"/>
              <a:gd name="T106" fmla="*/ 2147483646 w 1597"/>
              <a:gd name="T107" fmla="*/ 2147483646 h 1027"/>
              <a:gd name="T108" fmla="*/ 2147483646 w 1597"/>
              <a:gd name="T109" fmla="*/ 2147483646 h 1027"/>
              <a:gd name="T110" fmla="*/ 2147483646 w 1597"/>
              <a:gd name="T111" fmla="*/ 2147483646 h 1027"/>
              <a:gd name="T112" fmla="*/ 2147483646 w 1597"/>
              <a:gd name="T113" fmla="*/ 2147483646 h 1027"/>
              <a:gd name="T114" fmla="*/ 2147483646 w 1597"/>
              <a:gd name="T115" fmla="*/ 2147483646 h 1027"/>
              <a:gd name="T116" fmla="*/ 2147483646 w 1597"/>
              <a:gd name="T117" fmla="*/ 2147483646 h 1027"/>
              <a:gd name="T118" fmla="*/ 2147483646 w 1597"/>
              <a:gd name="T119" fmla="*/ 2147483646 h 1027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1597"/>
              <a:gd name="T181" fmla="*/ 0 h 1027"/>
              <a:gd name="T182" fmla="*/ 1597 w 1597"/>
              <a:gd name="T183" fmla="*/ 1027 h 1027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1597" h="1027">
                <a:moveTo>
                  <a:pt x="1189" y="1027"/>
                </a:moveTo>
                <a:lnTo>
                  <a:pt x="1177" y="1020"/>
                </a:lnTo>
                <a:lnTo>
                  <a:pt x="1165" y="1014"/>
                </a:lnTo>
                <a:lnTo>
                  <a:pt x="1152" y="1010"/>
                </a:lnTo>
                <a:lnTo>
                  <a:pt x="1139" y="1007"/>
                </a:lnTo>
                <a:lnTo>
                  <a:pt x="1112" y="1003"/>
                </a:lnTo>
                <a:lnTo>
                  <a:pt x="1085" y="1000"/>
                </a:lnTo>
                <a:lnTo>
                  <a:pt x="1080" y="1005"/>
                </a:lnTo>
                <a:lnTo>
                  <a:pt x="1075" y="1010"/>
                </a:lnTo>
                <a:lnTo>
                  <a:pt x="1054" y="1002"/>
                </a:lnTo>
                <a:lnTo>
                  <a:pt x="1034" y="996"/>
                </a:lnTo>
                <a:lnTo>
                  <a:pt x="1015" y="992"/>
                </a:lnTo>
                <a:lnTo>
                  <a:pt x="997" y="990"/>
                </a:lnTo>
                <a:lnTo>
                  <a:pt x="978" y="990"/>
                </a:lnTo>
                <a:lnTo>
                  <a:pt x="959" y="991"/>
                </a:lnTo>
                <a:lnTo>
                  <a:pt x="939" y="992"/>
                </a:lnTo>
                <a:lnTo>
                  <a:pt x="917" y="994"/>
                </a:lnTo>
                <a:lnTo>
                  <a:pt x="906" y="979"/>
                </a:lnTo>
                <a:lnTo>
                  <a:pt x="894" y="965"/>
                </a:lnTo>
                <a:lnTo>
                  <a:pt x="888" y="957"/>
                </a:lnTo>
                <a:lnTo>
                  <a:pt x="884" y="950"/>
                </a:lnTo>
                <a:lnTo>
                  <a:pt x="880" y="944"/>
                </a:lnTo>
                <a:lnTo>
                  <a:pt x="878" y="937"/>
                </a:lnTo>
                <a:lnTo>
                  <a:pt x="851" y="925"/>
                </a:lnTo>
                <a:lnTo>
                  <a:pt x="834" y="919"/>
                </a:lnTo>
                <a:lnTo>
                  <a:pt x="825" y="916"/>
                </a:lnTo>
                <a:lnTo>
                  <a:pt x="814" y="915"/>
                </a:lnTo>
                <a:lnTo>
                  <a:pt x="804" y="909"/>
                </a:lnTo>
                <a:lnTo>
                  <a:pt x="794" y="904"/>
                </a:lnTo>
                <a:lnTo>
                  <a:pt x="782" y="900"/>
                </a:lnTo>
                <a:lnTo>
                  <a:pt x="771" y="897"/>
                </a:lnTo>
                <a:lnTo>
                  <a:pt x="759" y="894"/>
                </a:lnTo>
                <a:lnTo>
                  <a:pt x="748" y="893"/>
                </a:lnTo>
                <a:lnTo>
                  <a:pt x="737" y="892"/>
                </a:lnTo>
                <a:lnTo>
                  <a:pt x="725" y="893"/>
                </a:lnTo>
                <a:lnTo>
                  <a:pt x="714" y="894"/>
                </a:lnTo>
                <a:lnTo>
                  <a:pt x="703" y="896"/>
                </a:lnTo>
                <a:lnTo>
                  <a:pt x="692" y="899"/>
                </a:lnTo>
                <a:lnTo>
                  <a:pt x="683" y="904"/>
                </a:lnTo>
                <a:lnTo>
                  <a:pt x="672" y="910"/>
                </a:lnTo>
                <a:lnTo>
                  <a:pt x="664" y="916"/>
                </a:lnTo>
                <a:lnTo>
                  <a:pt x="656" y="924"/>
                </a:lnTo>
                <a:lnTo>
                  <a:pt x="648" y="934"/>
                </a:lnTo>
                <a:lnTo>
                  <a:pt x="640" y="937"/>
                </a:lnTo>
                <a:lnTo>
                  <a:pt x="634" y="939"/>
                </a:lnTo>
                <a:lnTo>
                  <a:pt x="630" y="942"/>
                </a:lnTo>
                <a:lnTo>
                  <a:pt x="626" y="945"/>
                </a:lnTo>
                <a:lnTo>
                  <a:pt x="621" y="948"/>
                </a:lnTo>
                <a:lnTo>
                  <a:pt x="619" y="951"/>
                </a:lnTo>
                <a:lnTo>
                  <a:pt x="617" y="954"/>
                </a:lnTo>
                <a:lnTo>
                  <a:pt x="615" y="958"/>
                </a:lnTo>
                <a:lnTo>
                  <a:pt x="611" y="976"/>
                </a:lnTo>
                <a:lnTo>
                  <a:pt x="603" y="1000"/>
                </a:lnTo>
                <a:lnTo>
                  <a:pt x="596" y="1000"/>
                </a:lnTo>
                <a:lnTo>
                  <a:pt x="588" y="997"/>
                </a:lnTo>
                <a:lnTo>
                  <a:pt x="580" y="994"/>
                </a:lnTo>
                <a:lnTo>
                  <a:pt x="572" y="989"/>
                </a:lnTo>
                <a:lnTo>
                  <a:pt x="554" y="980"/>
                </a:lnTo>
                <a:lnTo>
                  <a:pt x="538" y="973"/>
                </a:lnTo>
                <a:lnTo>
                  <a:pt x="540" y="963"/>
                </a:lnTo>
                <a:lnTo>
                  <a:pt x="543" y="951"/>
                </a:lnTo>
                <a:lnTo>
                  <a:pt x="550" y="950"/>
                </a:lnTo>
                <a:lnTo>
                  <a:pt x="558" y="949"/>
                </a:lnTo>
                <a:lnTo>
                  <a:pt x="558" y="943"/>
                </a:lnTo>
                <a:lnTo>
                  <a:pt x="558" y="937"/>
                </a:lnTo>
                <a:lnTo>
                  <a:pt x="549" y="932"/>
                </a:lnTo>
                <a:lnTo>
                  <a:pt x="540" y="928"/>
                </a:lnTo>
                <a:lnTo>
                  <a:pt x="530" y="923"/>
                </a:lnTo>
                <a:lnTo>
                  <a:pt x="521" y="919"/>
                </a:lnTo>
                <a:lnTo>
                  <a:pt x="521" y="909"/>
                </a:lnTo>
                <a:lnTo>
                  <a:pt x="520" y="898"/>
                </a:lnTo>
                <a:lnTo>
                  <a:pt x="519" y="889"/>
                </a:lnTo>
                <a:lnTo>
                  <a:pt x="518" y="879"/>
                </a:lnTo>
                <a:lnTo>
                  <a:pt x="502" y="868"/>
                </a:lnTo>
                <a:lnTo>
                  <a:pt x="488" y="858"/>
                </a:lnTo>
                <a:lnTo>
                  <a:pt x="478" y="862"/>
                </a:lnTo>
                <a:lnTo>
                  <a:pt x="469" y="864"/>
                </a:lnTo>
                <a:lnTo>
                  <a:pt x="461" y="863"/>
                </a:lnTo>
                <a:lnTo>
                  <a:pt x="453" y="861"/>
                </a:lnTo>
                <a:lnTo>
                  <a:pt x="445" y="858"/>
                </a:lnTo>
                <a:lnTo>
                  <a:pt x="438" y="854"/>
                </a:lnTo>
                <a:lnTo>
                  <a:pt x="430" y="848"/>
                </a:lnTo>
                <a:lnTo>
                  <a:pt x="421" y="842"/>
                </a:lnTo>
                <a:lnTo>
                  <a:pt x="411" y="843"/>
                </a:lnTo>
                <a:lnTo>
                  <a:pt x="402" y="843"/>
                </a:lnTo>
                <a:lnTo>
                  <a:pt x="391" y="844"/>
                </a:lnTo>
                <a:lnTo>
                  <a:pt x="382" y="845"/>
                </a:lnTo>
                <a:lnTo>
                  <a:pt x="376" y="832"/>
                </a:lnTo>
                <a:lnTo>
                  <a:pt x="369" y="818"/>
                </a:lnTo>
                <a:lnTo>
                  <a:pt x="368" y="823"/>
                </a:lnTo>
                <a:lnTo>
                  <a:pt x="367" y="826"/>
                </a:lnTo>
                <a:lnTo>
                  <a:pt x="351" y="826"/>
                </a:lnTo>
                <a:lnTo>
                  <a:pt x="338" y="826"/>
                </a:lnTo>
                <a:lnTo>
                  <a:pt x="334" y="825"/>
                </a:lnTo>
                <a:lnTo>
                  <a:pt x="330" y="825"/>
                </a:lnTo>
                <a:lnTo>
                  <a:pt x="327" y="823"/>
                </a:lnTo>
                <a:lnTo>
                  <a:pt x="324" y="822"/>
                </a:lnTo>
                <a:lnTo>
                  <a:pt x="319" y="816"/>
                </a:lnTo>
                <a:lnTo>
                  <a:pt x="313" y="808"/>
                </a:lnTo>
                <a:lnTo>
                  <a:pt x="307" y="797"/>
                </a:lnTo>
                <a:lnTo>
                  <a:pt x="299" y="781"/>
                </a:lnTo>
                <a:lnTo>
                  <a:pt x="284" y="779"/>
                </a:lnTo>
                <a:lnTo>
                  <a:pt x="271" y="778"/>
                </a:lnTo>
                <a:lnTo>
                  <a:pt x="271" y="767"/>
                </a:lnTo>
                <a:lnTo>
                  <a:pt x="272" y="755"/>
                </a:lnTo>
                <a:lnTo>
                  <a:pt x="274" y="745"/>
                </a:lnTo>
                <a:lnTo>
                  <a:pt x="275" y="734"/>
                </a:lnTo>
                <a:lnTo>
                  <a:pt x="279" y="734"/>
                </a:lnTo>
                <a:lnTo>
                  <a:pt x="283" y="734"/>
                </a:lnTo>
                <a:lnTo>
                  <a:pt x="285" y="707"/>
                </a:lnTo>
                <a:lnTo>
                  <a:pt x="289" y="673"/>
                </a:lnTo>
                <a:lnTo>
                  <a:pt x="289" y="664"/>
                </a:lnTo>
                <a:lnTo>
                  <a:pt x="289" y="656"/>
                </a:lnTo>
                <a:lnTo>
                  <a:pt x="288" y="648"/>
                </a:lnTo>
                <a:lnTo>
                  <a:pt x="285" y="641"/>
                </a:lnTo>
                <a:lnTo>
                  <a:pt x="283" y="635"/>
                </a:lnTo>
                <a:lnTo>
                  <a:pt x="280" y="630"/>
                </a:lnTo>
                <a:lnTo>
                  <a:pt x="276" y="625"/>
                </a:lnTo>
                <a:lnTo>
                  <a:pt x="272" y="622"/>
                </a:lnTo>
                <a:lnTo>
                  <a:pt x="269" y="612"/>
                </a:lnTo>
                <a:lnTo>
                  <a:pt x="267" y="603"/>
                </a:lnTo>
                <a:lnTo>
                  <a:pt x="259" y="601"/>
                </a:lnTo>
                <a:lnTo>
                  <a:pt x="251" y="598"/>
                </a:lnTo>
                <a:lnTo>
                  <a:pt x="244" y="595"/>
                </a:lnTo>
                <a:lnTo>
                  <a:pt x="239" y="591"/>
                </a:lnTo>
                <a:lnTo>
                  <a:pt x="234" y="586"/>
                </a:lnTo>
                <a:lnTo>
                  <a:pt x="228" y="580"/>
                </a:lnTo>
                <a:lnTo>
                  <a:pt x="223" y="574"/>
                </a:lnTo>
                <a:lnTo>
                  <a:pt x="219" y="565"/>
                </a:lnTo>
                <a:lnTo>
                  <a:pt x="205" y="565"/>
                </a:lnTo>
                <a:lnTo>
                  <a:pt x="190" y="563"/>
                </a:lnTo>
                <a:lnTo>
                  <a:pt x="184" y="562"/>
                </a:lnTo>
                <a:lnTo>
                  <a:pt x="177" y="561"/>
                </a:lnTo>
                <a:lnTo>
                  <a:pt x="170" y="558"/>
                </a:lnTo>
                <a:lnTo>
                  <a:pt x="164" y="555"/>
                </a:lnTo>
                <a:lnTo>
                  <a:pt x="165" y="542"/>
                </a:lnTo>
                <a:lnTo>
                  <a:pt x="166" y="530"/>
                </a:lnTo>
                <a:lnTo>
                  <a:pt x="167" y="518"/>
                </a:lnTo>
                <a:lnTo>
                  <a:pt x="168" y="506"/>
                </a:lnTo>
                <a:lnTo>
                  <a:pt x="154" y="504"/>
                </a:lnTo>
                <a:lnTo>
                  <a:pt x="139" y="502"/>
                </a:lnTo>
                <a:lnTo>
                  <a:pt x="126" y="500"/>
                </a:lnTo>
                <a:lnTo>
                  <a:pt x="111" y="499"/>
                </a:lnTo>
                <a:lnTo>
                  <a:pt x="111" y="495"/>
                </a:lnTo>
                <a:lnTo>
                  <a:pt x="111" y="492"/>
                </a:lnTo>
                <a:lnTo>
                  <a:pt x="108" y="492"/>
                </a:lnTo>
                <a:lnTo>
                  <a:pt x="104" y="492"/>
                </a:lnTo>
                <a:lnTo>
                  <a:pt x="104" y="484"/>
                </a:lnTo>
                <a:lnTo>
                  <a:pt x="104" y="477"/>
                </a:lnTo>
                <a:lnTo>
                  <a:pt x="79" y="479"/>
                </a:lnTo>
                <a:lnTo>
                  <a:pt x="64" y="481"/>
                </a:lnTo>
                <a:lnTo>
                  <a:pt x="52" y="483"/>
                </a:lnTo>
                <a:lnTo>
                  <a:pt x="43" y="483"/>
                </a:lnTo>
                <a:lnTo>
                  <a:pt x="40" y="476"/>
                </a:lnTo>
                <a:lnTo>
                  <a:pt x="37" y="471"/>
                </a:lnTo>
                <a:lnTo>
                  <a:pt x="31" y="467"/>
                </a:lnTo>
                <a:lnTo>
                  <a:pt x="23" y="460"/>
                </a:lnTo>
                <a:lnTo>
                  <a:pt x="21" y="418"/>
                </a:lnTo>
                <a:lnTo>
                  <a:pt x="21" y="391"/>
                </a:lnTo>
                <a:lnTo>
                  <a:pt x="22" y="367"/>
                </a:lnTo>
                <a:lnTo>
                  <a:pt x="24" y="336"/>
                </a:lnTo>
                <a:lnTo>
                  <a:pt x="12" y="336"/>
                </a:lnTo>
                <a:lnTo>
                  <a:pt x="0" y="336"/>
                </a:lnTo>
                <a:lnTo>
                  <a:pt x="1" y="322"/>
                </a:lnTo>
                <a:lnTo>
                  <a:pt x="2" y="308"/>
                </a:lnTo>
                <a:lnTo>
                  <a:pt x="3" y="295"/>
                </a:lnTo>
                <a:lnTo>
                  <a:pt x="4" y="281"/>
                </a:lnTo>
                <a:lnTo>
                  <a:pt x="19" y="271"/>
                </a:lnTo>
                <a:lnTo>
                  <a:pt x="27" y="266"/>
                </a:lnTo>
                <a:lnTo>
                  <a:pt x="34" y="262"/>
                </a:lnTo>
                <a:lnTo>
                  <a:pt x="40" y="259"/>
                </a:lnTo>
                <a:lnTo>
                  <a:pt x="43" y="269"/>
                </a:lnTo>
                <a:lnTo>
                  <a:pt x="47" y="276"/>
                </a:lnTo>
                <a:lnTo>
                  <a:pt x="52" y="283"/>
                </a:lnTo>
                <a:lnTo>
                  <a:pt x="59" y="289"/>
                </a:lnTo>
                <a:lnTo>
                  <a:pt x="60" y="298"/>
                </a:lnTo>
                <a:lnTo>
                  <a:pt x="61" y="306"/>
                </a:lnTo>
                <a:lnTo>
                  <a:pt x="63" y="315"/>
                </a:lnTo>
                <a:lnTo>
                  <a:pt x="64" y="325"/>
                </a:lnTo>
                <a:lnTo>
                  <a:pt x="71" y="324"/>
                </a:lnTo>
                <a:lnTo>
                  <a:pt x="79" y="322"/>
                </a:lnTo>
                <a:lnTo>
                  <a:pt x="87" y="318"/>
                </a:lnTo>
                <a:lnTo>
                  <a:pt x="97" y="314"/>
                </a:lnTo>
                <a:lnTo>
                  <a:pt x="115" y="305"/>
                </a:lnTo>
                <a:lnTo>
                  <a:pt x="135" y="293"/>
                </a:lnTo>
                <a:lnTo>
                  <a:pt x="154" y="278"/>
                </a:lnTo>
                <a:lnTo>
                  <a:pt x="170" y="265"/>
                </a:lnTo>
                <a:lnTo>
                  <a:pt x="184" y="251"/>
                </a:lnTo>
                <a:lnTo>
                  <a:pt x="194" y="240"/>
                </a:lnTo>
                <a:lnTo>
                  <a:pt x="213" y="239"/>
                </a:lnTo>
                <a:lnTo>
                  <a:pt x="233" y="238"/>
                </a:lnTo>
                <a:lnTo>
                  <a:pt x="252" y="236"/>
                </a:lnTo>
                <a:lnTo>
                  <a:pt x="272" y="235"/>
                </a:lnTo>
                <a:lnTo>
                  <a:pt x="274" y="232"/>
                </a:lnTo>
                <a:lnTo>
                  <a:pt x="276" y="229"/>
                </a:lnTo>
                <a:lnTo>
                  <a:pt x="279" y="226"/>
                </a:lnTo>
                <a:lnTo>
                  <a:pt x="283" y="223"/>
                </a:lnTo>
                <a:lnTo>
                  <a:pt x="292" y="219"/>
                </a:lnTo>
                <a:lnTo>
                  <a:pt x="301" y="215"/>
                </a:lnTo>
                <a:lnTo>
                  <a:pt x="311" y="213"/>
                </a:lnTo>
                <a:lnTo>
                  <a:pt x="323" y="212"/>
                </a:lnTo>
                <a:lnTo>
                  <a:pt x="335" y="211"/>
                </a:lnTo>
                <a:lnTo>
                  <a:pt x="348" y="211"/>
                </a:lnTo>
                <a:lnTo>
                  <a:pt x="375" y="212"/>
                </a:lnTo>
                <a:lnTo>
                  <a:pt x="400" y="215"/>
                </a:lnTo>
                <a:lnTo>
                  <a:pt x="422" y="218"/>
                </a:lnTo>
                <a:lnTo>
                  <a:pt x="441" y="221"/>
                </a:lnTo>
                <a:lnTo>
                  <a:pt x="465" y="210"/>
                </a:lnTo>
                <a:lnTo>
                  <a:pt x="488" y="196"/>
                </a:lnTo>
                <a:lnTo>
                  <a:pt x="499" y="190"/>
                </a:lnTo>
                <a:lnTo>
                  <a:pt x="512" y="184"/>
                </a:lnTo>
                <a:lnTo>
                  <a:pt x="523" y="178"/>
                </a:lnTo>
                <a:lnTo>
                  <a:pt x="534" y="173"/>
                </a:lnTo>
                <a:lnTo>
                  <a:pt x="534" y="164"/>
                </a:lnTo>
                <a:lnTo>
                  <a:pt x="535" y="155"/>
                </a:lnTo>
                <a:lnTo>
                  <a:pt x="536" y="144"/>
                </a:lnTo>
                <a:lnTo>
                  <a:pt x="536" y="136"/>
                </a:lnTo>
                <a:lnTo>
                  <a:pt x="546" y="131"/>
                </a:lnTo>
                <a:lnTo>
                  <a:pt x="553" y="128"/>
                </a:lnTo>
                <a:lnTo>
                  <a:pt x="560" y="124"/>
                </a:lnTo>
                <a:lnTo>
                  <a:pt x="565" y="123"/>
                </a:lnTo>
                <a:lnTo>
                  <a:pt x="572" y="123"/>
                </a:lnTo>
                <a:lnTo>
                  <a:pt x="576" y="123"/>
                </a:lnTo>
                <a:lnTo>
                  <a:pt x="581" y="124"/>
                </a:lnTo>
                <a:lnTo>
                  <a:pt x="585" y="127"/>
                </a:lnTo>
                <a:lnTo>
                  <a:pt x="594" y="131"/>
                </a:lnTo>
                <a:lnTo>
                  <a:pt x="604" y="136"/>
                </a:lnTo>
                <a:lnTo>
                  <a:pt x="615" y="141"/>
                </a:lnTo>
                <a:lnTo>
                  <a:pt x="630" y="145"/>
                </a:lnTo>
                <a:lnTo>
                  <a:pt x="636" y="132"/>
                </a:lnTo>
                <a:lnTo>
                  <a:pt x="641" y="117"/>
                </a:lnTo>
                <a:lnTo>
                  <a:pt x="646" y="103"/>
                </a:lnTo>
                <a:lnTo>
                  <a:pt x="650" y="87"/>
                </a:lnTo>
                <a:lnTo>
                  <a:pt x="659" y="56"/>
                </a:lnTo>
                <a:lnTo>
                  <a:pt x="665" y="27"/>
                </a:lnTo>
                <a:lnTo>
                  <a:pt x="681" y="27"/>
                </a:lnTo>
                <a:lnTo>
                  <a:pt x="696" y="27"/>
                </a:lnTo>
                <a:lnTo>
                  <a:pt x="713" y="29"/>
                </a:lnTo>
                <a:lnTo>
                  <a:pt x="729" y="32"/>
                </a:lnTo>
                <a:lnTo>
                  <a:pt x="737" y="34"/>
                </a:lnTo>
                <a:lnTo>
                  <a:pt x="744" y="37"/>
                </a:lnTo>
                <a:lnTo>
                  <a:pt x="750" y="41"/>
                </a:lnTo>
                <a:lnTo>
                  <a:pt x="756" y="46"/>
                </a:lnTo>
                <a:lnTo>
                  <a:pt x="761" y="51"/>
                </a:lnTo>
                <a:lnTo>
                  <a:pt x="767" y="57"/>
                </a:lnTo>
                <a:lnTo>
                  <a:pt x="770" y="65"/>
                </a:lnTo>
                <a:lnTo>
                  <a:pt x="772" y="74"/>
                </a:lnTo>
                <a:lnTo>
                  <a:pt x="779" y="73"/>
                </a:lnTo>
                <a:lnTo>
                  <a:pt x="786" y="72"/>
                </a:lnTo>
                <a:lnTo>
                  <a:pt x="793" y="69"/>
                </a:lnTo>
                <a:lnTo>
                  <a:pt x="799" y="67"/>
                </a:lnTo>
                <a:lnTo>
                  <a:pt x="811" y="61"/>
                </a:lnTo>
                <a:lnTo>
                  <a:pt x="823" y="53"/>
                </a:lnTo>
                <a:lnTo>
                  <a:pt x="835" y="46"/>
                </a:lnTo>
                <a:lnTo>
                  <a:pt x="847" y="38"/>
                </a:lnTo>
                <a:lnTo>
                  <a:pt x="855" y="35"/>
                </a:lnTo>
                <a:lnTo>
                  <a:pt x="862" y="32"/>
                </a:lnTo>
                <a:lnTo>
                  <a:pt x="869" y="30"/>
                </a:lnTo>
                <a:lnTo>
                  <a:pt x="878" y="29"/>
                </a:lnTo>
                <a:lnTo>
                  <a:pt x="878" y="22"/>
                </a:lnTo>
                <a:lnTo>
                  <a:pt x="880" y="16"/>
                </a:lnTo>
                <a:lnTo>
                  <a:pt x="900" y="15"/>
                </a:lnTo>
                <a:lnTo>
                  <a:pt x="921" y="13"/>
                </a:lnTo>
                <a:lnTo>
                  <a:pt x="931" y="11"/>
                </a:lnTo>
                <a:lnTo>
                  <a:pt x="941" y="8"/>
                </a:lnTo>
                <a:lnTo>
                  <a:pt x="950" y="5"/>
                </a:lnTo>
                <a:lnTo>
                  <a:pt x="959" y="0"/>
                </a:lnTo>
                <a:lnTo>
                  <a:pt x="959" y="10"/>
                </a:lnTo>
                <a:lnTo>
                  <a:pt x="961" y="21"/>
                </a:lnTo>
                <a:lnTo>
                  <a:pt x="970" y="23"/>
                </a:lnTo>
                <a:lnTo>
                  <a:pt x="980" y="24"/>
                </a:lnTo>
                <a:lnTo>
                  <a:pt x="983" y="33"/>
                </a:lnTo>
                <a:lnTo>
                  <a:pt x="987" y="41"/>
                </a:lnTo>
                <a:lnTo>
                  <a:pt x="994" y="52"/>
                </a:lnTo>
                <a:lnTo>
                  <a:pt x="1000" y="65"/>
                </a:lnTo>
                <a:lnTo>
                  <a:pt x="1006" y="65"/>
                </a:lnTo>
                <a:lnTo>
                  <a:pt x="1012" y="67"/>
                </a:lnTo>
                <a:lnTo>
                  <a:pt x="1012" y="73"/>
                </a:lnTo>
                <a:lnTo>
                  <a:pt x="1012" y="79"/>
                </a:lnTo>
                <a:lnTo>
                  <a:pt x="999" y="88"/>
                </a:lnTo>
                <a:lnTo>
                  <a:pt x="989" y="96"/>
                </a:lnTo>
                <a:lnTo>
                  <a:pt x="984" y="102"/>
                </a:lnTo>
                <a:lnTo>
                  <a:pt x="981" y="107"/>
                </a:lnTo>
                <a:lnTo>
                  <a:pt x="978" y="113"/>
                </a:lnTo>
                <a:lnTo>
                  <a:pt x="976" y="121"/>
                </a:lnTo>
                <a:lnTo>
                  <a:pt x="972" y="121"/>
                </a:lnTo>
                <a:lnTo>
                  <a:pt x="968" y="121"/>
                </a:lnTo>
                <a:lnTo>
                  <a:pt x="968" y="127"/>
                </a:lnTo>
                <a:lnTo>
                  <a:pt x="968" y="133"/>
                </a:lnTo>
                <a:lnTo>
                  <a:pt x="975" y="135"/>
                </a:lnTo>
                <a:lnTo>
                  <a:pt x="980" y="137"/>
                </a:lnTo>
                <a:lnTo>
                  <a:pt x="986" y="140"/>
                </a:lnTo>
                <a:lnTo>
                  <a:pt x="992" y="143"/>
                </a:lnTo>
                <a:lnTo>
                  <a:pt x="1002" y="150"/>
                </a:lnTo>
                <a:lnTo>
                  <a:pt x="1012" y="158"/>
                </a:lnTo>
                <a:lnTo>
                  <a:pt x="1009" y="165"/>
                </a:lnTo>
                <a:lnTo>
                  <a:pt x="1007" y="173"/>
                </a:lnTo>
                <a:lnTo>
                  <a:pt x="1012" y="178"/>
                </a:lnTo>
                <a:lnTo>
                  <a:pt x="1017" y="182"/>
                </a:lnTo>
                <a:lnTo>
                  <a:pt x="1022" y="184"/>
                </a:lnTo>
                <a:lnTo>
                  <a:pt x="1026" y="186"/>
                </a:lnTo>
                <a:lnTo>
                  <a:pt x="1036" y="187"/>
                </a:lnTo>
                <a:lnTo>
                  <a:pt x="1050" y="188"/>
                </a:lnTo>
                <a:lnTo>
                  <a:pt x="1063" y="198"/>
                </a:lnTo>
                <a:lnTo>
                  <a:pt x="1077" y="207"/>
                </a:lnTo>
                <a:lnTo>
                  <a:pt x="1090" y="218"/>
                </a:lnTo>
                <a:lnTo>
                  <a:pt x="1103" y="228"/>
                </a:lnTo>
                <a:lnTo>
                  <a:pt x="1108" y="223"/>
                </a:lnTo>
                <a:lnTo>
                  <a:pt x="1111" y="218"/>
                </a:lnTo>
                <a:lnTo>
                  <a:pt x="1113" y="212"/>
                </a:lnTo>
                <a:lnTo>
                  <a:pt x="1115" y="205"/>
                </a:lnTo>
                <a:lnTo>
                  <a:pt x="1118" y="193"/>
                </a:lnTo>
                <a:lnTo>
                  <a:pt x="1123" y="179"/>
                </a:lnTo>
                <a:lnTo>
                  <a:pt x="1132" y="177"/>
                </a:lnTo>
                <a:lnTo>
                  <a:pt x="1140" y="175"/>
                </a:lnTo>
                <a:lnTo>
                  <a:pt x="1149" y="173"/>
                </a:lnTo>
                <a:lnTo>
                  <a:pt x="1158" y="171"/>
                </a:lnTo>
                <a:lnTo>
                  <a:pt x="1182" y="183"/>
                </a:lnTo>
                <a:lnTo>
                  <a:pt x="1197" y="189"/>
                </a:lnTo>
                <a:lnTo>
                  <a:pt x="1207" y="192"/>
                </a:lnTo>
                <a:lnTo>
                  <a:pt x="1219" y="194"/>
                </a:lnTo>
                <a:lnTo>
                  <a:pt x="1220" y="199"/>
                </a:lnTo>
                <a:lnTo>
                  <a:pt x="1221" y="204"/>
                </a:lnTo>
                <a:lnTo>
                  <a:pt x="1223" y="208"/>
                </a:lnTo>
                <a:lnTo>
                  <a:pt x="1225" y="213"/>
                </a:lnTo>
                <a:lnTo>
                  <a:pt x="1228" y="215"/>
                </a:lnTo>
                <a:lnTo>
                  <a:pt x="1232" y="218"/>
                </a:lnTo>
                <a:lnTo>
                  <a:pt x="1237" y="220"/>
                </a:lnTo>
                <a:lnTo>
                  <a:pt x="1242" y="221"/>
                </a:lnTo>
                <a:lnTo>
                  <a:pt x="1253" y="222"/>
                </a:lnTo>
                <a:lnTo>
                  <a:pt x="1266" y="222"/>
                </a:lnTo>
                <a:lnTo>
                  <a:pt x="1280" y="221"/>
                </a:lnTo>
                <a:lnTo>
                  <a:pt x="1295" y="218"/>
                </a:lnTo>
                <a:lnTo>
                  <a:pt x="1326" y="211"/>
                </a:lnTo>
                <a:lnTo>
                  <a:pt x="1354" y="202"/>
                </a:lnTo>
                <a:lnTo>
                  <a:pt x="1378" y="195"/>
                </a:lnTo>
                <a:lnTo>
                  <a:pt x="1395" y="191"/>
                </a:lnTo>
                <a:lnTo>
                  <a:pt x="1397" y="185"/>
                </a:lnTo>
                <a:lnTo>
                  <a:pt x="1401" y="178"/>
                </a:lnTo>
                <a:lnTo>
                  <a:pt x="1406" y="174"/>
                </a:lnTo>
                <a:lnTo>
                  <a:pt x="1412" y="169"/>
                </a:lnTo>
                <a:lnTo>
                  <a:pt x="1419" y="165"/>
                </a:lnTo>
                <a:lnTo>
                  <a:pt x="1426" y="162"/>
                </a:lnTo>
                <a:lnTo>
                  <a:pt x="1433" y="159"/>
                </a:lnTo>
                <a:lnTo>
                  <a:pt x="1442" y="156"/>
                </a:lnTo>
                <a:lnTo>
                  <a:pt x="1475" y="146"/>
                </a:lnTo>
                <a:lnTo>
                  <a:pt x="1502" y="140"/>
                </a:lnTo>
                <a:lnTo>
                  <a:pt x="1503" y="147"/>
                </a:lnTo>
                <a:lnTo>
                  <a:pt x="1505" y="155"/>
                </a:lnTo>
                <a:lnTo>
                  <a:pt x="1511" y="166"/>
                </a:lnTo>
                <a:lnTo>
                  <a:pt x="1521" y="185"/>
                </a:lnTo>
                <a:lnTo>
                  <a:pt x="1533" y="185"/>
                </a:lnTo>
                <a:lnTo>
                  <a:pt x="1545" y="187"/>
                </a:lnTo>
                <a:lnTo>
                  <a:pt x="1545" y="196"/>
                </a:lnTo>
                <a:lnTo>
                  <a:pt x="1545" y="204"/>
                </a:lnTo>
                <a:lnTo>
                  <a:pt x="1545" y="214"/>
                </a:lnTo>
                <a:lnTo>
                  <a:pt x="1545" y="223"/>
                </a:lnTo>
                <a:lnTo>
                  <a:pt x="1540" y="227"/>
                </a:lnTo>
                <a:lnTo>
                  <a:pt x="1535" y="232"/>
                </a:lnTo>
                <a:lnTo>
                  <a:pt x="1538" y="238"/>
                </a:lnTo>
                <a:lnTo>
                  <a:pt x="1539" y="245"/>
                </a:lnTo>
                <a:lnTo>
                  <a:pt x="1540" y="257"/>
                </a:lnTo>
                <a:lnTo>
                  <a:pt x="1540" y="280"/>
                </a:lnTo>
                <a:lnTo>
                  <a:pt x="1545" y="283"/>
                </a:lnTo>
                <a:lnTo>
                  <a:pt x="1549" y="287"/>
                </a:lnTo>
                <a:lnTo>
                  <a:pt x="1553" y="291"/>
                </a:lnTo>
                <a:lnTo>
                  <a:pt x="1556" y="296"/>
                </a:lnTo>
                <a:lnTo>
                  <a:pt x="1560" y="305"/>
                </a:lnTo>
                <a:lnTo>
                  <a:pt x="1564" y="314"/>
                </a:lnTo>
                <a:lnTo>
                  <a:pt x="1568" y="324"/>
                </a:lnTo>
                <a:lnTo>
                  <a:pt x="1575" y="331"/>
                </a:lnTo>
                <a:lnTo>
                  <a:pt x="1580" y="335"/>
                </a:lnTo>
                <a:lnTo>
                  <a:pt x="1585" y="338"/>
                </a:lnTo>
                <a:lnTo>
                  <a:pt x="1590" y="340"/>
                </a:lnTo>
                <a:lnTo>
                  <a:pt x="1597" y="342"/>
                </a:lnTo>
                <a:lnTo>
                  <a:pt x="1597" y="349"/>
                </a:lnTo>
                <a:lnTo>
                  <a:pt x="1596" y="355"/>
                </a:lnTo>
                <a:lnTo>
                  <a:pt x="1594" y="361"/>
                </a:lnTo>
                <a:lnTo>
                  <a:pt x="1591" y="365"/>
                </a:lnTo>
                <a:lnTo>
                  <a:pt x="1587" y="370"/>
                </a:lnTo>
                <a:lnTo>
                  <a:pt x="1583" y="373"/>
                </a:lnTo>
                <a:lnTo>
                  <a:pt x="1576" y="377"/>
                </a:lnTo>
                <a:lnTo>
                  <a:pt x="1570" y="380"/>
                </a:lnTo>
                <a:lnTo>
                  <a:pt x="1570" y="387"/>
                </a:lnTo>
                <a:lnTo>
                  <a:pt x="1570" y="396"/>
                </a:lnTo>
                <a:lnTo>
                  <a:pt x="1565" y="396"/>
                </a:lnTo>
                <a:lnTo>
                  <a:pt x="1562" y="396"/>
                </a:lnTo>
                <a:lnTo>
                  <a:pt x="1558" y="415"/>
                </a:lnTo>
                <a:lnTo>
                  <a:pt x="1553" y="434"/>
                </a:lnTo>
                <a:lnTo>
                  <a:pt x="1549" y="442"/>
                </a:lnTo>
                <a:lnTo>
                  <a:pt x="1545" y="451"/>
                </a:lnTo>
                <a:lnTo>
                  <a:pt x="1541" y="458"/>
                </a:lnTo>
                <a:lnTo>
                  <a:pt x="1537" y="466"/>
                </a:lnTo>
                <a:lnTo>
                  <a:pt x="1532" y="473"/>
                </a:lnTo>
                <a:lnTo>
                  <a:pt x="1527" y="479"/>
                </a:lnTo>
                <a:lnTo>
                  <a:pt x="1520" y="485"/>
                </a:lnTo>
                <a:lnTo>
                  <a:pt x="1513" y="490"/>
                </a:lnTo>
                <a:lnTo>
                  <a:pt x="1506" y="494"/>
                </a:lnTo>
                <a:lnTo>
                  <a:pt x="1498" y="498"/>
                </a:lnTo>
                <a:lnTo>
                  <a:pt x="1488" y="500"/>
                </a:lnTo>
                <a:lnTo>
                  <a:pt x="1479" y="502"/>
                </a:lnTo>
                <a:lnTo>
                  <a:pt x="1475" y="510"/>
                </a:lnTo>
                <a:lnTo>
                  <a:pt x="1473" y="518"/>
                </a:lnTo>
                <a:lnTo>
                  <a:pt x="1473" y="526"/>
                </a:lnTo>
                <a:lnTo>
                  <a:pt x="1472" y="534"/>
                </a:lnTo>
                <a:lnTo>
                  <a:pt x="1458" y="539"/>
                </a:lnTo>
                <a:lnTo>
                  <a:pt x="1445" y="546"/>
                </a:lnTo>
                <a:lnTo>
                  <a:pt x="1445" y="555"/>
                </a:lnTo>
                <a:lnTo>
                  <a:pt x="1445" y="565"/>
                </a:lnTo>
                <a:lnTo>
                  <a:pt x="1445" y="577"/>
                </a:lnTo>
                <a:lnTo>
                  <a:pt x="1445" y="587"/>
                </a:lnTo>
                <a:lnTo>
                  <a:pt x="1436" y="592"/>
                </a:lnTo>
                <a:lnTo>
                  <a:pt x="1430" y="598"/>
                </a:lnTo>
                <a:lnTo>
                  <a:pt x="1426" y="605"/>
                </a:lnTo>
                <a:lnTo>
                  <a:pt x="1424" y="611"/>
                </a:lnTo>
                <a:lnTo>
                  <a:pt x="1422" y="627"/>
                </a:lnTo>
                <a:lnTo>
                  <a:pt x="1421" y="641"/>
                </a:lnTo>
                <a:lnTo>
                  <a:pt x="1420" y="649"/>
                </a:lnTo>
                <a:lnTo>
                  <a:pt x="1419" y="657"/>
                </a:lnTo>
                <a:lnTo>
                  <a:pt x="1416" y="663"/>
                </a:lnTo>
                <a:lnTo>
                  <a:pt x="1412" y="669"/>
                </a:lnTo>
                <a:lnTo>
                  <a:pt x="1405" y="675"/>
                </a:lnTo>
                <a:lnTo>
                  <a:pt x="1397" y="679"/>
                </a:lnTo>
                <a:lnTo>
                  <a:pt x="1386" y="684"/>
                </a:lnTo>
                <a:lnTo>
                  <a:pt x="1371" y="687"/>
                </a:lnTo>
                <a:lnTo>
                  <a:pt x="1367" y="690"/>
                </a:lnTo>
                <a:lnTo>
                  <a:pt x="1364" y="693"/>
                </a:lnTo>
                <a:lnTo>
                  <a:pt x="1361" y="697"/>
                </a:lnTo>
                <a:lnTo>
                  <a:pt x="1360" y="701"/>
                </a:lnTo>
                <a:lnTo>
                  <a:pt x="1358" y="709"/>
                </a:lnTo>
                <a:lnTo>
                  <a:pt x="1357" y="719"/>
                </a:lnTo>
                <a:lnTo>
                  <a:pt x="1360" y="737"/>
                </a:lnTo>
                <a:lnTo>
                  <a:pt x="1362" y="758"/>
                </a:lnTo>
                <a:lnTo>
                  <a:pt x="1347" y="762"/>
                </a:lnTo>
                <a:lnTo>
                  <a:pt x="1336" y="767"/>
                </a:lnTo>
                <a:lnTo>
                  <a:pt x="1331" y="769"/>
                </a:lnTo>
                <a:lnTo>
                  <a:pt x="1327" y="771"/>
                </a:lnTo>
                <a:lnTo>
                  <a:pt x="1323" y="774"/>
                </a:lnTo>
                <a:lnTo>
                  <a:pt x="1320" y="777"/>
                </a:lnTo>
                <a:lnTo>
                  <a:pt x="1318" y="780"/>
                </a:lnTo>
                <a:lnTo>
                  <a:pt x="1316" y="783"/>
                </a:lnTo>
                <a:lnTo>
                  <a:pt x="1315" y="787"/>
                </a:lnTo>
                <a:lnTo>
                  <a:pt x="1313" y="792"/>
                </a:lnTo>
                <a:lnTo>
                  <a:pt x="1311" y="805"/>
                </a:lnTo>
                <a:lnTo>
                  <a:pt x="1310" y="820"/>
                </a:lnTo>
                <a:lnTo>
                  <a:pt x="1294" y="830"/>
                </a:lnTo>
                <a:lnTo>
                  <a:pt x="1281" y="838"/>
                </a:lnTo>
                <a:lnTo>
                  <a:pt x="1275" y="842"/>
                </a:lnTo>
                <a:lnTo>
                  <a:pt x="1270" y="848"/>
                </a:lnTo>
                <a:lnTo>
                  <a:pt x="1267" y="852"/>
                </a:lnTo>
                <a:lnTo>
                  <a:pt x="1266" y="856"/>
                </a:lnTo>
                <a:lnTo>
                  <a:pt x="1265" y="860"/>
                </a:lnTo>
                <a:lnTo>
                  <a:pt x="1265" y="865"/>
                </a:lnTo>
                <a:lnTo>
                  <a:pt x="1268" y="867"/>
                </a:lnTo>
                <a:lnTo>
                  <a:pt x="1272" y="869"/>
                </a:lnTo>
                <a:lnTo>
                  <a:pt x="1266" y="884"/>
                </a:lnTo>
                <a:lnTo>
                  <a:pt x="1263" y="897"/>
                </a:lnTo>
                <a:lnTo>
                  <a:pt x="1256" y="899"/>
                </a:lnTo>
                <a:lnTo>
                  <a:pt x="1250" y="900"/>
                </a:lnTo>
                <a:lnTo>
                  <a:pt x="1246" y="902"/>
                </a:lnTo>
                <a:lnTo>
                  <a:pt x="1243" y="904"/>
                </a:lnTo>
                <a:lnTo>
                  <a:pt x="1240" y="908"/>
                </a:lnTo>
                <a:lnTo>
                  <a:pt x="1238" y="913"/>
                </a:lnTo>
                <a:lnTo>
                  <a:pt x="1238" y="918"/>
                </a:lnTo>
                <a:lnTo>
                  <a:pt x="1238" y="925"/>
                </a:lnTo>
                <a:lnTo>
                  <a:pt x="1246" y="926"/>
                </a:lnTo>
                <a:lnTo>
                  <a:pt x="1253" y="928"/>
                </a:lnTo>
                <a:lnTo>
                  <a:pt x="1258" y="932"/>
                </a:lnTo>
                <a:lnTo>
                  <a:pt x="1262" y="938"/>
                </a:lnTo>
                <a:lnTo>
                  <a:pt x="1265" y="944"/>
                </a:lnTo>
                <a:lnTo>
                  <a:pt x="1267" y="950"/>
                </a:lnTo>
                <a:lnTo>
                  <a:pt x="1270" y="957"/>
                </a:lnTo>
                <a:lnTo>
                  <a:pt x="1271" y="965"/>
                </a:lnTo>
                <a:lnTo>
                  <a:pt x="1259" y="971"/>
                </a:lnTo>
                <a:lnTo>
                  <a:pt x="1250" y="977"/>
                </a:lnTo>
                <a:lnTo>
                  <a:pt x="1244" y="981"/>
                </a:lnTo>
                <a:lnTo>
                  <a:pt x="1238" y="986"/>
                </a:lnTo>
                <a:lnTo>
                  <a:pt x="1234" y="992"/>
                </a:lnTo>
                <a:lnTo>
                  <a:pt x="1230" y="998"/>
                </a:lnTo>
                <a:lnTo>
                  <a:pt x="1226" y="1006"/>
                </a:lnTo>
                <a:lnTo>
                  <a:pt x="1222" y="1018"/>
                </a:lnTo>
                <a:lnTo>
                  <a:pt x="1212" y="1022"/>
                </a:lnTo>
                <a:lnTo>
                  <a:pt x="1206" y="1024"/>
                </a:lnTo>
                <a:lnTo>
                  <a:pt x="1200" y="1025"/>
                </a:lnTo>
                <a:lnTo>
                  <a:pt x="1189" y="1027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12700" cap="flat" cmpd="sng" algn="ctr">
            <a:solidFill>
              <a:srgbClr val="808080">
                <a:lumMod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>
            <a:glow rad="38100">
              <a:schemeClr val="accent1">
                <a:lumMod val="100000"/>
              </a:schemeClr>
            </a:glow>
          </a:effectLst>
          <a:scene3d>
            <a:camera prst="orthographicFront"/>
            <a:lightRig rig="threePt" dir="t"/>
          </a:scene3d>
          <a:sp3d>
            <a:bevelT w="0" h="0"/>
          </a:sp3d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eform 292">
            <a:extLst>
              <a:ext uri="{FF2B5EF4-FFF2-40B4-BE49-F238E27FC236}">
                <a16:creationId xmlns:a16="http://schemas.microsoft.com/office/drawing/2014/main" id="{1D209446-6897-4C49-8A06-35D98AF68CD2}"/>
              </a:ext>
            </a:extLst>
          </p:cNvPr>
          <p:cNvSpPr>
            <a:spLocks/>
          </p:cNvSpPr>
          <p:nvPr/>
        </p:nvSpPr>
        <p:spPr bwMode="auto">
          <a:xfrm>
            <a:off x="1664213" y="3878771"/>
            <a:ext cx="834851" cy="608318"/>
          </a:xfrm>
          <a:custGeom>
            <a:avLst/>
            <a:gdLst>
              <a:gd name="T0" fmla="*/ 2147483646 w 2058"/>
              <a:gd name="T1" fmla="*/ 2147483646 h 1502"/>
              <a:gd name="T2" fmla="*/ 2147483646 w 2058"/>
              <a:gd name="T3" fmla="*/ 2147483646 h 1502"/>
              <a:gd name="T4" fmla="*/ 2147483646 w 2058"/>
              <a:gd name="T5" fmla="*/ 2147483646 h 1502"/>
              <a:gd name="T6" fmla="*/ 2147483646 w 2058"/>
              <a:gd name="T7" fmla="*/ 2147483646 h 1502"/>
              <a:gd name="T8" fmla="*/ 2147483646 w 2058"/>
              <a:gd name="T9" fmla="*/ 2147483646 h 1502"/>
              <a:gd name="T10" fmla="*/ 2147483646 w 2058"/>
              <a:gd name="T11" fmla="*/ 2147483646 h 1502"/>
              <a:gd name="T12" fmla="*/ 2147483646 w 2058"/>
              <a:gd name="T13" fmla="*/ 2147483646 h 1502"/>
              <a:gd name="T14" fmla="*/ 2147483646 w 2058"/>
              <a:gd name="T15" fmla="*/ 2147483646 h 1502"/>
              <a:gd name="T16" fmla="*/ 2147483646 w 2058"/>
              <a:gd name="T17" fmla="*/ 2147483646 h 1502"/>
              <a:gd name="T18" fmla="*/ 2147483646 w 2058"/>
              <a:gd name="T19" fmla="*/ 2147483646 h 1502"/>
              <a:gd name="T20" fmla="*/ 2147483646 w 2058"/>
              <a:gd name="T21" fmla="*/ 2147483646 h 1502"/>
              <a:gd name="T22" fmla="*/ 2147483646 w 2058"/>
              <a:gd name="T23" fmla="*/ 2147483646 h 1502"/>
              <a:gd name="T24" fmla="*/ 2147483646 w 2058"/>
              <a:gd name="T25" fmla="*/ 2147483646 h 1502"/>
              <a:gd name="T26" fmla="*/ 2147483646 w 2058"/>
              <a:gd name="T27" fmla="*/ 2147483646 h 1502"/>
              <a:gd name="T28" fmla="*/ 2147483646 w 2058"/>
              <a:gd name="T29" fmla="*/ 2147483646 h 1502"/>
              <a:gd name="T30" fmla="*/ 2147483646 w 2058"/>
              <a:gd name="T31" fmla="*/ 2147483646 h 1502"/>
              <a:gd name="T32" fmla="*/ 2147483646 w 2058"/>
              <a:gd name="T33" fmla="*/ 2147483646 h 1502"/>
              <a:gd name="T34" fmla="*/ 2147483646 w 2058"/>
              <a:gd name="T35" fmla="*/ 2147483646 h 1502"/>
              <a:gd name="T36" fmla="*/ 2147483646 w 2058"/>
              <a:gd name="T37" fmla="*/ 2147483646 h 1502"/>
              <a:gd name="T38" fmla="*/ 2147483646 w 2058"/>
              <a:gd name="T39" fmla="*/ 2147483646 h 1502"/>
              <a:gd name="T40" fmla="*/ 2147483646 w 2058"/>
              <a:gd name="T41" fmla="*/ 2147483646 h 1502"/>
              <a:gd name="T42" fmla="*/ 2147483646 w 2058"/>
              <a:gd name="T43" fmla="*/ 2147483646 h 1502"/>
              <a:gd name="T44" fmla="*/ 2147483646 w 2058"/>
              <a:gd name="T45" fmla="*/ 2147483646 h 1502"/>
              <a:gd name="T46" fmla="*/ 2147483646 w 2058"/>
              <a:gd name="T47" fmla="*/ 2147483646 h 1502"/>
              <a:gd name="T48" fmla="*/ 2147483646 w 2058"/>
              <a:gd name="T49" fmla="*/ 2147483646 h 1502"/>
              <a:gd name="T50" fmla="*/ 2147483646 w 2058"/>
              <a:gd name="T51" fmla="*/ 2147483646 h 1502"/>
              <a:gd name="T52" fmla="*/ 2147483646 w 2058"/>
              <a:gd name="T53" fmla="*/ 2147483646 h 1502"/>
              <a:gd name="T54" fmla="*/ 2147483646 w 2058"/>
              <a:gd name="T55" fmla="*/ 2147483646 h 1502"/>
              <a:gd name="T56" fmla="*/ 2147483646 w 2058"/>
              <a:gd name="T57" fmla="*/ 2147483646 h 1502"/>
              <a:gd name="T58" fmla="*/ 2147483646 w 2058"/>
              <a:gd name="T59" fmla="*/ 2147483646 h 1502"/>
              <a:gd name="T60" fmla="*/ 2147483646 w 2058"/>
              <a:gd name="T61" fmla="*/ 2147483646 h 1502"/>
              <a:gd name="T62" fmla="*/ 2147483646 w 2058"/>
              <a:gd name="T63" fmla="*/ 2147483646 h 1502"/>
              <a:gd name="T64" fmla="*/ 2147483646 w 2058"/>
              <a:gd name="T65" fmla="*/ 2147483646 h 1502"/>
              <a:gd name="T66" fmla="*/ 2147483646 w 2058"/>
              <a:gd name="T67" fmla="*/ 2147483646 h 1502"/>
              <a:gd name="T68" fmla="*/ 2147483646 w 2058"/>
              <a:gd name="T69" fmla="*/ 2147483646 h 1502"/>
              <a:gd name="T70" fmla="*/ 2147483646 w 2058"/>
              <a:gd name="T71" fmla="*/ 2147483646 h 1502"/>
              <a:gd name="T72" fmla="*/ 2147483646 w 2058"/>
              <a:gd name="T73" fmla="*/ 2147483646 h 1502"/>
              <a:gd name="T74" fmla="*/ 2147483646 w 2058"/>
              <a:gd name="T75" fmla="*/ 2147483646 h 1502"/>
              <a:gd name="T76" fmla="*/ 2147483646 w 2058"/>
              <a:gd name="T77" fmla="*/ 2147483646 h 1502"/>
              <a:gd name="T78" fmla="*/ 2147483646 w 2058"/>
              <a:gd name="T79" fmla="*/ 2147483646 h 1502"/>
              <a:gd name="T80" fmla="*/ 2147483646 w 2058"/>
              <a:gd name="T81" fmla="*/ 2147483646 h 1502"/>
              <a:gd name="T82" fmla="*/ 2147483646 w 2058"/>
              <a:gd name="T83" fmla="*/ 2147483646 h 1502"/>
              <a:gd name="T84" fmla="*/ 2147483646 w 2058"/>
              <a:gd name="T85" fmla="*/ 2147483646 h 1502"/>
              <a:gd name="T86" fmla="*/ 2147483646 w 2058"/>
              <a:gd name="T87" fmla="*/ 2147483646 h 1502"/>
              <a:gd name="T88" fmla="*/ 2147483646 w 2058"/>
              <a:gd name="T89" fmla="*/ 2147483646 h 1502"/>
              <a:gd name="T90" fmla="*/ 2147483646 w 2058"/>
              <a:gd name="T91" fmla="*/ 2147483646 h 1502"/>
              <a:gd name="T92" fmla="*/ 2147483646 w 2058"/>
              <a:gd name="T93" fmla="*/ 2147483646 h 1502"/>
              <a:gd name="T94" fmla="*/ 2147483646 w 2058"/>
              <a:gd name="T95" fmla="*/ 2147483646 h 1502"/>
              <a:gd name="T96" fmla="*/ 2147483646 w 2058"/>
              <a:gd name="T97" fmla="*/ 2147483646 h 1502"/>
              <a:gd name="T98" fmla="*/ 2147483646 w 2058"/>
              <a:gd name="T99" fmla="*/ 2147483646 h 1502"/>
              <a:gd name="T100" fmla="*/ 2147483646 w 2058"/>
              <a:gd name="T101" fmla="*/ 2147483646 h 1502"/>
              <a:gd name="T102" fmla="*/ 2147483646 w 2058"/>
              <a:gd name="T103" fmla="*/ 2147483646 h 1502"/>
              <a:gd name="T104" fmla="*/ 2147483646 w 2058"/>
              <a:gd name="T105" fmla="*/ 2147483646 h 1502"/>
              <a:gd name="T106" fmla="*/ 2147483646 w 2058"/>
              <a:gd name="T107" fmla="*/ 2147483646 h 1502"/>
              <a:gd name="T108" fmla="*/ 2147483646 w 2058"/>
              <a:gd name="T109" fmla="*/ 2147483646 h 1502"/>
              <a:gd name="T110" fmla="*/ 2147483646 w 2058"/>
              <a:gd name="T111" fmla="*/ 2147483646 h 1502"/>
              <a:gd name="T112" fmla="*/ 2147483646 w 2058"/>
              <a:gd name="T113" fmla="*/ 2147483646 h 1502"/>
              <a:gd name="T114" fmla="*/ 2147483646 w 2058"/>
              <a:gd name="T115" fmla="*/ 2147483646 h 1502"/>
              <a:gd name="T116" fmla="*/ 2147483646 w 2058"/>
              <a:gd name="T117" fmla="*/ 2147483646 h 1502"/>
              <a:gd name="T118" fmla="*/ 2147483646 w 2058"/>
              <a:gd name="T119" fmla="*/ 2147483646 h 1502"/>
              <a:gd name="T120" fmla="*/ 2147483646 w 2058"/>
              <a:gd name="T121" fmla="*/ 2147483646 h 1502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2058"/>
              <a:gd name="T184" fmla="*/ 0 h 1502"/>
              <a:gd name="T185" fmla="*/ 2058 w 2058"/>
              <a:gd name="T186" fmla="*/ 1502 h 1502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2058" h="1502">
                <a:moveTo>
                  <a:pt x="1241" y="1502"/>
                </a:moveTo>
                <a:lnTo>
                  <a:pt x="1237" y="1488"/>
                </a:lnTo>
                <a:lnTo>
                  <a:pt x="1234" y="1475"/>
                </a:lnTo>
                <a:lnTo>
                  <a:pt x="1220" y="1478"/>
                </a:lnTo>
                <a:lnTo>
                  <a:pt x="1207" y="1481"/>
                </a:lnTo>
                <a:lnTo>
                  <a:pt x="1193" y="1482"/>
                </a:lnTo>
                <a:lnTo>
                  <a:pt x="1179" y="1484"/>
                </a:lnTo>
                <a:lnTo>
                  <a:pt x="1151" y="1485"/>
                </a:lnTo>
                <a:lnTo>
                  <a:pt x="1122" y="1485"/>
                </a:lnTo>
                <a:lnTo>
                  <a:pt x="1093" y="1485"/>
                </a:lnTo>
                <a:lnTo>
                  <a:pt x="1064" y="1484"/>
                </a:lnTo>
                <a:lnTo>
                  <a:pt x="1036" y="1483"/>
                </a:lnTo>
                <a:lnTo>
                  <a:pt x="1008" y="1482"/>
                </a:lnTo>
                <a:lnTo>
                  <a:pt x="1005" y="1474"/>
                </a:lnTo>
                <a:lnTo>
                  <a:pt x="1000" y="1466"/>
                </a:lnTo>
                <a:lnTo>
                  <a:pt x="997" y="1459"/>
                </a:lnTo>
                <a:lnTo>
                  <a:pt x="995" y="1452"/>
                </a:lnTo>
                <a:lnTo>
                  <a:pt x="990" y="1452"/>
                </a:lnTo>
                <a:lnTo>
                  <a:pt x="986" y="1452"/>
                </a:lnTo>
                <a:lnTo>
                  <a:pt x="986" y="1445"/>
                </a:lnTo>
                <a:lnTo>
                  <a:pt x="985" y="1441"/>
                </a:lnTo>
                <a:lnTo>
                  <a:pt x="983" y="1437"/>
                </a:lnTo>
                <a:lnTo>
                  <a:pt x="981" y="1434"/>
                </a:lnTo>
                <a:lnTo>
                  <a:pt x="979" y="1431"/>
                </a:lnTo>
                <a:lnTo>
                  <a:pt x="976" y="1428"/>
                </a:lnTo>
                <a:lnTo>
                  <a:pt x="971" y="1426"/>
                </a:lnTo>
                <a:lnTo>
                  <a:pt x="966" y="1423"/>
                </a:lnTo>
                <a:lnTo>
                  <a:pt x="966" y="1418"/>
                </a:lnTo>
                <a:lnTo>
                  <a:pt x="966" y="1415"/>
                </a:lnTo>
                <a:lnTo>
                  <a:pt x="962" y="1415"/>
                </a:lnTo>
                <a:lnTo>
                  <a:pt x="959" y="1415"/>
                </a:lnTo>
                <a:lnTo>
                  <a:pt x="959" y="1410"/>
                </a:lnTo>
                <a:lnTo>
                  <a:pt x="959" y="1407"/>
                </a:lnTo>
                <a:lnTo>
                  <a:pt x="955" y="1407"/>
                </a:lnTo>
                <a:lnTo>
                  <a:pt x="951" y="1407"/>
                </a:lnTo>
                <a:lnTo>
                  <a:pt x="951" y="1402"/>
                </a:lnTo>
                <a:lnTo>
                  <a:pt x="951" y="1399"/>
                </a:lnTo>
                <a:lnTo>
                  <a:pt x="946" y="1399"/>
                </a:lnTo>
                <a:lnTo>
                  <a:pt x="942" y="1399"/>
                </a:lnTo>
                <a:lnTo>
                  <a:pt x="942" y="1395"/>
                </a:lnTo>
                <a:lnTo>
                  <a:pt x="942" y="1391"/>
                </a:lnTo>
                <a:lnTo>
                  <a:pt x="938" y="1391"/>
                </a:lnTo>
                <a:lnTo>
                  <a:pt x="935" y="1391"/>
                </a:lnTo>
                <a:lnTo>
                  <a:pt x="935" y="1386"/>
                </a:lnTo>
                <a:lnTo>
                  <a:pt x="935" y="1383"/>
                </a:lnTo>
                <a:lnTo>
                  <a:pt x="930" y="1381"/>
                </a:lnTo>
                <a:lnTo>
                  <a:pt x="925" y="1379"/>
                </a:lnTo>
                <a:lnTo>
                  <a:pt x="921" y="1376"/>
                </a:lnTo>
                <a:lnTo>
                  <a:pt x="916" y="1373"/>
                </a:lnTo>
                <a:lnTo>
                  <a:pt x="913" y="1370"/>
                </a:lnTo>
                <a:lnTo>
                  <a:pt x="910" y="1366"/>
                </a:lnTo>
                <a:lnTo>
                  <a:pt x="908" y="1361"/>
                </a:lnTo>
                <a:lnTo>
                  <a:pt x="906" y="1355"/>
                </a:lnTo>
                <a:lnTo>
                  <a:pt x="903" y="1355"/>
                </a:lnTo>
                <a:lnTo>
                  <a:pt x="899" y="1355"/>
                </a:lnTo>
                <a:lnTo>
                  <a:pt x="899" y="1351"/>
                </a:lnTo>
                <a:lnTo>
                  <a:pt x="899" y="1347"/>
                </a:lnTo>
                <a:lnTo>
                  <a:pt x="895" y="1347"/>
                </a:lnTo>
                <a:lnTo>
                  <a:pt x="891" y="1347"/>
                </a:lnTo>
                <a:lnTo>
                  <a:pt x="891" y="1339"/>
                </a:lnTo>
                <a:lnTo>
                  <a:pt x="891" y="1331"/>
                </a:lnTo>
                <a:lnTo>
                  <a:pt x="886" y="1331"/>
                </a:lnTo>
                <a:lnTo>
                  <a:pt x="882" y="1331"/>
                </a:lnTo>
                <a:lnTo>
                  <a:pt x="882" y="1327"/>
                </a:lnTo>
                <a:lnTo>
                  <a:pt x="882" y="1323"/>
                </a:lnTo>
                <a:lnTo>
                  <a:pt x="872" y="1321"/>
                </a:lnTo>
                <a:lnTo>
                  <a:pt x="862" y="1319"/>
                </a:lnTo>
                <a:lnTo>
                  <a:pt x="852" y="1317"/>
                </a:lnTo>
                <a:lnTo>
                  <a:pt x="844" y="1313"/>
                </a:lnTo>
                <a:lnTo>
                  <a:pt x="836" y="1310"/>
                </a:lnTo>
                <a:lnTo>
                  <a:pt x="827" y="1304"/>
                </a:lnTo>
                <a:lnTo>
                  <a:pt x="819" y="1299"/>
                </a:lnTo>
                <a:lnTo>
                  <a:pt x="810" y="1292"/>
                </a:lnTo>
                <a:lnTo>
                  <a:pt x="807" y="1286"/>
                </a:lnTo>
                <a:lnTo>
                  <a:pt x="803" y="1280"/>
                </a:lnTo>
                <a:lnTo>
                  <a:pt x="800" y="1276"/>
                </a:lnTo>
                <a:lnTo>
                  <a:pt x="796" y="1273"/>
                </a:lnTo>
                <a:lnTo>
                  <a:pt x="792" y="1272"/>
                </a:lnTo>
                <a:lnTo>
                  <a:pt x="788" y="1272"/>
                </a:lnTo>
                <a:lnTo>
                  <a:pt x="783" y="1274"/>
                </a:lnTo>
                <a:lnTo>
                  <a:pt x="776" y="1277"/>
                </a:lnTo>
                <a:lnTo>
                  <a:pt x="772" y="1273"/>
                </a:lnTo>
                <a:lnTo>
                  <a:pt x="767" y="1269"/>
                </a:lnTo>
                <a:lnTo>
                  <a:pt x="762" y="1265"/>
                </a:lnTo>
                <a:lnTo>
                  <a:pt x="756" y="1261"/>
                </a:lnTo>
                <a:lnTo>
                  <a:pt x="750" y="1258"/>
                </a:lnTo>
                <a:lnTo>
                  <a:pt x="743" y="1255"/>
                </a:lnTo>
                <a:lnTo>
                  <a:pt x="737" y="1252"/>
                </a:lnTo>
                <a:lnTo>
                  <a:pt x="730" y="1250"/>
                </a:lnTo>
                <a:lnTo>
                  <a:pt x="724" y="1249"/>
                </a:lnTo>
                <a:lnTo>
                  <a:pt x="717" y="1249"/>
                </a:lnTo>
                <a:lnTo>
                  <a:pt x="711" y="1250"/>
                </a:lnTo>
                <a:lnTo>
                  <a:pt x="706" y="1251"/>
                </a:lnTo>
                <a:lnTo>
                  <a:pt x="701" y="1255"/>
                </a:lnTo>
                <a:lnTo>
                  <a:pt x="697" y="1259"/>
                </a:lnTo>
                <a:lnTo>
                  <a:pt x="694" y="1265"/>
                </a:lnTo>
                <a:lnTo>
                  <a:pt x="691" y="1272"/>
                </a:lnTo>
                <a:lnTo>
                  <a:pt x="687" y="1272"/>
                </a:lnTo>
                <a:lnTo>
                  <a:pt x="684" y="1272"/>
                </a:lnTo>
                <a:lnTo>
                  <a:pt x="683" y="1255"/>
                </a:lnTo>
                <a:lnTo>
                  <a:pt x="681" y="1238"/>
                </a:lnTo>
                <a:lnTo>
                  <a:pt x="680" y="1221"/>
                </a:lnTo>
                <a:lnTo>
                  <a:pt x="679" y="1205"/>
                </a:lnTo>
                <a:lnTo>
                  <a:pt x="665" y="1194"/>
                </a:lnTo>
                <a:lnTo>
                  <a:pt x="655" y="1189"/>
                </a:lnTo>
                <a:lnTo>
                  <a:pt x="648" y="1186"/>
                </a:lnTo>
                <a:lnTo>
                  <a:pt x="640" y="1183"/>
                </a:lnTo>
                <a:lnTo>
                  <a:pt x="640" y="1187"/>
                </a:lnTo>
                <a:lnTo>
                  <a:pt x="640" y="1192"/>
                </a:lnTo>
                <a:lnTo>
                  <a:pt x="635" y="1192"/>
                </a:lnTo>
                <a:lnTo>
                  <a:pt x="631" y="1192"/>
                </a:lnTo>
                <a:lnTo>
                  <a:pt x="631" y="1195"/>
                </a:lnTo>
                <a:lnTo>
                  <a:pt x="631" y="1201"/>
                </a:lnTo>
                <a:lnTo>
                  <a:pt x="616" y="1199"/>
                </a:lnTo>
                <a:lnTo>
                  <a:pt x="605" y="1197"/>
                </a:lnTo>
                <a:lnTo>
                  <a:pt x="601" y="1197"/>
                </a:lnTo>
                <a:lnTo>
                  <a:pt x="595" y="1199"/>
                </a:lnTo>
                <a:lnTo>
                  <a:pt x="588" y="1201"/>
                </a:lnTo>
                <a:lnTo>
                  <a:pt x="579" y="1204"/>
                </a:lnTo>
                <a:lnTo>
                  <a:pt x="577" y="1216"/>
                </a:lnTo>
                <a:lnTo>
                  <a:pt x="575" y="1229"/>
                </a:lnTo>
                <a:lnTo>
                  <a:pt x="574" y="1242"/>
                </a:lnTo>
                <a:lnTo>
                  <a:pt x="573" y="1256"/>
                </a:lnTo>
                <a:lnTo>
                  <a:pt x="559" y="1256"/>
                </a:lnTo>
                <a:lnTo>
                  <a:pt x="544" y="1258"/>
                </a:lnTo>
                <a:lnTo>
                  <a:pt x="539" y="1252"/>
                </a:lnTo>
                <a:lnTo>
                  <a:pt x="537" y="1247"/>
                </a:lnTo>
                <a:lnTo>
                  <a:pt x="535" y="1242"/>
                </a:lnTo>
                <a:lnTo>
                  <a:pt x="535" y="1234"/>
                </a:lnTo>
                <a:lnTo>
                  <a:pt x="546" y="1227"/>
                </a:lnTo>
                <a:lnTo>
                  <a:pt x="558" y="1219"/>
                </a:lnTo>
                <a:lnTo>
                  <a:pt x="560" y="1205"/>
                </a:lnTo>
                <a:lnTo>
                  <a:pt x="564" y="1192"/>
                </a:lnTo>
                <a:lnTo>
                  <a:pt x="549" y="1190"/>
                </a:lnTo>
                <a:lnTo>
                  <a:pt x="535" y="1188"/>
                </a:lnTo>
                <a:lnTo>
                  <a:pt x="533" y="1179"/>
                </a:lnTo>
                <a:lnTo>
                  <a:pt x="533" y="1171"/>
                </a:lnTo>
                <a:lnTo>
                  <a:pt x="504" y="1154"/>
                </a:lnTo>
                <a:lnTo>
                  <a:pt x="487" y="1146"/>
                </a:lnTo>
                <a:lnTo>
                  <a:pt x="477" y="1143"/>
                </a:lnTo>
                <a:lnTo>
                  <a:pt x="469" y="1140"/>
                </a:lnTo>
                <a:lnTo>
                  <a:pt x="469" y="1136"/>
                </a:lnTo>
                <a:lnTo>
                  <a:pt x="469" y="1132"/>
                </a:lnTo>
                <a:lnTo>
                  <a:pt x="460" y="1132"/>
                </a:lnTo>
                <a:lnTo>
                  <a:pt x="453" y="1132"/>
                </a:lnTo>
                <a:lnTo>
                  <a:pt x="453" y="1127"/>
                </a:lnTo>
                <a:lnTo>
                  <a:pt x="453" y="1124"/>
                </a:lnTo>
                <a:lnTo>
                  <a:pt x="436" y="1120"/>
                </a:lnTo>
                <a:lnTo>
                  <a:pt x="421" y="1115"/>
                </a:lnTo>
                <a:lnTo>
                  <a:pt x="405" y="1110"/>
                </a:lnTo>
                <a:lnTo>
                  <a:pt x="391" y="1106"/>
                </a:lnTo>
                <a:lnTo>
                  <a:pt x="369" y="1115"/>
                </a:lnTo>
                <a:lnTo>
                  <a:pt x="346" y="1125"/>
                </a:lnTo>
                <a:lnTo>
                  <a:pt x="335" y="1132"/>
                </a:lnTo>
                <a:lnTo>
                  <a:pt x="324" y="1139"/>
                </a:lnTo>
                <a:lnTo>
                  <a:pt x="315" y="1147"/>
                </a:lnTo>
                <a:lnTo>
                  <a:pt x="308" y="1155"/>
                </a:lnTo>
                <a:lnTo>
                  <a:pt x="307" y="1162"/>
                </a:lnTo>
                <a:lnTo>
                  <a:pt x="306" y="1167"/>
                </a:lnTo>
                <a:lnTo>
                  <a:pt x="303" y="1173"/>
                </a:lnTo>
                <a:lnTo>
                  <a:pt x="297" y="1180"/>
                </a:lnTo>
                <a:lnTo>
                  <a:pt x="285" y="1178"/>
                </a:lnTo>
                <a:lnTo>
                  <a:pt x="274" y="1177"/>
                </a:lnTo>
                <a:lnTo>
                  <a:pt x="272" y="1166"/>
                </a:lnTo>
                <a:lnTo>
                  <a:pt x="269" y="1157"/>
                </a:lnTo>
                <a:lnTo>
                  <a:pt x="266" y="1155"/>
                </a:lnTo>
                <a:lnTo>
                  <a:pt x="262" y="1154"/>
                </a:lnTo>
                <a:lnTo>
                  <a:pt x="261" y="1147"/>
                </a:lnTo>
                <a:lnTo>
                  <a:pt x="261" y="1140"/>
                </a:lnTo>
                <a:lnTo>
                  <a:pt x="257" y="1140"/>
                </a:lnTo>
                <a:lnTo>
                  <a:pt x="253" y="1140"/>
                </a:lnTo>
                <a:lnTo>
                  <a:pt x="253" y="1136"/>
                </a:lnTo>
                <a:lnTo>
                  <a:pt x="253" y="1132"/>
                </a:lnTo>
                <a:lnTo>
                  <a:pt x="245" y="1129"/>
                </a:lnTo>
                <a:lnTo>
                  <a:pt x="235" y="1126"/>
                </a:lnTo>
                <a:lnTo>
                  <a:pt x="223" y="1133"/>
                </a:lnTo>
                <a:lnTo>
                  <a:pt x="210" y="1140"/>
                </a:lnTo>
                <a:lnTo>
                  <a:pt x="210" y="1144"/>
                </a:lnTo>
                <a:lnTo>
                  <a:pt x="210" y="1148"/>
                </a:lnTo>
                <a:lnTo>
                  <a:pt x="205" y="1146"/>
                </a:lnTo>
                <a:lnTo>
                  <a:pt x="202" y="1146"/>
                </a:lnTo>
                <a:lnTo>
                  <a:pt x="201" y="1127"/>
                </a:lnTo>
                <a:lnTo>
                  <a:pt x="200" y="1109"/>
                </a:lnTo>
                <a:lnTo>
                  <a:pt x="199" y="1092"/>
                </a:lnTo>
                <a:lnTo>
                  <a:pt x="198" y="1074"/>
                </a:lnTo>
                <a:lnTo>
                  <a:pt x="178" y="1071"/>
                </a:lnTo>
                <a:lnTo>
                  <a:pt x="157" y="1068"/>
                </a:lnTo>
                <a:lnTo>
                  <a:pt x="138" y="1066"/>
                </a:lnTo>
                <a:lnTo>
                  <a:pt x="118" y="1064"/>
                </a:lnTo>
                <a:lnTo>
                  <a:pt x="118" y="1047"/>
                </a:lnTo>
                <a:lnTo>
                  <a:pt x="118" y="1030"/>
                </a:lnTo>
                <a:lnTo>
                  <a:pt x="118" y="1014"/>
                </a:lnTo>
                <a:lnTo>
                  <a:pt x="118" y="997"/>
                </a:lnTo>
                <a:lnTo>
                  <a:pt x="102" y="997"/>
                </a:lnTo>
                <a:lnTo>
                  <a:pt x="88" y="997"/>
                </a:lnTo>
                <a:lnTo>
                  <a:pt x="72" y="997"/>
                </a:lnTo>
                <a:lnTo>
                  <a:pt x="58" y="997"/>
                </a:lnTo>
                <a:lnTo>
                  <a:pt x="57" y="992"/>
                </a:lnTo>
                <a:lnTo>
                  <a:pt x="55" y="987"/>
                </a:lnTo>
                <a:lnTo>
                  <a:pt x="52" y="983"/>
                </a:lnTo>
                <a:lnTo>
                  <a:pt x="49" y="979"/>
                </a:lnTo>
                <a:lnTo>
                  <a:pt x="41" y="970"/>
                </a:lnTo>
                <a:lnTo>
                  <a:pt x="33" y="962"/>
                </a:lnTo>
                <a:lnTo>
                  <a:pt x="33" y="954"/>
                </a:lnTo>
                <a:lnTo>
                  <a:pt x="33" y="944"/>
                </a:lnTo>
                <a:lnTo>
                  <a:pt x="33" y="935"/>
                </a:lnTo>
                <a:lnTo>
                  <a:pt x="33" y="927"/>
                </a:lnTo>
                <a:lnTo>
                  <a:pt x="42" y="922"/>
                </a:lnTo>
                <a:lnTo>
                  <a:pt x="53" y="915"/>
                </a:lnTo>
                <a:lnTo>
                  <a:pt x="53" y="901"/>
                </a:lnTo>
                <a:lnTo>
                  <a:pt x="53" y="885"/>
                </a:lnTo>
                <a:lnTo>
                  <a:pt x="53" y="870"/>
                </a:lnTo>
                <a:lnTo>
                  <a:pt x="54" y="855"/>
                </a:lnTo>
                <a:lnTo>
                  <a:pt x="43" y="848"/>
                </a:lnTo>
                <a:lnTo>
                  <a:pt x="35" y="842"/>
                </a:lnTo>
                <a:lnTo>
                  <a:pt x="26" y="837"/>
                </a:lnTo>
                <a:lnTo>
                  <a:pt x="14" y="833"/>
                </a:lnTo>
                <a:lnTo>
                  <a:pt x="14" y="827"/>
                </a:lnTo>
                <a:lnTo>
                  <a:pt x="14" y="821"/>
                </a:lnTo>
                <a:lnTo>
                  <a:pt x="7" y="819"/>
                </a:lnTo>
                <a:lnTo>
                  <a:pt x="0" y="817"/>
                </a:lnTo>
                <a:lnTo>
                  <a:pt x="9" y="800"/>
                </a:lnTo>
                <a:lnTo>
                  <a:pt x="19" y="784"/>
                </a:lnTo>
                <a:lnTo>
                  <a:pt x="26" y="767"/>
                </a:lnTo>
                <a:lnTo>
                  <a:pt x="31" y="749"/>
                </a:lnTo>
                <a:lnTo>
                  <a:pt x="34" y="749"/>
                </a:lnTo>
                <a:lnTo>
                  <a:pt x="38" y="749"/>
                </a:lnTo>
                <a:lnTo>
                  <a:pt x="37" y="739"/>
                </a:lnTo>
                <a:lnTo>
                  <a:pt x="36" y="729"/>
                </a:lnTo>
                <a:lnTo>
                  <a:pt x="35" y="719"/>
                </a:lnTo>
                <a:lnTo>
                  <a:pt x="34" y="709"/>
                </a:lnTo>
                <a:lnTo>
                  <a:pt x="28" y="706"/>
                </a:lnTo>
                <a:lnTo>
                  <a:pt x="23" y="702"/>
                </a:lnTo>
                <a:lnTo>
                  <a:pt x="24" y="689"/>
                </a:lnTo>
                <a:lnTo>
                  <a:pt x="25" y="678"/>
                </a:lnTo>
                <a:lnTo>
                  <a:pt x="30" y="676"/>
                </a:lnTo>
                <a:lnTo>
                  <a:pt x="33" y="673"/>
                </a:lnTo>
                <a:lnTo>
                  <a:pt x="36" y="670"/>
                </a:lnTo>
                <a:lnTo>
                  <a:pt x="38" y="666"/>
                </a:lnTo>
                <a:lnTo>
                  <a:pt x="40" y="663"/>
                </a:lnTo>
                <a:lnTo>
                  <a:pt x="41" y="660"/>
                </a:lnTo>
                <a:lnTo>
                  <a:pt x="42" y="656"/>
                </a:lnTo>
                <a:lnTo>
                  <a:pt x="42" y="653"/>
                </a:lnTo>
                <a:lnTo>
                  <a:pt x="40" y="637"/>
                </a:lnTo>
                <a:lnTo>
                  <a:pt x="37" y="621"/>
                </a:lnTo>
                <a:lnTo>
                  <a:pt x="64" y="622"/>
                </a:lnTo>
                <a:lnTo>
                  <a:pt x="92" y="624"/>
                </a:lnTo>
                <a:lnTo>
                  <a:pt x="120" y="627"/>
                </a:lnTo>
                <a:lnTo>
                  <a:pt x="148" y="631"/>
                </a:lnTo>
                <a:lnTo>
                  <a:pt x="176" y="636"/>
                </a:lnTo>
                <a:lnTo>
                  <a:pt x="203" y="642"/>
                </a:lnTo>
                <a:lnTo>
                  <a:pt x="231" y="647"/>
                </a:lnTo>
                <a:lnTo>
                  <a:pt x="258" y="651"/>
                </a:lnTo>
                <a:lnTo>
                  <a:pt x="264" y="623"/>
                </a:lnTo>
                <a:lnTo>
                  <a:pt x="269" y="595"/>
                </a:lnTo>
                <a:lnTo>
                  <a:pt x="273" y="566"/>
                </a:lnTo>
                <a:lnTo>
                  <a:pt x="276" y="537"/>
                </a:lnTo>
                <a:lnTo>
                  <a:pt x="305" y="537"/>
                </a:lnTo>
                <a:lnTo>
                  <a:pt x="326" y="538"/>
                </a:lnTo>
                <a:lnTo>
                  <a:pt x="349" y="541"/>
                </a:lnTo>
                <a:lnTo>
                  <a:pt x="380" y="543"/>
                </a:lnTo>
                <a:lnTo>
                  <a:pt x="380" y="547"/>
                </a:lnTo>
                <a:lnTo>
                  <a:pt x="380" y="550"/>
                </a:lnTo>
                <a:lnTo>
                  <a:pt x="403" y="552"/>
                </a:lnTo>
                <a:lnTo>
                  <a:pt x="434" y="553"/>
                </a:lnTo>
                <a:lnTo>
                  <a:pt x="466" y="552"/>
                </a:lnTo>
                <a:lnTo>
                  <a:pt x="492" y="550"/>
                </a:lnTo>
                <a:lnTo>
                  <a:pt x="492" y="554"/>
                </a:lnTo>
                <a:lnTo>
                  <a:pt x="492" y="559"/>
                </a:lnTo>
                <a:lnTo>
                  <a:pt x="501" y="563"/>
                </a:lnTo>
                <a:lnTo>
                  <a:pt x="512" y="566"/>
                </a:lnTo>
                <a:lnTo>
                  <a:pt x="523" y="568"/>
                </a:lnTo>
                <a:lnTo>
                  <a:pt x="535" y="568"/>
                </a:lnTo>
                <a:lnTo>
                  <a:pt x="547" y="566"/>
                </a:lnTo>
                <a:lnTo>
                  <a:pt x="559" y="564"/>
                </a:lnTo>
                <a:lnTo>
                  <a:pt x="568" y="560"/>
                </a:lnTo>
                <a:lnTo>
                  <a:pt x="576" y="555"/>
                </a:lnTo>
                <a:lnTo>
                  <a:pt x="579" y="526"/>
                </a:lnTo>
                <a:lnTo>
                  <a:pt x="583" y="498"/>
                </a:lnTo>
                <a:lnTo>
                  <a:pt x="586" y="470"/>
                </a:lnTo>
                <a:lnTo>
                  <a:pt x="589" y="442"/>
                </a:lnTo>
                <a:lnTo>
                  <a:pt x="584" y="442"/>
                </a:lnTo>
                <a:lnTo>
                  <a:pt x="581" y="442"/>
                </a:lnTo>
                <a:lnTo>
                  <a:pt x="581" y="434"/>
                </a:lnTo>
                <a:lnTo>
                  <a:pt x="581" y="426"/>
                </a:lnTo>
                <a:lnTo>
                  <a:pt x="581" y="417"/>
                </a:lnTo>
                <a:lnTo>
                  <a:pt x="582" y="409"/>
                </a:lnTo>
                <a:lnTo>
                  <a:pt x="584" y="407"/>
                </a:lnTo>
                <a:lnTo>
                  <a:pt x="588" y="407"/>
                </a:lnTo>
                <a:lnTo>
                  <a:pt x="589" y="375"/>
                </a:lnTo>
                <a:lnTo>
                  <a:pt x="591" y="342"/>
                </a:lnTo>
                <a:lnTo>
                  <a:pt x="595" y="310"/>
                </a:lnTo>
                <a:lnTo>
                  <a:pt x="600" y="276"/>
                </a:lnTo>
                <a:lnTo>
                  <a:pt x="606" y="244"/>
                </a:lnTo>
                <a:lnTo>
                  <a:pt x="613" y="212"/>
                </a:lnTo>
                <a:lnTo>
                  <a:pt x="619" y="180"/>
                </a:lnTo>
                <a:lnTo>
                  <a:pt x="624" y="148"/>
                </a:lnTo>
                <a:lnTo>
                  <a:pt x="632" y="144"/>
                </a:lnTo>
                <a:lnTo>
                  <a:pt x="641" y="139"/>
                </a:lnTo>
                <a:lnTo>
                  <a:pt x="648" y="136"/>
                </a:lnTo>
                <a:lnTo>
                  <a:pt x="656" y="134"/>
                </a:lnTo>
                <a:lnTo>
                  <a:pt x="672" y="132"/>
                </a:lnTo>
                <a:lnTo>
                  <a:pt x="687" y="132"/>
                </a:lnTo>
                <a:lnTo>
                  <a:pt x="718" y="135"/>
                </a:lnTo>
                <a:lnTo>
                  <a:pt x="752" y="138"/>
                </a:lnTo>
                <a:lnTo>
                  <a:pt x="754" y="136"/>
                </a:lnTo>
                <a:lnTo>
                  <a:pt x="758" y="135"/>
                </a:lnTo>
                <a:lnTo>
                  <a:pt x="763" y="134"/>
                </a:lnTo>
                <a:lnTo>
                  <a:pt x="769" y="133"/>
                </a:lnTo>
                <a:lnTo>
                  <a:pt x="784" y="133"/>
                </a:lnTo>
                <a:lnTo>
                  <a:pt x="800" y="134"/>
                </a:lnTo>
                <a:lnTo>
                  <a:pt x="832" y="138"/>
                </a:lnTo>
                <a:lnTo>
                  <a:pt x="855" y="141"/>
                </a:lnTo>
                <a:lnTo>
                  <a:pt x="855" y="144"/>
                </a:lnTo>
                <a:lnTo>
                  <a:pt x="855" y="148"/>
                </a:lnTo>
                <a:lnTo>
                  <a:pt x="864" y="146"/>
                </a:lnTo>
                <a:lnTo>
                  <a:pt x="873" y="144"/>
                </a:lnTo>
                <a:lnTo>
                  <a:pt x="882" y="143"/>
                </a:lnTo>
                <a:lnTo>
                  <a:pt x="891" y="141"/>
                </a:lnTo>
                <a:lnTo>
                  <a:pt x="893" y="132"/>
                </a:lnTo>
                <a:lnTo>
                  <a:pt x="895" y="123"/>
                </a:lnTo>
                <a:lnTo>
                  <a:pt x="897" y="109"/>
                </a:lnTo>
                <a:lnTo>
                  <a:pt x="899" y="88"/>
                </a:lnTo>
                <a:lnTo>
                  <a:pt x="906" y="85"/>
                </a:lnTo>
                <a:lnTo>
                  <a:pt x="914" y="80"/>
                </a:lnTo>
                <a:lnTo>
                  <a:pt x="923" y="77"/>
                </a:lnTo>
                <a:lnTo>
                  <a:pt x="930" y="75"/>
                </a:lnTo>
                <a:lnTo>
                  <a:pt x="934" y="53"/>
                </a:lnTo>
                <a:lnTo>
                  <a:pt x="937" y="41"/>
                </a:lnTo>
                <a:lnTo>
                  <a:pt x="941" y="33"/>
                </a:lnTo>
                <a:lnTo>
                  <a:pt x="946" y="23"/>
                </a:lnTo>
                <a:lnTo>
                  <a:pt x="960" y="20"/>
                </a:lnTo>
                <a:lnTo>
                  <a:pt x="975" y="17"/>
                </a:lnTo>
                <a:lnTo>
                  <a:pt x="977" y="9"/>
                </a:lnTo>
                <a:lnTo>
                  <a:pt x="978" y="0"/>
                </a:lnTo>
                <a:lnTo>
                  <a:pt x="984" y="0"/>
                </a:lnTo>
                <a:lnTo>
                  <a:pt x="990" y="0"/>
                </a:lnTo>
                <a:lnTo>
                  <a:pt x="990" y="5"/>
                </a:lnTo>
                <a:lnTo>
                  <a:pt x="990" y="9"/>
                </a:lnTo>
                <a:lnTo>
                  <a:pt x="1004" y="13"/>
                </a:lnTo>
                <a:lnTo>
                  <a:pt x="1018" y="16"/>
                </a:lnTo>
                <a:lnTo>
                  <a:pt x="1032" y="20"/>
                </a:lnTo>
                <a:lnTo>
                  <a:pt x="1046" y="23"/>
                </a:lnTo>
                <a:lnTo>
                  <a:pt x="1051" y="37"/>
                </a:lnTo>
                <a:lnTo>
                  <a:pt x="1058" y="48"/>
                </a:lnTo>
                <a:lnTo>
                  <a:pt x="1062" y="61"/>
                </a:lnTo>
                <a:lnTo>
                  <a:pt x="1065" y="73"/>
                </a:lnTo>
                <a:lnTo>
                  <a:pt x="1077" y="75"/>
                </a:lnTo>
                <a:lnTo>
                  <a:pt x="1090" y="77"/>
                </a:lnTo>
                <a:lnTo>
                  <a:pt x="1102" y="79"/>
                </a:lnTo>
                <a:lnTo>
                  <a:pt x="1115" y="80"/>
                </a:lnTo>
                <a:lnTo>
                  <a:pt x="1115" y="85"/>
                </a:lnTo>
                <a:lnTo>
                  <a:pt x="1115" y="88"/>
                </a:lnTo>
                <a:lnTo>
                  <a:pt x="1128" y="88"/>
                </a:lnTo>
                <a:lnTo>
                  <a:pt x="1141" y="88"/>
                </a:lnTo>
                <a:lnTo>
                  <a:pt x="1141" y="85"/>
                </a:lnTo>
                <a:lnTo>
                  <a:pt x="1141" y="80"/>
                </a:lnTo>
                <a:lnTo>
                  <a:pt x="1146" y="80"/>
                </a:lnTo>
                <a:lnTo>
                  <a:pt x="1150" y="81"/>
                </a:lnTo>
                <a:lnTo>
                  <a:pt x="1148" y="91"/>
                </a:lnTo>
                <a:lnTo>
                  <a:pt x="1146" y="100"/>
                </a:lnTo>
                <a:lnTo>
                  <a:pt x="1141" y="100"/>
                </a:lnTo>
                <a:lnTo>
                  <a:pt x="1138" y="100"/>
                </a:lnTo>
                <a:lnTo>
                  <a:pt x="1138" y="105"/>
                </a:lnTo>
                <a:lnTo>
                  <a:pt x="1138" y="111"/>
                </a:lnTo>
                <a:lnTo>
                  <a:pt x="1148" y="111"/>
                </a:lnTo>
                <a:lnTo>
                  <a:pt x="1157" y="111"/>
                </a:lnTo>
                <a:lnTo>
                  <a:pt x="1157" y="108"/>
                </a:lnTo>
                <a:lnTo>
                  <a:pt x="1157" y="104"/>
                </a:lnTo>
                <a:lnTo>
                  <a:pt x="1165" y="104"/>
                </a:lnTo>
                <a:lnTo>
                  <a:pt x="1174" y="104"/>
                </a:lnTo>
                <a:lnTo>
                  <a:pt x="1174" y="100"/>
                </a:lnTo>
                <a:lnTo>
                  <a:pt x="1174" y="96"/>
                </a:lnTo>
                <a:lnTo>
                  <a:pt x="1183" y="96"/>
                </a:lnTo>
                <a:lnTo>
                  <a:pt x="1193" y="96"/>
                </a:lnTo>
                <a:lnTo>
                  <a:pt x="1194" y="90"/>
                </a:lnTo>
                <a:lnTo>
                  <a:pt x="1196" y="83"/>
                </a:lnTo>
                <a:lnTo>
                  <a:pt x="1206" y="81"/>
                </a:lnTo>
                <a:lnTo>
                  <a:pt x="1216" y="79"/>
                </a:lnTo>
                <a:lnTo>
                  <a:pt x="1214" y="83"/>
                </a:lnTo>
                <a:lnTo>
                  <a:pt x="1213" y="87"/>
                </a:lnTo>
                <a:lnTo>
                  <a:pt x="1216" y="91"/>
                </a:lnTo>
                <a:lnTo>
                  <a:pt x="1217" y="95"/>
                </a:lnTo>
                <a:lnTo>
                  <a:pt x="1218" y="100"/>
                </a:lnTo>
                <a:lnTo>
                  <a:pt x="1217" y="106"/>
                </a:lnTo>
                <a:lnTo>
                  <a:pt x="1215" y="118"/>
                </a:lnTo>
                <a:lnTo>
                  <a:pt x="1213" y="128"/>
                </a:lnTo>
                <a:lnTo>
                  <a:pt x="1209" y="128"/>
                </a:lnTo>
                <a:lnTo>
                  <a:pt x="1205" y="128"/>
                </a:lnTo>
                <a:lnTo>
                  <a:pt x="1205" y="132"/>
                </a:lnTo>
                <a:lnTo>
                  <a:pt x="1205" y="135"/>
                </a:lnTo>
                <a:lnTo>
                  <a:pt x="1202" y="135"/>
                </a:lnTo>
                <a:lnTo>
                  <a:pt x="1197" y="135"/>
                </a:lnTo>
                <a:lnTo>
                  <a:pt x="1197" y="142"/>
                </a:lnTo>
                <a:lnTo>
                  <a:pt x="1197" y="148"/>
                </a:lnTo>
                <a:lnTo>
                  <a:pt x="1216" y="154"/>
                </a:lnTo>
                <a:lnTo>
                  <a:pt x="1230" y="159"/>
                </a:lnTo>
                <a:lnTo>
                  <a:pt x="1234" y="162"/>
                </a:lnTo>
                <a:lnTo>
                  <a:pt x="1238" y="165"/>
                </a:lnTo>
                <a:lnTo>
                  <a:pt x="1241" y="170"/>
                </a:lnTo>
                <a:lnTo>
                  <a:pt x="1244" y="174"/>
                </a:lnTo>
                <a:lnTo>
                  <a:pt x="1245" y="178"/>
                </a:lnTo>
                <a:lnTo>
                  <a:pt x="1246" y="183"/>
                </a:lnTo>
                <a:lnTo>
                  <a:pt x="1247" y="188"/>
                </a:lnTo>
                <a:lnTo>
                  <a:pt x="1248" y="195"/>
                </a:lnTo>
                <a:lnTo>
                  <a:pt x="1248" y="211"/>
                </a:lnTo>
                <a:lnTo>
                  <a:pt x="1249" y="231"/>
                </a:lnTo>
                <a:lnTo>
                  <a:pt x="1290" y="237"/>
                </a:lnTo>
                <a:lnTo>
                  <a:pt x="1315" y="241"/>
                </a:lnTo>
                <a:lnTo>
                  <a:pt x="1336" y="246"/>
                </a:lnTo>
                <a:lnTo>
                  <a:pt x="1367" y="255"/>
                </a:lnTo>
                <a:lnTo>
                  <a:pt x="1387" y="270"/>
                </a:lnTo>
                <a:lnTo>
                  <a:pt x="1406" y="282"/>
                </a:lnTo>
                <a:lnTo>
                  <a:pt x="1415" y="286"/>
                </a:lnTo>
                <a:lnTo>
                  <a:pt x="1427" y="288"/>
                </a:lnTo>
                <a:lnTo>
                  <a:pt x="1438" y="289"/>
                </a:lnTo>
                <a:lnTo>
                  <a:pt x="1453" y="289"/>
                </a:lnTo>
                <a:lnTo>
                  <a:pt x="1458" y="272"/>
                </a:lnTo>
                <a:lnTo>
                  <a:pt x="1461" y="262"/>
                </a:lnTo>
                <a:lnTo>
                  <a:pt x="1463" y="253"/>
                </a:lnTo>
                <a:lnTo>
                  <a:pt x="1464" y="241"/>
                </a:lnTo>
                <a:lnTo>
                  <a:pt x="1474" y="236"/>
                </a:lnTo>
                <a:lnTo>
                  <a:pt x="1485" y="231"/>
                </a:lnTo>
                <a:lnTo>
                  <a:pt x="1485" y="218"/>
                </a:lnTo>
                <a:lnTo>
                  <a:pt x="1485" y="207"/>
                </a:lnTo>
                <a:lnTo>
                  <a:pt x="1496" y="207"/>
                </a:lnTo>
                <a:lnTo>
                  <a:pt x="1509" y="207"/>
                </a:lnTo>
                <a:lnTo>
                  <a:pt x="1509" y="204"/>
                </a:lnTo>
                <a:lnTo>
                  <a:pt x="1509" y="201"/>
                </a:lnTo>
                <a:lnTo>
                  <a:pt x="1523" y="201"/>
                </a:lnTo>
                <a:lnTo>
                  <a:pt x="1538" y="201"/>
                </a:lnTo>
                <a:lnTo>
                  <a:pt x="1553" y="201"/>
                </a:lnTo>
                <a:lnTo>
                  <a:pt x="1568" y="201"/>
                </a:lnTo>
                <a:lnTo>
                  <a:pt x="1568" y="195"/>
                </a:lnTo>
                <a:lnTo>
                  <a:pt x="1568" y="191"/>
                </a:lnTo>
                <a:lnTo>
                  <a:pt x="1601" y="188"/>
                </a:lnTo>
                <a:lnTo>
                  <a:pt x="1633" y="185"/>
                </a:lnTo>
                <a:lnTo>
                  <a:pt x="1666" y="183"/>
                </a:lnTo>
                <a:lnTo>
                  <a:pt x="1699" y="180"/>
                </a:lnTo>
                <a:lnTo>
                  <a:pt x="1699" y="175"/>
                </a:lnTo>
                <a:lnTo>
                  <a:pt x="1699" y="172"/>
                </a:lnTo>
                <a:lnTo>
                  <a:pt x="1704" y="172"/>
                </a:lnTo>
                <a:lnTo>
                  <a:pt x="1707" y="172"/>
                </a:lnTo>
                <a:lnTo>
                  <a:pt x="1707" y="167"/>
                </a:lnTo>
                <a:lnTo>
                  <a:pt x="1707" y="164"/>
                </a:lnTo>
                <a:lnTo>
                  <a:pt x="1718" y="164"/>
                </a:lnTo>
                <a:lnTo>
                  <a:pt x="1730" y="164"/>
                </a:lnTo>
                <a:lnTo>
                  <a:pt x="1725" y="187"/>
                </a:lnTo>
                <a:lnTo>
                  <a:pt x="1722" y="209"/>
                </a:lnTo>
                <a:lnTo>
                  <a:pt x="1721" y="219"/>
                </a:lnTo>
                <a:lnTo>
                  <a:pt x="1722" y="231"/>
                </a:lnTo>
                <a:lnTo>
                  <a:pt x="1724" y="236"/>
                </a:lnTo>
                <a:lnTo>
                  <a:pt x="1725" y="241"/>
                </a:lnTo>
                <a:lnTo>
                  <a:pt x="1727" y="246"/>
                </a:lnTo>
                <a:lnTo>
                  <a:pt x="1730" y="252"/>
                </a:lnTo>
                <a:lnTo>
                  <a:pt x="1738" y="253"/>
                </a:lnTo>
                <a:lnTo>
                  <a:pt x="1745" y="255"/>
                </a:lnTo>
                <a:lnTo>
                  <a:pt x="1756" y="259"/>
                </a:lnTo>
                <a:lnTo>
                  <a:pt x="1775" y="268"/>
                </a:lnTo>
                <a:lnTo>
                  <a:pt x="1776" y="273"/>
                </a:lnTo>
                <a:lnTo>
                  <a:pt x="1778" y="277"/>
                </a:lnTo>
                <a:lnTo>
                  <a:pt x="1780" y="282"/>
                </a:lnTo>
                <a:lnTo>
                  <a:pt x="1783" y="285"/>
                </a:lnTo>
                <a:lnTo>
                  <a:pt x="1790" y="291"/>
                </a:lnTo>
                <a:lnTo>
                  <a:pt x="1797" y="296"/>
                </a:lnTo>
                <a:lnTo>
                  <a:pt x="1814" y="303"/>
                </a:lnTo>
                <a:lnTo>
                  <a:pt x="1832" y="310"/>
                </a:lnTo>
                <a:lnTo>
                  <a:pt x="1833" y="315"/>
                </a:lnTo>
                <a:lnTo>
                  <a:pt x="1834" y="320"/>
                </a:lnTo>
                <a:lnTo>
                  <a:pt x="1838" y="320"/>
                </a:lnTo>
                <a:lnTo>
                  <a:pt x="1842" y="320"/>
                </a:lnTo>
                <a:lnTo>
                  <a:pt x="1842" y="323"/>
                </a:lnTo>
                <a:lnTo>
                  <a:pt x="1842" y="328"/>
                </a:lnTo>
                <a:lnTo>
                  <a:pt x="1850" y="328"/>
                </a:lnTo>
                <a:lnTo>
                  <a:pt x="1858" y="328"/>
                </a:lnTo>
                <a:lnTo>
                  <a:pt x="1858" y="331"/>
                </a:lnTo>
                <a:lnTo>
                  <a:pt x="1858" y="336"/>
                </a:lnTo>
                <a:lnTo>
                  <a:pt x="1865" y="336"/>
                </a:lnTo>
                <a:lnTo>
                  <a:pt x="1874" y="336"/>
                </a:lnTo>
                <a:lnTo>
                  <a:pt x="1876" y="343"/>
                </a:lnTo>
                <a:lnTo>
                  <a:pt x="1878" y="352"/>
                </a:lnTo>
                <a:lnTo>
                  <a:pt x="1881" y="354"/>
                </a:lnTo>
                <a:lnTo>
                  <a:pt x="1886" y="355"/>
                </a:lnTo>
                <a:lnTo>
                  <a:pt x="1889" y="375"/>
                </a:lnTo>
                <a:lnTo>
                  <a:pt x="1893" y="393"/>
                </a:lnTo>
                <a:lnTo>
                  <a:pt x="1898" y="411"/>
                </a:lnTo>
                <a:lnTo>
                  <a:pt x="1903" y="431"/>
                </a:lnTo>
                <a:lnTo>
                  <a:pt x="1917" y="437"/>
                </a:lnTo>
                <a:lnTo>
                  <a:pt x="1932" y="443"/>
                </a:lnTo>
                <a:lnTo>
                  <a:pt x="1947" y="450"/>
                </a:lnTo>
                <a:lnTo>
                  <a:pt x="1963" y="457"/>
                </a:lnTo>
                <a:lnTo>
                  <a:pt x="1989" y="463"/>
                </a:lnTo>
                <a:lnTo>
                  <a:pt x="2004" y="468"/>
                </a:lnTo>
                <a:lnTo>
                  <a:pt x="2007" y="470"/>
                </a:lnTo>
                <a:lnTo>
                  <a:pt x="2010" y="472"/>
                </a:lnTo>
                <a:lnTo>
                  <a:pt x="2013" y="476"/>
                </a:lnTo>
                <a:lnTo>
                  <a:pt x="2015" y="479"/>
                </a:lnTo>
                <a:lnTo>
                  <a:pt x="2019" y="487"/>
                </a:lnTo>
                <a:lnTo>
                  <a:pt x="2022" y="498"/>
                </a:lnTo>
                <a:lnTo>
                  <a:pt x="2026" y="498"/>
                </a:lnTo>
                <a:lnTo>
                  <a:pt x="2029" y="498"/>
                </a:lnTo>
                <a:lnTo>
                  <a:pt x="2029" y="506"/>
                </a:lnTo>
                <a:lnTo>
                  <a:pt x="2029" y="513"/>
                </a:lnTo>
                <a:lnTo>
                  <a:pt x="2034" y="513"/>
                </a:lnTo>
                <a:lnTo>
                  <a:pt x="2039" y="513"/>
                </a:lnTo>
                <a:lnTo>
                  <a:pt x="2045" y="524"/>
                </a:lnTo>
                <a:lnTo>
                  <a:pt x="2050" y="535"/>
                </a:lnTo>
                <a:lnTo>
                  <a:pt x="2053" y="535"/>
                </a:lnTo>
                <a:lnTo>
                  <a:pt x="2058" y="535"/>
                </a:lnTo>
                <a:lnTo>
                  <a:pt x="2056" y="546"/>
                </a:lnTo>
                <a:lnTo>
                  <a:pt x="2054" y="559"/>
                </a:lnTo>
                <a:lnTo>
                  <a:pt x="2042" y="563"/>
                </a:lnTo>
                <a:lnTo>
                  <a:pt x="2029" y="567"/>
                </a:lnTo>
                <a:lnTo>
                  <a:pt x="2029" y="571"/>
                </a:lnTo>
                <a:lnTo>
                  <a:pt x="2029" y="574"/>
                </a:lnTo>
                <a:lnTo>
                  <a:pt x="2026" y="574"/>
                </a:lnTo>
                <a:lnTo>
                  <a:pt x="2022" y="574"/>
                </a:lnTo>
                <a:lnTo>
                  <a:pt x="2022" y="578"/>
                </a:lnTo>
                <a:lnTo>
                  <a:pt x="2022" y="582"/>
                </a:lnTo>
                <a:lnTo>
                  <a:pt x="2018" y="582"/>
                </a:lnTo>
                <a:lnTo>
                  <a:pt x="2014" y="582"/>
                </a:lnTo>
                <a:lnTo>
                  <a:pt x="2014" y="587"/>
                </a:lnTo>
                <a:lnTo>
                  <a:pt x="2014" y="591"/>
                </a:lnTo>
                <a:lnTo>
                  <a:pt x="2009" y="591"/>
                </a:lnTo>
                <a:lnTo>
                  <a:pt x="2005" y="591"/>
                </a:lnTo>
                <a:lnTo>
                  <a:pt x="2007" y="599"/>
                </a:lnTo>
                <a:lnTo>
                  <a:pt x="2010" y="606"/>
                </a:lnTo>
                <a:lnTo>
                  <a:pt x="2014" y="612"/>
                </a:lnTo>
                <a:lnTo>
                  <a:pt x="2017" y="619"/>
                </a:lnTo>
                <a:lnTo>
                  <a:pt x="2020" y="624"/>
                </a:lnTo>
                <a:lnTo>
                  <a:pt x="2022" y="631"/>
                </a:lnTo>
                <a:lnTo>
                  <a:pt x="2024" y="638"/>
                </a:lnTo>
                <a:lnTo>
                  <a:pt x="2024" y="648"/>
                </a:lnTo>
                <a:lnTo>
                  <a:pt x="2020" y="655"/>
                </a:lnTo>
                <a:lnTo>
                  <a:pt x="2017" y="662"/>
                </a:lnTo>
                <a:lnTo>
                  <a:pt x="2015" y="670"/>
                </a:lnTo>
                <a:lnTo>
                  <a:pt x="2014" y="678"/>
                </a:lnTo>
                <a:lnTo>
                  <a:pt x="2002" y="680"/>
                </a:lnTo>
                <a:lnTo>
                  <a:pt x="1991" y="682"/>
                </a:lnTo>
                <a:lnTo>
                  <a:pt x="1992" y="706"/>
                </a:lnTo>
                <a:lnTo>
                  <a:pt x="1993" y="719"/>
                </a:lnTo>
                <a:lnTo>
                  <a:pt x="1992" y="728"/>
                </a:lnTo>
                <a:lnTo>
                  <a:pt x="1990" y="734"/>
                </a:lnTo>
                <a:lnTo>
                  <a:pt x="1975" y="736"/>
                </a:lnTo>
                <a:lnTo>
                  <a:pt x="1963" y="738"/>
                </a:lnTo>
                <a:lnTo>
                  <a:pt x="1963" y="741"/>
                </a:lnTo>
                <a:lnTo>
                  <a:pt x="1963" y="746"/>
                </a:lnTo>
                <a:lnTo>
                  <a:pt x="1953" y="746"/>
                </a:lnTo>
                <a:lnTo>
                  <a:pt x="1945" y="746"/>
                </a:lnTo>
                <a:lnTo>
                  <a:pt x="1945" y="749"/>
                </a:lnTo>
                <a:lnTo>
                  <a:pt x="1945" y="754"/>
                </a:lnTo>
                <a:lnTo>
                  <a:pt x="1942" y="754"/>
                </a:lnTo>
                <a:lnTo>
                  <a:pt x="1939" y="754"/>
                </a:lnTo>
                <a:lnTo>
                  <a:pt x="1930" y="765"/>
                </a:lnTo>
                <a:lnTo>
                  <a:pt x="1923" y="772"/>
                </a:lnTo>
                <a:lnTo>
                  <a:pt x="1922" y="776"/>
                </a:lnTo>
                <a:lnTo>
                  <a:pt x="1921" y="782"/>
                </a:lnTo>
                <a:lnTo>
                  <a:pt x="1921" y="788"/>
                </a:lnTo>
                <a:lnTo>
                  <a:pt x="1921" y="795"/>
                </a:lnTo>
                <a:lnTo>
                  <a:pt x="1930" y="799"/>
                </a:lnTo>
                <a:lnTo>
                  <a:pt x="1939" y="804"/>
                </a:lnTo>
                <a:lnTo>
                  <a:pt x="1939" y="811"/>
                </a:lnTo>
                <a:lnTo>
                  <a:pt x="1939" y="817"/>
                </a:lnTo>
                <a:lnTo>
                  <a:pt x="1926" y="817"/>
                </a:lnTo>
                <a:lnTo>
                  <a:pt x="1916" y="817"/>
                </a:lnTo>
                <a:lnTo>
                  <a:pt x="1908" y="828"/>
                </a:lnTo>
                <a:lnTo>
                  <a:pt x="1902" y="840"/>
                </a:lnTo>
                <a:lnTo>
                  <a:pt x="1898" y="845"/>
                </a:lnTo>
                <a:lnTo>
                  <a:pt x="1896" y="851"/>
                </a:lnTo>
                <a:lnTo>
                  <a:pt x="1895" y="858"/>
                </a:lnTo>
                <a:lnTo>
                  <a:pt x="1894" y="866"/>
                </a:lnTo>
                <a:lnTo>
                  <a:pt x="1887" y="868"/>
                </a:lnTo>
                <a:lnTo>
                  <a:pt x="1880" y="870"/>
                </a:lnTo>
                <a:lnTo>
                  <a:pt x="1873" y="872"/>
                </a:lnTo>
                <a:lnTo>
                  <a:pt x="1866" y="875"/>
                </a:lnTo>
                <a:lnTo>
                  <a:pt x="1855" y="883"/>
                </a:lnTo>
                <a:lnTo>
                  <a:pt x="1845" y="893"/>
                </a:lnTo>
                <a:lnTo>
                  <a:pt x="1824" y="912"/>
                </a:lnTo>
                <a:lnTo>
                  <a:pt x="1801" y="931"/>
                </a:lnTo>
                <a:lnTo>
                  <a:pt x="1800" y="948"/>
                </a:lnTo>
                <a:lnTo>
                  <a:pt x="1799" y="964"/>
                </a:lnTo>
                <a:lnTo>
                  <a:pt x="1799" y="981"/>
                </a:lnTo>
                <a:lnTo>
                  <a:pt x="1799" y="997"/>
                </a:lnTo>
                <a:lnTo>
                  <a:pt x="1810" y="1000"/>
                </a:lnTo>
                <a:lnTo>
                  <a:pt x="1823" y="1005"/>
                </a:lnTo>
                <a:lnTo>
                  <a:pt x="1820" y="1018"/>
                </a:lnTo>
                <a:lnTo>
                  <a:pt x="1819" y="1030"/>
                </a:lnTo>
                <a:lnTo>
                  <a:pt x="1818" y="1050"/>
                </a:lnTo>
                <a:lnTo>
                  <a:pt x="1818" y="1085"/>
                </a:lnTo>
                <a:lnTo>
                  <a:pt x="1812" y="1081"/>
                </a:lnTo>
                <a:lnTo>
                  <a:pt x="1807" y="1079"/>
                </a:lnTo>
                <a:lnTo>
                  <a:pt x="1802" y="1077"/>
                </a:lnTo>
                <a:lnTo>
                  <a:pt x="1798" y="1075"/>
                </a:lnTo>
                <a:lnTo>
                  <a:pt x="1788" y="1074"/>
                </a:lnTo>
                <a:lnTo>
                  <a:pt x="1775" y="1072"/>
                </a:lnTo>
                <a:lnTo>
                  <a:pt x="1773" y="1068"/>
                </a:lnTo>
                <a:lnTo>
                  <a:pt x="1770" y="1064"/>
                </a:lnTo>
                <a:lnTo>
                  <a:pt x="1767" y="1060"/>
                </a:lnTo>
                <a:lnTo>
                  <a:pt x="1764" y="1055"/>
                </a:lnTo>
                <a:lnTo>
                  <a:pt x="1760" y="1052"/>
                </a:lnTo>
                <a:lnTo>
                  <a:pt x="1754" y="1050"/>
                </a:lnTo>
                <a:lnTo>
                  <a:pt x="1750" y="1048"/>
                </a:lnTo>
                <a:lnTo>
                  <a:pt x="1745" y="1046"/>
                </a:lnTo>
                <a:lnTo>
                  <a:pt x="1740" y="1045"/>
                </a:lnTo>
                <a:lnTo>
                  <a:pt x="1735" y="1045"/>
                </a:lnTo>
                <a:lnTo>
                  <a:pt x="1729" y="1045"/>
                </a:lnTo>
                <a:lnTo>
                  <a:pt x="1724" y="1045"/>
                </a:lnTo>
                <a:lnTo>
                  <a:pt x="1719" y="1047"/>
                </a:lnTo>
                <a:lnTo>
                  <a:pt x="1714" y="1049"/>
                </a:lnTo>
                <a:lnTo>
                  <a:pt x="1710" y="1052"/>
                </a:lnTo>
                <a:lnTo>
                  <a:pt x="1706" y="1055"/>
                </a:lnTo>
                <a:lnTo>
                  <a:pt x="1711" y="1088"/>
                </a:lnTo>
                <a:lnTo>
                  <a:pt x="1713" y="1110"/>
                </a:lnTo>
                <a:lnTo>
                  <a:pt x="1714" y="1135"/>
                </a:lnTo>
                <a:lnTo>
                  <a:pt x="1715" y="1173"/>
                </a:lnTo>
                <a:lnTo>
                  <a:pt x="1702" y="1180"/>
                </a:lnTo>
                <a:lnTo>
                  <a:pt x="1686" y="1192"/>
                </a:lnTo>
                <a:lnTo>
                  <a:pt x="1677" y="1199"/>
                </a:lnTo>
                <a:lnTo>
                  <a:pt x="1666" y="1206"/>
                </a:lnTo>
                <a:lnTo>
                  <a:pt x="1656" y="1213"/>
                </a:lnTo>
                <a:lnTo>
                  <a:pt x="1643" y="1219"/>
                </a:lnTo>
                <a:lnTo>
                  <a:pt x="1643" y="1223"/>
                </a:lnTo>
                <a:lnTo>
                  <a:pt x="1643" y="1228"/>
                </a:lnTo>
                <a:lnTo>
                  <a:pt x="1639" y="1228"/>
                </a:lnTo>
                <a:lnTo>
                  <a:pt x="1635" y="1228"/>
                </a:lnTo>
                <a:lnTo>
                  <a:pt x="1635" y="1232"/>
                </a:lnTo>
                <a:lnTo>
                  <a:pt x="1635" y="1236"/>
                </a:lnTo>
                <a:lnTo>
                  <a:pt x="1627" y="1236"/>
                </a:lnTo>
                <a:lnTo>
                  <a:pt x="1620" y="1236"/>
                </a:lnTo>
                <a:lnTo>
                  <a:pt x="1620" y="1240"/>
                </a:lnTo>
                <a:lnTo>
                  <a:pt x="1620" y="1243"/>
                </a:lnTo>
                <a:lnTo>
                  <a:pt x="1599" y="1241"/>
                </a:lnTo>
                <a:lnTo>
                  <a:pt x="1579" y="1240"/>
                </a:lnTo>
                <a:lnTo>
                  <a:pt x="1559" y="1238"/>
                </a:lnTo>
                <a:lnTo>
                  <a:pt x="1540" y="1236"/>
                </a:lnTo>
                <a:lnTo>
                  <a:pt x="1540" y="1247"/>
                </a:lnTo>
                <a:lnTo>
                  <a:pt x="1540" y="1260"/>
                </a:lnTo>
                <a:lnTo>
                  <a:pt x="1540" y="1271"/>
                </a:lnTo>
                <a:lnTo>
                  <a:pt x="1540" y="1284"/>
                </a:lnTo>
                <a:lnTo>
                  <a:pt x="1548" y="1287"/>
                </a:lnTo>
                <a:lnTo>
                  <a:pt x="1557" y="1290"/>
                </a:lnTo>
                <a:lnTo>
                  <a:pt x="1556" y="1313"/>
                </a:lnTo>
                <a:lnTo>
                  <a:pt x="1553" y="1335"/>
                </a:lnTo>
                <a:lnTo>
                  <a:pt x="1550" y="1359"/>
                </a:lnTo>
                <a:lnTo>
                  <a:pt x="1548" y="1383"/>
                </a:lnTo>
                <a:lnTo>
                  <a:pt x="1541" y="1386"/>
                </a:lnTo>
                <a:lnTo>
                  <a:pt x="1533" y="1390"/>
                </a:lnTo>
                <a:lnTo>
                  <a:pt x="1532" y="1394"/>
                </a:lnTo>
                <a:lnTo>
                  <a:pt x="1532" y="1399"/>
                </a:lnTo>
                <a:lnTo>
                  <a:pt x="1524" y="1399"/>
                </a:lnTo>
                <a:lnTo>
                  <a:pt x="1517" y="1401"/>
                </a:lnTo>
                <a:lnTo>
                  <a:pt x="1510" y="1403"/>
                </a:lnTo>
                <a:lnTo>
                  <a:pt x="1501" y="1406"/>
                </a:lnTo>
                <a:lnTo>
                  <a:pt x="1487" y="1412"/>
                </a:lnTo>
                <a:lnTo>
                  <a:pt x="1470" y="1417"/>
                </a:lnTo>
                <a:lnTo>
                  <a:pt x="1462" y="1429"/>
                </a:lnTo>
                <a:lnTo>
                  <a:pt x="1453" y="1444"/>
                </a:lnTo>
                <a:lnTo>
                  <a:pt x="1441" y="1463"/>
                </a:lnTo>
                <a:lnTo>
                  <a:pt x="1429" y="1484"/>
                </a:lnTo>
                <a:lnTo>
                  <a:pt x="1418" y="1482"/>
                </a:lnTo>
                <a:lnTo>
                  <a:pt x="1399" y="1479"/>
                </a:lnTo>
                <a:lnTo>
                  <a:pt x="1373" y="1474"/>
                </a:lnTo>
                <a:lnTo>
                  <a:pt x="1343" y="1471"/>
                </a:lnTo>
                <a:lnTo>
                  <a:pt x="1328" y="1470"/>
                </a:lnTo>
                <a:lnTo>
                  <a:pt x="1314" y="1470"/>
                </a:lnTo>
                <a:lnTo>
                  <a:pt x="1301" y="1471"/>
                </a:lnTo>
                <a:lnTo>
                  <a:pt x="1289" y="1472"/>
                </a:lnTo>
                <a:lnTo>
                  <a:pt x="1284" y="1474"/>
                </a:lnTo>
                <a:lnTo>
                  <a:pt x="1279" y="1475"/>
                </a:lnTo>
                <a:lnTo>
                  <a:pt x="1275" y="1478"/>
                </a:lnTo>
                <a:lnTo>
                  <a:pt x="1271" y="1481"/>
                </a:lnTo>
                <a:lnTo>
                  <a:pt x="1269" y="1483"/>
                </a:lnTo>
                <a:lnTo>
                  <a:pt x="1267" y="1486"/>
                </a:lnTo>
                <a:lnTo>
                  <a:pt x="1265" y="1490"/>
                </a:lnTo>
                <a:lnTo>
                  <a:pt x="1265" y="1494"/>
                </a:lnTo>
                <a:lnTo>
                  <a:pt x="1261" y="1494"/>
                </a:lnTo>
                <a:lnTo>
                  <a:pt x="1258" y="1494"/>
                </a:lnTo>
                <a:lnTo>
                  <a:pt x="1258" y="1498"/>
                </a:lnTo>
                <a:lnTo>
                  <a:pt x="1258" y="1502"/>
                </a:lnTo>
                <a:lnTo>
                  <a:pt x="1248" y="1502"/>
                </a:lnTo>
                <a:lnTo>
                  <a:pt x="1241" y="1502"/>
                </a:lnTo>
                <a:close/>
              </a:path>
            </a:pathLst>
          </a:custGeom>
          <a:solidFill>
            <a:srgbClr val="62E13F"/>
          </a:solidFill>
          <a:ln w="12700" cap="flat" cmpd="sng" algn="ctr">
            <a:solidFill>
              <a:srgbClr val="808080">
                <a:lumMod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>
            <a:glow rad="38100">
              <a:schemeClr val="accent1">
                <a:lumMod val="100000"/>
              </a:schemeClr>
            </a:glow>
          </a:effectLst>
          <a:scene3d>
            <a:camera prst="orthographicFront"/>
            <a:lightRig rig="threePt" dir="t"/>
          </a:scene3d>
          <a:sp3d>
            <a:bevelT w="0" h="0"/>
          </a:sp3d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Freeform 293">
            <a:extLst>
              <a:ext uri="{FF2B5EF4-FFF2-40B4-BE49-F238E27FC236}">
                <a16:creationId xmlns:a16="http://schemas.microsoft.com/office/drawing/2014/main" id="{AEEB6967-F401-4837-95D0-8B5BF218BB80}"/>
              </a:ext>
            </a:extLst>
          </p:cNvPr>
          <p:cNvSpPr>
            <a:spLocks/>
          </p:cNvSpPr>
          <p:nvPr/>
        </p:nvSpPr>
        <p:spPr bwMode="auto">
          <a:xfrm>
            <a:off x="887947" y="3118375"/>
            <a:ext cx="908083" cy="1296296"/>
          </a:xfrm>
          <a:custGeom>
            <a:avLst/>
            <a:gdLst>
              <a:gd name="T0" fmla="*/ 2147483646 w 2228"/>
              <a:gd name="T1" fmla="*/ 2147483646 h 3210"/>
              <a:gd name="T2" fmla="*/ 2147483646 w 2228"/>
              <a:gd name="T3" fmla="*/ 2147483646 h 3210"/>
              <a:gd name="T4" fmla="*/ 2147483646 w 2228"/>
              <a:gd name="T5" fmla="*/ 2147483646 h 3210"/>
              <a:gd name="T6" fmla="*/ 2147483646 w 2228"/>
              <a:gd name="T7" fmla="*/ 2147483646 h 3210"/>
              <a:gd name="T8" fmla="*/ 2147483646 w 2228"/>
              <a:gd name="T9" fmla="*/ 2147483646 h 3210"/>
              <a:gd name="T10" fmla="*/ 2147483646 w 2228"/>
              <a:gd name="T11" fmla="*/ 2147483646 h 3210"/>
              <a:gd name="T12" fmla="*/ 2147483646 w 2228"/>
              <a:gd name="T13" fmla="*/ 2147483646 h 3210"/>
              <a:gd name="T14" fmla="*/ 2147483646 w 2228"/>
              <a:gd name="T15" fmla="*/ 2147483646 h 3210"/>
              <a:gd name="T16" fmla="*/ 2147483646 w 2228"/>
              <a:gd name="T17" fmla="*/ 2147483646 h 3210"/>
              <a:gd name="T18" fmla="*/ 2147483646 w 2228"/>
              <a:gd name="T19" fmla="*/ 2147483646 h 3210"/>
              <a:gd name="T20" fmla="*/ 2147483646 w 2228"/>
              <a:gd name="T21" fmla="*/ 2147483646 h 3210"/>
              <a:gd name="T22" fmla="*/ 2147483646 w 2228"/>
              <a:gd name="T23" fmla="*/ 2147483646 h 3210"/>
              <a:gd name="T24" fmla="*/ 2147483646 w 2228"/>
              <a:gd name="T25" fmla="*/ 2147483646 h 3210"/>
              <a:gd name="T26" fmla="*/ 2147483646 w 2228"/>
              <a:gd name="T27" fmla="*/ 2147483646 h 3210"/>
              <a:gd name="T28" fmla="*/ 2147483646 w 2228"/>
              <a:gd name="T29" fmla="*/ 2147483646 h 3210"/>
              <a:gd name="T30" fmla="*/ 2147483646 w 2228"/>
              <a:gd name="T31" fmla="*/ 2147483646 h 3210"/>
              <a:gd name="T32" fmla="*/ 2147483646 w 2228"/>
              <a:gd name="T33" fmla="*/ 0 h 3210"/>
              <a:gd name="T34" fmla="*/ 2147483646 w 2228"/>
              <a:gd name="T35" fmla="*/ 2147483646 h 3210"/>
              <a:gd name="T36" fmla="*/ 2147483646 w 2228"/>
              <a:gd name="T37" fmla="*/ 2147483646 h 3210"/>
              <a:gd name="T38" fmla="*/ 2147483646 w 2228"/>
              <a:gd name="T39" fmla="*/ 2147483646 h 3210"/>
              <a:gd name="T40" fmla="*/ 2147483646 w 2228"/>
              <a:gd name="T41" fmla="*/ 2147483646 h 3210"/>
              <a:gd name="T42" fmla="*/ 2147483646 w 2228"/>
              <a:gd name="T43" fmla="*/ 2147483646 h 3210"/>
              <a:gd name="T44" fmla="*/ 2147483646 w 2228"/>
              <a:gd name="T45" fmla="*/ 2147483646 h 3210"/>
              <a:gd name="T46" fmla="*/ 2147483646 w 2228"/>
              <a:gd name="T47" fmla="*/ 2147483646 h 3210"/>
              <a:gd name="T48" fmla="*/ 2147483646 w 2228"/>
              <a:gd name="T49" fmla="*/ 2147483646 h 3210"/>
              <a:gd name="T50" fmla="*/ 2147483646 w 2228"/>
              <a:gd name="T51" fmla="*/ 2147483646 h 3210"/>
              <a:gd name="T52" fmla="*/ 2147483646 w 2228"/>
              <a:gd name="T53" fmla="*/ 2147483646 h 3210"/>
              <a:gd name="T54" fmla="*/ 2147483646 w 2228"/>
              <a:gd name="T55" fmla="*/ 2147483646 h 3210"/>
              <a:gd name="T56" fmla="*/ 2147483646 w 2228"/>
              <a:gd name="T57" fmla="*/ 2147483646 h 3210"/>
              <a:gd name="T58" fmla="*/ 2147483646 w 2228"/>
              <a:gd name="T59" fmla="*/ 2147483646 h 3210"/>
              <a:gd name="T60" fmla="*/ 2147483646 w 2228"/>
              <a:gd name="T61" fmla="*/ 2147483646 h 3210"/>
              <a:gd name="T62" fmla="*/ 2147483646 w 2228"/>
              <a:gd name="T63" fmla="*/ 2147483646 h 3210"/>
              <a:gd name="T64" fmla="*/ 2147483646 w 2228"/>
              <a:gd name="T65" fmla="*/ 2147483646 h 3210"/>
              <a:gd name="T66" fmla="*/ 2147483646 w 2228"/>
              <a:gd name="T67" fmla="*/ 2147483646 h 3210"/>
              <a:gd name="T68" fmla="*/ 2147483646 w 2228"/>
              <a:gd name="T69" fmla="*/ 2147483646 h 3210"/>
              <a:gd name="T70" fmla="*/ 2147483646 w 2228"/>
              <a:gd name="T71" fmla="*/ 2147483646 h 3210"/>
              <a:gd name="T72" fmla="*/ 2147483646 w 2228"/>
              <a:gd name="T73" fmla="*/ 2147483646 h 3210"/>
              <a:gd name="T74" fmla="*/ 2147483646 w 2228"/>
              <a:gd name="T75" fmla="*/ 2147483646 h 3210"/>
              <a:gd name="T76" fmla="*/ 2147483646 w 2228"/>
              <a:gd name="T77" fmla="*/ 2147483646 h 3210"/>
              <a:gd name="T78" fmla="*/ 2147483646 w 2228"/>
              <a:gd name="T79" fmla="*/ 2147483646 h 3210"/>
              <a:gd name="T80" fmla="*/ 2147483646 w 2228"/>
              <a:gd name="T81" fmla="*/ 2147483646 h 3210"/>
              <a:gd name="T82" fmla="*/ 2147483646 w 2228"/>
              <a:gd name="T83" fmla="*/ 2147483646 h 3210"/>
              <a:gd name="T84" fmla="*/ 2147483646 w 2228"/>
              <a:gd name="T85" fmla="*/ 2147483646 h 3210"/>
              <a:gd name="T86" fmla="*/ 2147483646 w 2228"/>
              <a:gd name="T87" fmla="*/ 2147483646 h 3210"/>
              <a:gd name="T88" fmla="*/ 2147483646 w 2228"/>
              <a:gd name="T89" fmla="*/ 2147483646 h 3210"/>
              <a:gd name="T90" fmla="*/ 2147483646 w 2228"/>
              <a:gd name="T91" fmla="*/ 2147483646 h 3210"/>
              <a:gd name="T92" fmla="*/ 2147483646 w 2228"/>
              <a:gd name="T93" fmla="*/ 2147483646 h 3210"/>
              <a:gd name="T94" fmla="*/ 2147483646 w 2228"/>
              <a:gd name="T95" fmla="*/ 2147483646 h 3210"/>
              <a:gd name="T96" fmla="*/ 2147483646 w 2228"/>
              <a:gd name="T97" fmla="*/ 2147483646 h 3210"/>
              <a:gd name="T98" fmla="*/ 2147483646 w 2228"/>
              <a:gd name="T99" fmla="*/ 2147483646 h 3210"/>
              <a:gd name="T100" fmla="*/ 2147483646 w 2228"/>
              <a:gd name="T101" fmla="*/ 2147483646 h 3210"/>
              <a:gd name="T102" fmla="*/ 2147483646 w 2228"/>
              <a:gd name="T103" fmla="*/ 2147483646 h 3210"/>
              <a:gd name="T104" fmla="*/ 2147483646 w 2228"/>
              <a:gd name="T105" fmla="*/ 2147483646 h 3210"/>
              <a:gd name="T106" fmla="*/ 2147483646 w 2228"/>
              <a:gd name="T107" fmla="*/ 2147483646 h 3210"/>
              <a:gd name="T108" fmla="*/ 2147483646 w 2228"/>
              <a:gd name="T109" fmla="*/ 2147483646 h 3210"/>
              <a:gd name="T110" fmla="*/ 2147483646 w 2228"/>
              <a:gd name="T111" fmla="*/ 2147483646 h 3210"/>
              <a:gd name="T112" fmla="*/ 2147483646 w 2228"/>
              <a:gd name="T113" fmla="*/ 2147483646 h 3210"/>
              <a:gd name="T114" fmla="*/ 2147483646 w 2228"/>
              <a:gd name="T115" fmla="*/ 2147483646 h 3210"/>
              <a:gd name="T116" fmla="*/ 2147483646 w 2228"/>
              <a:gd name="T117" fmla="*/ 2147483646 h 3210"/>
              <a:gd name="T118" fmla="*/ 2147483646 w 2228"/>
              <a:gd name="T119" fmla="*/ 2147483646 h 3210"/>
              <a:gd name="T120" fmla="*/ 2147483646 w 2228"/>
              <a:gd name="T121" fmla="*/ 2147483646 h 3210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2228"/>
              <a:gd name="T184" fmla="*/ 0 h 3210"/>
              <a:gd name="T185" fmla="*/ 2228 w 2228"/>
              <a:gd name="T186" fmla="*/ 3210 h 3210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2228" h="3210">
                <a:moveTo>
                  <a:pt x="906" y="1635"/>
                </a:moveTo>
                <a:lnTo>
                  <a:pt x="908" y="1625"/>
                </a:lnTo>
                <a:lnTo>
                  <a:pt x="909" y="1615"/>
                </a:lnTo>
                <a:lnTo>
                  <a:pt x="912" y="1606"/>
                </a:lnTo>
                <a:lnTo>
                  <a:pt x="914" y="1597"/>
                </a:lnTo>
                <a:lnTo>
                  <a:pt x="916" y="1581"/>
                </a:lnTo>
                <a:lnTo>
                  <a:pt x="918" y="1569"/>
                </a:lnTo>
                <a:lnTo>
                  <a:pt x="918" y="1558"/>
                </a:lnTo>
                <a:lnTo>
                  <a:pt x="917" y="1550"/>
                </a:lnTo>
                <a:lnTo>
                  <a:pt x="916" y="1546"/>
                </a:lnTo>
                <a:lnTo>
                  <a:pt x="914" y="1542"/>
                </a:lnTo>
                <a:lnTo>
                  <a:pt x="911" y="1537"/>
                </a:lnTo>
                <a:lnTo>
                  <a:pt x="907" y="1533"/>
                </a:lnTo>
                <a:lnTo>
                  <a:pt x="896" y="1525"/>
                </a:lnTo>
                <a:lnTo>
                  <a:pt x="882" y="1516"/>
                </a:lnTo>
                <a:lnTo>
                  <a:pt x="880" y="1503"/>
                </a:lnTo>
                <a:lnTo>
                  <a:pt x="880" y="1492"/>
                </a:lnTo>
                <a:lnTo>
                  <a:pt x="880" y="1487"/>
                </a:lnTo>
                <a:lnTo>
                  <a:pt x="879" y="1480"/>
                </a:lnTo>
                <a:lnTo>
                  <a:pt x="878" y="1474"/>
                </a:lnTo>
                <a:lnTo>
                  <a:pt x="876" y="1468"/>
                </a:lnTo>
                <a:lnTo>
                  <a:pt x="890" y="1468"/>
                </a:lnTo>
                <a:lnTo>
                  <a:pt x="906" y="1468"/>
                </a:lnTo>
                <a:lnTo>
                  <a:pt x="910" y="1452"/>
                </a:lnTo>
                <a:lnTo>
                  <a:pt x="912" y="1438"/>
                </a:lnTo>
                <a:lnTo>
                  <a:pt x="912" y="1432"/>
                </a:lnTo>
                <a:lnTo>
                  <a:pt x="911" y="1425"/>
                </a:lnTo>
                <a:lnTo>
                  <a:pt x="910" y="1419"/>
                </a:lnTo>
                <a:lnTo>
                  <a:pt x="909" y="1414"/>
                </a:lnTo>
                <a:lnTo>
                  <a:pt x="904" y="1403"/>
                </a:lnTo>
                <a:lnTo>
                  <a:pt x="897" y="1392"/>
                </a:lnTo>
                <a:lnTo>
                  <a:pt x="888" y="1382"/>
                </a:lnTo>
                <a:lnTo>
                  <a:pt x="878" y="1373"/>
                </a:lnTo>
                <a:lnTo>
                  <a:pt x="879" y="1361"/>
                </a:lnTo>
                <a:lnTo>
                  <a:pt x="880" y="1351"/>
                </a:lnTo>
                <a:lnTo>
                  <a:pt x="881" y="1340"/>
                </a:lnTo>
                <a:lnTo>
                  <a:pt x="883" y="1330"/>
                </a:lnTo>
                <a:lnTo>
                  <a:pt x="894" y="1327"/>
                </a:lnTo>
                <a:lnTo>
                  <a:pt x="905" y="1323"/>
                </a:lnTo>
                <a:lnTo>
                  <a:pt x="912" y="1319"/>
                </a:lnTo>
                <a:lnTo>
                  <a:pt x="918" y="1314"/>
                </a:lnTo>
                <a:lnTo>
                  <a:pt x="922" y="1310"/>
                </a:lnTo>
                <a:lnTo>
                  <a:pt x="925" y="1306"/>
                </a:lnTo>
                <a:lnTo>
                  <a:pt x="926" y="1302"/>
                </a:lnTo>
                <a:lnTo>
                  <a:pt x="927" y="1297"/>
                </a:lnTo>
                <a:lnTo>
                  <a:pt x="925" y="1284"/>
                </a:lnTo>
                <a:lnTo>
                  <a:pt x="920" y="1270"/>
                </a:lnTo>
                <a:lnTo>
                  <a:pt x="914" y="1252"/>
                </a:lnTo>
                <a:lnTo>
                  <a:pt x="908" y="1232"/>
                </a:lnTo>
                <a:lnTo>
                  <a:pt x="898" y="1229"/>
                </a:lnTo>
                <a:lnTo>
                  <a:pt x="888" y="1227"/>
                </a:lnTo>
                <a:lnTo>
                  <a:pt x="879" y="1226"/>
                </a:lnTo>
                <a:lnTo>
                  <a:pt x="869" y="1225"/>
                </a:lnTo>
                <a:lnTo>
                  <a:pt x="871" y="1218"/>
                </a:lnTo>
                <a:lnTo>
                  <a:pt x="875" y="1212"/>
                </a:lnTo>
                <a:lnTo>
                  <a:pt x="886" y="1210"/>
                </a:lnTo>
                <a:lnTo>
                  <a:pt x="898" y="1209"/>
                </a:lnTo>
                <a:lnTo>
                  <a:pt x="899" y="1197"/>
                </a:lnTo>
                <a:lnTo>
                  <a:pt x="900" y="1188"/>
                </a:lnTo>
                <a:lnTo>
                  <a:pt x="911" y="1189"/>
                </a:lnTo>
                <a:lnTo>
                  <a:pt x="921" y="1190"/>
                </a:lnTo>
                <a:lnTo>
                  <a:pt x="932" y="1191"/>
                </a:lnTo>
                <a:lnTo>
                  <a:pt x="943" y="1193"/>
                </a:lnTo>
                <a:lnTo>
                  <a:pt x="940" y="1186"/>
                </a:lnTo>
                <a:lnTo>
                  <a:pt x="938" y="1180"/>
                </a:lnTo>
                <a:lnTo>
                  <a:pt x="935" y="1173"/>
                </a:lnTo>
                <a:lnTo>
                  <a:pt x="931" y="1168"/>
                </a:lnTo>
                <a:lnTo>
                  <a:pt x="926" y="1164"/>
                </a:lnTo>
                <a:lnTo>
                  <a:pt x="922" y="1160"/>
                </a:lnTo>
                <a:lnTo>
                  <a:pt x="918" y="1157"/>
                </a:lnTo>
                <a:lnTo>
                  <a:pt x="913" y="1154"/>
                </a:lnTo>
                <a:lnTo>
                  <a:pt x="902" y="1149"/>
                </a:lnTo>
                <a:lnTo>
                  <a:pt x="889" y="1146"/>
                </a:lnTo>
                <a:lnTo>
                  <a:pt x="876" y="1144"/>
                </a:lnTo>
                <a:lnTo>
                  <a:pt x="861" y="1144"/>
                </a:lnTo>
                <a:lnTo>
                  <a:pt x="853" y="1134"/>
                </a:lnTo>
                <a:lnTo>
                  <a:pt x="847" y="1127"/>
                </a:lnTo>
                <a:lnTo>
                  <a:pt x="841" y="1119"/>
                </a:lnTo>
                <a:lnTo>
                  <a:pt x="838" y="1112"/>
                </a:lnTo>
                <a:lnTo>
                  <a:pt x="835" y="1105"/>
                </a:lnTo>
                <a:lnTo>
                  <a:pt x="832" y="1097"/>
                </a:lnTo>
                <a:lnTo>
                  <a:pt x="830" y="1086"/>
                </a:lnTo>
                <a:lnTo>
                  <a:pt x="828" y="1075"/>
                </a:lnTo>
                <a:lnTo>
                  <a:pt x="840" y="1063"/>
                </a:lnTo>
                <a:lnTo>
                  <a:pt x="850" y="1055"/>
                </a:lnTo>
                <a:lnTo>
                  <a:pt x="854" y="1050"/>
                </a:lnTo>
                <a:lnTo>
                  <a:pt x="857" y="1044"/>
                </a:lnTo>
                <a:lnTo>
                  <a:pt x="860" y="1035"/>
                </a:lnTo>
                <a:lnTo>
                  <a:pt x="861" y="1025"/>
                </a:lnTo>
                <a:lnTo>
                  <a:pt x="858" y="1022"/>
                </a:lnTo>
                <a:lnTo>
                  <a:pt x="856" y="1020"/>
                </a:lnTo>
                <a:lnTo>
                  <a:pt x="861" y="1016"/>
                </a:lnTo>
                <a:lnTo>
                  <a:pt x="866" y="1013"/>
                </a:lnTo>
                <a:lnTo>
                  <a:pt x="866" y="1001"/>
                </a:lnTo>
                <a:lnTo>
                  <a:pt x="865" y="994"/>
                </a:lnTo>
                <a:lnTo>
                  <a:pt x="863" y="986"/>
                </a:lnTo>
                <a:lnTo>
                  <a:pt x="860" y="972"/>
                </a:lnTo>
                <a:lnTo>
                  <a:pt x="850" y="968"/>
                </a:lnTo>
                <a:lnTo>
                  <a:pt x="841" y="964"/>
                </a:lnTo>
                <a:lnTo>
                  <a:pt x="835" y="960"/>
                </a:lnTo>
                <a:lnTo>
                  <a:pt x="830" y="955"/>
                </a:lnTo>
                <a:lnTo>
                  <a:pt x="827" y="948"/>
                </a:lnTo>
                <a:lnTo>
                  <a:pt x="825" y="941"/>
                </a:lnTo>
                <a:lnTo>
                  <a:pt x="823" y="932"/>
                </a:lnTo>
                <a:lnTo>
                  <a:pt x="822" y="920"/>
                </a:lnTo>
                <a:lnTo>
                  <a:pt x="812" y="919"/>
                </a:lnTo>
                <a:lnTo>
                  <a:pt x="803" y="918"/>
                </a:lnTo>
                <a:lnTo>
                  <a:pt x="804" y="905"/>
                </a:lnTo>
                <a:lnTo>
                  <a:pt x="804" y="892"/>
                </a:lnTo>
                <a:lnTo>
                  <a:pt x="804" y="886"/>
                </a:lnTo>
                <a:lnTo>
                  <a:pt x="803" y="880"/>
                </a:lnTo>
                <a:lnTo>
                  <a:pt x="802" y="874"/>
                </a:lnTo>
                <a:lnTo>
                  <a:pt x="801" y="867"/>
                </a:lnTo>
                <a:lnTo>
                  <a:pt x="789" y="868"/>
                </a:lnTo>
                <a:lnTo>
                  <a:pt x="778" y="872"/>
                </a:lnTo>
                <a:lnTo>
                  <a:pt x="768" y="876"/>
                </a:lnTo>
                <a:lnTo>
                  <a:pt x="758" y="880"/>
                </a:lnTo>
                <a:lnTo>
                  <a:pt x="749" y="884"/>
                </a:lnTo>
                <a:lnTo>
                  <a:pt x="740" y="887"/>
                </a:lnTo>
                <a:lnTo>
                  <a:pt x="735" y="888"/>
                </a:lnTo>
                <a:lnTo>
                  <a:pt x="729" y="889"/>
                </a:lnTo>
                <a:lnTo>
                  <a:pt x="724" y="889"/>
                </a:lnTo>
                <a:lnTo>
                  <a:pt x="719" y="888"/>
                </a:lnTo>
                <a:lnTo>
                  <a:pt x="720" y="872"/>
                </a:lnTo>
                <a:lnTo>
                  <a:pt x="723" y="855"/>
                </a:lnTo>
                <a:lnTo>
                  <a:pt x="726" y="838"/>
                </a:lnTo>
                <a:lnTo>
                  <a:pt x="730" y="823"/>
                </a:lnTo>
                <a:lnTo>
                  <a:pt x="735" y="806"/>
                </a:lnTo>
                <a:lnTo>
                  <a:pt x="739" y="790"/>
                </a:lnTo>
                <a:lnTo>
                  <a:pt x="742" y="773"/>
                </a:lnTo>
                <a:lnTo>
                  <a:pt x="743" y="756"/>
                </a:lnTo>
                <a:lnTo>
                  <a:pt x="748" y="754"/>
                </a:lnTo>
                <a:lnTo>
                  <a:pt x="753" y="751"/>
                </a:lnTo>
                <a:lnTo>
                  <a:pt x="757" y="746"/>
                </a:lnTo>
                <a:lnTo>
                  <a:pt x="762" y="742"/>
                </a:lnTo>
                <a:lnTo>
                  <a:pt x="765" y="736"/>
                </a:lnTo>
                <a:lnTo>
                  <a:pt x="767" y="731"/>
                </a:lnTo>
                <a:lnTo>
                  <a:pt x="769" y="724"/>
                </a:lnTo>
                <a:lnTo>
                  <a:pt x="771" y="718"/>
                </a:lnTo>
                <a:lnTo>
                  <a:pt x="771" y="712"/>
                </a:lnTo>
                <a:lnTo>
                  <a:pt x="771" y="706"/>
                </a:lnTo>
                <a:lnTo>
                  <a:pt x="770" y="699"/>
                </a:lnTo>
                <a:lnTo>
                  <a:pt x="769" y="694"/>
                </a:lnTo>
                <a:lnTo>
                  <a:pt x="766" y="689"/>
                </a:lnTo>
                <a:lnTo>
                  <a:pt x="762" y="685"/>
                </a:lnTo>
                <a:lnTo>
                  <a:pt x="757" y="682"/>
                </a:lnTo>
                <a:lnTo>
                  <a:pt x="751" y="679"/>
                </a:lnTo>
                <a:lnTo>
                  <a:pt x="756" y="672"/>
                </a:lnTo>
                <a:lnTo>
                  <a:pt x="759" y="666"/>
                </a:lnTo>
                <a:lnTo>
                  <a:pt x="762" y="661"/>
                </a:lnTo>
                <a:lnTo>
                  <a:pt x="765" y="652"/>
                </a:lnTo>
                <a:lnTo>
                  <a:pt x="759" y="650"/>
                </a:lnTo>
                <a:lnTo>
                  <a:pt x="756" y="648"/>
                </a:lnTo>
                <a:lnTo>
                  <a:pt x="756" y="642"/>
                </a:lnTo>
                <a:lnTo>
                  <a:pt x="756" y="638"/>
                </a:lnTo>
                <a:lnTo>
                  <a:pt x="742" y="623"/>
                </a:lnTo>
                <a:lnTo>
                  <a:pt x="727" y="606"/>
                </a:lnTo>
                <a:lnTo>
                  <a:pt x="719" y="599"/>
                </a:lnTo>
                <a:lnTo>
                  <a:pt x="711" y="593"/>
                </a:lnTo>
                <a:lnTo>
                  <a:pt x="706" y="590"/>
                </a:lnTo>
                <a:lnTo>
                  <a:pt x="700" y="588"/>
                </a:lnTo>
                <a:lnTo>
                  <a:pt x="696" y="586"/>
                </a:lnTo>
                <a:lnTo>
                  <a:pt x="691" y="586"/>
                </a:lnTo>
                <a:lnTo>
                  <a:pt x="666" y="602"/>
                </a:lnTo>
                <a:lnTo>
                  <a:pt x="644" y="614"/>
                </a:lnTo>
                <a:lnTo>
                  <a:pt x="633" y="620"/>
                </a:lnTo>
                <a:lnTo>
                  <a:pt x="622" y="623"/>
                </a:lnTo>
                <a:lnTo>
                  <a:pt x="608" y="625"/>
                </a:lnTo>
                <a:lnTo>
                  <a:pt x="594" y="624"/>
                </a:lnTo>
                <a:lnTo>
                  <a:pt x="588" y="629"/>
                </a:lnTo>
                <a:lnTo>
                  <a:pt x="583" y="634"/>
                </a:lnTo>
                <a:lnTo>
                  <a:pt x="580" y="626"/>
                </a:lnTo>
                <a:lnTo>
                  <a:pt x="579" y="616"/>
                </a:lnTo>
                <a:lnTo>
                  <a:pt x="578" y="607"/>
                </a:lnTo>
                <a:lnTo>
                  <a:pt x="579" y="597"/>
                </a:lnTo>
                <a:lnTo>
                  <a:pt x="581" y="586"/>
                </a:lnTo>
                <a:lnTo>
                  <a:pt x="583" y="576"/>
                </a:lnTo>
                <a:lnTo>
                  <a:pt x="587" y="566"/>
                </a:lnTo>
                <a:lnTo>
                  <a:pt x="591" y="554"/>
                </a:lnTo>
                <a:lnTo>
                  <a:pt x="601" y="533"/>
                </a:lnTo>
                <a:lnTo>
                  <a:pt x="611" y="514"/>
                </a:lnTo>
                <a:lnTo>
                  <a:pt x="623" y="496"/>
                </a:lnTo>
                <a:lnTo>
                  <a:pt x="633" y="482"/>
                </a:lnTo>
                <a:lnTo>
                  <a:pt x="647" y="482"/>
                </a:lnTo>
                <a:lnTo>
                  <a:pt x="663" y="481"/>
                </a:lnTo>
                <a:lnTo>
                  <a:pt x="678" y="479"/>
                </a:lnTo>
                <a:lnTo>
                  <a:pt x="693" y="479"/>
                </a:lnTo>
                <a:lnTo>
                  <a:pt x="695" y="473"/>
                </a:lnTo>
                <a:lnTo>
                  <a:pt x="699" y="468"/>
                </a:lnTo>
                <a:lnTo>
                  <a:pt x="713" y="468"/>
                </a:lnTo>
                <a:lnTo>
                  <a:pt x="726" y="469"/>
                </a:lnTo>
                <a:lnTo>
                  <a:pt x="741" y="471"/>
                </a:lnTo>
                <a:lnTo>
                  <a:pt x="755" y="472"/>
                </a:lnTo>
                <a:lnTo>
                  <a:pt x="755" y="478"/>
                </a:lnTo>
                <a:lnTo>
                  <a:pt x="755" y="486"/>
                </a:lnTo>
                <a:lnTo>
                  <a:pt x="769" y="490"/>
                </a:lnTo>
                <a:lnTo>
                  <a:pt x="780" y="495"/>
                </a:lnTo>
                <a:lnTo>
                  <a:pt x="794" y="498"/>
                </a:lnTo>
                <a:lnTo>
                  <a:pt x="809" y="501"/>
                </a:lnTo>
                <a:lnTo>
                  <a:pt x="811" y="494"/>
                </a:lnTo>
                <a:lnTo>
                  <a:pt x="815" y="489"/>
                </a:lnTo>
                <a:lnTo>
                  <a:pt x="820" y="486"/>
                </a:lnTo>
                <a:lnTo>
                  <a:pt x="827" y="481"/>
                </a:lnTo>
                <a:lnTo>
                  <a:pt x="832" y="471"/>
                </a:lnTo>
                <a:lnTo>
                  <a:pt x="835" y="463"/>
                </a:lnTo>
                <a:lnTo>
                  <a:pt x="838" y="450"/>
                </a:lnTo>
                <a:lnTo>
                  <a:pt x="843" y="430"/>
                </a:lnTo>
                <a:lnTo>
                  <a:pt x="835" y="425"/>
                </a:lnTo>
                <a:lnTo>
                  <a:pt x="830" y="420"/>
                </a:lnTo>
                <a:lnTo>
                  <a:pt x="827" y="417"/>
                </a:lnTo>
                <a:lnTo>
                  <a:pt x="825" y="415"/>
                </a:lnTo>
                <a:lnTo>
                  <a:pt x="825" y="412"/>
                </a:lnTo>
                <a:lnTo>
                  <a:pt x="827" y="409"/>
                </a:lnTo>
                <a:lnTo>
                  <a:pt x="830" y="405"/>
                </a:lnTo>
                <a:lnTo>
                  <a:pt x="834" y="400"/>
                </a:lnTo>
                <a:lnTo>
                  <a:pt x="836" y="387"/>
                </a:lnTo>
                <a:lnTo>
                  <a:pt x="839" y="375"/>
                </a:lnTo>
                <a:lnTo>
                  <a:pt x="842" y="362"/>
                </a:lnTo>
                <a:lnTo>
                  <a:pt x="845" y="351"/>
                </a:lnTo>
                <a:lnTo>
                  <a:pt x="856" y="347"/>
                </a:lnTo>
                <a:lnTo>
                  <a:pt x="869" y="344"/>
                </a:lnTo>
                <a:lnTo>
                  <a:pt x="883" y="341"/>
                </a:lnTo>
                <a:lnTo>
                  <a:pt x="896" y="338"/>
                </a:lnTo>
                <a:lnTo>
                  <a:pt x="924" y="335"/>
                </a:lnTo>
                <a:lnTo>
                  <a:pt x="950" y="332"/>
                </a:lnTo>
                <a:lnTo>
                  <a:pt x="950" y="326"/>
                </a:lnTo>
                <a:lnTo>
                  <a:pt x="952" y="320"/>
                </a:lnTo>
                <a:lnTo>
                  <a:pt x="960" y="320"/>
                </a:lnTo>
                <a:lnTo>
                  <a:pt x="968" y="320"/>
                </a:lnTo>
                <a:lnTo>
                  <a:pt x="973" y="328"/>
                </a:lnTo>
                <a:lnTo>
                  <a:pt x="978" y="337"/>
                </a:lnTo>
                <a:lnTo>
                  <a:pt x="987" y="336"/>
                </a:lnTo>
                <a:lnTo>
                  <a:pt x="995" y="334"/>
                </a:lnTo>
                <a:lnTo>
                  <a:pt x="1002" y="332"/>
                </a:lnTo>
                <a:lnTo>
                  <a:pt x="1008" y="328"/>
                </a:lnTo>
                <a:lnTo>
                  <a:pt x="1014" y="324"/>
                </a:lnTo>
                <a:lnTo>
                  <a:pt x="1019" y="319"/>
                </a:lnTo>
                <a:lnTo>
                  <a:pt x="1023" y="311"/>
                </a:lnTo>
                <a:lnTo>
                  <a:pt x="1026" y="304"/>
                </a:lnTo>
                <a:lnTo>
                  <a:pt x="1043" y="302"/>
                </a:lnTo>
                <a:lnTo>
                  <a:pt x="1058" y="301"/>
                </a:lnTo>
                <a:lnTo>
                  <a:pt x="1075" y="300"/>
                </a:lnTo>
                <a:lnTo>
                  <a:pt x="1092" y="299"/>
                </a:lnTo>
                <a:lnTo>
                  <a:pt x="1096" y="307"/>
                </a:lnTo>
                <a:lnTo>
                  <a:pt x="1102" y="316"/>
                </a:lnTo>
                <a:lnTo>
                  <a:pt x="1114" y="315"/>
                </a:lnTo>
                <a:lnTo>
                  <a:pt x="1128" y="315"/>
                </a:lnTo>
                <a:lnTo>
                  <a:pt x="1150" y="316"/>
                </a:lnTo>
                <a:lnTo>
                  <a:pt x="1172" y="317"/>
                </a:lnTo>
                <a:lnTo>
                  <a:pt x="1195" y="318"/>
                </a:lnTo>
                <a:lnTo>
                  <a:pt x="1219" y="319"/>
                </a:lnTo>
                <a:lnTo>
                  <a:pt x="1224" y="327"/>
                </a:lnTo>
                <a:lnTo>
                  <a:pt x="1229" y="335"/>
                </a:lnTo>
                <a:lnTo>
                  <a:pt x="1232" y="344"/>
                </a:lnTo>
                <a:lnTo>
                  <a:pt x="1234" y="352"/>
                </a:lnTo>
                <a:lnTo>
                  <a:pt x="1236" y="370"/>
                </a:lnTo>
                <a:lnTo>
                  <a:pt x="1239" y="390"/>
                </a:lnTo>
                <a:lnTo>
                  <a:pt x="1234" y="390"/>
                </a:lnTo>
                <a:lnTo>
                  <a:pt x="1230" y="390"/>
                </a:lnTo>
                <a:lnTo>
                  <a:pt x="1230" y="400"/>
                </a:lnTo>
                <a:lnTo>
                  <a:pt x="1230" y="410"/>
                </a:lnTo>
                <a:lnTo>
                  <a:pt x="1230" y="419"/>
                </a:lnTo>
                <a:lnTo>
                  <a:pt x="1230" y="430"/>
                </a:lnTo>
                <a:lnTo>
                  <a:pt x="1242" y="430"/>
                </a:lnTo>
                <a:lnTo>
                  <a:pt x="1254" y="430"/>
                </a:lnTo>
                <a:lnTo>
                  <a:pt x="1265" y="430"/>
                </a:lnTo>
                <a:lnTo>
                  <a:pt x="1278" y="430"/>
                </a:lnTo>
                <a:lnTo>
                  <a:pt x="1278" y="426"/>
                </a:lnTo>
                <a:lnTo>
                  <a:pt x="1278" y="422"/>
                </a:lnTo>
                <a:lnTo>
                  <a:pt x="1297" y="419"/>
                </a:lnTo>
                <a:lnTo>
                  <a:pt x="1314" y="417"/>
                </a:lnTo>
                <a:lnTo>
                  <a:pt x="1332" y="415"/>
                </a:lnTo>
                <a:lnTo>
                  <a:pt x="1349" y="414"/>
                </a:lnTo>
                <a:lnTo>
                  <a:pt x="1349" y="399"/>
                </a:lnTo>
                <a:lnTo>
                  <a:pt x="1347" y="381"/>
                </a:lnTo>
                <a:lnTo>
                  <a:pt x="1344" y="374"/>
                </a:lnTo>
                <a:lnTo>
                  <a:pt x="1341" y="365"/>
                </a:lnTo>
                <a:lnTo>
                  <a:pt x="1337" y="359"/>
                </a:lnTo>
                <a:lnTo>
                  <a:pt x="1331" y="354"/>
                </a:lnTo>
                <a:lnTo>
                  <a:pt x="1336" y="323"/>
                </a:lnTo>
                <a:lnTo>
                  <a:pt x="1343" y="286"/>
                </a:lnTo>
                <a:lnTo>
                  <a:pt x="1349" y="267"/>
                </a:lnTo>
                <a:lnTo>
                  <a:pt x="1356" y="249"/>
                </a:lnTo>
                <a:lnTo>
                  <a:pt x="1360" y="242"/>
                </a:lnTo>
                <a:lnTo>
                  <a:pt x="1363" y="235"/>
                </a:lnTo>
                <a:lnTo>
                  <a:pt x="1368" y="228"/>
                </a:lnTo>
                <a:lnTo>
                  <a:pt x="1372" y="222"/>
                </a:lnTo>
                <a:lnTo>
                  <a:pt x="1381" y="220"/>
                </a:lnTo>
                <a:lnTo>
                  <a:pt x="1389" y="217"/>
                </a:lnTo>
                <a:lnTo>
                  <a:pt x="1397" y="215"/>
                </a:lnTo>
                <a:lnTo>
                  <a:pt x="1407" y="213"/>
                </a:lnTo>
                <a:lnTo>
                  <a:pt x="1408" y="207"/>
                </a:lnTo>
                <a:lnTo>
                  <a:pt x="1410" y="202"/>
                </a:lnTo>
                <a:lnTo>
                  <a:pt x="1417" y="198"/>
                </a:lnTo>
                <a:lnTo>
                  <a:pt x="1422" y="194"/>
                </a:lnTo>
                <a:lnTo>
                  <a:pt x="1426" y="189"/>
                </a:lnTo>
                <a:lnTo>
                  <a:pt x="1430" y="184"/>
                </a:lnTo>
                <a:lnTo>
                  <a:pt x="1432" y="178"/>
                </a:lnTo>
                <a:lnTo>
                  <a:pt x="1435" y="170"/>
                </a:lnTo>
                <a:lnTo>
                  <a:pt x="1436" y="162"/>
                </a:lnTo>
                <a:lnTo>
                  <a:pt x="1437" y="155"/>
                </a:lnTo>
                <a:lnTo>
                  <a:pt x="1430" y="149"/>
                </a:lnTo>
                <a:lnTo>
                  <a:pt x="1424" y="143"/>
                </a:lnTo>
                <a:lnTo>
                  <a:pt x="1418" y="140"/>
                </a:lnTo>
                <a:lnTo>
                  <a:pt x="1412" y="137"/>
                </a:lnTo>
                <a:lnTo>
                  <a:pt x="1397" y="133"/>
                </a:lnTo>
                <a:lnTo>
                  <a:pt x="1381" y="130"/>
                </a:lnTo>
                <a:lnTo>
                  <a:pt x="1384" y="125"/>
                </a:lnTo>
                <a:lnTo>
                  <a:pt x="1386" y="120"/>
                </a:lnTo>
                <a:lnTo>
                  <a:pt x="1387" y="111"/>
                </a:lnTo>
                <a:lnTo>
                  <a:pt x="1389" y="96"/>
                </a:lnTo>
                <a:lnTo>
                  <a:pt x="1402" y="95"/>
                </a:lnTo>
                <a:lnTo>
                  <a:pt x="1416" y="93"/>
                </a:lnTo>
                <a:lnTo>
                  <a:pt x="1418" y="73"/>
                </a:lnTo>
                <a:lnTo>
                  <a:pt x="1419" y="52"/>
                </a:lnTo>
                <a:lnTo>
                  <a:pt x="1419" y="42"/>
                </a:lnTo>
                <a:lnTo>
                  <a:pt x="1418" y="32"/>
                </a:lnTo>
                <a:lnTo>
                  <a:pt x="1416" y="22"/>
                </a:lnTo>
                <a:lnTo>
                  <a:pt x="1412" y="14"/>
                </a:lnTo>
                <a:lnTo>
                  <a:pt x="1424" y="11"/>
                </a:lnTo>
                <a:lnTo>
                  <a:pt x="1430" y="9"/>
                </a:lnTo>
                <a:lnTo>
                  <a:pt x="1436" y="5"/>
                </a:lnTo>
                <a:lnTo>
                  <a:pt x="1441" y="0"/>
                </a:lnTo>
                <a:lnTo>
                  <a:pt x="1456" y="0"/>
                </a:lnTo>
                <a:lnTo>
                  <a:pt x="1475" y="0"/>
                </a:lnTo>
                <a:lnTo>
                  <a:pt x="1495" y="0"/>
                </a:lnTo>
                <a:lnTo>
                  <a:pt x="1514" y="2"/>
                </a:lnTo>
                <a:lnTo>
                  <a:pt x="1525" y="3"/>
                </a:lnTo>
                <a:lnTo>
                  <a:pt x="1534" y="5"/>
                </a:lnTo>
                <a:lnTo>
                  <a:pt x="1542" y="9"/>
                </a:lnTo>
                <a:lnTo>
                  <a:pt x="1552" y="12"/>
                </a:lnTo>
                <a:lnTo>
                  <a:pt x="1559" y="16"/>
                </a:lnTo>
                <a:lnTo>
                  <a:pt x="1565" y="21"/>
                </a:lnTo>
                <a:lnTo>
                  <a:pt x="1571" y="27"/>
                </a:lnTo>
                <a:lnTo>
                  <a:pt x="1576" y="33"/>
                </a:lnTo>
                <a:lnTo>
                  <a:pt x="1589" y="36"/>
                </a:lnTo>
                <a:lnTo>
                  <a:pt x="1604" y="38"/>
                </a:lnTo>
                <a:lnTo>
                  <a:pt x="1606" y="46"/>
                </a:lnTo>
                <a:lnTo>
                  <a:pt x="1608" y="53"/>
                </a:lnTo>
                <a:lnTo>
                  <a:pt x="1610" y="66"/>
                </a:lnTo>
                <a:lnTo>
                  <a:pt x="1612" y="86"/>
                </a:lnTo>
                <a:lnTo>
                  <a:pt x="1619" y="91"/>
                </a:lnTo>
                <a:lnTo>
                  <a:pt x="1627" y="95"/>
                </a:lnTo>
                <a:lnTo>
                  <a:pt x="1636" y="99"/>
                </a:lnTo>
                <a:lnTo>
                  <a:pt x="1645" y="103"/>
                </a:lnTo>
                <a:lnTo>
                  <a:pt x="1646" y="114"/>
                </a:lnTo>
                <a:lnTo>
                  <a:pt x="1647" y="125"/>
                </a:lnTo>
                <a:lnTo>
                  <a:pt x="1653" y="126"/>
                </a:lnTo>
                <a:lnTo>
                  <a:pt x="1661" y="127"/>
                </a:lnTo>
                <a:lnTo>
                  <a:pt x="1663" y="136"/>
                </a:lnTo>
                <a:lnTo>
                  <a:pt x="1664" y="147"/>
                </a:lnTo>
                <a:lnTo>
                  <a:pt x="1676" y="154"/>
                </a:lnTo>
                <a:lnTo>
                  <a:pt x="1689" y="161"/>
                </a:lnTo>
                <a:lnTo>
                  <a:pt x="1702" y="167"/>
                </a:lnTo>
                <a:lnTo>
                  <a:pt x="1717" y="172"/>
                </a:lnTo>
                <a:lnTo>
                  <a:pt x="1745" y="182"/>
                </a:lnTo>
                <a:lnTo>
                  <a:pt x="1773" y="189"/>
                </a:lnTo>
                <a:lnTo>
                  <a:pt x="1769" y="200"/>
                </a:lnTo>
                <a:lnTo>
                  <a:pt x="1766" y="213"/>
                </a:lnTo>
                <a:lnTo>
                  <a:pt x="1776" y="214"/>
                </a:lnTo>
                <a:lnTo>
                  <a:pt x="1785" y="216"/>
                </a:lnTo>
                <a:lnTo>
                  <a:pt x="1784" y="222"/>
                </a:lnTo>
                <a:lnTo>
                  <a:pt x="1783" y="228"/>
                </a:lnTo>
                <a:lnTo>
                  <a:pt x="1781" y="235"/>
                </a:lnTo>
                <a:lnTo>
                  <a:pt x="1778" y="241"/>
                </a:lnTo>
                <a:lnTo>
                  <a:pt x="1775" y="247"/>
                </a:lnTo>
                <a:lnTo>
                  <a:pt x="1770" y="252"/>
                </a:lnTo>
                <a:lnTo>
                  <a:pt x="1765" y="258"/>
                </a:lnTo>
                <a:lnTo>
                  <a:pt x="1760" y="263"/>
                </a:lnTo>
                <a:lnTo>
                  <a:pt x="1749" y="271"/>
                </a:lnTo>
                <a:lnTo>
                  <a:pt x="1735" y="278"/>
                </a:lnTo>
                <a:lnTo>
                  <a:pt x="1722" y="284"/>
                </a:lnTo>
                <a:lnTo>
                  <a:pt x="1707" y="289"/>
                </a:lnTo>
                <a:lnTo>
                  <a:pt x="1707" y="302"/>
                </a:lnTo>
                <a:lnTo>
                  <a:pt x="1707" y="316"/>
                </a:lnTo>
                <a:lnTo>
                  <a:pt x="1709" y="318"/>
                </a:lnTo>
                <a:lnTo>
                  <a:pt x="1711" y="320"/>
                </a:lnTo>
                <a:lnTo>
                  <a:pt x="1712" y="322"/>
                </a:lnTo>
                <a:lnTo>
                  <a:pt x="1713" y="325"/>
                </a:lnTo>
                <a:lnTo>
                  <a:pt x="1713" y="330"/>
                </a:lnTo>
                <a:lnTo>
                  <a:pt x="1713" y="336"/>
                </a:lnTo>
                <a:lnTo>
                  <a:pt x="1705" y="338"/>
                </a:lnTo>
                <a:lnTo>
                  <a:pt x="1697" y="339"/>
                </a:lnTo>
                <a:lnTo>
                  <a:pt x="1690" y="342"/>
                </a:lnTo>
                <a:lnTo>
                  <a:pt x="1682" y="344"/>
                </a:lnTo>
                <a:lnTo>
                  <a:pt x="1682" y="361"/>
                </a:lnTo>
                <a:lnTo>
                  <a:pt x="1682" y="376"/>
                </a:lnTo>
                <a:lnTo>
                  <a:pt x="1683" y="383"/>
                </a:lnTo>
                <a:lnTo>
                  <a:pt x="1685" y="390"/>
                </a:lnTo>
                <a:lnTo>
                  <a:pt x="1688" y="398"/>
                </a:lnTo>
                <a:lnTo>
                  <a:pt x="1692" y="406"/>
                </a:lnTo>
                <a:lnTo>
                  <a:pt x="1702" y="406"/>
                </a:lnTo>
                <a:lnTo>
                  <a:pt x="1713" y="406"/>
                </a:lnTo>
                <a:lnTo>
                  <a:pt x="1725" y="407"/>
                </a:lnTo>
                <a:lnTo>
                  <a:pt x="1737" y="408"/>
                </a:lnTo>
                <a:lnTo>
                  <a:pt x="1737" y="412"/>
                </a:lnTo>
                <a:lnTo>
                  <a:pt x="1738" y="416"/>
                </a:lnTo>
                <a:lnTo>
                  <a:pt x="1740" y="420"/>
                </a:lnTo>
                <a:lnTo>
                  <a:pt x="1742" y="425"/>
                </a:lnTo>
                <a:lnTo>
                  <a:pt x="1749" y="431"/>
                </a:lnTo>
                <a:lnTo>
                  <a:pt x="1755" y="437"/>
                </a:lnTo>
                <a:lnTo>
                  <a:pt x="1756" y="445"/>
                </a:lnTo>
                <a:lnTo>
                  <a:pt x="1757" y="455"/>
                </a:lnTo>
                <a:lnTo>
                  <a:pt x="1759" y="464"/>
                </a:lnTo>
                <a:lnTo>
                  <a:pt x="1761" y="473"/>
                </a:lnTo>
                <a:lnTo>
                  <a:pt x="1764" y="476"/>
                </a:lnTo>
                <a:lnTo>
                  <a:pt x="1769" y="479"/>
                </a:lnTo>
                <a:lnTo>
                  <a:pt x="1766" y="496"/>
                </a:lnTo>
                <a:lnTo>
                  <a:pt x="1764" y="514"/>
                </a:lnTo>
                <a:lnTo>
                  <a:pt x="1761" y="530"/>
                </a:lnTo>
                <a:lnTo>
                  <a:pt x="1758" y="548"/>
                </a:lnTo>
                <a:lnTo>
                  <a:pt x="1768" y="547"/>
                </a:lnTo>
                <a:lnTo>
                  <a:pt x="1778" y="547"/>
                </a:lnTo>
                <a:lnTo>
                  <a:pt x="1788" y="547"/>
                </a:lnTo>
                <a:lnTo>
                  <a:pt x="1797" y="547"/>
                </a:lnTo>
                <a:lnTo>
                  <a:pt x="1796" y="560"/>
                </a:lnTo>
                <a:lnTo>
                  <a:pt x="1794" y="575"/>
                </a:lnTo>
                <a:lnTo>
                  <a:pt x="1785" y="578"/>
                </a:lnTo>
                <a:lnTo>
                  <a:pt x="1776" y="582"/>
                </a:lnTo>
                <a:lnTo>
                  <a:pt x="1768" y="585"/>
                </a:lnTo>
                <a:lnTo>
                  <a:pt x="1762" y="589"/>
                </a:lnTo>
                <a:lnTo>
                  <a:pt x="1758" y="595"/>
                </a:lnTo>
                <a:lnTo>
                  <a:pt x="1754" y="601"/>
                </a:lnTo>
                <a:lnTo>
                  <a:pt x="1752" y="610"/>
                </a:lnTo>
                <a:lnTo>
                  <a:pt x="1751" y="621"/>
                </a:lnTo>
                <a:lnTo>
                  <a:pt x="1762" y="627"/>
                </a:lnTo>
                <a:lnTo>
                  <a:pt x="1773" y="634"/>
                </a:lnTo>
                <a:lnTo>
                  <a:pt x="1770" y="636"/>
                </a:lnTo>
                <a:lnTo>
                  <a:pt x="1768" y="639"/>
                </a:lnTo>
                <a:lnTo>
                  <a:pt x="1767" y="641"/>
                </a:lnTo>
                <a:lnTo>
                  <a:pt x="1767" y="644"/>
                </a:lnTo>
                <a:lnTo>
                  <a:pt x="1766" y="651"/>
                </a:lnTo>
                <a:lnTo>
                  <a:pt x="1766" y="659"/>
                </a:lnTo>
                <a:lnTo>
                  <a:pt x="1775" y="662"/>
                </a:lnTo>
                <a:lnTo>
                  <a:pt x="1784" y="666"/>
                </a:lnTo>
                <a:lnTo>
                  <a:pt x="1784" y="688"/>
                </a:lnTo>
                <a:lnTo>
                  <a:pt x="1784" y="701"/>
                </a:lnTo>
                <a:lnTo>
                  <a:pt x="1785" y="710"/>
                </a:lnTo>
                <a:lnTo>
                  <a:pt x="1788" y="718"/>
                </a:lnTo>
                <a:lnTo>
                  <a:pt x="1784" y="718"/>
                </a:lnTo>
                <a:lnTo>
                  <a:pt x="1780" y="718"/>
                </a:lnTo>
                <a:lnTo>
                  <a:pt x="1781" y="723"/>
                </a:lnTo>
                <a:lnTo>
                  <a:pt x="1782" y="727"/>
                </a:lnTo>
                <a:lnTo>
                  <a:pt x="1783" y="731"/>
                </a:lnTo>
                <a:lnTo>
                  <a:pt x="1785" y="733"/>
                </a:lnTo>
                <a:lnTo>
                  <a:pt x="1789" y="737"/>
                </a:lnTo>
                <a:lnTo>
                  <a:pt x="1794" y="739"/>
                </a:lnTo>
                <a:lnTo>
                  <a:pt x="1809" y="740"/>
                </a:lnTo>
                <a:lnTo>
                  <a:pt x="1824" y="740"/>
                </a:lnTo>
                <a:lnTo>
                  <a:pt x="1826" y="724"/>
                </a:lnTo>
                <a:lnTo>
                  <a:pt x="1828" y="716"/>
                </a:lnTo>
                <a:lnTo>
                  <a:pt x="1829" y="714"/>
                </a:lnTo>
                <a:lnTo>
                  <a:pt x="1830" y="713"/>
                </a:lnTo>
                <a:lnTo>
                  <a:pt x="1832" y="713"/>
                </a:lnTo>
                <a:lnTo>
                  <a:pt x="1832" y="720"/>
                </a:lnTo>
                <a:lnTo>
                  <a:pt x="1834" y="727"/>
                </a:lnTo>
                <a:lnTo>
                  <a:pt x="1843" y="727"/>
                </a:lnTo>
                <a:lnTo>
                  <a:pt x="1853" y="727"/>
                </a:lnTo>
                <a:lnTo>
                  <a:pt x="1856" y="736"/>
                </a:lnTo>
                <a:lnTo>
                  <a:pt x="1858" y="741"/>
                </a:lnTo>
                <a:lnTo>
                  <a:pt x="1861" y="747"/>
                </a:lnTo>
                <a:lnTo>
                  <a:pt x="1866" y="755"/>
                </a:lnTo>
                <a:lnTo>
                  <a:pt x="1865" y="772"/>
                </a:lnTo>
                <a:lnTo>
                  <a:pt x="1864" y="789"/>
                </a:lnTo>
                <a:lnTo>
                  <a:pt x="1863" y="805"/>
                </a:lnTo>
                <a:lnTo>
                  <a:pt x="1863" y="823"/>
                </a:lnTo>
                <a:lnTo>
                  <a:pt x="1874" y="825"/>
                </a:lnTo>
                <a:lnTo>
                  <a:pt x="1885" y="828"/>
                </a:lnTo>
                <a:lnTo>
                  <a:pt x="1893" y="832"/>
                </a:lnTo>
                <a:lnTo>
                  <a:pt x="1900" y="837"/>
                </a:lnTo>
                <a:lnTo>
                  <a:pt x="1907" y="844"/>
                </a:lnTo>
                <a:lnTo>
                  <a:pt x="1914" y="851"/>
                </a:lnTo>
                <a:lnTo>
                  <a:pt x="1921" y="860"/>
                </a:lnTo>
                <a:lnTo>
                  <a:pt x="1928" y="871"/>
                </a:lnTo>
                <a:lnTo>
                  <a:pt x="1937" y="872"/>
                </a:lnTo>
                <a:lnTo>
                  <a:pt x="1948" y="872"/>
                </a:lnTo>
                <a:lnTo>
                  <a:pt x="1957" y="873"/>
                </a:lnTo>
                <a:lnTo>
                  <a:pt x="1967" y="874"/>
                </a:lnTo>
                <a:lnTo>
                  <a:pt x="1969" y="871"/>
                </a:lnTo>
                <a:lnTo>
                  <a:pt x="1970" y="867"/>
                </a:lnTo>
                <a:lnTo>
                  <a:pt x="1974" y="882"/>
                </a:lnTo>
                <a:lnTo>
                  <a:pt x="1978" y="896"/>
                </a:lnTo>
                <a:lnTo>
                  <a:pt x="1971" y="907"/>
                </a:lnTo>
                <a:lnTo>
                  <a:pt x="1965" y="916"/>
                </a:lnTo>
                <a:lnTo>
                  <a:pt x="1963" y="921"/>
                </a:lnTo>
                <a:lnTo>
                  <a:pt x="1962" y="927"/>
                </a:lnTo>
                <a:lnTo>
                  <a:pt x="1961" y="932"/>
                </a:lnTo>
                <a:lnTo>
                  <a:pt x="1962" y="937"/>
                </a:lnTo>
                <a:lnTo>
                  <a:pt x="1962" y="942"/>
                </a:lnTo>
                <a:lnTo>
                  <a:pt x="1964" y="946"/>
                </a:lnTo>
                <a:lnTo>
                  <a:pt x="1967" y="951"/>
                </a:lnTo>
                <a:lnTo>
                  <a:pt x="1971" y="955"/>
                </a:lnTo>
                <a:lnTo>
                  <a:pt x="1975" y="959"/>
                </a:lnTo>
                <a:lnTo>
                  <a:pt x="1981" y="962"/>
                </a:lnTo>
                <a:lnTo>
                  <a:pt x="1987" y="965"/>
                </a:lnTo>
                <a:lnTo>
                  <a:pt x="1994" y="967"/>
                </a:lnTo>
                <a:lnTo>
                  <a:pt x="1995" y="976"/>
                </a:lnTo>
                <a:lnTo>
                  <a:pt x="1998" y="986"/>
                </a:lnTo>
                <a:lnTo>
                  <a:pt x="2030" y="978"/>
                </a:lnTo>
                <a:lnTo>
                  <a:pt x="2050" y="973"/>
                </a:lnTo>
                <a:lnTo>
                  <a:pt x="2063" y="970"/>
                </a:lnTo>
                <a:lnTo>
                  <a:pt x="2072" y="969"/>
                </a:lnTo>
                <a:lnTo>
                  <a:pt x="2083" y="979"/>
                </a:lnTo>
                <a:lnTo>
                  <a:pt x="2091" y="985"/>
                </a:lnTo>
                <a:lnTo>
                  <a:pt x="2096" y="987"/>
                </a:lnTo>
                <a:lnTo>
                  <a:pt x="2101" y="989"/>
                </a:lnTo>
                <a:lnTo>
                  <a:pt x="2107" y="990"/>
                </a:lnTo>
                <a:lnTo>
                  <a:pt x="2115" y="991"/>
                </a:lnTo>
                <a:lnTo>
                  <a:pt x="2116" y="985"/>
                </a:lnTo>
                <a:lnTo>
                  <a:pt x="2118" y="979"/>
                </a:lnTo>
                <a:lnTo>
                  <a:pt x="2130" y="979"/>
                </a:lnTo>
                <a:lnTo>
                  <a:pt x="2143" y="979"/>
                </a:lnTo>
                <a:lnTo>
                  <a:pt x="2143" y="990"/>
                </a:lnTo>
                <a:lnTo>
                  <a:pt x="2144" y="1001"/>
                </a:lnTo>
                <a:lnTo>
                  <a:pt x="2151" y="1002"/>
                </a:lnTo>
                <a:lnTo>
                  <a:pt x="2158" y="1003"/>
                </a:lnTo>
                <a:lnTo>
                  <a:pt x="2161" y="1019"/>
                </a:lnTo>
                <a:lnTo>
                  <a:pt x="2166" y="1032"/>
                </a:lnTo>
                <a:lnTo>
                  <a:pt x="2169" y="1040"/>
                </a:lnTo>
                <a:lnTo>
                  <a:pt x="2172" y="1046"/>
                </a:lnTo>
                <a:lnTo>
                  <a:pt x="2176" y="1052"/>
                </a:lnTo>
                <a:lnTo>
                  <a:pt x="2181" y="1058"/>
                </a:lnTo>
                <a:lnTo>
                  <a:pt x="2177" y="1068"/>
                </a:lnTo>
                <a:lnTo>
                  <a:pt x="2173" y="1076"/>
                </a:lnTo>
                <a:lnTo>
                  <a:pt x="2171" y="1084"/>
                </a:lnTo>
                <a:lnTo>
                  <a:pt x="2170" y="1091"/>
                </a:lnTo>
                <a:lnTo>
                  <a:pt x="2170" y="1098"/>
                </a:lnTo>
                <a:lnTo>
                  <a:pt x="2170" y="1104"/>
                </a:lnTo>
                <a:lnTo>
                  <a:pt x="2172" y="1110"/>
                </a:lnTo>
                <a:lnTo>
                  <a:pt x="2173" y="1116"/>
                </a:lnTo>
                <a:lnTo>
                  <a:pt x="2185" y="1139"/>
                </a:lnTo>
                <a:lnTo>
                  <a:pt x="2201" y="1166"/>
                </a:lnTo>
                <a:lnTo>
                  <a:pt x="2200" y="1181"/>
                </a:lnTo>
                <a:lnTo>
                  <a:pt x="2199" y="1194"/>
                </a:lnTo>
                <a:lnTo>
                  <a:pt x="2198" y="1209"/>
                </a:lnTo>
                <a:lnTo>
                  <a:pt x="2198" y="1223"/>
                </a:lnTo>
                <a:lnTo>
                  <a:pt x="2206" y="1232"/>
                </a:lnTo>
                <a:lnTo>
                  <a:pt x="2211" y="1241"/>
                </a:lnTo>
                <a:lnTo>
                  <a:pt x="2215" y="1251"/>
                </a:lnTo>
                <a:lnTo>
                  <a:pt x="2217" y="1261"/>
                </a:lnTo>
                <a:lnTo>
                  <a:pt x="2218" y="1281"/>
                </a:lnTo>
                <a:lnTo>
                  <a:pt x="2219" y="1304"/>
                </a:lnTo>
                <a:lnTo>
                  <a:pt x="2222" y="1305"/>
                </a:lnTo>
                <a:lnTo>
                  <a:pt x="2224" y="1307"/>
                </a:lnTo>
                <a:lnTo>
                  <a:pt x="2225" y="1310"/>
                </a:lnTo>
                <a:lnTo>
                  <a:pt x="2226" y="1313"/>
                </a:lnTo>
                <a:lnTo>
                  <a:pt x="2228" y="1322"/>
                </a:lnTo>
                <a:lnTo>
                  <a:pt x="2228" y="1330"/>
                </a:lnTo>
                <a:lnTo>
                  <a:pt x="2228" y="1348"/>
                </a:lnTo>
                <a:lnTo>
                  <a:pt x="2227" y="1361"/>
                </a:lnTo>
                <a:lnTo>
                  <a:pt x="2216" y="1365"/>
                </a:lnTo>
                <a:lnTo>
                  <a:pt x="2207" y="1368"/>
                </a:lnTo>
                <a:lnTo>
                  <a:pt x="2198" y="1368"/>
                </a:lnTo>
                <a:lnTo>
                  <a:pt x="2188" y="1367"/>
                </a:lnTo>
                <a:lnTo>
                  <a:pt x="2180" y="1365"/>
                </a:lnTo>
                <a:lnTo>
                  <a:pt x="2172" y="1361"/>
                </a:lnTo>
                <a:lnTo>
                  <a:pt x="2165" y="1356"/>
                </a:lnTo>
                <a:lnTo>
                  <a:pt x="2156" y="1350"/>
                </a:lnTo>
                <a:lnTo>
                  <a:pt x="2147" y="1358"/>
                </a:lnTo>
                <a:lnTo>
                  <a:pt x="2140" y="1365"/>
                </a:lnTo>
                <a:lnTo>
                  <a:pt x="2129" y="1379"/>
                </a:lnTo>
                <a:lnTo>
                  <a:pt x="2113" y="1401"/>
                </a:lnTo>
                <a:lnTo>
                  <a:pt x="2104" y="1438"/>
                </a:lnTo>
                <a:lnTo>
                  <a:pt x="2099" y="1458"/>
                </a:lnTo>
                <a:lnTo>
                  <a:pt x="2095" y="1467"/>
                </a:lnTo>
                <a:lnTo>
                  <a:pt x="2092" y="1472"/>
                </a:lnTo>
                <a:lnTo>
                  <a:pt x="2085" y="1474"/>
                </a:lnTo>
                <a:lnTo>
                  <a:pt x="2078" y="1476"/>
                </a:lnTo>
                <a:lnTo>
                  <a:pt x="2074" y="1478"/>
                </a:lnTo>
                <a:lnTo>
                  <a:pt x="2070" y="1481"/>
                </a:lnTo>
                <a:lnTo>
                  <a:pt x="2066" y="1486"/>
                </a:lnTo>
                <a:lnTo>
                  <a:pt x="2063" y="1489"/>
                </a:lnTo>
                <a:lnTo>
                  <a:pt x="2059" y="1494"/>
                </a:lnTo>
                <a:lnTo>
                  <a:pt x="2056" y="1500"/>
                </a:lnTo>
                <a:lnTo>
                  <a:pt x="2049" y="1499"/>
                </a:lnTo>
                <a:lnTo>
                  <a:pt x="2043" y="1498"/>
                </a:lnTo>
                <a:lnTo>
                  <a:pt x="2039" y="1496"/>
                </a:lnTo>
                <a:lnTo>
                  <a:pt x="2036" y="1493"/>
                </a:lnTo>
                <a:lnTo>
                  <a:pt x="2033" y="1490"/>
                </a:lnTo>
                <a:lnTo>
                  <a:pt x="2032" y="1487"/>
                </a:lnTo>
                <a:lnTo>
                  <a:pt x="2031" y="1483"/>
                </a:lnTo>
                <a:lnTo>
                  <a:pt x="2030" y="1478"/>
                </a:lnTo>
                <a:lnTo>
                  <a:pt x="2032" y="1458"/>
                </a:lnTo>
                <a:lnTo>
                  <a:pt x="2033" y="1434"/>
                </a:lnTo>
                <a:lnTo>
                  <a:pt x="2026" y="1433"/>
                </a:lnTo>
                <a:lnTo>
                  <a:pt x="2018" y="1432"/>
                </a:lnTo>
                <a:lnTo>
                  <a:pt x="2018" y="1428"/>
                </a:lnTo>
                <a:lnTo>
                  <a:pt x="2018" y="1423"/>
                </a:lnTo>
                <a:lnTo>
                  <a:pt x="2003" y="1425"/>
                </a:lnTo>
                <a:lnTo>
                  <a:pt x="1989" y="1430"/>
                </a:lnTo>
                <a:lnTo>
                  <a:pt x="1984" y="1432"/>
                </a:lnTo>
                <a:lnTo>
                  <a:pt x="1979" y="1435"/>
                </a:lnTo>
                <a:lnTo>
                  <a:pt x="1974" y="1438"/>
                </a:lnTo>
                <a:lnTo>
                  <a:pt x="1970" y="1441"/>
                </a:lnTo>
                <a:lnTo>
                  <a:pt x="1963" y="1449"/>
                </a:lnTo>
                <a:lnTo>
                  <a:pt x="1958" y="1458"/>
                </a:lnTo>
                <a:lnTo>
                  <a:pt x="1955" y="1468"/>
                </a:lnTo>
                <a:lnTo>
                  <a:pt x="1953" y="1478"/>
                </a:lnTo>
                <a:lnTo>
                  <a:pt x="1952" y="1490"/>
                </a:lnTo>
                <a:lnTo>
                  <a:pt x="1952" y="1501"/>
                </a:lnTo>
                <a:lnTo>
                  <a:pt x="1952" y="1514"/>
                </a:lnTo>
                <a:lnTo>
                  <a:pt x="1953" y="1526"/>
                </a:lnTo>
                <a:lnTo>
                  <a:pt x="1954" y="1553"/>
                </a:lnTo>
                <a:lnTo>
                  <a:pt x="1954" y="1579"/>
                </a:lnTo>
                <a:lnTo>
                  <a:pt x="1951" y="1584"/>
                </a:lnTo>
                <a:lnTo>
                  <a:pt x="1948" y="1589"/>
                </a:lnTo>
                <a:lnTo>
                  <a:pt x="1946" y="1598"/>
                </a:lnTo>
                <a:lnTo>
                  <a:pt x="1943" y="1613"/>
                </a:lnTo>
                <a:lnTo>
                  <a:pt x="1930" y="1623"/>
                </a:lnTo>
                <a:lnTo>
                  <a:pt x="1922" y="1632"/>
                </a:lnTo>
                <a:lnTo>
                  <a:pt x="1916" y="1641"/>
                </a:lnTo>
                <a:lnTo>
                  <a:pt x="1910" y="1651"/>
                </a:lnTo>
                <a:lnTo>
                  <a:pt x="1905" y="1672"/>
                </a:lnTo>
                <a:lnTo>
                  <a:pt x="1899" y="1700"/>
                </a:lnTo>
                <a:lnTo>
                  <a:pt x="1877" y="1701"/>
                </a:lnTo>
                <a:lnTo>
                  <a:pt x="1854" y="1701"/>
                </a:lnTo>
                <a:lnTo>
                  <a:pt x="1832" y="1702"/>
                </a:lnTo>
                <a:lnTo>
                  <a:pt x="1810" y="1702"/>
                </a:lnTo>
                <a:lnTo>
                  <a:pt x="1787" y="1702"/>
                </a:lnTo>
                <a:lnTo>
                  <a:pt x="1765" y="1703"/>
                </a:lnTo>
                <a:lnTo>
                  <a:pt x="1742" y="1703"/>
                </a:lnTo>
                <a:lnTo>
                  <a:pt x="1720" y="1704"/>
                </a:lnTo>
                <a:lnTo>
                  <a:pt x="1720" y="1708"/>
                </a:lnTo>
                <a:lnTo>
                  <a:pt x="1720" y="1713"/>
                </a:lnTo>
                <a:lnTo>
                  <a:pt x="1714" y="1718"/>
                </a:lnTo>
                <a:lnTo>
                  <a:pt x="1709" y="1723"/>
                </a:lnTo>
                <a:lnTo>
                  <a:pt x="1704" y="1728"/>
                </a:lnTo>
                <a:lnTo>
                  <a:pt x="1700" y="1735"/>
                </a:lnTo>
                <a:lnTo>
                  <a:pt x="1693" y="1747"/>
                </a:lnTo>
                <a:lnTo>
                  <a:pt x="1686" y="1760"/>
                </a:lnTo>
                <a:lnTo>
                  <a:pt x="1682" y="1774"/>
                </a:lnTo>
                <a:lnTo>
                  <a:pt x="1679" y="1789"/>
                </a:lnTo>
                <a:lnTo>
                  <a:pt x="1678" y="1804"/>
                </a:lnTo>
                <a:lnTo>
                  <a:pt x="1677" y="1820"/>
                </a:lnTo>
                <a:lnTo>
                  <a:pt x="1677" y="1851"/>
                </a:lnTo>
                <a:lnTo>
                  <a:pt x="1679" y="1882"/>
                </a:lnTo>
                <a:lnTo>
                  <a:pt x="1682" y="1913"/>
                </a:lnTo>
                <a:lnTo>
                  <a:pt x="1683" y="1942"/>
                </a:lnTo>
                <a:lnTo>
                  <a:pt x="1679" y="1947"/>
                </a:lnTo>
                <a:lnTo>
                  <a:pt x="1677" y="1952"/>
                </a:lnTo>
                <a:lnTo>
                  <a:pt x="1675" y="1958"/>
                </a:lnTo>
                <a:lnTo>
                  <a:pt x="1674" y="1963"/>
                </a:lnTo>
                <a:lnTo>
                  <a:pt x="1674" y="1967"/>
                </a:lnTo>
                <a:lnTo>
                  <a:pt x="1674" y="1971"/>
                </a:lnTo>
                <a:lnTo>
                  <a:pt x="1674" y="1975"/>
                </a:lnTo>
                <a:lnTo>
                  <a:pt x="1676" y="1978"/>
                </a:lnTo>
                <a:lnTo>
                  <a:pt x="1680" y="1987"/>
                </a:lnTo>
                <a:lnTo>
                  <a:pt x="1686" y="1994"/>
                </a:lnTo>
                <a:lnTo>
                  <a:pt x="1694" y="2001"/>
                </a:lnTo>
                <a:lnTo>
                  <a:pt x="1703" y="2010"/>
                </a:lnTo>
                <a:lnTo>
                  <a:pt x="1704" y="2019"/>
                </a:lnTo>
                <a:lnTo>
                  <a:pt x="1705" y="2028"/>
                </a:lnTo>
                <a:lnTo>
                  <a:pt x="1706" y="2037"/>
                </a:lnTo>
                <a:lnTo>
                  <a:pt x="1708" y="2047"/>
                </a:lnTo>
                <a:lnTo>
                  <a:pt x="1709" y="2065"/>
                </a:lnTo>
                <a:lnTo>
                  <a:pt x="1710" y="2085"/>
                </a:lnTo>
                <a:lnTo>
                  <a:pt x="1711" y="2104"/>
                </a:lnTo>
                <a:lnTo>
                  <a:pt x="1713" y="2122"/>
                </a:lnTo>
                <a:lnTo>
                  <a:pt x="1717" y="2122"/>
                </a:lnTo>
                <a:lnTo>
                  <a:pt x="1720" y="2122"/>
                </a:lnTo>
                <a:lnTo>
                  <a:pt x="1720" y="2132"/>
                </a:lnTo>
                <a:lnTo>
                  <a:pt x="1718" y="2141"/>
                </a:lnTo>
                <a:lnTo>
                  <a:pt x="1716" y="2151"/>
                </a:lnTo>
                <a:lnTo>
                  <a:pt x="1713" y="2160"/>
                </a:lnTo>
                <a:lnTo>
                  <a:pt x="1711" y="2168"/>
                </a:lnTo>
                <a:lnTo>
                  <a:pt x="1709" y="2177"/>
                </a:lnTo>
                <a:lnTo>
                  <a:pt x="1709" y="2187"/>
                </a:lnTo>
                <a:lnTo>
                  <a:pt x="1709" y="2196"/>
                </a:lnTo>
                <a:lnTo>
                  <a:pt x="1720" y="2203"/>
                </a:lnTo>
                <a:lnTo>
                  <a:pt x="1731" y="2210"/>
                </a:lnTo>
                <a:lnTo>
                  <a:pt x="1742" y="2217"/>
                </a:lnTo>
                <a:lnTo>
                  <a:pt x="1754" y="2224"/>
                </a:lnTo>
                <a:lnTo>
                  <a:pt x="1756" y="2239"/>
                </a:lnTo>
                <a:lnTo>
                  <a:pt x="1759" y="2254"/>
                </a:lnTo>
                <a:lnTo>
                  <a:pt x="1778" y="2255"/>
                </a:lnTo>
                <a:lnTo>
                  <a:pt x="1795" y="2258"/>
                </a:lnTo>
                <a:lnTo>
                  <a:pt x="1804" y="2260"/>
                </a:lnTo>
                <a:lnTo>
                  <a:pt x="1812" y="2264"/>
                </a:lnTo>
                <a:lnTo>
                  <a:pt x="1820" y="2268"/>
                </a:lnTo>
                <a:lnTo>
                  <a:pt x="1828" y="2273"/>
                </a:lnTo>
                <a:lnTo>
                  <a:pt x="1819" y="2279"/>
                </a:lnTo>
                <a:lnTo>
                  <a:pt x="1809" y="2284"/>
                </a:lnTo>
                <a:lnTo>
                  <a:pt x="1797" y="2288"/>
                </a:lnTo>
                <a:lnTo>
                  <a:pt x="1788" y="2292"/>
                </a:lnTo>
                <a:lnTo>
                  <a:pt x="1788" y="2296"/>
                </a:lnTo>
                <a:lnTo>
                  <a:pt x="1788" y="2301"/>
                </a:lnTo>
                <a:lnTo>
                  <a:pt x="1784" y="2301"/>
                </a:lnTo>
                <a:lnTo>
                  <a:pt x="1780" y="2301"/>
                </a:lnTo>
                <a:lnTo>
                  <a:pt x="1772" y="2309"/>
                </a:lnTo>
                <a:lnTo>
                  <a:pt x="1766" y="2318"/>
                </a:lnTo>
                <a:lnTo>
                  <a:pt x="1761" y="2326"/>
                </a:lnTo>
                <a:lnTo>
                  <a:pt x="1758" y="2336"/>
                </a:lnTo>
                <a:lnTo>
                  <a:pt x="1777" y="2347"/>
                </a:lnTo>
                <a:lnTo>
                  <a:pt x="1788" y="2352"/>
                </a:lnTo>
                <a:lnTo>
                  <a:pt x="1788" y="2356"/>
                </a:lnTo>
                <a:lnTo>
                  <a:pt x="1788" y="2360"/>
                </a:lnTo>
                <a:lnTo>
                  <a:pt x="1792" y="2360"/>
                </a:lnTo>
                <a:lnTo>
                  <a:pt x="1796" y="2360"/>
                </a:lnTo>
                <a:lnTo>
                  <a:pt x="1800" y="2369"/>
                </a:lnTo>
                <a:lnTo>
                  <a:pt x="1803" y="2378"/>
                </a:lnTo>
                <a:lnTo>
                  <a:pt x="1806" y="2387"/>
                </a:lnTo>
                <a:lnTo>
                  <a:pt x="1810" y="2396"/>
                </a:lnTo>
                <a:lnTo>
                  <a:pt x="1822" y="2391"/>
                </a:lnTo>
                <a:lnTo>
                  <a:pt x="1833" y="2386"/>
                </a:lnTo>
                <a:lnTo>
                  <a:pt x="1844" y="2381"/>
                </a:lnTo>
                <a:lnTo>
                  <a:pt x="1854" y="2376"/>
                </a:lnTo>
                <a:lnTo>
                  <a:pt x="1865" y="2370"/>
                </a:lnTo>
                <a:lnTo>
                  <a:pt x="1876" y="2366"/>
                </a:lnTo>
                <a:lnTo>
                  <a:pt x="1888" y="2362"/>
                </a:lnTo>
                <a:lnTo>
                  <a:pt x="1899" y="2360"/>
                </a:lnTo>
                <a:lnTo>
                  <a:pt x="1899" y="2364"/>
                </a:lnTo>
                <a:lnTo>
                  <a:pt x="1899" y="2368"/>
                </a:lnTo>
                <a:lnTo>
                  <a:pt x="1905" y="2370"/>
                </a:lnTo>
                <a:lnTo>
                  <a:pt x="1910" y="2372"/>
                </a:lnTo>
                <a:lnTo>
                  <a:pt x="1917" y="2379"/>
                </a:lnTo>
                <a:lnTo>
                  <a:pt x="1928" y="2390"/>
                </a:lnTo>
                <a:lnTo>
                  <a:pt x="1925" y="2405"/>
                </a:lnTo>
                <a:lnTo>
                  <a:pt x="1922" y="2419"/>
                </a:lnTo>
                <a:lnTo>
                  <a:pt x="1919" y="2433"/>
                </a:lnTo>
                <a:lnTo>
                  <a:pt x="1916" y="2447"/>
                </a:lnTo>
                <a:lnTo>
                  <a:pt x="1920" y="2451"/>
                </a:lnTo>
                <a:lnTo>
                  <a:pt x="1925" y="2453"/>
                </a:lnTo>
                <a:lnTo>
                  <a:pt x="1929" y="2456"/>
                </a:lnTo>
                <a:lnTo>
                  <a:pt x="1933" y="2458"/>
                </a:lnTo>
                <a:lnTo>
                  <a:pt x="1943" y="2460"/>
                </a:lnTo>
                <a:lnTo>
                  <a:pt x="1953" y="2462"/>
                </a:lnTo>
                <a:lnTo>
                  <a:pt x="1962" y="2463"/>
                </a:lnTo>
                <a:lnTo>
                  <a:pt x="1972" y="2465"/>
                </a:lnTo>
                <a:lnTo>
                  <a:pt x="1976" y="2466"/>
                </a:lnTo>
                <a:lnTo>
                  <a:pt x="1980" y="2468"/>
                </a:lnTo>
                <a:lnTo>
                  <a:pt x="1984" y="2470"/>
                </a:lnTo>
                <a:lnTo>
                  <a:pt x="1988" y="2474"/>
                </a:lnTo>
                <a:lnTo>
                  <a:pt x="1983" y="2484"/>
                </a:lnTo>
                <a:lnTo>
                  <a:pt x="1979" y="2496"/>
                </a:lnTo>
                <a:lnTo>
                  <a:pt x="1965" y="2497"/>
                </a:lnTo>
                <a:lnTo>
                  <a:pt x="1952" y="2499"/>
                </a:lnTo>
                <a:lnTo>
                  <a:pt x="1950" y="2495"/>
                </a:lnTo>
                <a:lnTo>
                  <a:pt x="1950" y="2493"/>
                </a:lnTo>
                <a:lnTo>
                  <a:pt x="1940" y="2493"/>
                </a:lnTo>
                <a:lnTo>
                  <a:pt x="1931" y="2494"/>
                </a:lnTo>
                <a:lnTo>
                  <a:pt x="1924" y="2495"/>
                </a:lnTo>
                <a:lnTo>
                  <a:pt x="1918" y="2497"/>
                </a:lnTo>
                <a:lnTo>
                  <a:pt x="1913" y="2499"/>
                </a:lnTo>
                <a:lnTo>
                  <a:pt x="1906" y="2502"/>
                </a:lnTo>
                <a:lnTo>
                  <a:pt x="1900" y="2506"/>
                </a:lnTo>
                <a:lnTo>
                  <a:pt x="1892" y="2511"/>
                </a:lnTo>
                <a:lnTo>
                  <a:pt x="1893" y="2522"/>
                </a:lnTo>
                <a:lnTo>
                  <a:pt x="1895" y="2532"/>
                </a:lnTo>
                <a:lnTo>
                  <a:pt x="1898" y="2543"/>
                </a:lnTo>
                <a:lnTo>
                  <a:pt x="1901" y="2553"/>
                </a:lnTo>
                <a:lnTo>
                  <a:pt x="1906" y="2563"/>
                </a:lnTo>
                <a:lnTo>
                  <a:pt x="1912" y="2573"/>
                </a:lnTo>
                <a:lnTo>
                  <a:pt x="1917" y="2582"/>
                </a:lnTo>
                <a:lnTo>
                  <a:pt x="1923" y="2589"/>
                </a:lnTo>
                <a:lnTo>
                  <a:pt x="1925" y="2602"/>
                </a:lnTo>
                <a:lnTo>
                  <a:pt x="1927" y="2615"/>
                </a:lnTo>
                <a:lnTo>
                  <a:pt x="1929" y="2628"/>
                </a:lnTo>
                <a:lnTo>
                  <a:pt x="1931" y="2641"/>
                </a:lnTo>
                <a:lnTo>
                  <a:pt x="1940" y="2650"/>
                </a:lnTo>
                <a:lnTo>
                  <a:pt x="1943" y="2655"/>
                </a:lnTo>
                <a:lnTo>
                  <a:pt x="1944" y="2658"/>
                </a:lnTo>
                <a:lnTo>
                  <a:pt x="1944" y="2660"/>
                </a:lnTo>
                <a:lnTo>
                  <a:pt x="1934" y="2661"/>
                </a:lnTo>
                <a:lnTo>
                  <a:pt x="1925" y="2663"/>
                </a:lnTo>
                <a:lnTo>
                  <a:pt x="1916" y="2664"/>
                </a:lnTo>
                <a:lnTo>
                  <a:pt x="1906" y="2666"/>
                </a:lnTo>
                <a:lnTo>
                  <a:pt x="1903" y="2672"/>
                </a:lnTo>
                <a:lnTo>
                  <a:pt x="1899" y="2680"/>
                </a:lnTo>
                <a:lnTo>
                  <a:pt x="1886" y="2682"/>
                </a:lnTo>
                <a:lnTo>
                  <a:pt x="1873" y="2685"/>
                </a:lnTo>
                <a:lnTo>
                  <a:pt x="1873" y="2696"/>
                </a:lnTo>
                <a:lnTo>
                  <a:pt x="1873" y="2706"/>
                </a:lnTo>
                <a:lnTo>
                  <a:pt x="1874" y="2712"/>
                </a:lnTo>
                <a:lnTo>
                  <a:pt x="1875" y="2716"/>
                </a:lnTo>
                <a:lnTo>
                  <a:pt x="1878" y="2720"/>
                </a:lnTo>
                <a:lnTo>
                  <a:pt x="1882" y="2723"/>
                </a:lnTo>
                <a:lnTo>
                  <a:pt x="1882" y="2737"/>
                </a:lnTo>
                <a:lnTo>
                  <a:pt x="1882" y="2751"/>
                </a:lnTo>
                <a:lnTo>
                  <a:pt x="1878" y="2750"/>
                </a:lnTo>
                <a:lnTo>
                  <a:pt x="1873" y="2749"/>
                </a:lnTo>
                <a:lnTo>
                  <a:pt x="1869" y="2748"/>
                </a:lnTo>
                <a:lnTo>
                  <a:pt x="1866" y="2745"/>
                </a:lnTo>
                <a:lnTo>
                  <a:pt x="1863" y="2742"/>
                </a:lnTo>
                <a:lnTo>
                  <a:pt x="1860" y="2739"/>
                </a:lnTo>
                <a:lnTo>
                  <a:pt x="1858" y="2734"/>
                </a:lnTo>
                <a:lnTo>
                  <a:pt x="1857" y="2730"/>
                </a:lnTo>
                <a:lnTo>
                  <a:pt x="1849" y="2732"/>
                </a:lnTo>
                <a:lnTo>
                  <a:pt x="1840" y="2734"/>
                </a:lnTo>
                <a:lnTo>
                  <a:pt x="1819" y="2737"/>
                </a:lnTo>
                <a:lnTo>
                  <a:pt x="1780" y="2739"/>
                </a:lnTo>
                <a:lnTo>
                  <a:pt x="1770" y="2749"/>
                </a:lnTo>
                <a:lnTo>
                  <a:pt x="1765" y="2756"/>
                </a:lnTo>
                <a:lnTo>
                  <a:pt x="1759" y="2764"/>
                </a:lnTo>
                <a:lnTo>
                  <a:pt x="1753" y="2776"/>
                </a:lnTo>
                <a:lnTo>
                  <a:pt x="1758" y="2788"/>
                </a:lnTo>
                <a:lnTo>
                  <a:pt x="1763" y="2801"/>
                </a:lnTo>
                <a:lnTo>
                  <a:pt x="1768" y="2813"/>
                </a:lnTo>
                <a:lnTo>
                  <a:pt x="1774" y="2826"/>
                </a:lnTo>
                <a:lnTo>
                  <a:pt x="1761" y="2820"/>
                </a:lnTo>
                <a:lnTo>
                  <a:pt x="1751" y="2815"/>
                </a:lnTo>
                <a:lnTo>
                  <a:pt x="1747" y="2815"/>
                </a:lnTo>
                <a:lnTo>
                  <a:pt x="1742" y="2815"/>
                </a:lnTo>
                <a:lnTo>
                  <a:pt x="1738" y="2816"/>
                </a:lnTo>
                <a:lnTo>
                  <a:pt x="1735" y="2818"/>
                </a:lnTo>
                <a:lnTo>
                  <a:pt x="1732" y="2821"/>
                </a:lnTo>
                <a:lnTo>
                  <a:pt x="1730" y="2824"/>
                </a:lnTo>
                <a:lnTo>
                  <a:pt x="1727" y="2828"/>
                </a:lnTo>
                <a:lnTo>
                  <a:pt x="1724" y="2832"/>
                </a:lnTo>
                <a:lnTo>
                  <a:pt x="1719" y="2842"/>
                </a:lnTo>
                <a:lnTo>
                  <a:pt x="1713" y="2856"/>
                </a:lnTo>
                <a:lnTo>
                  <a:pt x="1706" y="2857"/>
                </a:lnTo>
                <a:lnTo>
                  <a:pt x="1701" y="2858"/>
                </a:lnTo>
                <a:lnTo>
                  <a:pt x="1701" y="2854"/>
                </a:lnTo>
                <a:lnTo>
                  <a:pt x="1701" y="2850"/>
                </a:lnTo>
                <a:lnTo>
                  <a:pt x="1686" y="2849"/>
                </a:lnTo>
                <a:lnTo>
                  <a:pt x="1673" y="2848"/>
                </a:lnTo>
                <a:lnTo>
                  <a:pt x="1660" y="2847"/>
                </a:lnTo>
                <a:lnTo>
                  <a:pt x="1646" y="2845"/>
                </a:lnTo>
                <a:lnTo>
                  <a:pt x="1641" y="2852"/>
                </a:lnTo>
                <a:lnTo>
                  <a:pt x="1637" y="2857"/>
                </a:lnTo>
                <a:lnTo>
                  <a:pt x="1635" y="2862"/>
                </a:lnTo>
                <a:lnTo>
                  <a:pt x="1634" y="2867"/>
                </a:lnTo>
                <a:lnTo>
                  <a:pt x="1634" y="2880"/>
                </a:lnTo>
                <a:lnTo>
                  <a:pt x="1633" y="2895"/>
                </a:lnTo>
                <a:lnTo>
                  <a:pt x="1625" y="2898"/>
                </a:lnTo>
                <a:lnTo>
                  <a:pt x="1619" y="2901"/>
                </a:lnTo>
                <a:lnTo>
                  <a:pt x="1618" y="2894"/>
                </a:lnTo>
                <a:lnTo>
                  <a:pt x="1617" y="2887"/>
                </a:lnTo>
                <a:lnTo>
                  <a:pt x="1601" y="2888"/>
                </a:lnTo>
                <a:lnTo>
                  <a:pt x="1588" y="2890"/>
                </a:lnTo>
                <a:lnTo>
                  <a:pt x="1582" y="2891"/>
                </a:lnTo>
                <a:lnTo>
                  <a:pt x="1576" y="2893"/>
                </a:lnTo>
                <a:lnTo>
                  <a:pt x="1569" y="2896"/>
                </a:lnTo>
                <a:lnTo>
                  <a:pt x="1562" y="2900"/>
                </a:lnTo>
                <a:lnTo>
                  <a:pt x="1560" y="2893"/>
                </a:lnTo>
                <a:lnTo>
                  <a:pt x="1558" y="2887"/>
                </a:lnTo>
                <a:lnTo>
                  <a:pt x="1549" y="2885"/>
                </a:lnTo>
                <a:lnTo>
                  <a:pt x="1539" y="2884"/>
                </a:lnTo>
                <a:lnTo>
                  <a:pt x="1530" y="2882"/>
                </a:lnTo>
                <a:lnTo>
                  <a:pt x="1521" y="2880"/>
                </a:lnTo>
                <a:lnTo>
                  <a:pt x="1519" y="2893"/>
                </a:lnTo>
                <a:lnTo>
                  <a:pt x="1517" y="2907"/>
                </a:lnTo>
                <a:lnTo>
                  <a:pt x="1515" y="2921"/>
                </a:lnTo>
                <a:lnTo>
                  <a:pt x="1513" y="2935"/>
                </a:lnTo>
                <a:lnTo>
                  <a:pt x="1509" y="2936"/>
                </a:lnTo>
                <a:lnTo>
                  <a:pt x="1505" y="2937"/>
                </a:lnTo>
                <a:lnTo>
                  <a:pt x="1505" y="2934"/>
                </a:lnTo>
                <a:lnTo>
                  <a:pt x="1505" y="2931"/>
                </a:lnTo>
                <a:lnTo>
                  <a:pt x="1478" y="2926"/>
                </a:lnTo>
                <a:lnTo>
                  <a:pt x="1450" y="2922"/>
                </a:lnTo>
                <a:lnTo>
                  <a:pt x="1423" y="2918"/>
                </a:lnTo>
                <a:lnTo>
                  <a:pt x="1396" y="2915"/>
                </a:lnTo>
                <a:lnTo>
                  <a:pt x="1368" y="2911"/>
                </a:lnTo>
                <a:lnTo>
                  <a:pt x="1341" y="2908"/>
                </a:lnTo>
                <a:lnTo>
                  <a:pt x="1314" y="2904"/>
                </a:lnTo>
                <a:lnTo>
                  <a:pt x="1286" y="2900"/>
                </a:lnTo>
                <a:lnTo>
                  <a:pt x="1286" y="2889"/>
                </a:lnTo>
                <a:lnTo>
                  <a:pt x="1286" y="2878"/>
                </a:lnTo>
                <a:lnTo>
                  <a:pt x="1286" y="2867"/>
                </a:lnTo>
                <a:lnTo>
                  <a:pt x="1286" y="2856"/>
                </a:lnTo>
                <a:lnTo>
                  <a:pt x="1274" y="2856"/>
                </a:lnTo>
                <a:lnTo>
                  <a:pt x="1260" y="2856"/>
                </a:lnTo>
                <a:lnTo>
                  <a:pt x="1248" y="2856"/>
                </a:lnTo>
                <a:lnTo>
                  <a:pt x="1235" y="2856"/>
                </a:lnTo>
                <a:lnTo>
                  <a:pt x="1223" y="2853"/>
                </a:lnTo>
                <a:lnTo>
                  <a:pt x="1212" y="2850"/>
                </a:lnTo>
                <a:lnTo>
                  <a:pt x="1212" y="2845"/>
                </a:lnTo>
                <a:lnTo>
                  <a:pt x="1212" y="2841"/>
                </a:lnTo>
                <a:lnTo>
                  <a:pt x="1204" y="2845"/>
                </a:lnTo>
                <a:lnTo>
                  <a:pt x="1198" y="2850"/>
                </a:lnTo>
                <a:lnTo>
                  <a:pt x="1193" y="2855"/>
                </a:lnTo>
                <a:lnTo>
                  <a:pt x="1189" y="2862"/>
                </a:lnTo>
                <a:lnTo>
                  <a:pt x="1186" y="2869"/>
                </a:lnTo>
                <a:lnTo>
                  <a:pt x="1183" y="2878"/>
                </a:lnTo>
                <a:lnTo>
                  <a:pt x="1180" y="2886"/>
                </a:lnTo>
                <a:lnTo>
                  <a:pt x="1179" y="2895"/>
                </a:lnTo>
                <a:lnTo>
                  <a:pt x="1177" y="2914"/>
                </a:lnTo>
                <a:lnTo>
                  <a:pt x="1176" y="2933"/>
                </a:lnTo>
                <a:lnTo>
                  <a:pt x="1174" y="2951"/>
                </a:lnTo>
                <a:lnTo>
                  <a:pt x="1171" y="2967"/>
                </a:lnTo>
                <a:lnTo>
                  <a:pt x="1160" y="2967"/>
                </a:lnTo>
                <a:lnTo>
                  <a:pt x="1149" y="2968"/>
                </a:lnTo>
                <a:lnTo>
                  <a:pt x="1138" y="2969"/>
                </a:lnTo>
                <a:lnTo>
                  <a:pt x="1128" y="2970"/>
                </a:lnTo>
                <a:lnTo>
                  <a:pt x="1127" y="2989"/>
                </a:lnTo>
                <a:lnTo>
                  <a:pt x="1124" y="3001"/>
                </a:lnTo>
                <a:lnTo>
                  <a:pt x="1122" y="3009"/>
                </a:lnTo>
                <a:lnTo>
                  <a:pt x="1119" y="3019"/>
                </a:lnTo>
                <a:lnTo>
                  <a:pt x="1104" y="3021"/>
                </a:lnTo>
                <a:lnTo>
                  <a:pt x="1089" y="3025"/>
                </a:lnTo>
                <a:lnTo>
                  <a:pt x="1088" y="3030"/>
                </a:lnTo>
                <a:lnTo>
                  <a:pt x="1086" y="3034"/>
                </a:lnTo>
                <a:lnTo>
                  <a:pt x="1084" y="3037"/>
                </a:lnTo>
                <a:lnTo>
                  <a:pt x="1081" y="3040"/>
                </a:lnTo>
                <a:lnTo>
                  <a:pt x="1075" y="3045"/>
                </a:lnTo>
                <a:lnTo>
                  <a:pt x="1065" y="3049"/>
                </a:lnTo>
                <a:lnTo>
                  <a:pt x="1063" y="3056"/>
                </a:lnTo>
                <a:lnTo>
                  <a:pt x="1060" y="3063"/>
                </a:lnTo>
                <a:lnTo>
                  <a:pt x="1055" y="3068"/>
                </a:lnTo>
                <a:lnTo>
                  <a:pt x="1051" y="3073"/>
                </a:lnTo>
                <a:lnTo>
                  <a:pt x="1039" y="3079"/>
                </a:lnTo>
                <a:lnTo>
                  <a:pt x="1028" y="3083"/>
                </a:lnTo>
                <a:lnTo>
                  <a:pt x="1022" y="3085"/>
                </a:lnTo>
                <a:lnTo>
                  <a:pt x="1016" y="3088"/>
                </a:lnTo>
                <a:lnTo>
                  <a:pt x="1010" y="3091"/>
                </a:lnTo>
                <a:lnTo>
                  <a:pt x="1005" y="3094"/>
                </a:lnTo>
                <a:lnTo>
                  <a:pt x="1001" y="3100"/>
                </a:lnTo>
                <a:lnTo>
                  <a:pt x="997" y="3106"/>
                </a:lnTo>
                <a:lnTo>
                  <a:pt x="994" y="3113"/>
                </a:lnTo>
                <a:lnTo>
                  <a:pt x="992" y="3122"/>
                </a:lnTo>
                <a:lnTo>
                  <a:pt x="982" y="3123"/>
                </a:lnTo>
                <a:lnTo>
                  <a:pt x="974" y="3124"/>
                </a:lnTo>
                <a:lnTo>
                  <a:pt x="966" y="3126"/>
                </a:lnTo>
                <a:lnTo>
                  <a:pt x="959" y="3126"/>
                </a:lnTo>
                <a:lnTo>
                  <a:pt x="954" y="3134"/>
                </a:lnTo>
                <a:lnTo>
                  <a:pt x="949" y="3139"/>
                </a:lnTo>
                <a:lnTo>
                  <a:pt x="944" y="3144"/>
                </a:lnTo>
                <a:lnTo>
                  <a:pt x="938" y="3147"/>
                </a:lnTo>
                <a:lnTo>
                  <a:pt x="924" y="3150"/>
                </a:lnTo>
                <a:lnTo>
                  <a:pt x="910" y="3152"/>
                </a:lnTo>
                <a:lnTo>
                  <a:pt x="903" y="3154"/>
                </a:lnTo>
                <a:lnTo>
                  <a:pt x="895" y="3156"/>
                </a:lnTo>
                <a:lnTo>
                  <a:pt x="889" y="3158"/>
                </a:lnTo>
                <a:lnTo>
                  <a:pt x="883" y="3161"/>
                </a:lnTo>
                <a:lnTo>
                  <a:pt x="877" y="3165"/>
                </a:lnTo>
                <a:lnTo>
                  <a:pt x="872" y="3171"/>
                </a:lnTo>
                <a:lnTo>
                  <a:pt x="868" y="3178"/>
                </a:lnTo>
                <a:lnTo>
                  <a:pt x="866" y="3188"/>
                </a:lnTo>
                <a:lnTo>
                  <a:pt x="862" y="3189"/>
                </a:lnTo>
                <a:lnTo>
                  <a:pt x="858" y="3191"/>
                </a:lnTo>
                <a:lnTo>
                  <a:pt x="855" y="3193"/>
                </a:lnTo>
                <a:lnTo>
                  <a:pt x="852" y="3195"/>
                </a:lnTo>
                <a:lnTo>
                  <a:pt x="849" y="3201"/>
                </a:lnTo>
                <a:lnTo>
                  <a:pt x="845" y="3210"/>
                </a:lnTo>
                <a:lnTo>
                  <a:pt x="819" y="3209"/>
                </a:lnTo>
                <a:lnTo>
                  <a:pt x="801" y="3206"/>
                </a:lnTo>
                <a:lnTo>
                  <a:pt x="783" y="3203"/>
                </a:lnTo>
                <a:lnTo>
                  <a:pt x="756" y="3199"/>
                </a:lnTo>
                <a:lnTo>
                  <a:pt x="756" y="3185"/>
                </a:lnTo>
                <a:lnTo>
                  <a:pt x="756" y="3171"/>
                </a:lnTo>
                <a:lnTo>
                  <a:pt x="757" y="3159"/>
                </a:lnTo>
                <a:lnTo>
                  <a:pt x="759" y="3147"/>
                </a:lnTo>
                <a:lnTo>
                  <a:pt x="761" y="3136"/>
                </a:lnTo>
                <a:lnTo>
                  <a:pt x="762" y="3123"/>
                </a:lnTo>
                <a:lnTo>
                  <a:pt x="763" y="3111"/>
                </a:lnTo>
                <a:lnTo>
                  <a:pt x="763" y="3096"/>
                </a:lnTo>
                <a:lnTo>
                  <a:pt x="753" y="3093"/>
                </a:lnTo>
                <a:lnTo>
                  <a:pt x="744" y="3090"/>
                </a:lnTo>
                <a:lnTo>
                  <a:pt x="736" y="3088"/>
                </a:lnTo>
                <a:lnTo>
                  <a:pt x="726" y="3085"/>
                </a:lnTo>
                <a:lnTo>
                  <a:pt x="726" y="3079"/>
                </a:lnTo>
                <a:lnTo>
                  <a:pt x="726" y="3074"/>
                </a:lnTo>
                <a:lnTo>
                  <a:pt x="717" y="3071"/>
                </a:lnTo>
                <a:lnTo>
                  <a:pt x="709" y="3068"/>
                </a:lnTo>
                <a:lnTo>
                  <a:pt x="700" y="3065"/>
                </a:lnTo>
                <a:lnTo>
                  <a:pt x="692" y="3062"/>
                </a:lnTo>
                <a:lnTo>
                  <a:pt x="690" y="3056"/>
                </a:lnTo>
                <a:lnTo>
                  <a:pt x="689" y="3051"/>
                </a:lnTo>
                <a:lnTo>
                  <a:pt x="681" y="3049"/>
                </a:lnTo>
                <a:lnTo>
                  <a:pt x="674" y="3046"/>
                </a:lnTo>
                <a:lnTo>
                  <a:pt x="669" y="3043"/>
                </a:lnTo>
                <a:lnTo>
                  <a:pt x="664" y="3038"/>
                </a:lnTo>
                <a:lnTo>
                  <a:pt x="659" y="3034"/>
                </a:lnTo>
                <a:lnTo>
                  <a:pt x="654" y="3030"/>
                </a:lnTo>
                <a:lnTo>
                  <a:pt x="647" y="3028"/>
                </a:lnTo>
                <a:lnTo>
                  <a:pt x="640" y="3026"/>
                </a:lnTo>
                <a:lnTo>
                  <a:pt x="639" y="3020"/>
                </a:lnTo>
                <a:lnTo>
                  <a:pt x="639" y="3013"/>
                </a:lnTo>
                <a:lnTo>
                  <a:pt x="631" y="3012"/>
                </a:lnTo>
                <a:lnTo>
                  <a:pt x="624" y="3011"/>
                </a:lnTo>
                <a:lnTo>
                  <a:pt x="624" y="3004"/>
                </a:lnTo>
                <a:lnTo>
                  <a:pt x="624" y="2997"/>
                </a:lnTo>
                <a:lnTo>
                  <a:pt x="615" y="2995"/>
                </a:lnTo>
                <a:lnTo>
                  <a:pt x="608" y="2995"/>
                </a:lnTo>
                <a:lnTo>
                  <a:pt x="607" y="2985"/>
                </a:lnTo>
                <a:lnTo>
                  <a:pt x="605" y="2977"/>
                </a:lnTo>
                <a:lnTo>
                  <a:pt x="605" y="2973"/>
                </a:lnTo>
                <a:lnTo>
                  <a:pt x="605" y="2969"/>
                </a:lnTo>
                <a:lnTo>
                  <a:pt x="606" y="2965"/>
                </a:lnTo>
                <a:lnTo>
                  <a:pt x="608" y="2962"/>
                </a:lnTo>
                <a:lnTo>
                  <a:pt x="606" y="2953"/>
                </a:lnTo>
                <a:lnTo>
                  <a:pt x="605" y="2946"/>
                </a:lnTo>
                <a:lnTo>
                  <a:pt x="606" y="2939"/>
                </a:lnTo>
                <a:lnTo>
                  <a:pt x="608" y="2931"/>
                </a:lnTo>
                <a:lnTo>
                  <a:pt x="605" y="2919"/>
                </a:lnTo>
                <a:lnTo>
                  <a:pt x="601" y="2909"/>
                </a:lnTo>
                <a:lnTo>
                  <a:pt x="598" y="2897"/>
                </a:lnTo>
                <a:lnTo>
                  <a:pt x="594" y="2887"/>
                </a:lnTo>
                <a:lnTo>
                  <a:pt x="586" y="2886"/>
                </a:lnTo>
                <a:lnTo>
                  <a:pt x="579" y="2886"/>
                </a:lnTo>
                <a:lnTo>
                  <a:pt x="578" y="2876"/>
                </a:lnTo>
                <a:lnTo>
                  <a:pt x="576" y="2865"/>
                </a:lnTo>
                <a:lnTo>
                  <a:pt x="569" y="2862"/>
                </a:lnTo>
                <a:lnTo>
                  <a:pt x="561" y="2860"/>
                </a:lnTo>
                <a:lnTo>
                  <a:pt x="558" y="2838"/>
                </a:lnTo>
                <a:lnTo>
                  <a:pt x="555" y="2816"/>
                </a:lnTo>
                <a:lnTo>
                  <a:pt x="552" y="2796"/>
                </a:lnTo>
                <a:lnTo>
                  <a:pt x="550" y="2775"/>
                </a:lnTo>
                <a:lnTo>
                  <a:pt x="538" y="2776"/>
                </a:lnTo>
                <a:lnTo>
                  <a:pt x="527" y="2777"/>
                </a:lnTo>
                <a:lnTo>
                  <a:pt x="506" y="2756"/>
                </a:lnTo>
                <a:lnTo>
                  <a:pt x="489" y="2741"/>
                </a:lnTo>
                <a:lnTo>
                  <a:pt x="480" y="2736"/>
                </a:lnTo>
                <a:lnTo>
                  <a:pt x="469" y="2731"/>
                </a:lnTo>
                <a:lnTo>
                  <a:pt x="458" y="2728"/>
                </a:lnTo>
                <a:lnTo>
                  <a:pt x="444" y="2727"/>
                </a:lnTo>
                <a:lnTo>
                  <a:pt x="425" y="2715"/>
                </a:lnTo>
                <a:lnTo>
                  <a:pt x="409" y="2705"/>
                </a:lnTo>
                <a:lnTo>
                  <a:pt x="394" y="2697"/>
                </a:lnTo>
                <a:lnTo>
                  <a:pt x="380" y="2690"/>
                </a:lnTo>
                <a:lnTo>
                  <a:pt x="364" y="2690"/>
                </a:lnTo>
                <a:lnTo>
                  <a:pt x="350" y="2690"/>
                </a:lnTo>
                <a:lnTo>
                  <a:pt x="334" y="2690"/>
                </a:lnTo>
                <a:lnTo>
                  <a:pt x="320" y="2690"/>
                </a:lnTo>
                <a:lnTo>
                  <a:pt x="304" y="2674"/>
                </a:lnTo>
                <a:lnTo>
                  <a:pt x="291" y="2664"/>
                </a:lnTo>
                <a:lnTo>
                  <a:pt x="282" y="2660"/>
                </a:lnTo>
                <a:lnTo>
                  <a:pt x="274" y="2656"/>
                </a:lnTo>
                <a:lnTo>
                  <a:pt x="265" y="2653"/>
                </a:lnTo>
                <a:lnTo>
                  <a:pt x="253" y="2650"/>
                </a:lnTo>
                <a:lnTo>
                  <a:pt x="248" y="2655"/>
                </a:lnTo>
                <a:lnTo>
                  <a:pt x="243" y="2657"/>
                </a:lnTo>
                <a:lnTo>
                  <a:pt x="237" y="2659"/>
                </a:lnTo>
                <a:lnTo>
                  <a:pt x="231" y="2659"/>
                </a:lnTo>
                <a:lnTo>
                  <a:pt x="224" y="2659"/>
                </a:lnTo>
                <a:lnTo>
                  <a:pt x="217" y="2658"/>
                </a:lnTo>
                <a:lnTo>
                  <a:pt x="211" y="2656"/>
                </a:lnTo>
                <a:lnTo>
                  <a:pt x="204" y="2654"/>
                </a:lnTo>
                <a:lnTo>
                  <a:pt x="189" y="2647"/>
                </a:lnTo>
                <a:lnTo>
                  <a:pt x="177" y="2640"/>
                </a:lnTo>
                <a:lnTo>
                  <a:pt x="165" y="2633"/>
                </a:lnTo>
                <a:lnTo>
                  <a:pt x="155" y="2627"/>
                </a:lnTo>
                <a:lnTo>
                  <a:pt x="154" y="2628"/>
                </a:lnTo>
                <a:lnTo>
                  <a:pt x="151" y="2629"/>
                </a:lnTo>
                <a:lnTo>
                  <a:pt x="149" y="2630"/>
                </a:lnTo>
                <a:lnTo>
                  <a:pt x="146" y="2630"/>
                </a:lnTo>
                <a:lnTo>
                  <a:pt x="138" y="2630"/>
                </a:lnTo>
                <a:lnTo>
                  <a:pt x="131" y="2628"/>
                </a:lnTo>
                <a:lnTo>
                  <a:pt x="117" y="2623"/>
                </a:lnTo>
                <a:lnTo>
                  <a:pt x="104" y="2619"/>
                </a:lnTo>
                <a:lnTo>
                  <a:pt x="104" y="2615"/>
                </a:lnTo>
                <a:lnTo>
                  <a:pt x="104" y="2611"/>
                </a:lnTo>
                <a:lnTo>
                  <a:pt x="95" y="2608"/>
                </a:lnTo>
                <a:lnTo>
                  <a:pt x="90" y="2606"/>
                </a:lnTo>
                <a:lnTo>
                  <a:pt x="85" y="2603"/>
                </a:lnTo>
                <a:lnTo>
                  <a:pt x="80" y="2598"/>
                </a:lnTo>
                <a:lnTo>
                  <a:pt x="46" y="2598"/>
                </a:lnTo>
                <a:lnTo>
                  <a:pt x="26" y="2599"/>
                </a:lnTo>
                <a:lnTo>
                  <a:pt x="14" y="2600"/>
                </a:lnTo>
                <a:lnTo>
                  <a:pt x="0" y="2603"/>
                </a:lnTo>
                <a:lnTo>
                  <a:pt x="3" y="2575"/>
                </a:lnTo>
                <a:lnTo>
                  <a:pt x="4" y="2554"/>
                </a:lnTo>
                <a:lnTo>
                  <a:pt x="6" y="2547"/>
                </a:lnTo>
                <a:lnTo>
                  <a:pt x="7" y="2541"/>
                </a:lnTo>
                <a:lnTo>
                  <a:pt x="9" y="2535"/>
                </a:lnTo>
                <a:lnTo>
                  <a:pt x="12" y="2532"/>
                </a:lnTo>
                <a:lnTo>
                  <a:pt x="15" y="2529"/>
                </a:lnTo>
                <a:lnTo>
                  <a:pt x="20" y="2527"/>
                </a:lnTo>
                <a:lnTo>
                  <a:pt x="25" y="2526"/>
                </a:lnTo>
                <a:lnTo>
                  <a:pt x="33" y="2525"/>
                </a:lnTo>
                <a:lnTo>
                  <a:pt x="51" y="2525"/>
                </a:lnTo>
                <a:lnTo>
                  <a:pt x="76" y="2524"/>
                </a:lnTo>
                <a:lnTo>
                  <a:pt x="77" y="2510"/>
                </a:lnTo>
                <a:lnTo>
                  <a:pt x="78" y="2497"/>
                </a:lnTo>
                <a:lnTo>
                  <a:pt x="80" y="2484"/>
                </a:lnTo>
                <a:lnTo>
                  <a:pt x="81" y="2471"/>
                </a:lnTo>
                <a:lnTo>
                  <a:pt x="92" y="2473"/>
                </a:lnTo>
                <a:lnTo>
                  <a:pt x="101" y="2474"/>
                </a:lnTo>
                <a:lnTo>
                  <a:pt x="119" y="2475"/>
                </a:lnTo>
                <a:lnTo>
                  <a:pt x="149" y="2476"/>
                </a:lnTo>
                <a:lnTo>
                  <a:pt x="152" y="2471"/>
                </a:lnTo>
                <a:lnTo>
                  <a:pt x="155" y="2463"/>
                </a:lnTo>
                <a:lnTo>
                  <a:pt x="158" y="2453"/>
                </a:lnTo>
                <a:lnTo>
                  <a:pt x="160" y="2442"/>
                </a:lnTo>
                <a:lnTo>
                  <a:pt x="163" y="2421"/>
                </a:lnTo>
                <a:lnTo>
                  <a:pt x="164" y="2405"/>
                </a:lnTo>
                <a:lnTo>
                  <a:pt x="167" y="2405"/>
                </a:lnTo>
                <a:lnTo>
                  <a:pt x="170" y="2405"/>
                </a:lnTo>
                <a:lnTo>
                  <a:pt x="172" y="2377"/>
                </a:lnTo>
                <a:lnTo>
                  <a:pt x="175" y="2349"/>
                </a:lnTo>
                <a:lnTo>
                  <a:pt x="179" y="2321"/>
                </a:lnTo>
                <a:lnTo>
                  <a:pt x="183" y="2293"/>
                </a:lnTo>
                <a:lnTo>
                  <a:pt x="188" y="2266"/>
                </a:lnTo>
                <a:lnTo>
                  <a:pt x="193" y="2238"/>
                </a:lnTo>
                <a:lnTo>
                  <a:pt x="198" y="2210"/>
                </a:lnTo>
                <a:lnTo>
                  <a:pt x="204" y="2182"/>
                </a:lnTo>
                <a:lnTo>
                  <a:pt x="211" y="2181"/>
                </a:lnTo>
                <a:lnTo>
                  <a:pt x="219" y="2180"/>
                </a:lnTo>
                <a:lnTo>
                  <a:pt x="234" y="2180"/>
                </a:lnTo>
                <a:lnTo>
                  <a:pt x="260" y="2181"/>
                </a:lnTo>
                <a:lnTo>
                  <a:pt x="260" y="2185"/>
                </a:lnTo>
                <a:lnTo>
                  <a:pt x="260" y="2189"/>
                </a:lnTo>
                <a:lnTo>
                  <a:pt x="276" y="2191"/>
                </a:lnTo>
                <a:lnTo>
                  <a:pt x="301" y="2194"/>
                </a:lnTo>
                <a:lnTo>
                  <a:pt x="331" y="2198"/>
                </a:lnTo>
                <a:lnTo>
                  <a:pt x="363" y="2202"/>
                </a:lnTo>
                <a:lnTo>
                  <a:pt x="396" y="2207"/>
                </a:lnTo>
                <a:lnTo>
                  <a:pt x="422" y="2209"/>
                </a:lnTo>
                <a:lnTo>
                  <a:pt x="435" y="2209"/>
                </a:lnTo>
                <a:lnTo>
                  <a:pt x="444" y="2209"/>
                </a:lnTo>
                <a:lnTo>
                  <a:pt x="452" y="2208"/>
                </a:lnTo>
                <a:lnTo>
                  <a:pt x="456" y="2204"/>
                </a:lnTo>
                <a:lnTo>
                  <a:pt x="458" y="2188"/>
                </a:lnTo>
                <a:lnTo>
                  <a:pt x="461" y="2170"/>
                </a:lnTo>
                <a:lnTo>
                  <a:pt x="465" y="2153"/>
                </a:lnTo>
                <a:lnTo>
                  <a:pt x="469" y="2135"/>
                </a:lnTo>
                <a:lnTo>
                  <a:pt x="474" y="2117"/>
                </a:lnTo>
                <a:lnTo>
                  <a:pt x="478" y="2100"/>
                </a:lnTo>
                <a:lnTo>
                  <a:pt x="483" y="2082"/>
                </a:lnTo>
                <a:lnTo>
                  <a:pt x="485" y="2063"/>
                </a:lnTo>
                <a:lnTo>
                  <a:pt x="511" y="2066"/>
                </a:lnTo>
                <a:lnTo>
                  <a:pt x="535" y="2070"/>
                </a:lnTo>
                <a:lnTo>
                  <a:pt x="560" y="2074"/>
                </a:lnTo>
                <a:lnTo>
                  <a:pt x="585" y="2077"/>
                </a:lnTo>
                <a:lnTo>
                  <a:pt x="585" y="2081"/>
                </a:lnTo>
                <a:lnTo>
                  <a:pt x="585" y="2085"/>
                </a:lnTo>
                <a:lnTo>
                  <a:pt x="608" y="2090"/>
                </a:lnTo>
                <a:lnTo>
                  <a:pt x="654" y="2099"/>
                </a:lnTo>
                <a:lnTo>
                  <a:pt x="679" y="2103"/>
                </a:lnTo>
                <a:lnTo>
                  <a:pt x="702" y="2105"/>
                </a:lnTo>
                <a:lnTo>
                  <a:pt x="712" y="2105"/>
                </a:lnTo>
                <a:lnTo>
                  <a:pt x="721" y="2104"/>
                </a:lnTo>
                <a:lnTo>
                  <a:pt x="727" y="2102"/>
                </a:lnTo>
                <a:lnTo>
                  <a:pt x="733" y="2099"/>
                </a:lnTo>
                <a:lnTo>
                  <a:pt x="740" y="2054"/>
                </a:lnTo>
                <a:lnTo>
                  <a:pt x="746" y="2020"/>
                </a:lnTo>
                <a:lnTo>
                  <a:pt x="750" y="1993"/>
                </a:lnTo>
                <a:lnTo>
                  <a:pt x="753" y="1972"/>
                </a:lnTo>
                <a:lnTo>
                  <a:pt x="755" y="1954"/>
                </a:lnTo>
                <a:lnTo>
                  <a:pt x="756" y="1938"/>
                </a:lnTo>
                <a:lnTo>
                  <a:pt x="758" y="1920"/>
                </a:lnTo>
                <a:lnTo>
                  <a:pt x="759" y="1898"/>
                </a:lnTo>
                <a:lnTo>
                  <a:pt x="786" y="1895"/>
                </a:lnTo>
                <a:lnTo>
                  <a:pt x="809" y="1891"/>
                </a:lnTo>
                <a:lnTo>
                  <a:pt x="819" y="1889"/>
                </a:lnTo>
                <a:lnTo>
                  <a:pt x="827" y="1887"/>
                </a:lnTo>
                <a:lnTo>
                  <a:pt x="835" y="1884"/>
                </a:lnTo>
                <a:lnTo>
                  <a:pt x="841" y="1880"/>
                </a:lnTo>
                <a:lnTo>
                  <a:pt x="848" y="1876"/>
                </a:lnTo>
                <a:lnTo>
                  <a:pt x="853" y="1870"/>
                </a:lnTo>
                <a:lnTo>
                  <a:pt x="857" y="1863"/>
                </a:lnTo>
                <a:lnTo>
                  <a:pt x="860" y="1856"/>
                </a:lnTo>
                <a:lnTo>
                  <a:pt x="863" y="1847"/>
                </a:lnTo>
                <a:lnTo>
                  <a:pt x="865" y="1836"/>
                </a:lnTo>
                <a:lnTo>
                  <a:pt x="867" y="1825"/>
                </a:lnTo>
                <a:lnTo>
                  <a:pt x="868" y="1810"/>
                </a:lnTo>
                <a:lnTo>
                  <a:pt x="872" y="1810"/>
                </a:lnTo>
                <a:lnTo>
                  <a:pt x="876" y="1810"/>
                </a:lnTo>
                <a:lnTo>
                  <a:pt x="875" y="1803"/>
                </a:lnTo>
                <a:lnTo>
                  <a:pt x="875" y="1798"/>
                </a:lnTo>
                <a:lnTo>
                  <a:pt x="867" y="1796"/>
                </a:lnTo>
                <a:lnTo>
                  <a:pt x="860" y="1794"/>
                </a:lnTo>
                <a:lnTo>
                  <a:pt x="860" y="1791"/>
                </a:lnTo>
                <a:lnTo>
                  <a:pt x="860" y="1786"/>
                </a:lnTo>
                <a:lnTo>
                  <a:pt x="846" y="1785"/>
                </a:lnTo>
                <a:lnTo>
                  <a:pt x="831" y="1784"/>
                </a:lnTo>
                <a:lnTo>
                  <a:pt x="833" y="1776"/>
                </a:lnTo>
                <a:lnTo>
                  <a:pt x="835" y="1770"/>
                </a:lnTo>
                <a:lnTo>
                  <a:pt x="838" y="1765"/>
                </a:lnTo>
                <a:lnTo>
                  <a:pt x="841" y="1760"/>
                </a:lnTo>
                <a:lnTo>
                  <a:pt x="846" y="1757"/>
                </a:lnTo>
                <a:lnTo>
                  <a:pt x="849" y="1754"/>
                </a:lnTo>
                <a:lnTo>
                  <a:pt x="854" y="1753"/>
                </a:lnTo>
                <a:lnTo>
                  <a:pt x="859" y="1752"/>
                </a:lnTo>
                <a:lnTo>
                  <a:pt x="882" y="1752"/>
                </a:lnTo>
                <a:lnTo>
                  <a:pt x="912" y="1755"/>
                </a:lnTo>
                <a:lnTo>
                  <a:pt x="907" y="1726"/>
                </a:lnTo>
                <a:lnTo>
                  <a:pt x="900" y="1695"/>
                </a:lnTo>
                <a:lnTo>
                  <a:pt x="899" y="1679"/>
                </a:lnTo>
                <a:lnTo>
                  <a:pt x="898" y="1663"/>
                </a:lnTo>
                <a:lnTo>
                  <a:pt x="899" y="1656"/>
                </a:lnTo>
                <a:lnTo>
                  <a:pt x="900" y="1648"/>
                </a:lnTo>
                <a:lnTo>
                  <a:pt x="903" y="1641"/>
                </a:lnTo>
                <a:lnTo>
                  <a:pt x="906" y="1635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12700" cap="flat" cmpd="sng" algn="ctr">
            <a:solidFill>
              <a:srgbClr val="808080">
                <a:lumMod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>
            <a:glow rad="38100">
              <a:schemeClr val="accent1">
                <a:lumMod val="100000"/>
              </a:schemeClr>
            </a:glow>
          </a:effectLst>
          <a:scene3d>
            <a:camera prst="orthographicFront"/>
            <a:lightRig rig="threePt" dir="t"/>
          </a:scene3d>
          <a:sp3d>
            <a:bevelT w="0" h="0"/>
          </a:sp3d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Freeform 294">
            <a:extLst>
              <a:ext uri="{FF2B5EF4-FFF2-40B4-BE49-F238E27FC236}">
                <a16:creationId xmlns:a16="http://schemas.microsoft.com/office/drawing/2014/main" id="{0A934798-2C18-4D35-9E4F-2D37085AA9BC}"/>
              </a:ext>
            </a:extLst>
          </p:cNvPr>
          <p:cNvSpPr>
            <a:spLocks/>
          </p:cNvSpPr>
          <p:nvPr/>
        </p:nvSpPr>
        <p:spPr bwMode="auto">
          <a:xfrm>
            <a:off x="3465734" y="3313906"/>
            <a:ext cx="593184" cy="1108008"/>
          </a:xfrm>
          <a:custGeom>
            <a:avLst/>
            <a:gdLst>
              <a:gd name="T0" fmla="*/ 2147483646 w 1451"/>
              <a:gd name="T1" fmla="*/ 2147483646 h 2735"/>
              <a:gd name="T2" fmla="*/ 2147483646 w 1451"/>
              <a:gd name="T3" fmla="*/ 2147483646 h 2735"/>
              <a:gd name="T4" fmla="*/ 2147483646 w 1451"/>
              <a:gd name="T5" fmla="*/ 2147483646 h 2735"/>
              <a:gd name="T6" fmla="*/ 2147483646 w 1451"/>
              <a:gd name="T7" fmla="*/ 2147483646 h 2735"/>
              <a:gd name="T8" fmla="*/ 2147483646 w 1451"/>
              <a:gd name="T9" fmla="*/ 2147483646 h 2735"/>
              <a:gd name="T10" fmla="*/ 2147483646 w 1451"/>
              <a:gd name="T11" fmla="*/ 2147483646 h 2735"/>
              <a:gd name="T12" fmla="*/ 2147483646 w 1451"/>
              <a:gd name="T13" fmla="*/ 2147483646 h 2735"/>
              <a:gd name="T14" fmla="*/ 2147483646 w 1451"/>
              <a:gd name="T15" fmla="*/ 2147483646 h 2735"/>
              <a:gd name="T16" fmla="*/ 2147483646 w 1451"/>
              <a:gd name="T17" fmla="*/ 2147483646 h 2735"/>
              <a:gd name="T18" fmla="*/ 2147483646 w 1451"/>
              <a:gd name="T19" fmla="*/ 2147483646 h 2735"/>
              <a:gd name="T20" fmla="*/ 2147483646 w 1451"/>
              <a:gd name="T21" fmla="*/ 2147483646 h 2735"/>
              <a:gd name="T22" fmla="*/ 2147483646 w 1451"/>
              <a:gd name="T23" fmla="*/ 2147483646 h 2735"/>
              <a:gd name="T24" fmla="*/ 2147483646 w 1451"/>
              <a:gd name="T25" fmla="*/ 2147483646 h 2735"/>
              <a:gd name="T26" fmla="*/ 2147483646 w 1451"/>
              <a:gd name="T27" fmla="*/ 2147483646 h 2735"/>
              <a:gd name="T28" fmla="*/ 2147483646 w 1451"/>
              <a:gd name="T29" fmla="*/ 2147483646 h 2735"/>
              <a:gd name="T30" fmla="*/ 2147483646 w 1451"/>
              <a:gd name="T31" fmla="*/ 2147483646 h 2735"/>
              <a:gd name="T32" fmla="*/ 2147483646 w 1451"/>
              <a:gd name="T33" fmla="*/ 2147483646 h 2735"/>
              <a:gd name="T34" fmla="*/ 2147483646 w 1451"/>
              <a:gd name="T35" fmla="*/ 2147483646 h 2735"/>
              <a:gd name="T36" fmla="*/ 2147483646 w 1451"/>
              <a:gd name="T37" fmla="*/ 2147483646 h 2735"/>
              <a:gd name="T38" fmla="*/ 2147483646 w 1451"/>
              <a:gd name="T39" fmla="*/ 2147483646 h 2735"/>
              <a:gd name="T40" fmla="*/ 2147483646 w 1451"/>
              <a:gd name="T41" fmla="*/ 2147483646 h 2735"/>
              <a:gd name="T42" fmla="*/ 2147483646 w 1451"/>
              <a:gd name="T43" fmla="*/ 2147483646 h 2735"/>
              <a:gd name="T44" fmla="*/ 2147483646 w 1451"/>
              <a:gd name="T45" fmla="*/ 2147483646 h 2735"/>
              <a:gd name="T46" fmla="*/ 2147483646 w 1451"/>
              <a:gd name="T47" fmla="*/ 2147483646 h 2735"/>
              <a:gd name="T48" fmla="*/ 2147483646 w 1451"/>
              <a:gd name="T49" fmla="*/ 2147483646 h 2735"/>
              <a:gd name="T50" fmla="*/ 2147483646 w 1451"/>
              <a:gd name="T51" fmla="*/ 2147483646 h 2735"/>
              <a:gd name="T52" fmla="*/ 2147483646 w 1451"/>
              <a:gd name="T53" fmla="*/ 2147483646 h 2735"/>
              <a:gd name="T54" fmla="*/ 2147483646 w 1451"/>
              <a:gd name="T55" fmla="*/ 2147483646 h 2735"/>
              <a:gd name="T56" fmla="*/ 2147483646 w 1451"/>
              <a:gd name="T57" fmla="*/ 2147483646 h 2735"/>
              <a:gd name="T58" fmla="*/ 2147483646 w 1451"/>
              <a:gd name="T59" fmla="*/ 2147483646 h 2735"/>
              <a:gd name="T60" fmla="*/ 2147483646 w 1451"/>
              <a:gd name="T61" fmla="*/ 2147483646 h 2735"/>
              <a:gd name="T62" fmla="*/ 2147483646 w 1451"/>
              <a:gd name="T63" fmla="*/ 2147483646 h 2735"/>
              <a:gd name="T64" fmla="*/ 2147483646 w 1451"/>
              <a:gd name="T65" fmla="*/ 2147483646 h 2735"/>
              <a:gd name="T66" fmla="*/ 2147483646 w 1451"/>
              <a:gd name="T67" fmla="*/ 2147483646 h 2735"/>
              <a:gd name="T68" fmla="*/ 2147483646 w 1451"/>
              <a:gd name="T69" fmla="*/ 2147483646 h 2735"/>
              <a:gd name="T70" fmla="*/ 2147483646 w 1451"/>
              <a:gd name="T71" fmla="*/ 2147483646 h 2735"/>
              <a:gd name="T72" fmla="*/ 2147483646 w 1451"/>
              <a:gd name="T73" fmla="*/ 2147483646 h 2735"/>
              <a:gd name="T74" fmla="*/ 2147483646 w 1451"/>
              <a:gd name="T75" fmla="*/ 2147483646 h 2735"/>
              <a:gd name="T76" fmla="*/ 2147483646 w 1451"/>
              <a:gd name="T77" fmla="*/ 2147483646 h 2735"/>
              <a:gd name="T78" fmla="*/ 2147483646 w 1451"/>
              <a:gd name="T79" fmla="*/ 2147483646 h 2735"/>
              <a:gd name="T80" fmla="*/ 2147483646 w 1451"/>
              <a:gd name="T81" fmla="*/ 2147483646 h 2735"/>
              <a:gd name="T82" fmla="*/ 2147483646 w 1451"/>
              <a:gd name="T83" fmla="*/ 2147483646 h 2735"/>
              <a:gd name="T84" fmla="*/ 2147483646 w 1451"/>
              <a:gd name="T85" fmla="*/ 2147483646 h 2735"/>
              <a:gd name="T86" fmla="*/ 2147483646 w 1451"/>
              <a:gd name="T87" fmla="*/ 2147483646 h 2735"/>
              <a:gd name="T88" fmla="*/ 2147483646 w 1451"/>
              <a:gd name="T89" fmla="*/ 2147483646 h 2735"/>
              <a:gd name="T90" fmla="*/ 2147483646 w 1451"/>
              <a:gd name="T91" fmla="*/ 2147483646 h 2735"/>
              <a:gd name="T92" fmla="*/ 2147483646 w 1451"/>
              <a:gd name="T93" fmla="*/ 2147483646 h 2735"/>
              <a:gd name="T94" fmla="*/ 2147483646 w 1451"/>
              <a:gd name="T95" fmla="*/ 2147483646 h 2735"/>
              <a:gd name="T96" fmla="*/ 2147483646 w 1451"/>
              <a:gd name="T97" fmla="*/ 2147483646 h 2735"/>
              <a:gd name="T98" fmla="*/ 2147483646 w 1451"/>
              <a:gd name="T99" fmla="*/ 2147483646 h 2735"/>
              <a:gd name="T100" fmla="*/ 2147483646 w 1451"/>
              <a:gd name="T101" fmla="*/ 2147483646 h 2735"/>
              <a:gd name="T102" fmla="*/ 2147483646 w 1451"/>
              <a:gd name="T103" fmla="*/ 2147483646 h 2735"/>
              <a:gd name="T104" fmla="*/ 2147483646 w 1451"/>
              <a:gd name="T105" fmla="*/ 2147483646 h 2735"/>
              <a:gd name="T106" fmla="*/ 2147483646 w 1451"/>
              <a:gd name="T107" fmla="*/ 2147483646 h 2735"/>
              <a:gd name="T108" fmla="*/ 2147483646 w 1451"/>
              <a:gd name="T109" fmla="*/ 2147483646 h 2735"/>
              <a:gd name="T110" fmla="*/ 2147483646 w 1451"/>
              <a:gd name="T111" fmla="*/ 2147483646 h 2735"/>
              <a:gd name="T112" fmla="*/ 2147483646 w 1451"/>
              <a:gd name="T113" fmla="*/ 2147483646 h 2735"/>
              <a:gd name="T114" fmla="*/ 2147483646 w 1451"/>
              <a:gd name="T115" fmla="*/ 2147483646 h 2735"/>
              <a:gd name="T116" fmla="*/ 2147483646 w 1451"/>
              <a:gd name="T117" fmla="*/ 2147483646 h 2735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1451"/>
              <a:gd name="T178" fmla="*/ 0 h 2735"/>
              <a:gd name="T179" fmla="*/ 1451 w 1451"/>
              <a:gd name="T180" fmla="*/ 2735 h 2735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1451" h="2735">
                <a:moveTo>
                  <a:pt x="331" y="2618"/>
                </a:moveTo>
                <a:lnTo>
                  <a:pt x="331" y="2616"/>
                </a:lnTo>
                <a:lnTo>
                  <a:pt x="330" y="2616"/>
                </a:lnTo>
                <a:lnTo>
                  <a:pt x="328" y="2615"/>
                </a:lnTo>
                <a:lnTo>
                  <a:pt x="325" y="2614"/>
                </a:lnTo>
                <a:lnTo>
                  <a:pt x="307" y="2614"/>
                </a:lnTo>
                <a:lnTo>
                  <a:pt x="275" y="2614"/>
                </a:lnTo>
                <a:lnTo>
                  <a:pt x="275" y="2608"/>
                </a:lnTo>
                <a:lnTo>
                  <a:pt x="275" y="2603"/>
                </a:lnTo>
                <a:lnTo>
                  <a:pt x="258" y="2603"/>
                </a:lnTo>
                <a:lnTo>
                  <a:pt x="240" y="2603"/>
                </a:lnTo>
                <a:lnTo>
                  <a:pt x="221" y="2603"/>
                </a:lnTo>
                <a:lnTo>
                  <a:pt x="204" y="2603"/>
                </a:lnTo>
                <a:lnTo>
                  <a:pt x="203" y="2601"/>
                </a:lnTo>
                <a:lnTo>
                  <a:pt x="201" y="2601"/>
                </a:lnTo>
                <a:lnTo>
                  <a:pt x="199" y="2600"/>
                </a:lnTo>
                <a:lnTo>
                  <a:pt x="194" y="2600"/>
                </a:lnTo>
                <a:lnTo>
                  <a:pt x="180" y="2600"/>
                </a:lnTo>
                <a:lnTo>
                  <a:pt x="152" y="2600"/>
                </a:lnTo>
                <a:lnTo>
                  <a:pt x="148" y="2604"/>
                </a:lnTo>
                <a:lnTo>
                  <a:pt x="145" y="2609"/>
                </a:lnTo>
                <a:lnTo>
                  <a:pt x="142" y="2613"/>
                </a:lnTo>
                <a:lnTo>
                  <a:pt x="138" y="2618"/>
                </a:lnTo>
                <a:lnTo>
                  <a:pt x="134" y="2629"/>
                </a:lnTo>
                <a:lnTo>
                  <a:pt x="131" y="2638"/>
                </a:lnTo>
                <a:lnTo>
                  <a:pt x="128" y="2647"/>
                </a:lnTo>
                <a:lnTo>
                  <a:pt x="125" y="2657"/>
                </a:lnTo>
                <a:lnTo>
                  <a:pt x="121" y="2665"/>
                </a:lnTo>
                <a:lnTo>
                  <a:pt x="116" y="2672"/>
                </a:lnTo>
                <a:lnTo>
                  <a:pt x="110" y="2668"/>
                </a:lnTo>
                <a:lnTo>
                  <a:pt x="107" y="2663"/>
                </a:lnTo>
                <a:lnTo>
                  <a:pt x="105" y="2659"/>
                </a:lnTo>
                <a:lnTo>
                  <a:pt x="104" y="2655"/>
                </a:lnTo>
                <a:lnTo>
                  <a:pt x="103" y="2644"/>
                </a:lnTo>
                <a:lnTo>
                  <a:pt x="102" y="2632"/>
                </a:lnTo>
                <a:lnTo>
                  <a:pt x="95" y="2633"/>
                </a:lnTo>
                <a:lnTo>
                  <a:pt x="89" y="2636"/>
                </a:lnTo>
                <a:lnTo>
                  <a:pt x="83" y="2640"/>
                </a:lnTo>
                <a:lnTo>
                  <a:pt x="78" y="2645"/>
                </a:lnTo>
                <a:lnTo>
                  <a:pt x="70" y="2657"/>
                </a:lnTo>
                <a:lnTo>
                  <a:pt x="61" y="2668"/>
                </a:lnTo>
                <a:lnTo>
                  <a:pt x="51" y="2655"/>
                </a:lnTo>
                <a:lnTo>
                  <a:pt x="46" y="2645"/>
                </a:lnTo>
                <a:lnTo>
                  <a:pt x="41" y="2635"/>
                </a:lnTo>
                <a:lnTo>
                  <a:pt x="36" y="2621"/>
                </a:lnTo>
                <a:lnTo>
                  <a:pt x="22" y="2607"/>
                </a:lnTo>
                <a:lnTo>
                  <a:pt x="11" y="2596"/>
                </a:lnTo>
                <a:lnTo>
                  <a:pt x="7" y="2589"/>
                </a:lnTo>
                <a:lnTo>
                  <a:pt x="4" y="2583"/>
                </a:lnTo>
                <a:lnTo>
                  <a:pt x="2" y="2575"/>
                </a:lnTo>
                <a:lnTo>
                  <a:pt x="0" y="2566"/>
                </a:lnTo>
                <a:lnTo>
                  <a:pt x="12" y="2559"/>
                </a:lnTo>
                <a:lnTo>
                  <a:pt x="21" y="2553"/>
                </a:lnTo>
                <a:lnTo>
                  <a:pt x="28" y="2547"/>
                </a:lnTo>
                <a:lnTo>
                  <a:pt x="36" y="2540"/>
                </a:lnTo>
                <a:lnTo>
                  <a:pt x="41" y="2532"/>
                </a:lnTo>
                <a:lnTo>
                  <a:pt x="45" y="2524"/>
                </a:lnTo>
                <a:lnTo>
                  <a:pt x="48" y="2516"/>
                </a:lnTo>
                <a:lnTo>
                  <a:pt x="50" y="2506"/>
                </a:lnTo>
                <a:lnTo>
                  <a:pt x="52" y="2497"/>
                </a:lnTo>
                <a:lnTo>
                  <a:pt x="53" y="2488"/>
                </a:lnTo>
                <a:lnTo>
                  <a:pt x="53" y="2478"/>
                </a:lnTo>
                <a:lnTo>
                  <a:pt x="53" y="2468"/>
                </a:lnTo>
                <a:lnTo>
                  <a:pt x="53" y="2447"/>
                </a:lnTo>
                <a:lnTo>
                  <a:pt x="52" y="2426"/>
                </a:lnTo>
                <a:lnTo>
                  <a:pt x="63" y="2404"/>
                </a:lnTo>
                <a:lnTo>
                  <a:pt x="73" y="2382"/>
                </a:lnTo>
                <a:lnTo>
                  <a:pt x="83" y="2360"/>
                </a:lnTo>
                <a:lnTo>
                  <a:pt x="95" y="2339"/>
                </a:lnTo>
                <a:lnTo>
                  <a:pt x="119" y="2339"/>
                </a:lnTo>
                <a:lnTo>
                  <a:pt x="142" y="2339"/>
                </a:lnTo>
                <a:lnTo>
                  <a:pt x="165" y="2339"/>
                </a:lnTo>
                <a:lnTo>
                  <a:pt x="189" y="2339"/>
                </a:lnTo>
                <a:lnTo>
                  <a:pt x="193" y="2336"/>
                </a:lnTo>
                <a:lnTo>
                  <a:pt x="196" y="2332"/>
                </a:lnTo>
                <a:lnTo>
                  <a:pt x="199" y="2327"/>
                </a:lnTo>
                <a:lnTo>
                  <a:pt x="201" y="2322"/>
                </a:lnTo>
                <a:lnTo>
                  <a:pt x="204" y="2309"/>
                </a:lnTo>
                <a:lnTo>
                  <a:pt x="206" y="2298"/>
                </a:lnTo>
                <a:lnTo>
                  <a:pt x="199" y="2298"/>
                </a:lnTo>
                <a:lnTo>
                  <a:pt x="192" y="2298"/>
                </a:lnTo>
                <a:lnTo>
                  <a:pt x="190" y="2285"/>
                </a:lnTo>
                <a:lnTo>
                  <a:pt x="188" y="2275"/>
                </a:lnTo>
                <a:lnTo>
                  <a:pt x="187" y="2270"/>
                </a:lnTo>
                <a:lnTo>
                  <a:pt x="188" y="2265"/>
                </a:lnTo>
                <a:lnTo>
                  <a:pt x="189" y="2260"/>
                </a:lnTo>
                <a:lnTo>
                  <a:pt x="192" y="2253"/>
                </a:lnTo>
                <a:lnTo>
                  <a:pt x="195" y="2253"/>
                </a:lnTo>
                <a:lnTo>
                  <a:pt x="201" y="2253"/>
                </a:lnTo>
                <a:lnTo>
                  <a:pt x="200" y="2243"/>
                </a:lnTo>
                <a:lnTo>
                  <a:pt x="200" y="2233"/>
                </a:lnTo>
                <a:lnTo>
                  <a:pt x="199" y="2222"/>
                </a:lnTo>
                <a:lnTo>
                  <a:pt x="196" y="2213"/>
                </a:lnTo>
                <a:lnTo>
                  <a:pt x="194" y="2204"/>
                </a:lnTo>
                <a:lnTo>
                  <a:pt x="190" y="2194"/>
                </a:lnTo>
                <a:lnTo>
                  <a:pt x="185" y="2185"/>
                </a:lnTo>
                <a:lnTo>
                  <a:pt x="178" y="2177"/>
                </a:lnTo>
                <a:lnTo>
                  <a:pt x="221" y="2155"/>
                </a:lnTo>
                <a:lnTo>
                  <a:pt x="246" y="2141"/>
                </a:lnTo>
                <a:lnTo>
                  <a:pt x="262" y="2133"/>
                </a:lnTo>
                <a:lnTo>
                  <a:pt x="275" y="2126"/>
                </a:lnTo>
                <a:lnTo>
                  <a:pt x="274" y="2114"/>
                </a:lnTo>
                <a:lnTo>
                  <a:pt x="272" y="2102"/>
                </a:lnTo>
                <a:lnTo>
                  <a:pt x="269" y="2089"/>
                </a:lnTo>
                <a:lnTo>
                  <a:pt x="265" y="2076"/>
                </a:lnTo>
                <a:lnTo>
                  <a:pt x="256" y="2050"/>
                </a:lnTo>
                <a:lnTo>
                  <a:pt x="249" y="2025"/>
                </a:lnTo>
                <a:lnTo>
                  <a:pt x="235" y="2019"/>
                </a:lnTo>
                <a:lnTo>
                  <a:pt x="222" y="2013"/>
                </a:lnTo>
                <a:lnTo>
                  <a:pt x="218" y="2010"/>
                </a:lnTo>
                <a:lnTo>
                  <a:pt x="214" y="2005"/>
                </a:lnTo>
                <a:lnTo>
                  <a:pt x="211" y="2002"/>
                </a:lnTo>
                <a:lnTo>
                  <a:pt x="208" y="1998"/>
                </a:lnTo>
                <a:lnTo>
                  <a:pt x="207" y="1995"/>
                </a:lnTo>
                <a:lnTo>
                  <a:pt x="205" y="1991"/>
                </a:lnTo>
                <a:lnTo>
                  <a:pt x="204" y="1987"/>
                </a:lnTo>
                <a:lnTo>
                  <a:pt x="204" y="1983"/>
                </a:lnTo>
                <a:lnTo>
                  <a:pt x="205" y="1974"/>
                </a:lnTo>
                <a:lnTo>
                  <a:pt x="207" y="1965"/>
                </a:lnTo>
                <a:lnTo>
                  <a:pt x="211" y="1957"/>
                </a:lnTo>
                <a:lnTo>
                  <a:pt x="216" y="1948"/>
                </a:lnTo>
                <a:lnTo>
                  <a:pt x="222" y="1939"/>
                </a:lnTo>
                <a:lnTo>
                  <a:pt x="230" y="1931"/>
                </a:lnTo>
                <a:lnTo>
                  <a:pt x="246" y="1913"/>
                </a:lnTo>
                <a:lnTo>
                  <a:pt x="262" y="1898"/>
                </a:lnTo>
                <a:lnTo>
                  <a:pt x="267" y="1873"/>
                </a:lnTo>
                <a:lnTo>
                  <a:pt x="269" y="1852"/>
                </a:lnTo>
                <a:lnTo>
                  <a:pt x="271" y="1836"/>
                </a:lnTo>
                <a:lnTo>
                  <a:pt x="274" y="1825"/>
                </a:lnTo>
                <a:lnTo>
                  <a:pt x="280" y="1823"/>
                </a:lnTo>
                <a:lnTo>
                  <a:pt x="288" y="1821"/>
                </a:lnTo>
                <a:lnTo>
                  <a:pt x="289" y="1808"/>
                </a:lnTo>
                <a:lnTo>
                  <a:pt x="291" y="1796"/>
                </a:lnTo>
                <a:lnTo>
                  <a:pt x="293" y="1783"/>
                </a:lnTo>
                <a:lnTo>
                  <a:pt x="296" y="1772"/>
                </a:lnTo>
                <a:lnTo>
                  <a:pt x="306" y="1771"/>
                </a:lnTo>
                <a:lnTo>
                  <a:pt x="317" y="1770"/>
                </a:lnTo>
                <a:lnTo>
                  <a:pt x="328" y="1770"/>
                </a:lnTo>
                <a:lnTo>
                  <a:pt x="339" y="1770"/>
                </a:lnTo>
                <a:lnTo>
                  <a:pt x="343" y="1765"/>
                </a:lnTo>
                <a:lnTo>
                  <a:pt x="346" y="1761"/>
                </a:lnTo>
                <a:lnTo>
                  <a:pt x="347" y="1755"/>
                </a:lnTo>
                <a:lnTo>
                  <a:pt x="347" y="1748"/>
                </a:lnTo>
                <a:lnTo>
                  <a:pt x="361" y="1741"/>
                </a:lnTo>
                <a:lnTo>
                  <a:pt x="375" y="1735"/>
                </a:lnTo>
                <a:lnTo>
                  <a:pt x="381" y="1732"/>
                </a:lnTo>
                <a:lnTo>
                  <a:pt x="387" y="1727"/>
                </a:lnTo>
                <a:lnTo>
                  <a:pt x="393" y="1722"/>
                </a:lnTo>
                <a:lnTo>
                  <a:pt x="400" y="1716"/>
                </a:lnTo>
                <a:lnTo>
                  <a:pt x="414" y="1718"/>
                </a:lnTo>
                <a:lnTo>
                  <a:pt x="429" y="1719"/>
                </a:lnTo>
                <a:lnTo>
                  <a:pt x="429" y="1726"/>
                </a:lnTo>
                <a:lnTo>
                  <a:pt x="430" y="1734"/>
                </a:lnTo>
                <a:lnTo>
                  <a:pt x="438" y="1733"/>
                </a:lnTo>
                <a:lnTo>
                  <a:pt x="447" y="1733"/>
                </a:lnTo>
                <a:lnTo>
                  <a:pt x="457" y="1732"/>
                </a:lnTo>
                <a:lnTo>
                  <a:pt x="465" y="1732"/>
                </a:lnTo>
                <a:lnTo>
                  <a:pt x="467" y="1722"/>
                </a:lnTo>
                <a:lnTo>
                  <a:pt x="469" y="1714"/>
                </a:lnTo>
                <a:lnTo>
                  <a:pt x="470" y="1706"/>
                </a:lnTo>
                <a:lnTo>
                  <a:pt x="472" y="1698"/>
                </a:lnTo>
                <a:lnTo>
                  <a:pt x="459" y="1696"/>
                </a:lnTo>
                <a:lnTo>
                  <a:pt x="445" y="1695"/>
                </a:lnTo>
                <a:lnTo>
                  <a:pt x="444" y="1690"/>
                </a:lnTo>
                <a:lnTo>
                  <a:pt x="442" y="1686"/>
                </a:lnTo>
                <a:lnTo>
                  <a:pt x="440" y="1681"/>
                </a:lnTo>
                <a:lnTo>
                  <a:pt x="436" y="1676"/>
                </a:lnTo>
                <a:lnTo>
                  <a:pt x="427" y="1664"/>
                </a:lnTo>
                <a:lnTo>
                  <a:pt x="415" y="1654"/>
                </a:lnTo>
                <a:lnTo>
                  <a:pt x="404" y="1642"/>
                </a:lnTo>
                <a:lnTo>
                  <a:pt x="393" y="1632"/>
                </a:lnTo>
                <a:lnTo>
                  <a:pt x="388" y="1627"/>
                </a:lnTo>
                <a:lnTo>
                  <a:pt x="384" y="1622"/>
                </a:lnTo>
                <a:lnTo>
                  <a:pt x="381" y="1616"/>
                </a:lnTo>
                <a:lnTo>
                  <a:pt x="378" y="1610"/>
                </a:lnTo>
                <a:lnTo>
                  <a:pt x="384" y="1603"/>
                </a:lnTo>
                <a:lnTo>
                  <a:pt x="389" y="1597"/>
                </a:lnTo>
                <a:lnTo>
                  <a:pt x="395" y="1589"/>
                </a:lnTo>
                <a:lnTo>
                  <a:pt x="399" y="1582"/>
                </a:lnTo>
                <a:lnTo>
                  <a:pt x="402" y="1575"/>
                </a:lnTo>
                <a:lnTo>
                  <a:pt x="404" y="1568"/>
                </a:lnTo>
                <a:lnTo>
                  <a:pt x="406" y="1559"/>
                </a:lnTo>
                <a:lnTo>
                  <a:pt x="407" y="1550"/>
                </a:lnTo>
                <a:lnTo>
                  <a:pt x="383" y="1549"/>
                </a:lnTo>
                <a:lnTo>
                  <a:pt x="360" y="1546"/>
                </a:lnTo>
                <a:lnTo>
                  <a:pt x="350" y="1544"/>
                </a:lnTo>
                <a:lnTo>
                  <a:pt x="339" y="1540"/>
                </a:lnTo>
                <a:lnTo>
                  <a:pt x="328" y="1536"/>
                </a:lnTo>
                <a:lnTo>
                  <a:pt x="319" y="1529"/>
                </a:lnTo>
                <a:lnTo>
                  <a:pt x="319" y="1522"/>
                </a:lnTo>
                <a:lnTo>
                  <a:pt x="320" y="1515"/>
                </a:lnTo>
                <a:lnTo>
                  <a:pt x="321" y="1510"/>
                </a:lnTo>
                <a:lnTo>
                  <a:pt x="323" y="1504"/>
                </a:lnTo>
                <a:lnTo>
                  <a:pt x="327" y="1494"/>
                </a:lnTo>
                <a:lnTo>
                  <a:pt x="334" y="1483"/>
                </a:lnTo>
                <a:lnTo>
                  <a:pt x="357" y="1479"/>
                </a:lnTo>
                <a:lnTo>
                  <a:pt x="380" y="1474"/>
                </a:lnTo>
                <a:lnTo>
                  <a:pt x="404" y="1470"/>
                </a:lnTo>
                <a:lnTo>
                  <a:pt x="427" y="1466"/>
                </a:lnTo>
                <a:lnTo>
                  <a:pt x="429" y="1466"/>
                </a:lnTo>
                <a:lnTo>
                  <a:pt x="429" y="1465"/>
                </a:lnTo>
                <a:lnTo>
                  <a:pt x="430" y="1462"/>
                </a:lnTo>
                <a:lnTo>
                  <a:pt x="430" y="1456"/>
                </a:lnTo>
                <a:lnTo>
                  <a:pt x="431" y="1431"/>
                </a:lnTo>
                <a:lnTo>
                  <a:pt x="431" y="1382"/>
                </a:lnTo>
                <a:lnTo>
                  <a:pt x="426" y="1382"/>
                </a:lnTo>
                <a:lnTo>
                  <a:pt x="423" y="1382"/>
                </a:lnTo>
                <a:lnTo>
                  <a:pt x="413" y="1373"/>
                </a:lnTo>
                <a:lnTo>
                  <a:pt x="406" y="1366"/>
                </a:lnTo>
                <a:lnTo>
                  <a:pt x="403" y="1364"/>
                </a:lnTo>
                <a:lnTo>
                  <a:pt x="398" y="1363"/>
                </a:lnTo>
                <a:lnTo>
                  <a:pt x="392" y="1363"/>
                </a:lnTo>
                <a:lnTo>
                  <a:pt x="384" y="1364"/>
                </a:lnTo>
                <a:lnTo>
                  <a:pt x="363" y="1330"/>
                </a:lnTo>
                <a:lnTo>
                  <a:pt x="342" y="1294"/>
                </a:lnTo>
                <a:lnTo>
                  <a:pt x="330" y="1275"/>
                </a:lnTo>
                <a:lnTo>
                  <a:pt x="321" y="1258"/>
                </a:lnTo>
                <a:lnTo>
                  <a:pt x="313" y="1239"/>
                </a:lnTo>
                <a:lnTo>
                  <a:pt x="305" y="1221"/>
                </a:lnTo>
                <a:lnTo>
                  <a:pt x="308" y="1218"/>
                </a:lnTo>
                <a:lnTo>
                  <a:pt x="313" y="1215"/>
                </a:lnTo>
                <a:lnTo>
                  <a:pt x="320" y="1213"/>
                </a:lnTo>
                <a:lnTo>
                  <a:pt x="332" y="1209"/>
                </a:lnTo>
                <a:lnTo>
                  <a:pt x="348" y="1197"/>
                </a:lnTo>
                <a:lnTo>
                  <a:pt x="362" y="1185"/>
                </a:lnTo>
                <a:lnTo>
                  <a:pt x="370" y="1178"/>
                </a:lnTo>
                <a:lnTo>
                  <a:pt x="376" y="1171"/>
                </a:lnTo>
                <a:lnTo>
                  <a:pt x="381" y="1163"/>
                </a:lnTo>
                <a:lnTo>
                  <a:pt x="385" y="1156"/>
                </a:lnTo>
                <a:lnTo>
                  <a:pt x="400" y="1155"/>
                </a:lnTo>
                <a:lnTo>
                  <a:pt x="415" y="1154"/>
                </a:lnTo>
                <a:lnTo>
                  <a:pt x="414" y="1146"/>
                </a:lnTo>
                <a:lnTo>
                  <a:pt x="414" y="1136"/>
                </a:lnTo>
                <a:lnTo>
                  <a:pt x="414" y="1128"/>
                </a:lnTo>
                <a:lnTo>
                  <a:pt x="414" y="1120"/>
                </a:lnTo>
                <a:lnTo>
                  <a:pt x="419" y="1118"/>
                </a:lnTo>
                <a:lnTo>
                  <a:pt x="427" y="1113"/>
                </a:lnTo>
                <a:lnTo>
                  <a:pt x="435" y="1108"/>
                </a:lnTo>
                <a:lnTo>
                  <a:pt x="443" y="1102"/>
                </a:lnTo>
                <a:lnTo>
                  <a:pt x="449" y="1095"/>
                </a:lnTo>
                <a:lnTo>
                  <a:pt x="456" y="1088"/>
                </a:lnTo>
                <a:lnTo>
                  <a:pt x="458" y="1085"/>
                </a:lnTo>
                <a:lnTo>
                  <a:pt x="459" y="1082"/>
                </a:lnTo>
                <a:lnTo>
                  <a:pt x="459" y="1079"/>
                </a:lnTo>
                <a:lnTo>
                  <a:pt x="458" y="1077"/>
                </a:lnTo>
                <a:lnTo>
                  <a:pt x="466" y="1068"/>
                </a:lnTo>
                <a:lnTo>
                  <a:pt x="471" y="1059"/>
                </a:lnTo>
                <a:lnTo>
                  <a:pt x="473" y="1051"/>
                </a:lnTo>
                <a:lnTo>
                  <a:pt x="474" y="1040"/>
                </a:lnTo>
                <a:lnTo>
                  <a:pt x="460" y="1037"/>
                </a:lnTo>
                <a:lnTo>
                  <a:pt x="445" y="1035"/>
                </a:lnTo>
                <a:lnTo>
                  <a:pt x="443" y="1022"/>
                </a:lnTo>
                <a:lnTo>
                  <a:pt x="442" y="1010"/>
                </a:lnTo>
                <a:lnTo>
                  <a:pt x="442" y="1003"/>
                </a:lnTo>
                <a:lnTo>
                  <a:pt x="443" y="997"/>
                </a:lnTo>
                <a:lnTo>
                  <a:pt x="444" y="991"/>
                </a:lnTo>
                <a:lnTo>
                  <a:pt x="446" y="985"/>
                </a:lnTo>
                <a:lnTo>
                  <a:pt x="449" y="985"/>
                </a:lnTo>
                <a:lnTo>
                  <a:pt x="455" y="985"/>
                </a:lnTo>
                <a:lnTo>
                  <a:pt x="456" y="964"/>
                </a:lnTo>
                <a:lnTo>
                  <a:pt x="458" y="941"/>
                </a:lnTo>
                <a:lnTo>
                  <a:pt x="459" y="918"/>
                </a:lnTo>
                <a:lnTo>
                  <a:pt x="458" y="898"/>
                </a:lnTo>
                <a:lnTo>
                  <a:pt x="447" y="864"/>
                </a:lnTo>
                <a:lnTo>
                  <a:pt x="441" y="847"/>
                </a:lnTo>
                <a:lnTo>
                  <a:pt x="439" y="836"/>
                </a:lnTo>
                <a:lnTo>
                  <a:pt x="439" y="828"/>
                </a:lnTo>
                <a:lnTo>
                  <a:pt x="441" y="829"/>
                </a:lnTo>
                <a:lnTo>
                  <a:pt x="443" y="830"/>
                </a:lnTo>
                <a:lnTo>
                  <a:pt x="447" y="830"/>
                </a:lnTo>
                <a:lnTo>
                  <a:pt x="454" y="830"/>
                </a:lnTo>
                <a:lnTo>
                  <a:pt x="480" y="828"/>
                </a:lnTo>
                <a:lnTo>
                  <a:pt x="527" y="823"/>
                </a:lnTo>
                <a:lnTo>
                  <a:pt x="527" y="809"/>
                </a:lnTo>
                <a:lnTo>
                  <a:pt x="526" y="795"/>
                </a:lnTo>
                <a:lnTo>
                  <a:pt x="526" y="780"/>
                </a:lnTo>
                <a:lnTo>
                  <a:pt x="526" y="767"/>
                </a:lnTo>
                <a:lnTo>
                  <a:pt x="539" y="763"/>
                </a:lnTo>
                <a:lnTo>
                  <a:pt x="551" y="756"/>
                </a:lnTo>
                <a:lnTo>
                  <a:pt x="564" y="748"/>
                </a:lnTo>
                <a:lnTo>
                  <a:pt x="575" y="739"/>
                </a:lnTo>
                <a:lnTo>
                  <a:pt x="586" y="729"/>
                </a:lnTo>
                <a:lnTo>
                  <a:pt x="598" y="717"/>
                </a:lnTo>
                <a:lnTo>
                  <a:pt x="608" y="706"/>
                </a:lnTo>
                <a:lnTo>
                  <a:pt x="617" y="692"/>
                </a:lnTo>
                <a:lnTo>
                  <a:pt x="626" y="679"/>
                </a:lnTo>
                <a:lnTo>
                  <a:pt x="633" y="665"/>
                </a:lnTo>
                <a:lnTo>
                  <a:pt x="638" y="651"/>
                </a:lnTo>
                <a:lnTo>
                  <a:pt x="642" y="636"/>
                </a:lnTo>
                <a:lnTo>
                  <a:pt x="644" y="622"/>
                </a:lnTo>
                <a:lnTo>
                  <a:pt x="644" y="607"/>
                </a:lnTo>
                <a:lnTo>
                  <a:pt x="643" y="600"/>
                </a:lnTo>
                <a:lnTo>
                  <a:pt x="642" y="593"/>
                </a:lnTo>
                <a:lnTo>
                  <a:pt x="640" y="585"/>
                </a:lnTo>
                <a:lnTo>
                  <a:pt x="637" y="578"/>
                </a:lnTo>
                <a:lnTo>
                  <a:pt x="634" y="578"/>
                </a:lnTo>
                <a:lnTo>
                  <a:pt x="632" y="577"/>
                </a:lnTo>
                <a:lnTo>
                  <a:pt x="630" y="575"/>
                </a:lnTo>
                <a:lnTo>
                  <a:pt x="628" y="573"/>
                </a:lnTo>
                <a:lnTo>
                  <a:pt x="625" y="567"/>
                </a:lnTo>
                <a:lnTo>
                  <a:pt x="623" y="557"/>
                </a:lnTo>
                <a:lnTo>
                  <a:pt x="622" y="547"/>
                </a:lnTo>
                <a:lnTo>
                  <a:pt x="621" y="536"/>
                </a:lnTo>
                <a:lnTo>
                  <a:pt x="621" y="523"/>
                </a:lnTo>
                <a:lnTo>
                  <a:pt x="621" y="511"/>
                </a:lnTo>
                <a:lnTo>
                  <a:pt x="624" y="484"/>
                </a:lnTo>
                <a:lnTo>
                  <a:pt x="628" y="459"/>
                </a:lnTo>
                <a:lnTo>
                  <a:pt x="632" y="438"/>
                </a:lnTo>
                <a:lnTo>
                  <a:pt x="636" y="426"/>
                </a:lnTo>
                <a:lnTo>
                  <a:pt x="637" y="398"/>
                </a:lnTo>
                <a:lnTo>
                  <a:pt x="639" y="378"/>
                </a:lnTo>
                <a:lnTo>
                  <a:pt x="642" y="359"/>
                </a:lnTo>
                <a:lnTo>
                  <a:pt x="644" y="333"/>
                </a:lnTo>
                <a:lnTo>
                  <a:pt x="649" y="327"/>
                </a:lnTo>
                <a:lnTo>
                  <a:pt x="653" y="316"/>
                </a:lnTo>
                <a:lnTo>
                  <a:pt x="657" y="300"/>
                </a:lnTo>
                <a:lnTo>
                  <a:pt x="660" y="280"/>
                </a:lnTo>
                <a:lnTo>
                  <a:pt x="668" y="234"/>
                </a:lnTo>
                <a:lnTo>
                  <a:pt x="674" y="181"/>
                </a:lnTo>
                <a:lnTo>
                  <a:pt x="681" y="126"/>
                </a:lnTo>
                <a:lnTo>
                  <a:pt x="685" y="74"/>
                </a:lnTo>
                <a:lnTo>
                  <a:pt x="688" y="31"/>
                </a:lnTo>
                <a:lnTo>
                  <a:pt x="689" y="0"/>
                </a:lnTo>
                <a:lnTo>
                  <a:pt x="725" y="5"/>
                </a:lnTo>
                <a:lnTo>
                  <a:pt x="763" y="9"/>
                </a:lnTo>
                <a:lnTo>
                  <a:pt x="799" y="14"/>
                </a:lnTo>
                <a:lnTo>
                  <a:pt x="837" y="18"/>
                </a:lnTo>
                <a:lnTo>
                  <a:pt x="837" y="22"/>
                </a:lnTo>
                <a:lnTo>
                  <a:pt x="837" y="26"/>
                </a:lnTo>
                <a:lnTo>
                  <a:pt x="865" y="27"/>
                </a:lnTo>
                <a:lnTo>
                  <a:pt x="893" y="31"/>
                </a:lnTo>
                <a:lnTo>
                  <a:pt x="920" y="35"/>
                </a:lnTo>
                <a:lnTo>
                  <a:pt x="947" y="41"/>
                </a:lnTo>
                <a:lnTo>
                  <a:pt x="973" y="46"/>
                </a:lnTo>
                <a:lnTo>
                  <a:pt x="1000" y="51"/>
                </a:lnTo>
                <a:lnTo>
                  <a:pt x="1028" y="55"/>
                </a:lnTo>
                <a:lnTo>
                  <a:pt x="1058" y="59"/>
                </a:lnTo>
                <a:lnTo>
                  <a:pt x="1056" y="72"/>
                </a:lnTo>
                <a:lnTo>
                  <a:pt x="1054" y="85"/>
                </a:lnTo>
                <a:lnTo>
                  <a:pt x="1053" y="100"/>
                </a:lnTo>
                <a:lnTo>
                  <a:pt x="1052" y="113"/>
                </a:lnTo>
                <a:lnTo>
                  <a:pt x="1035" y="112"/>
                </a:lnTo>
                <a:lnTo>
                  <a:pt x="1021" y="112"/>
                </a:lnTo>
                <a:lnTo>
                  <a:pt x="1009" y="113"/>
                </a:lnTo>
                <a:lnTo>
                  <a:pt x="1001" y="117"/>
                </a:lnTo>
                <a:lnTo>
                  <a:pt x="994" y="120"/>
                </a:lnTo>
                <a:lnTo>
                  <a:pt x="989" y="124"/>
                </a:lnTo>
                <a:lnTo>
                  <a:pt x="985" y="129"/>
                </a:lnTo>
                <a:lnTo>
                  <a:pt x="982" y="136"/>
                </a:lnTo>
                <a:lnTo>
                  <a:pt x="980" y="168"/>
                </a:lnTo>
                <a:lnTo>
                  <a:pt x="980" y="212"/>
                </a:lnTo>
                <a:lnTo>
                  <a:pt x="982" y="222"/>
                </a:lnTo>
                <a:lnTo>
                  <a:pt x="987" y="235"/>
                </a:lnTo>
                <a:lnTo>
                  <a:pt x="999" y="235"/>
                </a:lnTo>
                <a:lnTo>
                  <a:pt x="1014" y="237"/>
                </a:lnTo>
                <a:lnTo>
                  <a:pt x="1024" y="250"/>
                </a:lnTo>
                <a:lnTo>
                  <a:pt x="1031" y="262"/>
                </a:lnTo>
                <a:lnTo>
                  <a:pt x="1035" y="270"/>
                </a:lnTo>
                <a:lnTo>
                  <a:pt x="1037" y="278"/>
                </a:lnTo>
                <a:lnTo>
                  <a:pt x="1037" y="287"/>
                </a:lnTo>
                <a:lnTo>
                  <a:pt x="1036" y="296"/>
                </a:lnTo>
                <a:lnTo>
                  <a:pt x="1034" y="307"/>
                </a:lnTo>
                <a:lnTo>
                  <a:pt x="1031" y="323"/>
                </a:lnTo>
                <a:lnTo>
                  <a:pt x="1042" y="323"/>
                </a:lnTo>
                <a:lnTo>
                  <a:pt x="1052" y="325"/>
                </a:lnTo>
                <a:lnTo>
                  <a:pt x="1052" y="356"/>
                </a:lnTo>
                <a:lnTo>
                  <a:pt x="1052" y="379"/>
                </a:lnTo>
                <a:lnTo>
                  <a:pt x="1053" y="388"/>
                </a:lnTo>
                <a:lnTo>
                  <a:pt x="1054" y="396"/>
                </a:lnTo>
                <a:lnTo>
                  <a:pt x="1056" y="402"/>
                </a:lnTo>
                <a:lnTo>
                  <a:pt x="1059" y="407"/>
                </a:lnTo>
                <a:lnTo>
                  <a:pt x="1063" y="410"/>
                </a:lnTo>
                <a:lnTo>
                  <a:pt x="1070" y="413"/>
                </a:lnTo>
                <a:lnTo>
                  <a:pt x="1076" y="415"/>
                </a:lnTo>
                <a:lnTo>
                  <a:pt x="1084" y="416"/>
                </a:lnTo>
                <a:lnTo>
                  <a:pt x="1106" y="416"/>
                </a:lnTo>
                <a:lnTo>
                  <a:pt x="1136" y="414"/>
                </a:lnTo>
                <a:lnTo>
                  <a:pt x="1157" y="414"/>
                </a:lnTo>
                <a:lnTo>
                  <a:pt x="1179" y="413"/>
                </a:lnTo>
                <a:lnTo>
                  <a:pt x="1201" y="412"/>
                </a:lnTo>
                <a:lnTo>
                  <a:pt x="1224" y="411"/>
                </a:lnTo>
                <a:lnTo>
                  <a:pt x="1224" y="409"/>
                </a:lnTo>
                <a:lnTo>
                  <a:pt x="1224" y="408"/>
                </a:lnTo>
                <a:lnTo>
                  <a:pt x="1249" y="406"/>
                </a:lnTo>
                <a:lnTo>
                  <a:pt x="1275" y="405"/>
                </a:lnTo>
                <a:lnTo>
                  <a:pt x="1301" y="404"/>
                </a:lnTo>
                <a:lnTo>
                  <a:pt x="1327" y="403"/>
                </a:lnTo>
                <a:lnTo>
                  <a:pt x="1344" y="402"/>
                </a:lnTo>
                <a:lnTo>
                  <a:pt x="1362" y="401"/>
                </a:lnTo>
                <a:lnTo>
                  <a:pt x="1381" y="400"/>
                </a:lnTo>
                <a:lnTo>
                  <a:pt x="1398" y="399"/>
                </a:lnTo>
                <a:lnTo>
                  <a:pt x="1396" y="411"/>
                </a:lnTo>
                <a:lnTo>
                  <a:pt x="1392" y="424"/>
                </a:lnTo>
                <a:lnTo>
                  <a:pt x="1387" y="434"/>
                </a:lnTo>
                <a:lnTo>
                  <a:pt x="1384" y="444"/>
                </a:lnTo>
                <a:lnTo>
                  <a:pt x="1382" y="450"/>
                </a:lnTo>
                <a:lnTo>
                  <a:pt x="1381" y="454"/>
                </a:lnTo>
                <a:lnTo>
                  <a:pt x="1381" y="459"/>
                </a:lnTo>
                <a:lnTo>
                  <a:pt x="1382" y="464"/>
                </a:lnTo>
                <a:lnTo>
                  <a:pt x="1384" y="469"/>
                </a:lnTo>
                <a:lnTo>
                  <a:pt x="1387" y="474"/>
                </a:lnTo>
                <a:lnTo>
                  <a:pt x="1391" y="480"/>
                </a:lnTo>
                <a:lnTo>
                  <a:pt x="1397" y="485"/>
                </a:lnTo>
                <a:lnTo>
                  <a:pt x="1426" y="485"/>
                </a:lnTo>
                <a:lnTo>
                  <a:pt x="1442" y="485"/>
                </a:lnTo>
                <a:lnTo>
                  <a:pt x="1446" y="485"/>
                </a:lnTo>
                <a:lnTo>
                  <a:pt x="1448" y="486"/>
                </a:lnTo>
                <a:lnTo>
                  <a:pt x="1450" y="487"/>
                </a:lnTo>
                <a:lnTo>
                  <a:pt x="1451" y="488"/>
                </a:lnTo>
                <a:lnTo>
                  <a:pt x="1444" y="494"/>
                </a:lnTo>
                <a:lnTo>
                  <a:pt x="1439" y="499"/>
                </a:lnTo>
                <a:lnTo>
                  <a:pt x="1435" y="506"/>
                </a:lnTo>
                <a:lnTo>
                  <a:pt x="1432" y="511"/>
                </a:lnTo>
                <a:lnTo>
                  <a:pt x="1431" y="524"/>
                </a:lnTo>
                <a:lnTo>
                  <a:pt x="1430" y="543"/>
                </a:lnTo>
                <a:lnTo>
                  <a:pt x="1416" y="543"/>
                </a:lnTo>
                <a:lnTo>
                  <a:pt x="1403" y="545"/>
                </a:lnTo>
                <a:lnTo>
                  <a:pt x="1403" y="548"/>
                </a:lnTo>
                <a:lnTo>
                  <a:pt x="1403" y="552"/>
                </a:lnTo>
                <a:lnTo>
                  <a:pt x="1397" y="550"/>
                </a:lnTo>
                <a:lnTo>
                  <a:pt x="1393" y="548"/>
                </a:lnTo>
                <a:lnTo>
                  <a:pt x="1393" y="535"/>
                </a:lnTo>
                <a:lnTo>
                  <a:pt x="1392" y="521"/>
                </a:lnTo>
                <a:lnTo>
                  <a:pt x="1391" y="514"/>
                </a:lnTo>
                <a:lnTo>
                  <a:pt x="1390" y="508"/>
                </a:lnTo>
                <a:lnTo>
                  <a:pt x="1388" y="501"/>
                </a:lnTo>
                <a:lnTo>
                  <a:pt x="1385" y="495"/>
                </a:lnTo>
                <a:lnTo>
                  <a:pt x="1378" y="495"/>
                </a:lnTo>
                <a:lnTo>
                  <a:pt x="1370" y="496"/>
                </a:lnTo>
                <a:lnTo>
                  <a:pt x="1363" y="498"/>
                </a:lnTo>
                <a:lnTo>
                  <a:pt x="1356" y="500"/>
                </a:lnTo>
                <a:lnTo>
                  <a:pt x="1341" y="506"/>
                </a:lnTo>
                <a:lnTo>
                  <a:pt x="1327" y="509"/>
                </a:lnTo>
                <a:lnTo>
                  <a:pt x="1327" y="513"/>
                </a:lnTo>
                <a:lnTo>
                  <a:pt x="1327" y="516"/>
                </a:lnTo>
                <a:lnTo>
                  <a:pt x="1319" y="520"/>
                </a:lnTo>
                <a:lnTo>
                  <a:pt x="1313" y="524"/>
                </a:lnTo>
                <a:lnTo>
                  <a:pt x="1309" y="528"/>
                </a:lnTo>
                <a:lnTo>
                  <a:pt x="1305" y="533"/>
                </a:lnTo>
                <a:lnTo>
                  <a:pt x="1299" y="542"/>
                </a:lnTo>
                <a:lnTo>
                  <a:pt x="1295" y="551"/>
                </a:lnTo>
                <a:lnTo>
                  <a:pt x="1290" y="562"/>
                </a:lnTo>
                <a:lnTo>
                  <a:pt x="1284" y="572"/>
                </a:lnTo>
                <a:lnTo>
                  <a:pt x="1280" y="577"/>
                </a:lnTo>
                <a:lnTo>
                  <a:pt x="1276" y="581"/>
                </a:lnTo>
                <a:lnTo>
                  <a:pt x="1270" y="586"/>
                </a:lnTo>
                <a:lnTo>
                  <a:pt x="1262" y="591"/>
                </a:lnTo>
                <a:lnTo>
                  <a:pt x="1262" y="605"/>
                </a:lnTo>
                <a:lnTo>
                  <a:pt x="1262" y="620"/>
                </a:lnTo>
                <a:lnTo>
                  <a:pt x="1262" y="635"/>
                </a:lnTo>
                <a:lnTo>
                  <a:pt x="1262" y="650"/>
                </a:lnTo>
                <a:lnTo>
                  <a:pt x="1286" y="657"/>
                </a:lnTo>
                <a:lnTo>
                  <a:pt x="1313" y="665"/>
                </a:lnTo>
                <a:lnTo>
                  <a:pt x="1319" y="668"/>
                </a:lnTo>
                <a:lnTo>
                  <a:pt x="1326" y="672"/>
                </a:lnTo>
                <a:lnTo>
                  <a:pt x="1331" y="675"/>
                </a:lnTo>
                <a:lnTo>
                  <a:pt x="1335" y="679"/>
                </a:lnTo>
                <a:lnTo>
                  <a:pt x="1339" y="684"/>
                </a:lnTo>
                <a:lnTo>
                  <a:pt x="1342" y="689"/>
                </a:lnTo>
                <a:lnTo>
                  <a:pt x="1343" y="695"/>
                </a:lnTo>
                <a:lnTo>
                  <a:pt x="1344" y="702"/>
                </a:lnTo>
                <a:lnTo>
                  <a:pt x="1340" y="707"/>
                </a:lnTo>
                <a:lnTo>
                  <a:pt x="1336" y="715"/>
                </a:lnTo>
                <a:lnTo>
                  <a:pt x="1331" y="724"/>
                </a:lnTo>
                <a:lnTo>
                  <a:pt x="1326" y="735"/>
                </a:lnTo>
                <a:lnTo>
                  <a:pt x="1322" y="746"/>
                </a:lnTo>
                <a:lnTo>
                  <a:pt x="1317" y="756"/>
                </a:lnTo>
                <a:lnTo>
                  <a:pt x="1315" y="764"/>
                </a:lnTo>
                <a:lnTo>
                  <a:pt x="1314" y="770"/>
                </a:lnTo>
                <a:lnTo>
                  <a:pt x="1335" y="787"/>
                </a:lnTo>
                <a:lnTo>
                  <a:pt x="1345" y="798"/>
                </a:lnTo>
                <a:lnTo>
                  <a:pt x="1347" y="800"/>
                </a:lnTo>
                <a:lnTo>
                  <a:pt x="1348" y="804"/>
                </a:lnTo>
                <a:lnTo>
                  <a:pt x="1348" y="808"/>
                </a:lnTo>
                <a:lnTo>
                  <a:pt x="1348" y="815"/>
                </a:lnTo>
                <a:lnTo>
                  <a:pt x="1348" y="829"/>
                </a:lnTo>
                <a:lnTo>
                  <a:pt x="1345" y="850"/>
                </a:lnTo>
                <a:lnTo>
                  <a:pt x="1327" y="878"/>
                </a:lnTo>
                <a:lnTo>
                  <a:pt x="1316" y="893"/>
                </a:lnTo>
                <a:lnTo>
                  <a:pt x="1309" y="902"/>
                </a:lnTo>
                <a:lnTo>
                  <a:pt x="1302" y="909"/>
                </a:lnTo>
                <a:lnTo>
                  <a:pt x="1283" y="943"/>
                </a:lnTo>
                <a:lnTo>
                  <a:pt x="1273" y="962"/>
                </a:lnTo>
                <a:lnTo>
                  <a:pt x="1267" y="971"/>
                </a:lnTo>
                <a:lnTo>
                  <a:pt x="1259" y="979"/>
                </a:lnTo>
                <a:lnTo>
                  <a:pt x="1243" y="981"/>
                </a:lnTo>
                <a:lnTo>
                  <a:pt x="1224" y="984"/>
                </a:lnTo>
                <a:lnTo>
                  <a:pt x="1215" y="987"/>
                </a:lnTo>
                <a:lnTo>
                  <a:pt x="1205" y="989"/>
                </a:lnTo>
                <a:lnTo>
                  <a:pt x="1196" y="992"/>
                </a:lnTo>
                <a:lnTo>
                  <a:pt x="1188" y="996"/>
                </a:lnTo>
                <a:lnTo>
                  <a:pt x="1181" y="1000"/>
                </a:lnTo>
                <a:lnTo>
                  <a:pt x="1173" y="1004"/>
                </a:lnTo>
                <a:lnTo>
                  <a:pt x="1168" y="1011"/>
                </a:lnTo>
                <a:lnTo>
                  <a:pt x="1164" y="1017"/>
                </a:lnTo>
                <a:lnTo>
                  <a:pt x="1162" y="1024"/>
                </a:lnTo>
                <a:lnTo>
                  <a:pt x="1161" y="1031"/>
                </a:lnTo>
                <a:lnTo>
                  <a:pt x="1163" y="1041"/>
                </a:lnTo>
                <a:lnTo>
                  <a:pt x="1166" y="1050"/>
                </a:lnTo>
                <a:lnTo>
                  <a:pt x="1164" y="1066"/>
                </a:lnTo>
                <a:lnTo>
                  <a:pt x="1161" y="1081"/>
                </a:lnTo>
                <a:lnTo>
                  <a:pt x="1159" y="1097"/>
                </a:lnTo>
                <a:lnTo>
                  <a:pt x="1157" y="1112"/>
                </a:lnTo>
                <a:lnTo>
                  <a:pt x="1170" y="1129"/>
                </a:lnTo>
                <a:lnTo>
                  <a:pt x="1178" y="1137"/>
                </a:lnTo>
                <a:lnTo>
                  <a:pt x="1184" y="1142"/>
                </a:lnTo>
                <a:lnTo>
                  <a:pt x="1190" y="1148"/>
                </a:lnTo>
                <a:lnTo>
                  <a:pt x="1191" y="1181"/>
                </a:lnTo>
                <a:lnTo>
                  <a:pt x="1193" y="1213"/>
                </a:lnTo>
                <a:lnTo>
                  <a:pt x="1193" y="1230"/>
                </a:lnTo>
                <a:lnTo>
                  <a:pt x="1193" y="1246"/>
                </a:lnTo>
                <a:lnTo>
                  <a:pt x="1192" y="1263"/>
                </a:lnTo>
                <a:lnTo>
                  <a:pt x="1190" y="1279"/>
                </a:lnTo>
                <a:lnTo>
                  <a:pt x="1176" y="1288"/>
                </a:lnTo>
                <a:lnTo>
                  <a:pt x="1162" y="1296"/>
                </a:lnTo>
                <a:lnTo>
                  <a:pt x="1148" y="1304"/>
                </a:lnTo>
                <a:lnTo>
                  <a:pt x="1134" y="1313"/>
                </a:lnTo>
                <a:lnTo>
                  <a:pt x="1123" y="1325"/>
                </a:lnTo>
                <a:lnTo>
                  <a:pt x="1111" y="1336"/>
                </a:lnTo>
                <a:lnTo>
                  <a:pt x="1099" y="1347"/>
                </a:lnTo>
                <a:lnTo>
                  <a:pt x="1085" y="1355"/>
                </a:lnTo>
                <a:lnTo>
                  <a:pt x="1071" y="1363"/>
                </a:lnTo>
                <a:lnTo>
                  <a:pt x="1056" y="1371"/>
                </a:lnTo>
                <a:lnTo>
                  <a:pt x="1042" y="1378"/>
                </a:lnTo>
                <a:lnTo>
                  <a:pt x="1026" y="1384"/>
                </a:lnTo>
                <a:lnTo>
                  <a:pt x="1026" y="1401"/>
                </a:lnTo>
                <a:lnTo>
                  <a:pt x="1027" y="1413"/>
                </a:lnTo>
                <a:lnTo>
                  <a:pt x="1028" y="1419"/>
                </a:lnTo>
                <a:lnTo>
                  <a:pt x="1030" y="1426"/>
                </a:lnTo>
                <a:lnTo>
                  <a:pt x="1033" y="1433"/>
                </a:lnTo>
                <a:lnTo>
                  <a:pt x="1037" y="1441"/>
                </a:lnTo>
                <a:lnTo>
                  <a:pt x="1044" y="1444"/>
                </a:lnTo>
                <a:lnTo>
                  <a:pt x="1049" y="1448"/>
                </a:lnTo>
                <a:lnTo>
                  <a:pt x="1053" y="1454"/>
                </a:lnTo>
                <a:lnTo>
                  <a:pt x="1056" y="1458"/>
                </a:lnTo>
                <a:lnTo>
                  <a:pt x="1058" y="1464"/>
                </a:lnTo>
                <a:lnTo>
                  <a:pt x="1060" y="1469"/>
                </a:lnTo>
                <a:lnTo>
                  <a:pt x="1060" y="1475"/>
                </a:lnTo>
                <a:lnTo>
                  <a:pt x="1060" y="1482"/>
                </a:lnTo>
                <a:lnTo>
                  <a:pt x="1060" y="1488"/>
                </a:lnTo>
                <a:lnTo>
                  <a:pt x="1058" y="1493"/>
                </a:lnTo>
                <a:lnTo>
                  <a:pt x="1056" y="1499"/>
                </a:lnTo>
                <a:lnTo>
                  <a:pt x="1054" y="1505"/>
                </a:lnTo>
                <a:lnTo>
                  <a:pt x="1051" y="1511"/>
                </a:lnTo>
                <a:lnTo>
                  <a:pt x="1048" y="1517"/>
                </a:lnTo>
                <a:lnTo>
                  <a:pt x="1044" y="1521"/>
                </a:lnTo>
                <a:lnTo>
                  <a:pt x="1039" y="1526"/>
                </a:lnTo>
                <a:lnTo>
                  <a:pt x="1037" y="1536"/>
                </a:lnTo>
                <a:lnTo>
                  <a:pt x="1034" y="1545"/>
                </a:lnTo>
                <a:lnTo>
                  <a:pt x="1030" y="1553"/>
                </a:lnTo>
                <a:lnTo>
                  <a:pt x="1026" y="1561"/>
                </a:lnTo>
                <a:lnTo>
                  <a:pt x="1018" y="1578"/>
                </a:lnTo>
                <a:lnTo>
                  <a:pt x="1007" y="1595"/>
                </a:lnTo>
                <a:lnTo>
                  <a:pt x="996" y="1610"/>
                </a:lnTo>
                <a:lnTo>
                  <a:pt x="986" y="1626"/>
                </a:lnTo>
                <a:lnTo>
                  <a:pt x="976" y="1641"/>
                </a:lnTo>
                <a:lnTo>
                  <a:pt x="967" y="1657"/>
                </a:lnTo>
                <a:lnTo>
                  <a:pt x="966" y="1678"/>
                </a:lnTo>
                <a:lnTo>
                  <a:pt x="965" y="1698"/>
                </a:lnTo>
                <a:lnTo>
                  <a:pt x="964" y="1720"/>
                </a:lnTo>
                <a:lnTo>
                  <a:pt x="964" y="1741"/>
                </a:lnTo>
                <a:lnTo>
                  <a:pt x="971" y="1742"/>
                </a:lnTo>
                <a:lnTo>
                  <a:pt x="978" y="1743"/>
                </a:lnTo>
                <a:lnTo>
                  <a:pt x="987" y="1745"/>
                </a:lnTo>
                <a:lnTo>
                  <a:pt x="995" y="1747"/>
                </a:lnTo>
                <a:lnTo>
                  <a:pt x="998" y="1752"/>
                </a:lnTo>
                <a:lnTo>
                  <a:pt x="1002" y="1758"/>
                </a:lnTo>
                <a:lnTo>
                  <a:pt x="1006" y="1762"/>
                </a:lnTo>
                <a:lnTo>
                  <a:pt x="1011" y="1766"/>
                </a:lnTo>
                <a:lnTo>
                  <a:pt x="1017" y="1769"/>
                </a:lnTo>
                <a:lnTo>
                  <a:pt x="1023" y="1772"/>
                </a:lnTo>
                <a:lnTo>
                  <a:pt x="1029" y="1774"/>
                </a:lnTo>
                <a:lnTo>
                  <a:pt x="1035" y="1776"/>
                </a:lnTo>
                <a:lnTo>
                  <a:pt x="1049" y="1779"/>
                </a:lnTo>
                <a:lnTo>
                  <a:pt x="1063" y="1781"/>
                </a:lnTo>
                <a:lnTo>
                  <a:pt x="1077" y="1782"/>
                </a:lnTo>
                <a:lnTo>
                  <a:pt x="1090" y="1782"/>
                </a:lnTo>
                <a:lnTo>
                  <a:pt x="1093" y="1779"/>
                </a:lnTo>
                <a:lnTo>
                  <a:pt x="1097" y="1777"/>
                </a:lnTo>
                <a:lnTo>
                  <a:pt x="1100" y="1775"/>
                </a:lnTo>
                <a:lnTo>
                  <a:pt x="1103" y="1774"/>
                </a:lnTo>
                <a:lnTo>
                  <a:pt x="1110" y="1773"/>
                </a:lnTo>
                <a:lnTo>
                  <a:pt x="1120" y="1772"/>
                </a:lnTo>
                <a:lnTo>
                  <a:pt x="1118" y="1760"/>
                </a:lnTo>
                <a:lnTo>
                  <a:pt x="1117" y="1751"/>
                </a:lnTo>
                <a:lnTo>
                  <a:pt x="1117" y="1741"/>
                </a:lnTo>
                <a:lnTo>
                  <a:pt x="1120" y="1727"/>
                </a:lnTo>
                <a:lnTo>
                  <a:pt x="1127" y="1727"/>
                </a:lnTo>
                <a:lnTo>
                  <a:pt x="1134" y="1727"/>
                </a:lnTo>
                <a:lnTo>
                  <a:pt x="1134" y="1734"/>
                </a:lnTo>
                <a:lnTo>
                  <a:pt x="1134" y="1741"/>
                </a:lnTo>
                <a:lnTo>
                  <a:pt x="1145" y="1743"/>
                </a:lnTo>
                <a:lnTo>
                  <a:pt x="1156" y="1746"/>
                </a:lnTo>
                <a:lnTo>
                  <a:pt x="1158" y="1766"/>
                </a:lnTo>
                <a:lnTo>
                  <a:pt x="1160" y="1786"/>
                </a:lnTo>
                <a:lnTo>
                  <a:pt x="1162" y="1806"/>
                </a:lnTo>
                <a:lnTo>
                  <a:pt x="1164" y="1827"/>
                </a:lnTo>
                <a:lnTo>
                  <a:pt x="1173" y="1833"/>
                </a:lnTo>
                <a:lnTo>
                  <a:pt x="1181" y="1839"/>
                </a:lnTo>
                <a:lnTo>
                  <a:pt x="1188" y="1847"/>
                </a:lnTo>
                <a:lnTo>
                  <a:pt x="1194" y="1854"/>
                </a:lnTo>
                <a:lnTo>
                  <a:pt x="1199" y="1862"/>
                </a:lnTo>
                <a:lnTo>
                  <a:pt x="1204" y="1871"/>
                </a:lnTo>
                <a:lnTo>
                  <a:pt x="1209" y="1879"/>
                </a:lnTo>
                <a:lnTo>
                  <a:pt x="1213" y="1887"/>
                </a:lnTo>
                <a:lnTo>
                  <a:pt x="1219" y="1906"/>
                </a:lnTo>
                <a:lnTo>
                  <a:pt x="1224" y="1926"/>
                </a:lnTo>
                <a:lnTo>
                  <a:pt x="1228" y="1944"/>
                </a:lnTo>
                <a:lnTo>
                  <a:pt x="1233" y="1964"/>
                </a:lnTo>
                <a:lnTo>
                  <a:pt x="1232" y="1986"/>
                </a:lnTo>
                <a:lnTo>
                  <a:pt x="1231" y="1997"/>
                </a:lnTo>
                <a:lnTo>
                  <a:pt x="1232" y="2003"/>
                </a:lnTo>
                <a:lnTo>
                  <a:pt x="1234" y="2009"/>
                </a:lnTo>
                <a:lnTo>
                  <a:pt x="1218" y="2018"/>
                </a:lnTo>
                <a:lnTo>
                  <a:pt x="1210" y="2024"/>
                </a:lnTo>
                <a:lnTo>
                  <a:pt x="1206" y="2037"/>
                </a:lnTo>
                <a:lnTo>
                  <a:pt x="1202" y="2047"/>
                </a:lnTo>
                <a:lnTo>
                  <a:pt x="1197" y="2057"/>
                </a:lnTo>
                <a:lnTo>
                  <a:pt x="1192" y="2067"/>
                </a:lnTo>
                <a:lnTo>
                  <a:pt x="1188" y="2077"/>
                </a:lnTo>
                <a:lnTo>
                  <a:pt x="1184" y="2087"/>
                </a:lnTo>
                <a:lnTo>
                  <a:pt x="1181" y="2099"/>
                </a:lnTo>
                <a:lnTo>
                  <a:pt x="1179" y="2112"/>
                </a:lnTo>
                <a:lnTo>
                  <a:pt x="1186" y="2122"/>
                </a:lnTo>
                <a:lnTo>
                  <a:pt x="1190" y="2129"/>
                </a:lnTo>
                <a:lnTo>
                  <a:pt x="1194" y="2138"/>
                </a:lnTo>
                <a:lnTo>
                  <a:pt x="1200" y="2155"/>
                </a:lnTo>
                <a:lnTo>
                  <a:pt x="1212" y="2154"/>
                </a:lnTo>
                <a:lnTo>
                  <a:pt x="1223" y="2154"/>
                </a:lnTo>
                <a:lnTo>
                  <a:pt x="1234" y="2153"/>
                </a:lnTo>
                <a:lnTo>
                  <a:pt x="1247" y="2153"/>
                </a:lnTo>
                <a:lnTo>
                  <a:pt x="1250" y="2149"/>
                </a:lnTo>
                <a:lnTo>
                  <a:pt x="1254" y="2144"/>
                </a:lnTo>
                <a:lnTo>
                  <a:pt x="1261" y="2144"/>
                </a:lnTo>
                <a:lnTo>
                  <a:pt x="1270" y="2143"/>
                </a:lnTo>
                <a:lnTo>
                  <a:pt x="1278" y="2143"/>
                </a:lnTo>
                <a:lnTo>
                  <a:pt x="1287" y="2143"/>
                </a:lnTo>
                <a:lnTo>
                  <a:pt x="1289" y="2158"/>
                </a:lnTo>
                <a:lnTo>
                  <a:pt x="1290" y="2172"/>
                </a:lnTo>
                <a:lnTo>
                  <a:pt x="1313" y="2178"/>
                </a:lnTo>
                <a:lnTo>
                  <a:pt x="1342" y="2184"/>
                </a:lnTo>
                <a:lnTo>
                  <a:pt x="1348" y="2186"/>
                </a:lnTo>
                <a:lnTo>
                  <a:pt x="1355" y="2189"/>
                </a:lnTo>
                <a:lnTo>
                  <a:pt x="1360" y="2192"/>
                </a:lnTo>
                <a:lnTo>
                  <a:pt x="1364" y="2196"/>
                </a:lnTo>
                <a:lnTo>
                  <a:pt x="1367" y="2201"/>
                </a:lnTo>
                <a:lnTo>
                  <a:pt x="1369" y="2207"/>
                </a:lnTo>
                <a:lnTo>
                  <a:pt x="1369" y="2214"/>
                </a:lnTo>
                <a:lnTo>
                  <a:pt x="1367" y="2221"/>
                </a:lnTo>
                <a:lnTo>
                  <a:pt x="1357" y="2222"/>
                </a:lnTo>
                <a:lnTo>
                  <a:pt x="1346" y="2223"/>
                </a:lnTo>
                <a:lnTo>
                  <a:pt x="1340" y="2227"/>
                </a:lnTo>
                <a:lnTo>
                  <a:pt x="1334" y="2231"/>
                </a:lnTo>
                <a:lnTo>
                  <a:pt x="1332" y="2264"/>
                </a:lnTo>
                <a:lnTo>
                  <a:pt x="1330" y="2297"/>
                </a:lnTo>
                <a:lnTo>
                  <a:pt x="1329" y="2330"/>
                </a:lnTo>
                <a:lnTo>
                  <a:pt x="1327" y="2363"/>
                </a:lnTo>
                <a:lnTo>
                  <a:pt x="1325" y="2378"/>
                </a:lnTo>
                <a:lnTo>
                  <a:pt x="1323" y="2392"/>
                </a:lnTo>
                <a:lnTo>
                  <a:pt x="1322" y="2407"/>
                </a:lnTo>
                <a:lnTo>
                  <a:pt x="1319" y="2422"/>
                </a:lnTo>
                <a:lnTo>
                  <a:pt x="1310" y="2424"/>
                </a:lnTo>
                <a:lnTo>
                  <a:pt x="1303" y="2428"/>
                </a:lnTo>
                <a:lnTo>
                  <a:pt x="1298" y="2432"/>
                </a:lnTo>
                <a:lnTo>
                  <a:pt x="1294" y="2436"/>
                </a:lnTo>
                <a:lnTo>
                  <a:pt x="1285" y="2445"/>
                </a:lnTo>
                <a:lnTo>
                  <a:pt x="1275" y="2458"/>
                </a:lnTo>
                <a:lnTo>
                  <a:pt x="1265" y="2460"/>
                </a:lnTo>
                <a:lnTo>
                  <a:pt x="1256" y="2462"/>
                </a:lnTo>
                <a:lnTo>
                  <a:pt x="1249" y="2465"/>
                </a:lnTo>
                <a:lnTo>
                  <a:pt x="1243" y="2468"/>
                </a:lnTo>
                <a:lnTo>
                  <a:pt x="1231" y="2478"/>
                </a:lnTo>
                <a:lnTo>
                  <a:pt x="1218" y="2491"/>
                </a:lnTo>
                <a:lnTo>
                  <a:pt x="1219" y="2504"/>
                </a:lnTo>
                <a:lnTo>
                  <a:pt x="1220" y="2513"/>
                </a:lnTo>
                <a:lnTo>
                  <a:pt x="1221" y="2519"/>
                </a:lnTo>
                <a:lnTo>
                  <a:pt x="1224" y="2526"/>
                </a:lnTo>
                <a:lnTo>
                  <a:pt x="1225" y="2534"/>
                </a:lnTo>
                <a:lnTo>
                  <a:pt x="1226" y="2542"/>
                </a:lnTo>
                <a:lnTo>
                  <a:pt x="1228" y="2550"/>
                </a:lnTo>
                <a:lnTo>
                  <a:pt x="1229" y="2558"/>
                </a:lnTo>
                <a:lnTo>
                  <a:pt x="1235" y="2560"/>
                </a:lnTo>
                <a:lnTo>
                  <a:pt x="1243" y="2561"/>
                </a:lnTo>
                <a:lnTo>
                  <a:pt x="1242" y="2580"/>
                </a:lnTo>
                <a:lnTo>
                  <a:pt x="1241" y="2598"/>
                </a:lnTo>
                <a:lnTo>
                  <a:pt x="1241" y="2615"/>
                </a:lnTo>
                <a:lnTo>
                  <a:pt x="1240" y="2633"/>
                </a:lnTo>
                <a:lnTo>
                  <a:pt x="1241" y="2643"/>
                </a:lnTo>
                <a:lnTo>
                  <a:pt x="1244" y="2655"/>
                </a:lnTo>
                <a:lnTo>
                  <a:pt x="1247" y="2667"/>
                </a:lnTo>
                <a:lnTo>
                  <a:pt x="1250" y="2682"/>
                </a:lnTo>
                <a:lnTo>
                  <a:pt x="1243" y="2688"/>
                </a:lnTo>
                <a:lnTo>
                  <a:pt x="1235" y="2693"/>
                </a:lnTo>
                <a:lnTo>
                  <a:pt x="1227" y="2697"/>
                </a:lnTo>
                <a:lnTo>
                  <a:pt x="1219" y="2701"/>
                </a:lnTo>
                <a:lnTo>
                  <a:pt x="1211" y="2705"/>
                </a:lnTo>
                <a:lnTo>
                  <a:pt x="1201" y="2707"/>
                </a:lnTo>
                <a:lnTo>
                  <a:pt x="1193" y="2709"/>
                </a:lnTo>
                <a:lnTo>
                  <a:pt x="1184" y="2710"/>
                </a:lnTo>
                <a:lnTo>
                  <a:pt x="1164" y="2712"/>
                </a:lnTo>
                <a:lnTo>
                  <a:pt x="1144" y="2712"/>
                </a:lnTo>
                <a:lnTo>
                  <a:pt x="1125" y="2712"/>
                </a:lnTo>
                <a:lnTo>
                  <a:pt x="1106" y="2711"/>
                </a:lnTo>
                <a:lnTo>
                  <a:pt x="1102" y="2708"/>
                </a:lnTo>
                <a:lnTo>
                  <a:pt x="1099" y="2706"/>
                </a:lnTo>
                <a:lnTo>
                  <a:pt x="1097" y="2685"/>
                </a:lnTo>
                <a:lnTo>
                  <a:pt x="1093" y="2670"/>
                </a:lnTo>
                <a:lnTo>
                  <a:pt x="1091" y="2665"/>
                </a:lnTo>
                <a:lnTo>
                  <a:pt x="1089" y="2661"/>
                </a:lnTo>
                <a:lnTo>
                  <a:pt x="1087" y="2658"/>
                </a:lnTo>
                <a:lnTo>
                  <a:pt x="1084" y="2655"/>
                </a:lnTo>
                <a:lnTo>
                  <a:pt x="1080" y="2654"/>
                </a:lnTo>
                <a:lnTo>
                  <a:pt x="1075" y="2652"/>
                </a:lnTo>
                <a:lnTo>
                  <a:pt x="1070" y="2651"/>
                </a:lnTo>
                <a:lnTo>
                  <a:pt x="1064" y="2651"/>
                </a:lnTo>
                <a:lnTo>
                  <a:pt x="1049" y="2650"/>
                </a:lnTo>
                <a:lnTo>
                  <a:pt x="1030" y="2649"/>
                </a:lnTo>
                <a:lnTo>
                  <a:pt x="1027" y="2653"/>
                </a:lnTo>
                <a:lnTo>
                  <a:pt x="1026" y="2656"/>
                </a:lnTo>
                <a:lnTo>
                  <a:pt x="1025" y="2661"/>
                </a:lnTo>
                <a:lnTo>
                  <a:pt x="1024" y="2669"/>
                </a:lnTo>
                <a:lnTo>
                  <a:pt x="1033" y="2673"/>
                </a:lnTo>
                <a:lnTo>
                  <a:pt x="1043" y="2679"/>
                </a:lnTo>
                <a:lnTo>
                  <a:pt x="1038" y="2692"/>
                </a:lnTo>
                <a:lnTo>
                  <a:pt x="1036" y="2706"/>
                </a:lnTo>
                <a:lnTo>
                  <a:pt x="1028" y="2708"/>
                </a:lnTo>
                <a:lnTo>
                  <a:pt x="1022" y="2712"/>
                </a:lnTo>
                <a:lnTo>
                  <a:pt x="1016" y="2716"/>
                </a:lnTo>
                <a:lnTo>
                  <a:pt x="1011" y="2720"/>
                </a:lnTo>
                <a:lnTo>
                  <a:pt x="1006" y="2725"/>
                </a:lnTo>
                <a:lnTo>
                  <a:pt x="1002" y="2729"/>
                </a:lnTo>
                <a:lnTo>
                  <a:pt x="997" y="2733"/>
                </a:lnTo>
                <a:lnTo>
                  <a:pt x="992" y="2735"/>
                </a:lnTo>
                <a:lnTo>
                  <a:pt x="992" y="2732"/>
                </a:lnTo>
                <a:lnTo>
                  <a:pt x="992" y="2727"/>
                </a:lnTo>
                <a:lnTo>
                  <a:pt x="983" y="2727"/>
                </a:lnTo>
                <a:lnTo>
                  <a:pt x="974" y="2727"/>
                </a:lnTo>
                <a:lnTo>
                  <a:pt x="965" y="2727"/>
                </a:lnTo>
                <a:lnTo>
                  <a:pt x="957" y="2727"/>
                </a:lnTo>
                <a:lnTo>
                  <a:pt x="957" y="2732"/>
                </a:lnTo>
                <a:lnTo>
                  <a:pt x="957" y="2735"/>
                </a:lnTo>
                <a:lnTo>
                  <a:pt x="945" y="2735"/>
                </a:lnTo>
                <a:lnTo>
                  <a:pt x="935" y="2735"/>
                </a:lnTo>
                <a:lnTo>
                  <a:pt x="933" y="2727"/>
                </a:lnTo>
                <a:lnTo>
                  <a:pt x="932" y="2721"/>
                </a:lnTo>
                <a:lnTo>
                  <a:pt x="924" y="2716"/>
                </a:lnTo>
                <a:lnTo>
                  <a:pt x="921" y="2712"/>
                </a:lnTo>
                <a:lnTo>
                  <a:pt x="920" y="2707"/>
                </a:lnTo>
                <a:lnTo>
                  <a:pt x="919" y="2699"/>
                </a:lnTo>
                <a:lnTo>
                  <a:pt x="909" y="2695"/>
                </a:lnTo>
                <a:lnTo>
                  <a:pt x="901" y="2692"/>
                </a:lnTo>
                <a:lnTo>
                  <a:pt x="897" y="2683"/>
                </a:lnTo>
                <a:lnTo>
                  <a:pt x="895" y="2674"/>
                </a:lnTo>
                <a:lnTo>
                  <a:pt x="892" y="2665"/>
                </a:lnTo>
                <a:lnTo>
                  <a:pt x="890" y="2656"/>
                </a:lnTo>
                <a:lnTo>
                  <a:pt x="884" y="2655"/>
                </a:lnTo>
                <a:lnTo>
                  <a:pt x="878" y="2655"/>
                </a:lnTo>
                <a:lnTo>
                  <a:pt x="876" y="2652"/>
                </a:lnTo>
                <a:lnTo>
                  <a:pt x="875" y="2649"/>
                </a:lnTo>
                <a:lnTo>
                  <a:pt x="865" y="2647"/>
                </a:lnTo>
                <a:lnTo>
                  <a:pt x="857" y="2644"/>
                </a:lnTo>
                <a:lnTo>
                  <a:pt x="849" y="2641"/>
                </a:lnTo>
                <a:lnTo>
                  <a:pt x="842" y="2637"/>
                </a:lnTo>
                <a:lnTo>
                  <a:pt x="837" y="2632"/>
                </a:lnTo>
                <a:lnTo>
                  <a:pt x="832" y="2626"/>
                </a:lnTo>
                <a:lnTo>
                  <a:pt x="827" y="2618"/>
                </a:lnTo>
                <a:lnTo>
                  <a:pt x="822" y="2609"/>
                </a:lnTo>
                <a:lnTo>
                  <a:pt x="813" y="2610"/>
                </a:lnTo>
                <a:lnTo>
                  <a:pt x="808" y="2611"/>
                </a:lnTo>
                <a:lnTo>
                  <a:pt x="805" y="2614"/>
                </a:lnTo>
                <a:lnTo>
                  <a:pt x="800" y="2618"/>
                </a:lnTo>
                <a:lnTo>
                  <a:pt x="798" y="2622"/>
                </a:lnTo>
                <a:lnTo>
                  <a:pt x="795" y="2624"/>
                </a:lnTo>
                <a:lnTo>
                  <a:pt x="792" y="2626"/>
                </a:lnTo>
                <a:lnTo>
                  <a:pt x="789" y="2627"/>
                </a:lnTo>
                <a:lnTo>
                  <a:pt x="781" y="2629"/>
                </a:lnTo>
                <a:lnTo>
                  <a:pt x="774" y="2630"/>
                </a:lnTo>
                <a:lnTo>
                  <a:pt x="767" y="2631"/>
                </a:lnTo>
                <a:lnTo>
                  <a:pt x="758" y="2635"/>
                </a:lnTo>
                <a:lnTo>
                  <a:pt x="755" y="2638"/>
                </a:lnTo>
                <a:lnTo>
                  <a:pt x="752" y="2642"/>
                </a:lnTo>
                <a:lnTo>
                  <a:pt x="749" y="2647"/>
                </a:lnTo>
                <a:lnTo>
                  <a:pt x="746" y="2654"/>
                </a:lnTo>
                <a:lnTo>
                  <a:pt x="736" y="2653"/>
                </a:lnTo>
                <a:lnTo>
                  <a:pt x="724" y="2651"/>
                </a:lnTo>
                <a:lnTo>
                  <a:pt x="714" y="2650"/>
                </a:lnTo>
                <a:lnTo>
                  <a:pt x="705" y="2649"/>
                </a:lnTo>
                <a:lnTo>
                  <a:pt x="704" y="2651"/>
                </a:lnTo>
                <a:lnTo>
                  <a:pt x="700" y="2654"/>
                </a:lnTo>
                <a:lnTo>
                  <a:pt x="696" y="2656"/>
                </a:lnTo>
                <a:lnTo>
                  <a:pt x="691" y="2658"/>
                </a:lnTo>
                <a:lnTo>
                  <a:pt x="678" y="2663"/>
                </a:lnTo>
                <a:lnTo>
                  <a:pt x="661" y="2668"/>
                </a:lnTo>
                <a:lnTo>
                  <a:pt x="628" y="2677"/>
                </a:lnTo>
                <a:lnTo>
                  <a:pt x="606" y="2680"/>
                </a:lnTo>
                <a:lnTo>
                  <a:pt x="602" y="2685"/>
                </a:lnTo>
                <a:lnTo>
                  <a:pt x="597" y="2689"/>
                </a:lnTo>
                <a:lnTo>
                  <a:pt x="591" y="2691"/>
                </a:lnTo>
                <a:lnTo>
                  <a:pt x="584" y="2692"/>
                </a:lnTo>
                <a:lnTo>
                  <a:pt x="570" y="2692"/>
                </a:lnTo>
                <a:lnTo>
                  <a:pt x="556" y="2692"/>
                </a:lnTo>
                <a:lnTo>
                  <a:pt x="554" y="2681"/>
                </a:lnTo>
                <a:lnTo>
                  <a:pt x="554" y="2669"/>
                </a:lnTo>
                <a:lnTo>
                  <a:pt x="548" y="2669"/>
                </a:lnTo>
                <a:lnTo>
                  <a:pt x="543" y="2671"/>
                </a:lnTo>
                <a:lnTo>
                  <a:pt x="539" y="2672"/>
                </a:lnTo>
                <a:lnTo>
                  <a:pt x="535" y="2675"/>
                </a:lnTo>
                <a:lnTo>
                  <a:pt x="528" y="2682"/>
                </a:lnTo>
                <a:lnTo>
                  <a:pt x="523" y="2690"/>
                </a:lnTo>
                <a:lnTo>
                  <a:pt x="518" y="2699"/>
                </a:lnTo>
                <a:lnTo>
                  <a:pt x="514" y="2708"/>
                </a:lnTo>
                <a:lnTo>
                  <a:pt x="509" y="2717"/>
                </a:lnTo>
                <a:lnTo>
                  <a:pt x="502" y="2724"/>
                </a:lnTo>
                <a:lnTo>
                  <a:pt x="487" y="2723"/>
                </a:lnTo>
                <a:lnTo>
                  <a:pt x="472" y="2721"/>
                </a:lnTo>
                <a:lnTo>
                  <a:pt x="459" y="2717"/>
                </a:lnTo>
                <a:lnTo>
                  <a:pt x="447" y="2712"/>
                </a:lnTo>
                <a:lnTo>
                  <a:pt x="442" y="2709"/>
                </a:lnTo>
                <a:lnTo>
                  <a:pt x="437" y="2705"/>
                </a:lnTo>
                <a:lnTo>
                  <a:pt x="432" y="2700"/>
                </a:lnTo>
                <a:lnTo>
                  <a:pt x="429" y="2695"/>
                </a:lnTo>
                <a:lnTo>
                  <a:pt x="425" y="2690"/>
                </a:lnTo>
                <a:lnTo>
                  <a:pt x="423" y="2684"/>
                </a:lnTo>
                <a:lnTo>
                  <a:pt x="420" y="2677"/>
                </a:lnTo>
                <a:lnTo>
                  <a:pt x="418" y="2669"/>
                </a:lnTo>
                <a:lnTo>
                  <a:pt x="406" y="2670"/>
                </a:lnTo>
                <a:lnTo>
                  <a:pt x="393" y="2671"/>
                </a:lnTo>
                <a:lnTo>
                  <a:pt x="382" y="2672"/>
                </a:lnTo>
                <a:lnTo>
                  <a:pt x="370" y="2672"/>
                </a:lnTo>
                <a:lnTo>
                  <a:pt x="367" y="2666"/>
                </a:lnTo>
                <a:lnTo>
                  <a:pt x="362" y="2660"/>
                </a:lnTo>
                <a:lnTo>
                  <a:pt x="357" y="2653"/>
                </a:lnTo>
                <a:lnTo>
                  <a:pt x="352" y="2646"/>
                </a:lnTo>
                <a:lnTo>
                  <a:pt x="346" y="2639"/>
                </a:lnTo>
                <a:lnTo>
                  <a:pt x="341" y="2633"/>
                </a:lnTo>
                <a:lnTo>
                  <a:pt x="335" y="2626"/>
                </a:lnTo>
                <a:lnTo>
                  <a:pt x="331" y="2618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12700" cap="flat" cmpd="sng" algn="ctr">
            <a:solidFill>
              <a:srgbClr val="808080">
                <a:lumMod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>
            <a:glow rad="38100">
              <a:schemeClr val="accent1">
                <a:lumMod val="100000"/>
              </a:schemeClr>
            </a:glow>
          </a:effectLst>
          <a:scene3d>
            <a:camera prst="orthographicFront"/>
            <a:lightRig rig="threePt" dir="t"/>
          </a:scene3d>
          <a:sp3d>
            <a:bevelT w="0" h="0"/>
          </a:sp3d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Freeform 298">
            <a:extLst>
              <a:ext uri="{FF2B5EF4-FFF2-40B4-BE49-F238E27FC236}">
                <a16:creationId xmlns:a16="http://schemas.microsoft.com/office/drawing/2014/main" id="{F9A243F2-76AA-49A1-B0D8-7FB9EE66F099}"/>
              </a:ext>
            </a:extLst>
          </p:cNvPr>
          <p:cNvSpPr>
            <a:spLocks/>
          </p:cNvSpPr>
          <p:nvPr/>
        </p:nvSpPr>
        <p:spPr bwMode="auto">
          <a:xfrm>
            <a:off x="2367246" y="3733934"/>
            <a:ext cx="915407" cy="535899"/>
          </a:xfrm>
          <a:custGeom>
            <a:avLst/>
            <a:gdLst>
              <a:gd name="T0" fmla="*/ 2147483646 w 2256"/>
              <a:gd name="T1" fmla="*/ 2147483646 h 1319"/>
              <a:gd name="T2" fmla="*/ 2147483646 w 2256"/>
              <a:gd name="T3" fmla="*/ 2147483646 h 1319"/>
              <a:gd name="T4" fmla="*/ 2147483646 w 2256"/>
              <a:gd name="T5" fmla="*/ 2147483646 h 1319"/>
              <a:gd name="T6" fmla="*/ 2147483646 w 2256"/>
              <a:gd name="T7" fmla="*/ 2147483646 h 1319"/>
              <a:gd name="T8" fmla="*/ 2147483646 w 2256"/>
              <a:gd name="T9" fmla="*/ 2147483646 h 1319"/>
              <a:gd name="T10" fmla="*/ 2147483646 w 2256"/>
              <a:gd name="T11" fmla="*/ 2147483646 h 1319"/>
              <a:gd name="T12" fmla="*/ 2147483646 w 2256"/>
              <a:gd name="T13" fmla="*/ 2147483646 h 1319"/>
              <a:gd name="T14" fmla="*/ 2147483646 w 2256"/>
              <a:gd name="T15" fmla="*/ 2147483646 h 1319"/>
              <a:gd name="T16" fmla="*/ 2147483646 w 2256"/>
              <a:gd name="T17" fmla="*/ 2147483646 h 1319"/>
              <a:gd name="T18" fmla="*/ 2147483646 w 2256"/>
              <a:gd name="T19" fmla="*/ 2147483646 h 1319"/>
              <a:gd name="T20" fmla="*/ 2147483646 w 2256"/>
              <a:gd name="T21" fmla="*/ 2147483646 h 1319"/>
              <a:gd name="T22" fmla="*/ 2147483646 w 2256"/>
              <a:gd name="T23" fmla="*/ 2147483646 h 1319"/>
              <a:gd name="T24" fmla="*/ 2147483646 w 2256"/>
              <a:gd name="T25" fmla="*/ 2147483646 h 1319"/>
              <a:gd name="T26" fmla="*/ 2147483646 w 2256"/>
              <a:gd name="T27" fmla="*/ 2147483646 h 1319"/>
              <a:gd name="T28" fmla="*/ 2147483646 w 2256"/>
              <a:gd name="T29" fmla="*/ 2147483646 h 1319"/>
              <a:gd name="T30" fmla="*/ 2147483646 w 2256"/>
              <a:gd name="T31" fmla="*/ 2147483646 h 1319"/>
              <a:gd name="T32" fmla="*/ 2147483646 w 2256"/>
              <a:gd name="T33" fmla="*/ 2147483646 h 1319"/>
              <a:gd name="T34" fmla="*/ 2147483646 w 2256"/>
              <a:gd name="T35" fmla="*/ 2147483646 h 1319"/>
              <a:gd name="T36" fmla="*/ 2147483646 w 2256"/>
              <a:gd name="T37" fmla="*/ 2147483646 h 1319"/>
              <a:gd name="T38" fmla="*/ 2147483646 w 2256"/>
              <a:gd name="T39" fmla="*/ 2147483646 h 1319"/>
              <a:gd name="T40" fmla="*/ 2147483646 w 2256"/>
              <a:gd name="T41" fmla="*/ 2147483646 h 1319"/>
              <a:gd name="T42" fmla="*/ 2147483646 w 2256"/>
              <a:gd name="T43" fmla="*/ 2147483646 h 1319"/>
              <a:gd name="T44" fmla="*/ 2147483646 w 2256"/>
              <a:gd name="T45" fmla="*/ 2147483646 h 1319"/>
              <a:gd name="T46" fmla="*/ 2147483646 w 2256"/>
              <a:gd name="T47" fmla="*/ 2147483646 h 1319"/>
              <a:gd name="T48" fmla="*/ 2147483646 w 2256"/>
              <a:gd name="T49" fmla="*/ 2147483646 h 1319"/>
              <a:gd name="T50" fmla="*/ 2147483646 w 2256"/>
              <a:gd name="T51" fmla="*/ 2147483646 h 1319"/>
              <a:gd name="T52" fmla="*/ 2147483646 w 2256"/>
              <a:gd name="T53" fmla="*/ 2147483646 h 1319"/>
              <a:gd name="T54" fmla="*/ 2147483646 w 2256"/>
              <a:gd name="T55" fmla="*/ 2147483646 h 1319"/>
              <a:gd name="T56" fmla="*/ 2147483646 w 2256"/>
              <a:gd name="T57" fmla="*/ 2147483646 h 1319"/>
              <a:gd name="T58" fmla="*/ 2147483646 w 2256"/>
              <a:gd name="T59" fmla="*/ 2147483646 h 1319"/>
              <a:gd name="T60" fmla="*/ 2147483646 w 2256"/>
              <a:gd name="T61" fmla="*/ 2147483646 h 1319"/>
              <a:gd name="T62" fmla="*/ 2147483646 w 2256"/>
              <a:gd name="T63" fmla="*/ 2147483646 h 1319"/>
              <a:gd name="T64" fmla="*/ 2147483646 w 2256"/>
              <a:gd name="T65" fmla="*/ 2147483646 h 1319"/>
              <a:gd name="T66" fmla="*/ 2147483646 w 2256"/>
              <a:gd name="T67" fmla="*/ 2147483646 h 1319"/>
              <a:gd name="T68" fmla="*/ 2147483646 w 2256"/>
              <a:gd name="T69" fmla="*/ 2147483646 h 1319"/>
              <a:gd name="T70" fmla="*/ 2147483646 w 2256"/>
              <a:gd name="T71" fmla="*/ 2147483646 h 1319"/>
              <a:gd name="T72" fmla="*/ 2147483646 w 2256"/>
              <a:gd name="T73" fmla="*/ 2147483646 h 1319"/>
              <a:gd name="T74" fmla="*/ 2147483646 w 2256"/>
              <a:gd name="T75" fmla="*/ 2147483646 h 1319"/>
              <a:gd name="T76" fmla="*/ 2147483646 w 2256"/>
              <a:gd name="T77" fmla="*/ 2147483646 h 1319"/>
              <a:gd name="T78" fmla="*/ 2147483646 w 2256"/>
              <a:gd name="T79" fmla="*/ 2147483646 h 1319"/>
              <a:gd name="T80" fmla="*/ 2147483646 w 2256"/>
              <a:gd name="T81" fmla="*/ 2147483646 h 1319"/>
              <a:gd name="T82" fmla="*/ 2147483646 w 2256"/>
              <a:gd name="T83" fmla="*/ 2147483646 h 1319"/>
              <a:gd name="T84" fmla="*/ 2147483646 w 2256"/>
              <a:gd name="T85" fmla="*/ 2147483646 h 1319"/>
              <a:gd name="T86" fmla="*/ 2147483646 w 2256"/>
              <a:gd name="T87" fmla="*/ 2147483646 h 1319"/>
              <a:gd name="T88" fmla="*/ 2147483646 w 2256"/>
              <a:gd name="T89" fmla="*/ 2147483646 h 1319"/>
              <a:gd name="T90" fmla="*/ 2147483646 w 2256"/>
              <a:gd name="T91" fmla="*/ 2147483646 h 1319"/>
              <a:gd name="T92" fmla="*/ 2147483646 w 2256"/>
              <a:gd name="T93" fmla="*/ 2147483646 h 1319"/>
              <a:gd name="T94" fmla="*/ 2147483646 w 2256"/>
              <a:gd name="T95" fmla="*/ 2147483646 h 1319"/>
              <a:gd name="T96" fmla="*/ 2147483646 w 2256"/>
              <a:gd name="T97" fmla="*/ 2147483646 h 1319"/>
              <a:gd name="T98" fmla="*/ 2147483646 w 2256"/>
              <a:gd name="T99" fmla="*/ 2147483646 h 1319"/>
              <a:gd name="T100" fmla="*/ 2147483646 w 2256"/>
              <a:gd name="T101" fmla="*/ 2147483646 h 1319"/>
              <a:gd name="T102" fmla="*/ 2147483646 w 2256"/>
              <a:gd name="T103" fmla="*/ 2147483646 h 1319"/>
              <a:gd name="T104" fmla="*/ 2147483646 w 2256"/>
              <a:gd name="T105" fmla="*/ 2147483646 h 1319"/>
              <a:gd name="T106" fmla="*/ 2147483646 w 2256"/>
              <a:gd name="T107" fmla="*/ 2147483646 h 1319"/>
              <a:gd name="T108" fmla="*/ 2147483646 w 2256"/>
              <a:gd name="T109" fmla="*/ 2147483646 h 1319"/>
              <a:gd name="T110" fmla="*/ 2147483646 w 2256"/>
              <a:gd name="T111" fmla="*/ 2147483646 h 1319"/>
              <a:gd name="T112" fmla="*/ 2147483646 w 2256"/>
              <a:gd name="T113" fmla="*/ 2147483646 h 1319"/>
              <a:gd name="T114" fmla="*/ 2147483646 w 2256"/>
              <a:gd name="T115" fmla="*/ 2147483646 h 1319"/>
              <a:gd name="T116" fmla="*/ 2147483646 w 2256"/>
              <a:gd name="T117" fmla="*/ 2147483646 h 1319"/>
              <a:gd name="T118" fmla="*/ 2147483646 w 2256"/>
              <a:gd name="T119" fmla="*/ 2147483646 h 1319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2256"/>
              <a:gd name="T181" fmla="*/ 0 h 1319"/>
              <a:gd name="T182" fmla="*/ 2256 w 2256"/>
              <a:gd name="T183" fmla="*/ 1319 h 1319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2256" h="1319">
                <a:moveTo>
                  <a:pt x="1196" y="345"/>
                </a:moveTo>
                <a:lnTo>
                  <a:pt x="1200" y="346"/>
                </a:lnTo>
                <a:lnTo>
                  <a:pt x="1210" y="347"/>
                </a:lnTo>
                <a:lnTo>
                  <a:pt x="1224" y="348"/>
                </a:lnTo>
                <a:lnTo>
                  <a:pt x="1240" y="348"/>
                </a:lnTo>
                <a:lnTo>
                  <a:pt x="1256" y="348"/>
                </a:lnTo>
                <a:lnTo>
                  <a:pt x="1270" y="347"/>
                </a:lnTo>
                <a:lnTo>
                  <a:pt x="1280" y="346"/>
                </a:lnTo>
                <a:lnTo>
                  <a:pt x="1283" y="345"/>
                </a:lnTo>
                <a:lnTo>
                  <a:pt x="1285" y="339"/>
                </a:lnTo>
                <a:lnTo>
                  <a:pt x="1287" y="334"/>
                </a:lnTo>
                <a:lnTo>
                  <a:pt x="1298" y="338"/>
                </a:lnTo>
                <a:lnTo>
                  <a:pt x="1306" y="342"/>
                </a:lnTo>
                <a:lnTo>
                  <a:pt x="1314" y="348"/>
                </a:lnTo>
                <a:lnTo>
                  <a:pt x="1329" y="358"/>
                </a:lnTo>
                <a:lnTo>
                  <a:pt x="1344" y="363"/>
                </a:lnTo>
                <a:lnTo>
                  <a:pt x="1360" y="366"/>
                </a:lnTo>
                <a:lnTo>
                  <a:pt x="1375" y="369"/>
                </a:lnTo>
                <a:lnTo>
                  <a:pt x="1391" y="371"/>
                </a:lnTo>
                <a:lnTo>
                  <a:pt x="1422" y="374"/>
                </a:lnTo>
                <a:lnTo>
                  <a:pt x="1454" y="376"/>
                </a:lnTo>
                <a:lnTo>
                  <a:pt x="1450" y="383"/>
                </a:lnTo>
                <a:lnTo>
                  <a:pt x="1447" y="391"/>
                </a:lnTo>
                <a:lnTo>
                  <a:pt x="1446" y="397"/>
                </a:lnTo>
                <a:lnTo>
                  <a:pt x="1446" y="403"/>
                </a:lnTo>
                <a:lnTo>
                  <a:pt x="1447" y="409"/>
                </a:lnTo>
                <a:lnTo>
                  <a:pt x="1449" y="415"/>
                </a:lnTo>
                <a:lnTo>
                  <a:pt x="1452" y="421"/>
                </a:lnTo>
                <a:lnTo>
                  <a:pt x="1456" y="426"/>
                </a:lnTo>
                <a:lnTo>
                  <a:pt x="1464" y="437"/>
                </a:lnTo>
                <a:lnTo>
                  <a:pt x="1473" y="448"/>
                </a:lnTo>
                <a:lnTo>
                  <a:pt x="1476" y="454"/>
                </a:lnTo>
                <a:lnTo>
                  <a:pt x="1480" y="459"/>
                </a:lnTo>
                <a:lnTo>
                  <a:pt x="1483" y="465"/>
                </a:lnTo>
                <a:lnTo>
                  <a:pt x="1485" y="471"/>
                </a:lnTo>
                <a:lnTo>
                  <a:pt x="1494" y="474"/>
                </a:lnTo>
                <a:lnTo>
                  <a:pt x="1502" y="476"/>
                </a:lnTo>
                <a:lnTo>
                  <a:pt x="1510" y="479"/>
                </a:lnTo>
                <a:lnTo>
                  <a:pt x="1519" y="481"/>
                </a:lnTo>
                <a:lnTo>
                  <a:pt x="1516" y="490"/>
                </a:lnTo>
                <a:lnTo>
                  <a:pt x="1512" y="501"/>
                </a:lnTo>
                <a:lnTo>
                  <a:pt x="1506" y="513"/>
                </a:lnTo>
                <a:lnTo>
                  <a:pt x="1500" y="531"/>
                </a:lnTo>
                <a:lnTo>
                  <a:pt x="1496" y="532"/>
                </a:lnTo>
                <a:lnTo>
                  <a:pt x="1494" y="534"/>
                </a:lnTo>
                <a:lnTo>
                  <a:pt x="1494" y="541"/>
                </a:lnTo>
                <a:lnTo>
                  <a:pt x="1496" y="547"/>
                </a:lnTo>
                <a:lnTo>
                  <a:pt x="1498" y="553"/>
                </a:lnTo>
                <a:lnTo>
                  <a:pt x="1500" y="558"/>
                </a:lnTo>
                <a:lnTo>
                  <a:pt x="1508" y="567"/>
                </a:lnTo>
                <a:lnTo>
                  <a:pt x="1518" y="577"/>
                </a:lnTo>
                <a:lnTo>
                  <a:pt x="1519" y="607"/>
                </a:lnTo>
                <a:lnTo>
                  <a:pt x="1518" y="628"/>
                </a:lnTo>
                <a:lnTo>
                  <a:pt x="1516" y="650"/>
                </a:lnTo>
                <a:lnTo>
                  <a:pt x="1514" y="682"/>
                </a:lnTo>
                <a:lnTo>
                  <a:pt x="1536" y="679"/>
                </a:lnTo>
                <a:lnTo>
                  <a:pt x="1558" y="675"/>
                </a:lnTo>
                <a:lnTo>
                  <a:pt x="1580" y="671"/>
                </a:lnTo>
                <a:lnTo>
                  <a:pt x="1604" y="669"/>
                </a:lnTo>
                <a:lnTo>
                  <a:pt x="1608" y="660"/>
                </a:lnTo>
                <a:lnTo>
                  <a:pt x="1613" y="652"/>
                </a:lnTo>
                <a:lnTo>
                  <a:pt x="1619" y="652"/>
                </a:lnTo>
                <a:lnTo>
                  <a:pt x="1626" y="652"/>
                </a:lnTo>
                <a:lnTo>
                  <a:pt x="1628" y="643"/>
                </a:lnTo>
                <a:lnTo>
                  <a:pt x="1633" y="633"/>
                </a:lnTo>
                <a:lnTo>
                  <a:pt x="1646" y="630"/>
                </a:lnTo>
                <a:lnTo>
                  <a:pt x="1660" y="628"/>
                </a:lnTo>
                <a:lnTo>
                  <a:pt x="1672" y="625"/>
                </a:lnTo>
                <a:lnTo>
                  <a:pt x="1685" y="622"/>
                </a:lnTo>
                <a:lnTo>
                  <a:pt x="1689" y="613"/>
                </a:lnTo>
                <a:lnTo>
                  <a:pt x="1692" y="603"/>
                </a:lnTo>
                <a:lnTo>
                  <a:pt x="1700" y="602"/>
                </a:lnTo>
                <a:lnTo>
                  <a:pt x="1709" y="603"/>
                </a:lnTo>
                <a:lnTo>
                  <a:pt x="1722" y="605"/>
                </a:lnTo>
                <a:lnTo>
                  <a:pt x="1739" y="606"/>
                </a:lnTo>
                <a:lnTo>
                  <a:pt x="1748" y="602"/>
                </a:lnTo>
                <a:lnTo>
                  <a:pt x="1756" y="597"/>
                </a:lnTo>
                <a:lnTo>
                  <a:pt x="1759" y="596"/>
                </a:lnTo>
                <a:lnTo>
                  <a:pt x="1763" y="594"/>
                </a:lnTo>
                <a:lnTo>
                  <a:pt x="1768" y="594"/>
                </a:lnTo>
                <a:lnTo>
                  <a:pt x="1774" y="595"/>
                </a:lnTo>
                <a:lnTo>
                  <a:pt x="1774" y="606"/>
                </a:lnTo>
                <a:lnTo>
                  <a:pt x="1774" y="618"/>
                </a:lnTo>
                <a:lnTo>
                  <a:pt x="1775" y="630"/>
                </a:lnTo>
                <a:lnTo>
                  <a:pt x="1776" y="642"/>
                </a:lnTo>
                <a:lnTo>
                  <a:pt x="1784" y="642"/>
                </a:lnTo>
                <a:lnTo>
                  <a:pt x="1791" y="641"/>
                </a:lnTo>
                <a:lnTo>
                  <a:pt x="1800" y="640"/>
                </a:lnTo>
                <a:lnTo>
                  <a:pt x="1806" y="637"/>
                </a:lnTo>
                <a:lnTo>
                  <a:pt x="1813" y="635"/>
                </a:lnTo>
                <a:lnTo>
                  <a:pt x="1819" y="632"/>
                </a:lnTo>
                <a:lnTo>
                  <a:pt x="1824" y="629"/>
                </a:lnTo>
                <a:lnTo>
                  <a:pt x="1831" y="625"/>
                </a:lnTo>
                <a:lnTo>
                  <a:pt x="1835" y="621"/>
                </a:lnTo>
                <a:lnTo>
                  <a:pt x="1840" y="617"/>
                </a:lnTo>
                <a:lnTo>
                  <a:pt x="1844" y="612"/>
                </a:lnTo>
                <a:lnTo>
                  <a:pt x="1847" y="605"/>
                </a:lnTo>
                <a:lnTo>
                  <a:pt x="1850" y="599"/>
                </a:lnTo>
                <a:lnTo>
                  <a:pt x="1853" y="593"/>
                </a:lnTo>
                <a:lnTo>
                  <a:pt x="1856" y="586"/>
                </a:lnTo>
                <a:lnTo>
                  <a:pt x="1858" y="578"/>
                </a:lnTo>
                <a:lnTo>
                  <a:pt x="1867" y="573"/>
                </a:lnTo>
                <a:lnTo>
                  <a:pt x="1877" y="567"/>
                </a:lnTo>
                <a:lnTo>
                  <a:pt x="1883" y="557"/>
                </a:lnTo>
                <a:lnTo>
                  <a:pt x="1888" y="548"/>
                </a:lnTo>
                <a:lnTo>
                  <a:pt x="1894" y="542"/>
                </a:lnTo>
                <a:lnTo>
                  <a:pt x="1899" y="539"/>
                </a:lnTo>
                <a:lnTo>
                  <a:pt x="1905" y="537"/>
                </a:lnTo>
                <a:lnTo>
                  <a:pt x="1912" y="537"/>
                </a:lnTo>
                <a:lnTo>
                  <a:pt x="1917" y="538"/>
                </a:lnTo>
                <a:lnTo>
                  <a:pt x="1924" y="539"/>
                </a:lnTo>
                <a:lnTo>
                  <a:pt x="1936" y="544"/>
                </a:lnTo>
                <a:lnTo>
                  <a:pt x="1950" y="547"/>
                </a:lnTo>
                <a:lnTo>
                  <a:pt x="1957" y="548"/>
                </a:lnTo>
                <a:lnTo>
                  <a:pt x="1964" y="547"/>
                </a:lnTo>
                <a:lnTo>
                  <a:pt x="1972" y="545"/>
                </a:lnTo>
                <a:lnTo>
                  <a:pt x="1980" y="541"/>
                </a:lnTo>
                <a:lnTo>
                  <a:pt x="1981" y="549"/>
                </a:lnTo>
                <a:lnTo>
                  <a:pt x="1982" y="555"/>
                </a:lnTo>
                <a:lnTo>
                  <a:pt x="1984" y="563"/>
                </a:lnTo>
                <a:lnTo>
                  <a:pt x="1986" y="568"/>
                </a:lnTo>
                <a:lnTo>
                  <a:pt x="1988" y="573"/>
                </a:lnTo>
                <a:lnTo>
                  <a:pt x="1991" y="578"/>
                </a:lnTo>
                <a:lnTo>
                  <a:pt x="1994" y="582"/>
                </a:lnTo>
                <a:lnTo>
                  <a:pt x="1999" y="587"/>
                </a:lnTo>
                <a:lnTo>
                  <a:pt x="2007" y="594"/>
                </a:lnTo>
                <a:lnTo>
                  <a:pt x="2016" y="600"/>
                </a:lnTo>
                <a:lnTo>
                  <a:pt x="2027" y="607"/>
                </a:lnTo>
                <a:lnTo>
                  <a:pt x="2039" y="615"/>
                </a:lnTo>
                <a:lnTo>
                  <a:pt x="2041" y="625"/>
                </a:lnTo>
                <a:lnTo>
                  <a:pt x="2043" y="635"/>
                </a:lnTo>
                <a:lnTo>
                  <a:pt x="2052" y="633"/>
                </a:lnTo>
                <a:lnTo>
                  <a:pt x="2058" y="632"/>
                </a:lnTo>
                <a:lnTo>
                  <a:pt x="2063" y="633"/>
                </a:lnTo>
                <a:lnTo>
                  <a:pt x="2070" y="634"/>
                </a:lnTo>
                <a:lnTo>
                  <a:pt x="2060" y="644"/>
                </a:lnTo>
                <a:lnTo>
                  <a:pt x="2052" y="651"/>
                </a:lnTo>
                <a:lnTo>
                  <a:pt x="2046" y="659"/>
                </a:lnTo>
                <a:lnTo>
                  <a:pt x="2041" y="666"/>
                </a:lnTo>
                <a:lnTo>
                  <a:pt x="2039" y="675"/>
                </a:lnTo>
                <a:lnTo>
                  <a:pt x="2037" y="684"/>
                </a:lnTo>
                <a:lnTo>
                  <a:pt x="2036" y="696"/>
                </a:lnTo>
                <a:lnTo>
                  <a:pt x="2036" y="709"/>
                </a:lnTo>
                <a:lnTo>
                  <a:pt x="2045" y="712"/>
                </a:lnTo>
                <a:lnTo>
                  <a:pt x="2056" y="715"/>
                </a:lnTo>
                <a:lnTo>
                  <a:pt x="2066" y="717"/>
                </a:lnTo>
                <a:lnTo>
                  <a:pt x="2076" y="720"/>
                </a:lnTo>
                <a:lnTo>
                  <a:pt x="2077" y="729"/>
                </a:lnTo>
                <a:lnTo>
                  <a:pt x="2078" y="735"/>
                </a:lnTo>
                <a:lnTo>
                  <a:pt x="2082" y="740"/>
                </a:lnTo>
                <a:lnTo>
                  <a:pt x="2086" y="745"/>
                </a:lnTo>
                <a:lnTo>
                  <a:pt x="2090" y="748"/>
                </a:lnTo>
                <a:lnTo>
                  <a:pt x="2095" y="752"/>
                </a:lnTo>
                <a:lnTo>
                  <a:pt x="2101" y="753"/>
                </a:lnTo>
                <a:lnTo>
                  <a:pt x="2108" y="755"/>
                </a:lnTo>
                <a:lnTo>
                  <a:pt x="2138" y="755"/>
                </a:lnTo>
                <a:lnTo>
                  <a:pt x="2168" y="755"/>
                </a:lnTo>
                <a:lnTo>
                  <a:pt x="2161" y="769"/>
                </a:lnTo>
                <a:lnTo>
                  <a:pt x="2155" y="783"/>
                </a:lnTo>
                <a:lnTo>
                  <a:pt x="2152" y="790"/>
                </a:lnTo>
                <a:lnTo>
                  <a:pt x="2150" y="797"/>
                </a:lnTo>
                <a:lnTo>
                  <a:pt x="2149" y="804"/>
                </a:lnTo>
                <a:lnTo>
                  <a:pt x="2148" y="814"/>
                </a:lnTo>
                <a:lnTo>
                  <a:pt x="2161" y="836"/>
                </a:lnTo>
                <a:lnTo>
                  <a:pt x="2168" y="848"/>
                </a:lnTo>
                <a:lnTo>
                  <a:pt x="2171" y="854"/>
                </a:lnTo>
                <a:lnTo>
                  <a:pt x="2172" y="860"/>
                </a:lnTo>
                <a:lnTo>
                  <a:pt x="2159" y="865"/>
                </a:lnTo>
                <a:lnTo>
                  <a:pt x="2151" y="868"/>
                </a:lnTo>
                <a:lnTo>
                  <a:pt x="2146" y="871"/>
                </a:lnTo>
                <a:lnTo>
                  <a:pt x="2143" y="875"/>
                </a:lnTo>
                <a:lnTo>
                  <a:pt x="2140" y="886"/>
                </a:lnTo>
                <a:lnTo>
                  <a:pt x="2139" y="907"/>
                </a:lnTo>
                <a:lnTo>
                  <a:pt x="2134" y="911"/>
                </a:lnTo>
                <a:lnTo>
                  <a:pt x="2131" y="916"/>
                </a:lnTo>
                <a:lnTo>
                  <a:pt x="2129" y="922"/>
                </a:lnTo>
                <a:lnTo>
                  <a:pt x="2128" y="927"/>
                </a:lnTo>
                <a:lnTo>
                  <a:pt x="2127" y="932"/>
                </a:lnTo>
                <a:lnTo>
                  <a:pt x="2128" y="937"/>
                </a:lnTo>
                <a:lnTo>
                  <a:pt x="2129" y="942"/>
                </a:lnTo>
                <a:lnTo>
                  <a:pt x="2130" y="948"/>
                </a:lnTo>
                <a:lnTo>
                  <a:pt x="2136" y="959"/>
                </a:lnTo>
                <a:lnTo>
                  <a:pt x="2142" y="968"/>
                </a:lnTo>
                <a:lnTo>
                  <a:pt x="2150" y="978"/>
                </a:lnTo>
                <a:lnTo>
                  <a:pt x="2157" y="987"/>
                </a:lnTo>
                <a:lnTo>
                  <a:pt x="2157" y="995"/>
                </a:lnTo>
                <a:lnTo>
                  <a:pt x="2156" y="1003"/>
                </a:lnTo>
                <a:lnTo>
                  <a:pt x="2155" y="1012"/>
                </a:lnTo>
                <a:lnTo>
                  <a:pt x="2155" y="1020"/>
                </a:lnTo>
                <a:lnTo>
                  <a:pt x="2167" y="1021"/>
                </a:lnTo>
                <a:lnTo>
                  <a:pt x="2179" y="1022"/>
                </a:lnTo>
                <a:lnTo>
                  <a:pt x="2184" y="1036"/>
                </a:lnTo>
                <a:lnTo>
                  <a:pt x="2190" y="1050"/>
                </a:lnTo>
                <a:lnTo>
                  <a:pt x="2201" y="1050"/>
                </a:lnTo>
                <a:lnTo>
                  <a:pt x="2211" y="1050"/>
                </a:lnTo>
                <a:lnTo>
                  <a:pt x="2223" y="1051"/>
                </a:lnTo>
                <a:lnTo>
                  <a:pt x="2233" y="1052"/>
                </a:lnTo>
                <a:lnTo>
                  <a:pt x="2235" y="1064"/>
                </a:lnTo>
                <a:lnTo>
                  <a:pt x="2239" y="1075"/>
                </a:lnTo>
                <a:lnTo>
                  <a:pt x="2246" y="1079"/>
                </a:lnTo>
                <a:lnTo>
                  <a:pt x="2256" y="1083"/>
                </a:lnTo>
                <a:lnTo>
                  <a:pt x="2249" y="1090"/>
                </a:lnTo>
                <a:lnTo>
                  <a:pt x="2241" y="1096"/>
                </a:lnTo>
                <a:lnTo>
                  <a:pt x="2233" y="1101"/>
                </a:lnTo>
                <a:lnTo>
                  <a:pt x="2225" y="1105"/>
                </a:lnTo>
                <a:lnTo>
                  <a:pt x="2207" y="1115"/>
                </a:lnTo>
                <a:lnTo>
                  <a:pt x="2188" y="1123"/>
                </a:lnTo>
                <a:lnTo>
                  <a:pt x="2158" y="1114"/>
                </a:lnTo>
                <a:lnTo>
                  <a:pt x="2138" y="1108"/>
                </a:lnTo>
                <a:lnTo>
                  <a:pt x="2117" y="1104"/>
                </a:lnTo>
                <a:lnTo>
                  <a:pt x="2087" y="1100"/>
                </a:lnTo>
                <a:lnTo>
                  <a:pt x="2085" y="1079"/>
                </a:lnTo>
                <a:lnTo>
                  <a:pt x="2082" y="1058"/>
                </a:lnTo>
                <a:lnTo>
                  <a:pt x="2080" y="1037"/>
                </a:lnTo>
                <a:lnTo>
                  <a:pt x="2077" y="1017"/>
                </a:lnTo>
                <a:lnTo>
                  <a:pt x="2071" y="1017"/>
                </a:lnTo>
                <a:lnTo>
                  <a:pt x="2066" y="1017"/>
                </a:lnTo>
                <a:lnTo>
                  <a:pt x="2064" y="1019"/>
                </a:lnTo>
                <a:lnTo>
                  <a:pt x="2063" y="1022"/>
                </a:lnTo>
                <a:lnTo>
                  <a:pt x="2055" y="1018"/>
                </a:lnTo>
                <a:lnTo>
                  <a:pt x="2046" y="1015"/>
                </a:lnTo>
                <a:lnTo>
                  <a:pt x="2037" y="1014"/>
                </a:lnTo>
                <a:lnTo>
                  <a:pt x="2027" y="1013"/>
                </a:lnTo>
                <a:lnTo>
                  <a:pt x="2007" y="1013"/>
                </a:lnTo>
                <a:lnTo>
                  <a:pt x="1988" y="1014"/>
                </a:lnTo>
                <a:lnTo>
                  <a:pt x="1979" y="1013"/>
                </a:lnTo>
                <a:lnTo>
                  <a:pt x="1971" y="1012"/>
                </a:lnTo>
                <a:lnTo>
                  <a:pt x="1962" y="1009"/>
                </a:lnTo>
                <a:lnTo>
                  <a:pt x="1955" y="1005"/>
                </a:lnTo>
                <a:lnTo>
                  <a:pt x="1952" y="1002"/>
                </a:lnTo>
                <a:lnTo>
                  <a:pt x="1949" y="998"/>
                </a:lnTo>
                <a:lnTo>
                  <a:pt x="1946" y="994"/>
                </a:lnTo>
                <a:lnTo>
                  <a:pt x="1944" y="990"/>
                </a:lnTo>
                <a:lnTo>
                  <a:pt x="1940" y="979"/>
                </a:lnTo>
                <a:lnTo>
                  <a:pt x="1936" y="965"/>
                </a:lnTo>
                <a:lnTo>
                  <a:pt x="1929" y="962"/>
                </a:lnTo>
                <a:lnTo>
                  <a:pt x="1924" y="960"/>
                </a:lnTo>
                <a:lnTo>
                  <a:pt x="1917" y="959"/>
                </a:lnTo>
                <a:lnTo>
                  <a:pt x="1905" y="959"/>
                </a:lnTo>
                <a:lnTo>
                  <a:pt x="1898" y="966"/>
                </a:lnTo>
                <a:lnTo>
                  <a:pt x="1890" y="972"/>
                </a:lnTo>
                <a:lnTo>
                  <a:pt x="1880" y="978"/>
                </a:lnTo>
                <a:lnTo>
                  <a:pt x="1870" y="982"/>
                </a:lnTo>
                <a:lnTo>
                  <a:pt x="1856" y="997"/>
                </a:lnTo>
                <a:lnTo>
                  <a:pt x="1842" y="1014"/>
                </a:lnTo>
                <a:lnTo>
                  <a:pt x="1830" y="1030"/>
                </a:lnTo>
                <a:lnTo>
                  <a:pt x="1817" y="1045"/>
                </a:lnTo>
                <a:lnTo>
                  <a:pt x="1804" y="1061"/>
                </a:lnTo>
                <a:lnTo>
                  <a:pt x="1790" y="1075"/>
                </a:lnTo>
                <a:lnTo>
                  <a:pt x="1782" y="1082"/>
                </a:lnTo>
                <a:lnTo>
                  <a:pt x="1775" y="1089"/>
                </a:lnTo>
                <a:lnTo>
                  <a:pt x="1765" y="1095"/>
                </a:lnTo>
                <a:lnTo>
                  <a:pt x="1756" y="1101"/>
                </a:lnTo>
                <a:lnTo>
                  <a:pt x="1749" y="1108"/>
                </a:lnTo>
                <a:lnTo>
                  <a:pt x="1740" y="1117"/>
                </a:lnTo>
                <a:lnTo>
                  <a:pt x="1733" y="1124"/>
                </a:lnTo>
                <a:lnTo>
                  <a:pt x="1725" y="1132"/>
                </a:lnTo>
                <a:lnTo>
                  <a:pt x="1719" y="1119"/>
                </a:lnTo>
                <a:lnTo>
                  <a:pt x="1713" y="1105"/>
                </a:lnTo>
                <a:lnTo>
                  <a:pt x="1700" y="1104"/>
                </a:lnTo>
                <a:lnTo>
                  <a:pt x="1685" y="1102"/>
                </a:lnTo>
                <a:lnTo>
                  <a:pt x="1678" y="1101"/>
                </a:lnTo>
                <a:lnTo>
                  <a:pt x="1672" y="1099"/>
                </a:lnTo>
                <a:lnTo>
                  <a:pt x="1667" y="1096"/>
                </a:lnTo>
                <a:lnTo>
                  <a:pt x="1664" y="1092"/>
                </a:lnTo>
                <a:lnTo>
                  <a:pt x="1656" y="1093"/>
                </a:lnTo>
                <a:lnTo>
                  <a:pt x="1651" y="1096"/>
                </a:lnTo>
                <a:lnTo>
                  <a:pt x="1646" y="1100"/>
                </a:lnTo>
                <a:lnTo>
                  <a:pt x="1643" y="1105"/>
                </a:lnTo>
                <a:lnTo>
                  <a:pt x="1636" y="1118"/>
                </a:lnTo>
                <a:lnTo>
                  <a:pt x="1629" y="1132"/>
                </a:lnTo>
                <a:lnTo>
                  <a:pt x="1625" y="1138"/>
                </a:lnTo>
                <a:lnTo>
                  <a:pt x="1622" y="1144"/>
                </a:lnTo>
                <a:lnTo>
                  <a:pt x="1618" y="1148"/>
                </a:lnTo>
                <a:lnTo>
                  <a:pt x="1613" y="1151"/>
                </a:lnTo>
                <a:lnTo>
                  <a:pt x="1611" y="1152"/>
                </a:lnTo>
                <a:lnTo>
                  <a:pt x="1608" y="1152"/>
                </a:lnTo>
                <a:lnTo>
                  <a:pt x="1605" y="1152"/>
                </a:lnTo>
                <a:lnTo>
                  <a:pt x="1601" y="1151"/>
                </a:lnTo>
                <a:lnTo>
                  <a:pt x="1593" y="1148"/>
                </a:lnTo>
                <a:lnTo>
                  <a:pt x="1585" y="1142"/>
                </a:lnTo>
                <a:lnTo>
                  <a:pt x="1571" y="1143"/>
                </a:lnTo>
                <a:lnTo>
                  <a:pt x="1559" y="1145"/>
                </a:lnTo>
                <a:lnTo>
                  <a:pt x="1547" y="1147"/>
                </a:lnTo>
                <a:lnTo>
                  <a:pt x="1534" y="1151"/>
                </a:lnTo>
                <a:lnTo>
                  <a:pt x="1510" y="1160"/>
                </a:lnTo>
                <a:lnTo>
                  <a:pt x="1486" y="1172"/>
                </a:lnTo>
                <a:lnTo>
                  <a:pt x="1463" y="1183"/>
                </a:lnTo>
                <a:lnTo>
                  <a:pt x="1438" y="1194"/>
                </a:lnTo>
                <a:lnTo>
                  <a:pt x="1426" y="1199"/>
                </a:lnTo>
                <a:lnTo>
                  <a:pt x="1414" y="1204"/>
                </a:lnTo>
                <a:lnTo>
                  <a:pt x="1401" y="1207"/>
                </a:lnTo>
                <a:lnTo>
                  <a:pt x="1389" y="1210"/>
                </a:lnTo>
                <a:lnTo>
                  <a:pt x="1386" y="1213"/>
                </a:lnTo>
                <a:lnTo>
                  <a:pt x="1382" y="1215"/>
                </a:lnTo>
                <a:lnTo>
                  <a:pt x="1378" y="1217"/>
                </a:lnTo>
                <a:lnTo>
                  <a:pt x="1373" y="1218"/>
                </a:lnTo>
                <a:lnTo>
                  <a:pt x="1365" y="1220"/>
                </a:lnTo>
                <a:lnTo>
                  <a:pt x="1355" y="1221"/>
                </a:lnTo>
                <a:lnTo>
                  <a:pt x="1334" y="1222"/>
                </a:lnTo>
                <a:lnTo>
                  <a:pt x="1315" y="1223"/>
                </a:lnTo>
                <a:lnTo>
                  <a:pt x="1311" y="1214"/>
                </a:lnTo>
                <a:lnTo>
                  <a:pt x="1307" y="1206"/>
                </a:lnTo>
                <a:lnTo>
                  <a:pt x="1301" y="1199"/>
                </a:lnTo>
                <a:lnTo>
                  <a:pt x="1295" y="1193"/>
                </a:lnTo>
                <a:lnTo>
                  <a:pt x="1288" y="1188"/>
                </a:lnTo>
                <a:lnTo>
                  <a:pt x="1281" y="1185"/>
                </a:lnTo>
                <a:lnTo>
                  <a:pt x="1273" y="1182"/>
                </a:lnTo>
                <a:lnTo>
                  <a:pt x="1264" y="1180"/>
                </a:lnTo>
                <a:lnTo>
                  <a:pt x="1247" y="1177"/>
                </a:lnTo>
                <a:lnTo>
                  <a:pt x="1228" y="1177"/>
                </a:lnTo>
                <a:lnTo>
                  <a:pt x="1210" y="1177"/>
                </a:lnTo>
                <a:lnTo>
                  <a:pt x="1190" y="1178"/>
                </a:lnTo>
                <a:lnTo>
                  <a:pt x="1186" y="1197"/>
                </a:lnTo>
                <a:lnTo>
                  <a:pt x="1183" y="1207"/>
                </a:lnTo>
                <a:lnTo>
                  <a:pt x="1179" y="1213"/>
                </a:lnTo>
                <a:lnTo>
                  <a:pt x="1174" y="1220"/>
                </a:lnTo>
                <a:lnTo>
                  <a:pt x="1158" y="1208"/>
                </a:lnTo>
                <a:lnTo>
                  <a:pt x="1142" y="1198"/>
                </a:lnTo>
                <a:lnTo>
                  <a:pt x="1134" y="1192"/>
                </a:lnTo>
                <a:lnTo>
                  <a:pt x="1126" y="1188"/>
                </a:lnTo>
                <a:lnTo>
                  <a:pt x="1117" y="1185"/>
                </a:lnTo>
                <a:lnTo>
                  <a:pt x="1107" y="1181"/>
                </a:lnTo>
                <a:lnTo>
                  <a:pt x="1105" y="1170"/>
                </a:lnTo>
                <a:lnTo>
                  <a:pt x="1104" y="1159"/>
                </a:lnTo>
                <a:lnTo>
                  <a:pt x="1097" y="1154"/>
                </a:lnTo>
                <a:lnTo>
                  <a:pt x="1088" y="1149"/>
                </a:lnTo>
                <a:lnTo>
                  <a:pt x="1080" y="1144"/>
                </a:lnTo>
                <a:lnTo>
                  <a:pt x="1072" y="1139"/>
                </a:lnTo>
                <a:lnTo>
                  <a:pt x="1073" y="1132"/>
                </a:lnTo>
                <a:lnTo>
                  <a:pt x="1075" y="1126"/>
                </a:lnTo>
                <a:lnTo>
                  <a:pt x="1078" y="1121"/>
                </a:lnTo>
                <a:lnTo>
                  <a:pt x="1081" y="1118"/>
                </a:lnTo>
                <a:lnTo>
                  <a:pt x="1086" y="1115"/>
                </a:lnTo>
                <a:lnTo>
                  <a:pt x="1091" y="1113"/>
                </a:lnTo>
                <a:lnTo>
                  <a:pt x="1098" y="1111"/>
                </a:lnTo>
                <a:lnTo>
                  <a:pt x="1104" y="1109"/>
                </a:lnTo>
                <a:lnTo>
                  <a:pt x="1104" y="1101"/>
                </a:lnTo>
                <a:lnTo>
                  <a:pt x="1103" y="1093"/>
                </a:lnTo>
                <a:lnTo>
                  <a:pt x="1102" y="1087"/>
                </a:lnTo>
                <a:lnTo>
                  <a:pt x="1100" y="1079"/>
                </a:lnTo>
                <a:lnTo>
                  <a:pt x="1097" y="1067"/>
                </a:lnTo>
                <a:lnTo>
                  <a:pt x="1092" y="1052"/>
                </a:lnTo>
                <a:lnTo>
                  <a:pt x="1087" y="1052"/>
                </a:lnTo>
                <a:lnTo>
                  <a:pt x="1084" y="1052"/>
                </a:lnTo>
                <a:lnTo>
                  <a:pt x="1084" y="1041"/>
                </a:lnTo>
                <a:lnTo>
                  <a:pt x="1084" y="1030"/>
                </a:lnTo>
                <a:lnTo>
                  <a:pt x="1070" y="1024"/>
                </a:lnTo>
                <a:lnTo>
                  <a:pt x="1056" y="1020"/>
                </a:lnTo>
                <a:lnTo>
                  <a:pt x="1055" y="1011"/>
                </a:lnTo>
                <a:lnTo>
                  <a:pt x="1053" y="1003"/>
                </a:lnTo>
                <a:lnTo>
                  <a:pt x="1034" y="1005"/>
                </a:lnTo>
                <a:lnTo>
                  <a:pt x="1018" y="1007"/>
                </a:lnTo>
                <a:lnTo>
                  <a:pt x="996" y="1009"/>
                </a:lnTo>
                <a:lnTo>
                  <a:pt x="961" y="1012"/>
                </a:lnTo>
                <a:lnTo>
                  <a:pt x="959" y="1006"/>
                </a:lnTo>
                <a:lnTo>
                  <a:pt x="955" y="1003"/>
                </a:lnTo>
                <a:lnTo>
                  <a:pt x="951" y="998"/>
                </a:lnTo>
                <a:lnTo>
                  <a:pt x="943" y="994"/>
                </a:lnTo>
                <a:lnTo>
                  <a:pt x="938" y="996"/>
                </a:lnTo>
                <a:lnTo>
                  <a:pt x="933" y="998"/>
                </a:lnTo>
                <a:lnTo>
                  <a:pt x="932" y="1006"/>
                </a:lnTo>
                <a:lnTo>
                  <a:pt x="931" y="1012"/>
                </a:lnTo>
                <a:lnTo>
                  <a:pt x="929" y="1019"/>
                </a:lnTo>
                <a:lnTo>
                  <a:pt x="926" y="1024"/>
                </a:lnTo>
                <a:lnTo>
                  <a:pt x="923" y="1031"/>
                </a:lnTo>
                <a:lnTo>
                  <a:pt x="920" y="1036"/>
                </a:lnTo>
                <a:lnTo>
                  <a:pt x="916" y="1041"/>
                </a:lnTo>
                <a:lnTo>
                  <a:pt x="911" y="1045"/>
                </a:lnTo>
                <a:lnTo>
                  <a:pt x="901" y="1053"/>
                </a:lnTo>
                <a:lnTo>
                  <a:pt x="889" y="1061"/>
                </a:lnTo>
                <a:lnTo>
                  <a:pt x="877" y="1067"/>
                </a:lnTo>
                <a:lnTo>
                  <a:pt x="864" y="1072"/>
                </a:lnTo>
                <a:lnTo>
                  <a:pt x="862" y="1062"/>
                </a:lnTo>
                <a:lnTo>
                  <a:pt x="862" y="1052"/>
                </a:lnTo>
                <a:lnTo>
                  <a:pt x="847" y="1049"/>
                </a:lnTo>
                <a:lnTo>
                  <a:pt x="827" y="1042"/>
                </a:lnTo>
                <a:lnTo>
                  <a:pt x="818" y="1039"/>
                </a:lnTo>
                <a:lnTo>
                  <a:pt x="808" y="1035"/>
                </a:lnTo>
                <a:lnTo>
                  <a:pt x="801" y="1031"/>
                </a:lnTo>
                <a:lnTo>
                  <a:pt x="796" y="1026"/>
                </a:lnTo>
                <a:lnTo>
                  <a:pt x="782" y="1025"/>
                </a:lnTo>
                <a:lnTo>
                  <a:pt x="770" y="1024"/>
                </a:lnTo>
                <a:lnTo>
                  <a:pt x="757" y="1024"/>
                </a:lnTo>
                <a:lnTo>
                  <a:pt x="745" y="1023"/>
                </a:lnTo>
                <a:lnTo>
                  <a:pt x="740" y="1030"/>
                </a:lnTo>
                <a:lnTo>
                  <a:pt x="736" y="1036"/>
                </a:lnTo>
                <a:lnTo>
                  <a:pt x="732" y="1042"/>
                </a:lnTo>
                <a:lnTo>
                  <a:pt x="728" y="1048"/>
                </a:lnTo>
                <a:lnTo>
                  <a:pt x="722" y="1062"/>
                </a:lnTo>
                <a:lnTo>
                  <a:pt x="718" y="1076"/>
                </a:lnTo>
                <a:lnTo>
                  <a:pt x="713" y="1106"/>
                </a:lnTo>
                <a:lnTo>
                  <a:pt x="707" y="1136"/>
                </a:lnTo>
                <a:lnTo>
                  <a:pt x="699" y="1134"/>
                </a:lnTo>
                <a:lnTo>
                  <a:pt x="694" y="1133"/>
                </a:lnTo>
                <a:lnTo>
                  <a:pt x="689" y="1131"/>
                </a:lnTo>
                <a:lnTo>
                  <a:pt x="685" y="1128"/>
                </a:lnTo>
                <a:lnTo>
                  <a:pt x="678" y="1122"/>
                </a:lnTo>
                <a:lnTo>
                  <a:pt x="668" y="1114"/>
                </a:lnTo>
                <a:lnTo>
                  <a:pt x="658" y="1116"/>
                </a:lnTo>
                <a:lnTo>
                  <a:pt x="650" y="1118"/>
                </a:lnTo>
                <a:lnTo>
                  <a:pt x="641" y="1120"/>
                </a:lnTo>
                <a:lnTo>
                  <a:pt x="634" y="1123"/>
                </a:lnTo>
                <a:lnTo>
                  <a:pt x="620" y="1130"/>
                </a:lnTo>
                <a:lnTo>
                  <a:pt x="604" y="1141"/>
                </a:lnTo>
                <a:lnTo>
                  <a:pt x="603" y="1150"/>
                </a:lnTo>
                <a:lnTo>
                  <a:pt x="603" y="1159"/>
                </a:lnTo>
                <a:lnTo>
                  <a:pt x="603" y="1169"/>
                </a:lnTo>
                <a:lnTo>
                  <a:pt x="603" y="1178"/>
                </a:lnTo>
                <a:lnTo>
                  <a:pt x="596" y="1178"/>
                </a:lnTo>
                <a:lnTo>
                  <a:pt x="589" y="1179"/>
                </a:lnTo>
                <a:lnTo>
                  <a:pt x="580" y="1187"/>
                </a:lnTo>
                <a:lnTo>
                  <a:pt x="570" y="1195"/>
                </a:lnTo>
                <a:lnTo>
                  <a:pt x="558" y="1202"/>
                </a:lnTo>
                <a:lnTo>
                  <a:pt x="546" y="1208"/>
                </a:lnTo>
                <a:lnTo>
                  <a:pt x="533" y="1213"/>
                </a:lnTo>
                <a:lnTo>
                  <a:pt x="520" y="1216"/>
                </a:lnTo>
                <a:lnTo>
                  <a:pt x="508" y="1217"/>
                </a:lnTo>
                <a:lnTo>
                  <a:pt x="495" y="1217"/>
                </a:lnTo>
                <a:lnTo>
                  <a:pt x="489" y="1216"/>
                </a:lnTo>
                <a:lnTo>
                  <a:pt x="473" y="1215"/>
                </a:lnTo>
                <a:lnTo>
                  <a:pt x="452" y="1215"/>
                </a:lnTo>
                <a:lnTo>
                  <a:pt x="427" y="1214"/>
                </a:lnTo>
                <a:lnTo>
                  <a:pt x="402" y="1215"/>
                </a:lnTo>
                <a:lnTo>
                  <a:pt x="380" y="1215"/>
                </a:lnTo>
                <a:lnTo>
                  <a:pt x="364" y="1216"/>
                </a:lnTo>
                <a:lnTo>
                  <a:pt x="359" y="1217"/>
                </a:lnTo>
                <a:lnTo>
                  <a:pt x="352" y="1227"/>
                </a:lnTo>
                <a:lnTo>
                  <a:pt x="346" y="1236"/>
                </a:lnTo>
                <a:lnTo>
                  <a:pt x="344" y="1235"/>
                </a:lnTo>
                <a:lnTo>
                  <a:pt x="341" y="1234"/>
                </a:lnTo>
                <a:lnTo>
                  <a:pt x="336" y="1233"/>
                </a:lnTo>
                <a:lnTo>
                  <a:pt x="331" y="1232"/>
                </a:lnTo>
                <a:lnTo>
                  <a:pt x="321" y="1232"/>
                </a:lnTo>
                <a:lnTo>
                  <a:pt x="309" y="1233"/>
                </a:lnTo>
                <a:lnTo>
                  <a:pt x="288" y="1236"/>
                </a:lnTo>
                <a:lnTo>
                  <a:pt x="270" y="1239"/>
                </a:lnTo>
                <a:lnTo>
                  <a:pt x="260" y="1253"/>
                </a:lnTo>
                <a:lnTo>
                  <a:pt x="247" y="1265"/>
                </a:lnTo>
                <a:lnTo>
                  <a:pt x="234" y="1277"/>
                </a:lnTo>
                <a:lnTo>
                  <a:pt x="219" y="1288"/>
                </a:lnTo>
                <a:lnTo>
                  <a:pt x="205" y="1298"/>
                </a:lnTo>
                <a:lnTo>
                  <a:pt x="188" y="1306"/>
                </a:lnTo>
                <a:lnTo>
                  <a:pt x="173" y="1314"/>
                </a:lnTo>
                <a:lnTo>
                  <a:pt x="156" y="1319"/>
                </a:lnTo>
                <a:lnTo>
                  <a:pt x="148" y="1299"/>
                </a:lnTo>
                <a:lnTo>
                  <a:pt x="139" y="1283"/>
                </a:lnTo>
                <a:lnTo>
                  <a:pt x="133" y="1269"/>
                </a:lnTo>
                <a:lnTo>
                  <a:pt x="131" y="1259"/>
                </a:lnTo>
                <a:lnTo>
                  <a:pt x="140" y="1251"/>
                </a:lnTo>
                <a:lnTo>
                  <a:pt x="149" y="1245"/>
                </a:lnTo>
                <a:lnTo>
                  <a:pt x="158" y="1242"/>
                </a:lnTo>
                <a:lnTo>
                  <a:pt x="171" y="1238"/>
                </a:lnTo>
                <a:lnTo>
                  <a:pt x="171" y="1231"/>
                </a:lnTo>
                <a:lnTo>
                  <a:pt x="173" y="1223"/>
                </a:lnTo>
                <a:lnTo>
                  <a:pt x="176" y="1223"/>
                </a:lnTo>
                <a:lnTo>
                  <a:pt x="180" y="1223"/>
                </a:lnTo>
                <a:lnTo>
                  <a:pt x="183" y="1209"/>
                </a:lnTo>
                <a:lnTo>
                  <a:pt x="187" y="1195"/>
                </a:lnTo>
                <a:lnTo>
                  <a:pt x="196" y="1194"/>
                </a:lnTo>
                <a:lnTo>
                  <a:pt x="207" y="1193"/>
                </a:lnTo>
                <a:lnTo>
                  <a:pt x="217" y="1192"/>
                </a:lnTo>
                <a:lnTo>
                  <a:pt x="228" y="1191"/>
                </a:lnTo>
                <a:lnTo>
                  <a:pt x="228" y="1184"/>
                </a:lnTo>
                <a:lnTo>
                  <a:pt x="225" y="1177"/>
                </a:lnTo>
                <a:lnTo>
                  <a:pt x="224" y="1172"/>
                </a:lnTo>
                <a:lnTo>
                  <a:pt x="222" y="1165"/>
                </a:lnTo>
                <a:lnTo>
                  <a:pt x="218" y="1156"/>
                </a:lnTo>
                <a:lnTo>
                  <a:pt x="214" y="1148"/>
                </a:lnTo>
                <a:lnTo>
                  <a:pt x="213" y="1144"/>
                </a:lnTo>
                <a:lnTo>
                  <a:pt x="213" y="1141"/>
                </a:lnTo>
                <a:lnTo>
                  <a:pt x="214" y="1136"/>
                </a:lnTo>
                <a:lnTo>
                  <a:pt x="215" y="1132"/>
                </a:lnTo>
                <a:lnTo>
                  <a:pt x="218" y="1128"/>
                </a:lnTo>
                <a:lnTo>
                  <a:pt x="223" y="1124"/>
                </a:lnTo>
                <a:lnTo>
                  <a:pt x="229" y="1120"/>
                </a:lnTo>
                <a:lnTo>
                  <a:pt x="237" y="1115"/>
                </a:lnTo>
                <a:lnTo>
                  <a:pt x="249" y="1113"/>
                </a:lnTo>
                <a:lnTo>
                  <a:pt x="262" y="1111"/>
                </a:lnTo>
                <a:lnTo>
                  <a:pt x="275" y="1109"/>
                </a:lnTo>
                <a:lnTo>
                  <a:pt x="289" y="1108"/>
                </a:lnTo>
                <a:lnTo>
                  <a:pt x="289" y="1102"/>
                </a:lnTo>
                <a:lnTo>
                  <a:pt x="287" y="1094"/>
                </a:lnTo>
                <a:lnTo>
                  <a:pt x="283" y="1078"/>
                </a:lnTo>
                <a:lnTo>
                  <a:pt x="277" y="1052"/>
                </a:lnTo>
                <a:lnTo>
                  <a:pt x="287" y="1050"/>
                </a:lnTo>
                <a:lnTo>
                  <a:pt x="296" y="1050"/>
                </a:lnTo>
                <a:lnTo>
                  <a:pt x="298" y="1036"/>
                </a:lnTo>
                <a:lnTo>
                  <a:pt x="299" y="1027"/>
                </a:lnTo>
                <a:lnTo>
                  <a:pt x="301" y="1022"/>
                </a:lnTo>
                <a:lnTo>
                  <a:pt x="305" y="1017"/>
                </a:lnTo>
                <a:lnTo>
                  <a:pt x="313" y="1017"/>
                </a:lnTo>
                <a:lnTo>
                  <a:pt x="320" y="1017"/>
                </a:lnTo>
                <a:lnTo>
                  <a:pt x="317" y="999"/>
                </a:lnTo>
                <a:lnTo>
                  <a:pt x="314" y="986"/>
                </a:lnTo>
                <a:lnTo>
                  <a:pt x="311" y="980"/>
                </a:lnTo>
                <a:lnTo>
                  <a:pt x="306" y="975"/>
                </a:lnTo>
                <a:lnTo>
                  <a:pt x="301" y="969"/>
                </a:lnTo>
                <a:lnTo>
                  <a:pt x="294" y="964"/>
                </a:lnTo>
                <a:lnTo>
                  <a:pt x="294" y="959"/>
                </a:lnTo>
                <a:lnTo>
                  <a:pt x="294" y="955"/>
                </a:lnTo>
                <a:lnTo>
                  <a:pt x="305" y="947"/>
                </a:lnTo>
                <a:lnTo>
                  <a:pt x="316" y="940"/>
                </a:lnTo>
                <a:lnTo>
                  <a:pt x="326" y="936"/>
                </a:lnTo>
                <a:lnTo>
                  <a:pt x="340" y="933"/>
                </a:lnTo>
                <a:lnTo>
                  <a:pt x="340" y="920"/>
                </a:lnTo>
                <a:lnTo>
                  <a:pt x="339" y="908"/>
                </a:lnTo>
                <a:lnTo>
                  <a:pt x="336" y="898"/>
                </a:lnTo>
                <a:lnTo>
                  <a:pt x="334" y="887"/>
                </a:lnTo>
                <a:lnTo>
                  <a:pt x="330" y="878"/>
                </a:lnTo>
                <a:lnTo>
                  <a:pt x="324" y="870"/>
                </a:lnTo>
                <a:lnTo>
                  <a:pt x="317" y="860"/>
                </a:lnTo>
                <a:lnTo>
                  <a:pt x="307" y="850"/>
                </a:lnTo>
                <a:lnTo>
                  <a:pt x="304" y="842"/>
                </a:lnTo>
                <a:lnTo>
                  <a:pt x="301" y="832"/>
                </a:lnTo>
                <a:lnTo>
                  <a:pt x="298" y="824"/>
                </a:lnTo>
                <a:lnTo>
                  <a:pt x="296" y="816"/>
                </a:lnTo>
                <a:lnTo>
                  <a:pt x="280" y="814"/>
                </a:lnTo>
                <a:lnTo>
                  <a:pt x="266" y="811"/>
                </a:lnTo>
                <a:lnTo>
                  <a:pt x="252" y="807"/>
                </a:lnTo>
                <a:lnTo>
                  <a:pt x="239" y="801"/>
                </a:lnTo>
                <a:lnTo>
                  <a:pt x="214" y="790"/>
                </a:lnTo>
                <a:lnTo>
                  <a:pt x="187" y="775"/>
                </a:lnTo>
                <a:lnTo>
                  <a:pt x="185" y="763"/>
                </a:lnTo>
                <a:lnTo>
                  <a:pt x="183" y="751"/>
                </a:lnTo>
                <a:lnTo>
                  <a:pt x="179" y="739"/>
                </a:lnTo>
                <a:lnTo>
                  <a:pt x="176" y="728"/>
                </a:lnTo>
                <a:lnTo>
                  <a:pt x="171" y="717"/>
                </a:lnTo>
                <a:lnTo>
                  <a:pt x="165" y="707"/>
                </a:lnTo>
                <a:lnTo>
                  <a:pt x="160" y="697"/>
                </a:lnTo>
                <a:lnTo>
                  <a:pt x="153" y="688"/>
                </a:lnTo>
                <a:lnTo>
                  <a:pt x="146" y="679"/>
                </a:lnTo>
                <a:lnTo>
                  <a:pt x="137" y="672"/>
                </a:lnTo>
                <a:lnTo>
                  <a:pt x="129" y="664"/>
                </a:lnTo>
                <a:lnTo>
                  <a:pt x="120" y="658"/>
                </a:lnTo>
                <a:lnTo>
                  <a:pt x="109" y="652"/>
                </a:lnTo>
                <a:lnTo>
                  <a:pt x="99" y="647"/>
                </a:lnTo>
                <a:lnTo>
                  <a:pt x="87" y="643"/>
                </a:lnTo>
                <a:lnTo>
                  <a:pt x="75" y="640"/>
                </a:lnTo>
                <a:lnTo>
                  <a:pt x="59" y="625"/>
                </a:lnTo>
                <a:lnTo>
                  <a:pt x="40" y="613"/>
                </a:lnTo>
                <a:lnTo>
                  <a:pt x="31" y="606"/>
                </a:lnTo>
                <a:lnTo>
                  <a:pt x="23" y="599"/>
                </a:lnTo>
                <a:lnTo>
                  <a:pt x="17" y="592"/>
                </a:lnTo>
                <a:lnTo>
                  <a:pt x="13" y="585"/>
                </a:lnTo>
                <a:lnTo>
                  <a:pt x="17" y="558"/>
                </a:lnTo>
                <a:lnTo>
                  <a:pt x="19" y="540"/>
                </a:lnTo>
                <a:lnTo>
                  <a:pt x="19" y="524"/>
                </a:lnTo>
                <a:lnTo>
                  <a:pt x="20" y="503"/>
                </a:lnTo>
                <a:lnTo>
                  <a:pt x="16" y="499"/>
                </a:lnTo>
                <a:lnTo>
                  <a:pt x="14" y="495"/>
                </a:lnTo>
                <a:lnTo>
                  <a:pt x="12" y="490"/>
                </a:lnTo>
                <a:lnTo>
                  <a:pt x="11" y="486"/>
                </a:lnTo>
                <a:lnTo>
                  <a:pt x="10" y="476"/>
                </a:lnTo>
                <a:lnTo>
                  <a:pt x="9" y="466"/>
                </a:lnTo>
                <a:lnTo>
                  <a:pt x="5" y="466"/>
                </a:lnTo>
                <a:lnTo>
                  <a:pt x="0" y="466"/>
                </a:lnTo>
                <a:lnTo>
                  <a:pt x="5" y="460"/>
                </a:lnTo>
                <a:lnTo>
                  <a:pt x="9" y="456"/>
                </a:lnTo>
                <a:lnTo>
                  <a:pt x="13" y="453"/>
                </a:lnTo>
                <a:lnTo>
                  <a:pt x="18" y="451"/>
                </a:lnTo>
                <a:lnTo>
                  <a:pt x="30" y="446"/>
                </a:lnTo>
                <a:lnTo>
                  <a:pt x="41" y="441"/>
                </a:lnTo>
                <a:lnTo>
                  <a:pt x="46" y="420"/>
                </a:lnTo>
                <a:lnTo>
                  <a:pt x="50" y="398"/>
                </a:lnTo>
                <a:lnTo>
                  <a:pt x="55" y="376"/>
                </a:lnTo>
                <a:lnTo>
                  <a:pt x="61" y="354"/>
                </a:lnTo>
                <a:lnTo>
                  <a:pt x="53" y="353"/>
                </a:lnTo>
                <a:lnTo>
                  <a:pt x="46" y="352"/>
                </a:lnTo>
                <a:lnTo>
                  <a:pt x="50" y="340"/>
                </a:lnTo>
                <a:lnTo>
                  <a:pt x="54" y="329"/>
                </a:lnTo>
                <a:lnTo>
                  <a:pt x="58" y="326"/>
                </a:lnTo>
                <a:lnTo>
                  <a:pt x="61" y="322"/>
                </a:lnTo>
                <a:lnTo>
                  <a:pt x="66" y="319"/>
                </a:lnTo>
                <a:lnTo>
                  <a:pt x="71" y="315"/>
                </a:lnTo>
                <a:lnTo>
                  <a:pt x="75" y="303"/>
                </a:lnTo>
                <a:lnTo>
                  <a:pt x="78" y="296"/>
                </a:lnTo>
                <a:lnTo>
                  <a:pt x="80" y="293"/>
                </a:lnTo>
                <a:lnTo>
                  <a:pt x="84" y="291"/>
                </a:lnTo>
                <a:lnTo>
                  <a:pt x="89" y="290"/>
                </a:lnTo>
                <a:lnTo>
                  <a:pt x="94" y="288"/>
                </a:lnTo>
                <a:lnTo>
                  <a:pt x="95" y="295"/>
                </a:lnTo>
                <a:lnTo>
                  <a:pt x="96" y="303"/>
                </a:lnTo>
                <a:lnTo>
                  <a:pt x="108" y="304"/>
                </a:lnTo>
                <a:lnTo>
                  <a:pt x="121" y="306"/>
                </a:lnTo>
                <a:lnTo>
                  <a:pt x="134" y="307"/>
                </a:lnTo>
                <a:lnTo>
                  <a:pt x="147" y="308"/>
                </a:lnTo>
                <a:lnTo>
                  <a:pt x="152" y="303"/>
                </a:lnTo>
                <a:lnTo>
                  <a:pt x="158" y="299"/>
                </a:lnTo>
                <a:lnTo>
                  <a:pt x="164" y="297"/>
                </a:lnTo>
                <a:lnTo>
                  <a:pt x="171" y="296"/>
                </a:lnTo>
                <a:lnTo>
                  <a:pt x="184" y="294"/>
                </a:lnTo>
                <a:lnTo>
                  <a:pt x="200" y="292"/>
                </a:lnTo>
                <a:lnTo>
                  <a:pt x="203" y="284"/>
                </a:lnTo>
                <a:lnTo>
                  <a:pt x="207" y="275"/>
                </a:lnTo>
                <a:lnTo>
                  <a:pt x="211" y="269"/>
                </a:lnTo>
                <a:lnTo>
                  <a:pt x="216" y="263"/>
                </a:lnTo>
                <a:lnTo>
                  <a:pt x="221" y="257"/>
                </a:lnTo>
                <a:lnTo>
                  <a:pt x="227" y="251"/>
                </a:lnTo>
                <a:lnTo>
                  <a:pt x="232" y="242"/>
                </a:lnTo>
                <a:lnTo>
                  <a:pt x="235" y="233"/>
                </a:lnTo>
                <a:lnTo>
                  <a:pt x="238" y="231"/>
                </a:lnTo>
                <a:lnTo>
                  <a:pt x="243" y="231"/>
                </a:lnTo>
                <a:lnTo>
                  <a:pt x="245" y="236"/>
                </a:lnTo>
                <a:lnTo>
                  <a:pt x="246" y="241"/>
                </a:lnTo>
                <a:lnTo>
                  <a:pt x="259" y="242"/>
                </a:lnTo>
                <a:lnTo>
                  <a:pt x="272" y="243"/>
                </a:lnTo>
                <a:lnTo>
                  <a:pt x="285" y="244"/>
                </a:lnTo>
                <a:lnTo>
                  <a:pt x="297" y="246"/>
                </a:lnTo>
                <a:lnTo>
                  <a:pt x="312" y="234"/>
                </a:lnTo>
                <a:lnTo>
                  <a:pt x="324" y="226"/>
                </a:lnTo>
                <a:lnTo>
                  <a:pt x="337" y="219"/>
                </a:lnTo>
                <a:lnTo>
                  <a:pt x="355" y="213"/>
                </a:lnTo>
                <a:lnTo>
                  <a:pt x="355" y="207"/>
                </a:lnTo>
                <a:lnTo>
                  <a:pt x="355" y="200"/>
                </a:lnTo>
                <a:lnTo>
                  <a:pt x="359" y="200"/>
                </a:lnTo>
                <a:lnTo>
                  <a:pt x="363" y="200"/>
                </a:lnTo>
                <a:lnTo>
                  <a:pt x="364" y="205"/>
                </a:lnTo>
                <a:lnTo>
                  <a:pt x="367" y="211"/>
                </a:lnTo>
                <a:lnTo>
                  <a:pt x="373" y="211"/>
                </a:lnTo>
                <a:lnTo>
                  <a:pt x="378" y="212"/>
                </a:lnTo>
                <a:lnTo>
                  <a:pt x="384" y="213"/>
                </a:lnTo>
                <a:lnTo>
                  <a:pt x="389" y="215"/>
                </a:lnTo>
                <a:lnTo>
                  <a:pt x="393" y="217"/>
                </a:lnTo>
                <a:lnTo>
                  <a:pt x="398" y="222"/>
                </a:lnTo>
                <a:lnTo>
                  <a:pt x="400" y="227"/>
                </a:lnTo>
                <a:lnTo>
                  <a:pt x="402" y="233"/>
                </a:lnTo>
                <a:lnTo>
                  <a:pt x="423" y="231"/>
                </a:lnTo>
                <a:lnTo>
                  <a:pt x="438" y="228"/>
                </a:lnTo>
                <a:lnTo>
                  <a:pt x="443" y="226"/>
                </a:lnTo>
                <a:lnTo>
                  <a:pt x="448" y="224"/>
                </a:lnTo>
                <a:lnTo>
                  <a:pt x="454" y="222"/>
                </a:lnTo>
                <a:lnTo>
                  <a:pt x="457" y="217"/>
                </a:lnTo>
                <a:lnTo>
                  <a:pt x="460" y="214"/>
                </a:lnTo>
                <a:lnTo>
                  <a:pt x="463" y="209"/>
                </a:lnTo>
                <a:lnTo>
                  <a:pt x="466" y="204"/>
                </a:lnTo>
                <a:lnTo>
                  <a:pt x="468" y="198"/>
                </a:lnTo>
                <a:lnTo>
                  <a:pt x="473" y="182"/>
                </a:lnTo>
                <a:lnTo>
                  <a:pt x="480" y="162"/>
                </a:lnTo>
                <a:lnTo>
                  <a:pt x="482" y="163"/>
                </a:lnTo>
                <a:lnTo>
                  <a:pt x="484" y="165"/>
                </a:lnTo>
                <a:lnTo>
                  <a:pt x="487" y="167"/>
                </a:lnTo>
                <a:lnTo>
                  <a:pt x="491" y="167"/>
                </a:lnTo>
                <a:lnTo>
                  <a:pt x="506" y="168"/>
                </a:lnTo>
                <a:lnTo>
                  <a:pt x="534" y="170"/>
                </a:lnTo>
                <a:lnTo>
                  <a:pt x="537" y="158"/>
                </a:lnTo>
                <a:lnTo>
                  <a:pt x="539" y="147"/>
                </a:lnTo>
                <a:lnTo>
                  <a:pt x="542" y="135"/>
                </a:lnTo>
                <a:lnTo>
                  <a:pt x="544" y="124"/>
                </a:lnTo>
                <a:lnTo>
                  <a:pt x="572" y="114"/>
                </a:lnTo>
                <a:lnTo>
                  <a:pt x="593" y="105"/>
                </a:lnTo>
                <a:lnTo>
                  <a:pt x="603" y="102"/>
                </a:lnTo>
                <a:lnTo>
                  <a:pt x="615" y="100"/>
                </a:lnTo>
                <a:lnTo>
                  <a:pt x="630" y="100"/>
                </a:lnTo>
                <a:lnTo>
                  <a:pt x="646" y="101"/>
                </a:lnTo>
                <a:lnTo>
                  <a:pt x="648" y="90"/>
                </a:lnTo>
                <a:lnTo>
                  <a:pt x="650" y="79"/>
                </a:lnTo>
                <a:lnTo>
                  <a:pt x="653" y="71"/>
                </a:lnTo>
                <a:lnTo>
                  <a:pt x="657" y="64"/>
                </a:lnTo>
                <a:lnTo>
                  <a:pt x="662" y="58"/>
                </a:lnTo>
                <a:lnTo>
                  <a:pt x="668" y="52"/>
                </a:lnTo>
                <a:lnTo>
                  <a:pt x="676" y="49"/>
                </a:lnTo>
                <a:lnTo>
                  <a:pt x="683" y="46"/>
                </a:lnTo>
                <a:lnTo>
                  <a:pt x="691" y="44"/>
                </a:lnTo>
                <a:lnTo>
                  <a:pt x="700" y="42"/>
                </a:lnTo>
                <a:lnTo>
                  <a:pt x="710" y="41"/>
                </a:lnTo>
                <a:lnTo>
                  <a:pt x="719" y="41"/>
                </a:lnTo>
                <a:lnTo>
                  <a:pt x="739" y="41"/>
                </a:lnTo>
                <a:lnTo>
                  <a:pt x="757" y="42"/>
                </a:lnTo>
                <a:lnTo>
                  <a:pt x="760" y="31"/>
                </a:lnTo>
                <a:lnTo>
                  <a:pt x="762" y="21"/>
                </a:lnTo>
                <a:lnTo>
                  <a:pt x="779" y="15"/>
                </a:lnTo>
                <a:lnTo>
                  <a:pt x="790" y="11"/>
                </a:lnTo>
                <a:lnTo>
                  <a:pt x="798" y="6"/>
                </a:lnTo>
                <a:lnTo>
                  <a:pt x="808" y="0"/>
                </a:lnTo>
                <a:lnTo>
                  <a:pt x="817" y="8"/>
                </a:lnTo>
                <a:lnTo>
                  <a:pt x="825" y="13"/>
                </a:lnTo>
                <a:lnTo>
                  <a:pt x="834" y="17"/>
                </a:lnTo>
                <a:lnTo>
                  <a:pt x="845" y="21"/>
                </a:lnTo>
                <a:lnTo>
                  <a:pt x="851" y="32"/>
                </a:lnTo>
                <a:lnTo>
                  <a:pt x="858" y="44"/>
                </a:lnTo>
                <a:lnTo>
                  <a:pt x="867" y="60"/>
                </a:lnTo>
                <a:lnTo>
                  <a:pt x="878" y="79"/>
                </a:lnTo>
                <a:lnTo>
                  <a:pt x="891" y="81"/>
                </a:lnTo>
                <a:lnTo>
                  <a:pt x="906" y="84"/>
                </a:lnTo>
                <a:lnTo>
                  <a:pt x="907" y="92"/>
                </a:lnTo>
                <a:lnTo>
                  <a:pt x="909" y="100"/>
                </a:lnTo>
                <a:lnTo>
                  <a:pt x="919" y="102"/>
                </a:lnTo>
                <a:lnTo>
                  <a:pt x="930" y="103"/>
                </a:lnTo>
                <a:lnTo>
                  <a:pt x="943" y="103"/>
                </a:lnTo>
                <a:lnTo>
                  <a:pt x="967" y="103"/>
                </a:lnTo>
                <a:lnTo>
                  <a:pt x="973" y="99"/>
                </a:lnTo>
                <a:lnTo>
                  <a:pt x="979" y="95"/>
                </a:lnTo>
                <a:lnTo>
                  <a:pt x="988" y="93"/>
                </a:lnTo>
                <a:lnTo>
                  <a:pt x="997" y="91"/>
                </a:lnTo>
                <a:lnTo>
                  <a:pt x="1007" y="89"/>
                </a:lnTo>
                <a:lnTo>
                  <a:pt x="1018" y="89"/>
                </a:lnTo>
                <a:lnTo>
                  <a:pt x="1028" y="88"/>
                </a:lnTo>
                <a:lnTo>
                  <a:pt x="1039" y="88"/>
                </a:lnTo>
                <a:lnTo>
                  <a:pt x="1084" y="91"/>
                </a:lnTo>
                <a:lnTo>
                  <a:pt x="1119" y="93"/>
                </a:lnTo>
                <a:lnTo>
                  <a:pt x="1125" y="85"/>
                </a:lnTo>
                <a:lnTo>
                  <a:pt x="1129" y="79"/>
                </a:lnTo>
                <a:lnTo>
                  <a:pt x="1134" y="75"/>
                </a:lnTo>
                <a:lnTo>
                  <a:pt x="1141" y="73"/>
                </a:lnTo>
                <a:lnTo>
                  <a:pt x="1138" y="98"/>
                </a:lnTo>
                <a:lnTo>
                  <a:pt x="1135" y="124"/>
                </a:lnTo>
                <a:lnTo>
                  <a:pt x="1132" y="150"/>
                </a:lnTo>
                <a:lnTo>
                  <a:pt x="1130" y="176"/>
                </a:lnTo>
                <a:lnTo>
                  <a:pt x="1132" y="176"/>
                </a:lnTo>
                <a:lnTo>
                  <a:pt x="1135" y="178"/>
                </a:lnTo>
                <a:lnTo>
                  <a:pt x="1136" y="185"/>
                </a:lnTo>
                <a:lnTo>
                  <a:pt x="1138" y="192"/>
                </a:lnTo>
                <a:lnTo>
                  <a:pt x="1140" y="199"/>
                </a:lnTo>
                <a:lnTo>
                  <a:pt x="1142" y="205"/>
                </a:lnTo>
                <a:lnTo>
                  <a:pt x="1148" y="216"/>
                </a:lnTo>
                <a:lnTo>
                  <a:pt x="1156" y="227"/>
                </a:lnTo>
                <a:lnTo>
                  <a:pt x="1173" y="247"/>
                </a:lnTo>
                <a:lnTo>
                  <a:pt x="1194" y="267"/>
                </a:lnTo>
                <a:lnTo>
                  <a:pt x="1194" y="287"/>
                </a:lnTo>
                <a:lnTo>
                  <a:pt x="1195" y="306"/>
                </a:lnTo>
                <a:lnTo>
                  <a:pt x="1195" y="325"/>
                </a:lnTo>
                <a:lnTo>
                  <a:pt x="1196" y="345"/>
                </a:lnTo>
                <a:close/>
              </a:path>
            </a:pathLst>
          </a:custGeom>
          <a:solidFill>
            <a:srgbClr val="62E13F"/>
          </a:solidFill>
          <a:ln w="12700" cap="flat" cmpd="sng" algn="ctr">
            <a:solidFill>
              <a:srgbClr val="808080">
                <a:lumMod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>
            <a:glow rad="38100">
              <a:schemeClr val="accent1">
                <a:lumMod val="100000"/>
              </a:schemeClr>
            </a:glow>
          </a:effectLst>
          <a:scene3d>
            <a:camera prst="orthographicFront"/>
            <a:lightRig rig="threePt" dir="t"/>
          </a:scene3d>
          <a:sp3d>
            <a:bevelT w="0" h="0"/>
          </a:sp3d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Freeform 300">
            <a:extLst>
              <a:ext uri="{FF2B5EF4-FFF2-40B4-BE49-F238E27FC236}">
                <a16:creationId xmlns:a16="http://schemas.microsoft.com/office/drawing/2014/main" id="{3F8C6DF1-C47A-4D68-9F3C-08A824D7F0BB}"/>
              </a:ext>
            </a:extLst>
          </p:cNvPr>
          <p:cNvSpPr>
            <a:spLocks/>
          </p:cNvSpPr>
          <p:nvPr/>
        </p:nvSpPr>
        <p:spPr bwMode="auto">
          <a:xfrm>
            <a:off x="3125202" y="3270455"/>
            <a:ext cx="634682" cy="1000587"/>
          </a:xfrm>
          <a:custGeom>
            <a:avLst/>
            <a:gdLst>
              <a:gd name="T0" fmla="*/ 2147483646 w 1557"/>
              <a:gd name="T1" fmla="*/ 2147483646 h 2459"/>
              <a:gd name="T2" fmla="*/ 2147483646 w 1557"/>
              <a:gd name="T3" fmla="*/ 2147483646 h 2459"/>
              <a:gd name="T4" fmla="*/ 2147483646 w 1557"/>
              <a:gd name="T5" fmla="*/ 2147483646 h 2459"/>
              <a:gd name="T6" fmla="*/ 2147483646 w 1557"/>
              <a:gd name="T7" fmla="*/ 2147483646 h 2459"/>
              <a:gd name="T8" fmla="*/ 2147483646 w 1557"/>
              <a:gd name="T9" fmla="*/ 2147483646 h 2459"/>
              <a:gd name="T10" fmla="*/ 2147483646 w 1557"/>
              <a:gd name="T11" fmla="*/ 2147483646 h 2459"/>
              <a:gd name="T12" fmla="*/ 2147483646 w 1557"/>
              <a:gd name="T13" fmla="*/ 2147483646 h 2459"/>
              <a:gd name="T14" fmla="*/ 2147483646 w 1557"/>
              <a:gd name="T15" fmla="*/ 2147483646 h 2459"/>
              <a:gd name="T16" fmla="*/ 2147483646 w 1557"/>
              <a:gd name="T17" fmla="*/ 2147483646 h 2459"/>
              <a:gd name="T18" fmla="*/ 2147483646 w 1557"/>
              <a:gd name="T19" fmla="*/ 2147483646 h 2459"/>
              <a:gd name="T20" fmla="*/ 2147483646 w 1557"/>
              <a:gd name="T21" fmla="*/ 2147483646 h 2459"/>
              <a:gd name="T22" fmla="*/ 2147483646 w 1557"/>
              <a:gd name="T23" fmla="*/ 2147483646 h 2459"/>
              <a:gd name="T24" fmla="*/ 2147483646 w 1557"/>
              <a:gd name="T25" fmla="*/ 2147483646 h 2459"/>
              <a:gd name="T26" fmla="*/ 2147483646 w 1557"/>
              <a:gd name="T27" fmla="*/ 2147483646 h 2459"/>
              <a:gd name="T28" fmla="*/ 2147483646 w 1557"/>
              <a:gd name="T29" fmla="*/ 2147483646 h 2459"/>
              <a:gd name="T30" fmla="*/ 2147483646 w 1557"/>
              <a:gd name="T31" fmla="*/ 2147483646 h 2459"/>
              <a:gd name="T32" fmla="*/ 2147483646 w 1557"/>
              <a:gd name="T33" fmla="*/ 2147483646 h 2459"/>
              <a:gd name="T34" fmla="*/ 2147483646 w 1557"/>
              <a:gd name="T35" fmla="*/ 2147483646 h 2459"/>
              <a:gd name="T36" fmla="*/ 2147483646 w 1557"/>
              <a:gd name="T37" fmla="*/ 2147483646 h 2459"/>
              <a:gd name="T38" fmla="*/ 2147483646 w 1557"/>
              <a:gd name="T39" fmla="*/ 2147483646 h 2459"/>
              <a:gd name="T40" fmla="*/ 2147483646 w 1557"/>
              <a:gd name="T41" fmla="*/ 2147483646 h 2459"/>
              <a:gd name="T42" fmla="*/ 2147483646 w 1557"/>
              <a:gd name="T43" fmla="*/ 2147483646 h 2459"/>
              <a:gd name="T44" fmla="*/ 2147483646 w 1557"/>
              <a:gd name="T45" fmla="*/ 2147483646 h 2459"/>
              <a:gd name="T46" fmla="*/ 2147483646 w 1557"/>
              <a:gd name="T47" fmla="*/ 2147483646 h 2459"/>
              <a:gd name="T48" fmla="*/ 2147483646 w 1557"/>
              <a:gd name="T49" fmla="*/ 2147483646 h 2459"/>
              <a:gd name="T50" fmla="*/ 2147483646 w 1557"/>
              <a:gd name="T51" fmla="*/ 2147483646 h 2459"/>
              <a:gd name="T52" fmla="*/ 2147483646 w 1557"/>
              <a:gd name="T53" fmla="*/ 2147483646 h 2459"/>
              <a:gd name="T54" fmla="*/ 2147483646 w 1557"/>
              <a:gd name="T55" fmla="*/ 2147483646 h 2459"/>
              <a:gd name="T56" fmla="*/ 2147483646 w 1557"/>
              <a:gd name="T57" fmla="*/ 2147483646 h 2459"/>
              <a:gd name="T58" fmla="*/ 2147483646 w 1557"/>
              <a:gd name="T59" fmla="*/ 2147483646 h 2459"/>
              <a:gd name="T60" fmla="*/ 2147483646 w 1557"/>
              <a:gd name="T61" fmla="*/ 2147483646 h 2459"/>
              <a:gd name="T62" fmla="*/ 2147483646 w 1557"/>
              <a:gd name="T63" fmla="*/ 2147483646 h 2459"/>
              <a:gd name="T64" fmla="*/ 2147483646 w 1557"/>
              <a:gd name="T65" fmla="*/ 2147483646 h 2459"/>
              <a:gd name="T66" fmla="*/ 2147483646 w 1557"/>
              <a:gd name="T67" fmla="*/ 2147483646 h 2459"/>
              <a:gd name="T68" fmla="*/ 2147483646 w 1557"/>
              <a:gd name="T69" fmla="*/ 2147483646 h 2459"/>
              <a:gd name="T70" fmla="*/ 2147483646 w 1557"/>
              <a:gd name="T71" fmla="*/ 2147483646 h 2459"/>
              <a:gd name="T72" fmla="*/ 2147483646 w 1557"/>
              <a:gd name="T73" fmla="*/ 2147483646 h 2459"/>
              <a:gd name="T74" fmla="*/ 2147483646 w 1557"/>
              <a:gd name="T75" fmla="*/ 2147483646 h 2459"/>
              <a:gd name="T76" fmla="*/ 2147483646 w 1557"/>
              <a:gd name="T77" fmla="*/ 2147483646 h 2459"/>
              <a:gd name="T78" fmla="*/ 2147483646 w 1557"/>
              <a:gd name="T79" fmla="*/ 2147483646 h 2459"/>
              <a:gd name="T80" fmla="*/ 2147483646 w 1557"/>
              <a:gd name="T81" fmla="*/ 2147483646 h 2459"/>
              <a:gd name="T82" fmla="*/ 2147483646 w 1557"/>
              <a:gd name="T83" fmla="*/ 2147483646 h 2459"/>
              <a:gd name="T84" fmla="*/ 2147483646 w 1557"/>
              <a:gd name="T85" fmla="*/ 2147483646 h 2459"/>
              <a:gd name="T86" fmla="*/ 2147483646 w 1557"/>
              <a:gd name="T87" fmla="*/ 2147483646 h 2459"/>
              <a:gd name="T88" fmla="*/ 2147483646 w 1557"/>
              <a:gd name="T89" fmla="*/ 2147483646 h 2459"/>
              <a:gd name="T90" fmla="*/ 2147483646 w 1557"/>
              <a:gd name="T91" fmla="*/ 2147483646 h 2459"/>
              <a:gd name="T92" fmla="*/ 2147483646 w 1557"/>
              <a:gd name="T93" fmla="*/ 2147483646 h 2459"/>
              <a:gd name="T94" fmla="*/ 2147483646 w 1557"/>
              <a:gd name="T95" fmla="*/ 2147483646 h 2459"/>
              <a:gd name="T96" fmla="*/ 2147483646 w 1557"/>
              <a:gd name="T97" fmla="*/ 2147483646 h 2459"/>
              <a:gd name="T98" fmla="*/ 2147483646 w 1557"/>
              <a:gd name="T99" fmla="*/ 2147483646 h 2459"/>
              <a:gd name="T100" fmla="*/ 2147483646 w 1557"/>
              <a:gd name="T101" fmla="*/ 2147483646 h 2459"/>
              <a:gd name="T102" fmla="*/ 2147483646 w 1557"/>
              <a:gd name="T103" fmla="*/ 2147483646 h 2459"/>
              <a:gd name="T104" fmla="*/ 2147483646 w 1557"/>
              <a:gd name="T105" fmla="*/ 2147483646 h 2459"/>
              <a:gd name="T106" fmla="*/ 2147483646 w 1557"/>
              <a:gd name="T107" fmla="*/ 2147483646 h 2459"/>
              <a:gd name="T108" fmla="*/ 2147483646 w 1557"/>
              <a:gd name="T109" fmla="*/ 2147483646 h 2459"/>
              <a:gd name="T110" fmla="*/ 2147483646 w 1557"/>
              <a:gd name="T111" fmla="*/ 2147483646 h 2459"/>
              <a:gd name="T112" fmla="*/ 2147483646 w 1557"/>
              <a:gd name="T113" fmla="*/ 2147483646 h 2459"/>
              <a:gd name="T114" fmla="*/ 2147483646 w 1557"/>
              <a:gd name="T115" fmla="*/ 2147483646 h 2459"/>
              <a:gd name="T116" fmla="*/ 2147483646 w 1557"/>
              <a:gd name="T117" fmla="*/ 2147483646 h 2459"/>
              <a:gd name="T118" fmla="*/ 2147483646 w 1557"/>
              <a:gd name="T119" fmla="*/ 2147483646 h 2459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1557"/>
              <a:gd name="T181" fmla="*/ 0 h 2459"/>
              <a:gd name="T182" fmla="*/ 1557 w 1557"/>
              <a:gd name="T183" fmla="*/ 2459 h 2459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1557" h="2459">
                <a:moveTo>
                  <a:pt x="430" y="2459"/>
                </a:moveTo>
                <a:lnTo>
                  <a:pt x="428" y="2455"/>
                </a:lnTo>
                <a:lnTo>
                  <a:pt x="424" y="2452"/>
                </a:lnTo>
                <a:lnTo>
                  <a:pt x="417" y="2448"/>
                </a:lnTo>
                <a:lnTo>
                  <a:pt x="402" y="2443"/>
                </a:lnTo>
                <a:lnTo>
                  <a:pt x="397" y="2430"/>
                </a:lnTo>
                <a:lnTo>
                  <a:pt x="395" y="2422"/>
                </a:lnTo>
                <a:lnTo>
                  <a:pt x="394" y="2414"/>
                </a:lnTo>
                <a:lnTo>
                  <a:pt x="394" y="2405"/>
                </a:lnTo>
                <a:lnTo>
                  <a:pt x="399" y="2403"/>
                </a:lnTo>
                <a:lnTo>
                  <a:pt x="403" y="2400"/>
                </a:lnTo>
                <a:lnTo>
                  <a:pt x="406" y="2397"/>
                </a:lnTo>
                <a:lnTo>
                  <a:pt x="410" y="2394"/>
                </a:lnTo>
                <a:lnTo>
                  <a:pt x="415" y="2385"/>
                </a:lnTo>
                <a:lnTo>
                  <a:pt x="417" y="2376"/>
                </a:lnTo>
                <a:lnTo>
                  <a:pt x="419" y="2355"/>
                </a:lnTo>
                <a:lnTo>
                  <a:pt x="419" y="2333"/>
                </a:lnTo>
                <a:lnTo>
                  <a:pt x="402" y="2338"/>
                </a:lnTo>
                <a:lnTo>
                  <a:pt x="389" y="2341"/>
                </a:lnTo>
                <a:lnTo>
                  <a:pt x="370" y="2344"/>
                </a:lnTo>
                <a:lnTo>
                  <a:pt x="339" y="2346"/>
                </a:lnTo>
                <a:lnTo>
                  <a:pt x="340" y="2336"/>
                </a:lnTo>
                <a:lnTo>
                  <a:pt x="341" y="2327"/>
                </a:lnTo>
                <a:lnTo>
                  <a:pt x="341" y="2317"/>
                </a:lnTo>
                <a:lnTo>
                  <a:pt x="342" y="2308"/>
                </a:lnTo>
                <a:lnTo>
                  <a:pt x="348" y="2302"/>
                </a:lnTo>
                <a:lnTo>
                  <a:pt x="353" y="2298"/>
                </a:lnTo>
                <a:lnTo>
                  <a:pt x="354" y="2294"/>
                </a:lnTo>
                <a:lnTo>
                  <a:pt x="356" y="2287"/>
                </a:lnTo>
                <a:lnTo>
                  <a:pt x="350" y="2287"/>
                </a:lnTo>
                <a:lnTo>
                  <a:pt x="347" y="2287"/>
                </a:lnTo>
                <a:lnTo>
                  <a:pt x="347" y="2276"/>
                </a:lnTo>
                <a:lnTo>
                  <a:pt x="347" y="2267"/>
                </a:lnTo>
                <a:lnTo>
                  <a:pt x="336" y="2266"/>
                </a:lnTo>
                <a:lnTo>
                  <a:pt x="326" y="2264"/>
                </a:lnTo>
                <a:lnTo>
                  <a:pt x="325" y="2249"/>
                </a:lnTo>
                <a:lnTo>
                  <a:pt x="324" y="2235"/>
                </a:lnTo>
                <a:lnTo>
                  <a:pt x="312" y="2235"/>
                </a:lnTo>
                <a:lnTo>
                  <a:pt x="301" y="2235"/>
                </a:lnTo>
                <a:lnTo>
                  <a:pt x="290" y="2235"/>
                </a:lnTo>
                <a:lnTo>
                  <a:pt x="279" y="2235"/>
                </a:lnTo>
                <a:lnTo>
                  <a:pt x="279" y="2231"/>
                </a:lnTo>
                <a:lnTo>
                  <a:pt x="279" y="2227"/>
                </a:lnTo>
                <a:lnTo>
                  <a:pt x="276" y="2227"/>
                </a:lnTo>
                <a:lnTo>
                  <a:pt x="272" y="2227"/>
                </a:lnTo>
                <a:lnTo>
                  <a:pt x="270" y="2221"/>
                </a:lnTo>
                <a:lnTo>
                  <a:pt x="266" y="2216"/>
                </a:lnTo>
                <a:lnTo>
                  <a:pt x="264" y="2213"/>
                </a:lnTo>
                <a:lnTo>
                  <a:pt x="261" y="2211"/>
                </a:lnTo>
                <a:lnTo>
                  <a:pt x="255" y="2209"/>
                </a:lnTo>
                <a:lnTo>
                  <a:pt x="244" y="2208"/>
                </a:lnTo>
                <a:lnTo>
                  <a:pt x="244" y="2202"/>
                </a:lnTo>
                <a:lnTo>
                  <a:pt x="244" y="2195"/>
                </a:lnTo>
                <a:lnTo>
                  <a:pt x="247" y="2195"/>
                </a:lnTo>
                <a:lnTo>
                  <a:pt x="252" y="2195"/>
                </a:lnTo>
                <a:lnTo>
                  <a:pt x="249" y="2186"/>
                </a:lnTo>
                <a:lnTo>
                  <a:pt x="245" y="2178"/>
                </a:lnTo>
                <a:lnTo>
                  <a:pt x="241" y="2168"/>
                </a:lnTo>
                <a:lnTo>
                  <a:pt x="234" y="2160"/>
                </a:lnTo>
                <a:lnTo>
                  <a:pt x="223" y="2144"/>
                </a:lnTo>
                <a:lnTo>
                  <a:pt x="213" y="2126"/>
                </a:lnTo>
                <a:lnTo>
                  <a:pt x="219" y="2120"/>
                </a:lnTo>
                <a:lnTo>
                  <a:pt x="223" y="2116"/>
                </a:lnTo>
                <a:lnTo>
                  <a:pt x="225" y="2112"/>
                </a:lnTo>
                <a:lnTo>
                  <a:pt x="228" y="2107"/>
                </a:lnTo>
                <a:lnTo>
                  <a:pt x="231" y="2107"/>
                </a:lnTo>
                <a:lnTo>
                  <a:pt x="236" y="2107"/>
                </a:lnTo>
                <a:lnTo>
                  <a:pt x="236" y="2097"/>
                </a:lnTo>
                <a:lnTo>
                  <a:pt x="236" y="2089"/>
                </a:lnTo>
                <a:lnTo>
                  <a:pt x="231" y="2089"/>
                </a:lnTo>
                <a:lnTo>
                  <a:pt x="228" y="2089"/>
                </a:lnTo>
                <a:lnTo>
                  <a:pt x="228" y="2083"/>
                </a:lnTo>
                <a:lnTo>
                  <a:pt x="230" y="2078"/>
                </a:lnTo>
                <a:lnTo>
                  <a:pt x="238" y="2077"/>
                </a:lnTo>
                <a:lnTo>
                  <a:pt x="247" y="2075"/>
                </a:lnTo>
                <a:lnTo>
                  <a:pt x="255" y="2073"/>
                </a:lnTo>
                <a:lnTo>
                  <a:pt x="263" y="2071"/>
                </a:lnTo>
                <a:lnTo>
                  <a:pt x="262" y="2063"/>
                </a:lnTo>
                <a:lnTo>
                  <a:pt x="261" y="2053"/>
                </a:lnTo>
                <a:lnTo>
                  <a:pt x="261" y="2045"/>
                </a:lnTo>
                <a:lnTo>
                  <a:pt x="260" y="2036"/>
                </a:lnTo>
                <a:lnTo>
                  <a:pt x="255" y="2036"/>
                </a:lnTo>
                <a:lnTo>
                  <a:pt x="252" y="2036"/>
                </a:lnTo>
                <a:lnTo>
                  <a:pt x="248" y="2025"/>
                </a:lnTo>
                <a:lnTo>
                  <a:pt x="245" y="2015"/>
                </a:lnTo>
                <a:lnTo>
                  <a:pt x="242" y="2006"/>
                </a:lnTo>
                <a:lnTo>
                  <a:pt x="241" y="1997"/>
                </a:lnTo>
                <a:lnTo>
                  <a:pt x="241" y="1993"/>
                </a:lnTo>
                <a:lnTo>
                  <a:pt x="241" y="1988"/>
                </a:lnTo>
                <a:lnTo>
                  <a:pt x="243" y="1984"/>
                </a:lnTo>
                <a:lnTo>
                  <a:pt x="245" y="1980"/>
                </a:lnTo>
                <a:lnTo>
                  <a:pt x="248" y="1976"/>
                </a:lnTo>
                <a:lnTo>
                  <a:pt x="252" y="1972"/>
                </a:lnTo>
                <a:lnTo>
                  <a:pt x="257" y="1968"/>
                </a:lnTo>
                <a:lnTo>
                  <a:pt x="263" y="1964"/>
                </a:lnTo>
                <a:lnTo>
                  <a:pt x="263" y="1956"/>
                </a:lnTo>
                <a:lnTo>
                  <a:pt x="263" y="1949"/>
                </a:lnTo>
                <a:lnTo>
                  <a:pt x="252" y="1944"/>
                </a:lnTo>
                <a:lnTo>
                  <a:pt x="241" y="1940"/>
                </a:lnTo>
                <a:lnTo>
                  <a:pt x="229" y="1937"/>
                </a:lnTo>
                <a:lnTo>
                  <a:pt x="219" y="1935"/>
                </a:lnTo>
                <a:lnTo>
                  <a:pt x="196" y="1932"/>
                </a:lnTo>
                <a:lnTo>
                  <a:pt x="170" y="1929"/>
                </a:lnTo>
                <a:lnTo>
                  <a:pt x="169" y="1915"/>
                </a:lnTo>
                <a:lnTo>
                  <a:pt x="168" y="1901"/>
                </a:lnTo>
                <a:lnTo>
                  <a:pt x="158" y="1899"/>
                </a:lnTo>
                <a:lnTo>
                  <a:pt x="147" y="1897"/>
                </a:lnTo>
                <a:lnTo>
                  <a:pt x="137" y="1896"/>
                </a:lnTo>
                <a:lnTo>
                  <a:pt x="128" y="1894"/>
                </a:lnTo>
                <a:lnTo>
                  <a:pt x="128" y="1881"/>
                </a:lnTo>
                <a:lnTo>
                  <a:pt x="128" y="1871"/>
                </a:lnTo>
                <a:lnTo>
                  <a:pt x="138" y="1860"/>
                </a:lnTo>
                <a:lnTo>
                  <a:pt x="149" y="1849"/>
                </a:lnTo>
                <a:lnTo>
                  <a:pt x="160" y="1839"/>
                </a:lnTo>
                <a:lnTo>
                  <a:pt x="170" y="1827"/>
                </a:lnTo>
                <a:lnTo>
                  <a:pt x="177" y="1824"/>
                </a:lnTo>
                <a:lnTo>
                  <a:pt x="184" y="1820"/>
                </a:lnTo>
                <a:lnTo>
                  <a:pt x="189" y="1815"/>
                </a:lnTo>
                <a:lnTo>
                  <a:pt x="193" y="1809"/>
                </a:lnTo>
                <a:lnTo>
                  <a:pt x="197" y="1801"/>
                </a:lnTo>
                <a:lnTo>
                  <a:pt x="200" y="1793"/>
                </a:lnTo>
                <a:lnTo>
                  <a:pt x="203" y="1786"/>
                </a:lnTo>
                <a:lnTo>
                  <a:pt x="205" y="1776"/>
                </a:lnTo>
                <a:lnTo>
                  <a:pt x="207" y="1759"/>
                </a:lnTo>
                <a:lnTo>
                  <a:pt x="209" y="1741"/>
                </a:lnTo>
                <a:lnTo>
                  <a:pt x="209" y="1724"/>
                </a:lnTo>
                <a:lnTo>
                  <a:pt x="209" y="1709"/>
                </a:lnTo>
                <a:lnTo>
                  <a:pt x="207" y="1706"/>
                </a:lnTo>
                <a:lnTo>
                  <a:pt x="205" y="1701"/>
                </a:lnTo>
                <a:lnTo>
                  <a:pt x="204" y="1688"/>
                </a:lnTo>
                <a:lnTo>
                  <a:pt x="202" y="1666"/>
                </a:lnTo>
                <a:lnTo>
                  <a:pt x="208" y="1660"/>
                </a:lnTo>
                <a:lnTo>
                  <a:pt x="212" y="1652"/>
                </a:lnTo>
                <a:lnTo>
                  <a:pt x="214" y="1645"/>
                </a:lnTo>
                <a:lnTo>
                  <a:pt x="215" y="1636"/>
                </a:lnTo>
                <a:lnTo>
                  <a:pt x="214" y="1619"/>
                </a:lnTo>
                <a:lnTo>
                  <a:pt x="213" y="1601"/>
                </a:lnTo>
                <a:lnTo>
                  <a:pt x="205" y="1599"/>
                </a:lnTo>
                <a:lnTo>
                  <a:pt x="200" y="1597"/>
                </a:lnTo>
                <a:lnTo>
                  <a:pt x="200" y="1591"/>
                </a:lnTo>
                <a:lnTo>
                  <a:pt x="200" y="1586"/>
                </a:lnTo>
                <a:lnTo>
                  <a:pt x="214" y="1578"/>
                </a:lnTo>
                <a:lnTo>
                  <a:pt x="228" y="1573"/>
                </a:lnTo>
                <a:lnTo>
                  <a:pt x="228" y="1570"/>
                </a:lnTo>
                <a:lnTo>
                  <a:pt x="228" y="1566"/>
                </a:lnTo>
                <a:lnTo>
                  <a:pt x="235" y="1566"/>
                </a:lnTo>
                <a:lnTo>
                  <a:pt x="244" y="1566"/>
                </a:lnTo>
                <a:lnTo>
                  <a:pt x="244" y="1562"/>
                </a:lnTo>
                <a:lnTo>
                  <a:pt x="244" y="1557"/>
                </a:lnTo>
                <a:lnTo>
                  <a:pt x="250" y="1563"/>
                </a:lnTo>
                <a:lnTo>
                  <a:pt x="256" y="1569"/>
                </a:lnTo>
                <a:lnTo>
                  <a:pt x="261" y="1576"/>
                </a:lnTo>
                <a:lnTo>
                  <a:pt x="265" y="1583"/>
                </a:lnTo>
                <a:lnTo>
                  <a:pt x="269" y="1592"/>
                </a:lnTo>
                <a:lnTo>
                  <a:pt x="272" y="1600"/>
                </a:lnTo>
                <a:lnTo>
                  <a:pt x="274" y="1608"/>
                </a:lnTo>
                <a:lnTo>
                  <a:pt x="276" y="1618"/>
                </a:lnTo>
                <a:lnTo>
                  <a:pt x="289" y="1618"/>
                </a:lnTo>
                <a:lnTo>
                  <a:pt x="303" y="1618"/>
                </a:lnTo>
                <a:lnTo>
                  <a:pt x="303" y="1612"/>
                </a:lnTo>
                <a:lnTo>
                  <a:pt x="303" y="1609"/>
                </a:lnTo>
                <a:lnTo>
                  <a:pt x="328" y="1599"/>
                </a:lnTo>
                <a:lnTo>
                  <a:pt x="350" y="1589"/>
                </a:lnTo>
                <a:lnTo>
                  <a:pt x="362" y="1584"/>
                </a:lnTo>
                <a:lnTo>
                  <a:pt x="373" y="1579"/>
                </a:lnTo>
                <a:lnTo>
                  <a:pt x="386" y="1576"/>
                </a:lnTo>
                <a:lnTo>
                  <a:pt x="398" y="1573"/>
                </a:lnTo>
                <a:lnTo>
                  <a:pt x="398" y="1570"/>
                </a:lnTo>
                <a:lnTo>
                  <a:pt x="398" y="1566"/>
                </a:lnTo>
                <a:lnTo>
                  <a:pt x="402" y="1566"/>
                </a:lnTo>
                <a:lnTo>
                  <a:pt x="406" y="1566"/>
                </a:lnTo>
                <a:lnTo>
                  <a:pt x="406" y="1562"/>
                </a:lnTo>
                <a:lnTo>
                  <a:pt x="406" y="1557"/>
                </a:lnTo>
                <a:lnTo>
                  <a:pt x="414" y="1557"/>
                </a:lnTo>
                <a:lnTo>
                  <a:pt x="422" y="1557"/>
                </a:lnTo>
                <a:lnTo>
                  <a:pt x="422" y="1562"/>
                </a:lnTo>
                <a:lnTo>
                  <a:pt x="422" y="1566"/>
                </a:lnTo>
                <a:lnTo>
                  <a:pt x="430" y="1566"/>
                </a:lnTo>
                <a:lnTo>
                  <a:pt x="440" y="1566"/>
                </a:lnTo>
                <a:lnTo>
                  <a:pt x="440" y="1570"/>
                </a:lnTo>
                <a:lnTo>
                  <a:pt x="440" y="1573"/>
                </a:lnTo>
                <a:lnTo>
                  <a:pt x="460" y="1572"/>
                </a:lnTo>
                <a:lnTo>
                  <a:pt x="479" y="1572"/>
                </a:lnTo>
                <a:lnTo>
                  <a:pt x="488" y="1572"/>
                </a:lnTo>
                <a:lnTo>
                  <a:pt x="498" y="1573"/>
                </a:lnTo>
                <a:lnTo>
                  <a:pt x="507" y="1575"/>
                </a:lnTo>
                <a:lnTo>
                  <a:pt x="518" y="1578"/>
                </a:lnTo>
                <a:lnTo>
                  <a:pt x="518" y="1568"/>
                </a:lnTo>
                <a:lnTo>
                  <a:pt x="518" y="1557"/>
                </a:lnTo>
                <a:lnTo>
                  <a:pt x="518" y="1547"/>
                </a:lnTo>
                <a:lnTo>
                  <a:pt x="518" y="1538"/>
                </a:lnTo>
                <a:lnTo>
                  <a:pt x="514" y="1538"/>
                </a:lnTo>
                <a:lnTo>
                  <a:pt x="511" y="1538"/>
                </a:lnTo>
                <a:lnTo>
                  <a:pt x="511" y="1529"/>
                </a:lnTo>
                <a:lnTo>
                  <a:pt x="511" y="1522"/>
                </a:lnTo>
                <a:lnTo>
                  <a:pt x="506" y="1522"/>
                </a:lnTo>
                <a:lnTo>
                  <a:pt x="503" y="1522"/>
                </a:lnTo>
                <a:lnTo>
                  <a:pt x="503" y="1517"/>
                </a:lnTo>
                <a:lnTo>
                  <a:pt x="503" y="1514"/>
                </a:lnTo>
                <a:lnTo>
                  <a:pt x="498" y="1514"/>
                </a:lnTo>
                <a:lnTo>
                  <a:pt x="495" y="1514"/>
                </a:lnTo>
                <a:lnTo>
                  <a:pt x="495" y="1489"/>
                </a:lnTo>
                <a:lnTo>
                  <a:pt x="496" y="1465"/>
                </a:lnTo>
                <a:lnTo>
                  <a:pt x="497" y="1441"/>
                </a:lnTo>
                <a:lnTo>
                  <a:pt x="498" y="1416"/>
                </a:lnTo>
                <a:lnTo>
                  <a:pt x="510" y="1411"/>
                </a:lnTo>
                <a:lnTo>
                  <a:pt x="523" y="1407"/>
                </a:lnTo>
                <a:lnTo>
                  <a:pt x="525" y="1398"/>
                </a:lnTo>
                <a:lnTo>
                  <a:pt x="527" y="1389"/>
                </a:lnTo>
                <a:lnTo>
                  <a:pt x="530" y="1381"/>
                </a:lnTo>
                <a:lnTo>
                  <a:pt x="532" y="1373"/>
                </a:lnTo>
                <a:lnTo>
                  <a:pt x="531" y="1370"/>
                </a:lnTo>
                <a:lnTo>
                  <a:pt x="529" y="1368"/>
                </a:lnTo>
                <a:lnTo>
                  <a:pt x="526" y="1367"/>
                </a:lnTo>
                <a:lnTo>
                  <a:pt x="524" y="1366"/>
                </a:lnTo>
                <a:lnTo>
                  <a:pt x="517" y="1366"/>
                </a:lnTo>
                <a:lnTo>
                  <a:pt x="511" y="1367"/>
                </a:lnTo>
                <a:lnTo>
                  <a:pt x="511" y="1361"/>
                </a:lnTo>
                <a:lnTo>
                  <a:pt x="511" y="1358"/>
                </a:lnTo>
                <a:lnTo>
                  <a:pt x="502" y="1358"/>
                </a:lnTo>
                <a:lnTo>
                  <a:pt x="495" y="1358"/>
                </a:lnTo>
                <a:lnTo>
                  <a:pt x="495" y="1348"/>
                </a:lnTo>
                <a:lnTo>
                  <a:pt x="495" y="1339"/>
                </a:lnTo>
                <a:lnTo>
                  <a:pt x="487" y="1336"/>
                </a:lnTo>
                <a:lnTo>
                  <a:pt x="481" y="1332"/>
                </a:lnTo>
                <a:lnTo>
                  <a:pt x="479" y="1330"/>
                </a:lnTo>
                <a:lnTo>
                  <a:pt x="477" y="1328"/>
                </a:lnTo>
                <a:lnTo>
                  <a:pt x="476" y="1325"/>
                </a:lnTo>
                <a:lnTo>
                  <a:pt x="475" y="1322"/>
                </a:lnTo>
                <a:lnTo>
                  <a:pt x="467" y="1322"/>
                </a:lnTo>
                <a:lnTo>
                  <a:pt x="458" y="1322"/>
                </a:lnTo>
                <a:lnTo>
                  <a:pt x="458" y="1319"/>
                </a:lnTo>
                <a:lnTo>
                  <a:pt x="458" y="1315"/>
                </a:lnTo>
                <a:lnTo>
                  <a:pt x="455" y="1315"/>
                </a:lnTo>
                <a:lnTo>
                  <a:pt x="451" y="1315"/>
                </a:lnTo>
                <a:lnTo>
                  <a:pt x="451" y="1311"/>
                </a:lnTo>
                <a:lnTo>
                  <a:pt x="451" y="1306"/>
                </a:lnTo>
                <a:lnTo>
                  <a:pt x="445" y="1306"/>
                </a:lnTo>
                <a:lnTo>
                  <a:pt x="440" y="1306"/>
                </a:lnTo>
                <a:lnTo>
                  <a:pt x="440" y="1311"/>
                </a:lnTo>
                <a:lnTo>
                  <a:pt x="440" y="1315"/>
                </a:lnTo>
                <a:lnTo>
                  <a:pt x="434" y="1315"/>
                </a:lnTo>
                <a:lnTo>
                  <a:pt x="430" y="1315"/>
                </a:lnTo>
                <a:lnTo>
                  <a:pt x="430" y="1326"/>
                </a:lnTo>
                <a:lnTo>
                  <a:pt x="430" y="1337"/>
                </a:lnTo>
                <a:lnTo>
                  <a:pt x="430" y="1347"/>
                </a:lnTo>
                <a:lnTo>
                  <a:pt x="430" y="1358"/>
                </a:lnTo>
                <a:lnTo>
                  <a:pt x="420" y="1354"/>
                </a:lnTo>
                <a:lnTo>
                  <a:pt x="410" y="1351"/>
                </a:lnTo>
                <a:lnTo>
                  <a:pt x="407" y="1337"/>
                </a:lnTo>
                <a:lnTo>
                  <a:pt x="406" y="1322"/>
                </a:lnTo>
                <a:lnTo>
                  <a:pt x="390" y="1321"/>
                </a:lnTo>
                <a:lnTo>
                  <a:pt x="372" y="1320"/>
                </a:lnTo>
                <a:lnTo>
                  <a:pt x="357" y="1318"/>
                </a:lnTo>
                <a:lnTo>
                  <a:pt x="341" y="1314"/>
                </a:lnTo>
                <a:lnTo>
                  <a:pt x="334" y="1311"/>
                </a:lnTo>
                <a:lnTo>
                  <a:pt x="327" y="1308"/>
                </a:lnTo>
                <a:lnTo>
                  <a:pt x="320" y="1303"/>
                </a:lnTo>
                <a:lnTo>
                  <a:pt x="315" y="1299"/>
                </a:lnTo>
                <a:lnTo>
                  <a:pt x="309" y="1293"/>
                </a:lnTo>
                <a:lnTo>
                  <a:pt x="304" y="1287"/>
                </a:lnTo>
                <a:lnTo>
                  <a:pt x="300" y="1280"/>
                </a:lnTo>
                <a:lnTo>
                  <a:pt x="296" y="1271"/>
                </a:lnTo>
                <a:lnTo>
                  <a:pt x="291" y="1271"/>
                </a:lnTo>
                <a:lnTo>
                  <a:pt x="287" y="1271"/>
                </a:lnTo>
                <a:lnTo>
                  <a:pt x="280" y="1257"/>
                </a:lnTo>
                <a:lnTo>
                  <a:pt x="270" y="1243"/>
                </a:lnTo>
                <a:lnTo>
                  <a:pt x="264" y="1237"/>
                </a:lnTo>
                <a:lnTo>
                  <a:pt x="258" y="1233"/>
                </a:lnTo>
                <a:lnTo>
                  <a:pt x="251" y="1229"/>
                </a:lnTo>
                <a:lnTo>
                  <a:pt x="244" y="1227"/>
                </a:lnTo>
                <a:lnTo>
                  <a:pt x="244" y="1231"/>
                </a:lnTo>
                <a:lnTo>
                  <a:pt x="244" y="1235"/>
                </a:lnTo>
                <a:lnTo>
                  <a:pt x="236" y="1233"/>
                </a:lnTo>
                <a:lnTo>
                  <a:pt x="231" y="1229"/>
                </a:lnTo>
                <a:lnTo>
                  <a:pt x="227" y="1226"/>
                </a:lnTo>
                <a:lnTo>
                  <a:pt x="224" y="1220"/>
                </a:lnTo>
                <a:lnTo>
                  <a:pt x="218" y="1210"/>
                </a:lnTo>
                <a:lnTo>
                  <a:pt x="212" y="1197"/>
                </a:lnTo>
                <a:lnTo>
                  <a:pt x="209" y="1200"/>
                </a:lnTo>
                <a:lnTo>
                  <a:pt x="207" y="1203"/>
                </a:lnTo>
                <a:lnTo>
                  <a:pt x="199" y="1203"/>
                </a:lnTo>
                <a:lnTo>
                  <a:pt x="192" y="1203"/>
                </a:lnTo>
                <a:lnTo>
                  <a:pt x="189" y="1194"/>
                </a:lnTo>
                <a:lnTo>
                  <a:pt x="185" y="1187"/>
                </a:lnTo>
                <a:lnTo>
                  <a:pt x="179" y="1180"/>
                </a:lnTo>
                <a:lnTo>
                  <a:pt x="175" y="1173"/>
                </a:lnTo>
                <a:lnTo>
                  <a:pt x="170" y="1165"/>
                </a:lnTo>
                <a:lnTo>
                  <a:pt x="166" y="1158"/>
                </a:lnTo>
                <a:lnTo>
                  <a:pt x="162" y="1151"/>
                </a:lnTo>
                <a:lnTo>
                  <a:pt x="160" y="1143"/>
                </a:lnTo>
                <a:lnTo>
                  <a:pt x="141" y="1137"/>
                </a:lnTo>
                <a:lnTo>
                  <a:pt x="125" y="1132"/>
                </a:lnTo>
                <a:lnTo>
                  <a:pt x="119" y="1129"/>
                </a:lnTo>
                <a:lnTo>
                  <a:pt x="114" y="1126"/>
                </a:lnTo>
                <a:lnTo>
                  <a:pt x="109" y="1123"/>
                </a:lnTo>
                <a:lnTo>
                  <a:pt x="105" y="1119"/>
                </a:lnTo>
                <a:lnTo>
                  <a:pt x="102" y="1114"/>
                </a:lnTo>
                <a:lnTo>
                  <a:pt x="98" y="1109"/>
                </a:lnTo>
                <a:lnTo>
                  <a:pt x="95" y="1103"/>
                </a:lnTo>
                <a:lnTo>
                  <a:pt x="93" y="1097"/>
                </a:lnTo>
                <a:lnTo>
                  <a:pt x="90" y="1082"/>
                </a:lnTo>
                <a:lnTo>
                  <a:pt x="88" y="1064"/>
                </a:lnTo>
                <a:lnTo>
                  <a:pt x="81" y="1063"/>
                </a:lnTo>
                <a:lnTo>
                  <a:pt x="75" y="1061"/>
                </a:lnTo>
                <a:lnTo>
                  <a:pt x="74" y="1050"/>
                </a:lnTo>
                <a:lnTo>
                  <a:pt x="74" y="1040"/>
                </a:lnTo>
                <a:lnTo>
                  <a:pt x="79" y="1032"/>
                </a:lnTo>
                <a:lnTo>
                  <a:pt x="81" y="1025"/>
                </a:lnTo>
                <a:lnTo>
                  <a:pt x="82" y="1017"/>
                </a:lnTo>
                <a:lnTo>
                  <a:pt x="81" y="1007"/>
                </a:lnTo>
                <a:lnTo>
                  <a:pt x="77" y="1006"/>
                </a:lnTo>
                <a:lnTo>
                  <a:pt x="73" y="1005"/>
                </a:lnTo>
                <a:lnTo>
                  <a:pt x="77" y="992"/>
                </a:lnTo>
                <a:lnTo>
                  <a:pt x="83" y="980"/>
                </a:lnTo>
                <a:lnTo>
                  <a:pt x="89" y="968"/>
                </a:lnTo>
                <a:lnTo>
                  <a:pt x="95" y="957"/>
                </a:lnTo>
                <a:lnTo>
                  <a:pt x="102" y="946"/>
                </a:lnTo>
                <a:lnTo>
                  <a:pt x="107" y="933"/>
                </a:lnTo>
                <a:lnTo>
                  <a:pt x="112" y="922"/>
                </a:lnTo>
                <a:lnTo>
                  <a:pt x="117" y="909"/>
                </a:lnTo>
                <a:lnTo>
                  <a:pt x="109" y="909"/>
                </a:lnTo>
                <a:lnTo>
                  <a:pt x="103" y="911"/>
                </a:lnTo>
                <a:lnTo>
                  <a:pt x="96" y="913"/>
                </a:lnTo>
                <a:lnTo>
                  <a:pt x="91" y="916"/>
                </a:lnTo>
                <a:lnTo>
                  <a:pt x="81" y="923"/>
                </a:lnTo>
                <a:lnTo>
                  <a:pt x="68" y="928"/>
                </a:lnTo>
                <a:lnTo>
                  <a:pt x="68" y="932"/>
                </a:lnTo>
                <a:lnTo>
                  <a:pt x="68" y="936"/>
                </a:lnTo>
                <a:lnTo>
                  <a:pt x="62" y="933"/>
                </a:lnTo>
                <a:lnTo>
                  <a:pt x="56" y="929"/>
                </a:lnTo>
                <a:lnTo>
                  <a:pt x="54" y="933"/>
                </a:lnTo>
                <a:lnTo>
                  <a:pt x="52" y="936"/>
                </a:lnTo>
                <a:lnTo>
                  <a:pt x="46" y="933"/>
                </a:lnTo>
                <a:lnTo>
                  <a:pt x="39" y="929"/>
                </a:lnTo>
                <a:lnTo>
                  <a:pt x="37" y="914"/>
                </a:lnTo>
                <a:lnTo>
                  <a:pt x="35" y="900"/>
                </a:lnTo>
                <a:lnTo>
                  <a:pt x="33" y="885"/>
                </a:lnTo>
                <a:lnTo>
                  <a:pt x="32" y="871"/>
                </a:lnTo>
                <a:lnTo>
                  <a:pt x="23" y="859"/>
                </a:lnTo>
                <a:lnTo>
                  <a:pt x="16" y="850"/>
                </a:lnTo>
                <a:lnTo>
                  <a:pt x="10" y="842"/>
                </a:lnTo>
                <a:lnTo>
                  <a:pt x="6" y="833"/>
                </a:lnTo>
                <a:lnTo>
                  <a:pt x="3" y="824"/>
                </a:lnTo>
                <a:lnTo>
                  <a:pt x="1" y="814"/>
                </a:lnTo>
                <a:lnTo>
                  <a:pt x="0" y="802"/>
                </a:lnTo>
                <a:lnTo>
                  <a:pt x="0" y="788"/>
                </a:lnTo>
                <a:lnTo>
                  <a:pt x="8" y="787"/>
                </a:lnTo>
                <a:lnTo>
                  <a:pt x="18" y="787"/>
                </a:lnTo>
                <a:lnTo>
                  <a:pt x="27" y="786"/>
                </a:lnTo>
                <a:lnTo>
                  <a:pt x="36" y="785"/>
                </a:lnTo>
                <a:lnTo>
                  <a:pt x="36" y="781"/>
                </a:lnTo>
                <a:lnTo>
                  <a:pt x="36" y="777"/>
                </a:lnTo>
                <a:lnTo>
                  <a:pt x="40" y="777"/>
                </a:lnTo>
                <a:lnTo>
                  <a:pt x="45" y="777"/>
                </a:lnTo>
                <a:lnTo>
                  <a:pt x="46" y="774"/>
                </a:lnTo>
                <a:lnTo>
                  <a:pt x="48" y="770"/>
                </a:lnTo>
                <a:lnTo>
                  <a:pt x="50" y="777"/>
                </a:lnTo>
                <a:lnTo>
                  <a:pt x="52" y="785"/>
                </a:lnTo>
                <a:lnTo>
                  <a:pt x="63" y="785"/>
                </a:lnTo>
                <a:lnTo>
                  <a:pt x="74" y="785"/>
                </a:lnTo>
                <a:lnTo>
                  <a:pt x="85" y="785"/>
                </a:lnTo>
                <a:lnTo>
                  <a:pt x="96" y="785"/>
                </a:lnTo>
                <a:lnTo>
                  <a:pt x="97" y="753"/>
                </a:lnTo>
                <a:lnTo>
                  <a:pt x="96" y="735"/>
                </a:lnTo>
                <a:lnTo>
                  <a:pt x="95" y="725"/>
                </a:lnTo>
                <a:lnTo>
                  <a:pt x="92" y="716"/>
                </a:lnTo>
                <a:lnTo>
                  <a:pt x="82" y="715"/>
                </a:lnTo>
                <a:lnTo>
                  <a:pt x="72" y="714"/>
                </a:lnTo>
                <a:lnTo>
                  <a:pt x="62" y="714"/>
                </a:lnTo>
                <a:lnTo>
                  <a:pt x="52" y="713"/>
                </a:lnTo>
                <a:lnTo>
                  <a:pt x="52" y="716"/>
                </a:lnTo>
                <a:lnTo>
                  <a:pt x="52" y="721"/>
                </a:lnTo>
                <a:lnTo>
                  <a:pt x="49" y="721"/>
                </a:lnTo>
                <a:lnTo>
                  <a:pt x="45" y="721"/>
                </a:lnTo>
                <a:lnTo>
                  <a:pt x="45" y="725"/>
                </a:lnTo>
                <a:lnTo>
                  <a:pt x="45" y="730"/>
                </a:lnTo>
                <a:lnTo>
                  <a:pt x="36" y="730"/>
                </a:lnTo>
                <a:lnTo>
                  <a:pt x="28" y="730"/>
                </a:lnTo>
                <a:lnTo>
                  <a:pt x="33" y="718"/>
                </a:lnTo>
                <a:lnTo>
                  <a:pt x="38" y="709"/>
                </a:lnTo>
                <a:lnTo>
                  <a:pt x="45" y="702"/>
                </a:lnTo>
                <a:lnTo>
                  <a:pt x="51" y="696"/>
                </a:lnTo>
                <a:lnTo>
                  <a:pt x="59" y="691"/>
                </a:lnTo>
                <a:lnTo>
                  <a:pt x="67" y="688"/>
                </a:lnTo>
                <a:lnTo>
                  <a:pt x="76" y="687"/>
                </a:lnTo>
                <a:lnTo>
                  <a:pt x="85" y="686"/>
                </a:lnTo>
                <a:lnTo>
                  <a:pt x="105" y="685"/>
                </a:lnTo>
                <a:lnTo>
                  <a:pt x="126" y="685"/>
                </a:lnTo>
                <a:lnTo>
                  <a:pt x="137" y="684"/>
                </a:lnTo>
                <a:lnTo>
                  <a:pt x="148" y="684"/>
                </a:lnTo>
                <a:lnTo>
                  <a:pt x="160" y="682"/>
                </a:lnTo>
                <a:lnTo>
                  <a:pt x="170" y="680"/>
                </a:lnTo>
                <a:lnTo>
                  <a:pt x="167" y="692"/>
                </a:lnTo>
                <a:lnTo>
                  <a:pt x="165" y="706"/>
                </a:lnTo>
                <a:lnTo>
                  <a:pt x="189" y="710"/>
                </a:lnTo>
                <a:lnTo>
                  <a:pt x="203" y="712"/>
                </a:lnTo>
                <a:lnTo>
                  <a:pt x="215" y="713"/>
                </a:lnTo>
                <a:lnTo>
                  <a:pt x="229" y="713"/>
                </a:lnTo>
                <a:lnTo>
                  <a:pt x="232" y="705"/>
                </a:lnTo>
                <a:lnTo>
                  <a:pt x="236" y="698"/>
                </a:lnTo>
                <a:lnTo>
                  <a:pt x="249" y="695"/>
                </a:lnTo>
                <a:lnTo>
                  <a:pt x="261" y="692"/>
                </a:lnTo>
                <a:lnTo>
                  <a:pt x="263" y="707"/>
                </a:lnTo>
                <a:lnTo>
                  <a:pt x="268" y="721"/>
                </a:lnTo>
                <a:lnTo>
                  <a:pt x="263" y="721"/>
                </a:lnTo>
                <a:lnTo>
                  <a:pt x="260" y="721"/>
                </a:lnTo>
                <a:lnTo>
                  <a:pt x="260" y="727"/>
                </a:lnTo>
                <a:lnTo>
                  <a:pt x="260" y="733"/>
                </a:lnTo>
                <a:lnTo>
                  <a:pt x="278" y="730"/>
                </a:lnTo>
                <a:lnTo>
                  <a:pt x="296" y="727"/>
                </a:lnTo>
                <a:lnTo>
                  <a:pt x="314" y="723"/>
                </a:lnTo>
                <a:lnTo>
                  <a:pt x="333" y="720"/>
                </a:lnTo>
                <a:lnTo>
                  <a:pt x="335" y="713"/>
                </a:lnTo>
                <a:lnTo>
                  <a:pt x="339" y="706"/>
                </a:lnTo>
                <a:lnTo>
                  <a:pt x="342" y="706"/>
                </a:lnTo>
                <a:lnTo>
                  <a:pt x="347" y="706"/>
                </a:lnTo>
                <a:lnTo>
                  <a:pt x="347" y="697"/>
                </a:lnTo>
                <a:lnTo>
                  <a:pt x="347" y="689"/>
                </a:lnTo>
                <a:lnTo>
                  <a:pt x="350" y="689"/>
                </a:lnTo>
                <a:lnTo>
                  <a:pt x="356" y="689"/>
                </a:lnTo>
                <a:lnTo>
                  <a:pt x="356" y="681"/>
                </a:lnTo>
                <a:lnTo>
                  <a:pt x="356" y="674"/>
                </a:lnTo>
                <a:lnTo>
                  <a:pt x="359" y="674"/>
                </a:lnTo>
                <a:lnTo>
                  <a:pt x="363" y="674"/>
                </a:lnTo>
                <a:lnTo>
                  <a:pt x="369" y="655"/>
                </a:lnTo>
                <a:lnTo>
                  <a:pt x="374" y="635"/>
                </a:lnTo>
                <a:lnTo>
                  <a:pt x="378" y="616"/>
                </a:lnTo>
                <a:lnTo>
                  <a:pt x="382" y="597"/>
                </a:lnTo>
                <a:lnTo>
                  <a:pt x="385" y="577"/>
                </a:lnTo>
                <a:lnTo>
                  <a:pt x="387" y="558"/>
                </a:lnTo>
                <a:lnTo>
                  <a:pt x="389" y="538"/>
                </a:lnTo>
                <a:lnTo>
                  <a:pt x="391" y="518"/>
                </a:lnTo>
                <a:lnTo>
                  <a:pt x="395" y="518"/>
                </a:lnTo>
                <a:lnTo>
                  <a:pt x="398" y="518"/>
                </a:lnTo>
                <a:lnTo>
                  <a:pt x="401" y="495"/>
                </a:lnTo>
                <a:lnTo>
                  <a:pt x="403" y="471"/>
                </a:lnTo>
                <a:lnTo>
                  <a:pt x="406" y="449"/>
                </a:lnTo>
                <a:lnTo>
                  <a:pt x="410" y="425"/>
                </a:lnTo>
                <a:lnTo>
                  <a:pt x="414" y="402"/>
                </a:lnTo>
                <a:lnTo>
                  <a:pt x="418" y="379"/>
                </a:lnTo>
                <a:lnTo>
                  <a:pt x="423" y="356"/>
                </a:lnTo>
                <a:lnTo>
                  <a:pt x="429" y="335"/>
                </a:lnTo>
                <a:lnTo>
                  <a:pt x="459" y="335"/>
                </a:lnTo>
                <a:lnTo>
                  <a:pt x="478" y="335"/>
                </a:lnTo>
                <a:lnTo>
                  <a:pt x="496" y="337"/>
                </a:lnTo>
                <a:lnTo>
                  <a:pt x="518" y="339"/>
                </a:lnTo>
                <a:lnTo>
                  <a:pt x="518" y="343"/>
                </a:lnTo>
                <a:lnTo>
                  <a:pt x="518" y="347"/>
                </a:lnTo>
                <a:lnTo>
                  <a:pt x="535" y="347"/>
                </a:lnTo>
                <a:lnTo>
                  <a:pt x="552" y="347"/>
                </a:lnTo>
                <a:lnTo>
                  <a:pt x="569" y="347"/>
                </a:lnTo>
                <a:lnTo>
                  <a:pt x="586" y="347"/>
                </a:lnTo>
                <a:lnTo>
                  <a:pt x="579" y="330"/>
                </a:lnTo>
                <a:lnTo>
                  <a:pt x="572" y="315"/>
                </a:lnTo>
                <a:lnTo>
                  <a:pt x="569" y="307"/>
                </a:lnTo>
                <a:lnTo>
                  <a:pt x="567" y="299"/>
                </a:lnTo>
                <a:lnTo>
                  <a:pt x="566" y="290"/>
                </a:lnTo>
                <a:lnTo>
                  <a:pt x="566" y="281"/>
                </a:lnTo>
                <a:lnTo>
                  <a:pt x="575" y="284"/>
                </a:lnTo>
                <a:lnTo>
                  <a:pt x="586" y="288"/>
                </a:lnTo>
                <a:lnTo>
                  <a:pt x="586" y="291"/>
                </a:lnTo>
                <a:lnTo>
                  <a:pt x="586" y="295"/>
                </a:lnTo>
                <a:lnTo>
                  <a:pt x="595" y="295"/>
                </a:lnTo>
                <a:lnTo>
                  <a:pt x="605" y="296"/>
                </a:lnTo>
                <a:lnTo>
                  <a:pt x="614" y="297"/>
                </a:lnTo>
                <a:lnTo>
                  <a:pt x="623" y="298"/>
                </a:lnTo>
                <a:lnTo>
                  <a:pt x="623" y="303"/>
                </a:lnTo>
                <a:lnTo>
                  <a:pt x="624" y="308"/>
                </a:lnTo>
                <a:lnTo>
                  <a:pt x="626" y="313"/>
                </a:lnTo>
                <a:lnTo>
                  <a:pt x="631" y="321"/>
                </a:lnTo>
                <a:lnTo>
                  <a:pt x="628" y="329"/>
                </a:lnTo>
                <a:lnTo>
                  <a:pt x="624" y="338"/>
                </a:lnTo>
                <a:lnTo>
                  <a:pt x="621" y="346"/>
                </a:lnTo>
                <a:lnTo>
                  <a:pt x="618" y="354"/>
                </a:lnTo>
                <a:lnTo>
                  <a:pt x="614" y="354"/>
                </a:lnTo>
                <a:lnTo>
                  <a:pt x="610" y="354"/>
                </a:lnTo>
                <a:lnTo>
                  <a:pt x="610" y="358"/>
                </a:lnTo>
                <a:lnTo>
                  <a:pt x="610" y="363"/>
                </a:lnTo>
                <a:lnTo>
                  <a:pt x="619" y="363"/>
                </a:lnTo>
                <a:lnTo>
                  <a:pt x="628" y="363"/>
                </a:lnTo>
                <a:lnTo>
                  <a:pt x="637" y="363"/>
                </a:lnTo>
                <a:lnTo>
                  <a:pt x="646" y="363"/>
                </a:lnTo>
                <a:lnTo>
                  <a:pt x="646" y="367"/>
                </a:lnTo>
                <a:lnTo>
                  <a:pt x="646" y="371"/>
                </a:lnTo>
                <a:lnTo>
                  <a:pt x="683" y="372"/>
                </a:lnTo>
                <a:lnTo>
                  <a:pt x="722" y="372"/>
                </a:lnTo>
                <a:lnTo>
                  <a:pt x="760" y="373"/>
                </a:lnTo>
                <a:lnTo>
                  <a:pt x="798" y="374"/>
                </a:lnTo>
                <a:lnTo>
                  <a:pt x="802" y="369"/>
                </a:lnTo>
                <a:lnTo>
                  <a:pt x="805" y="363"/>
                </a:lnTo>
                <a:lnTo>
                  <a:pt x="807" y="357"/>
                </a:lnTo>
                <a:lnTo>
                  <a:pt x="808" y="350"/>
                </a:lnTo>
                <a:lnTo>
                  <a:pt x="811" y="338"/>
                </a:lnTo>
                <a:lnTo>
                  <a:pt x="812" y="323"/>
                </a:lnTo>
                <a:lnTo>
                  <a:pt x="812" y="294"/>
                </a:lnTo>
                <a:lnTo>
                  <a:pt x="813" y="267"/>
                </a:lnTo>
                <a:lnTo>
                  <a:pt x="817" y="267"/>
                </a:lnTo>
                <a:lnTo>
                  <a:pt x="821" y="267"/>
                </a:lnTo>
                <a:lnTo>
                  <a:pt x="823" y="240"/>
                </a:lnTo>
                <a:lnTo>
                  <a:pt x="824" y="222"/>
                </a:lnTo>
                <a:lnTo>
                  <a:pt x="827" y="203"/>
                </a:lnTo>
                <a:lnTo>
                  <a:pt x="833" y="178"/>
                </a:lnTo>
                <a:lnTo>
                  <a:pt x="838" y="176"/>
                </a:lnTo>
                <a:lnTo>
                  <a:pt x="845" y="175"/>
                </a:lnTo>
                <a:lnTo>
                  <a:pt x="850" y="154"/>
                </a:lnTo>
                <a:lnTo>
                  <a:pt x="854" y="132"/>
                </a:lnTo>
                <a:lnTo>
                  <a:pt x="858" y="111"/>
                </a:lnTo>
                <a:lnTo>
                  <a:pt x="861" y="89"/>
                </a:lnTo>
                <a:lnTo>
                  <a:pt x="862" y="66"/>
                </a:lnTo>
                <a:lnTo>
                  <a:pt x="863" y="43"/>
                </a:lnTo>
                <a:lnTo>
                  <a:pt x="864" y="21"/>
                </a:lnTo>
                <a:lnTo>
                  <a:pt x="865" y="0"/>
                </a:lnTo>
                <a:lnTo>
                  <a:pt x="897" y="0"/>
                </a:lnTo>
                <a:lnTo>
                  <a:pt x="924" y="2"/>
                </a:lnTo>
                <a:lnTo>
                  <a:pt x="958" y="5"/>
                </a:lnTo>
                <a:lnTo>
                  <a:pt x="1016" y="12"/>
                </a:lnTo>
                <a:lnTo>
                  <a:pt x="1016" y="15"/>
                </a:lnTo>
                <a:lnTo>
                  <a:pt x="1016" y="20"/>
                </a:lnTo>
                <a:lnTo>
                  <a:pt x="1031" y="20"/>
                </a:lnTo>
                <a:lnTo>
                  <a:pt x="1045" y="20"/>
                </a:lnTo>
                <a:lnTo>
                  <a:pt x="1061" y="20"/>
                </a:lnTo>
                <a:lnTo>
                  <a:pt x="1076" y="20"/>
                </a:lnTo>
                <a:lnTo>
                  <a:pt x="1076" y="23"/>
                </a:lnTo>
                <a:lnTo>
                  <a:pt x="1076" y="29"/>
                </a:lnTo>
                <a:lnTo>
                  <a:pt x="1125" y="34"/>
                </a:lnTo>
                <a:lnTo>
                  <a:pt x="1163" y="39"/>
                </a:lnTo>
                <a:lnTo>
                  <a:pt x="1195" y="43"/>
                </a:lnTo>
                <a:lnTo>
                  <a:pt x="1221" y="47"/>
                </a:lnTo>
                <a:lnTo>
                  <a:pt x="1247" y="51"/>
                </a:lnTo>
                <a:lnTo>
                  <a:pt x="1275" y="56"/>
                </a:lnTo>
                <a:lnTo>
                  <a:pt x="1308" y="61"/>
                </a:lnTo>
                <a:lnTo>
                  <a:pt x="1348" y="67"/>
                </a:lnTo>
                <a:lnTo>
                  <a:pt x="1374" y="72"/>
                </a:lnTo>
                <a:lnTo>
                  <a:pt x="1400" y="76"/>
                </a:lnTo>
                <a:lnTo>
                  <a:pt x="1427" y="80"/>
                </a:lnTo>
                <a:lnTo>
                  <a:pt x="1454" y="84"/>
                </a:lnTo>
                <a:lnTo>
                  <a:pt x="1481" y="87"/>
                </a:lnTo>
                <a:lnTo>
                  <a:pt x="1507" y="91"/>
                </a:lnTo>
                <a:lnTo>
                  <a:pt x="1533" y="97"/>
                </a:lnTo>
                <a:lnTo>
                  <a:pt x="1557" y="103"/>
                </a:lnTo>
                <a:lnTo>
                  <a:pt x="1557" y="114"/>
                </a:lnTo>
                <a:lnTo>
                  <a:pt x="1557" y="123"/>
                </a:lnTo>
                <a:lnTo>
                  <a:pt x="1557" y="133"/>
                </a:lnTo>
                <a:lnTo>
                  <a:pt x="1557" y="143"/>
                </a:lnTo>
                <a:lnTo>
                  <a:pt x="1553" y="143"/>
                </a:lnTo>
                <a:lnTo>
                  <a:pt x="1550" y="143"/>
                </a:lnTo>
                <a:lnTo>
                  <a:pt x="1549" y="175"/>
                </a:lnTo>
                <a:lnTo>
                  <a:pt x="1548" y="206"/>
                </a:lnTo>
                <a:lnTo>
                  <a:pt x="1546" y="237"/>
                </a:lnTo>
                <a:lnTo>
                  <a:pt x="1543" y="269"/>
                </a:lnTo>
                <a:lnTo>
                  <a:pt x="1540" y="300"/>
                </a:lnTo>
                <a:lnTo>
                  <a:pt x="1537" y="333"/>
                </a:lnTo>
                <a:lnTo>
                  <a:pt x="1534" y="364"/>
                </a:lnTo>
                <a:lnTo>
                  <a:pt x="1529" y="395"/>
                </a:lnTo>
                <a:lnTo>
                  <a:pt x="1525" y="395"/>
                </a:lnTo>
                <a:lnTo>
                  <a:pt x="1521" y="395"/>
                </a:lnTo>
                <a:lnTo>
                  <a:pt x="1521" y="406"/>
                </a:lnTo>
                <a:lnTo>
                  <a:pt x="1521" y="417"/>
                </a:lnTo>
                <a:lnTo>
                  <a:pt x="1521" y="427"/>
                </a:lnTo>
                <a:lnTo>
                  <a:pt x="1521" y="438"/>
                </a:lnTo>
                <a:lnTo>
                  <a:pt x="1518" y="438"/>
                </a:lnTo>
                <a:lnTo>
                  <a:pt x="1514" y="438"/>
                </a:lnTo>
                <a:lnTo>
                  <a:pt x="1512" y="464"/>
                </a:lnTo>
                <a:lnTo>
                  <a:pt x="1509" y="494"/>
                </a:lnTo>
                <a:lnTo>
                  <a:pt x="1507" y="529"/>
                </a:lnTo>
                <a:lnTo>
                  <a:pt x="1502" y="563"/>
                </a:lnTo>
                <a:lnTo>
                  <a:pt x="1497" y="598"/>
                </a:lnTo>
                <a:lnTo>
                  <a:pt x="1490" y="631"/>
                </a:lnTo>
                <a:lnTo>
                  <a:pt x="1486" y="647"/>
                </a:lnTo>
                <a:lnTo>
                  <a:pt x="1482" y="661"/>
                </a:lnTo>
                <a:lnTo>
                  <a:pt x="1477" y="674"/>
                </a:lnTo>
                <a:lnTo>
                  <a:pt x="1470" y="685"/>
                </a:lnTo>
                <a:lnTo>
                  <a:pt x="1480" y="687"/>
                </a:lnTo>
                <a:lnTo>
                  <a:pt x="1490" y="689"/>
                </a:lnTo>
                <a:lnTo>
                  <a:pt x="1490" y="685"/>
                </a:lnTo>
                <a:lnTo>
                  <a:pt x="1490" y="682"/>
                </a:lnTo>
                <a:lnTo>
                  <a:pt x="1497" y="684"/>
                </a:lnTo>
                <a:lnTo>
                  <a:pt x="1504" y="688"/>
                </a:lnTo>
                <a:lnTo>
                  <a:pt x="1508" y="692"/>
                </a:lnTo>
                <a:lnTo>
                  <a:pt x="1511" y="698"/>
                </a:lnTo>
                <a:lnTo>
                  <a:pt x="1514" y="704"/>
                </a:lnTo>
                <a:lnTo>
                  <a:pt x="1515" y="711"/>
                </a:lnTo>
                <a:lnTo>
                  <a:pt x="1516" y="718"/>
                </a:lnTo>
                <a:lnTo>
                  <a:pt x="1516" y="726"/>
                </a:lnTo>
                <a:lnTo>
                  <a:pt x="1514" y="741"/>
                </a:lnTo>
                <a:lnTo>
                  <a:pt x="1510" y="757"/>
                </a:lnTo>
                <a:lnTo>
                  <a:pt x="1506" y="771"/>
                </a:lnTo>
                <a:lnTo>
                  <a:pt x="1501" y="783"/>
                </a:lnTo>
                <a:lnTo>
                  <a:pt x="1493" y="787"/>
                </a:lnTo>
                <a:lnTo>
                  <a:pt x="1487" y="791"/>
                </a:lnTo>
                <a:lnTo>
                  <a:pt x="1481" y="795"/>
                </a:lnTo>
                <a:lnTo>
                  <a:pt x="1476" y="799"/>
                </a:lnTo>
                <a:lnTo>
                  <a:pt x="1471" y="804"/>
                </a:lnTo>
                <a:lnTo>
                  <a:pt x="1468" y="811"/>
                </a:lnTo>
                <a:lnTo>
                  <a:pt x="1465" y="817"/>
                </a:lnTo>
                <a:lnTo>
                  <a:pt x="1462" y="825"/>
                </a:lnTo>
                <a:lnTo>
                  <a:pt x="1458" y="825"/>
                </a:lnTo>
                <a:lnTo>
                  <a:pt x="1455" y="825"/>
                </a:lnTo>
                <a:lnTo>
                  <a:pt x="1455" y="829"/>
                </a:lnTo>
                <a:lnTo>
                  <a:pt x="1455" y="832"/>
                </a:lnTo>
                <a:lnTo>
                  <a:pt x="1450" y="832"/>
                </a:lnTo>
                <a:lnTo>
                  <a:pt x="1447" y="832"/>
                </a:lnTo>
                <a:lnTo>
                  <a:pt x="1442" y="838"/>
                </a:lnTo>
                <a:lnTo>
                  <a:pt x="1439" y="842"/>
                </a:lnTo>
                <a:lnTo>
                  <a:pt x="1434" y="847"/>
                </a:lnTo>
                <a:lnTo>
                  <a:pt x="1430" y="851"/>
                </a:lnTo>
                <a:lnTo>
                  <a:pt x="1419" y="858"/>
                </a:lnTo>
                <a:lnTo>
                  <a:pt x="1407" y="867"/>
                </a:lnTo>
                <a:lnTo>
                  <a:pt x="1395" y="874"/>
                </a:lnTo>
                <a:lnTo>
                  <a:pt x="1382" y="881"/>
                </a:lnTo>
                <a:lnTo>
                  <a:pt x="1371" y="891"/>
                </a:lnTo>
                <a:lnTo>
                  <a:pt x="1361" y="899"/>
                </a:lnTo>
                <a:lnTo>
                  <a:pt x="1358" y="908"/>
                </a:lnTo>
                <a:lnTo>
                  <a:pt x="1354" y="916"/>
                </a:lnTo>
                <a:lnTo>
                  <a:pt x="1352" y="921"/>
                </a:lnTo>
                <a:lnTo>
                  <a:pt x="1349" y="924"/>
                </a:lnTo>
                <a:lnTo>
                  <a:pt x="1346" y="926"/>
                </a:lnTo>
                <a:lnTo>
                  <a:pt x="1342" y="928"/>
                </a:lnTo>
                <a:lnTo>
                  <a:pt x="1342" y="922"/>
                </a:lnTo>
                <a:lnTo>
                  <a:pt x="1342" y="916"/>
                </a:lnTo>
                <a:lnTo>
                  <a:pt x="1328" y="918"/>
                </a:lnTo>
                <a:lnTo>
                  <a:pt x="1315" y="921"/>
                </a:lnTo>
                <a:lnTo>
                  <a:pt x="1315" y="925"/>
                </a:lnTo>
                <a:lnTo>
                  <a:pt x="1315" y="928"/>
                </a:lnTo>
                <a:lnTo>
                  <a:pt x="1310" y="928"/>
                </a:lnTo>
                <a:lnTo>
                  <a:pt x="1307" y="928"/>
                </a:lnTo>
                <a:lnTo>
                  <a:pt x="1307" y="942"/>
                </a:lnTo>
                <a:lnTo>
                  <a:pt x="1307" y="957"/>
                </a:lnTo>
                <a:lnTo>
                  <a:pt x="1310" y="957"/>
                </a:lnTo>
                <a:lnTo>
                  <a:pt x="1315" y="957"/>
                </a:lnTo>
                <a:lnTo>
                  <a:pt x="1315" y="964"/>
                </a:lnTo>
                <a:lnTo>
                  <a:pt x="1315" y="972"/>
                </a:lnTo>
                <a:lnTo>
                  <a:pt x="1318" y="972"/>
                </a:lnTo>
                <a:lnTo>
                  <a:pt x="1323" y="972"/>
                </a:lnTo>
                <a:lnTo>
                  <a:pt x="1324" y="998"/>
                </a:lnTo>
                <a:lnTo>
                  <a:pt x="1325" y="1012"/>
                </a:lnTo>
                <a:lnTo>
                  <a:pt x="1326" y="1016"/>
                </a:lnTo>
                <a:lnTo>
                  <a:pt x="1327" y="1018"/>
                </a:lnTo>
                <a:lnTo>
                  <a:pt x="1328" y="1019"/>
                </a:lnTo>
                <a:lnTo>
                  <a:pt x="1329" y="1020"/>
                </a:lnTo>
                <a:lnTo>
                  <a:pt x="1325" y="1022"/>
                </a:lnTo>
                <a:lnTo>
                  <a:pt x="1323" y="1023"/>
                </a:lnTo>
                <a:lnTo>
                  <a:pt x="1323" y="1041"/>
                </a:lnTo>
                <a:lnTo>
                  <a:pt x="1323" y="1058"/>
                </a:lnTo>
                <a:lnTo>
                  <a:pt x="1323" y="1075"/>
                </a:lnTo>
                <a:lnTo>
                  <a:pt x="1323" y="1092"/>
                </a:lnTo>
                <a:lnTo>
                  <a:pt x="1318" y="1092"/>
                </a:lnTo>
                <a:lnTo>
                  <a:pt x="1315" y="1092"/>
                </a:lnTo>
                <a:lnTo>
                  <a:pt x="1312" y="1101"/>
                </a:lnTo>
                <a:lnTo>
                  <a:pt x="1310" y="1109"/>
                </a:lnTo>
                <a:lnTo>
                  <a:pt x="1309" y="1119"/>
                </a:lnTo>
                <a:lnTo>
                  <a:pt x="1307" y="1127"/>
                </a:lnTo>
                <a:lnTo>
                  <a:pt x="1310" y="1127"/>
                </a:lnTo>
                <a:lnTo>
                  <a:pt x="1315" y="1127"/>
                </a:lnTo>
                <a:lnTo>
                  <a:pt x="1315" y="1141"/>
                </a:lnTo>
                <a:lnTo>
                  <a:pt x="1315" y="1155"/>
                </a:lnTo>
                <a:lnTo>
                  <a:pt x="1328" y="1155"/>
                </a:lnTo>
                <a:lnTo>
                  <a:pt x="1342" y="1155"/>
                </a:lnTo>
                <a:lnTo>
                  <a:pt x="1342" y="1160"/>
                </a:lnTo>
                <a:lnTo>
                  <a:pt x="1342" y="1166"/>
                </a:lnTo>
                <a:lnTo>
                  <a:pt x="1339" y="1166"/>
                </a:lnTo>
                <a:lnTo>
                  <a:pt x="1335" y="1166"/>
                </a:lnTo>
                <a:lnTo>
                  <a:pt x="1328" y="1181"/>
                </a:lnTo>
                <a:lnTo>
                  <a:pt x="1323" y="1195"/>
                </a:lnTo>
                <a:lnTo>
                  <a:pt x="1318" y="1195"/>
                </a:lnTo>
                <a:lnTo>
                  <a:pt x="1315" y="1195"/>
                </a:lnTo>
                <a:lnTo>
                  <a:pt x="1315" y="1200"/>
                </a:lnTo>
                <a:lnTo>
                  <a:pt x="1315" y="1203"/>
                </a:lnTo>
                <a:lnTo>
                  <a:pt x="1310" y="1203"/>
                </a:lnTo>
                <a:lnTo>
                  <a:pt x="1307" y="1203"/>
                </a:lnTo>
                <a:lnTo>
                  <a:pt x="1307" y="1207"/>
                </a:lnTo>
                <a:lnTo>
                  <a:pt x="1307" y="1211"/>
                </a:lnTo>
                <a:lnTo>
                  <a:pt x="1298" y="1211"/>
                </a:lnTo>
                <a:lnTo>
                  <a:pt x="1291" y="1211"/>
                </a:lnTo>
                <a:lnTo>
                  <a:pt x="1291" y="1215"/>
                </a:lnTo>
                <a:lnTo>
                  <a:pt x="1291" y="1219"/>
                </a:lnTo>
                <a:lnTo>
                  <a:pt x="1286" y="1219"/>
                </a:lnTo>
                <a:lnTo>
                  <a:pt x="1283" y="1219"/>
                </a:lnTo>
                <a:lnTo>
                  <a:pt x="1283" y="1233"/>
                </a:lnTo>
                <a:lnTo>
                  <a:pt x="1283" y="1247"/>
                </a:lnTo>
                <a:lnTo>
                  <a:pt x="1272" y="1247"/>
                </a:lnTo>
                <a:lnTo>
                  <a:pt x="1263" y="1247"/>
                </a:lnTo>
                <a:lnTo>
                  <a:pt x="1263" y="1250"/>
                </a:lnTo>
                <a:lnTo>
                  <a:pt x="1263" y="1256"/>
                </a:lnTo>
                <a:lnTo>
                  <a:pt x="1259" y="1256"/>
                </a:lnTo>
                <a:lnTo>
                  <a:pt x="1255" y="1256"/>
                </a:lnTo>
                <a:lnTo>
                  <a:pt x="1255" y="1263"/>
                </a:lnTo>
                <a:lnTo>
                  <a:pt x="1255" y="1271"/>
                </a:lnTo>
                <a:lnTo>
                  <a:pt x="1233" y="1283"/>
                </a:lnTo>
                <a:lnTo>
                  <a:pt x="1206" y="1298"/>
                </a:lnTo>
                <a:lnTo>
                  <a:pt x="1192" y="1306"/>
                </a:lnTo>
                <a:lnTo>
                  <a:pt x="1182" y="1317"/>
                </a:lnTo>
                <a:lnTo>
                  <a:pt x="1178" y="1321"/>
                </a:lnTo>
                <a:lnTo>
                  <a:pt x="1175" y="1326"/>
                </a:lnTo>
                <a:lnTo>
                  <a:pt x="1173" y="1331"/>
                </a:lnTo>
                <a:lnTo>
                  <a:pt x="1173" y="1337"/>
                </a:lnTo>
                <a:lnTo>
                  <a:pt x="1189" y="1359"/>
                </a:lnTo>
                <a:lnTo>
                  <a:pt x="1204" y="1382"/>
                </a:lnTo>
                <a:lnTo>
                  <a:pt x="1218" y="1405"/>
                </a:lnTo>
                <a:lnTo>
                  <a:pt x="1231" y="1430"/>
                </a:lnTo>
                <a:lnTo>
                  <a:pt x="1235" y="1430"/>
                </a:lnTo>
                <a:lnTo>
                  <a:pt x="1239" y="1430"/>
                </a:lnTo>
                <a:lnTo>
                  <a:pt x="1239" y="1438"/>
                </a:lnTo>
                <a:lnTo>
                  <a:pt x="1239" y="1447"/>
                </a:lnTo>
                <a:lnTo>
                  <a:pt x="1243" y="1447"/>
                </a:lnTo>
                <a:lnTo>
                  <a:pt x="1246" y="1447"/>
                </a:lnTo>
                <a:lnTo>
                  <a:pt x="1248" y="1459"/>
                </a:lnTo>
                <a:lnTo>
                  <a:pt x="1249" y="1468"/>
                </a:lnTo>
                <a:lnTo>
                  <a:pt x="1253" y="1476"/>
                </a:lnTo>
                <a:lnTo>
                  <a:pt x="1256" y="1481"/>
                </a:lnTo>
                <a:lnTo>
                  <a:pt x="1262" y="1484"/>
                </a:lnTo>
                <a:lnTo>
                  <a:pt x="1269" y="1487"/>
                </a:lnTo>
                <a:lnTo>
                  <a:pt x="1279" y="1488"/>
                </a:lnTo>
                <a:lnTo>
                  <a:pt x="1291" y="1489"/>
                </a:lnTo>
                <a:lnTo>
                  <a:pt x="1291" y="1493"/>
                </a:lnTo>
                <a:lnTo>
                  <a:pt x="1291" y="1498"/>
                </a:lnTo>
                <a:lnTo>
                  <a:pt x="1294" y="1498"/>
                </a:lnTo>
                <a:lnTo>
                  <a:pt x="1299" y="1498"/>
                </a:lnTo>
                <a:lnTo>
                  <a:pt x="1298" y="1515"/>
                </a:lnTo>
                <a:lnTo>
                  <a:pt x="1297" y="1532"/>
                </a:lnTo>
                <a:lnTo>
                  <a:pt x="1296" y="1549"/>
                </a:lnTo>
                <a:lnTo>
                  <a:pt x="1295" y="1566"/>
                </a:lnTo>
                <a:lnTo>
                  <a:pt x="1273" y="1569"/>
                </a:lnTo>
                <a:lnTo>
                  <a:pt x="1252" y="1571"/>
                </a:lnTo>
                <a:lnTo>
                  <a:pt x="1230" y="1574"/>
                </a:lnTo>
                <a:lnTo>
                  <a:pt x="1208" y="1577"/>
                </a:lnTo>
                <a:lnTo>
                  <a:pt x="1206" y="1582"/>
                </a:lnTo>
                <a:lnTo>
                  <a:pt x="1204" y="1590"/>
                </a:lnTo>
                <a:lnTo>
                  <a:pt x="1199" y="1590"/>
                </a:lnTo>
                <a:lnTo>
                  <a:pt x="1196" y="1590"/>
                </a:lnTo>
                <a:lnTo>
                  <a:pt x="1192" y="1603"/>
                </a:lnTo>
                <a:lnTo>
                  <a:pt x="1191" y="1614"/>
                </a:lnTo>
                <a:lnTo>
                  <a:pt x="1190" y="1626"/>
                </a:lnTo>
                <a:lnTo>
                  <a:pt x="1190" y="1648"/>
                </a:lnTo>
                <a:lnTo>
                  <a:pt x="1200" y="1654"/>
                </a:lnTo>
                <a:lnTo>
                  <a:pt x="1210" y="1659"/>
                </a:lnTo>
                <a:lnTo>
                  <a:pt x="1219" y="1663"/>
                </a:lnTo>
                <a:lnTo>
                  <a:pt x="1231" y="1666"/>
                </a:lnTo>
                <a:lnTo>
                  <a:pt x="1253" y="1670"/>
                </a:lnTo>
                <a:lnTo>
                  <a:pt x="1275" y="1673"/>
                </a:lnTo>
                <a:lnTo>
                  <a:pt x="1274" y="1679"/>
                </a:lnTo>
                <a:lnTo>
                  <a:pt x="1271" y="1686"/>
                </a:lnTo>
                <a:lnTo>
                  <a:pt x="1267" y="1693"/>
                </a:lnTo>
                <a:lnTo>
                  <a:pt x="1262" y="1702"/>
                </a:lnTo>
                <a:lnTo>
                  <a:pt x="1257" y="1710"/>
                </a:lnTo>
                <a:lnTo>
                  <a:pt x="1253" y="1719"/>
                </a:lnTo>
                <a:lnTo>
                  <a:pt x="1248" y="1728"/>
                </a:lnTo>
                <a:lnTo>
                  <a:pt x="1246" y="1737"/>
                </a:lnTo>
                <a:lnTo>
                  <a:pt x="1255" y="1743"/>
                </a:lnTo>
                <a:lnTo>
                  <a:pt x="1263" y="1749"/>
                </a:lnTo>
                <a:lnTo>
                  <a:pt x="1271" y="1757"/>
                </a:lnTo>
                <a:lnTo>
                  <a:pt x="1280" y="1765"/>
                </a:lnTo>
                <a:lnTo>
                  <a:pt x="1287" y="1773"/>
                </a:lnTo>
                <a:lnTo>
                  <a:pt x="1293" y="1782"/>
                </a:lnTo>
                <a:lnTo>
                  <a:pt x="1299" y="1791"/>
                </a:lnTo>
                <a:lnTo>
                  <a:pt x="1302" y="1800"/>
                </a:lnTo>
                <a:lnTo>
                  <a:pt x="1297" y="1798"/>
                </a:lnTo>
                <a:lnTo>
                  <a:pt x="1293" y="1797"/>
                </a:lnTo>
                <a:lnTo>
                  <a:pt x="1292" y="1800"/>
                </a:lnTo>
                <a:lnTo>
                  <a:pt x="1291" y="1805"/>
                </a:lnTo>
                <a:lnTo>
                  <a:pt x="1285" y="1805"/>
                </a:lnTo>
                <a:lnTo>
                  <a:pt x="1281" y="1806"/>
                </a:lnTo>
                <a:lnTo>
                  <a:pt x="1276" y="1809"/>
                </a:lnTo>
                <a:lnTo>
                  <a:pt x="1273" y="1811"/>
                </a:lnTo>
                <a:lnTo>
                  <a:pt x="1267" y="1817"/>
                </a:lnTo>
                <a:lnTo>
                  <a:pt x="1261" y="1824"/>
                </a:lnTo>
                <a:lnTo>
                  <a:pt x="1252" y="1827"/>
                </a:lnTo>
                <a:lnTo>
                  <a:pt x="1241" y="1831"/>
                </a:lnTo>
                <a:lnTo>
                  <a:pt x="1232" y="1835"/>
                </a:lnTo>
                <a:lnTo>
                  <a:pt x="1221" y="1840"/>
                </a:lnTo>
                <a:lnTo>
                  <a:pt x="1218" y="1850"/>
                </a:lnTo>
                <a:lnTo>
                  <a:pt x="1215" y="1861"/>
                </a:lnTo>
                <a:lnTo>
                  <a:pt x="1199" y="1863"/>
                </a:lnTo>
                <a:lnTo>
                  <a:pt x="1185" y="1867"/>
                </a:lnTo>
                <a:lnTo>
                  <a:pt x="1180" y="1868"/>
                </a:lnTo>
                <a:lnTo>
                  <a:pt x="1176" y="1869"/>
                </a:lnTo>
                <a:lnTo>
                  <a:pt x="1173" y="1871"/>
                </a:lnTo>
                <a:lnTo>
                  <a:pt x="1170" y="1873"/>
                </a:lnTo>
                <a:lnTo>
                  <a:pt x="1168" y="1876"/>
                </a:lnTo>
                <a:lnTo>
                  <a:pt x="1165" y="1879"/>
                </a:lnTo>
                <a:lnTo>
                  <a:pt x="1163" y="1883"/>
                </a:lnTo>
                <a:lnTo>
                  <a:pt x="1162" y="1887"/>
                </a:lnTo>
                <a:lnTo>
                  <a:pt x="1160" y="1900"/>
                </a:lnTo>
                <a:lnTo>
                  <a:pt x="1159" y="1916"/>
                </a:lnTo>
                <a:lnTo>
                  <a:pt x="1152" y="1919"/>
                </a:lnTo>
                <a:lnTo>
                  <a:pt x="1146" y="1924"/>
                </a:lnTo>
                <a:lnTo>
                  <a:pt x="1144" y="1941"/>
                </a:lnTo>
                <a:lnTo>
                  <a:pt x="1142" y="1955"/>
                </a:lnTo>
                <a:lnTo>
                  <a:pt x="1142" y="1967"/>
                </a:lnTo>
                <a:lnTo>
                  <a:pt x="1144" y="1984"/>
                </a:lnTo>
                <a:lnTo>
                  <a:pt x="1140" y="1984"/>
                </a:lnTo>
                <a:lnTo>
                  <a:pt x="1135" y="1984"/>
                </a:lnTo>
                <a:lnTo>
                  <a:pt x="1132" y="1991"/>
                </a:lnTo>
                <a:lnTo>
                  <a:pt x="1128" y="1998"/>
                </a:lnTo>
                <a:lnTo>
                  <a:pt x="1124" y="2005"/>
                </a:lnTo>
                <a:lnTo>
                  <a:pt x="1120" y="2011"/>
                </a:lnTo>
                <a:lnTo>
                  <a:pt x="1108" y="2023"/>
                </a:lnTo>
                <a:lnTo>
                  <a:pt x="1097" y="2035"/>
                </a:lnTo>
                <a:lnTo>
                  <a:pt x="1086" y="2047"/>
                </a:lnTo>
                <a:lnTo>
                  <a:pt x="1075" y="2058"/>
                </a:lnTo>
                <a:lnTo>
                  <a:pt x="1070" y="2065"/>
                </a:lnTo>
                <a:lnTo>
                  <a:pt x="1066" y="2071"/>
                </a:lnTo>
                <a:lnTo>
                  <a:pt x="1063" y="2077"/>
                </a:lnTo>
                <a:lnTo>
                  <a:pt x="1061" y="2083"/>
                </a:lnTo>
                <a:lnTo>
                  <a:pt x="1064" y="2083"/>
                </a:lnTo>
                <a:lnTo>
                  <a:pt x="1067" y="2083"/>
                </a:lnTo>
                <a:lnTo>
                  <a:pt x="1067" y="2088"/>
                </a:lnTo>
                <a:lnTo>
                  <a:pt x="1067" y="2092"/>
                </a:lnTo>
                <a:lnTo>
                  <a:pt x="1071" y="2092"/>
                </a:lnTo>
                <a:lnTo>
                  <a:pt x="1076" y="2092"/>
                </a:lnTo>
                <a:lnTo>
                  <a:pt x="1076" y="2099"/>
                </a:lnTo>
                <a:lnTo>
                  <a:pt x="1076" y="2107"/>
                </a:lnTo>
                <a:lnTo>
                  <a:pt x="1079" y="2107"/>
                </a:lnTo>
                <a:lnTo>
                  <a:pt x="1085" y="2107"/>
                </a:lnTo>
                <a:lnTo>
                  <a:pt x="1085" y="2111"/>
                </a:lnTo>
                <a:lnTo>
                  <a:pt x="1085" y="2116"/>
                </a:lnTo>
                <a:lnTo>
                  <a:pt x="1088" y="2116"/>
                </a:lnTo>
                <a:lnTo>
                  <a:pt x="1091" y="2116"/>
                </a:lnTo>
                <a:lnTo>
                  <a:pt x="1094" y="2123"/>
                </a:lnTo>
                <a:lnTo>
                  <a:pt x="1097" y="2129"/>
                </a:lnTo>
                <a:lnTo>
                  <a:pt x="1100" y="2133"/>
                </a:lnTo>
                <a:lnTo>
                  <a:pt x="1104" y="2136"/>
                </a:lnTo>
                <a:lnTo>
                  <a:pt x="1108" y="2139"/>
                </a:lnTo>
                <a:lnTo>
                  <a:pt x="1114" y="2140"/>
                </a:lnTo>
                <a:lnTo>
                  <a:pt x="1120" y="2143"/>
                </a:lnTo>
                <a:lnTo>
                  <a:pt x="1127" y="2144"/>
                </a:lnTo>
                <a:lnTo>
                  <a:pt x="1128" y="2165"/>
                </a:lnTo>
                <a:lnTo>
                  <a:pt x="1130" y="2183"/>
                </a:lnTo>
                <a:lnTo>
                  <a:pt x="1133" y="2190"/>
                </a:lnTo>
                <a:lnTo>
                  <a:pt x="1137" y="2197"/>
                </a:lnTo>
                <a:lnTo>
                  <a:pt x="1143" y="2204"/>
                </a:lnTo>
                <a:lnTo>
                  <a:pt x="1151" y="2211"/>
                </a:lnTo>
                <a:lnTo>
                  <a:pt x="1146" y="2218"/>
                </a:lnTo>
                <a:lnTo>
                  <a:pt x="1139" y="2224"/>
                </a:lnTo>
                <a:lnTo>
                  <a:pt x="1130" y="2230"/>
                </a:lnTo>
                <a:lnTo>
                  <a:pt x="1121" y="2235"/>
                </a:lnTo>
                <a:lnTo>
                  <a:pt x="1102" y="2243"/>
                </a:lnTo>
                <a:lnTo>
                  <a:pt x="1085" y="2250"/>
                </a:lnTo>
                <a:lnTo>
                  <a:pt x="1085" y="2255"/>
                </a:lnTo>
                <a:lnTo>
                  <a:pt x="1085" y="2259"/>
                </a:lnTo>
                <a:lnTo>
                  <a:pt x="1074" y="2262"/>
                </a:lnTo>
                <a:lnTo>
                  <a:pt x="1065" y="2263"/>
                </a:lnTo>
                <a:lnTo>
                  <a:pt x="1056" y="2263"/>
                </a:lnTo>
                <a:lnTo>
                  <a:pt x="1045" y="2262"/>
                </a:lnTo>
                <a:lnTo>
                  <a:pt x="1036" y="2260"/>
                </a:lnTo>
                <a:lnTo>
                  <a:pt x="1027" y="2258"/>
                </a:lnTo>
                <a:lnTo>
                  <a:pt x="1017" y="2255"/>
                </a:lnTo>
                <a:lnTo>
                  <a:pt x="1008" y="2250"/>
                </a:lnTo>
                <a:lnTo>
                  <a:pt x="1008" y="2247"/>
                </a:lnTo>
                <a:lnTo>
                  <a:pt x="1008" y="2243"/>
                </a:lnTo>
                <a:lnTo>
                  <a:pt x="1000" y="2243"/>
                </a:lnTo>
                <a:lnTo>
                  <a:pt x="992" y="2243"/>
                </a:lnTo>
                <a:lnTo>
                  <a:pt x="988" y="2237"/>
                </a:lnTo>
                <a:lnTo>
                  <a:pt x="985" y="2231"/>
                </a:lnTo>
                <a:lnTo>
                  <a:pt x="971" y="2230"/>
                </a:lnTo>
                <a:lnTo>
                  <a:pt x="956" y="2229"/>
                </a:lnTo>
                <a:lnTo>
                  <a:pt x="943" y="2228"/>
                </a:lnTo>
                <a:lnTo>
                  <a:pt x="929" y="2227"/>
                </a:lnTo>
                <a:lnTo>
                  <a:pt x="929" y="2231"/>
                </a:lnTo>
                <a:lnTo>
                  <a:pt x="929" y="2235"/>
                </a:lnTo>
                <a:lnTo>
                  <a:pt x="911" y="2230"/>
                </a:lnTo>
                <a:lnTo>
                  <a:pt x="895" y="2224"/>
                </a:lnTo>
                <a:lnTo>
                  <a:pt x="878" y="2219"/>
                </a:lnTo>
                <a:lnTo>
                  <a:pt x="861" y="2215"/>
                </a:lnTo>
                <a:lnTo>
                  <a:pt x="861" y="2211"/>
                </a:lnTo>
                <a:lnTo>
                  <a:pt x="861" y="2208"/>
                </a:lnTo>
                <a:lnTo>
                  <a:pt x="852" y="2208"/>
                </a:lnTo>
                <a:lnTo>
                  <a:pt x="845" y="2208"/>
                </a:lnTo>
                <a:lnTo>
                  <a:pt x="845" y="2203"/>
                </a:lnTo>
                <a:lnTo>
                  <a:pt x="845" y="2200"/>
                </a:lnTo>
                <a:lnTo>
                  <a:pt x="834" y="2194"/>
                </a:lnTo>
                <a:lnTo>
                  <a:pt x="823" y="2190"/>
                </a:lnTo>
                <a:lnTo>
                  <a:pt x="820" y="2187"/>
                </a:lnTo>
                <a:lnTo>
                  <a:pt x="816" y="2184"/>
                </a:lnTo>
                <a:lnTo>
                  <a:pt x="813" y="2180"/>
                </a:lnTo>
                <a:lnTo>
                  <a:pt x="810" y="2176"/>
                </a:lnTo>
                <a:lnTo>
                  <a:pt x="822" y="2176"/>
                </a:lnTo>
                <a:lnTo>
                  <a:pt x="837" y="2176"/>
                </a:lnTo>
                <a:lnTo>
                  <a:pt x="837" y="2164"/>
                </a:lnTo>
                <a:lnTo>
                  <a:pt x="837" y="2153"/>
                </a:lnTo>
                <a:lnTo>
                  <a:pt x="837" y="2141"/>
                </a:lnTo>
                <a:lnTo>
                  <a:pt x="837" y="2131"/>
                </a:lnTo>
                <a:lnTo>
                  <a:pt x="833" y="2131"/>
                </a:lnTo>
                <a:lnTo>
                  <a:pt x="828" y="2131"/>
                </a:lnTo>
                <a:lnTo>
                  <a:pt x="825" y="2124"/>
                </a:lnTo>
                <a:lnTo>
                  <a:pt x="821" y="2118"/>
                </a:lnTo>
                <a:lnTo>
                  <a:pt x="815" y="2117"/>
                </a:lnTo>
                <a:lnTo>
                  <a:pt x="810" y="2116"/>
                </a:lnTo>
                <a:lnTo>
                  <a:pt x="812" y="2106"/>
                </a:lnTo>
                <a:lnTo>
                  <a:pt x="814" y="2097"/>
                </a:lnTo>
                <a:lnTo>
                  <a:pt x="816" y="2089"/>
                </a:lnTo>
                <a:lnTo>
                  <a:pt x="817" y="2077"/>
                </a:lnTo>
                <a:lnTo>
                  <a:pt x="806" y="2069"/>
                </a:lnTo>
                <a:lnTo>
                  <a:pt x="793" y="2060"/>
                </a:lnTo>
                <a:lnTo>
                  <a:pt x="786" y="2055"/>
                </a:lnTo>
                <a:lnTo>
                  <a:pt x="780" y="2054"/>
                </a:lnTo>
                <a:lnTo>
                  <a:pt x="777" y="2054"/>
                </a:lnTo>
                <a:lnTo>
                  <a:pt x="774" y="2054"/>
                </a:lnTo>
                <a:lnTo>
                  <a:pt x="770" y="2056"/>
                </a:lnTo>
                <a:lnTo>
                  <a:pt x="767" y="2058"/>
                </a:lnTo>
                <a:lnTo>
                  <a:pt x="770" y="2069"/>
                </a:lnTo>
                <a:lnTo>
                  <a:pt x="774" y="2080"/>
                </a:lnTo>
                <a:lnTo>
                  <a:pt x="769" y="2080"/>
                </a:lnTo>
                <a:lnTo>
                  <a:pt x="765" y="2080"/>
                </a:lnTo>
                <a:lnTo>
                  <a:pt x="763" y="2090"/>
                </a:lnTo>
                <a:lnTo>
                  <a:pt x="762" y="2100"/>
                </a:lnTo>
                <a:lnTo>
                  <a:pt x="753" y="2105"/>
                </a:lnTo>
                <a:lnTo>
                  <a:pt x="743" y="2110"/>
                </a:lnTo>
                <a:lnTo>
                  <a:pt x="742" y="2120"/>
                </a:lnTo>
                <a:lnTo>
                  <a:pt x="742" y="2129"/>
                </a:lnTo>
                <a:lnTo>
                  <a:pt x="741" y="2138"/>
                </a:lnTo>
                <a:lnTo>
                  <a:pt x="741" y="2148"/>
                </a:lnTo>
                <a:lnTo>
                  <a:pt x="737" y="2148"/>
                </a:lnTo>
                <a:lnTo>
                  <a:pt x="733" y="2148"/>
                </a:lnTo>
                <a:lnTo>
                  <a:pt x="733" y="2144"/>
                </a:lnTo>
                <a:lnTo>
                  <a:pt x="733" y="2139"/>
                </a:lnTo>
                <a:lnTo>
                  <a:pt x="696" y="2141"/>
                </a:lnTo>
                <a:lnTo>
                  <a:pt x="669" y="2145"/>
                </a:lnTo>
                <a:lnTo>
                  <a:pt x="659" y="2147"/>
                </a:lnTo>
                <a:lnTo>
                  <a:pt x="651" y="2150"/>
                </a:lnTo>
                <a:lnTo>
                  <a:pt x="645" y="2154"/>
                </a:lnTo>
                <a:lnTo>
                  <a:pt x="641" y="2158"/>
                </a:lnTo>
                <a:lnTo>
                  <a:pt x="638" y="2164"/>
                </a:lnTo>
                <a:lnTo>
                  <a:pt x="636" y="2173"/>
                </a:lnTo>
                <a:lnTo>
                  <a:pt x="635" y="2181"/>
                </a:lnTo>
                <a:lnTo>
                  <a:pt x="635" y="2192"/>
                </a:lnTo>
                <a:lnTo>
                  <a:pt x="636" y="2221"/>
                </a:lnTo>
                <a:lnTo>
                  <a:pt x="638" y="2259"/>
                </a:lnTo>
                <a:lnTo>
                  <a:pt x="634" y="2259"/>
                </a:lnTo>
                <a:lnTo>
                  <a:pt x="630" y="2259"/>
                </a:lnTo>
                <a:lnTo>
                  <a:pt x="630" y="2263"/>
                </a:lnTo>
                <a:lnTo>
                  <a:pt x="630" y="2267"/>
                </a:lnTo>
                <a:lnTo>
                  <a:pt x="625" y="2267"/>
                </a:lnTo>
                <a:lnTo>
                  <a:pt x="622" y="2267"/>
                </a:lnTo>
                <a:lnTo>
                  <a:pt x="624" y="2275"/>
                </a:lnTo>
                <a:lnTo>
                  <a:pt x="625" y="2284"/>
                </a:lnTo>
                <a:lnTo>
                  <a:pt x="631" y="2288"/>
                </a:lnTo>
                <a:lnTo>
                  <a:pt x="638" y="2291"/>
                </a:lnTo>
                <a:lnTo>
                  <a:pt x="636" y="2298"/>
                </a:lnTo>
                <a:lnTo>
                  <a:pt x="634" y="2306"/>
                </a:lnTo>
                <a:lnTo>
                  <a:pt x="631" y="2315"/>
                </a:lnTo>
                <a:lnTo>
                  <a:pt x="631" y="2323"/>
                </a:lnTo>
                <a:lnTo>
                  <a:pt x="631" y="2332"/>
                </a:lnTo>
                <a:lnTo>
                  <a:pt x="633" y="2341"/>
                </a:lnTo>
                <a:lnTo>
                  <a:pt x="635" y="2348"/>
                </a:lnTo>
                <a:lnTo>
                  <a:pt x="638" y="2354"/>
                </a:lnTo>
                <a:lnTo>
                  <a:pt x="628" y="2358"/>
                </a:lnTo>
                <a:lnTo>
                  <a:pt x="621" y="2361"/>
                </a:lnTo>
                <a:lnTo>
                  <a:pt x="619" y="2374"/>
                </a:lnTo>
                <a:lnTo>
                  <a:pt x="617" y="2386"/>
                </a:lnTo>
                <a:lnTo>
                  <a:pt x="616" y="2399"/>
                </a:lnTo>
                <a:lnTo>
                  <a:pt x="615" y="2411"/>
                </a:lnTo>
                <a:lnTo>
                  <a:pt x="606" y="2413"/>
                </a:lnTo>
                <a:lnTo>
                  <a:pt x="596" y="2416"/>
                </a:lnTo>
                <a:lnTo>
                  <a:pt x="587" y="2419"/>
                </a:lnTo>
                <a:lnTo>
                  <a:pt x="578" y="2423"/>
                </a:lnTo>
                <a:lnTo>
                  <a:pt x="578" y="2427"/>
                </a:lnTo>
                <a:lnTo>
                  <a:pt x="578" y="2430"/>
                </a:lnTo>
                <a:lnTo>
                  <a:pt x="571" y="2427"/>
                </a:lnTo>
                <a:lnTo>
                  <a:pt x="566" y="2425"/>
                </a:lnTo>
                <a:lnTo>
                  <a:pt x="560" y="2423"/>
                </a:lnTo>
                <a:lnTo>
                  <a:pt x="554" y="2422"/>
                </a:lnTo>
                <a:lnTo>
                  <a:pt x="542" y="2420"/>
                </a:lnTo>
                <a:lnTo>
                  <a:pt x="531" y="2420"/>
                </a:lnTo>
                <a:lnTo>
                  <a:pt x="507" y="2424"/>
                </a:lnTo>
                <a:lnTo>
                  <a:pt x="480" y="2425"/>
                </a:lnTo>
                <a:lnTo>
                  <a:pt x="473" y="2432"/>
                </a:lnTo>
                <a:lnTo>
                  <a:pt x="466" y="2437"/>
                </a:lnTo>
                <a:lnTo>
                  <a:pt x="456" y="2442"/>
                </a:lnTo>
                <a:lnTo>
                  <a:pt x="440" y="2451"/>
                </a:lnTo>
                <a:lnTo>
                  <a:pt x="440" y="2454"/>
                </a:lnTo>
                <a:lnTo>
                  <a:pt x="440" y="2459"/>
                </a:lnTo>
                <a:lnTo>
                  <a:pt x="434" y="2459"/>
                </a:lnTo>
                <a:lnTo>
                  <a:pt x="430" y="2459"/>
                </a:lnTo>
                <a:close/>
              </a:path>
            </a:pathLst>
          </a:custGeom>
          <a:solidFill>
            <a:srgbClr val="62E13F"/>
          </a:solidFill>
          <a:ln w="12700" cap="flat" cmpd="sng" algn="ctr">
            <a:solidFill>
              <a:srgbClr val="808080">
                <a:lumMod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>
            <a:glow rad="38100">
              <a:schemeClr val="accent1">
                <a:lumMod val="100000"/>
              </a:schemeClr>
            </a:glow>
          </a:effectLst>
          <a:scene3d>
            <a:camera prst="orthographicFront"/>
            <a:lightRig rig="threePt" dir="t"/>
          </a:scene3d>
          <a:sp3d>
            <a:bevelT w="0" h="0"/>
          </a:sp3d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Freeform 303">
            <a:extLst>
              <a:ext uri="{FF2B5EF4-FFF2-40B4-BE49-F238E27FC236}">
                <a16:creationId xmlns:a16="http://schemas.microsoft.com/office/drawing/2014/main" id="{5F4A072A-3224-4C5E-A697-7603C8490EFE}"/>
              </a:ext>
            </a:extLst>
          </p:cNvPr>
          <p:cNvSpPr>
            <a:spLocks/>
          </p:cNvSpPr>
          <p:nvPr/>
        </p:nvSpPr>
        <p:spPr bwMode="auto">
          <a:xfrm>
            <a:off x="1569011" y="3364600"/>
            <a:ext cx="900760" cy="789364"/>
          </a:xfrm>
          <a:custGeom>
            <a:avLst/>
            <a:gdLst>
              <a:gd name="T0" fmla="*/ 2147483646 w 2201"/>
              <a:gd name="T1" fmla="*/ 2147483646 h 1938"/>
              <a:gd name="T2" fmla="*/ 2147483646 w 2201"/>
              <a:gd name="T3" fmla="*/ 2147483646 h 1938"/>
              <a:gd name="T4" fmla="*/ 2147483646 w 2201"/>
              <a:gd name="T5" fmla="*/ 2147483646 h 1938"/>
              <a:gd name="T6" fmla="*/ 2147483646 w 2201"/>
              <a:gd name="T7" fmla="*/ 2147483646 h 1938"/>
              <a:gd name="T8" fmla="*/ 2147483646 w 2201"/>
              <a:gd name="T9" fmla="*/ 2147483646 h 1938"/>
              <a:gd name="T10" fmla="*/ 2147483646 w 2201"/>
              <a:gd name="T11" fmla="*/ 2147483646 h 1938"/>
              <a:gd name="T12" fmla="*/ 2147483646 w 2201"/>
              <a:gd name="T13" fmla="*/ 2147483646 h 1938"/>
              <a:gd name="T14" fmla="*/ 2147483646 w 2201"/>
              <a:gd name="T15" fmla="*/ 2147483646 h 1938"/>
              <a:gd name="T16" fmla="*/ 2147483646 w 2201"/>
              <a:gd name="T17" fmla="*/ 2147483646 h 1938"/>
              <a:gd name="T18" fmla="*/ 2147483646 w 2201"/>
              <a:gd name="T19" fmla="*/ 2147483646 h 1938"/>
              <a:gd name="T20" fmla="*/ 2147483646 w 2201"/>
              <a:gd name="T21" fmla="*/ 2147483646 h 1938"/>
              <a:gd name="T22" fmla="*/ 2147483646 w 2201"/>
              <a:gd name="T23" fmla="*/ 2147483646 h 1938"/>
              <a:gd name="T24" fmla="*/ 2147483646 w 2201"/>
              <a:gd name="T25" fmla="*/ 2147483646 h 1938"/>
              <a:gd name="T26" fmla="*/ 2147483646 w 2201"/>
              <a:gd name="T27" fmla="*/ 2147483646 h 1938"/>
              <a:gd name="T28" fmla="*/ 2147483646 w 2201"/>
              <a:gd name="T29" fmla="*/ 2147483646 h 1938"/>
              <a:gd name="T30" fmla="*/ 2147483646 w 2201"/>
              <a:gd name="T31" fmla="*/ 2147483646 h 1938"/>
              <a:gd name="T32" fmla="*/ 2147483646 w 2201"/>
              <a:gd name="T33" fmla="*/ 2147483646 h 1938"/>
              <a:gd name="T34" fmla="*/ 2147483646 w 2201"/>
              <a:gd name="T35" fmla="*/ 2147483646 h 1938"/>
              <a:gd name="T36" fmla="*/ 2147483646 w 2201"/>
              <a:gd name="T37" fmla="*/ 2147483646 h 1938"/>
              <a:gd name="T38" fmla="*/ 2147483646 w 2201"/>
              <a:gd name="T39" fmla="*/ 2147483646 h 1938"/>
              <a:gd name="T40" fmla="*/ 2147483646 w 2201"/>
              <a:gd name="T41" fmla="*/ 2147483646 h 1938"/>
              <a:gd name="T42" fmla="*/ 2147483646 w 2201"/>
              <a:gd name="T43" fmla="*/ 2147483646 h 1938"/>
              <a:gd name="T44" fmla="*/ 2147483646 w 2201"/>
              <a:gd name="T45" fmla="*/ 2147483646 h 1938"/>
              <a:gd name="T46" fmla="*/ 2147483646 w 2201"/>
              <a:gd name="T47" fmla="*/ 2147483646 h 1938"/>
              <a:gd name="T48" fmla="*/ 2147483646 w 2201"/>
              <a:gd name="T49" fmla="*/ 2147483646 h 1938"/>
              <a:gd name="T50" fmla="*/ 2147483646 w 2201"/>
              <a:gd name="T51" fmla="*/ 2147483646 h 1938"/>
              <a:gd name="T52" fmla="*/ 2147483646 w 2201"/>
              <a:gd name="T53" fmla="*/ 2147483646 h 1938"/>
              <a:gd name="T54" fmla="*/ 2147483646 w 2201"/>
              <a:gd name="T55" fmla="*/ 2147483646 h 1938"/>
              <a:gd name="T56" fmla="*/ 2147483646 w 2201"/>
              <a:gd name="T57" fmla="*/ 2147483646 h 1938"/>
              <a:gd name="T58" fmla="*/ 2147483646 w 2201"/>
              <a:gd name="T59" fmla="*/ 2147483646 h 1938"/>
              <a:gd name="T60" fmla="*/ 2147483646 w 2201"/>
              <a:gd name="T61" fmla="*/ 2147483646 h 1938"/>
              <a:gd name="T62" fmla="*/ 2147483646 w 2201"/>
              <a:gd name="T63" fmla="*/ 2147483646 h 1938"/>
              <a:gd name="T64" fmla="*/ 2147483646 w 2201"/>
              <a:gd name="T65" fmla="*/ 2147483646 h 1938"/>
              <a:gd name="T66" fmla="*/ 2147483646 w 2201"/>
              <a:gd name="T67" fmla="*/ 2147483646 h 1938"/>
              <a:gd name="T68" fmla="*/ 2147483646 w 2201"/>
              <a:gd name="T69" fmla="*/ 2147483646 h 1938"/>
              <a:gd name="T70" fmla="*/ 2147483646 w 2201"/>
              <a:gd name="T71" fmla="*/ 2147483646 h 1938"/>
              <a:gd name="T72" fmla="*/ 2147483646 w 2201"/>
              <a:gd name="T73" fmla="*/ 2147483646 h 1938"/>
              <a:gd name="T74" fmla="*/ 2147483646 w 2201"/>
              <a:gd name="T75" fmla="*/ 2147483646 h 1938"/>
              <a:gd name="T76" fmla="*/ 2147483646 w 2201"/>
              <a:gd name="T77" fmla="*/ 2147483646 h 1938"/>
              <a:gd name="T78" fmla="*/ 2147483646 w 2201"/>
              <a:gd name="T79" fmla="*/ 2147483646 h 1938"/>
              <a:gd name="T80" fmla="*/ 2147483646 w 2201"/>
              <a:gd name="T81" fmla="*/ 2147483646 h 1938"/>
              <a:gd name="T82" fmla="*/ 2147483646 w 2201"/>
              <a:gd name="T83" fmla="*/ 2147483646 h 1938"/>
              <a:gd name="T84" fmla="*/ 2147483646 w 2201"/>
              <a:gd name="T85" fmla="*/ 2147483646 h 1938"/>
              <a:gd name="T86" fmla="*/ 2147483646 w 2201"/>
              <a:gd name="T87" fmla="*/ 2147483646 h 1938"/>
              <a:gd name="T88" fmla="*/ 2147483646 w 2201"/>
              <a:gd name="T89" fmla="*/ 2147483646 h 1938"/>
              <a:gd name="T90" fmla="*/ 2147483646 w 2201"/>
              <a:gd name="T91" fmla="*/ 2147483646 h 1938"/>
              <a:gd name="T92" fmla="*/ 2147483646 w 2201"/>
              <a:gd name="T93" fmla="*/ 2147483646 h 1938"/>
              <a:gd name="T94" fmla="*/ 2147483646 w 2201"/>
              <a:gd name="T95" fmla="*/ 2147483646 h 1938"/>
              <a:gd name="T96" fmla="*/ 2147483646 w 2201"/>
              <a:gd name="T97" fmla="*/ 2147483646 h 1938"/>
              <a:gd name="T98" fmla="*/ 2147483646 w 2201"/>
              <a:gd name="T99" fmla="*/ 2147483646 h 1938"/>
              <a:gd name="T100" fmla="*/ 2147483646 w 2201"/>
              <a:gd name="T101" fmla="*/ 2147483646 h 1938"/>
              <a:gd name="T102" fmla="*/ 2147483646 w 2201"/>
              <a:gd name="T103" fmla="*/ 2147483646 h 1938"/>
              <a:gd name="T104" fmla="*/ 2147483646 w 2201"/>
              <a:gd name="T105" fmla="*/ 2147483646 h 1938"/>
              <a:gd name="T106" fmla="*/ 2147483646 w 2201"/>
              <a:gd name="T107" fmla="*/ 2147483646 h 1938"/>
              <a:gd name="T108" fmla="*/ 2147483646 w 2201"/>
              <a:gd name="T109" fmla="*/ 2147483646 h 1938"/>
              <a:gd name="T110" fmla="*/ 2147483646 w 2201"/>
              <a:gd name="T111" fmla="*/ 2147483646 h 1938"/>
              <a:gd name="T112" fmla="*/ 2147483646 w 2201"/>
              <a:gd name="T113" fmla="*/ 2147483646 h 1938"/>
              <a:gd name="T114" fmla="*/ 2147483646 w 2201"/>
              <a:gd name="T115" fmla="*/ 2147483646 h 1938"/>
              <a:gd name="T116" fmla="*/ 2147483646 w 2201"/>
              <a:gd name="T117" fmla="*/ 2147483646 h 1938"/>
              <a:gd name="T118" fmla="*/ 2147483646 w 2201"/>
              <a:gd name="T119" fmla="*/ 2147483646 h 1938"/>
              <a:gd name="T120" fmla="*/ 2147483646 w 2201"/>
              <a:gd name="T121" fmla="*/ 2147483646 h 1938"/>
              <a:gd name="T122" fmla="*/ 2147483646 w 2201"/>
              <a:gd name="T123" fmla="*/ 2147483646 h 1938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2201"/>
              <a:gd name="T187" fmla="*/ 0 h 1938"/>
              <a:gd name="T188" fmla="*/ 2201 w 2201"/>
              <a:gd name="T189" fmla="*/ 1938 h 1938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2201" h="1938">
                <a:moveTo>
                  <a:pt x="43" y="1481"/>
                </a:moveTo>
                <a:lnTo>
                  <a:pt x="41" y="1461"/>
                </a:lnTo>
                <a:lnTo>
                  <a:pt x="40" y="1441"/>
                </a:lnTo>
                <a:lnTo>
                  <a:pt x="39" y="1422"/>
                </a:lnTo>
                <a:lnTo>
                  <a:pt x="38" y="1403"/>
                </a:lnTo>
                <a:lnTo>
                  <a:pt x="35" y="1403"/>
                </a:lnTo>
                <a:lnTo>
                  <a:pt x="31" y="1403"/>
                </a:lnTo>
                <a:lnTo>
                  <a:pt x="30" y="1391"/>
                </a:lnTo>
                <a:lnTo>
                  <a:pt x="29" y="1381"/>
                </a:lnTo>
                <a:lnTo>
                  <a:pt x="27" y="1373"/>
                </a:lnTo>
                <a:lnTo>
                  <a:pt x="24" y="1365"/>
                </a:lnTo>
                <a:lnTo>
                  <a:pt x="19" y="1358"/>
                </a:lnTo>
                <a:lnTo>
                  <a:pt x="14" y="1351"/>
                </a:lnTo>
                <a:lnTo>
                  <a:pt x="8" y="1344"/>
                </a:lnTo>
                <a:lnTo>
                  <a:pt x="0" y="1335"/>
                </a:lnTo>
                <a:lnTo>
                  <a:pt x="1" y="1312"/>
                </a:lnTo>
                <a:lnTo>
                  <a:pt x="4" y="1282"/>
                </a:lnTo>
                <a:lnTo>
                  <a:pt x="6" y="1247"/>
                </a:lnTo>
                <a:lnTo>
                  <a:pt x="7" y="1209"/>
                </a:lnTo>
                <a:lnTo>
                  <a:pt x="5" y="1195"/>
                </a:lnTo>
                <a:lnTo>
                  <a:pt x="3" y="1181"/>
                </a:lnTo>
                <a:lnTo>
                  <a:pt x="2" y="1164"/>
                </a:lnTo>
                <a:lnTo>
                  <a:pt x="2" y="1147"/>
                </a:lnTo>
                <a:lnTo>
                  <a:pt x="2" y="1138"/>
                </a:lnTo>
                <a:lnTo>
                  <a:pt x="3" y="1130"/>
                </a:lnTo>
                <a:lnTo>
                  <a:pt x="4" y="1123"/>
                </a:lnTo>
                <a:lnTo>
                  <a:pt x="6" y="1115"/>
                </a:lnTo>
                <a:lnTo>
                  <a:pt x="9" y="1108"/>
                </a:lnTo>
                <a:lnTo>
                  <a:pt x="13" y="1102"/>
                </a:lnTo>
                <a:lnTo>
                  <a:pt x="17" y="1097"/>
                </a:lnTo>
                <a:lnTo>
                  <a:pt x="23" y="1093"/>
                </a:lnTo>
                <a:lnTo>
                  <a:pt x="30" y="1088"/>
                </a:lnTo>
                <a:lnTo>
                  <a:pt x="39" y="1085"/>
                </a:lnTo>
                <a:lnTo>
                  <a:pt x="50" y="1082"/>
                </a:lnTo>
                <a:lnTo>
                  <a:pt x="61" y="1080"/>
                </a:lnTo>
                <a:lnTo>
                  <a:pt x="87" y="1078"/>
                </a:lnTo>
                <a:lnTo>
                  <a:pt x="115" y="1077"/>
                </a:lnTo>
                <a:lnTo>
                  <a:pt x="143" y="1078"/>
                </a:lnTo>
                <a:lnTo>
                  <a:pt x="170" y="1079"/>
                </a:lnTo>
                <a:lnTo>
                  <a:pt x="194" y="1080"/>
                </a:lnTo>
                <a:lnTo>
                  <a:pt x="213" y="1080"/>
                </a:lnTo>
                <a:lnTo>
                  <a:pt x="213" y="1076"/>
                </a:lnTo>
                <a:lnTo>
                  <a:pt x="213" y="1072"/>
                </a:lnTo>
                <a:lnTo>
                  <a:pt x="220" y="1053"/>
                </a:lnTo>
                <a:lnTo>
                  <a:pt x="225" y="1035"/>
                </a:lnTo>
                <a:lnTo>
                  <a:pt x="230" y="1016"/>
                </a:lnTo>
                <a:lnTo>
                  <a:pt x="236" y="997"/>
                </a:lnTo>
                <a:lnTo>
                  <a:pt x="246" y="990"/>
                </a:lnTo>
                <a:lnTo>
                  <a:pt x="254" y="983"/>
                </a:lnTo>
                <a:lnTo>
                  <a:pt x="260" y="973"/>
                </a:lnTo>
                <a:lnTo>
                  <a:pt x="265" y="964"/>
                </a:lnTo>
                <a:lnTo>
                  <a:pt x="268" y="954"/>
                </a:lnTo>
                <a:lnTo>
                  <a:pt x="271" y="943"/>
                </a:lnTo>
                <a:lnTo>
                  <a:pt x="273" y="932"/>
                </a:lnTo>
                <a:lnTo>
                  <a:pt x="276" y="919"/>
                </a:lnTo>
                <a:lnTo>
                  <a:pt x="277" y="896"/>
                </a:lnTo>
                <a:lnTo>
                  <a:pt x="276" y="872"/>
                </a:lnTo>
                <a:lnTo>
                  <a:pt x="275" y="848"/>
                </a:lnTo>
                <a:lnTo>
                  <a:pt x="275" y="825"/>
                </a:lnTo>
                <a:lnTo>
                  <a:pt x="284" y="812"/>
                </a:lnTo>
                <a:lnTo>
                  <a:pt x="294" y="798"/>
                </a:lnTo>
                <a:lnTo>
                  <a:pt x="308" y="799"/>
                </a:lnTo>
                <a:lnTo>
                  <a:pt x="316" y="799"/>
                </a:lnTo>
                <a:lnTo>
                  <a:pt x="323" y="800"/>
                </a:lnTo>
                <a:lnTo>
                  <a:pt x="331" y="803"/>
                </a:lnTo>
                <a:lnTo>
                  <a:pt x="326" y="818"/>
                </a:lnTo>
                <a:lnTo>
                  <a:pt x="320" y="831"/>
                </a:lnTo>
                <a:lnTo>
                  <a:pt x="314" y="845"/>
                </a:lnTo>
                <a:lnTo>
                  <a:pt x="311" y="859"/>
                </a:lnTo>
                <a:lnTo>
                  <a:pt x="319" y="862"/>
                </a:lnTo>
                <a:lnTo>
                  <a:pt x="327" y="865"/>
                </a:lnTo>
                <a:lnTo>
                  <a:pt x="336" y="869"/>
                </a:lnTo>
                <a:lnTo>
                  <a:pt x="343" y="872"/>
                </a:lnTo>
                <a:lnTo>
                  <a:pt x="350" y="877"/>
                </a:lnTo>
                <a:lnTo>
                  <a:pt x="355" y="883"/>
                </a:lnTo>
                <a:lnTo>
                  <a:pt x="360" y="890"/>
                </a:lnTo>
                <a:lnTo>
                  <a:pt x="363" y="899"/>
                </a:lnTo>
                <a:lnTo>
                  <a:pt x="376" y="899"/>
                </a:lnTo>
                <a:lnTo>
                  <a:pt x="391" y="899"/>
                </a:lnTo>
                <a:lnTo>
                  <a:pt x="389" y="886"/>
                </a:lnTo>
                <a:lnTo>
                  <a:pt x="387" y="874"/>
                </a:lnTo>
                <a:lnTo>
                  <a:pt x="385" y="861"/>
                </a:lnTo>
                <a:lnTo>
                  <a:pt x="383" y="849"/>
                </a:lnTo>
                <a:lnTo>
                  <a:pt x="395" y="847"/>
                </a:lnTo>
                <a:lnTo>
                  <a:pt x="403" y="843"/>
                </a:lnTo>
                <a:lnTo>
                  <a:pt x="411" y="837"/>
                </a:lnTo>
                <a:lnTo>
                  <a:pt x="421" y="829"/>
                </a:lnTo>
                <a:lnTo>
                  <a:pt x="422" y="814"/>
                </a:lnTo>
                <a:lnTo>
                  <a:pt x="424" y="800"/>
                </a:lnTo>
                <a:lnTo>
                  <a:pt x="428" y="788"/>
                </a:lnTo>
                <a:lnTo>
                  <a:pt x="432" y="775"/>
                </a:lnTo>
                <a:lnTo>
                  <a:pt x="437" y="764"/>
                </a:lnTo>
                <a:lnTo>
                  <a:pt x="445" y="752"/>
                </a:lnTo>
                <a:lnTo>
                  <a:pt x="453" y="741"/>
                </a:lnTo>
                <a:lnTo>
                  <a:pt x="463" y="730"/>
                </a:lnTo>
                <a:lnTo>
                  <a:pt x="466" y="734"/>
                </a:lnTo>
                <a:lnTo>
                  <a:pt x="471" y="737"/>
                </a:lnTo>
                <a:lnTo>
                  <a:pt x="476" y="739"/>
                </a:lnTo>
                <a:lnTo>
                  <a:pt x="481" y="741"/>
                </a:lnTo>
                <a:lnTo>
                  <a:pt x="486" y="742"/>
                </a:lnTo>
                <a:lnTo>
                  <a:pt x="492" y="742"/>
                </a:lnTo>
                <a:lnTo>
                  <a:pt x="499" y="742"/>
                </a:lnTo>
                <a:lnTo>
                  <a:pt x="505" y="741"/>
                </a:lnTo>
                <a:lnTo>
                  <a:pt x="516" y="739"/>
                </a:lnTo>
                <a:lnTo>
                  <a:pt x="529" y="735"/>
                </a:lnTo>
                <a:lnTo>
                  <a:pt x="539" y="729"/>
                </a:lnTo>
                <a:lnTo>
                  <a:pt x="547" y="723"/>
                </a:lnTo>
                <a:lnTo>
                  <a:pt x="547" y="707"/>
                </a:lnTo>
                <a:lnTo>
                  <a:pt x="547" y="691"/>
                </a:lnTo>
                <a:lnTo>
                  <a:pt x="547" y="675"/>
                </a:lnTo>
                <a:lnTo>
                  <a:pt x="548" y="659"/>
                </a:lnTo>
                <a:lnTo>
                  <a:pt x="544" y="653"/>
                </a:lnTo>
                <a:lnTo>
                  <a:pt x="541" y="646"/>
                </a:lnTo>
                <a:lnTo>
                  <a:pt x="539" y="638"/>
                </a:lnTo>
                <a:lnTo>
                  <a:pt x="539" y="631"/>
                </a:lnTo>
                <a:lnTo>
                  <a:pt x="539" y="613"/>
                </a:lnTo>
                <a:lnTo>
                  <a:pt x="540" y="598"/>
                </a:lnTo>
                <a:lnTo>
                  <a:pt x="534" y="592"/>
                </a:lnTo>
                <a:lnTo>
                  <a:pt x="531" y="586"/>
                </a:lnTo>
                <a:lnTo>
                  <a:pt x="529" y="581"/>
                </a:lnTo>
                <a:lnTo>
                  <a:pt x="527" y="573"/>
                </a:lnTo>
                <a:lnTo>
                  <a:pt x="522" y="573"/>
                </a:lnTo>
                <a:lnTo>
                  <a:pt x="518" y="573"/>
                </a:lnTo>
                <a:lnTo>
                  <a:pt x="523" y="567"/>
                </a:lnTo>
                <a:lnTo>
                  <a:pt x="528" y="561"/>
                </a:lnTo>
                <a:lnTo>
                  <a:pt x="532" y="556"/>
                </a:lnTo>
                <a:lnTo>
                  <a:pt x="536" y="553"/>
                </a:lnTo>
                <a:lnTo>
                  <a:pt x="546" y="548"/>
                </a:lnTo>
                <a:lnTo>
                  <a:pt x="560" y="544"/>
                </a:lnTo>
                <a:lnTo>
                  <a:pt x="561" y="541"/>
                </a:lnTo>
                <a:lnTo>
                  <a:pt x="563" y="538"/>
                </a:lnTo>
                <a:lnTo>
                  <a:pt x="580" y="534"/>
                </a:lnTo>
                <a:lnTo>
                  <a:pt x="598" y="529"/>
                </a:lnTo>
                <a:lnTo>
                  <a:pt x="617" y="526"/>
                </a:lnTo>
                <a:lnTo>
                  <a:pt x="635" y="522"/>
                </a:lnTo>
                <a:lnTo>
                  <a:pt x="635" y="533"/>
                </a:lnTo>
                <a:lnTo>
                  <a:pt x="635" y="543"/>
                </a:lnTo>
                <a:lnTo>
                  <a:pt x="648" y="544"/>
                </a:lnTo>
                <a:lnTo>
                  <a:pt x="660" y="545"/>
                </a:lnTo>
                <a:lnTo>
                  <a:pt x="671" y="544"/>
                </a:lnTo>
                <a:lnTo>
                  <a:pt x="680" y="542"/>
                </a:lnTo>
                <a:lnTo>
                  <a:pt x="689" y="538"/>
                </a:lnTo>
                <a:lnTo>
                  <a:pt x="698" y="531"/>
                </a:lnTo>
                <a:lnTo>
                  <a:pt x="705" y="524"/>
                </a:lnTo>
                <a:lnTo>
                  <a:pt x="712" y="514"/>
                </a:lnTo>
                <a:lnTo>
                  <a:pt x="715" y="517"/>
                </a:lnTo>
                <a:lnTo>
                  <a:pt x="719" y="519"/>
                </a:lnTo>
                <a:lnTo>
                  <a:pt x="727" y="520"/>
                </a:lnTo>
                <a:lnTo>
                  <a:pt x="739" y="522"/>
                </a:lnTo>
                <a:lnTo>
                  <a:pt x="741" y="530"/>
                </a:lnTo>
                <a:lnTo>
                  <a:pt x="743" y="539"/>
                </a:lnTo>
                <a:lnTo>
                  <a:pt x="744" y="547"/>
                </a:lnTo>
                <a:lnTo>
                  <a:pt x="746" y="554"/>
                </a:lnTo>
                <a:lnTo>
                  <a:pt x="758" y="554"/>
                </a:lnTo>
                <a:lnTo>
                  <a:pt x="769" y="554"/>
                </a:lnTo>
                <a:lnTo>
                  <a:pt x="769" y="548"/>
                </a:lnTo>
                <a:lnTo>
                  <a:pt x="769" y="543"/>
                </a:lnTo>
                <a:lnTo>
                  <a:pt x="766" y="541"/>
                </a:lnTo>
                <a:lnTo>
                  <a:pt x="764" y="540"/>
                </a:lnTo>
                <a:lnTo>
                  <a:pt x="763" y="537"/>
                </a:lnTo>
                <a:lnTo>
                  <a:pt x="762" y="535"/>
                </a:lnTo>
                <a:lnTo>
                  <a:pt x="762" y="528"/>
                </a:lnTo>
                <a:lnTo>
                  <a:pt x="762" y="522"/>
                </a:lnTo>
                <a:lnTo>
                  <a:pt x="766" y="521"/>
                </a:lnTo>
                <a:lnTo>
                  <a:pt x="771" y="521"/>
                </a:lnTo>
                <a:lnTo>
                  <a:pt x="771" y="525"/>
                </a:lnTo>
                <a:lnTo>
                  <a:pt x="771" y="528"/>
                </a:lnTo>
                <a:lnTo>
                  <a:pt x="780" y="527"/>
                </a:lnTo>
                <a:lnTo>
                  <a:pt x="788" y="527"/>
                </a:lnTo>
                <a:lnTo>
                  <a:pt x="796" y="526"/>
                </a:lnTo>
                <a:lnTo>
                  <a:pt x="805" y="526"/>
                </a:lnTo>
                <a:lnTo>
                  <a:pt x="805" y="519"/>
                </a:lnTo>
                <a:lnTo>
                  <a:pt x="808" y="513"/>
                </a:lnTo>
                <a:lnTo>
                  <a:pt x="811" y="513"/>
                </a:lnTo>
                <a:lnTo>
                  <a:pt x="816" y="513"/>
                </a:lnTo>
                <a:lnTo>
                  <a:pt x="816" y="517"/>
                </a:lnTo>
                <a:lnTo>
                  <a:pt x="816" y="521"/>
                </a:lnTo>
                <a:lnTo>
                  <a:pt x="836" y="520"/>
                </a:lnTo>
                <a:lnTo>
                  <a:pt x="865" y="518"/>
                </a:lnTo>
                <a:lnTo>
                  <a:pt x="879" y="516"/>
                </a:lnTo>
                <a:lnTo>
                  <a:pt x="893" y="513"/>
                </a:lnTo>
                <a:lnTo>
                  <a:pt x="898" y="511"/>
                </a:lnTo>
                <a:lnTo>
                  <a:pt x="903" y="509"/>
                </a:lnTo>
                <a:lnTo>
                  <a:pt x="908" y="507"/>
                </a:lnTo>
                <a:lnTo>
                  <a:pt x="911" y="503"/>
                </a:lnTo>
                <a:lnTo>
                  <a:pt x="912" y="503"/>
                </a:lnTo>
                <a:lnTo>
                  <a:pt x="913" y="503"/>
                </a:lnTo>
                <a:lnTo>
                  <a:pt x="914" y="502"/>
                </a:lnTo>
                <a:lnTo>
                  <a:pt x="914" y="500"/>
                </a:lnTo>
                <a:lnTo>
                  <a:pt x="914" y="493"/>
                </a:lnTo>
                <a:lnTo>
                  <a:pt x="914" y="480"/>
                </a:lnTo>
                <a:lnTo>
                  <a:pt x="937" y="480"/>
                </a:lnTo>
                <a:lnTo>
                  <a:pt x="960" y="480"/>
                </a:lnTo>
                <a:lnTo>
                  <a:pt x="984" y="480"/>
                </a:lnTo>
                <a:lnTo>
                  <a:pt x="1007" y="480"/>
                </a:lnTo>
                <a:lnTo>
                  <a:pt x="1007" y="477"/>
                </a:lnTo>
                <a:lnTo>
                  <a:pt x="1007" y="474"/>
                </a:lnTo>
                <a:lnTo>
                  <a:pt x="1007" y="457"/>
                </a:lnTo>
                <a:lnTo>
                  <a:pt x="1007" y="439"/>
                </a:lnTo>
                <a:lnTo>
                  <a:pt x="1007" y="422"/>
                </a:lnTo>
                <a:lnTo>
                  <a:pt x="1007" y="404"/>
                </a:lnTo>
                <a:lnTo>
                  <a:pt x="1022" y="399"/>
                </a:lnTo>
                <a:lnTo>
                  <a:pt x="1035" y="394"/>
                </a:lnTo>
                <a:lnTo>
                  <a:pt x="1046" y="388"/>
                </a:lnTo>
                <a:lnTo>
                  <a:pt x="1061" y="385"/>
                </a:lnTo>
                <a:lnTo>
                  <a:pt x="1063" y="369"/>
                </a:lnTo>
                <a:lnTo>
                  <a:pt x="1064" y="353"/>
                </a:lnTo>
                <a:lnTo>
                  <a:pt x="1066" y="338"/>
                </a:lnTo>
                <a:lnTo>
                  <a:pt x="1068" y="322"/>
                </a:lnTo>
                <a:lnTo>
                  <a:pt x="1073" y="320"/>
                </a:lnTo>
                <a:lnTo>
                  <a:pt x="1078" y="318"/>
                </a:lnTo>
                <a:lnTo>
                  <a:pt x="1083" y="315"/>
                </a:lnTo>
                <a:lnTo>
                  <a:pt x="1087" y="312"/>
                </a:lnTo>
                <a:lnTo>
                  <a:pt x="1095" y="304"/>
                </a:lnTo>
                <a:lnTo>
                  <a:pt x="1102" y="296"/>
                </a:lnTo>
                <a:lnTo>
                  <a:pt x="1115" y="278"/>
                </a:lnTo>
                <a:lnTo>
                  <a:pt x="1131" y="260"/>
                </a:lnTo>
                <a:lnTo>
                  <a:pt x="1132" y="247"/>
                </a:lnTo>
                <a:lnTo>
                  <a:pt x="1131" y="237"/>
                </a:lnTo>
                <a:lnTo>
                  <a:pt x="1130" y="224"/>
                </a:lnTo>
                <a:lnTo>
                  <a:pt x="1128" y="203"/>
                </a:lnTo>
                <a:lnTo>
                  <a:pt x="1138" y="199"/>
                </a:lnTo>
                <a:lnTo>
                  <a:pt x="1150" y="196"/>
                </a:lnTo>
                <a:lnTo>
                  <a:pt x="1174" y="194"/>
                </a:lnTo>
                <a:lnTo>
                  <a:pt x="1197" y="193"/>
                </a:lnTo>
                <a:lnTo>
                  <a:pt x="1221" y="191"/>
                </a:lnTo>
                <a:lnTo>
                  <a:pt x="1246" y="190"/>
                </a:lnTo>
                <a:lnTo>
                  <a:pt x="1245" y="186"/>
                </a:lnTo>
                <a:lnTo>
                  <a:pt x="1245" y="182"/>
                </a:lnTo>
                <a:lnTo>
                  <a:pt x="1244" y="179"/>
                </a:lnTo>
                <a:lnTo>
                  <a:pt x="1242" y="176"/>
                </a:lnTo>
                <a:lnTo>
                  <a:pt x="1238" y="171"/>
                </a:lnTo>
                <a:lnTo>
                  <a:pt x="1233" y="165"/>
                </a:lnTo>
                <a:lnTo>
                  <a:pt x="1240" y="163"/>
                </a:lnTo>
                <a:lnTo>
                  <a:pt x="1247" y="161"/>
                </a:lnTo>
                <a:lnTo>
                  <a:pt x="1253" y="158"/>
                </a:lnTo>
                <a:lnTo>
                  <a:pt x="1260" y="154"/>
                </a:lnTo>
                <a:lnTo>
                  <a:pt x="1271" y="145"/>
                </a:lnTo>
                <a:lnTo>
                  <a:pt x="1282" y="134"/>
                </a:lnTo>
                <a:lnTo>
                  <a:pt x="1280" y="121"/>
                </a:lnTo>
                <a:lnTo>
                  <a:pt x="1276" y="109"/>
                </a:lnTo>
                <a:lnTo>
                  <a:pt x="1272" y="98"/>
                </a:lnTo>
                <a:lnTo>
                  <a:pt x="1268" y="88"/>
                </a:lnTo>
                <a:lnTo>
                  <a:pt x="1265" y="77"/>
                </a:lnTo>
                <a:lnTo>
                  <a:pt x="1265" y="68"/>
                </a:lnTo>
                <a:lnTo>
                  <a:pt x="1265" y="62"/>
                </a:lnTo>
                <a:lnTo>
                  <a:pt x="1267" y="56"/>
                </a:lnTo>
                <a:lnTo>
                  <a:pt x="1269" y="51"/>
                </a:lnTo>
                <a:lnTo>
                  <a:pt x="1272" y="45"/>
                </a:lnTo>
                <a:lnTo>
                  <a:pt x="1274" y="34"/>
                </a:lnTo>
                <a:lnTo>
                  <a:pt x="1275" y="23"/>
                </a:lnTo>
                <a:lnTo>
                  <a:pt x="1279" y="23"/>
                </a:lnTo>
                <a:lnTo>
                  <a:pt x="1282" y="23"/>
                </a:lnTo>
                <a:lnTo>
                  <a:pt x="1282" y="12"/>
                </a:lnTo>
                <a:lnTo>
                  <a:pt x="1283" y="0"/>
                </a:lnTo>
                <a:lnTo>
                  <a:pt x="1303" y="1"/>
                </a:lnTo>
                <a:lnTo>
                  <a:pt x="1316" y="4"/>
                </a:lnTo>
                <a:lnTo>
                  <a:pt x="1324" y="6"/>
                </a:lnTo>
                <a:lnTo>
                  <a:pt x="1334" y="10"/>
                </a:lnTo>
                <a:lnTo>
                  <a:pt x="1328" y="21"/>
                </a:lnTo>
                <a:lnTo>
                  <a:pt x="1324" y="29"/>
                </a:lnTo>
                <a:lnTo>
                  <a:pt x="1322" y="38"/>
                </a:lnTo>
                <a:lnTo>
                  <a:pt x="1319" y="50"/>
                </a:lnTo>
                <a:lnTo>
                  <a:pt x="1330" y="50"/>
                </a:lnTo>
                <a:lnTo>
                  <a:pt x="1343" y="50"/>
                </a:lnTo>
                <a:lnTo>
                  <a:pt x="1345" y="42"/>
                </a:lnTo>
                <a:lnTo>
                  <a:pt x="1347" y="33"/>
                </a:lnTo>
                <a:lnTo>
                  <a:pt x="1354" y="34"/>
                </a:lnTo>
                <a:lnTo>
                  <a:pt x="1358" y="35"/>
                </a:lnTo>
                <a:lnTo>
                  <a:pt x="1363" y="38"/>
                </a:lnTo>
                <a:lnTo>
                  <a:pt x="1370" y="44"/>
                </a:lnTo>
                <a:lnTo>
                  <a:pt x="1358" y="54"/>
                </a:lnTo>
                <a:lnTo>
                  <a:pt x="1351" y="64"/>
                </a:lnTo>
                <a:lnTo>
                  <a:pt x="1348" y="69"/>
                </a:lnTo>
                <a:lnTo>
                  <a:pt x="1346" y="75"/>
                </a:lnTo>
                <a:lnTo>
                  <a:pt x="1344" y="82"/>
                </a:lnTo>
                <a:lnTo>
                  <a:pt x="1343" y="92"/>
                </a:lnTo>
                <a:lnTo>
                  <a:pt x="1354" y="89"/>
                </a:lnTo>
                <a:lnTo>
                  <a:pt x="1363" y="84"/>
                </a:lnTo>
                <a:lnTo>
                  <a:pt x="1374" y="80"/>
                </a:lnTo>
                <a:lnTo>
                  <a:pt x="1384" y="77"/>
                </a:lnTo>
                <a:lnTo>
                  <a:pt x="1388" y="83"/>
                </a:lnTo>
                <a:lnTo>
                  <a:pt x="1392" y="88"/>
                </a:lnTo>
                <a:lnTo>
                  <a:pt x="1395" y="92"/>
                </a:lnTo>
                <a:lnTo>
                  <a:pt x="1399" y="94"/>
                </a:lnTo>
                <a:lnTo>
                  <a:pt x="1408" y="97"/>
                </a:lnTo>
                <a:lnTo>
                  <a:pt x="1422" y="98"/>
                </a:lnTo>
                <a:lnTo>
                  <a:pt x="1423" y="110"/>
                </a:lnTo>
                <a:lnTo>
                  <a:pt x="1426" y="120"/>
                </a:lnTo>
                <a:lnTo>
                  <a:pt x="1428" y="126"/>
                </a:lnTo>
                <a:lnTo>
                  <a:pt x="1430" y="131"/>
                </a:lnTo>
                <a:lnTo>
                  <a:pt x="1434" y="134"/>
                </a:lnTo>
                <a:lnTo>
                  <a:pt x="1440" y="137"/>
                </a:lnTo>
                <a:lnTo>
                  <a:pt x="1448" y="140"/>
                </a:lnTo>
                <a:lnTo>
                  <a:pt x="1459" y="144"/>
                </a:lnTo>
                <a:lnTo>
                  <a:pt x="1456" y="149"/>
                </a:lnTo>
                <a:lnTo>
                  <a:pt x="1455" y="154"/>
                </a:lnTo>
                <a:lnTo>
                  <a:pt x="1456" y="158"/>
                </a:lnTo>
                <a:lnTo>
                  <a:pt x="1457" y="162"/>
                </a:lnTo>
                <a:lnTo>
                  <a:pt x="1460" y="166"/>
                </a:lnTo>
                <a:lnTo>
                  <a:pt x="1463" y="169"/>
                </a:lnTo>
                <a:lnTo>
                  <a:pt x="1467" y="174"/>
                </a:lnTo>
                <a:lnTo>
                  <a:pt x="1471" y="177"/>
                </a:lnTo>
                <a:lnTo>
                  <a:pt x="1492" y="187"/>
                </a:lnTo>
                <a:lnTo>
                  <a:pt x="1510" y="194"/>
                </a:lnTo>
                <a:lnTo>
                  <a:pt x="1511" y="216"/>
                </a:lnTo>
                <a:lnTo>
                  <a:pt x="1511" y="238"/>
                </a:lnTo>
                <a:lnTo>
                  <a:pt x="1511" y="249"/>
                </a:lnTo>
                <a:lnTo>
                  <a:pt x="1510" y="260"/>
                </a:lnTo>
                <a:lnTo>
                  <a:pt x="1507" y="271"/>
                </a:lnTo>
                <a:lnTo>
                  <a:pt x="1505" y="282"/>
                </a:lnTo>
                <a:lnTo>
                  <a:pt x="1504" y="290"/>
                </a:lnTo>
                <a:lnTo>
                  <a:pt x="1502" y="298"/>
                </a:lnTo>
                <a:lnTo>
                  <a:pt x="1500" y="305"/>
                </a:lnTo>
                <a:lnTo>
                  <a:pt x="1498" y="313"/>
                </a:lnTo>
                <a:lnTo>
                  <a:pt x="1496" y="319"/>
                </a:lnTo>
                <a:lnTo>
                  <a:pt x="1495" y="327"/>
                </a:lnTo>
                <a:lnTo>
                  <a:pt x="1495" y="335"/>
                </a:lnTo>
                <a:lnTo>
                  <a:pt x="1496" y="346"/>
                </a:lnTo>
                <a:lnTo>
                  <a:pt x="1502" y="348"/>
                </a:lnTo>
                <a:lnTo>
                  <a:pt x="1510" y="349"/>
                </a:lnTo>
                <a:lnTo>
                  <a:pt x="1503" y="363"/>
                </a:lnTo>
                <a:lnTo>
                  <a:pt x="1498" y="377"/>
                </a:lnTo>
                <a:lnTo>
                  <a:pt x="1494" y="388"/>
                </a:lnTo>
                <a:lnTo>
                  <a:pt x="1492" y="399"/>
                </a:lnTo>
                <a:lnTo>
                  <a:pt x="1491" y="409"/>
                </a:lnTo>
                <a:lnTo>
                  <a:pt x="1492" y="417"/>
                </a:lnTo>
                <a:lnTo>
                  <a:pt x="1494" y="426"/>
                </a:lnTo>
                <a:lnTo>
                  <a:pt x="1497" y="433"/>
                </a:lnTo>
                <a:lnTo>
                  <a:pt x="1501" y="439"/>
                </a:lnTo>
                <a:lnTo>
                  <a:pt x="1506" y="445"/>
                </a:lnTo>
                <a:lnTo>
                  <a:pt x="1514" y="451"/>
                </a:lnTo>
                <a:lnTo>
                  <a:pt x="1522" y="456"/>
                </a:lnTo>
                <a:lnTo>
                  <a:pt x="1531" y="460"/>
                </a:lnTo>
                <a:lnTo>
                  <a:pt x="1541" y="464"/>
                </a:lnTo>
                <a:lnTo>
                  <a:pt x="1552" y="468"/>
                </a:lnTo>
                <a:lnTo>
                  <a:pt x="1564" y="472"/>
                </a:lnTo>
                <a:lnTo>
                  <a:pt x="1567" y="478"/>
                </a:lnTo>
                <a:lnTo>
                  <a:pt x="1569" y="484"/>
                </a:lnTo>
                <a:lnTo>
                  <a:pt x="1569" y="490"/>
                </a:lnTo>
                <a:lnTo>
                  <a:pt x="1569" y="496"/>
                </a:lnTo>
                <a:lnTo>
                  <a:pt x="1568" y="509"/>
                </a:lnTo>
                <a:lnTo>
                  <a:pt x="1567" y="521"/>
                </a:lnTo>
                <a:lnTo>
                  <a:pt x="1566" y="535"/>
                </a:lnTo>
                <a:lnTo>
                  <a:pt x="1567" y="547"/>
                </a:lnTo>
                <a:lnTo>
                  <a:pt x="1569" y="553"/>
                </a:lnTo>
                <a:lnTo>
                  <a:pt x="1571" y="559"/>
                </a:lnTo>
                <a:lnTo>
                  <a:pt x="1574" y="565"/>
                </a:lnTo>
                <a:lnTo>
                  <a:pt x="1579" y="570"/>
                </a:lnTo>
                <a:lnTo>
                  <a:pt x="1589" y="571"/>
                </a:lnTo>
                <a:lnTo>
                  <a:pt x="1601" y="571"/>
                </a:lnTo>
                <a:lnTo>
                  <a:pt x="1612" y="572"/>
                </a:lnTo>
                <a:lnTo>
                  <a:pt x="1624" y="573"/>
                </a:lnTo>
                <a:lnTo>
                  <a:pt x="1624" y="578"/>
                </a:lnTo>
                <a:lnTo>
                  <a:pt x="1624" y="583"/>
                </a:lnTo>
                <a:lnTo>
                  <a:pt x="1625" y="588"/>
                </a:lnTo>
                <a:lnTo>
                  <a:pt x="1627" y="592"/>
                </a:lnTo>
                <a:lnTo>
                  <a:pt x="1629" y="595"/>
                </a:lnTo>
                <a:lnTo>
                  <a:pt x="1633" y="597"/>
                </a:lnTo>
                <a:lnTo>
                  <a:pt x="1637" y="600"/>
                </a:lnTo>
                <a:lnTo>
                  <a:pt x="1643" y="603"/>
                </a:lnTo>
                <a:lnTo>
                  <a:pt x="1647" y="617"/>
                </a:lnTo>
                <a:lnTo>
                  <a:pt x="1650" y="624"/>
                </a:lnTo>
                <a:lnTo>
                  <a:pt x="1652" y="628"/>
                </a:lnTo>
                <a:lnTo>
                  <a:pt x="1656" y="630"/>
                </a:lnTo>
                <a:lnTo>
                  <a:pt x="1656" y="632"/>
                </a:lnTo>
                <a:lnTo>
                  <a:pt x="1656" y="635"/>
                </a:lnTo>
                <a:lnTo>
                  <a:pt x="1669" y="635"/>
                </a:lnTo>
                <a:lnTo>
                  <a:pt x="1683" y="635"/>
                </a:lnTo>
                <a:lnTo>
                  <a:pt x="1697" y="635"/>
                </a:lnTo>
                <a:lnTo>
                  <a:pt x="1712" y="635"/>
                </a:lnTo>
                <a:lnTo>
                  <a:pt x="1712" y="648"/>
                </a:lnTo>
                <a:lnTo>
                  <a:pt x="1712" y="662"/>
                </a:lnTo>
                <a:lnTo>
                  <a:pt x="1715" y="662"/>
                </a:lnTo>
                <a:lnTo>
                  <a:pt x="1719" y="662"/>
                </a:lnTo>
                <a:lnTo>
                  <a:pt x="1729" y="662"/>
                </a:lnTo>
                <a:lnTo>
                  <a:pt x="1741" y="662"/>
                </a:lnTo>
                <a:lnTo>
                  <a:pt x="1751" y="662"/>
                </a:lnTo>
                <a:lnTo>
                  <a:pt x="1763" y="662"/>
                </a:lnTo>
                <a:lnTo>
                  <a:pt x="1765" y="672"/>
                </a:lnTo>
                <a:lnTo>
                  <a:pt x="1768" y="679"/>
                </a:lnTo>
                <a:lnTo>
                  <a:pt x="1772" y="686"/>
                </a:lnTo>
                <a:lnTo>
                  <a:pt x="1776" y="692"/>
                </a:lnTo>
                <a:lnTo>
                  <a:pt x="1782" y="697"/>
                </a:lnTo>
                <a:lnTo>
                  <a:pt x="1788" y="702"/>
                </a:lnTo>
                <a:lnTo>
                  <a:pt x="1796" y="707"/>
                </a:lnTo>
                <a:lnTo>
                  <a:pt x="1805" y="711"/>
                </a:lnTo>
                <a:lnTo>
                  <a:pt x="1807" y="719"/>
                </a:lnTo>
                <a:lnTo>
                  <a:pt x="1810" y="728"/>
                </a:lnTo>
                <a:lnTo>
                  <a:pt x="1813" y="736"/>
                </a:lnTo>
                <a:lnTo>
                  <a:pt x="1816" y="743"/>
                </a:lnTo>
                <a:lnTo>
                  <a:pt x="1821" y="743"/>
                </a:lnTo>
                <a:lnTo>
                  <a:pt x="1825" y="743"/>
                </a:lnTo>
                <a:lnTo>
                  <a:pt x="1825" y="750"/>
                </a:lnTo>
                <a:lnTo>
                  <a:pt x="1826" y="758"/>
                </a:lnTo>
                <a:lnTo>
                  <a:pt x="1842" y="764"/>
                </a:lnTo>
                <a:lnTo>
                  <a:pt x="1862" y="768"/>
                </a:lnTo>
                <a:lnTo>
                  <a:pt x="1870" y="770"/>
                </a:lnTo>
                <a:lnTo>
                  <a:pt x="1879" y="773"/>
                </a:lnTo>
                <a:lnTo>
                  <a:pt x="1883" y="775"/>
                </a:lnTo>
                <a:lnTo>
                  <a:pt x="1886" y="777"/>
                </a:lnTo>
                <a:lnTo>
                  <a:pt x="1888" y="780"/>
                </a:lnTo>
                <a:lnTo>
                  <a:pt x="1891" y="784"/>
                </a:lnTo>
                <a:lnTo>
                  <a:pt x="1915" y="785"/>
                </a:lnTo>
                <a:lnTo>
                  <a:pt x="1939" y="787"/>
                </a:lnTo>
                <a:lnTo>
                  <a:pt x="1950" y="788"/>
                </a:lnTo>
                <a:lnTo>
                  <a:pt x="1963" y="789"/>
                </a:lnTo>
                <a:lnTo>
                  <a:pt x="1974" y="790"/>
                </a:lnTo>
                <a:lnTo>
                  <a:pt x="1987" y="789"/>
                </a:lnTo>
                <a:lnTo>
                  <a:pt x="1987" y="797"/>
                </a:lnTo>
                <a:lnTo>
                  <a:pt x="1987" y="806"/>
                </a:lnTo>
                <a:lnTo>
                  <a:pt x="1987" y="815"/>
                </a:lnTo>
                <a:lnTo>
                  <a:pt x="1988" y="824"/>
                </a:lnTo>
                <a:lnTo>
                  <a:pt x="2002" y="824"/>
                </a:lnTo>
                <a:lnTo>
                  <a:pt x="2017" y="824"/>
                </a:lnTo>
                <a:lnTo>
                  <a:pt x="2017" y="830"/>
                </a:lnTo>
                <a:lnTo>
                  <a:pt x="2017" y="836"/>
                </a:lnTo>
                <a:lnTo>
                  <a:pt x="2034" y="841"/>
                </a:lnTo>
                <a:lnTo>
                  <a:pt x="2050" y="843"/>
                </a:lnTo>
                <a:lnTo>
                  <a:pt x="2071" y="844"/>
                </a:lnTo>
                <a:lnTo>
                  <a:pt x="2106" y="845"/>
                </a:lnTo>
                <a:lnTo>
                  <a:pt x="2110" y="835"/>
                </a:lnTo>
                <a:lnTo>
                  <a:pt x="2114" y="826"/>
                </a:lnTo>
                <a:lnTo>
                  <a:pt x="2123" y="825"/>
                </a:lnTo>
                <a:lnTo>
                  <a:pt x="2133" y="825"/>
                </a:lnTo>
                <a:lnTo>
                  <a:pt x="2135" y="832"/>
                </a:lnTo>
                <a:lnTo>
                  <a:pt x="2136" y="839"/>
                </a:lnTo>
                <a:lnTo>
                  <a:pt x="2138" y="844"/>
                </a:lnTo>
                <a:lnTo>
                  <a:pt x="2140" y="847"/>
                </a:lnTo>
                <a:lnTo>
                  <a:pt x="2143" y="850"/>
                </a:lnTo>
                <a:lnTo>
                  <a:pt x="2147" y="853"/>
                </a:lnTo>
                <a:lnTo>
                  <a:pt x="2152" y="854"/>
                </a:lnTo>
                <a:lnTo>
                  <a:pt x="2160" y="856"/>
                </a:lnTo>
                <a:lnTo>
                  <a:pt x="2161" y="870"/>
                </a:lnTo>
                <a:lnTo>
                  <a:pt x="2162" y="880"/>
                </a:lnTo>
                <a:lnTo>
                  <a:pt x="2164" y="888"/>
                </a:lnTo>
                <a:lnTo>
                  <a:pt x="2167" y="896"/>
                </a:lnTo>
                <a:lnTo>
                  <a:pt x="2169" y="898"/>
                </a:lnTo>
                <a:lnTo>
                  <a:pt x="2172" y="900"/>
                </a:lnTo>
                <a:lnTo>
                  <a:pt x="2175" y="902"/>
                </a:lnTo>
                <a:lnTo>
                  <a:pt x="2178" y="904"/>
                </a:lnTo>
                <a:lnTo>
                  <a:pt x="2189" y="907"/>
                </a:lnTo>
                <a:lnTo>
                  <a:pt x="2201" y="911"/>
                </a:lnTo>
                <a:lnTo>
                  <a:pt x="2186" y="917"/>
                </a:lnTo>
                <a:lnTo>
                  <a:pt x="2176" y="923"/>
                </a:lnTo>
                <a:lnTo>
                  <a:pt x="2170" y="927"/>
                </a:lnTo>
                <a:lnTo>
                  <a:pt x="2166" y="930"/>
                </a:lnTo>
                <a:lnTo>
                  <a:pt x="2165" y="937"/>
                </a:lnTo>
                <a:lnTo>
                  <a:pt x="2164" y="943"/>
                </a:lnTo>
                <a:lnTo>
                  <a:pt x="2163" y="950"/>
                </a:lnTo>
                <a:lnTo>
                  <a:pt x="2161" y="956"/>
                </a:lnTo>
                <a:lnTo>
                  <a:pt x="2158" y="961"/>
                </a:lnTo>
                <a:lnTo>
                  <a:pt x="2154" y="966"/>
                </a:lnTo>
                <a:lnTo>
                  <a:pt x="2151" y="970"/>
                </a:lnTo>
                <a:lnTo>
                  <a:pt x="2147" y="974"/>
                </a:lnTo>
                <a:lnTo>
                  <a:pt x="2142" y="979"/>
                </a:lnTo>
                <a:lnTo>
                  <a:pt x="2137" y="982"/>
                </a:lnTo>
                <a:lnTo>
                  <a:pt x="2132" y="985"/>
                </a:lnTo>
                <a:lnTo>
                  <a:pt x="2125" y="987"/>
                </a:lnTo>
                <a:lnTo>
                  <a:pt x="2119" y="989"/>
                </a:lnTo>
                <a:lnTo>
                  <a:pt x="2113" y="990"/>
                </a:lnTo>
                <a:lnTo>
                  <a:pt x="2106" y="991"/>
                </a:lnTo>
                <a:lnTo>
                  <a:pt x="2098" y="991"/>
                </a:lnTo>
                <a:lnTo>
                  <a:pt x="2088" y="998"/>
                </a:lnTo>
                <a:lnTo>
                  <a:pt x="2080" y="1006"/>
                </a:lnTo>
                <a:lnTo>
                  <a:pt x="2072" y="1013"/>
                </a:lnTo>
                <a:lnTo>
                  <a:pt x="2064" y="1020"/>
                </a:lnTo>
                <a:lnTo>
                  <a:pt x="2058" y="1028"/>
                </a:lnTo>
                <a:lnTo>
                  <a:pt x="2053" y="1037"/>
                </a:lnTo>
                <a:lnTo>
                  <a:pt x="2049" y="1048"/>
                </a:lnTo>
                <a:lnTo>
                  <a:pt x="2046" y="1060"/>
                </a:lnTo>
                <a:lnTo>
                  <a:pt x="2037" y="1063"/>
                </a:lnTo>
                <a:lnTo>
                  <a:pt x="2030" y="1065"/>
                </a:lnTo>
                <a:lnTo>
                  <a:pt x="2023" y="1069"/>
                </a:lnTo>
                <a:lnTo>
                  <a:pt x="2018" y="1074"/>
                </a:lnTo>
                <a:lnTo>
                  <a:pt x="2012" y="1079"/>
                </a:lnTo>
                <a:lnTo>
                  <a:pt x="2008" y="1085"/>
                </a:lnTo>
                <a:lnTo>
                  <a:pt x="2005" y="1092"/>
                </a:lnTo>
                <a:lnTo>
                  <a:pt x="2002" y="1099"/>
                </a:lnTo>
                <a:lnTo>
                  <a:pt x="2001" y="1106"/>
                </a:lnTo>
                <a:lnTo>
                  <a:pt x="2000" y="1113"/>
                </a:lnTo>
                <a:lnTo>
                  <a:pt x="2000" y="1121"/>
                </a:lnTo>
                <a:lnTo>
                  <a:pt x="2001" y="1129"/>
                </a:lnTo>
                <a:lnTo>
                  <a:pt x="2003" y="1136"/>
                </a:lnTo>
                <a:lnTo>
                  <a:pt x="2005" y="1145"/>
                </a:lnTo>
                <a:lnTo>
                  <a:pt x="2008" y="1152"/>
                </a:lnTo>
                <a:lnTo>
                  <a:pt x="2012" y="1158"/>
                </a:lnTo>
                <a:lnTo>
                  <a:pt x="2011" y="1176"/>
                </a:lnTo>
                <a:lnTo>
                  <a:pt x="2010" y="1192"/>
                </a:lnTo>
                <a:lnTo>
                  <a:pt x="2010" y="1210"/>
                </a:lnTo>
                <a:lnTo>
                  <a:pt x="2010" y="1227"/>
                </a:lnTo>
                <a:lnTo>
                  <a:pt x="1996" y="1241"/>
                </a:lnTo>
                <a:lnTo>
                  <a:pt x="1981" y="1254"/>
                </a:lnTo>
                <a:lnTo>
                  <a:pt x="1982" y="1264"/>
                </a:lnTo>
                <a:lnTo>
                  <a:pt x="1984" y="1273"/>
                </a:lnTo>
                <a:lnTo>
                  <a:pt x="1985" y="1283"/>
                </a:lnTo>
                <a:lnTo>
                  <a:pt x="1988" y="1293"/>
                </a:lnTo>
                <a:lnTo>
                  <a:pt x="1991" y="1293"/>
                </a:lnTo>
                <a:lnTo>
                  <a:pt x="1996" y="1293"/>
                </a:lnTo>
                <a:lnTo>
                  <a:pt x="1996" y="1299"/>
                </a:lnTo>
                <a:lnTo>
                  <a:pt x="1996" y="1305"/>
                </a:lnTo>
                <a:lnTo>
                  <a:pt x="1991" y="1305"/>
                </a:lnTo>
                <a:lnTo>
                  <a:pt x="1988" y="1305"/>
                </a:lnTo>
                <a:lnTo>
                  <a:pt x="1985" y="1317"/>
                </a:lnTo>
                <a:lnTo>
                  <a:pt x="1982" y="1326"/>
                </a:lnTo>
                <a:lnTo>
                  <a:pt x="1979" y="1334"/>
                </a:lnTo>
                <a:lnTo>
                  <a:pt x="1974" y="1342"/>
                </a:lnTo>
                <a:lnTo>
                  <a:pt x="1963" y="1356"/>
                </a:lnTo>
                <a:lnTo>
                  <a:pt x="1948" y="1371"/>
                </a:lnTo>
                <a:lnTo>
                  <a:pt x="1946" y="1385"/>
                </a:lnTo>
                <a:lnTo>
                  <a:pt x="1945" y="1401"/>
                </a:lnTo>
                <a:lnTo>
                  <a:pt x="1943" y="1415"/>
                </a:lnTo>
                <a:lnTo>
                  <a:pt x="1942" y="1431"/>
                </a:lnTo>
                <a:lnTo>
                  <a:pt x="1920" y="1438"/>
                </a:lnTo>
                <a:lnTo>
                  <a:pt x="1908" y="1443"/>
                </a:lnTo>
                <a:lnTo>
                  <a:pt x="1900" y="1447"/>
                </a:lnTo>
                <a:lnTo>
                  <a:pt x="1895" y="1453"/>
                </a:lnTo>
                <a:lnTo>
                  <a:pt x="1876" y="1453"/>
                </a:lnTo>
                <a:lnTo>
                  <a:pt x="1856" y="1454"/>
                </a:lnTo>
                <a:lnTo>
                  <a:pt x="1836" y="1456"/>
                </a:lnTo>
                <a:lnTo>
                  <a:pt x="1816" y="1458"/>
                </a:lnTo>
                <a:lnTo>
                  <a:pt x="1797" y="1460"/>
                </a:lnTo>
                <a:lnTo>
                  <a:pt x="1777" y="1462"/>
                </a:lnTo>
                <a:lnTo>
                  <a:pt x="1756" y="1464"/>
                </a:lnTo>
                <a:lnTo>
                  <a:pt x="1737" y="1464"/>
                </a:lnTo>
                <a:lnTo>
                  <a:pt x="1733" y="1468"/>
                </a:lnTo>
                <a:lnTo>
                  <a:pt x="1729" y="1472"/>
                </a:lnTo>
                <a:lnTo>
                  <a:pt x="1724" y="1475"/>
                </a:lnTo>
                <a:lnTo>
                  <a:pt x="1720" y="1477"/>
                </a:lnTo>
                <a:lnTo>
                  <a:pt x="1709" y="1481"/>
                </a:lnTo>
                <a:lnTo>
                  <a:pt x="1697" y="1485"/>
                </a:lnTo>
                <a:lnTo>
                  <a:pt x="1694" y="1493"/>
                </a:lnTo>
                <a:lnTo>
                  <a:pt x="1690" y="1500"/>
                </a:lnTo>
                <a:lnTo>
                  <a:pt x="1685" y="1508"/>
                </a:lnTo>
                <a:lnTo>
                  <a:pt x="1679" y="1514"/>
                </a:lnTo>
                <a:lnTo>
                  <a:pt x="1675" y="1527"/>
                </a:lnTo>
                <a:lnTo>
                  <a:pt x="1673" y="1540"/>
                </a:lnTo>
                <a:lnTo>
                  <a:pt x="1671" y="1552"/>
                </a:lnTo>
                <a:lnTo>
                  <a:pt x="1669" y="1565"/>
                </a:lnTo>
                <a:lnTo>
                  <a:pt x="1661" y="1564"/>
                </a:lnTo>
                <a:lnTo>
                  <a:pt x="1653" y="1560"/>
                </a:lnTo>
                <a:lnTo>
                  <a:pt x="1643" y="1555"/>
                </a:lnTo>
                <a:lnTo>
                  <a:pt x="1635" y="1550"/>
                </a:lnTo>
                <a:lnTo>
                  <a:pt x="1617" y="1539"/>
                </a:lnTo>
                <a:lnTo>
                  <a:pt x="1602" y="1528"/>
                </a:lnTo>
                <a:lnTo>
                  <a:pt x="1600" y="1521"/>
                </a:lnTo>
                <a:lnTo>
                  <a:pt x="1600" y="1514"/>
                </a:lnTo>
                <a:lnTo>
                  <a:pt x="1586" y="1514"/>
                </a:lnTo>
                <a:lnTo>
                  <a:pt x="1574" y="1513"/>
                </a:lnTo>
                <a:lnTo>
                  <a:pt x="1562" y="1513"/>
                </a:lnTo>
                <a:lnTo>
                  <a:pt x="1550" y="1513"/>
                </a:lnTo>
                <a:lnTo>
                  <a:pt x="1546" y="1504"/>
                </a:lnTo>
                <a:lnTo>
                  <a:pt x="1542" y="1495"/>
                </a:lnTo>
                <a:lnTo>
                  <a:pt x="1528" y="1499"/>
                </a:lnTo>
                <a:lnTo>
                  <a:pt x="1514" y="1503"/>
                </a:lnTo>
                <a:lnTo>
                  <a:pt x="1507" y="1498"/>
                </a:lnTo>
                <a:lnTo>
                  <a:pt x="1503" y="1495"/>
                </a:lnTo>
                <a:lnTo>
                  <a:pt x="1498" y="1494"/>
                </a:lnTo>
                <a:lnTo>
                  <a:pt x="1491" y="1493"/>
                </a:lnTo>
                <a:lnTo>
                  <a:pt x="1491" y="1488"/>
                </a:lnTo>
                <a:lnTo>
                  <a:pt x="1491" y="1485"/>
                </a:lnTo>
                <a:lnTo>
                  <a:pt x="1494" y="1485"/>
                </a:lnTo>
                <a:lnTo>
                  <a:pt x="1498" y="1485"/>
                </a:lnTo>
                <a:lnTo>
                  <a:pt x="1496" y="1475"/>
                </a:lnTo>
                <a:lnTo>
                  <a:pt x="1494" y="1468"/>
                </a:lnTo>
                <a:lnTo>
                  <a:pt x="1491" y="1462"/>
                </a:lnTo>
                <a:lnTo>
                  <a:pt x="1487" y="1456"/>
                </a:lnTo>
                <a:lnTo>
                  <a:pt x="1478" y="1444"/>
                </a:lnTo>
                <a:lnTo>
                  <a:pt x="1468" y="1431"/>
                </a:lnTo>
                <a:lnTo>
                  <a:pt x="1468" y="1427"/>
                </a:lnTo>
                <a:lnTo>
                  <a:pt x="1468" y="1424"/>
                </a:lnTo>
                <a:lnTo>
                  <a:pt x="1458" y="1424"/>
                </a:lnTo>
                <a:lnTo>
                  <a:pt x="1448" y="1424"/>
                </a:lnTo>
                <a:lnTo>
                  <a:pt x="1450" y="1417"/>
                </a:lnTo>
                <a:lnTo>
                  <a:pt x="1451" y="1413"/>
                </a:lnTo>
                <a:lnTo>
                  <a:pt x="1455" y="1409"/>
                </a:lnTo>
                <a:lnTo>
                  <a:pt x="1460" y="1404"/>
                </a:lnTo>
                <a:lnTo>
                  <a:pt x="1460" y="1386"/>
                </a:lnTo>
                <a:lnTo>
                  <a:pt x="1460" y="1368"/>
                </a:lnTo>
                <a:lnTo>
                  <a:pt x="1460" y="1350"/>
                </a:lnTo>
                <a:lnTo>
                  <a:pt x="1461" y="1331"/>
                </a:lnTo>
                <a:lnTo>
                  <a:pt x="1456" y="1331"/>
                </a:lnTo>
                <a:lnTo>
                  <a:pt x="1451" y="1332"/>
                </a:lnTo>
                <a:lnTo>
                  <a:pt x="1447" y="1334"/>
                </a:lnTo>
                <a:lnTo>
                  <a:pt x="1444" y="1335"/>
                </a:lnTo>
                <a:lnTo>
                  <a:pt x="1438" y="1341"/>
                </a:lnTo>
                <a:lnTo>
                  <a:pt x="1431" y="1347"/>
                </a:lnTo>
                <a:lnTo>
                  <a:pt x="1415" y="1346"/>
                </a:lnTo>
                <a:lnTo>
                  <a:pt x="1401" y="1344"/>
                </a:lnTo>
                <a:lnTo>
                  <a:pt x="1387" y="1341"/>
                </a:lnTo>
                <a:lnTo>
                  <a:pt x="1372" y="1338"/>
                </a:lnTo>
                <a:lnTo>
                  <a:pt x="1370" y="1341"/>
                </a:lnTo>
                <a:lnTo>
                  <a:pt x="1367" y="1343"/>
                </a:lnTo>
                <a:lnTo>
                  <a:pt x="1365" y="1345"/>
                </a:lnTo>
                <a:lnTo>
                  <a:pt x="1362" y="1346"/>
                </a:lnTo>
                <a:lnTo>
                  <a:pt x="1355" y="1348"/>
                </a:lnTo>
                <a:lnTo>
                  <a:pt x="1348" y="1349"/>
                </a:lnTo>
                <a:lnTo>
                  <a:pt x="1331" y="1350"/>
                </a:lnTo>
                <a:lnTo>
                  <a:pt x="1319" y="1349"/>
                </a:lnTo>
                <a:lnTo>
                  <a:pt x="1319" y="1343"/>
                </a:lnTo>
                <a:lnTo>
                  <a:pt x="1319" y="1337"/>
                </a:lnTo>
                <a:lnTo>
                  <a:pt x="1311" y="1333"/>
                </a:lnTo>
                <a:lnTo>
                  <a:pt x="1306" y="1330"/>
                </a:lnTo>
                <a:lnTo>
                  <a:pt x="1302" y="1325"/>
                </a:lnTo>
                <a:lnTo>
                  <a:pt x="1299" y="1320"/>
                </a:lnTo>
                <a:lnTo>
                  <a:pt x="1296" y="1315"/>
                </a:lnTo>
                <a:lnTo>
                  <a:pt x="1294" y="1308"/>
                </a:lnTo>
                <a:lnTo>
                  <a:pt x="1293" y="1301"/>
                </a:lnTo>
                <a:lnTo>
                  <a:pt x="1291" y="1293"/>
                </a:lnTo>
                <a:lnTo>
                  <a:pt x="1268" y="1288"/>
                </a:lnTo>
                <a:lnTo>
                  <a:pt x="1246" y="1280"/>
                </a:lnTo>
                <a:lnTo>
                  <a:pt x="1235" y="1277"/>
                </a:lnTo>
                <a:lnTo>
                  <a:pt x="1223" y="1275"/>
                </a:lnTo>
                <a:lnTo>
                  <a:pt x="1212" y="1273"/>
                </a:lnTo>
                <a:lnTo>
                  <a:pt x="1201" y="1273"/>
                </a:lnTo>
                <a:lnTo>
                  <a:pt x="1195" y="1279"/>
                </a:lnTo>
                <a:lnTo>
                  <a:pt x="1191" y="1283"/>
                </a:lnTo>
                <a:lnTo>
                  <a:pt x="1187" y="1288"/>
                </a:lnTo>
                <a:lnTo>
                  <a:pt x="1182" y="1291"/>
                </a:lnTo>
                <a:lnTo>
                  <a:pt x="1170" y="1295"/>
                </a:lnTo>
                <a:lnTo>
                  <a:pt x="1156" y="1299"/>
                </a:lnTo>
                <a:lnTo>
                  <a:pt x="1153" y="1312"/>
                </a:lnTo>
                <a:lnTo>
                  <a:pt x="1150" y="1321"/>
                </a:lnTo>
                <a:lnTo>
                  <a:pt x="1147" y="1329"/>
                </a:lnTo>
                <a:lnTo>
                  <a:pt x="1143" y="1336"/>
                </a:lnTo>
                <a:lnTo>
                  <a:pt x="1138" y="1344"/>
                </a:lnTo>
                <a:lnTo>
                  <a:pt x="1132" y="1350"/>
                </a:lnTo>
                <a:lnTo>
                  <a:pt x="1125" y="1356"/>
                </a:lnTo>
                <a:lnTo>
                  <a:pt x="1115" y="1363"/>
                </a:lnTo>
                <a:lnTo>
                  <a:pt x="1114" y="1375"/>
                </a:lnTo>
                <a:lnTo>
                  <a:pt x="1113" y="1386"/>
                </a:lnTo>
                <a:lnTo>
                  <a:pt x="1112" y="1398"/>
                </a:lnTo>
                <a:lnTo>
                  <a:pt x="1112" y="1409"/>
                </a:lnTo>
                <a:lnTo>
                  <a:pt x="1105" y="1410"/>
                </a:lnTo>
                <a:lnTo>
                  <a:pt x="1101" y="1411"/>
                </a:lnTo>
                <a:lnTo>
                  <a:pt x="1099" y="1413"/>
                </a:lnTo>
                <a:lnTo>
                  <a:pt x="1098" y="1416"/>
                </a:lnTo>
                <a:lnTo>
                  <a:pt x="1080" y="1411"/>
                </a:lnTo>
                <a:lnTo>
                  <a:pt x="1062" y="1409"/>
                </a:lnTo>
                <a:lnTo>
                  <a:pt x="1044" y="1407"/>
                </a:lnTo>
                <a:lnTo>
                  <a:pt x="1025" y="1406"/>
                </a:lnTo>
                <a:lnTo>
                  <a:pt x="988" y="1406"/>
                </a:lnTo>
                <a:lnTo>
                  <a:pt x="951" y="1404"/>
                </a:lnTo>
                <a:lnTo>
                  <a:pt x="949" y="1401"/>
                </a:lnTo>
                <a:lnTo>
                  <a:pt x="949" y="1399"/>
                </a:lnTo>
                <a:lnTo>
                  <a:pt x="934" y="1399"/>
                </a:lnTo>
                <a:lnTo>
                  <a:pt x="918" y="1399"/>
                </a:lnTo>
                <a:lnTo>
                  <a:pt x="904" y="1400"/>
                </a:lnTo>
                <a:lnTo>
                  <a:pt x="888" y="1402"/>
                </a:lnTo>
                <a:lnTo>
                  <a:pt x="882" y="1403"/>
                </a:lnTo>
                <a:lnTo>
                  <a:pt x="875" y="1405"/>
                </a:lnTo>
                <a:lnTo>
                  <a:pt x="868" y="1408"/>
                </a:lnTo>
                <a:lnTo>
                  <a:pt x="861" y="1411"/>
                </a:lnTo>
                <a:lnTo>
                  <a:pt x="856" y="1415"/>
                </a:lnTo>
                <a:lnTo>
                  <a:pt x="851" y="1419"/>
                </a:lnTo>
                <a:lnTo>
                  <a:pt x="846" y="1425"/>
                </a:lnTo>
                <a:lnTo>
                  <a:pt x="842" y="1431"/>
                </a:lnTo>
                <a:lnTo>
                  <a:pt x="830" y="1490"/>
                </a:lnTo>
                <a:lnTo>
                  <a:pt x="822" y="1538"/>
                </a:lnTo>
                <a:lnTo>
                  <a:pt x="815" y="1574"/>
                </a:lnTo>
                <a:lnTo>
                  <a:pt x="811" y="1602"/>
                </a:lnTo>
                <a:lnTo>
                  <a:pt x="806" y="1623"/>
                </a:lnTo>
                <a:lnTo>
                  <a:pt x="804" y="1637"/>
                </a:lnTo>
                <a:lnTo>
                  <a:pt x="802" y="1648"/>
                </a:lnTo>
                <a:lnTo>
                  <a:pt x="800" y="1655"/>
                </a:lnTo>
                <a:lnTo>
                  <a:pt x="798" y="1685"/>
                </a:lnTo>
                <a:lnTo>
                  <a:pt x="797" y="1711"/>
                </a:lnTo>
                <a:lnTo>
                  <a:pt x="796" y="1735"/>
                </a:lnTo>
                <a:lnTo>
                  <a:pt x="796" y="1755"/>
                </a:lnTo>
                <a:lnTo>
                  <a:pt x="795" y="1776"/>
                </a:lnTo>
                <a:lnTo>
                  <a:pt x="794" y="1795"/>
                </a:lnTo>
                <a:lnTo>
                  <a:pt x="793" y="1815"/>
                </a:lnTo>
                <a:lnTo>
                  <a:pt x="791" y="1833"/>
                </a:lnTo>
                <a:lnTo>
                  <a:pt x="776" y="1832"/>
                </a:lnTo>
                <a:lnTo>
                  <a:pt x="762" y="1832"/>
                </a:lnTo>
                <a:lnTo>
                  <a:pt x="748" y="1832"/>
                </a:lnTo>
                <a:lnTo>
                  <a:pt x="735" y="1832"/>
                </a:lnTo>
                <a:lnTo>
                  <a:pt x="730" y="1828"/>
                </a:lnTo>
                <a:lnTo>
                  <a:pt x="724" y="1825"/>
                </a:lnTo>
                <a:lnTo>
                  <a:pt x="717" y="1823"/>
                </a:lnTo>
                <a:lnTo>
                  <a:pt x="711" y="1821"/>
                </a:lnTo>
                <a:lnTo>
                  <a:pt x="696" y="1819"/>
                </a:lnTo>
                <a:lnTo>
                  <a:pt x="680" y="1819"/>
                </a:lnTo>
                <a:lnTo>
                  <a:pt x="663" y="1820"/>
                </a:lnTo>
                <a:lnTo>
                  <a:pt x="647" y="1820"/>
                </a:lnTo>
                <a:lnTo>
                  <a:pt x="630" y="1820"/>
                </a:lnTo>
                <a:lnTo>
                  <a:pt x="617" y="1819"/>
                </a:lnTo>
                <a:lnTo>
                  <a:pt x="615" y="1816"/>
                </a:lnTo>
                <a:lnTo>
                  <a:pt x="614" y="1812"/>
                </a:lnTo>
                <a:lnTo>
                  <a:pt x="586" y="1809"/>
                </a:lnTo>
                <a:lnTo>
                  <a:pt x="559" y="1806"/>
                </a:lnTo>
                <a:lnTo>
                  <a:pt x="531" y="1802"/>
                </a:lnTo>
                <a:lnTo>
                  <a:pt x="503" y="1799"/>
                </a:lnTo>
                <a:lnTo>
                  <a:pt x="499" y="1805"/>
                </a:lnTo>
                <a:lnTo>
                  <a:pt x="495" y="1812"/>
                </a:lnTo>
                <a:lnTo>
                  <a:pt x="492" y="1819"/>
                </a:lnTo>
                <a:lnTo>
                  <a:pt x="489" y="1827"/>
                </a:lnTo>
                <a:lnTo>
                  <a:pt x="486" y="1842"/>
                </a:lnTo>
                <a:lnTo>
                  <a:pt x="483" y="1857"/>
                </a:lnTo>
                <a:lnTo>
                  <a:pt x="481" y="1874"/>
                </a:lnTo>
                <a:lnTo>
                  <a:pt x="481" y="1889"/>
                </a:lnTo>
                <a:lnTo>
                  <a:pt x="480" y="1905"/>
                </a:lnTo>
                <a:lnTo>
                  <a:pt x="480" y="1920"/>
                </a:lnTo>
                <a:lnTo>
                  <a:pt x="477" y="1921"/>
                </a:lnTo>
                <a:lnTo>
                  <a:pt x="473" y="1922"/>
                </a:lnTo>
                <a:lnTo>
                  <a:pt x="473" y="1919"/>
                </a:lnTo>
                <a:lnTo>
                  <a:pt x="473" y="1915"/>
                </a:lnTo>
                <a:lnTo>
                  <a:pt x="461" y="1915"/>
                </a:lnTo>
                <a:lnTo>
                  <a:pt x="451" y="1914"/>
                </a:lnTo>
                <a:lnTo>
                  <a:pt x="439" y="1914"/>
                </a:lnTo>
                <a:lnTo>
                  <a:pt x="429" y="1914"/>
                </a:lnTo>
                <a:lnTo>
                  <a:pt x="427" y="1911"/>
                </a:lnTo>
                <a:lnTo>
                  <a:pt x="426" y="1909"/>
                </a:lnTo>
                <a:lnTo>
                  <a:pt x="384" y="1902"/>
                </a:lnTo>
                <a:lnTo>
                  <a:pt x="356" y="1898"/>
                </a:lnTo>
                <a:lnTo>
                  <a:pt x="332" y="1894"/>
                </a:lnTo>
                <a:lnTo>
                  <a:pt x="296" y="1891"/>
                </a:lnTo>
                <a:lnTo>
                  <a:pt x="283" y="1887"/>
                </a:lnTo>
                <a:lnTo>
                  <a:pt x="269" y="1884"/>
                </a:lnTo>
                <a:lnTo>
                  <a:pt x="263" y="1883"/>
                </a:lnTo>
                <a:lnTo>
                  <a:pt x="257" y="1883"/>
                </a:lnTo>
                <a:lnTo>
                  <a:pt x="251" y="1884"/>
                </a:lnTo>
                <a:lnTo>
                  <a:pt x="243" y="1887"/>
                </a:lnTo>
                <a:lnTo>
                  <a:pt x="247" y="1899"/>
                </a:lnTo>
                <a:lnTo>
                  <a:pt x="249" y="1910"/>
                </a:lnTo>
                <a:lnTo>
                  <a:pt x="252" y="1922"/>
                </a:lnTo>
                <a:lnTo>
                  <a:pt x="256" y="1935"/>
                </a:lnTo>
                <a:lnTo>
                  <a:pt x="251" y="1937"/>
                </a:lnTo>
                <a:lnTo>
                  <a:pt x="246" y="1938"/>
                </a:lnTo>
                <a:lnTo>
                  <a:pt x="240" y="1928"/>
                </a:lnTo>
                <a:lnTo>
                  <a:pt x="235" y="1915"/>
                </a:lnTo>
                <a:lnTo>
                  <a:pt x="232" y="1915"/>
                </a:lnTo>
                <a:lnTo>
                  <a:pt x="228" y="1915"/>
                </a:lnTo>
                <a:lnTo>
                  <a:pt x="225" y="1904"/>
                </a:lnTo>
                <a:lnTo>
                  <a:pt x="220" y="1893"/>
                </a:lnTo>
                <a:lnTo>
                  <a:pt x="215" y="1884"/>
                </a:lnTo>
                <a:lnTo>
                  <a:pt x="212" y="1873"/>
                </a:lnTo>
                <a:lnTo>
                  <a:pt x="225" y="1871"/>
                </a:lnTo>
                <a:lnTo>
                  <a:pt x="236" y="1870"/>
                </a:lnTo>
                <a:lnTo>
                  <a:pt x="249" y="1869"/>
                </a:lnTo>
                <a:lnTo>
                  <a:pt x="262" y="1867"/>
                </a:lnTo>
                <a:lnTo>
                  <a:pt x="275" y="1867"/>
                </a:lnTo>
                <a:lnTo>
                  <a:pt x="287" y="1866"/>
                </a:lnTo>
                <a:lnTo>
                  <a:pt x="299" y="1865"/>
                </a:lnTo>
                <a:lnTo>
                  <a:pt x="312" y="1863"/>
                </a:lnTo>
                <a:lnTo>
                  <a:pt x="309" y="1844"/>
                </a:lnTo>
                <a:lnTo>
                  <a:pt x="306" y="1828"/>
                </a:lnTo>
                <a:lnTo>
                  <a:pt x="300" y="1815"/>
                </a:lnTo>
                <a:lnTo>
                  <a:pt x="294" y="1797"/>
                </a:lnTo>
                <a:lnTo>
                  <a:pt x="281" y="1799"/>
                </a:lnTo>
                <a:lnTo>
                  <a:pt x="268" y="1800"/>
                </a:lnTo>
                <a:lnTo>
                  <a:pt x="256" y="1801"/>
                </a:lnTo>
                <a:lnTo>
                  <a:pt x="243" y="1803"/>
                </a:lnTo>
                <a:lnTo>
                  <a:pt x="246" y="1783"/>
                </a:lnTo>
                <a:lnTo>
                  <a:pt x="246" y="1764"/>
                </a:lnTo>
                <a:lnTo>
                  <a:pt x="246" y="1744"/>
                </a:lnTo>
                <a:lnTo>
                  <a:pt x="243" y="1724"/>
                </a:lnTo>
                <a:lnTo>
                  <a:pt x="239" y="1723"/>
                </a:lnTo>
                <a:lnTo>
                  <a:pt x="234" y="1721"/>
                </a:lnTo>
                <a:lnTo>
                  <a:pt x="231" y="1719"/>
                </a:lnTo>
                <a:lnTo>
                  <a:pt x="227" y="1717"/>
                </a:lnTo>
                <a:lnTo>
                  <a:pt x="220" y="1711"/>
                </a:lnTo>
                <a:lnTo>
                  <a:pt x="212" y="1705"/>
                </a:lnTo>
                <a:lnTo>
                  <a:pt x="201" y="1704"/>
                </a:lnTo>
                <a:lnTo>
                  <a:pt x="190" y="1704"/>
                </a:lnTo>
                <a:lnTo>
                  <a:pt x="179" y="1703"/>
                </a:lnTo>
                <a:lnTo>
                  <a:pt x="169" y="1703"/>
                </a:lnTo>
                <a:lnTo>
                  <a:pt x="162" y="1710"/>
                </a:lnTo>
                <a:lnTo>
                  <a:pt x="156" y="1715"/>
                </a:lnTo>
                <a:lnTo>
                  <a:pt x="150" y="1718"/>
                </a:lnTo>
                <a:lnTo>
                  <a:pt x="145" y="1721"/>
                </a:lnTo>
                <a:lnTo>
                  <a:pt x="139" y="1722"/>
                </a:lnTo>
                <a:lnTo>
                  <a:pt x="132" y="1723"/>
                </a:lnTo>
                <a:lnTo>
                  <a:pt x="125" y="1723"/>
                </a:lnTo>
                <a:lnTo>
                  <a:pt x="117" y="1722"/>
                </a:lnTo>
                <a:lnTo>
                  <a:pt x="110" y="1712"/>
                </a:lnTo>
                <a:lnTo>
                  <a:pt x="102" y="1702"/>
                </a:lnTo>
                <a:lnTo>
                  <a:pt x="96" y="1691"/>
                </a:lnTo>
                <a:lnTo>
                  <a:pt x="90" y="1682"/>
                </a:lnTo>
                <a:lnTo>
                  <a:pt x="96" y="1674"/>
                </a:lnTo>
                <a:lnTo>
                  <a:pt x="102" y="1667"/>
                </a:lnTo>
                <a:lnTo>
                  <a:pt x="110" y="1661"/>
                </a:lnTo>
                <a:lnTo>
                  <a:pt x="118" y="1656"/>
                </a:lnTo>
                <a:lnTo>
                  <a:pt x="136" y="1647"/>
                </a:lnTo>
                <a:lnTo>
                  <a:pt x="154" y="1638"/>
                </a:lnTo>
                <a:lnTo>
                  <a:pt x="152" y="1631"/>
                </a:lnTo>
                <a:lnTo>
                  <a:pt x="150" y="1625"/>
                </a:lnTo>
                <a:lnTo>
                  <a:pt x="148" y="1620"/>
                </a:lnTo>
                <a:lnTo>
                  <a:pt x="145" y="1615"/>
                </a:lnTo>
                <a:lnTo>
                  <a:pt x="141" y="1611"/>
                </a:lnTo>
                <a:lnTo>
                  <a:pt x="137" y="1608"/>
                </a:lnTo>
                <a:lnTo>
                  <a:pt x="132" y="1605"/>
                </a:lnTo>
                <a:lnTo>
                  <a:pt x="127" y="1603"/>
                </a:lnTo>
                <a:lnTo>
                  <a:pt x="117" y="1600"/>
                </a:lnTo>
                <a:lnTo>
                  <a:pt x="106" y="1599"/>
                </a:lnTo>
                <a:lnTo>
                  <a:pt x="93" y="1598"/>
                </a:lnTo>
                <a:lnTo>
                  <a:pt x="80" y="1597"/>
                </a:lnTo>
                <a:lnTo>
                  <a:pt x="79" y="1587"/>
                </a:lnTo>
                <a:lnTo>
                  <a:pt x="76" y="1579"/>
                </a:lnTo>
                <a:lnTo>
                  <a:pt x="74" y="1570"/>
                </a:lnTo>
                <a:lnTo>
                  <a:pt x="72" y="1560"/>
                </a:lnTo>
                <a:lnTo>
                  <a:pt x="59" y="1556"/>
                </a:lnTo>
                <a:lnTo>
                  <a:pt x="48" y="1552"/>
                </a:lnTo>
                <a:lnTo>
                  <a:pt x="38" y="1548"/>
                </a:lnTo>
                <a:lnTo>
                  <a:pt x="29" y="1545"/>
                </a:lnTo>
                <a:lnTo>
                  <a:pt x="31" y="1533"/>
                </a:lnTo>
                <a:lnTo>
                  <a:pt x="35" y="1520"/>
                </a:lnTo>
                <a:lnTo>
                  <a:pt x="39" y="1502"/>
                </a:lnTo>
                <a:lnTo>
                  <a:pt x="43" y="1481"/>
                </a:lnTo>
                <a:close/>
              </a:path>
            </a:pathLst>
          </a:custGeom>
          <a:solidFill>
            <a:srgbClr val="62E13F"/>
          </a:solidFill>
          <a:ln w="12700" cap="flat" cmpd="sng" algn="ctr">
            <a:solidFill>
              <a:srgbClr val="808080">
                <a:lumMod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>
            <a:glow rad="38100">
              <a:schemeClr val="accent1">
                <a:lumMod val="100000"/>
              </a:schemeClr>
            </a:glow>
          </a:effectLst>
          <a:scene3d>
            <a:camera prst="orthographicFront"/>
            <a:lightRig rig="threePt" dir="t"/>
          </a:scene3d>
          <a:sp3d>
            <a:bevelT w="0" h="0"/>
          </a:sp3d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Freeform 304">
            <a:extLst>
              <a:ext uri="{FF2B5EF4-FFF2-40B4-BE49-F238E27FC236}">
                <a16:creationId xmlns:a16="http://schemas.microsoft.com/office/drawing/2014/main" id="{928F20F2-494E-4376-B9FC-3B3C449FBCF8}"/>
              </a:ext>
            </a:extLst>
          </p:cNvPr>
          <p:cNvSpPr>
            <a:spLocks/>
          </p:cNvSpPr>
          <p:nvPr/>
        </p:nvSpPr>
        <p:spPr bwMode="auto">
          <a:xfrm>
            <a:off x="726837" y="3227003"/>
            <a:ext cx="534598" cy="912477"/>
          </a:xfrm>
          <a:custGeom>
            <a:avLst/>
            <a:gdLst>
              <a:gd name="T0" fmla="*/ 2147483646 w 1310"/>
              <a:gd name="T1" fmla="*/ 2147483646 h 2242"/>
              <a:gd name="T2" fmla="*/ 2147483646 w 1310"/>
              <a:gd name="T3" fmla="*/ 2147483646 h 2242"/>
              <a:gd name="T4" fmla="*/ 2147483646 w 1310"/>
              <a:gd name="T5" fmla="*/ 2147483646 h 2242"/>
              <a:gd name="T6" fmla="*/ 2147483646 w 1310"/>
              <a:gd name="T7" fmla="*/ 2147483646 h 2242"/>
              <a:gd name="T8" fmla="*/ 2147483646 w 1310"/>
              <a:gd name="T9" fmla="*/ 2147483646 h 2242"/>
              <a:gd name="T10" fmla="*/ 2147483646 w 1310"/>
              <a:gd name="T11" fmla="*/ 2147483646 h 2242"/>
              <a:gd name="T12" fmla="*/ 2147483646 w 1310"/>
              <a:gd name="T13" fmla="*/ 2147483646 h 2242"/>
              <a:gd name="T14" fmla="*/ 2147483646 w 1310"/>
              <a:gd name="T15" fmla="*/ 2147483646 h 2242"/>
              <a:gd name="T16" fmla="*/ 2147483646 w 1310"/>
              <a:gd name="T17" fmla="*/ 2147483646 h 2242"/>
              <a:gd name="T18" fmla="*/ 2147483646 w 1310"/>
              <a:gd name="T19" fmla="*/ 2147483646 h 2242"/>
              <a:gd name="T20" fmla="*/ 2147483646 w 1310"/>
              <a:gd name="T21" fmla="*/ 2147483646 h 2242"/>
              <a:gd name="T22" fmla="*/ 2147483646 w 1310"/>
              <a:gd name="T23" fmla="*/ 2147483646 h 2242"/>
              <a:gd name="T24" fmla="*/ 2147483646 w 1310"/>
              <a:gd name="T25" fmla="*/ 2147483646 h 2242"/>
              <a:gd name="T26" fmla="*/ 2147483646 w 1310"/>
              <a:gd name="T27" fmla="*/ 2147483646 h 2242"/>
              <a:gd name="T28" fmla="*/ 2147483646 w 1310"/>
              <a:gd name="T29" fmla="*/ 2147483646 h 2242"/>
              <a:gd name="T30" fmla="*/ 2147483646 w 1310"/>
              <a:gd name="T31" fmla="*/ 2147483646 h 2242"/>
              <a:gd name="T32" fmla="*/ 2147483646 w 1310"/>
              <a:gd name="T33" fmla="*/ 2147483646 h 2242"/>
              <a:gd name="T34" fmla="*/ 2147483646 w 1310"/>
              <a:gd name="T35" fmla="*/ 2147483646 h 2242"/>
              <a:gd name="T36" fmla="*/ 2147483646 w 1310"/>
              <a:gd name="T37" fmla="*/ 2147483646 h 2242"/>
              <a:gd name="T38" fmla="*/ 2147483646 w 1310"/>
              <a:gd name="T39" fmla="*/ 2147483646 h 2242"/>
              <a:gd name="T40" fmla="*/ 2147483646 w 1310"/>
              <a:gd name="T41" fmla="*/ 2147483646 h 2242"/>
              <a:gd name="T42" fmla="*/ 2147483646 w 1310"/>
              <a:gd name="T43" fmla="*/ 2147483646 h 2242"/>
              <a:gd name="T44" fmla="*/ 2147483646 w 1310"/>
              <a:gd name="T45" fmla="*/ 2147483646 h 2242"/>
              <a:gd name="T46" fmla="*/ 2147483646 w 1310"/>
              <a:gd name="T47" fmla="*/ 2147483646 h 2242"/>
              <a:gd name="T48" fmla="*/ 2147483646 w 1310"/>
              <a:gd name="T49" fmla="*/ 2147483646 h 2242"/>
              <a:gd name="T50" fmla="*/ 2147483646 w 1310"/>
              <a:gd name="T51" fmla="*/ 2147483646 h 2242"/>
              <a:gd name="T52" fmla="*/ 2147483646 w 1310"/>
              <a:gd name="T53" fmla="*/ 2147483646 h 2242"/>
              <a:gd name="T54" fmla="*/ 2147483646 w 1310"/>
              <a:gd name="T55" fmla="*/ 2147483646 h 2242"/>
              <a:gd name="T56" fmla="*/ 2147483646 w 1310"/>
              <a:gd name="T57" fmla="*/ 2147483646 h 2242"/>
              <a:gd name="T58" fmla="*/ 2147483646 w 1310"/>
              <a:gd name="T59" fmla="*/ 2147483646 h 2242"/>
              <a:gd name="T60" fmla="*/ 2147483646 w 1310"/>
              <a:gd name="T61" fmla="*/ 2147483646 h 2242"/>
              <a:gd name="T62" fmla="*/ 2147483646 w 1310"/>
              <a:gd name="T63" fmla="*/ 2147483646 h 2242"/>
              <a:gd name="T64" fmla="*/ 2147483646 w 1310"/>
              <a:gd name="T65" fmla="*/ 2147483646 h 2242"/>
              <a:gd name="T66" fmla="*/ 2147483646 w 1310"/>
              <a:gd name="T67" fmla="*/ 2147483646 h 2242"/>
              <a:gd name="T68" fmla="*/ 2147483646 w 1310"/>
              <a:gd name="T69" fmla="*/ 2147483646 h 2242"/>
              <a:gd name="T70" fmla="*/ 2147483646 w 1310"/>
              <a:gd name="T71" fmla="*/ 2147483646 h 2242"/>
              <a:gd name="T72" fmla="*/ 2147483646 w 1310"/>
              <a:gd name="T73" fmla="*/ 2147483646 h 2242"/>
              <a:gd name="T74" fmla="*/ 2147483646 w 1310"/>
              <a:gd name="T75" fmla="*/ 2147483646 h 2242"/>
              <a:gd name="T76" fmla="*/ 2147483646 w 1310"/>
              <a:gd name="T77" fmla="*/ 2147483646 h 2242"/>
              <a:gd name="T78" fmla="*/ 2147483646 w 1310"/>
              <a:gd name="T79" fmla="*/ 2147483646 h 2242"/>
              <a:gd name="T80" fmla="*/ 2147483646 w 1310"/>
              <a:gd name="T81" fmla="*/ 2147483646 h 2242"/>
              <a:gd name="T82" fmla="*/ 2147483646 w 1310"/>
              <a:gd name="T83" fmla="*/ 2147483646 h 2242"/>
              <a:gd name="T84" fmla="*/ 2147483646 w 1310"/>
              <a:gd name="T85" fmla="*/ 2147483646 h 2242"/>
              <a:gd name="T86" fmla="*/ 2147483646 w 1310"/>
              <a:gd name="T87" fmla="*/ 2147483646 h 2242"/>
              <a:gd name="T88" fmla="*/ 2147483646 w 1310"/>
              <a:gd name="T89" fmla="*/ 2147483646 h 2242"/>
              <a:gd name="T90" fmla="*/ 2147483646 w 1310"/>
              <a:gd name="T91" fmla="*/ 2147483646 h 2242"/>
              <a:gd name="T92" fmla="*/ 2147483646 w 1310"/>
              <a:gd name="T93" fmla="*/ 2147483646 h 2242"/>
              <a:gd name="T94" fmla="*/ 2147483646 w 1310"/>
              <a:gd name="T95" fmla="*/ 2147483646 h 2242"/>
              <a:gd name="T96" fmla="*/ 2147483646 w 1310"/>
              <a:gd name="T97" fmla="*/ 2147483646 h 2242"/>
              <a:gd name="T98" fmla="*/ 2147483646 w 1310"/>
              <a:gd name="T99" fmla="*/ 2147483646 h 2242"/>
              <a:gd name="T100" fmla="*/ 2147483646 w 1310"/>
              <a:gd name="T101" fmla="*/ 2147483646 h 2242"/>
              <a:gd name="T102" fmla="*/ 2147483646 w 1310"/>
              <a:gd name="T103" fmla="*/ 2147483646 h 2242"/>
              <a:gd name="T104" fmla="*/ 2147483646 w 1310"/>
              <a:gd name="T105" fmla="*/ 2147483646 h 2242"/>
              <a:gd name="T106" fmla="*/ 2147483646 w 1310"/>
              <a:gd name="T107" fmla="*/ 2147483646 h 2242"/>
              <a:gd name="T108" fmla="*/ 2147483646 w 1310"/>
              <a:gd name="T109" fmla="*/ 2147483646 h 2242"/>
              <a:gd name="T110" fmla="*/ 2147483646 w 1310"/>
              <a:gd name="T111" fmla="*/ 2147483646 h 2242"/>
              <a:gd name="T112" fmla="*/ 2147483646 w 1310"/>
              <a:gd name="T113" fmla="*/ 2147483646 h 2242"/>
              <a:gd name="T114" fmla="*/ 2147483646 w 1310"/>
              <a:gd name="T115" fmla="*/ 2147483646 h 2242"/>
              <a:gd name="T116" fmla="*/ 2147483646 w 1310"/>
              <a:gd name="T117" fmla="*/ 2147483646 h 2242"/>
              <a:gd name="T118" fmla="*/ 2147483646 w 1310"/>
              <a:gd name="T119" fmla="*/ 2147483646 h 2242"/>
              <a:gd name="T120" fmla="*/ 2147483646 w 1310"/>
              <a:gd name="T121" fmla="*/ 2147483646 h 2242"/>
              <a:gd name="T122" fmla="*/ 2147483646 w 1310"/>
              <a:gd name="T123" fmla="*/ 2147483646 h 2242"/>
              <a:gd name="T124" fmla="*/ 2147483646 w 1310"/>
              <a:gd name="T125" fmla="*/ 2147483646 h 2242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1310"/>
              <a:gd name="T190" fmla="*/ 0 h 2242"/>
              <a:gd name="T191" fmla="*/ 1310 w 1310"/>
              <a:gd name="T192" fmla="*/ 2242 h 2242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1310" h="2242">
                <a:moveTo>
                  <a:pt x="410" y="2227"/>
                </a:moveTo>
                <a:lnTo>
                  <a:pt x="394" y="2222"/>
                </a:lnTo>
                <a:lnTo>
                  <a:pt x="379" y="2219"/>
                </a:lnTo>
                <a:lnTo>
                  <a:pt x="355" y="2216"/>
                </a:lnTo>
                <a:lnTo>
                  <a:pt x="314" y="2212"/>
                </a:lnTo>
                <a:lnTo>
                  <a:pt x="305" y="2209"/>
                </a:lnTo>
                <a:lnTo>
                  <a:pt x="297" y="2209"/>
                </a:lnTo>
                <a:lnTo>
                  <a:pt x="276" y="2177"/>
                </a:lnTo>
                <a:lnTo>
                  <a:pt x="256" y="2147"/>
                </a:lnTo>
                <a:lnTo>
                  <a:pt x="246" y="2132"/>
                </a:lnTo>
                <a:lnTo>
                  <a:pt x="238" y="2116"/>
                </a:lnTo>
                <a:lnTo>
                  <a:pt x="234" y="2107"/>
                </a:lnTo>
                <a:lnTo>
                  <a:pt x="230" y="2098"/>
                </a:lnTo>
                <a:lnTo>
                  <a:pt x="227" y="2089"/>
                </a:lnTo>
                <a:lnTo>
                  <a:pt x="225" y="2079"/>
                </a:lnTo>
                <a:lnTo>
                  <a:pt x="220" y="2070"/>
                </a:lnTo>
                <a:lnTo>
                  <a:pt x="216" y="2063"/>
                </a:lnTo>
                <a:lnTo>
                  <a:pt x="212" y="2055"/>
                </a:lnTo>
                <a:lnTo>
                  <a:pt x="207" y="2048"/>
                </a:lnTo>
                <a:lnTo>
                  <a:pt x="207" y="2031"/>
                </a:lnTo>
                <a:lnTo>
                  <a:pt x="207" y="2014"/>
                </a:lnTo>
                <a:lnTo>
                  <a:pt x="207" y="1998"/>
                </a:lnTo>
                <a:lnTo>
                  <a:pt x="207" y="1981"/>
                </a:lnTo>
                <a:lnTo>
                  <a:pt x="199" y="1979"/>
                </a:lnTo>
                <a:lnTo>
                  <a:pt x="191" y="1978"/>
                </a:lnTo>
                <a:lnTo>
                  <a:pt x="183" y="1977"/>
                </a:lnTo>
                <a:lnTo>
                  <a:pt x="174" y="1976"/>
                </a:lnTo>
                <a:lnTo>
                  <a:pt x="169" y="1971"/>
                </a:lnTo>
                <a:lnTo>
                  <a:pt x="163" y="1968"/>
                </a:lnTo>
                <a:lnTo>
                  <a:pt x="156" y="1966"/>
                </a:lnTo>
                <a:lnTo>
                  <a:pt x="148" y="1965"/>
                </a:lnTo>
                <a:lnTo>
                  <a:pt x="148" y="1961"/>
                </a:lnTo>
                <a:lnTo>
                  <a:pt x="148" y="1957"/>
                </a:lnTo>
                <a:lnTo>
                  <a:pt x="138" y="1957"/>
                </a:lnTo>
                <a:lnTo>
                  <a:pt x="130" y="1957"/>
                </a:lnTo>
                <a:lnTo>
                  <a:pt x="121" y="1957"/>
                </a:lnTo>
                <a:lnTo>
                  <a:pt x="111" y="1957"/>
                </a:lnTo>
                <a:lnTo>
                  <a:pt x="111" y="1948"/>
                </a:lnTo>
                <a:lnTo>
                  <a:pt x="111" y="1939"/>
                </a:lnTo>
                <a:lnTo>
                  <a:pt x="111" y="1930"/>
                </a:lnTo>
                <a:lnTo>
                  <a:pt x="111" y="1921"/>
                </a:lnTo>
                <a:lnTo>
                  <a:pt x="103" y="1921"/>
                </a:lnTo>
                <a:lnTo>
                  <a:pt x="96" y="1921"/>
                </a:lnTo>
                <a:lnTo>
                  <a:pt x="88" y="1916"/>
                </a:lnTo>
                <a:lnTo>
                  <a:pt x="82" y="1911"/>
                </a:lnTo>
                <a:lnTo>
                  <a:pt x="76" y="1905"/>
                </a:lnTo>
                <a:lnTo>
                  <a:pt x="71" y="1898"/>
                </a:lnTo>
                <a:lnTo>
                  <a:pt x="65" y="1893"/>
                </a:lnTo>
                <a:lnTo>
                  <a:pt x="58" y="1887"/>
                </a:lnTo>
                <a:lnTo>
                  <a:pt x="51" y="1882"/>
                </a:lnTo>
                <a:lnTo>
                  <a:pt x="44" y="1878"/>
                </a:lnTo>
                <a:lnTo>
                  <a:pt x="44" y="1872"/>
                </a:lnTo>
                <a:lnTo>
                  <a:pt x="44" y="1868"/>
                </a:lnTo>
                <a:lnTo>
                  <a:pt x="32" y="1868"/>
                </a:lnTo>
                <a:lnTo>
                  <a:pt x="22" y="1868"/>
                </a:lnTo>
                <a:lnTo>
                  <a:pt x="12" y="1868"/>
                </a:lnTo>
                <a:lnTo>
                  <a:pt x="0" y="1868"/>
                </a:lnTo>
                <a:lnTo>
                  <a:pt x="0" y="1858"/>
                </a:lnTo>
                <a:lnTo>
                  <a:pt x="0" y="1848"/>
                </a:lnTo>
                <a:lnTo>
                  <a:pt x="5" y="1846"/>
                </a:lnTo>
                <a:lnTo>
                  <a:pt x="13" y="1844"/>
                </a:lnTo>
                <a:lnTo>
                  <a:pt x="15" y="1842"/>
                </a:lnTo>
                <a:lnTo>
                  <a:pt x="20" y="1841"/>
                </a:lnTo>
                <a:lnTo>
                  <a:pt x="31" y="1839"/>
                </a:lnTo>
                <a:lnTo>
                  <a:pt x="55" y="1836"/>
                </a:lnTo>
                <a:lnTo>
                  <a:pt x="68" y="1836"/>
                </a:lnTo>
                <a:lnTo>
                  <a:pt x="81" y="1835"/>
                </a:lnTo>
                <a:lnTo>
                  <a:pt x="95" y="1834"/>
                </a:lnTo>
                <a:lnTo>
                  <a:pt x="108" y="1833"/>
                </a:lnTo>
                <a:lnTo>
                  <a:pt x="110" y="1820"/>
                </a:lnTo>
                <a:lnTo>
                  <a:pt x="111" y="1809"/>
                </a:lnTo>
                <a:lnTo>
                  <a:pt x="107" y="1809"/>
                </a:lnTo>
                <a:lnTo>
                  <a:pt x="103" y="1809"/>
                </a:lnTo>
                <a:lnTo>
                  <a:pt x="103" y="1801"/>
                </a:lnTo>
                <a:lnTo>
                  <a:pt x="103" y="1794"/>
                </a:lnTo>
                <a:lnTo>
                  <a:pt x="100" y="1794"/>
                </a:lnTo>
                <a:lnTo>
                  <a:pt x="96" y="1794"/>
                </a:lnTo>
                <a:lnTo>
                  <a:pt x="96" y="1785"/>
                </a:lnTo>
                <a:lnTo>
                  <a:pt x="96" y="1777"/>
                </a:lnTo>
                <a:lnTo>
                  <a:pt x="96" y="1770"/>
                </a:lnTo>
                <a:lnTo>
                  <a:pt x="96" y="1761"/>
                </a:lnTo>
                <a:lnTo>
                  <a:pt x="109" y="1759"/>
                </a:lnTo>
                <a:lnTo>
                  <a:pt x="124" y="1757"/>
                </a:lnTo>
                <a:lnTo>
                  <a:pt x="126" y="1751"/>
                </a:lnTo>
                <a:lnTo>
                  <a:pt x="127" y="1746"/>
                </a:lnTo>
                <a:lnTo>
                  <a:pt x="137" y="1746"/>
                </a:lnTo>
                <a:lnTo>
                  <a:pt x="146" y="1746"/>
                </a:lnTo>
                <a:lnTo>
                  <a:pt x="157" y="1746"/>
                </a:lnTo>
                <a:lnTo>
                  <a:pt x="167" y="1746"/>
                </a:lnTo>
                <a:lnTo>
                  <a:pt x="167" y="1743"/>
                </a:lnTo>
                <a:lnTo>
                  <a:pt x="167" y="1741"/>
                </a:lnTo>
                <a:lnTo>
                  <a:pt x="177" y="1729"/>
                </a:lnTo>
                <a:lnTo>
                  <a:pt x="184" y="1718"/>
                </a:lnTo>
                <a:lnTo>
                  <a:pt x="189" y="1705"/>
                </a:lnTo>
                <a:lnTo>
                  <a:pt x="194" y="1693"/>
                </a:lnTo>
                <a:lnTo>
                  <a:pt x="197" y="1679"/>
                </a:lnTo>
                <a:lnTo>
                  <a:pt x="200" y="1666"/>
                </a:lnTo>
                <a:lnTo>
                  <a:pt x="202" y="1652"/>
                </a:lnTo>
                <a:lnTo>
                  <a:pt x="205" y="1639"/>
                </a:lnTo>
                <a:lnTo>
                  <a:pt x="219" y="1639"/>
                </a:lnTo>
                <a:lnTo>
                  <a:pt x="235" y="1639"/>
                </a:lnTo>
                <a:lnTo>
                  <a:pt x="235" y="1636"/>
                </a:lnTo>
                <a:lnTo>
                  <a:pt x="235" y="1634"/>
                </a:lnTo>
                <a:lnTo>
                  <a:pt x="237" y="1629"/>
                </a:lnTo>
                <a:lnTo>
                  <a:pt x="239" y="1620"/>
                </a:lnTo>
                <a:lnTo>
                  <a:pt x="240" y="1600"/>
                </a:lnTo>
                <a:lnTo>
                  <a:pt x="243" y="1561"/>
                </a:lnTo>
                <a:lnTo>
                  <a:pt x="235" y="1561"/>
                </a:lnTo>
                <a:lnTo>
                  <a:pt x="227" y="1561"/>
                </a:lnTo>
                <a:lnTo>
                  <a:pt x="227" y="1554"/>
                </a:lnTo>
                <a:lnTo>
                  <a:pt x="227" y="1546"/>
                </a:lnTo>
                <a:lnTo>
                  <a:pt x="227" y="1537"/>
                </a:lnTo>
                <a:lnTo>
                  <a:pt x="227" y="1529"/>
                </a:lnTo>
                <a:lnTo>
                  <a:pt x="213" y="1526"/>
                </a:lnTo>
                <a:lnTo>
                  <a:pt x="198" y="1522"/>
                </a:lnTo>
                <a:lnTo>
                  <a:pt x="196" y="1523"/>
                </a:lnTo>
                <a:lnTo>
                  <a:pt x="194" y="1525"/>
                </a:lnTo>
                <a:lnTo>
                  <a:pt x="193" y="1504"/>
                </a:lnTo>
                <a:lnTo>
                  <a:pt x="193" y="1484"/>
                </a:lnTo>
                <a:lnTo>
                  <a:pt x="194" y="1475"/>
                </a:lnTo>
                <a:lnTo>
                  <a:pt x="196" y="1466"/>
                </a:lnTo>
                <a:lnTo>
                  <a:pt x="199" y="1456"/>
                </a:lnTo>
                <a:lnTo>
                  <a:pt x="203" y="1447"/>
                </a:lnTo>
                <a:lnTo>
                  <a:pt x="203" y="1440"/>
                </a:lnTo>
                <a:lnTo>
                  <a:pt x="205" y="1433"/>
                </a:lnTo>
                <a:lnTo>
                  <a:pt x="209" y="1433"/>
                </a:lnTo>
                <a:lnTo>
                  <a:pt x="213" y="1433"/>
                </a:lnTo>
                <a:lnTo>
                  <a:pt x="213" y="1421"/>
                </a:lnTo>
                <a:lnTo>
                  <a:pt x="214" y="1410"/>
                </a:lnTo>
                <a:lnTo>
                  <a:pt x="230" y="1411"/>
                </a:lnTo>
                <a:lnTo>
                  <a:pt x="246" y="1412"/>
                </a:lnTo>
                <a:lnTo>
                  <a:pt x="263" y="1413"/>
                </a:lnTo>
                <a:lnTo>
                  <a:pt x="279" y="1415"/>
                </a:lnTo>
                <a:lnTo>
                  <a:pt x="282" y="1405"/>
                </a:lnTo>
                <a:lnTo>
                  <a:pt x="287" y="1396"/>
                </a:lnTo>
                <a:lnTo>
                  <a:pt x="293" y="1389"/>
                </a:lnTo>
                <a:lnTo>
                  <a:pt x="298" y="1383"/>
                </a:lnTo>
                <a:lnTo>
                  <a:pt x="303" y="1377"/>
                </a:lnTo>
                <a:lnTo>
                  <a:pt x="308" y="1369"/>
                </a:lnTo>
                <a:lnTo>
                  <a:pt x="313" y="1361"/>
                </a:lnTo>
                <a:lnTo>
                  <a:pt x="317" y="1351"/>
                </a:lnTo>
                <a:lnTo>
                  <a:pt x="349" y="1350"/>
                </a:lnTo>
                <a:lnTo>
                  <a:pt x="377" y="1349"/>
                </a:lnTo>
                <a:lnTo>
                  <a:pt x="390" y="1346"/>
                </a:lnTo>
                <a:lnTo>
                  <a:pt x="405" y="1343"/>
                </a:lnTo>
                <a:lnTo>
                  <a:pt x="419" y="1339"/>
                </a:lnTo>
                <a:lnTo>
                  <a:pt x="435" y="1333"/>
                </a:lnTo>
                <a:lnTo>
                  <a:pt x="446" y="1312"/>
                </a:lnTo>
                <a:lnTo>
                  <a:pt x="454" y="1297"/>
                </a:lnTo>
                <a:lnTo>
                  <a:pt x="459" y="1290"/>
                </a:lnTo>
                <a:lnTo>
                  <a:pt x="465" y="1284"/>
                </a:lnTo>
                <a:lnTo>
                  <a:pt x="474" y="1279"/>
                </a:lnTo>
                <a:lnTo>
                  <a:pt x="486" y="1275"/>
                </a:lnTo>
                <a:lnTo>
                  <a:pt x="485" y="1263"/>
                </a:lnTo>
                <a:lnTo>
                  <a:pt x="483" y="1252"/>
                </a:lnTo>
                <a:lnTo>
                  <a:pt x="483" y="1242"/>
                </a:lnTo>
                <a:lnTo>
                  <a:pt x="483" y="1230"/>
                </a:lnTo>
                <a:lnTo>
                  <a:pt x="476" y="1225"/>
                </a:lnTo>
                <a:lnTo>
                  <a:pt x="471" y="1220"/>
                </a:lnTo>
                <a:lnTo>
                  <a:pt x="465" y="1213"/>
                </a:lnTo>
                <a:lnTo>
                  <a:pt x="461" y="1205"/>
                </a:lnTo>
                <a:lnTo>
                  <a:pt x="457" y="1198"/>
                </a:lnTo>
                <a:lnTo>
                  <a:pt x="452" y="1191"/>
                </a:lnTo>
                <a:lnTo>
                  <a:pt x="450" y="1184"/>
                </a:lnTo>
                <a:lnTo>
                  <a:pt x="448" y="1175"/>
                </a:lnTo>
                <a:lnTo>
                  <a:pt x="455" y="1174"/>
                </a:lnTo>
                <a:lnTo>
                  <a:pt x="464" y="1173"/>
                </a:lnTo>
                <a:lnTo>
                  <a:pt x="468" y="1158"/>
                </a:lnTo>
                <a:lnTo>
                  <a:pt x="473" y="1143"/>
                </a:lnTo>
                <a:lnTo>
                  <a:pt x="476" y="1142"/>
                </a:lnTo>
                <a:lnTo>
                  <a:pt x="479" y="1141"/>
                </a:lnTo>
                <a:lnTo>
                  <a:pt x="481" y="1138"/>
                </a:lnTo>
                <a:lnTo>
                  <a:pt x="483" y="1136"/>
                </a:lnTo>
                <a:lnTo>
                  <a:pt x="486" y="1129"/>
                </a:lnTo>
                <a:lnTo>
                  <a:pt x="486" y="1120"/>
                </a:lnTo>
                <a:lnTo>
                  <a:pt x="486" y="1104"/>
                </a:lnTo>
                <a:lnTo>
                  <a:pt x="485" y="1089"/>
                </a:lnTo>
                <a:lnTo>
                  <a:pt x="472" y="1083"/>
                </a:lnTo>
                <a:lnTo>
                  <a:pt x="462" y="1076"/>
                </a:lnTo>
                <a:lnTo>
                  <a:pt x="458" y="1071"/>
                </a:lnTo>
                <a:lnTo>
                  <a:pt x="454" y="1065"/>
                </a:lnTo>
                <a:lnTo>
                  <a:pt x="451" y="1060"/>
                </a:lnTo>
                <a:lnTo>
                  <a:pt x="449" y="1054"/>
                </a:lnTo>
                <a:lnTo>
                  <a:pt x="434" y="1054"/>
                </a:lnTo>
                <a:lnTo>
                  <a:pt x="419" y="1054"/>
                </a:lnTo>
                <a:lnTo>
                  <a:pt x="421" y="1048"/>
                </a:lnTo>
                <a:lnTo>
                  <a:pt x="424" y="1043"/>
                </a:lnTo>
                <a:lnTo>
                  <a:pt x="427" y="1037"/>
                </a:lnTo>
                <a:lnTo>
                  <a:pt x="431" y="1032"/>
                </a:lnTo>
                <a:lnTo>
                  <a:pt x="435" y="1028"/>
                </a:lnTo>
                <a:lnTo>
                  <a:pt x="439" y="1025"/>
                </a:lnTo>
                <a:lnTo>
                  <a:pt x="444" y="1022"/>
                </a:lnTo>
                <a:lnTo>
                  <a:pt x="449" y="1021"/>
                </a:lnTo>
                <a:lnTo>
                  <a:pt x="449" y="1012"/>
                </a:lnTo>
                <a:lnTo>
                  <a:pt x="448" y="1007"/>
                </a:lnTo>
                <a:lnTo>
                  <a:pt x="446" y="1003"/>
                </a:lnTo>
                <a:lnTo>
                  <a:pt x="445" y="1000"/>
                </a:lnTo>
                <a:lnTo>
                  <a:pt x="442" y="998"/>
                </a:lnTo>
                <a:lnTo>
                  <a:pt x="438" y="997"/>
                </a:lnTo>
                <a:lnTo>
                  <a:pt x="434" y="995"/>
                </a:lnTo>
                <a:lnTo>
                  <a:pt x="429" y="994"/>
                </a:lnTo>
                <a:lnTo>
                  <a:pt x="429" y="983"/>
                </a:lnTo>
                <a:lnTo>
                  <a:pt x="429" y="973"/>
                </a:lnTo>
                <a:lnTo>
                  <a:pt x="429" y="962"/>
                </a:lnTo>
                <a:lnTo>
                  <a:pt x="429" y="951"/>
                </a:lnTo>
                <a:lnTo>
                  <a:pt x="420" y="949"/>
                </a:lnTo>
                <a:lnTo>
                  <a:pt x="413" y="949"/>
                </a:lnTo>
                <a:lnTo>
                  <a:pt x="413" y="942"/>
                </a:lnTo>
                <a:lnTo>
                  <a:pt x="413" y="935"/>
                </a:lnTo>
                <a:lnTo>
                  <a:pt x="406" y="935"/>
                </a:lnTo>
                <a:lnTo>
                  <a:pt x="398" y="935"/>
                </a:lnTo>
                <a:lnTo>
                  <a:pt x="393" y="920"/>
                </a:lnTo>
                <a:lnTo>
                  <a:pt x="390" y="907"/>
                </a:lnTo>
                <a:lnTo>
                  <a:pt x="398" y="904"/>
                </a:lnTo>
                <a:lnTo>
                  <a:pt x="408" y="900"/>
                </a:lnTo>
                <a:lnTo>
                  <a:pt x="416" y="895"/>
                </a:lnTo>
                <a:lnTo>
                  <a:pt x="424" y="890"/>
                </a:lnTo>
                <a:lnTo>
                  <a:pt x="431" y="884"/>
                </a:lnTo>
                <a:lnTo>
                  <a:pt x="437" y="877"/>
                </a:lnTo>
                <a:lnTo>
                  <a:pt x="442" y="869"/>
                </a:lnTo>
                <a:lnTo>
                  <a:pt x="445" y="860"/>
                </a:lnTo>
                <a:lnTo>
                  <a:pt x="452" y="857"/>
                </a:lnTo>
                <a:lnTo>
                  <a:pt x="462" y="853"/>
                </a:lnTo>
                <a:lnTo>
                  <a:pt x="461" y="840"/>
                </a:lnTo>
                <a:lnTo>
                  <a:pt x="460" y="828"/>
                </a:lnTo>
                <a:lnTo>
                  <a:pt x="459" y="815"/>
                </a:lnTo>
                <a:lnTo>
                  <a:pt x="458" y="803"/>
                </a:lnTo>
                <a:lnTo>
                  <a:pt x="464" y="801"/>
                </a:lnTo>
                <a:lnTo>
                  <a:pt x="471" y="800"/>
                </a:lnTo>
                <a:lnTo>
                  <a:pt x="471" y="788"/>
                </a:lnTo>
                <a:lnTo>
                  <a:pt x="472" y="779"/>
                </a:lnTo>
                <a:lnTo>
                  <a:pt x="460" y="776"/>
                </a:lnTo>
                <a:lnTo>
                  <a:pt x="447" y="772"/>
                </a:lnTo>
                <a:lnTo>
                  <a:pt x="444" y="765"/>
                </a:lnTo>
                <a:lnTo>
                  <a:pt x="442" y="757"/>
                </a:lnTo>
                <a:lnTo>
                  <a:pt x="440" y="747"/>
                </a:lnTo>
                <a:lnTo>
                  <a:pt x="438" y="738"/>
                </a:lnTo>
                <a:lnTo>
                  <a:pt x="444" y="736"/>
                </a:lnTo>
                <a:lnTo>
                  <a:pt x="450" y="733"/>
                </a:lnTo>
                <a:lnTo>
                  <a:pt x="450" y="721"/>
                </a:lnTo>
                <a:lnTo>
                  <a:pt x="449" y="710"/>
                </a:lnTo>
                <a:lnTo>
                  <a:pt x="449" y="697"/>
                </a:lnTo>
                <a:lnTo>
                  <a:pt x="449" y="686"/>
                </a:lnTo>
                <a:lnTo>
                  <a:pt x="444" y="673"/>
                </a:lnTo>
                <a:lnTo>
                  <a:pt x="440" y="661"/>
                </a:lnTo>
                <a:lnTo>
                  <a:pt x="438" y="647"/>
                </a:lnTo>
                <a:lnTo>
                  <a:pt x="437" y="632"/>
                </a:lnTo>
                <a:lnTo>
                  <a:pt x="429" y="631"/>
                </a:lnTo>
                <a:lnTo>
                  <a:pt x="421" y="629"/>
                </a:lnTo>
                <a:lnTo>
                  <a:pt x="426" y="625"/>
                </a:lnTo>
                <a:lnTo>
                  <a:pt x="431" y="620"/>
                </a:lnTo>
                <a:lnTo>
                  <a:pt x="435" y="615"/>
                </a:lnTo>
                <a:lnTo>
                  <a:pt x="437" y="611"/>
                </a:lnTo>
                <a:lnTo>
                  <a:pt x="441" y="600"/>
                </a:lnTo>
                <a:lnTo>
                  <a:pt x="446" y="587"/>
                </a:lnTo>
                <a:lnTo>
                  <a:pt x="459" y="586"/>
                </a:lnTo>
                <a:lnTo>
                  <a:pt x="472" y="585"/>
                </a:lnTo>
                <a:lnTo>
                  <a:pt x="477" y="583"/>
                </a:lnTo>
                <a:lnTo>
                  <a:pt x="483" y="581"/>
                </a:lnTo>
                <a:lnTo>
                  <a:pt x="489" y="579"/>
                </a:lnTo>
                <a:lnTo>
                  <a:pt x="496" y="578"/>
                </a:lnTo>
                <a:lnTo>
                  <a:pt x="508" y="577"/>
                </a:lnTo>
                <a:lnTo>
                  <a:pt x="522" y="576"/>
                </a:lnTo>
                <a:lnTo>
                  <a:pt x="528" y="576"/>
                </a:lnTo>
                <a:lnTo>
                  <a:pt x="534" y="575"/>
                </a:lnTo>
                <a:lnTo>
                  <a:pt x="540" y="573"/>
                </a:lnTo>
                <a:lnTo>
                  <a:pt x="546" y="571"/>
                </a:lnTo>
                <a:lnTo>
                  <a:pt x="551" y="567"/>
                </a:lnTo>
                <a:lnTo>
                  <a:pt x="555" y="563"/>
                </a:lnTo>
                <a:lnTo>
                  <a:pt x="559" y="557"/>
                </a:lnTo>
                <a:lnTo>
                  <a:pt x="562" y="551"/>
                </a:lnTo>
                <a:lnTo>
                  <a:pt x="565" y="551"/>
                </a:lnTo>
                <a:lnTo>
                  <a:pt x="568" y="551"/>
                </a:lnTo>
                <a:lnTo>
                  <a:pt x="568" y="534"/>
                </a:lnTo>
                <a:lnTo>
                  <a:pt x="568" y="519"/>
                </a:lnTo>
                <a:lnTo>
                  <a:pt x="568" y="502"/>
                </a:lnTo>
                <a:lnTo>
                  <a:pt x="568" y="487"/>
                </a:lnTo>
                <a:lnTo>
                  <a:pt x="553" y="487"/>
                </a:lnTo>
                <a:lnTo>
                  <a:pt x="545" y="486"/>
                </a:lnTo>
                <a:lnTo>
                  <a:pt x="543" y="486"/>
                </a:lnTo>
                <a:lnTo>
                  <a:pt x="542" y="485"/>
                </a:lnTo>
                <a:lnTo>
                  <a:pt x="542" y="483"/>
                </a:lnTo>
                <a:lnTo>
                  <a:pt x="542" y="482"/>
                </a:lnTo>
                <a:lnTo>
                  <a:pt x="553" y="482"/>
                </a:lnTo>
                <a:lnTo>
                  <a:pt x="559" y="482"/>
                </a:lnTo>
                <a:lnTo>
                  <a:pt x="561" y="481"/>
                </a:lnTo>
                <a:lnTo>
                  <a:pt x="562" y="480"/>
                </a:lnTo>
                <a:lnTo>
                  <a:pt x="562" y="479"/>
                </a:lnTo>
                <a:lnTo>
                  <a:pt x="570" y="471"/>
                </a:lnTo>
                <a:lnTo>
                  <a:pt x="576" y="463"/>
                </a:lnTo>
                <a:lnTo>
                  <a:pt x="580" y="454"/>
                </a:lnTo>
                <a:lnTo>
                  <a:pt x="583" y="444"/>
                </a:lnTo>
                <a:lnTo>
                  <a:pt x="587" y="444"/>
                </a:lnTo>
                <a:lnTo>
                  <a:pt x="591" y="444"/>
                </a:lnTo>
                <a:lnTo>
                  <a:pt x="592" y="433"/>
                </a:lnTo>
                <a:lnTo>
                  <a:pt x="593" y="422"/>
                </a:lnTo>
                <a:lnTo>
                  <a:pt x="603" y="416"/>
                </a:lnTo>
                <a:lnTo>
                  <a:pt x="613" y="411"/>
                </a:lnTo>
                <a:lnTo>
                  <a:pt x="635" y="408"/>
                </a:lnTo>
                <a:lnTo>
                  <a:pt x="657" y="405"/>
                </a:lnTo>
                <a:lnTo>
                  <a:pt x="678" y="402"/>
                </a:lnTo>
                <a:lnTo>
                  <a:pt x="700" y="399"/>
                </a:lnTo>
                <a:lnTo>
                  <a:pt x="698" y="378"/>
                </a:lnTo>
                <a:lnTo>
                  <a:pt x="694" y="357"/>
                </a:lnTo>
                <a:lnTo>
                  <a:pt x="690" y="336"/>
                </a:lnTo>
                <a:lnTo>
                  <a:pt x="688" y="316"/>
                </a:lnTo>
                <a:lnTo>
                  <a:pt x="670" y="318"/>
                </a:lnTo>
                <a:lnTo>
                  <a:pt x="654" y="320"/>
                </a:lnTo>
                <a:lnTo>
                  <a:pt x="637" y="321"/>
                </a:lnTo>
                <a:lnTo>
                  <a:pt x="620" y="323"/>
                </a:lnTo>
                <a:lnTo>
                  <a:pt x="621" y="313"/>
                </a:lnTo>
                <a:lnTo>
                  <a:pt x="622" y="307"/>
                </a:lnTo>
                <a:lnTo>
                  <a:pt x="623" y="304"/>
                </a:lnTo>
                <a:lnTo>
                  <a:pt x="627" y="300"/>
                </a:lnTo>
                <a:lnTo>
                  <a:pt x="641" y="300"/>
                </a:lnTo>
                <a:lnTo>
                  <a:pt x="655" y="301"/>
                </a:lnTo>
                <a:lnTo>
                  <a:pt x="656" y="293"/>
                </a:lnTo>
                <a:lnTo>
                  <a:pt x="656" y="283"/>
                </a:lnTo>
                <a:lnTo>
                  <a:pt x="657" y="275"/>
                </a:lnTo>
                <a:lnTo>
                  <a:pt x="658" y="267"/>
                </a:lnTo>
                <a:lnTo>
                  <a:pt x="645" y="265"/>
                </a:lnTo>
                <a:lnTo>
                  <a:pt x="633" y="264"/>
                </a:lnTo>
                <a:lnTo>
                  <a:pt x="620" y="262"/>
                </a:lnTo>
                <a:lnTo>
                  <a:pt x="608" y="260"/>
                </a:lnTo>
                <a:lnTo>
                  <a:pt x="614" y="258"/>
                </a:lnTo>
                <a:lnTo>
                  <a:pt x="619" y="257"/>
                </a:lnTo>
                <a:lnTo>
                  <a:pt x="619" y="252"/>
                </a:lnTo>
                <a:lnTo>
                  <a:pt x="620" y="247"/>
                </a:lnTo>
                <a:lnTo>
                  <a:pt x="634" y="243"/>
                </a:lnTo>
                <a:lnTo>
                  <a:pt x="648" y="237"/>
                </a:lnTo>
                <a:lnTo>
                  <a:pt x="656" y="232"/>
                </a:lnTo>
                <a:lnTo>
                  <a:pt x="663" y="229"/>
                </a:lnTo>
                <a:lnTo>
                  <a:pt x="669" y="224"/>
                </a:lnTo>
                <a:lnTo>
                  <a:pt x="675" y="220"/>
                </a:lnTo>
                <a:lnTo>
                  <a:pt x="680" y="215"/>
                </a:lnTo>
                <a:lnTo>
                  <a:pt x="685" y="210"/>
                </a:lnTo>
                <a:lnTo>
                  <a:pt x="688" y="203"/>
                </a:lnTo>
                <a:lnTo>
                  <a:pt x="689" y="197"/>
                </a:lnTo>
                <a:lnTo>
                  <a:pt x="690" y="190"/>
                </a:lnTo>
                <a:lnTo>
                  <a:pt x="689" y="183"/>
                </a:lnTo>
                <a:lnTo>
                  <a:pt x="686" y="175"/>
                </a:lnTo>
                <a:lnTo>
                  <a:pt x="682" y="167"/>
                </a:lnTo>
                <a:lnTo>
                  <a:pt x="680" y="152"/>
                </a:lnTo>
                <a:lnTo>
                  <a:pt x="680" y="135"/>
                </a:lnTo>
                <a:lnTo>
                  <a:pt x="680" y="119"/>
                </a:lnTo>
                <a:lnTo>
                  <a:pt x="680" y="104"/>
                </a:lnTo>
                <a:lnTo>
                  <a:pt x="690" y="98"/>
                </a:lnTo>
                <a:lnTo>
                  <a:pt x="700" y="92"/>
                </a:lnTo>
                <a:lnTo>
                  <a:pt x="719" y="92"/>
                </a:lnTo>
                <a:lnTo>
                  <a:pt x="739" y="92"/>
                </a:lnTo>
                <a:lnTo>
                  <a:pt x="757" y="92"/>
                </a:lnTo>
                <a:lnTo>
                  <a:pt x="777" y="92"/>
                </a:lnTo>
                <a:lnTo>
                  <a:pt x="777" y="87"/>
                </a:lnTo>
                <a:lnTo>
                  <a:pt x="777" y="84"/>
                </a:lnTo>
                <a:lnTo>
                  <a:pt x="776" y="77"/>
                </a:lnTo>
                <a:lnTo>
                  <a:pt x="776" y="70"/>
                </a:lnTo>
                <a:lnTo>
                  <a:pt x="784" y="61"/>
                </a:lnTo>
                <a:lnTo>
                  <a:pt x="792" y="54"/>
                </a:lnTo>
                <a:lnTo>
                  <a:pt x="802" y="47"/>
                </a:lnTo>
                <a:lnTo>
                  <a:pt x="810" y="41"/>
                </a:lnTo>
                <a:lnTo>
                  <a:pt x="829" y="29"/>
                </a:lnTo>
                <a:lnTo>
                  <a:pt x="850" y="18"/>
                </a:lnTo>
                <a:lnTo>
                  <a:pt x="859" y="9"/>
                </a:lnTo>
                <a:lnTo>
                  <a:pt x="864" y="4"/>
                </a:lnTo>
                <a:lnTo>
                  <a:pt x="868" y="2"/>
                </a:lnTo>
                <a:lnTo>
                  <a:pt x="872" y="0"/>
                </a:lnTo>
                <a:lnTo>
                  <a:pt x="876" y="8"/>
                </a:lnTo>
                <a:lnTo>
                  <a:pt x="881" y="14"/>
                </a:lnTo>
                <a:lnTo>
                  <a:pt x="887" y="18"/>
                </a:lnTo>
                <a:lnTo>
                  <a:pt x="893" y="21"/>
                </a:lnTo>
                <a:lnTo>
                  <a:pt x="908" y="23"/>
                </a:lnTo>
                <a:lnTo>
                  <a:pt x="925" y="25"/>
                </a:lnTo>
                <a:lnTo>
                  <a:pt x="956" y="53"/>
                </a:lnTo>
                <a:lnTo>
                  <a:pt x="989" y="82"/>
                </a:lnTo>
                <a:lnTo>
                  <a:pt x="998" y="88"/>
                </a:lnTo>
                <a:lnTo>
                  <a:pt x="1007" y="96"/>
                </a:lnTo>
                <a:lnTo>
                  <a:pt x="1016" y="101"/>
                </a:lnTo>
                <a:lnTo>
                  <a:pt x="1026" y="106"/>
                </a:lnTo>
                <a:lnTo>
                  <a:pt x="1035" y="110"/>
                </a:lnTo>
                <a:lnTo>
                  <a:pt x="1044" y="114"/>
                </a:lnTo>
                <a:lnTo>
                  <a:pt x="1055" y="116"/>
                </a:lnTo>
                <a:lnTo>
                  <a:pt x="1065" y="118"/>
                </a:lnTo>
                <a:lnTo>
                  <a:pt x="1062" y="132"/>
                </a:lnTo>
                <a:lnTo>
                  <a:pt x="1059" y="142"/>
                </a:lnTo>
                <a:lnTo>
                  <a:pt x="1053" y="158"/>
                </a:lnTo>
                <a:lnTo>
                  <a:pt x="1040" y="183"/>
                </a:lnTo>
                <a:lnTo>
                  <a:pt x="1031" y="189"/>
                </a:lnTo>
                <a:lnTo>
                  <a:pt x="1022" y="195"/>
                </a:lnTo>
                <a:lnTo>
                  <a:pt x="1014" y="202"/>
                </a:lnTo>
                <a:lnTo>
                  <a:pt x="1008" y="210"/>
                </a:lnTo>
                <a:lnTo>
                  <a:pt x="1003" y="218"/>
                </a:lnTo>
                <a:lnTo>
                  <a:pt x="998" y="226"/>
                </a:lnTo>
                <a:lnTo>
                  <a:pt x="994" y="235"/>
                </a:lnTo>
                <a:lnTo>
                  <a:pt x="991" y="243"/>
                </a:lnTo>
                <a:lnTo>
                  <a:pt x="983" y="262"/>
                </a:lnTo>
                <a:lnTo>
                  <a:pt x="976" y="280"/>
                </a:lnTo>
                <a:lnTo>
                  <a:pt x="972" y="290"/>
                </a:lnTo>
                <a:lnTo>
                  <a:pt x="968" y="299"/>
                </a:lnTo>
                <a:lnTo>
                  <a:pt x="963" y="308"/>
                </a:lnTo>
                <a:lnTo>
                  <a:pt x="956" y="318"/>
                </a:lnTo>
                <a:lnTo>
                  <a:pt x="954" y="329"/>
                </a:lnTo>
                <a:lnTo>
                  <a:pt x="953" y="340"/>
                </a:lnTo>
                <a:lnTo>
                  <a:pt x="957" y="340"/>
                </a:lnTo>
                <a:lnTo>
                  <a:pt x="961" y="340"/>
                </a:lnTo>
                <a:lnTo>
                  <a:pt x="964" y="349"/>
                </a:lnTo>
                <a:lnTo>
                  <a:pt x="965" y="357"/>
                </a:lnTo>
                <a:lnTo>
                  <a:pt x="966" y="365"/>
                </a:lnTo>
                <a:lnTo>
                  <a:pt x="968" y="372"/>
                </a:lnTo>
                <a:lnTo>
                  <a:pt x="987" y="370"/>
                </a:lnTo>
                <a:lnTo>
                  <a:pt x="1007" y="367"/>
                </a:lnTo>
                <a:lnTo>
                  <a:pt x="1027" y="365"/>
                </a:lnTo>
                <a:lnTo>
                  <a:pt x="1047" y="363"/>
                </a:lnTo>
                <a:lnTo>
                  <a:pt x="1055" y="355"/>
                </a:lnTo>
                <a:lnTo>
                  <a:pt x="1063" y="348"/>
                </a:lnTo>
                <a:lnTo>
                  <a:pt x="1070" y="342"/>
                </a:lnTo>
                <a:lnTo>
                  <a:pt x="1077" y="339"/>
                </a:lnTo>
                <a:lnTo>
                  <a:pt x="1083" y="337"/>
                </a:lnTo>
                <a:lnTo>
                  <a:pt x="1089" y="337"/>
                </a:lnTo>
                <a:lnTo>
                  <a:pt x="1094" y="337"/>
                </a:lnTo>
                <a:lnTo>
                  <a:pt x="1099" y="339"/>
                </a:lnTo>
                <a:lnTo>
                  <a:pt x="1105" y="342"/>
                </a:lnTo>
                <a:lnTo>
                  <a:pt x="1110" y="347"/>
                </a:lnTo>
                <a:lnTo>
                  <a:pt x="1115" y="351"/>
                </a:lnTo>
                <a:lnTo>
                  <a:pt x="1120" y="356"/>
                </a:lnTo>
                <a:lnTo>
                  <a:pt x="1132" y="366"/>
                </a:lnTo>
                <a:lnTo>
                  <a:pt x="1144" y="378"/>
                </a:lnTo>
                <a:lnTo>
                  <a:pt x="1139" y="394"/>
                </a:lnTo>
                <a:lnTo>
                  <a:pt x="1137" y="407"/>
                </a:lnTo>
                <a:lnTo>
                  <a:pt x="1138" y="412"/>
                </a:lnTo>
                <a:lnTo>
                  <a:pt x="1141" y="417"/>
                </a:lnTo>
                <a:lnTo>
                  <a:pt x="1146" y="423"/>
                </a:lnTo>
                <a:lnTo>
                  <a:pt x="1153" y="429"/>
                </a:lnTo>
                <a:lnTo>
                  <a:pt x="1152" y="440"/>
                </a:lnTo>
                <a:lnTo>
                  <a:pt x="1151" y="449"/>
                </a:lnTo>
                <a:lnTo>
                  <a:pt x="1148" y="455"/>
                </a:lnTo>
                <a:lnTo>
                  <a:pt x="1145" y="461"/>
                </a:lnTo>
                <a:lnTo>
                  <a:pt x="1134" y="470"/>
                </a:lnTo>
                <a:lnTo>
                  <a:pt x="1118" y="481"/>
                </a:lnTo>
                <a:lnTo>
                  <a:pt x="1118" y="493"/>
                </a:lnTo>
                <a:lnTo>
                  <a:pt x="1118" y="503"/>
                </a:lnTo>
                <a:lnTo>
                  <a:pt x="1119" y="515"/>
                </a:lnTo>
                <a:lnTo>
                  <a:pt x="1119" y="526"/>
                </a:lnTo>
                <a:lnTo>
                  <a:pt x="1114" y="548"/>
                </a:lnTo>
                <a:lnTo>
                  <a:pt x="1107" y="572"/>
                </a:lnTo>
                <a:lnTo>
                  <a:pt x="1104" y="584"/>
                </a:lnTo>
                <a:lnTo>
                  <a:pt x="1101" y="596"/>
                </a:lnTo>
                <a:lnTo>
                  <a:pt x="1101" y="607"/>
                </a:lnTo>
                <a:lnTo>
                  <a:pt x="1103" y="617"/>
                </a:lnTo>
                <a:lnTo>
                  <a:pt x="1107" y="624"/>
                </a:lnTo>
                <a:lnTo>
                  <a:pt x="1110" y="631"/>
                </a:lnTo>
                <a:lnTo>
                  <a:pt x="1125" y="630"/>
                </a:lnTo>
                <a:lnTo>
                  <a:pt x="1141" y="628"/>
                </a:lnTo>
                <a:lnTo>
                  <a:pt x="1155" y="627"/>
                </a:lnTo>
                <a:lnTo>
                  <a:pt x="1171" y="627"/>
                </a:lnTo>
                <a:lnTo>
                  <a:pt x="1171" y="621"/>
                </a:lnTo>
                <a:lnTo>
                  <a:pt x="1171" y="617"/>
                </a:lnTo>
                <a:lnTo>
                  <a:pt x="1173" y="613"/>
                </a:lnTo>
                <a:lnTo>
                  <a:pt x="1177" y="609"/>
                </a:lnTo>
                <a:lnTo>
                  <a:pt x="1183" y="609"/>
                </a:lnTo>
                <a:lnTo>
                  <a:pt x="1190" y="609"/>
                </a:lnTo>
                <a:lnTo>
                  <a:pt x="1190" y="620"/>
                </a:lnTo>
                <a:lnTo>
                  <a:pt x="1189" y="631"/>
                </a:lnTo>
                <a:lnTo>
                  <a:pt x="1189" y="642"/>
                </a:lnTo>
                <a:lnTo>
                  <a:pt x="1189" y="654"/>
                </a:lnTo>
                <a:lnTo>
                  <a:pt x="1194" y="658"/>
                </a:lnTo>
                <a:lnTo>
                  <a:pt x="1197" y="662"/>
                </a:lnTo>
                <a:lnTo>
                  <a:pt x="1199" y="667"/>
                </a:lnTo>
                <a:lnTo>
                  <a:pt x="1201" y="676"/>
                </a:lnTo>
                <a:lnTo>
                  <a:pt x="1206" y="676"/>
                </a:lnTo>
                <a:lnTo>
                  <a:pt x="1212" y="676"/>
                </a:lnTo>
                <a:lnTo>
                  <a:pt x="1215" y="684"/>
                </a:lnTo>
                <a:lnTo>
                  <a:pt x="1218" y="690"/>
                </a:lnTo>
                <a:lnTo>
                  <a:pt x="1220" y="695"/>
                </a:lnTo>
                <a:lnTo>
                  <a:pt x="1223" y="700"/>
                </a:lnTo>
                <a:lnTo>
                  <a:pt x="1226" y="703"/>
                </a:lnTo>
                <a:lnTo>
                  <a:pt x="1230" y="706"/>
                </a:lnTo>
                <a:lnTo>
                  <a:pt x="1236" y="710"/>
                </a:lnTo>
                <a:lnTo>
                  <a:pt x="1243" y="714"/>
                </a:lnTo>
                <a:lnTo>
                  <a:pt x="1240" y="734"/>
                </a:lnTo>
                <a:lnTo>
                  <a:pt x="1240" y="747"/>
                </a:lnTo>
                <a:lnTo>
                  <a:pt x="1240" y="757"/>
                </a:lnTo>
                <a:lnTo>
                  <a:pt x="1243" y="770"/>
                </a:lnTo>
                <a:lnTo>
                  <a:pt x="1234" y="773"/>
                </a:lnTo>
                <a:lnTo>
                  <a:pt x="1227" y="776"/>
                </a:lnTo>
                <a:lnTo>
                  <a:pt x="1217" y="782"/>
                </a:lnTo>
                <a:lnTo>
                  <a:pt x="1201" y="794"/>
                </a:lnTo>
                <a:lnTo>
                  <a:pt x="1202" y="805"/>
                </a:lnTo>
                <a:lnTo>
                  <a:pt x="1204" y="815"/>
                </a:lnTo>
                <a:lnTo>
                  <a:pt x="1207" y="825"/>
                </a:lnTo>
                <a:lnTo>
                  <a:pt x="1210" y="834"/>
                </a:lnTo>
                <a:lnTo>
                  <a:pt x="1215" y="842"/>
                </a:lnTo>
                <a:lnTo>
                  <a:pt x="1219" y="850"/>
                </a:lnTo>
                <a:lnTo>
                  <a:pt x="1224" y="856"/>
                </a:lnTo>
                <a:lnTo>
                  <a:pt x="1229" y="862"/>
                </a:lnTo>
                <a:lnTo>
                  <a:pt x="1235" y="868"/>
                </a:lnTo>
                <a:lnTo>
                  <a:pt x="1243" y="873"/>
                </a:lnTo>
                <a:lnTo>
                  <a:pt x="1250" y="878"/>
                </a:lnTo>
                <a:lnTo>
                  <a:pt x="1258" y="882"/>
                </a:lnTo>
                <a:lnTo>
                  <a:pt x="1266" y="886"/>
                </a:lnTo>
                <a:lnTo>
                  <a:pt x="1276" y="889"/>
                </a:lnTo>
                <a:lnTo>
                  <a:pt x="1285" y="892"/>
                </a:lnTo>
                <a:lnTo>
                  <a:pt x="1295" y="895"/>
                </a:lnTo>
                <a:lnTo>
                  <a:pt x="1288" y="901"/>
                </a:lnTo>
                <a:lnTo>
                  <a:pt x="1284" y="906"/>
                </a:lnTo>
                <a:lnTo>
                  <a:pt x="1282" y="911"/>
                </a:lnTo>
                <a:lnTo>
                  <a:pt x="1280" y="919"/>
                </a:lnTo>
                <a:lnTo>
                  <a:pt x="1270" y="922"/>
                </a:lnTo>
                <a:lnTo>
                  <a:pt x="1264" y="925"/>
                </a:lnTo>
                <a:lnTo>
                  <a:pt x="1260" y="929"/>
                </a:lnTo>
                <a:lnTo>
                  <a:pt x="1257" y="935"/>
                </a:lnTo>
                <a:lnTo>
                  <a:pt x="1255" y="946"/>
                </a:lnTo>
                <a:lnTo>
                  <a:pt x="1254" y="963"/>
                </a:lnTo>
                <a:lnTo>
                  <a:pt x="1265" y="966"/>
                </a:lnTo>
                <a:lnTo>
                  <a:pt x="1277" y="970"/>
                </a:lnTo>
                <a:lnTo>
                  <a:pt x="1286" y="976"/>
                </a:lnTo>
                <a:lnTo>
                  <a:pt x="1293" y="983"/>
                </a:lnTo>
                <a:lnTo>
                  <a:pt x="1300" y="993"/>
                </a:lnTo>
                <a:lnTo>
                  <a:pt x="1305" y="1003"/>
                </a:lnTo>
                <a:lnTo>
                  <a:pt x="1308" y="1015"/>
                </a:lnTo>
                <a:lnTo>
                  <a:pt x="1310" y="1028"/>
                </a:lnTo>
                <a:lnTo>
                  <a:pt x="1293" y="1034"/>
                </a:lnTo>
                <a:lnTo>
                  <a:pt x="1280" y="1042"/>
                </a:lnTo>
                <a:lnTo>
                  <a:pt x="1274" y="1046"/>
                </a:lnTo>
                <a:lnTo>
                  <a:pt x="1268" y="1051"/>
                </a:lnTo>
                <a:lnTo>
                  <a:pt x="1264" y="1055"/>
                </a:lnTo>
                <a:lnTo>
                  <a:pt x="1261" y="1060"/>
                </a:lnTo>
                <a:lnTo>
                  <a:pt x="1259" y="1065"/>
                </a:lnTo>
                <a:lnTo>
                  <a:pt x="1257" y="1072"/>
                </a:lnTo>
                <a:lnTo>
                  <a:pt x="1256" y="1078"/>
                </a:lnTo>
                <a:lnTo>
                  <a:pt x="1257" y="1085"/>
                </a:lnTo>
                <a:lnTo>
                  <a:pt x="1258" y="1092"/>
                </a:lnTo>
                <a:lnTo>
                  <a:pt x="1260" y="1101"/>
                </a:lnTo>
                <a:lnTo>
                  <a:pt x="1263" y="1110"/>
                </a:lnTo>
                <a:lnTo>
                  <a:pt x="1267" y="1119"/>
                </a:lnTo>
                <a:lnTo>
                  <a:pt x="1278" y="1124"/>
                </a:lnTo>
                <a:lnTo>
                  <a:pt x="1288" y="1131"/>
                </a:lnTo>
                <a:lnTo>
                  <a:pt x="1291" y="1142"/>
                </a:lnTo>
                <a:lnTo>
                  <a:pt x="1292" y="1150"/>
                </a:lnTo>
                <a:lnTo>
                  <a:pt x="1292" y="1160"/>
                </a:lnTo>
                <a:lnTo>
                  <a:pt x="1293" y="1172"/>
                </a:lnTo>
                <a:lnTo>
                  <a:pt x="1278" y="1177"/>
                </a:lnTo>
                <a:lnTo>
                  <a:pt x="1269" y="1181"/>
                </a:lnTo>
                <a:lnTo>
                  <a:pt x="1264" y="1184"/>
                </a:lnTo>
                <a:lnTo>
                  <a:pt x="1259" y="1189"/>
                </a:lnTo>
                <a:lnTo>
                  <a:pt x="1260" y="1197"/>
                </a:lnTo>
                <a:lnTo>
                  <a:pt x="1261" y="1205"/>
                </a:lnTo>
                <a:lnTo>
                  <a:pt x="1262" y="1213"/>
                </a:lnTo>
                <a:lnTo>
                  <a:pt x="1264" y="1221"/>
                </a:lnTo>
                <a:lnTo>
                  <a:pt x="1260" y="1229"/>
                </a:lnTo>
                <a:lnTo>
                  <a:pt x="1258" y="1237"/>
                </a:lnTo>
                <a:lnTo>
                  <a:pt x="1258" y="1243"/>
                </a:lnTo>
                <a:lnTo>
                  <a:pt x="1260" y="1249"/>
                </a:lnTo>
                <a:lnTo>
                  <a:pt x="1264" y="1254"/>
                </a:lnTo>
                <a:lnTo>
                  <a:pt x="1268" y="1259"/>
                </a:lnTo>
                <a:lnTo>
                  <a:pt x="1274" y="1263"/>
                </a:lnTo>
                <a:lnTo>
                  <a:pt x="1279" y="1268"/>
                </a:lnTo>
                <a:lnTo>
                  <a:pt x="1285" y="1273"/>
                </a:lnTo>
                <a:lnTo>
                  <a:pt x="1289" y="1277"/>
                </a:lnTo>
                <a:lnTo>
                  <a:pt x="1293" y="1281"/>
                </a:lnTo>
                <a:lnTo>
                  <a:pt x="1295" y="1286"/>
                </a:lnTo>
                <a:lnTo>
                  <a:pt x="1296" y="1293"/>
                </a:lnTo>
                <a:lnTo>
                  <a:pt x="1295" y="1299"/>
                </a:lnTo>
                <a:lnTo>
                  <a:pt x="1291" y="1305"/>
                </a:lnTo>
                <a:lnTo>
                  <a:pt x="1284" y="1313"/>
                </a:lnTo>
                <a:lnTo>
                  <a:pt x="1279" y="1312"/>
                </a:lnTo>
                <a:lnTo>
                  <a:pt x="1275" y="1312"/>
                </a:lnTo>
                <a:lnTo>
                  <a:pt x="1273" y="1325"/>
                </a:lnTo>
                <a:lnTo>
                  <a:pt x="1269" y="1338"/>
                </a:lnTo>
                <a:lnTo>
                  <a:pt x="1267" y="1351"/>
                </a:lnTo>
                <a:lnTo>
                  <a:pt x="1265" y="1364"/>
                </a:lnTo>
                <a:lnTo>
                  <a:pt x="1270" y="1366"/>
                </a:lnTo>
                <a:lnTo>
                  <a:pt x="1278" y="1368"/>
                </a:lnTo>
                <a:lnTo>
                  <a:pt x="1278" y="1392"/>
                </a:lnTo>
                <a:lnTo>
                  <a:pt x="1280" y="1415"/>
                </a:lnTo>
                <a:lnTo>
                  <a:pt x="1283" y="1437"/>
                </a:lnTo>
                <a:lnTo>
                  <a:pt x="1288" y="1461"/>
                </a:lnTo>
                <a:lnTo>
                  <a:pt x="1278" y="1458"/>
                </a:lnTo>
                <a:lnTo>
                  <a:pt x="1266" y="1457"/>
                </a:lnTo>
                <a:lnTo>
                  <a:pt x="1256" y="1456"/>
                </a:lnTo>
                <a:lnTo>
                  <a:pt x="1245" y="1455"/>
                </a:lnTo>
                <a:lnTo>
                  <a:pt x="1234" y="1465"/>
                </a:lnTo>
                <a:lnTo>
                  <a:pt x="1227" y="1473"/>
                </a:lnTo>
                <a:lnTo>
                  <a:pt x="1221" y="1481"/>
                </a:lnTo>
                <a:lnTo>
                  <a:pt x="1217" y="1489"/>
                </a:lnTo>
                <a:lnTo>
                  <a:pt x="1213" y="1497"/>
                </a:lnTo>
                <a:lnTo>
                  <a:pt x="1211" y="1506"/>
                </a:lnTo>
                <a:lnTo>
                  <a:pt x="1209" y="1518"/>
                </a:lnTo>
                <a:lnTo>
                  <a:pt x="1207" y="1532"/>
                </a:lnTo>
                <a:lnTo>
                  <a:pt x="1218" y="1531"/>
                </a:lnTo>
                <a:lnTo>
                  <a:pt x="1228" y="1530"/>
                </a:lnTo>
                <a:lnTo>
                  <a:pt x="1239" y="1530"/>
                </a:lnTo>
                <a:lnTo>
                  <a:pt x="1250" y="1529"/>
                </a:lnTo>
                <a:lnTo>
                  <a:pt x="1250" y="1540"/>
                </a:lnTo>
                <a:lnTo>
                  <a:pt x="1251" y="1551"/>
                </a:lnTo>
                <a:lnTo>
                  <a:pt x="1252" y="1561"/>
                </a:lnTo>
                <a:lnTo>
                  <a:pt x="1252" y="1573"/>
                </a:lnTo>
                <a:lnTo>
                  <a:pt x="1248" y="1573"/>
                </a:lnTo>
                <a:lnTo>
                  <a:pt x="1244" y="1573"/>
                </a:lnTo>
                <a:lnTo>
                  <a:pt x="1238" y="1583"/>
                </a:lnTo>
                <a:lnTo>
                  <a:pt x="1234" y="1594"/>
                </a:lnTo>
                <a:lnTo>
                  <a:pt x="1210" y="1596"/>
                </a:lnTo>
                <a:lnTo>
                  <a:pt x="1184" y="1600"/>
                </a:lnTo>
                <a:lnTo>
                  <a:pt x="1172" y="1603"/>
                </a:lnTo>
                <a:lnTo>
                  <a:pt x="1161" y="1606"/>
                </a:lnTo>
                <a:lnTo>
                  <a:pt x="1154" y="1608"/>
                </a:lnTo>
                <a:lnTo>
                  <a:pt x="1150" y="1611"/>
                </a:lnTo>
                <a:lnTo>
                  <a:pt x="1145" y="1614"/>
                </a:lnTo>
                <a:lnTo>
                  <a:pt x="1141" y="1618"/>
                </a:lnTo>
                <a:lnTo>
                  <a:pt x="1138" y="1657"/>
                </a:lnTo>
                <a:lnTo>
                  <a:pt x="1136" y="1677"/>
                </a:lnTo>
                <a:lnTo>
                  <a:pt x="1135" y="1683"/>
                </a:lnTo>
                <a:lnTo>
                  <a:pt x="1134" y="1686"/>
                </a:lnTo>
                <a:lnTo>
                  <a:pt x="1132" y="1688"/>
                </a:lnTo>
                <a:lnTo>
                  <a:pt x="1131" y="1690"/>
                </a:lnTo>
                <a:lnTo>
                  <a:pt x="1126" y="1690"/>
                </a:lnTo>
                <a:lnTo>
                  <a:pt x="1123" y="1690"/>
                </a:lnTo>
                <a:lnTo>
                  <a:pt x="1123" y="1699"/>
                </a:lnTo>
                <a:lnTo>
                  <a:pt x="1123" y="1710"/>
                </a:lnTo>
                <a:lnTo>
                  <a:pt x="1126" y="1710"/>
                </a:lnTo>
                <a:lnTo>
                  <a:pt x="1131" y="1710"/>
                </a:lnTo>
                <a:lnTo>
                  <a:pt x="1131" y="1717"/>
                </a:lnTo>
                <a:lnTo>
                  <a:pt x="1131" y="1725"/>
                </a:lnTo>
                <a:lnTo>
                  <a:pt x="1131" y="1732"/>
                </a:lnTo>
                <a:lnTo>
                  <a:pt x="1131" y="1741"/>
                </a:lnTo>
                <a:lnTo>
                  <a:pt x="1126" y="1741"/>
                </a:lnTo>
                <a:lnTo>
                  <a:pt x="1123" y="1741"/>
                </a:lnTo>
                <a:lnTo>
                  <a:pt x="1121" y="1752"/>
                </a:lnTo>
                <a:lnTo>
                  <a:pt x="1120" y="1764"/>
                </a:lnTo>
                <a:lnTo>
                  <a:pt x="1119" y="1776"/>
                </a:lnTo>
                <a:lnTo>
                  <a:pt x="1118" y="1788"/>
                </a:lnTo>
                <a:lnTo>
                  <a:pt x="1117" y="1803"/>
                </a:lnTo>
                <a:lnTo>
                  <a:pt x="1117" y="1818"/>
                </a:lnTo>
                <a:lnTo>
                  <a:pt x="1109" y="1815"/>
                </a:lnTo>
                <a:lnTo>
                  <a:pt x="1101" y="1814"/>
                </a:lnTo>
                <a:lnTo>
                  <a:pt x="1089" y="1812"/>
                </a:lnTo>
                <a:lnTo>
                  <a:pt x="1067" y="1810"/>
                </a:lnTo>
                <a:lnTo>
                  <a:pt x="1065" y="1807"/>
                </a:lnTo>
                <a:lnTo>
                  <a:pt x="1065" y="1804"/>
                </a:lnTo>
                <a:lnTo>
                  <a:pt x="1053" y="1803"/>
                </a:lnTo>
                <a:lnTo>
                  <a:pt x="1042" y="1801"/>
                </a:lnTo>
                <a:lnTo>
                  <a:pt x="1031" y="1800"/>
                </a:lnTo>
                <a:lnTo>
                  <a:pt x="1021" y="1799"/>
                </a:lnTo>
                <a:lnTo>
                  <a:pt x="1015" y="1795"/>
                </a:lnTo>
                <a:lnTo>
                  <a:pt x="1009" y="1790"/>
                </a:lnTo>
                <a:lnTo>
                  <a:pt x="1001" y="1787"/>
                </a:lnTo>
                <a:lnTo>
                  <a:pt x="992" y="1785"/>
                </a:lnTo>
                <a:lnTo>
                  <a:pt x="971" y="1781"/>
                </a:lnTo>
                <a:lnTo>
                  <a:pt x="948" y="1779"/>
                </a:lnTo>
                <a:lnTo>
                  <a:pt x="924" y="1777"/>
                </a:lnTo>
                <a:lnTo>
                  <a:pt x="902" y="1777"/>
                </a:lnTo>
                <a:lnTo>
                  <a:pt x="882" y="1778"/>
                </a:lnTo>
                <a:lnTo>
                  <a:pt x="866" y="1780"/>
                </a:lnTo>
                <a:lnTo>
                  <a:pt x="864" y="1799"/>
                </a:lnTo>
                <a:lnTo>
                  <a:pt x="862" y="1817"/>
                </a:lnTo>
                <a:lnTo>
                  <a:pt x="860" y="1836"/>
                </a:lnTo>
                <a:lnTo>
                  <a:pt x="858" y="1855"/>
                </a:lnTo>
                <a:lnTo>
                  <a:pt x="854" y="1855"/>
                </a:lnTo>
                <a:lnTo>
                  <a:pt x="850" y="1855"/>
                </a:lnTo>
                <a:lnTo>
                  <a:pt x="847" y="1871"/>
                </a:lnTo>
                <a:lnTo>
                  <a:pt x="846" y="1888"/>
                </a:lnTo>
                <a:lnTo>
                  <a:pt x="844" y="1906"/>
                </a:lnTo>
                <a:lnTo>
                  <a:pt x="842" y="1922"/>
                </a:lnTo>
                <a:lnTo>
                  <a:pt x="823" y="1920"/>
                </a:lnTo>
                <a:lnTo>
                  <a:pt x="802" y="1917"/>
                </a:lnTo>
                <a:lnTo>
                  <a:pt x="782" y="1915"/>
                </a:lnTo>
                <a:lnTo>
                  <a:pt x="762" y="1913"/>
                </a:lnTo>
                <a:lnTo>
                  <a:pt x="760" y="1910"/>
                </a:lnTo>
                <a:lnTo>
                  <a:pt x="760" y="1907"/>
                </a:lnTo>
                <a:lnTo>
                  <a:pt x="746" y="1906"/>
                </a:lnTo>
                <a:lnTo>
                  <a:pt x="732" y="1906"/>
                </a:lnTo>
                <a:lnTo>
                  <a:pt x="731" y="1902"/>
                </a:lnTo>
                <a:lnTo>
                  <a:pt x="730" y="1899"/>
                </a:lnTo>
                <a:lnTo>
                  <a:pt x="695" y="1896"/>
                </a:lnTo>
                <a:lnTo>
                  <a:pt x="661" y="1893"/>
                </a:lnTo>
                <a:lnTo>
                  <a:pt x="627" y="1889"/>
                </a:lnTo>
                <a:lnTo>
                  <a:pt x="593" y="1886"/>
                </a:lnTo>
                <a:lnTo>
                  <a:pt x="592" y="1896"/>
                </a:lnTo>
                <a:lnTo>
                  <a:pt x="591" y="1907"/>
                </a:lnTo>
                <a:lnTo>
                  <a:pt x="587" y="1907"/>
                </a:lnTo>
                <a:lnTo>
                  <a:pt x="583" y="1907"/>
                </a:lnTo>
                <a:lnTo>
                  <a:pt x="579" y="1942"/>
                </a:lnTo>
                <a:lnTo>
                  <a:pt x="573" y="1977"/>
                </a:lnTo>
                <a:lnTo>
                  <a:pt x="566" y="2012"/>
                </a:lnTo>
                <a:lnTo>
                  <a:pt x="560" y="2048"/>
                </a:lnTo>
                <a:lnTo>
                  <a:pt x="554" y="2083"/>
                </a:lnTo>
                <a:lnTo>
                  <a:pt x="548" y="2118"/>
                </a:lnTo>
                <a:lnTo>
                  <a:pt x="543" y="2153"/>
                </a:lnTo>
                <a:lnTo>
                  <a:pt x="538" y="2188"/>
                </a:lnTo>
                <a:lnTo>
                  <a:pt x="522" y="2186"/>
                </a:lnTo>
                <a:lnTo>
                  <a:pt x="505" y="2182"/>
                </a:lnTo>
                <a:lnTo>
                  <a:pt x="497" y="2180"/>
                </a:lnTo>
                <a:lnTo>
                  <a:pt x="490" y="2179"/>
                </a:lnTo>
                <a:lnTo>
                  <a:pt x="482" y="2179"/>
                </a:lnTo>
                <a:lnTo>
                  <a:pt x="476" y="2180"/>
                </a:lnTo>
                <a:lnTo>
                  <a:pt x="472" y="2190"/>
                </a:lnTo>
                <a:lnTo>
                  <a:pt x="469" y="2200"/>
                </a:lnTo>
                <a:lnTo>
                  <a:pt x="467" y="2215"/>
                </a:lnTo>
                <a:lnTo>
                  <a:pt x="464" y="2242"/>
                </a:lnTo>
                <a:lnTo>
                  <a:pt x="450" y="2237"/>
                </a:lnTo>
                <a:lnTo>
                  <a:pt x="437" y="2234"/>
                </a:lnTo>
                <a:lnTo>
                  <a:pt x="423" y="2231"/>
                </a:lnTo>
                <a:lnTo>
                  <a:pt x="410" y="2227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12700" cap="flat" cmpd="sng" algn="ctr">
            <a:solidFill>
              <a:srgbClr val="808080">
                <a:lumMod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>
            <a:glow rad="38100">
              <a:schemeClr val="accent1">
                <a:lumMod val="100000"/>
              </a:schemeClr>
            </a:glow>
          </a:effectLst>
          <a:scene3d>
            <a:camera prst="orthographicFront"/>
            <a:lightRig rig="threePt" dir="t"/>
          </a:scene3d>
          <a:sp3d>
            <a:bevelT w="0" h="0"/>
          </a:sp3d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Freeform 306">
            <a:extLst>
              <a:ext uri="{FF2B5EF4-FFF2-40B4-BE49-F238E27FC236}">
                <a16:creationId xmlns:a16="http://schemas.microsoft.com/office/drawing/2014/main" id="{DEF7F6F9-DE1E-445F-8FFA-407120EE1CE6}"/>
              </a:ext>
            </a:extLst>
          </p:cNvPr>
          <p:cNvSpPr>
            <a:spLocks/>
          </p:cNvSpPr>
          <p:nvPr/>
        </p:nvSpPr>
        <p:spPr bwMode="auto">
          <a:xfrm>
            <a:off x="126329" y="3096649"/>
            <a:ext cx="981316" cy="1028347"/>
          </a:xfrm>
          <a:custGeom>
            <a:avLst/>
            <a:gdLst>
              <a:gd name="T0" fmla="*/ 2147483646 w 2334"/>
              <a:gd name="T1" fmla="*/ 2147483646 h 2537"/>
              <a:gd name="T2" fmla="*/ 2147483646 w 2334"/>
              <a:gd name="T3" fmla="*/ 2147483646 h 2537"/>
              <a:gd name="T4" fmla="*/ 2147483646 w 2334"/>
              <a:gd name="T5" fmla="*/ 2147483646 h 2537"/>
              <a:gd name="T6" fmla="*/ 2147483646 w 2334"/>
              <a:gd name="T7" fmla="*/ 2147483646 h 2537"/>
              <a:gd name="T8" fmla="*/ 2147483646 w 2334"/>
              <a:gd name="T9" fmla="*/ 2147483646 h 2537"/>
              <a:gd name="T10" fmla="*/ 2147483646 w 2334"/>
              <a:gd name="T11" fmla="*/ 2147483646 h 2537"/>
              <a:gd name="T12" fmla="*/ 2147483646 w 2334"/>
              <a:gd name="T13" fmla="*/ 2147483646 h 2537"/>
              <a:gd name="T14" fmla="*/ 2147483646 w 2334"/>
              <a:gd name="T15" fmla="*/ 2147483646 h 2537"/>
              <a:gd name="T16" fmla="*/ 2147483646 w 2334"/>
              <a:gd name="T17" fmla="*/ 2147483646 h 2537"/>
              <a:gd name="T18" fmla="*/ 2147483646 w 2334"/>
              <a:gd name="T19" fmla="*/ 2147483646 h 2537"/>
              <a:gd name="T20" fmla="*/ 2147483646 w 2334"/>
              <a:gd name="T21" fmla="*/ 2147483646 h 2537"/>
              <a:gd name="T22" fmla="*/ 2147483646 w 2334"/>
              <a:gd name="T23" fmla="*/ 2147483646 h 2537"/>
              <a:gd name="T24" fmla="*/ 2147483646 w 2334"/>
              <a:gd name="T25" fmla="*/ 2147483646 h 2537"/>
              <a:gd name="T26" fmla="*/ 2147483646 w 2334"/>
              <a:gd name="T27" fmla="*/ 2147483646 h 2537"/>
              <a:gd name="T28" fmla="*/ 2147483646 w 2334"/>
              <a:gd name="T29" fmla="*/ 2147483646 h 2537"/>
              <a:gd name="T30" fmla="*/ 2147483646 w 2334"/>
              <a:gd name="T31" fmla="*/ 2147483646 h 2537"/>
              <a:gd name="T32" fmla="*/ 2147483646 w 2334"/>
              <a:gd name="T33" fmla="*/ 2147483646 h 2537"/>
              <a:gd name="T34" fmla="*/ 2147483646 w 2334"/>
              <a:gd name="T35" fmla="*/ 2147483646 h 2537"/>
              <a:gd name="T36" fmla="*/ 2147483646 w 2334"/>
              <a:gd name="T37" fmla="*/ 2147483646 h 2537"/>
              <a:gd name="T38" fmla="*/ 2147483646 w 2334"/>
              <a:gd name="T39" fmla="*/ 2147483646 h 2537"/>
              <a:gd name="T40" fmla="*/ 2147483646 w 2334"/>
              <a:gd name="T41" fmla="*/ 2147483646 h 2537"/>
              <a:gd name="T42" fmla="*/ 2147483646 w 2334"/>
              <a:gd name="T43" fmla="*/ 2147483646 h 2537"/>
              <a:gd name="T44" fmla="*/ 2147483646 w 2334"/>
              <a:gd name="T45" fmla="*/ 2147483646 h 2537"/>
              <a:gd name="T46" fmla="*/ 2147483646 w 2334"/>
              <a:gd name="T47" fmla="*/ 2147483646 h 2537"/>
              <a:gd name="T48" fmla="*/ 2147483646 w 2334"/>
              <a:gd name="T49" fmla="*/ 2147483646 h 2537"/>
              <a:gd name="T50" fmla="*/ 2147483646 w 2334"/>
              <a:gd name="T51" fmla="*/ 2147483646 h 2537"/>
              <a:gd name="T52" fmla="*/ 2147483646 w 2334"/>
              <a:gd name="T53" fmla="*/ 2147483646 h 2537"/>
              <a:gd name="T54" fmla="*/ 2147483646 w 2334"/>
              <a:gd name="T55" fmla="*/ 2147483646 h 2537"/>
              <a:gd name="T56" fmla="*/ 2147483646 w 2334"/>
              <a:gd name="T57" fmla="*/ 2147483646 h 2537"/>
              <a:gd name="T58" fmla="*/ 2147483646 w 2334"/>
              <a:gd name="T59" fmla="*/ 2147483646 h 2537"/>
              <a:gd name="T60" fmla="*/ 2147483646 w 2334"/>
              <a:gd name="T61" fmla="*/ 2147483646 h 2537"/>
              <a:gd name="T62" fmla="*/ 2147483646 w 2334"/>
              <a:gd name="T63" fmla="*/ 2147483646 h 2537"/>
              <a:gd name="T64" fmla="*/ 2147483646 w 2334"/>
              <a:gd name="T65" fmla="*/ 2147483646 h 2537"/>
              <a:gd name="T66" fmla="*/ 2147483646 w 2334"/>
              <a:gd name="T67" fmla="*/ 2147483646 h 2537"/>
              <a:gd name="T68" fmla="*/ 2147483646 w 2334"/>
              <a:gd name="T69" fmla="*/ 2147483646 h 2537"/>
              <a:gd name="T70" fmla="*/ 2147483646 w 2334"/>
              <a:gd name="T71" fmla="*/ 2147483646 h 2537"/>
              <a:gd name="T72" fmla="*/ 2147483646 w 2334"/>
              <a:gd name="T73" fmla="*/ 2147483646 h 2537"/>
              <a:gd name="T74" fmla="*/ 2147483646 w 2334"/>
              <a:gd name="T75" fmla="*/ 2147483646 h 2537"/>
              <a:gd name="T76" fmla="*/ 2147483646 w 2334"/>
              <a:gd name="T77" fmla="*/ 2147483646 h 2537"/>
              <a:gd name="T78" fmla="*/ 2147483646 w 2334"/>
              <a:gd name="T79" fmla="*/ 2147483646 h 2537"/>
              <a:gd name="T80" fmla="*/ 2147483646 w 2334"/>
              <a:gd name="T81" fmla="*/ 2147483646 h 2537"/>
              <a:gd name="T82" fmla="*/ 2147483646 w 2334"/>
              <a:gd name="T83" fmla="*/ 2147483646 h 2537"/>
              <a:gd name="T84" fmla="*/ 2147483646 w 2334"/>
              <a:gd name="T85" fmla="*/ 2147483646 h 2537"/>
              <a:gd name="T86" fmla="*/ 2147483646 w 2334"/>
              <a:gd name="T87" fmla="*/ 2147483646 h 2537"/>
              <a:gd name="T88" fmla="*/ 2147483646 w 2334"/>
              <a:gd name="T89" fmla="*/ 2147483646 h 2537"/>
              <a:gd name="T90" fmla="*/ 2147483646 w 2334"/>
              <a:gd name="T91" fmla="*/ 2147483646 h 2537"/>
              <a:gd name="T92" fmla="*/ 2147483646 w 2334"/>
              <a:gd name="T93" fmla="*/ 2147483646 h 2537"/>
              <a:gd name="T94" fmla="*/ 2147483646 w 2334"/>
              <a:gd name="T95" fmla="*/ 2147483646 h 2537"/>
              <a:gd name="T96" fmla="*/ 2147483646 w 2334"/>
              <a:gd name="T97" fmla="*/ 2147483646 h 2537"/>
              <a:gd name="T98" fmla="*/ 2147483646 w 2334"/>
              <a:gd name="T99" fmla="*/ 2147483646 h 2537"/>
              <a:gd name="T100" fmla="*/ 2147483646 w 2334"/>
              <a:gd name="T101" fmla="*/ 2147483646 h 2537"/>
              <a:gd name="T102" fmla="*/ 2147483646 w 2334"/>
              <a:gd name="T103" fmla="*/ 2147483646 h 2537"/>
              <a:gd name="T104" fmla="*/ 2147483646 w 2334"/>
              <a:gd name="T105" fmla="*/ 2147483646 h 2537"/>
              <a:gd name="T106" fmla="*/ 2147483646 w 2334"/>
              <a:gd name="T107" fmla="*/ 2147483646 h 2537"/>
              <a:gd name="T108" fmla="*/ 2147483646 w 2334"/>
              <a:gd name="T109" fmla="*/ 2147483646 h 2537"/>
              <a:gd name="T110" fmla="*/ 2147483646 w 2334"/>
              <a:gd name="T111" fmla="*/ 2147483646 h 2537"/>
              <a:gd name="T112" fmla="*/ 2147483646 w 2334"/>
              <a:gd name="T113" fmla="*/ 2147483646 h 2537"/>
              <a:gd name="T114" fmla="*/ 2147483646 w 2334"/>
              <a:gd name="T115" fmla="*/ 2147483646 h 2537"/>
              <a:gd name="T116" fmla="*/ 2147483646 w 2334"/>
              <a:gd name="T117" fmla="*/ 2147483646 h 2537"/>
              <a:gd name="T118" fmla="*/ 2147483646 w 2334"/>
              <a:gd name="T119" fmla="*/ 2147483646 h 2537"/>
              <a:gd name="T120" fmla="*/ 2147483646 w 2334"/>
              <a:gd name="T121" fmla="*/ 2147483646 h 2537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2334"/>
              <a:gd name="T184" fmla="*/ 0 h 2537"/>
              <a:gd name="T185" fmla="*/ 2334 w 2334"/>
              <a:gd name="T186" fmla="*/ 2537 h 2537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2334" h="2537">
                <a:moveTo>
                  <a:pt x="1935" y="1433"/>
                </a:moveTo>
                <a:lnTo>
                  <a:pt x="1934" y="1434"/>
                </a:lnTo>
                <a:lnTo>
                  <a:pt x="1933" y="1437"/>
                </a:lnTo>
                <a:lnTo>
                  <a:pt x="1932" y="1442"/>
                </a:lnTo>
                <a:lnTo>
                  <a:pt x="1932" y="1447"/>
                </a:lnTo>
                <a:lnTo>
                  <a:pt x="1932" y="1451"/>
                </a:lnTo>
                <a:lnTo>
                  <a:pt x="1933" y="1457"/>
                </a:lnTo>
                <a:lnTo>
                  <a:pt x="1934" y="1460"/>
                </a:lnTo>
                <a:lnTo>
                  <a:pt x="1935" y="1461"/>
                </a:lnTo>
                <a:lnTo>
                  <a:pt x="1924" y="1474"/>
                </a:lnTo>
                <a:lnTo>
                  <a:pt x="1915" y="1487"/>
                </a:lnTo>
                <a:lnTo>
                  <a:pt x="1912" y="1494"/>
                </a:lnTo>
                <a:lnTo>
                  <a:pt x="1909" y="1500"/>
                </a:lnTo>
                <a:lnTo>
                  <a:pt x="1907" y="1508"/>
                </a:lnTo>
                <a:lnTo>
                  <a:pt x="1906" y="1517"/>
                </a:lnTo>
                <a:lnTo>
                  <a:pt x="1910" y="1519"/>
                </a:lnTo>
                <a:lnTo>
                  <a:pt x="1915" y="1520"/>
                </a:lnTo>
                <a:lnTo>
                  <a:pt x="1915" y="1528"/>
                </a:lnTo>
                <a:lnTo>
                  <a:pt x="1915" y="1536"/>
                </a:lnTo>
                <a:lnTo>
                  <a:pt x="1919" y="1536"/>
                </a:lnTo>
                <a:lnTo>
                  <a:pt x="1922" y="1536"/>
                </a:lnTo>
                <a:lnTo>
                  <a:pt x="1922" y="1541"/>
                </a:lnTo>
                <a:lnTo>
                  <a:pt x="1922" y="1544"/>
                </a:lnTo>
                <a:lnTo>
                  <a:pt x="1926" y="1544"/>
                </a:lnTo>
                <a:lnTo>
                  <a:pt x="1931" y="1544"/>
                </a:lnTo>
                <a:lnTo>
                  <a:pt x="1931" y="1548"/>
                </a:lnTo>
                <a:lnTo>
                  <a:pt x="1931" y="1552"/>
                </a:lnTo>
                <a:lnTo>
                  <a:pt x="1935" y="1552"/>
                </a:lnTo>
                <a:lnTo>
                  <a:pt x="1939" y="1552"/>
                </a:lnTo>
                <a:lnTo>
                  <a:pt x="1940" y="1561"/>
                </a:lnTo>
                <a:lnTo>
                  <a:pt x="1941" y="1571"/>
                </a:lnTo>
                <a:lnTo>
                  <a:pt x="1942" y="1579"/>
                </a:lnTo>
                <a:lnTo>
                  <a:pt x="1943" y="1588"/>
                </a:lnTo>
                <a:lnTo>
                  <a:pt x="1935" y="1594"/>
                </a:lnTo>
                <a:lnTo>
                  <a:pt x="1928" y="1600"/>
                </a:lnTo>
                <a:lnTo>
                  <a:pt x="1923" y="1605"/>
                </a:lnTo>
                <a:lnTo>
                  <a:pt x="1919" y="1610"/>
                </a:lnTo>
                <a:lnTo>
                  <a:pt x="1912" y="1624"/>
                </a:lnTo>
                <a:lnTo>
                  <a:pt x="1906" y="1642"/>
                </a:lnTo>
                <a:lnTo>
                  <a:pt x="1890" y="1652"/>
                </a:lnTo>
                <a:lnTo>
                  <a:pt x="1875" y="1658"/>
                </a:lnTo>
                <a:lnTo>
                  <a:pt x="1860" y="1663"/>
                </a:lnTo>
                <a:lnTo>
                  <a:pt x="1847" y="1665"/>
                </a:lnTo>
                <a:lnTo>
                  <a:pt x="1833" y="1667"/>
                </a:lnTo>
                <a:lnTo>
                  <a:pt x="1818" y="1666"/>
                </a:lnTo>
                <a:lnTo>
                  <a:pt x="1802" y="1664"/>
                </a:lnTo>
                <a:lnTo>
                  <a:pt x="1784" y="1661"/>
                </a:lnTo>
                <a:lnTo>
                  <a:pt x="1775" y="1666"/>
                </a:lnTo>
                <a:lnTo>
                  <a:pt x="1768" y="1672"/>
                </a:lnTo>
                <a:lnTo>
                  <a:pt x="1768" y="1680"/>
                </a:lnTo>
                <a:lnTo>
                  <a:pt x="1768" y="1688"/>
                </a:lnTo>
                <a:lnTo>
                  <a:pt x="1768" y="1696"/>
                </a:lnTo>
                <a:lnTo>
                  <a:pt x="1768" y="1705"/>
                </a:lnTo>
                <a:lnTo>
                  <a:pt x="1759" y="1705"/>
                </a:lnTo>
                <a:lnTo>
                  <a:pt x="1752" y="1705"/>
                </a:lnTo>
                <a:lnTo>
                  <a:pt x="1747" y="1717"/>
                </a:lnTo>
                <a:lnTo>
                  <a:pt x="1740" y="1731"/>
                </a:lnTo>
                <a:lnTo>
                  <a:pt x="1734" y="1731"/>
                </a:lnTo>
                <a:lnTo>
                  <a:pt x="1728" y="1731"/>
                </a:lnTo>
                <a:lnTo>
                  <a:pt x="1728" y="1727"/>
                </a:lnTo>
                <a:lnTo>
                  <a:pt x="1728" y="1723"/>
                </a:lnTo>
                <a:lnTo>
                  <a:pt x="1714" y="1723"/>
                </a:lnTo>
                <a:lnTo>
                  <a:pt x="1699" y="1723"/>
                </a:lnTo>
                <a:lnTo>
                  <a:pt x="1686" y="1723"/>
                </a:lnTo>
                <a:lnTo>
                  <a:pt x="1671" y="1723"/>
                </a:lnTo>
                <a:lnTo>
                  <a:pt x="1669" y="1746"/>
                </a:lnTo>
                <a:lnTo>
                  <a:pt x="1666" y="1761"/>
                </a:lnTo>
                <a:lnTo>
                  <a:pt x="1662" y="1774"/>
                </a:lnTo>
                <a:lnTo>
                  <a:pt x="1656" y="1792"/>
                </a:lnTo>
                <a:lnTo>
                  <a:pt x="1652" y="1792"/>
                </a:lnTo>
                <a:lnTo>
                  <a:pt x="1647" y="1792"/>
                </a:lnTo>
                <a:lnTo>
                  <a:pt x="1647" y="1811"/>
                </a:lnTo>
                <a:lnTo>
                  <a:pt x="1647" y="1831"/>
                </a:lnTo>
                <a:lnTo>
                  <a:pt x="1647" y="1851"/>
                </a:lnTo>
                <a:lnTo>
                  <a:pt x="1647" y="1872"/>
                </a:lnTo>
                <a:lnTo>
                  <a:pt x="1657" y="1872"/>
                </a:lnTo>
                <a:lnTo>
                  <a:pt x="1666" y="1873"/>
                </a:lnTo>
                <a:lnTo>
                  <a:pt x="1675" y="1873"/>
                </a:lnTo>
                <a:lnTo>
                  <a:pt x="1685" y="1874"/>
                </a:lnTo>
                <a:lnTo>
                  <a:pt x="1686" y="1882"/>
                </a:lnTo>
                <a:lnTo>
                  <a:pt x="1687" y="1890"/>
                </a:lnTo>
                <a:lnTo>
                  <a:pt x="1688" y="1898"/>
                </a:lnTo>
                <a:lnTo>
                  <a:pt x="1689" y="1908"/>
                </a:lnTo>
                <a:lnTo>
                  <a:pt x="1694" y="1908"/>
                </a:lnTo>
                <a:lnTo>
                  <a:pt x="1700" y="1908"/>
                </a:lnTo>
                <a:lnTo>
                  <a:pt x="1700" y="1919"/>
                </a:lnTo>
                <a:lnTo>
                  <a:pt x="1700" y="1931"/>
                </a:lnTo>
                <a:lnTo>
                  <a:pt x="1700" y="1943"/>
                </a:lnTo>
                <a:lnTo>
                  <a:pt x="1700" y="1956"/>
                </a:lnTo>
                <a:lnTo>
                  <a:pt x="1686" y="1956"/>
                </a:lnTo>
                <a:lnTo>
                  <a:pt x="1671" y="1956"/>
                </a:lnTo>
                <a:lnTo>
                  <a:pt x="1671" y="1959"/>
                </a:lnTo>
                <a:lnTo>
                  <a:pt x="1671" y="1963"/>
                </a:lnTo>
                <a:lnTo>
                  <a:pt x="1668" y="1963"/>
                </a:lnTo>
                <a:lnTo>
                  <a:pt x="1664" y="1963"/>
                </a:lnTo>
                <a:lnTo>
                  <a:pt x="1664" y="1975"/>
                </a:lnTo>
                <a:lnTo>
                  <a:pt x="1664" y="1988"/>
                </a:lnTo>
                <a:lnTo>
                  <a:pt x="1664" y="2001"/>
                </a:lnTo>
                <a:lnTo>
                  <a:pt x="1664" y="2015"/>
                </a:lnTo>
                <a:lnTo>
                  <a:pt x="1660" y="2015"/>
                </a:lnTo>
                <a:lnTo>
                  <a:pt x="1656" y="2015"/>
                </a:lnTo>
                <a:lnTo>
                  <a:pt x="1656" y="2022"/>
                </a:lnTo>
                <a:lnTo>
                  <a:pt x="1656" y="2030"/>
                </a:lnTo>
                <a:lnTo>
                  <a:pt x="1652" y="2030"/>
                </a:lnTo>
                <a:lnTo>
                  <a:pt x="1647" y="2030"/>
                </a:lnTo>
                <a:lnTo>
                  <a:pt x="1641" y="2042"/>
                </a:lnTo>
                <a:lnTo>
                  <a:pt x="1636" y="2052"/>
                </a:lnTo>
                <a:lnTo>
                  <a:pt x="1622" y="2051"/>
                </a:lnTo>
                <a:lnTo>
                  <a:pt x="1608" y="2051"/>
                </a:lnTo>
                <a:lnTo>
                  <a:pt x="1605" y="2039"/>
                </a:lnTo>
                <a:lnTo>
                  <a:pt x="1601" y="2026"/>
                </a:lnTo>
                <a:lnTo>
                  <a:pt x="1591" y="2026"/>
                </a:lnTo>
                <a:lnTo>
                  <a:pt x="1582" y="2026"/>
                </a:lnTo>
                <a:lnTo>
                  <a:pt x="1579" y="2039"/>
                </a:lnTo>
                <a:lnTo>
                  <a:pt x="1576" y="2051"/>
                </a:lnTo>
                <a:lnTo>
                  <a:pt x="1573" y="2051"/>
                </a:lnTo>
                <a:lnTo>
                  <a:pt x="1569" y="2051"/>
                </a:lnTo>
                <a:lnTo>
                  <a:pt x="1569" y="2062"/>
                </a:lnTo>
                <a:lnTo>
                  <a:pt x="1569" y="2075"/>
                </a:lnTo>
                <a:lnTo>
                  <a:pt x="1560" y="2075"/>
                </a:lnTo>
                <a:lnTo>
                  <a:pt x="1552" y="2075"/>
                </a:lnTo>
                <a:lnTo>
                  <a:pt x="1552" y="2078"/>
                </a:lnTo>
                <a:lnTo>
                  <a:pt x="1552" y="2082"/>
                </a:lnTo>
                <a:lnTo>
                  <a:pt x="1549" y="2082"/>
                </a:lnTo>
                <a:lnTo>
                  <a:pt x="1545" y="2082"/>
                </a:lnTo>
                <a:lnTo>
                  <a:pt x="1545" y="2087"/>
                </a:lnTo>
                <a:lnTo>
                  <a:pt x="1545" y="2093"/>
                </a:lnTo>
                <a:lnTo>
                  <a:pt x="1549" y="2093"/>
                </a:lnTo>
                <a:lnTo>
                  <a:pt x="1552" y="2093"/>
                </a:lnTo>
                <a:lnTo>
                  <a:pt x="1549" y="2100"/>
                </a:lnTo>
                <a:lnTo>
                  <a:pt x="1545" y="2107"/>
                </a:lnTo>
                <a:lnTo>
                  <a:pt x="1549" y="2109"/>
                </a:lnTo>
                <a:lnTo>
                  <a:pt x="1552" y="2112"/>
                </a:lnTo>
                <a:lnTo>
                  <a:pt x="1554" y="2116"/>
                </a:lnTo>
                <a:lnTo>
                  <a:pt x="1555" y="2120"/>
                </a:lnTo>
                <a:lnTo>
                  <a:pt x="1558" y="2129"/>
                </a:lnTo>
                <a:lnTo>
                  <a:pt x="1560" y="2138"/>
                </a:lnTo>
                <a:lnTo>
                  <a:pt x="1565" y="2138"/>
                </a:lnTo>
                <a:lnTo>
                  <a:pt x="1569" y="2138"/>
                </a:lnTo>
                <a:lnTo>
                  <a:pt x="1568" y="2141"/>
                </a:lnTo>
                <a:lnTo>
                  <a:pt x="1566" y="2146"/>
                </a:lnTo>
                <a:lnTo>
                  <a:pt x="1540" y="2148"/>
                </a:lnTo>
                <a:lnTo>
                  <a:pt x="1513" y="2152"/>
                </a:lnTo>
                <a:lnTo>
                  <a:pt x="1499" y="2154"/>
                </a:lnTo>
                <a:lnTo>
                  <a:pt x="1487" y="2157"/>
                </a:lnTo>
                <a:lnTo>
                  <a:pt x="1474" y="2161"/>
                </a:lnTo>
                <a:lnTo>
                  <a:pt x="1463" y="2165"/>
                </a:lnTo>
                <a:lnTo>
                  <a:pt x="1460" y="2175"/>
                </a:lnTo>
                <a:lnTo>
                  <a:pt x="1458" y="2186"/>
                </a:lnTo>
                <a:lnTo>
                  <a:pt x="1455" y="2196"/>
                </a:lnTo>
                <a:lnTo>
                  <a:pt x="1451" y="2208"/>
                </a:lnTo>
                <a:lnTo>
                  <a:pt x="1463" y="2209"/>
                </a:lnTo>
                <a:lnTo>
                  <a:pt x="1474" y="2211"/>
                </a:lnTo>
                <a:lnTo>
                  <a:pt x="1485" y="2214"/>
                </a:lnTo>
                <a:lnTo>
                  <a:pt x="1496" y="2217"/>
                </a:lnTo>
                <a:lnTo>
                  <a:pt x="1516" y="2224"/>
                </a:lnTo>
                <a:lnTo>
                  <a:pt x="1537" y="2234"/>
                </a:lnTo>
                <a:lnTo>
                  <a:pt x="1537" y="2242"/>
                </a:lnTo>
                <a:lnTo>
                  <a:pt x="1537" y="2250"/>
                </a:lnTo>
                <a:lnTo>
                  <a:pt x="1541" y="2250"/>
                </a:lnTo>
                <a:lnTo>
                  <a:pt x="1545" y="2250"/>
                </a:lnTo>
                <a:lnTo>
                  <a:pt x="1545" y="2254"/>
                </a:lnTo>
                <a:lnTo>
                  <a:pt x="1545" y="2257"/>
                </a:lnTo>
                <a:lnTo>
                  <a:pt x="1552" y="2257"/>
                </a:lnTo>
                <a:lnTo>
                  <a:pt x="1560" y="2257"/>
                </a:lnTo>
                <a:lnTo>
                  <a:pt x="1560" y="2262"/>
                </a:lnTo>
                <a:lnTo>
                  <a:pt x="1560" y="2266"/>
                </a:lnTo>
                <a:lnTo>
                  <a:pt x="1565" y="2266"/>
                </a:lnTo>
                <a:lnTo>
                  <a:pt x="1569" y="2266"/>
                </a:lnTo>
                <a:lnTo>
                  <a:pt x="1569" y="2270"/>
                </a:lnTo>
                <a:lnTo>
                  <a:pt x="1569" y="2274"/>
                </a:lnTo>
                <a:lnTo>
                  <a:pt x="1558" y="2275"/>
                </a:lnTo>
                <a:lnTo>
                  <a:pt x="1548" y="2276"/>
                </a:lnTo>
                <a:lnTo>
                  <a:pt x="1546" y="2284"/>
                </a:lnTo>
                <a:lnTo>
                  <a:pt x="1545" y="2294"/>
                </a:lnTo>
                <a:lnTo>
                  <a:pt x="1576" y="2300"/>
                </a:lnTo>
                <a:lnTo>
                  <a:pt x="1606" y="2308"/>
                </a:lnTo>
                <a:lnTo>
                  <a:pt x="1636" y="2318"/>
                </a:lnTo>
                <a:lnTo>
                  <a:pt x="1664" y="2326"/>
                </a:lnTo>
                <a:lnTo>
                  <a:pt x="1666" y="2359"/>
                </a:lnTo>
                <a:lnTo>
                  <a:pt x="1667" y="2379"/>
                </a:lnTo>
                <a:lnTo>
                  <a:pt x="1669" y="2391"/>
                </a:lnTo>
                <a:lnTo>
                  <a:pt x="1671" y="2406"/>
                </a:lnTo>
                <a:lnTo>
                  <a:pt x="1678" y="2407"/>
                </a:lnTo>
                <a:lnTo>
                  <a:pt x="1685" y="2408"/>
                </a:lnTo>
                <a:lnTo>
                  <a:pt x="1690" y="2433"/>
                </a:lnTo>
                <a:lnTo>
                  <a:pt x="1693" y="2447"/>
                </a:lnTo>
                <a:lnTo>
                  <a:pt x="1696" y="2457"/>
                </a:lnTo>
                <a:lnTo>
                  <a:pt x="1700" y="2465"/>
                </a:lnTo>
                <a:lnTo>
                  <a:pt x="1703" y="2465"/>
                </a:lnTo>
                <a:lnTo>
                  <a:pt x="1708" y="2465"/>
                </a:lnTo>
                <a:lnTo>
                  <a:pt x="1708" y="2469"/>
                </a:lnTo>
                <a:lnTo>
                  <a:pt x="1708" y="2472"/>
                </a:lnTo>
                <a:lnTo>
                  <a:pt x="1712" y="2472"/>
                </a:lnTo>
                <a:lnTo>
                  <a:pt x="1716" y="2472"/>
                </a:lnTo>
                <a:lnTo>
                  <a:pt x="1716" y="2480"/>
                </a:lnTo>
                <a:lnTo>
                  <a:pt x="1716" y="2490"/>
                </a:lnTo>
                <a:lnTo>
                  <a:pt x="1720" y="2490"/>
                </a:lnTo>
                <a:lnTo>
                  <a:pt x="1724" y="2490"/>
                </a:lnTo>
                <a:lnTo>
                  <a:pt x="1725" y="2496"/>
                </a:lnTo>
                <a:lnTo>
                  <a:pt x="1727" y="2502"/>
                </a:lnTo>
                <a:lnTo>
                  <a:pt x="1730" y="2506"/>
                </a:lnTo>
                <a:lnTo>
                  <a:pt x="1734" y="2511"/>
                </a:lnTo>
                <a:lnTo>
                  <a:pt x="1738" y="2517"/>
                </a:lnTo>
                <a:lnTo>
                  <a:pt x="1741" y="2522"/>
                </a:lnTo>
                <a:lnTo>
                  <a:pt x="1743" y="2528"/>
                </a:lnTo>
                <a:lnTo>
                  <a:pt x="1743" y="2537"/>
                </a:lnTo>
                <a:lnTo>
                  <a:pt x="1727" y="2534"/>
                </a:lnTo>
                <a:lnTo>
                  <a:pt x="1717" y="2531"/>
                </a:lnTo>
                <a:lnTo>
                  <a:pt x="1707" y="2527"/>
                </a:lnTo>
                <a:lnTo>
                  <a:pt x="1692" y="2520"/>
                </a:lnTo>
                <a:lnTo>
                  <a:pt x="1689" y="2522"/>
                </a:lnTo>
                <a:lnTo>
                  <a:pt x="1684" y="2522"/>
                </a:lnTo>
                <a:lnTo>
                  <a:pt x="1676" y="2522"/>
                </a:lnTo>
                <a:lnTo>
                  <a:pt x="1667" y="2522"/>
                </a:lnTo>
                <a:lnTo>
                  <a:pt x="1645" y="2521"/>
                </a:lnTo>
                <a:lnTo>
                  <a:pt x="1619" y="2520"/>
                </a:lnTo>
                <a:lnTo>
                  <a:pt x="1593" y="2518"/>
                </a:lnTo>
                <a:lnTo>
                  <a:pt x="1569" y="2516"/>
                </a:lnTo>
                <a:lnTo>
                  <a:pt x="1549" y="2514"/>
                </a:lnTo>
                <a:lnTo>
                  <a:pt x="1537" y="2514"/>
                </a:lnTo>
                <a:lnTo>
                  <a:pt x="1537" y="2508"/>
                </a:lnTo>
                <a:lnTo>
                  <a:pt x="1537" y="2505"/>
                </a:lnTo>
                <a:lnTo>
                  <a:pt x="1484" y="2500"/>
                </a:lnTo>
                <a:lnTo>
                  <a:pt x="1431" y="2496"/>
                </a:lnTo>
                <a:lnTo>
                  <a:pt x="1378" y="2492"/>
                </a:lnTo>
                <a:lnTo>
                  <a:pt x="1325" y="2488"/>
                </a:lnTo>
                <a:lnTo>
                  <a:pt x="1272" y="2483"/>
                </a:lnTo>
                <a:lnTo>
                  <a:pt x="1219" y="2481"/>
                </a:lnTo>
                <a:lnTo>
                  <a:pt x="1166" y="2478"/>
                </a:lnTo>
                <a:lnTo>
                  <a:pt x="1113" y="2477"/>
                </a:lnTo>
                <a:lnTo>
                  <a:pt x="1113" y="2473"/>
                </a:lnTo>
                <a:lnTo>
                  <a:pt x="1113" y="2469"/>
                </a:lnTo>
                <a:lnTo>
                  <a:pt x="1092" y="2466"/>
                </a:lnTo>
                <a:lnTo>
                  <a:pt x="1069" y="2464"/>
                </a:lnTo>
                <a:lnTo>
                  <a:pt x="1047" y="2461"/>
                </a:lnTo>
                <a:lnTo>
                  <a:pt x="1024" y="2459"/>
                </a:lnTo>
                <a:lnTo>
                  <a:pt x="1002" y="2457"/>
                </a:lnTo>
                <a:lnTo>
                  <a:pt x="980" y="2455"/>
                </a:lnTo>
                <a:lnTo>
                  <a:pt x="958" y="2454"/>
                </a:lnTo>
                <a:lnTo>
                  <a:pt x="935" y="2453"/>
                </a:lnTo>
                <a:lnTo>
                  <a:pt x="935" y="2449"/>
                </a:lnTo>
                <a:lnTo>
                  <a:pt x="935" y="2445"/>
                </a:lnTo>
                <a:lnTo>
                  <a:pt x="874" y="2442"/>
                </a:lnTo>
                <a:lnTo>
                  <a:pt x="813" y="2440"/>
                </a:lnTo>
                <a:lnTo>
                  <a:pt x="752" y="2437"/>
                </a:lnTo>
                <a:lnTo>
                  <a:pt x="689" y="2433"/>
                </a:lnTo>
                <a:lnTo>
                  <a:pt x="628" y="2429"/>
                </a:lnTo>
                <a:lnTo>
                  <a:pt x="566" y="2423"/>
                </a:lnTo>
                <a:lnTo>
                  <a:pt x="506" y="2417"/>
                </a:lnTo>
                <a:lnTo>
                  <a:pt x="445" y="2409"/>
                </a:lnTo>
                <a:lnTo>
                  <a:pt x="445" y="2405"/>
                </a:lnTo>
                <a:lnTo>
                  <a:pt x="445" y="2401"/>
                </a:lnTo>
                <a:lnTo>
                  <a:pt x="436" y="2401"/>
                </a:lnTo>
                <a:lnTo>
                  <a:pt x="429" y="2401"/>
                </a:lnTo>
                <a:lnTo>
                  <a:pt x="429" y="2397"/>
                </a:lnTo>
                <a:lnTo>
                  <a:pt x="429" y="2393"/>
                </a:lnTo>
                <a:lnTo>
                  <a:pt x="425" y="2393"/>
                </a:lnTo>
                <a:lnTo>
                  <a:pt x="421" y="2393"/>
                </a:lnTo>
                <a:lnTo>
                  <a:pt x="416" y="2386"/>
                </a:lnTo>
                <a:lnTo>
                  <a:pt x="408" y="2381"/>
                </a:lnTo>
                <a:lnTo>
                  <a:pt x="402" y="2378"/>
                </a:lnTo>
                <a:lnTo>
                  <a:pt x="394" y="2376"/>
                </a:lnTo>
                <a:lnTo>
                  <a:pt x="378" y="2371"/>
                </a:lnTo>
                <a:lnTo>
                  <a:pt x="361" y="2366"/>
                </a:lnTo>
                <a:lnTo>
                  <a:pt x="359" y="2361"/>
                </a:lnTo>
                <a:lnTo>
                  <a:pt x="358" y="2358"/>
                </a:lnTo>
                <a:lnTo>
                  <a:pt x="350" y="2358"/>
                </a:lnTo>
                <a:lnTo>
                  <a:pt x="342" y="2358"/>
                </a:lnTo>
                <a:lnTo>
                  <a:pt x="334" y="2358"/>
                </a:lnTo>
                <a:lnTo>
                  <a:pt x="325" y="2358"/>
                </a:lnTo>
                <a:lnTo>
                  <a:pt x="325" y="2353"/>
                </a:lnTo>
                <a:lnTo>
                  <a:pt x="325" y="2350"/>
                </a:lnTo>
                <a:lnTo>
                  <a:pt x="315" y="2348"/>
                </a:lnTo>
                <a:lnTo>
                  <a:pt x="305" y="2347"/>
                </a:lnTo>
                <a:lnTo>
                  <a:pt x="294" y="2346"/>
                </a:lnTo>
                <a:lnTo>
                  <a:pt x="284" y="2344"/>
                </a:lnTo>
                <a:lnTo>
                  <a:pt x="279" y="2351"/>
                </a:lnTo>
                <a:lnTo>
                  <a:pt x="275" y="2358"/>
                </a:lnTo>
                <a:lnTo>
                  <a:pt x="272" y="2364"/>
                </a:lnTo>
                <a:lnTo>
                  <a:pt x="270" y="2371"/>
                </a:lnTo>
                <a:lnTo>
                  <a:pt x="268" y="2379"/>
                </a:lnTo>
                <a:lnTo>
                  <a:pt x="266" y="2385"/>
                </a:lnTo>
                <a:lnTo>
                  <a:pt x="263" y="2392"/>
                </a:lnTo>
                <a:lnTo>
                  <a:pt x="258" y="2398"/>
                </a:lnTo>
                <a:lnTo>
                  <a:pt x="250" y="2420"/>
                </a:lnTo>
                <a:lnTo>
                  <a:pt x="243" y="2435"/>
                </a:lnTo>
                <a:lnTo>
                  <a:pt x="240" y="2445"/>
                </a:lnTo>
                <a:lnTo>
                  <a:pt x="238" y="2453"/>
                </a:lnTo>
                <a:lnTo>
                  <a:pt x="225" y="2455"/>
                </a:lnTo>
                <a:lnTo>
                  <a:pt x="212" y="2458"/>
                </a:lnTo>
                <a:lnTo>
                  <a:pt x="197" y="2462"/>
                </a:lnTo>
                <a:lnTo>
                  <a:pt x="170" y="2469"/>
                </a:lnTo>
                <a:lnTo>
                  <a:pt x="170" y="2464"/>
                </a:lnTo>
                <a:lnTo>
                  <a:pt x="170" y="2461"/>
                </a:lnTo>
                <a:lnTo>
                  <a:pt x="167" y="2461"/>
                </a:lnTo>
                <a:lnTo>
                  <a:pt x="164" y="2461"/>
                </a:lnTo>
                <a:lnTo>
                  <a:pt x="164" y="2457"/>
                </a:lnTo>
                <a:lnTo>
                  <a:pt x="164" y="2453"/>
                </a:lnTo>
                <a:lnTo>
                  <a:pt x="158" y="2453"/>
                </a:lnTo>
                <a:lnTo>
                  <a:pt x="154" y="2453"/>
                </a:lnTo>
                <a:lnTo>
                  <a:pt x="154" y="2449"/>
                </a:lnTo>
                <a:lnTo>
                  <a:pt x="154" y="2445"/>
                </a:lnTo>
                <a:lnTo>
                  <a:pt x="150" y="2445"/>
                </a:lnTo>
                <a:lnTo>
                  <a:pt x="146" y="2445"/>
                </a:lnTo>
                <a:lnTo>
                  <a:pt x="146" y="2440"/>
                </a:lnTo>
                <a:lnTo>
                  <a:pt x="146" y="2437"/>
                </a:lnTo>
                <a:lnTo>
                  <a:pt x="143" y="2437"/>
                </a:lnTo>
                <a:lnTo>
                  <a:pt x="140" y="2437"/>
                </a:lnTo>
                <a:lnTo>
                  <a:pt x="135" y="2414"/>
                </a:lnTo>
                <a:lnTo>
                  <a:pt x="133" y="2402"/>
                </a:lnTo>
                <a:lnTo>
                  <a:pt x="129" y="2392"/>
                </a:lnTo>
                <a:lnTo>
                  <a:pt x="125" y="2382"/>
                </a:lnTo>
                <a:lnTo>
                  <a:pt x="107" y="2364"/>
                </a:lnTo>
                <a:lnTo>
                  <a:pt x="87" y="2347"/>
                </a:lnTo>
                <a:lnTo>
                  <a:pt x="78" y="2336"/>
                </a:lnTo>
                <a:lnTo>
                  <a:pt x="69" y="2326"/>
                </a:lnTo>
                <a:lnTo>
                  <a:pt x="66" y="2321"/>
                </a:lnTo>
                <a:lnTo>
                  <a:pt x="63" y="2315"/>
                </a:lnTo>
                <a:lnTo>
                  <a:pt x="61" y="2310"/>
                </a:lnTo>
                <a:lnTo>
                  <a:pt x="59" y="2305"/>
                </a:lnTo>
                <a:lnTo>
                  <a:pt x="49" y="2303"/>
                </a:lnTo>
                <a:lnTo>
                  <a:pt x="38" y="2302"/>
                </a:lnTo>
                <a:lnTo>
                  <a:pt x="37" y="2291"/>
                </a:lnTo>
                <a:lnTo>
                  <a:pt x="36" y="2279"/>
                </a:lnTo>
                <a:lnTo>
                  <a:pt x="35" y="2268"/>
                </a:lnTo>
                <a:lnTo>
                  <a:pt x="35" y="2257"/>
                </a:lnTo>
                <a:lnTo>
                  <a:pt x="39" y="2257"/>
                </a:lnTo>
                <a:lnTo>
                  <a:pt x="43" y="2257"/>
                </a:lnTo>
                <a:lnTo>
                  <a:pt x="42" y="2248"/>
                </a:lnTo>
                <a:lnTo>
                  <a:pt x="41" y="2238"/>
                </a:lnTo>
                <a:lnTo>
                  <a:pt x="40" y="2228"/>
                </a:lnTo>
                <a:lnTo>
                  <a:pt x="39" y="2219"/>
                </a:lnTo>
                <a:lnTo>
                  <a:pt x="27" y="2216"/>
                </a:lnTo>
                <a:lnTo>
                  <a:pt x="15" y="2213"/>
                </a:lnTo>
                <a:lnTo>
                  <a:pt x="13" y="2192"/>
                </a:lnTo>
                <a:lnTo>
                  <a:pt x="10" y="2171"/>
                </a:lnTo>
                <a:lnTo>
                  <a:pt x="5" y="2151"/>
                </a:lnTo>
                <a:lnTo>
                  <a:pt x="0" y="2130"/>
                </a:lnTo>
                <a:lnTo>
                  <a:pt x="3" y="2130"/>
                </a:lnTo>
                <a:lnTo>
                  <a:pt x="8" y="2130"/>
                </a:lnTo>
                <a:lnTo>
                  <a:pt x="9" y="2111"/>
                </a:lnTo>
                <a:lnTo>
                  <a:pt x="11" y="2097"/>
                </a:lnTo>
                <a:lnTo>
                  <a:pt x="15" y="2077"/>
                </a:lnTo>
                <a:lnTo>
                  <a:pt x="23" y="2044"/>
                </a:lnTo>
                <a:lnTo>
                  <a:pt x="33" y="2039"/>
                </a:lnTo>
                <a:lnTo>
                  <a:pt x="43" y="2034"/>
                </a:lnTo>
                <a:lnTo>
                  <a:pt x="43" y="2012"/>
                </a:lnTo>
                <a:lnTo>
                  <a:pt x="43" y="1990"/>
                </a:lnTo>
                <a:lnTo>
                  <a:pt x="43" y="1968"/>
                </a:lnTo>
                <a:lnTo>
                  <a:pt x="43" y="1947"/>
                </a:lnTo>
                <a:lnTo>
                  <a:pt x="39" y="1947"/>
                </a:lnTo>
                <a:lnTo>
                  <a:pt x="35" y="1947"/>
                </a:lnTo>
                <a:lnTo>
                  <a:pt x="35" y="1942"/>
                </a:lnTo>
                <a:lnTo>
                  <a:pt x="35" y="1939"/>
                </a:lnTo>
                <a:lnTo>
                  <a:pt x="39" y="1939"/>
                </a:lnTo>
                <a:lnTo>
                  <a:pt x="43" y="1939"/>
                </a:lnTo>
                <a:lnTo>
                  <a:pt x="43" y="1935"/>
                </a:lnTo>
                <a:lnTo>
                  <a:pt x="43" y="1932"/>
                </a:lnTo>
                <a:lnTo>
                  <a:pt x="47" y="1932"/>
                </a:lnTo>
                <a:lnTo>
                  <a:pt x="51" y="1932"/>
                </a:lnTo>
                <a:lnTo>
                  <a:pt x="51" y="1922"/>
                </a:lnTo>
                <a:lnTo>
                  <a:pt x="51" y="1914"/>
                </a:lnTo>
                <a:lnTo>
                  <a:pt x="55" y="1914"/>
                </a:lnTo>
                <a:lnTo>
                  <a:pt x="59" y="1914"/>
                </a:lnTo>
                <a:lnTo>
                  <a:pt x="62" y="1905"/>
                </a:lnTo>
                <a:lnTo>
                  <a:pt x="66" y="1896"/>
                </a:lnTo>
                <a:lnTo>
                  <a:pt x="70" y="1888"/>
                </a:lnTo>
                <a:lnTo>
                  <a:pt x="75" y="1881"/>
                </a:lnTo>
                <a:lnTo>
                  <a:pt x="81" y="1875"/>
                </a:lnTo>
                <a:lnTo>
                  <a:pt x="87" y="1868"/>
                </a:lnTo>
                <a:lnTo>
                  <a:pt x="93" y="1863"/>
                </a:lnTo>
                <a:lnTo>
                  <a:pt x="100" y="1858"/>
                </a:lnTo>
                <a:lnTo>
                  <a:pt x="116" y="1851"/>
                </a:lnTo>
                <a:lnTo>
                  <a:pt x="133" y="1844"/>
                </a:lnTo>
                <a:lnTo>
                  <a:pt x="149" y="1837"/>
                </a:lnTo>
                <a:lnTo>
                  <a:pt x="167" y="1832"/>
                </a:lnTo>
                <a:lnTo>
                  <a:pt x="169" y="1822"/>
                </a:lnTo>
                <a:lnTo>
                  <a:pt x="170" y="1811"/>
                </a:lnTo>
                <a:lnTo>
                  <a:pt x="174" y="1811"/>
                </a:lnTo>
                <a:lnTo>
                  <a:pt x="179" y="1811"/>
                </a:lnTo>
                <a:lnTo>
                  <a:pt x="179" y="1807"/>
                </a:lnTo>
                <a:lnTo>
                  <a:pt x="179" y="1803"/>
                </a:lnTo>
                <a:lnTo>
                  <a:pt x="182" y="1803"/>
                </a:lnTo>
                <a:lnTo>
                  <a:pt x="187" y="1803"/>
                </a:lnTo>
                <a:lnTo>
                  <a:pt x="187" y="1778"/>
                </a:lnTo>
                <a:lnTo>
                  <a:pt x="187" y="1752"/>
                </a:lnTo>
                <a:lnTo>
                  <a:pt x="187" y="1727"/>
                </a:lnTo>
                <a:lnTo>
                  <a:pt x="187" y="1701"/>
                </a:lnTo>
                <a:lnTo>
                  <a:pt x="187" y="1677"/>
                </a:lnTo>
                <a:lnTo>
                  <a:pt x="187" y="1651"/>
                </a:lnTo>
                <a:lnTo>
                  <a:pt x="187" y="1626"/>
                </a:lnTo>
                <a:lnTo>
                  <a:pt x="188" y="1601"/>
                </a:lnTo>
                <a:lnTo>
                  <a:pt x="175" y="1573"/>
                </a:lnTo>
                <a:lnTo>
                  <a:pt x="168" y="1557"/>
                </a:lnTo>
                <a:lnTo>
                  <a:pt x="165" y="1548"/>
                </a:lnTo>
                <a:lnTo>
                  <a:pt x="164" y="1536"/>
                </a:lnTo>
                <a:lnTo>
                  <a:pt x="167" y="1536"/>
                </a:lnTo>
                <a:lnTo>
                  <a:pt x="170" y="1536"/>
                </a:lnTo>
                <a:lnTo>
                  <a:pt x="170" y="1524"/>
                </a:lnTo>
                <a:lnTo>
                  <a:pt x="170" y="1511"/>
                </a:lnTo>
                <a:lnTo>
                  <a:pt x="170" y="1497"/>
                </a:lnTo>
                <a:lnTo>
                  <a:pt x="170" y="1485"/>
                </a:lnTo>
                <a:lnTo>
                  <a:pt x="174" y="1485"/>
                </a:lnTo>
                <a:lnTo>
                  <a:pt x="179" y="1485"/>
                </a:lnTo>
                <a:lnTo>
                  <a:pt x="179" y="1467"/>
                </a:lnTo>
                <a:lnTo>
                  <a:pt x="179" y="1450"/>
                </a:lnTo>
                <a:lnTo>
                  <a:pt x="179" y="1434"/>
                </a:lnTo>
                <a:lnTo>
                  <a:pt x="179" y="1417"/>
                </a:lnTo>
                <a:lnTo>
                  <a:pt x="182" y="1417"/>
                </a:lnTo>
                <a:lnTo>
                  <a:pt x="187" y="1417"/>
                </a:lnTo>
                <a:lnTo>
                  <a:pt x="187" y="1421"/>
                </a:lnTo>
                <a:lnTo>
                  <a:pt x="187" y="1424"/>
                </a:lnTo>
                <a:lnTo>
                  <a:pt x="201" y="1424"/>
                </a:lnTo>
                <a:lnTo>
                  <a:pt x="214" y="1424"/>
                </a:lnTo>
                <a:lnTo>
                  <a:pt x="228" y="1424"/>
                </a:lnTo>
                <a:lnTo>
                  <a:pt x="242" y="1424"/>
                </a:lnTo>
                <a:lnTo>
                  <a:pt x="244" y="1405"/>
                </a:lnTo>
                <a:lnTo>
                  <a:pt x="247" y="1389"/>
                </a:lnTo>
                <a:lnTo>
                  <a:pt x="251" y="1369"/>
                </a:lnTo>
                <a:lnTo>
                  <a:pt x="259" y="1337"/>
                </a:lnTo>
                <a:lnTo>
                  <a:pt x="262" y="1337"/>
                </a:lnTo>
                <a:lnTo>
                  <a:pt x="266" y="1337"/>
                </a:lnTo>
                <a:lnTo>
                  <a:pt x="262" y="1325"/>
                </a:lnTo>
                <a:lnTo>
                  <a:pt x="259" y="1312"/>
                </a:lnTo>
                <a:lnTo>
                  <a:pt x="244" y="1310"/>
                </a:lnTo>
                <a:lnTo>
                  <a:pt x="230" y="1310"/>
                </a:lnTo>
                <a:lnTo>
                  <a:pt x="230" y="1313"/>
                </a:lnTo>
                <a:lnTo>
                  <a:pt x="230" y="1318"/>
                </a:lnTo>
                <a:lnTo>
                  <a:pt x="227" y="1318"/>
                </a:lnTo>
                <a:lnTo>
                  <a:pt x="223" y="1318"/>
                </a:lnTo>
                <a:lnTo>
                  <a:pt x="223" y="1325"/>
                </a:lnTo>
                <a:lnTo>
                  <a:pt x="223" y="1334"/>
                </a:lnTo>
                <a:lnTo>
                  <a:pt x="207" y="1332"/>
                </a:lnTo>
                <a:lnTo>
                  <a:pt x="193" y="1330"/>
                </a:lnTo>
                <a:lnTo>
                  <a:pt x="193" y="1316"/>
                </a:lnTo>
                <a:lnTo>
                  <a:pt x="193" y="1302"/>
                </a:lnTo>
                <a:lnTo>
                  <a:pt x="193" y="1288"/>
                </a:lnTo>
                <a:lnTo>
                  <a:pt x="193" y="1273"/>
                </a:lnTo>
                <a:lnTo>
                  <a:pt x="206" y="1268"/>
                </a:lnTo>
                <a:lnTo>
                  <a:pt x="220" y="1263"/>
                </a:lnTo>
                <a:lnTo>
                  <a:pt x="221" y="1253"/>
                </a:lnTo>
                <a:lnTo>
                  <a:pt x="221" y="1244"/>
                </a:lnTo>
                <a:lnTo>
                  <a:pt x="222" y="1236"/>
                </a:lnTo>
                <a:lnTo>
                  <a:pt x="223" y="1226"/>
                </a:lnTo>
                <a:lnTo>
                  <a:pt x="238" y="1221"/>
                </a:lnTo>
                <a:lnTo>
                  <a:pt x="252" y="1216"/>
                </a:lnTo>
                <a:lnTo>
                  <a:pt x="266" y="1212"/>
                </a:lnTo>
                <a:lnTo>
                  <a:pt x="283" y="1210"/>
                </a:lnTo>
                <a:lnTo>
                  <a:pt x="283" y="1206"/>
                </a:lnTo>
                <a:lnTo>
                  <a:pt x="283" y="1202"/>
                </a:lnTo>
                <a:lnTo>
                  <a:pt x="313" y="1202"/>
                </a:lnTo>
                <a:lnTo>
                  <a:pt x="344" y="1204"/>
                </a:lnTo>
                <a:lnTo>
                  <a:pt x="375" y="1204"/>
                </a:lnTo>
                <a:lnTo>
                  <a:pt x="407" y="1205"/>
                </a:lnTo>
                <a:lnTo>
                  <a:pt x="410" y="1201"/>
                </a:lnTo>
                <a:lnTo>
                  <a:pt x="416" y="1199"/>
                </a:lnTo>
                <a:lnTo>
                  <a:pt x="421" y="1197"/>
                </a:lnTo>
                <a:lnTo>
                  <a:pt x="427" y="1196"/>
                </a:lnTo>
                <a:lnTo>
                  <a:pt x="442" y="1195"/>
                </a:lnTo>
                <a:lnTo>
                  <a:pt x="456" y="1195"/>
                </a:lnTo>
                <a:lnTo>
                  <a:pt x="487" y="1198"/>
                </a:lnTo>
                <a:lnTo>
                  <a:pt x="513" y="1202"/>
                </a:lnTo>
                <a:lnTo>
                  <a:pt x="516" y="1178"/>
                </a:lnTo>
                <a:lnTo>
                  <a:pt x="519" y="1154"/>
                </a:lnTo>
                <a:lnTo>
                  <a:pt x="522" y="1131"/>
                </a:lnTo>
                <a:lnTo>
                  <a:pt x="526" y="1107"/>
                </a:lnTo>
                <a:lnTo>
                  <a:pt x="528" y="1083"/>
                </a:lnTo>
                <a:lnTo>
                  <a:pt x="531" y="1059"/>
                </a:lnTo>
                <a:lnTo>
                  <a:pt x="532" y="1035"/>
                </a:lnTo>
                <a:lnTo>
                  <a:pt x="534" y="1012"/>
                </a:lnTo>
                <a:lnTo>
                  <a:pt x="541" y="1012"/>
                </a:lnTo>
                <a:lnTo>
                  <a:pt x="549" y="1012"/>
                </a:lnTo>
                <a:lnTo>
                  <a:pt x="544" y="997"/>
                </a:lnTo>
                <a:lnTo>
                  <a:pt x="541" y="983"/>
                </a:lnTo>
                <a:lnTo>
                  <a:pt x="537" y="983"/>
                </a:lnTo>
                <a:lnTo>
                  <a:pt x="534" y="983"/>
                </a:lnTo>
                <a:lnTo>
                  <a:pt x="534" y="974"/>
                </a:lnTo>
                <a:lnTo>
                  <a:pt x="534" y="967"/>
                </a:lnTo>
                <a:lnTo>
                  <a:pt x="529" y="967"/>
                </a:lnTo>
                <a:lnTo>
                  <a:pt x="526" y="967"/>
                </a:lnTo>
                <a:lnTo>
                  <a:pt x="517" y="951"/>
                </a:lnTo>
                <a:lnTo>
                  <a:pt x="509" y="937"/>
                </a:lnTo>
                <a:lnTo>
                  <a:pt x="506" y="931"/>
                </a:lnTo>
                <a:lnTo>
                  <a:pt x="502" y="923"/>
                </a:lnTo>
                <a:lnTo>
                  <a:pt x="500" y="915"/>
                </a:lnTo>
                <a:lnTo>
                  <a:pt x="498" y="907"/>
                </a:lnTo>
                <a:lnTo>
                  <a:pt x="505" y="904"/>
                </a:lnTo>
                <a:lnTo>
                  <a:pt x="512" y="899"/>
                </a:lnTo>
                <a:lnTo>
                  <a:pt x="518" y="892"/>
                </a:lnTo>
                <a:lnTo>
                  <a:pt x="524" y="885"/>
                </a:lnTo>
                <a:lnTo>
                  <a:pt x="535" y="868"/>
                </a:lnTo>
                <a:lnTo>
                  <a:pt x="544" y="850"/>
                </a:lnTo>
                <a:lnTo>
                  <a:pt x="553" y="832"/>
                </a:lnTo>
                <a:lnTo>
                  <a:pt x="563" y="818"/>
                </a:lnTo>
                <a:lnTo>
                  <a:pt x="568" y="811"/>
                </a:lnTo>
                <a:lnTo>
                  <a:pt x="573" y="807"/>
                </a:lnTo>
                <a:lnTo>
                  <a:pt x="578" y="804"/>
                </a:lnTo>
                <a:lnTo>
                  <a:pt x="585" y="803"/>
                </a:lnTo>
                <a:lnTo>
                  <a:pt x="585" y="795"/>
                </a:lnTo>
                <a:lnTo>
                  <a:pt x="585" y="788"/>
                </a:lnTo>
                <a:lnTo>
                  <a:pt x="589" y="788"/>
                </a:lnTo>
                <a:lnTo>
                  <a:pt x="593" y="788"/>
                </a:lnTo>
                <a:lnTo>
                  <a:pt x="593" y="783"/>
                </a:lnTo>
                <a:lnTo>
                  <a:pt x="593" y="779"/>
                </a:lnTo>
                <a:lnTo>
                  <a:pt x="597" y="779"/>
                </a:lnTo>
                <a:lnTo>
                  <a:pt x="600" y="779"/>
                </a:lnTo>
                <a:lnTo>
                  <a:pt x="598" y="766"/>
                </a:lnTo>
                <a:lnTo>
                  <a:pt x="597" y="753"/>
                </a:lnTo>
                <a:lnTo>
                  <a:pt x="595" y="741"/>
                </a:lnTo>
                <a:lnTo>
                  <a:pt x="593" y="728"/>
                </a:lnTo>
                <a:lnTo>
                  <a:pt x="597" y="728"/>
                </a:lnTo>
                <a:lnTo>
                  <a:pt x="600" y="728"/>
                </a:lnTo>
                <a:lnTo>
                  <a:pt x="600" y="719"/>
                </a:lnTo>
                <a:lnTo>
                  <a:pt x="600" y="710"/>
                </a:lnTo>
                <a:lnTo>
                  <a:pt x="600" y="701"/>
                </a:lnTo>
                <a:lnTo>
                  <a:pt x="600" y="692"/>
                </a:lnTo>
                <a:lnTo>
                  <a:pt x="612" y="689"/>
                </a:lnTo>
                <a:lnTo>
                  <a:pt x="623" y="685"/>
                </a:lnTo>
                <a:lnTo>
                  <a:pt x="623" y="678"/>
                </a:lnTo>
                <a:lnTo>
                  <a:pt x="623" y="670"/>
                </a:lnTo>
                <a:lnTo>
                  <a:pt x="628" y="669"/>
                </a:lnTo>
                <a:lnTo>
                  <a:pt x="632" y="666"/>
                </a:lnTo>
                <a:lnTo>
                  <a:pt x="637" y="663"/>
                </a:lnTo>
                <a:lnTo>
                  <a:pt x="642" y="659"/>
                </a:lnTo>
                <a:lnTo>
                  <a:pt x="651" y="651"/>
                </a:lnTo>
                <a:lnTo>
                  <a:pt x="659" y="640"/>
                </a:lnTo>
                <a:lnTo>
                  <a:pt x="667" y="629"/>
                </a:lnTo>
                <a:lnTo>
                  <a:pt x="673" y="617"/>
                </a:lnTo>
                <a:lnTo>
                  <a:pt x="679" y="606"/>
                </a:lnTo>
                <a:lnTo>
                  <a:pt x="683" y="596"/>
                </a:lnTo>
                <a:lnTo>
                  <a:pt x="690" y="596"/>
                </a:lnTo>
                <a:lnTo>
                  <a:pt x="697" y="596"/>
                </a:lnTo>
                <a:lnTo>
                  <a:pt x="693" y="607"/>
                </a:lnTo>
                <a:lnTo>
                  <a:pt x="687" y="624"/>
                </a:lnTo>
                <a:lnTo>
                  <a:pt x="684" y="631"/>
                </a:lnTo>
                <a:lnTo>
                  <a:pt x="682" y="638"/>
                </a:lnTo>
                <a:lnTo>
                  <a:pt x="681" y="643"/>
                </a:lnTo>
                <a:lnTo>
                  <a:pt x="681" y="645"/>
                </a:lnTo>
                <a:lnTo>
                  <a:pt x="714" y="642"/>
                </a:lnTo>
                <a:lnTo>
                  <a:pt x="745" y="638"/>
                </a:lnTo>
                <a:lnTo>
                  <a:pt x="779" y="635"/>
                </a:lnTo>
                <a:lnTo>
                  <a:pt x="815" y="633"/>
                </a:lnTo>
                <a:lnTo>
                  <a:pt x="815" y="628"/>
                </a:lnTo>
                <a:lnTo>
                  <a:pt x="815" y="624"/>
                </a:lnTo>
                <a:lnTo>
                  <a:pt x="829" y="622"/>
                </a:lnTo>
                <a:lnTo>
                  <a:pt x="845" y="620"/>
                </a:lnTo>
                <a:lnTo>
                  <a:pt x="859" y="617"/>
                </a:lnTo>
                <a:lnTo>
                  <a:pt x="875" y="615"/>
                </a:lnTo>
                <a:lnTo>
                  <a:pt x="875" y="612"/>
                </a:lnTo>
                <a:lnTo>
                  <a:pt x="875" y="608"/>
                </a:lnTo>
                <a:lnTo>
                  <a:pt x="903" y="608"/>
                </a:lnTo>
                <a:lnTo>
                  <a:pt x="931" y="608"/>
                </a:lnTo>
                <a:lnTo>
                  <a:pt x="959" y="608"/>
                </a:lnTo>
                <a:lnTo>
                  <a:pt x="987" y="608"/>
                </a:lnTo>
                <a:lnTo>
                  <a:pt x="987" y="604"/>
                </a:lnTo>
                <a:lnTo>
                  <a:pt x="987" y="600"/>
                </a:lnTo>
                <a:lnTo>
                  <a:pt x="1001" y="594"/>
                </a:lnTo>
                <a:lnTo>
                  <a:pt x="1010" y="591"/>
                </a:lnTo>
                <a:lnTo>
                  <a:pt x="1016" y="589"/>
                </a:lnTo>
                <a:lnTo>
                  <a:pt x="1023" y="588"/>
                </a:lnTo>
                <a:lnTo>
                  <a:pt x="1023" y="583"/>
                </a:lnTo>
                <a:lnTo>
                  <a:pt x="1023" y="580"/>
                </a:lnTo>
                <a:lnTo>
                  <a:pt x="1026" y="580"/>
                </a:lnTo>
                <a:lnTo>
                  <a:pt x="1030" y="580"/>
                </a:lnTo>
                <a:lnTo>
                  <a:pt x="1030" y="572"/>
                </a:lnTo>
                <a:lnTo>
                  <a:pt x="1030" y="565"/>
                </a:lnTo>
                <a:lnTo>
                  <a:pt x="1034" y="565"/>
                </a:lnTo>
                <a:lnTo>
                  <a:pt x="1039" y="565"/>
                </a:lnTo>
                <a:lnTo>
                  <a:pt x="1039" y="559"/>
                </a:lnTo>
                <a:lnTo>
                  <a:pt x="1039" y="556"/>
                </a:lnTo>
                <a:lnTo>
                  <a:pt x="1046" y="556"/>
                </a:lnTo>
                <a:lnTo>
                  <a:pt x="1054" y="556"/>
                </a:lnTo>
                <a:lnTo>
                  <a:pt x="1055" y="553"/>
                </a:lnTo>
                <a:lnTo>
                  <a:pt x="1057" y="551"/>
                </a:lnTo>
                <a:lnTo>
                  <a:pt x="1061" y="549"/>
                </a:lnTo>
                <a:lnTo>
                  <a:pt x="1064" y="547"/>
                </a:lnTo>
                <a:lnTo>
                  <a:pt x="1071" y="544"/>
                </a:lnTo>
                <a:lnTo>
                  <a:pt x="1081" y="542"/>
                </a:lnTo>
                <a:lnTo>
                  <a:pt x="1093" y="540"/>
                </a:lnTo>
                <a:lnTo>
                  <a:pt x="1104" y="540"/>
                </a:lnTo>
                <a:lnTo>
                  <a:pt x="1118" y="539"/>
                </a:lnTo>
                <a:lnTo>
                  <a:pt x="1131" y="539"/>
                </a:lnTo>
                <a:lnTo>
                  <a:pt x="1179" y="542"/>
                </a:lnTo>
                <a:lnTo>
                  <a:pt x="1204" y="544"/>
                </a:lnTo>
                <a:lnTo>
                  <a:pt x="1229" y="541"/>
                </a:lnTo>
                <a:lnTo>
                  <a:pt x="1254" y="538"/>
                </a:lnTo>
                <a:lnTo>
                  <a:pt x="1280" y="534"/>
                </a:lnTo>
                <a:lnTo>
                  <a:pt x="1306" y="532"/>
                </a:lnTo>
                <a:lnTo>
                  <a:pt x="1305" y="501"/>
                </a:lnTo>
                <a:lnTo>
                  <a:pt x="1304" y="469"/>
                </a:lnTo>
                <a:lnTo>
                  <a:pt x="1302" y="438"/>
                </a:lnTo>
                <a:lnTo>
                  <a:pt x="1301" y="407"/>
                </a:lnTo>
                <a:lnTo>
                  <a:pt x="1300" y="376"/>
                </a:lnTo>
                <a:lnTo>
                  <a:pt x="1300" y="344"/>
                </a:lnTo>
                <a:lnTo>
                  <a:pt x="1299" y="313"/>
                </a:lnTo>
                <a:lnTo>
                  <a:pt x="1298" y="281"/>
                </a:lnTo>
                <a:lnTo>
                  <a:pt x="1301" y="281"/>
                </a:lnTo>
                <a:lnTo>
                  <a:pt x="1306" y="281"/>
                </a:lnTo>
                <a:lnTo>
                  <a:pt x="1306" y="265"/>
                </a:lnTo>
                <a:lnTo>
                  <a:pt x="1307" y="248"/>
                </a:lnTo>
                <a:lnTo>
                  <a:pt x="1307" y="232"/>
                </a:lnTo>
                <a:lnTo>
                  <a:pt x="1308" y="216"/>
                </a:lnTo>
                <a:lnTo>
                  <a:pt x="1315" y="212"/>
                </a:lnTo>
                <a:lnTo>
                  <a:pt x="1321" y="210"/>
                </a:lnTo>
                <a:lnTo>
                  <a:pt x="1328" y="209"/>
                </a:lnTo>
                <a:lnTo>
                  <a:pt x="1335" y="209"/>
                </a:lnTo>
                <a:lnTo>
                  <a:pt x="1351" y="212"/>
                </a:lnTo>
                <a:lnTo>
                  <a:pt x="1366" y="214"/>
                </a:lnTo>
                <a:lnTo>
                  <a:pt x="1366" y="218"/>
                </a:lnTo>
                <a:lnTo>
                  <a:pt x="1366" y="221"/>
                </a:lnTo>
                <a:lnTo>
                  <a:pt x="1376" y="220"/>
                </a:lnTo>
                <a:lnTo>
                  <a:pt x="1386" y="218"/>
                </a:lnTo>
                <a:lnTo>
                  <a:pt x="1395" y="216"/>
                </a:lnTo>
                <a:lnTo>
                  <a:pt x="1406" y="214"/>
                </a:lnTo>
                <a:lnTo>
                  <a:pt x="1407" y="204"/>
                </a:lnTo>
                <a:lnTo>
                  <a:pt x="1409" y="194"/>
                </a:lnTo>
                <a:lnTo>
                  <a:pt x="1413" y="194"/>
                </a:lnTo>
                <a:lnTo>
                  <a:pt x="1417" y="194"/>
                </a:lnTo>
                <a:lnTo>
                  <a:pt x="1419" y="177"/>
                </a:lnTo>
                <a:lnTo>
                  <a:pt x="1421" y="160"/>
                </a:lnTo>
                <a:lnTo>
                  <a:pt x="1423" y="143"/>
                </a:lnTo>
                <a:lnTo>
                  <a:pt x="1426" y="126"/>
                </a:lnTo>
                <a:lnTo>
                  <a:pt x="1430" y="126"/>
                </a:lnTo>
                <a:lnTo>
                  <a:pt x="1433" y="126"/>
                </a:lnTo>
                <a:lnTo>
                  <a:pt x="1433" y="118"/>
                </a:lnTo>
                <a:lnTo>
                  <a:pt x="1433" y="110"/>
                </a:lnTo>
                <a:lnTo>
                  <a:pt x="1437" y="110"/>
                </a:lnTo>
                <a:lnTo>
                  <a:pt x="1441" y="110"/>
                </a:lnTo>
                <a:lnTo>
                  <a:pt x="1440" y="97"/>
                </a:lnTo>
                <a:lnTo>
                  <a:pt x="1440" y="84"/>
                </a:lnTo>
                <a:lnTo>
                  <a:pt x="1445" y="80"/>
                </a:lnTo>
                <a:lnTo>
                  <a:pt x="1449" y="77"/>
                </a:lnTo>
                <a:lnTo>
                  <a:pt x="1457" y="76"/>
                </a:lnTo>
                <a:lnTo>
                  <a:pt x="1469" y="75"/>
                </a:lnTo>
                <a:lnTo>
                  <a:pt x="1470" y="68"/>
                </a:lnTo>
                <a:lnTo>
                  <a:pt x="1472" y="62"/>
                </a:lnTo>
                <a:lnTo>
                  <a:pt x="1485" y="57"/>
                </a:lnTo>
                <a:lnTo>
                  <a:pt x="1498" y="54"/>
                </a:lnTo>
                <a:lnTo>
                  <a:pt x="1501" y="42"/>
                </a:lnTo>
                <a:lnTo>
                  <a:pt x="1504" y="30"/>
                </a:lnTo>
                <a:lnTo>
                  <a:pt x="1501" y="30"/>
                </a:lnTo>
                <a:lnTo>
                  <a:pt x="1497" y="30"/>
                </a:lnTo>
                <a:lnTo>
                  <a:pt x="1498" y="21"/>
                </a:lnTo>
                <a:lnTo>
                  <a:pt x="1499" y="13"/>
                </a:lnTo>
                <a:lnTo>
                  <a:pt x="1503" y="7"/>
                </a:lnTo>
                <a:lnTo>
                  <a:pt x="1509" y="0"/>
                </a:lnTo>
                <a:lnTo>
                  <a:pt x="1517" y="1"/>
                </a:lnTo>
                <a:lnTo>
                  <a:pt x="1526" y="3"/>
                </a:lnTo>
                <a:lnTo>
                  <a:pt x="1535" y="4"/>
                </a:lnTo>
                <a:lnTo>
                  <a:pt x="1545" y="7"/>
                </a:lnTo>
                <a:lnTo>
                  <a:pt x="1545" y="11"/>
                </a:lnTo>
                <a:lnTo>
                  <a:pt x="1545" y="15"/>
                </a:lnTo>
                <a:lnTo>
                  <a:pt x="1553" y="17"/>
                </a:lnTo>
                <a:lnTo>
                  <a:pt x="1559" y="19"/>
                </a:lnTo>
                <a:lnTo>
                  <a:pt x="1565" y="21"/>
                </a:lnTo>
                <a:lnTo>
                  <a:pt x="1569" y="25"/>
                </a:lnTo>
                <a:lnTo>
                  <a:pt x="1573" y="28"/>
                </a:lnTo>
                <a:lnTo>
                  <a:pt x="1576" y="34"/>
                </a:lnTo>
                <a:lnTo>
                  <a:pt x="1578" y="40"/>
                </a:lnTo>
                <a:lnTo>
                  <a:pt x="1580" y="47"/>
                </a:lnTo>
                <a:lnTo>
                  <a:pt x="1611" y="46"/>
                </a:lnTo>
                <a:lnTo>
                  <a:pt x="1643" y="44"/>
                </a:lnTo>
                <a:lnTo>
                  <a:pt x="1675" y="43"/>
                </a:lnTo>
                <a:lnTo>
                  <a:pt x="1708" y="43"/>
                </a:lnTo>
                <a:lnTo>
                  <a:pt x="1712" y="34"/>
                </a:lnTo>
                <a:lnTo>
                  <a:pt x="1717" y="27"/>
                </a:lnTo>
                <a:lnTo>
                  <a:pt x="1722" y="22"/>
                </a:lnTo>
                <a:lnTo>
                  <a:pt x="1728" y="19"/>
                </a:lnTo>
                <a:lnTo>
                  <a:pt x="1736" y="17"/>
                </a:lnTo>
                <a:lnTo>
                  <a:pt x="1743" y="16"/>
                </a:lnTo>
                <a:lnTo>
                  <a:pt x="1751" y="16"/>
                </a:lnTo>
                <a:lnTo>
                  <a:pt x="1758" y="17"/>
                </a:lnTo>
                <a:lnTo>
                  <a:pt x="1776" y="19"/>
                </a:lnTo>
                <a:lnTo>
                  <a:pt x="1793" y="21"/>
                </a:lnTo>
                <a:lnTo>
                  <a:pt x="1802" y="21"/>
                </a:lnTo>
                <a:lnTo>
                  <a:pt x="1810" y="20"/>
                </a:lnTo>
                <a:lnTo>
                  <a:pt x="1819" y="18"/>
                </a:lnTo>
                <a:lnTo>
                  <a:pt x="1827" y="15"/>
                </a:lnTo>
                <a:lnTo>
                  <a:pt x="1827" y="26"/>
                </a:lnTo>
                <a:lnTo>
                  <a:pt x="1827" y="39"/>
                </a:lnTo>
                <a:lnTo>
                  <a:pt x="1835" y="39"/>
                </a:lnTo>
                <a:lnTo>
                  <a:pt x="1843" y="39"/>
                </a:lnTo>
                <a:lnTo>
                  <a:pt x="1847" y="50"/>
                </a:lnTo>
                <a:lnTo>
                  <a:pt x="1850" y="60"/>
                </a:lnTo>
                <a:lnTo>
                  <a:pt x="1851" y="72"/>
                </a:lnTo>
                <a:lnTo>
                  <a:pt x="1853" y="83"/>
                </a:lnTo>
                <a:lnTo>
                  <a:pt x="1854" y="95"/>
                </a:lnTo>
                <a:lnTo>
                  <a:pt x="1856" y="105"/>
                </a:lnTo>
                <a:lnTo>
                  <a:pt x="1859" y="115"/>
                </a:lnTo>
                <a:lnTo>
                  <a:pt x="1863" y="126"/>
                </a:lnTo>
                <a:lnTo>
                  <a:pt x="1875" y="126"/>
                </a:lnTo>
                <a:lnTo>
                  <a:pt x="1887" y="126"/>
                </a:lnTo>
                <a:lnTo>
                  <a:pt x="1887" y="134"/>
                </a:lnTo>
                <a:lnTo>
                  <a:pt x="1887" y="142"/>
                </a:lnTo>
                <a:lnTo>
                  <a:pt x="1890" y="142"/>
                </a:lnTo>
                <a:lnTo>
                  <a:pt x="1895" y="142"/>
                </a:lnTo>
                <a:lnTo>
                  <a:pt x="1895" y="147"/>
                </a:lnTo>
                <a:lnTo>
                  <a:pt x="1895" y="150"/>
                </a:lnTo>
                <a:lnTo>
                  <a:pt x="1913" y="151"/>
                </a:lnTo>
                <a:lnTo>
                  <a:pt x="1930" y="153"/>
                </a:lnTo>
                <a:lnTo>
                  <a:pt x="1937" y="155"/>
                </a:lnTo>
                <a:lnTo>
                  <a:pt x="1944" y="158"/>
                </a:lnTo>
                <a:lnTo>
                  <a:pt x="1952" y="161"/>
                </a:lnTo>
                <a:lnTo>
                  <a:pt x="1960" y="165"/>
                </a:lnTo>
                <a:lnTo>
                  <a:pt x="1961" y="186"/>
                </a:lnTo>
                <a:lnTo>
                  <a:pt x="1963" y="197"/>
                </a:lnTo>
                <a:lnTo>
                  <a:pt x="1964" y="206"/>
                </a:lnTo>
                <a:lnTo>
                  <a:pt x="1967" y="214"/>
                </a:lnTo>
                <a:lnTo>
                  <a:pt x="1979" y="212"/>
                </a:lnTo>
                <a:lnTo>
                  <a:pt x="1992" y="210"/>
                </a:lnTo>
                <a:lnTo>
                  <a:pt x="2005" y="208"/>
                </a:lnTo>
                <a:lnTo>
                  <a:pt x="2018" y="206"/>
                </a:lnTo>
                <a:lnTo>
                  <a:pt x="2015" y="192"/>
                </a:lnTo>
                <a:lnTo>
                  <a:pt x="2011" y="179"/>
                </a:lnTo>
                <a:lnTo>
                  <a:pt x="2015" y="179"/>
                </a:lnTo>
                <a:lnTo>
                  <a:pt x="2018" y="179"/>
                </a:lnTo>
                <a:lnTo>
                  <a:pt x="2020" y="171"/>
                </a:lnTo>
                <a:lnTo>
                  <a:pt x="2022" y="165"/>
                </a:lnTo>
                <a:lnTo>
                  <a:pt x="2050" y="160"/>
                </a:lnTo>
                <a:lnTo>
                  <a:pt x="2077" y="155"/>
                </a:lnTo>
                <a:lnTo>
                  <a:pt x="2083" y="154"/>
                </a:lnTo>
                <a:lnTo>
                  <a:pt x="2088" y="151"/>
                </a:lnTo>
                <a:lnTo>
                  <a:pt x="2092" y="149"/>
                </a:lnTo>
                <a:lnTo>
                  <a:pt x="2096" y="144"/>
                </a:lnTo>
                <a:lnTo>
                  <a:pt x="2100" y="140"/>
                </a:lnTo>
                <a:lnTo>
                  <a:pt x="2102" y="134"/>
                </a:lnTo>
                <a:lnTo>
                  <a:pt x="2103" y="128"/>
                </a:lnTo>
                <a:lnTo>
                  <a:pt x="2102" y="120"/>
                </a:lnTo>
                <a:lnTo>
                  <a:pt x="2095" y="106"/>
                </a:lnTo>
                <a:lnTo>
                  <a:pt x="2089" y="92"/>
                </a:lnTo>
                <a:lnTo>
                  <a:pt x="2083" y="77"/>
                </a:lnTo>
                <a:lnTo>
                  <a:pt x="2078" y="63"/>
                </a:lnTo>
                <a:lnTo>
                  <a:pt x="2075" y="63"/>
                </a:lnTo>
                <a:lnTo>
                  <a:pt x="2071" y="63"/>
                </a:lnTo>
                <a:lnTo>
                  <a:pt x="2071" y="58"/>
                </a:lnTo>
                <a:lnTo>
                  <a:pt x="2071" y="54"/>
                </a:lnTo>
                <a:lnTo>
                  <a:pt x="2066" y="54"/>
                </a:lnTo>
                <a:lnTo>
                  <a:pt x="2062" y="54"/>
                </a:lnTo>
                <a:lnTo>
                  <a:pt x="2062" y="45"/>
                </a:lnTo>
                <a:lnTo>
                  <a:pt x="2062" y="35"/>
                </a:lnTo>
                <a:lnTo>
                  <a:pt x="2062" y="25"/>
                </a:lnTo>
                <a:lnTo>
                  <a:pt x="2062" y="15"/>
                </a:lnTo>
                <a:lnTo>
                  <a:pt x="2069" y="15"/>
                </a:lnTo>
                <a:lnTo>
                  <a:pt x="2078" y="15"/>
                </a:lnTo>
                <a:lnTo>
                  <a:pt x="2078" y="11"/>
                </a:lnTo>
                <a:lnTo>
                  <a:pt x="2078" y="7"/>
                </a:lnTo>
                <a:lnTo>
                  <a:pt x="2086" y="7"/>
                </a:lnTo>
                <a:lnTo>
                  <a:pt x="2094" y="7"/>
                </a:lnTo>
                <a:lnTo>
                  <a:pt x="2094" y="11"/>
                </a:lnTo>
                <a:lnTo>
                  <a:pt x="2094" y="15"/>
                </a:lnTo>
                <a:lnTo>
                  <a:pt x="2099" y="15"/>
                </a:lnTo>
                <a:lnTo>
                  <a:pt x="2102" y="15"/>
                </a:lnTo>
                <a:lnTo>
                  <a:pt x="2102" y="19"/>
                </a:lnTo>
                <a:lnTo>
                  <a:pt x="2102" y="23"/>
                </a:lnTo>
                <a:lnTo>
                  <a:pt x="2106" y="23"/>
                </a:lnTo>
                <a:lnTo>
                  <a:pt x="2110" y="23"/>
                </a:lnTo>
                <a:lnTo>
                  <a:pt x="2118" y="34"/>
                </a:lnTo>
                <a:lnTo>
                  <a:pt x="2125" y="45"/>
                </a:lnTo>
                <a:lnTo>
                  <a:pt x="2128" y="50"/>
                </a:lnTo>
                <a:lnTo>
                  <a:pt x="2128" y="56"/>
                </a:lnTo>
                <a:lnTo>
                  <a:pt x="2127" y="63"/>
                </a:lnTo>
                <a:lnTo>
                  <a:pt x="2123" y="69"/>
                </a:lnTo>
                <a:lnTo>
                  <a:pt x="2140" y="87"/>
                </a:lnTo>
                <a:lnTo>
                  <a:pt x="2157" y="102"/>
                </a:lnTo>
                <a:lnTo>
                  <a:pt x="2165" y="108"/>
                </a:lnTo>
                <a:lnTo>
                  <a:pt x="2174" y="113"/>
                </a:lnTo>
                <a:lnTo>
                  <a:pt x="2185" y="116"/>
                </a:lnTo>
                <a:lnTo>
                  <a:pt x="2197" y="119"/>
                </a:lnTo>
                <a:lnTo>
                  <a:pt x="2197" y="114"/>
                </a:lnTo>
                <a:lnTo>
                  <a:pt x="2197" y="110"/>
                </a:lnTo>
                <a:lnTo>
                  <a:pt x="2201" y="110"/>
                </a:lnTo>
                <a:lnTo>
                  <a:pt x="2205" y="110"/>
                </a:lnTo>
                <a:lnTo>
                  <a:pt x="2205" y="101"/>
                </a:lnTo>
                <a:lnTo>
                  <a:pt x="2205" y="91"/>
                </a:lnTo>
                <a:lnTo>
                  <a:pt x="2205" y="81"/>
                </a:lnTo>
                <a:lnTo>
                  <a:pt x="2205" y="71"/>
                </a:lnTo>
                <a:lnTo>
                  <a:pt x="2201" y="71"/>
                </a:lnTo>
                <a:lnTo>
                  <a:pt x="2197" y="71"/>
                </a:lnTo>
                <a:lnTo>
                  <a:pt x="2197" y="64"/>
                </a:lnTo>
                <a:lnTo>
                  <a:pt x="2198" y="56"/>
                </a:lnTo>
                <a:lnTo>
                  <a:pt x="2199" y="51"/>
                </a:lnTo>
                <a:lnTo>
                  <a:pt x="2201" y="46"/>
                </a:lnTo>
                <a:lnTo>
                  <a:pt x="2204" y="42"/>
                </a:lnTo>
                <a:lnTo>
                  <a:pt x="2208" y="38"/>
                </a:lnTo>
                <a:lnTo>
                  <a:pt x="2215" y="34"/>
                </a:lnTo>
                <a:lnTo>
                  <a:pt x="2221" y="30"/>
                </a:lnTo>
                <a:lnTo>
                  <a:pt x="2221" y="35"/>
                </a:lnTo>
                <a:lnTo>
                  <a:pt x="2221" y="39"/>
                </a:lnTo>
                <a:lnTo>
                  <a:pt x="2225" y="39"/>
                </a:lnTo>
                <a:lnTo>
                  <a:pt x="2229" y="39"/>
                </a:lnTo>
                <a:lnTo>
                  <a:pt x="2227" y="57"/>
                </a:lnTo>
                <a:lnTo>
                  <a:pt x="2225" y="77"/>
                </a:lnTo>
                <a:lnTo>
                  <a:pt x="2225" y="108"/>
                </a:lnTo>
                <a:lnTo>
                  <a:pt x="2225" y="164"/>
                </a:lnTo>
                <a:lnTo>
                  <a:pt x="2232" y="166"/>
                </a:lnTo>
                <a:lnTo>
                  <a:pt x="2242" y="170"/>
                </a:lnTo>
                <a:lnTo>
                  <a:pt x="2242" y="181"/>
                </a:lnTo>
                <a:lnTo>
                  <a:pt x="2242" y="192"/>
                </a:lnTo>
                <a:lnTo>
                  <a:pt x="2242" y="203"/>
                </a:lnTo>
                <a:lnTo>
                  <a:pt x="2242" y="214"/>
                </a:lnTo>
                <a:lnTo>
                  <a:pt x="2245" y="214"/>
                </a:lnTo>
                <a:lnTo>
                  <a:pt x="2250" y="214"/>
                </a:lnTo>
                <a:lnTo>
                  <a:pt x="2250" y="225"/>
                </a:lnTo>
                <a:lnTo>
                  <a:pt x="2250" y="238"/>
                </a:lnTo>
                <a:lnTo>
                  <a:pt x="2253" y="238"/>
                </a:lnTo>
                <a:lnTo>
                  <a:pt x="2257" y="238"/>
                </a:lnTo>
                <a:lnTo>
                  <a:pt x="2257" y="242"/>
                </a:lnTo>
                <a:lnTo>
                  <a:pt x="2257" y="245"/>
                </a:lnTo>
                <a:lnTo>
                  <a:pt x="2273" y="249"/>
                </a:lnTo>
                <a:lnTo>
                  <a:pt x="2282" y="252"/>
                </a:lnTo>
                <a:lnTo>
                  <a:pt x="2289" y="257"/>
                </a:lnTo>
                <a:lnTo>
                  <a:pt x="2298" y="261"/>
                </a:lnTo>
                <a:lnTo>
                  <a:pt x="2300" y="275"/>
                </a:lnTo>
                <a:lnTo>
                  <a:pt x="2301" y="290"/>
                </a:lnTo>
                <a:lnTo>
                  <a:pt x="2308" y="290"/>
                </a:lnTo>
                <a:lnTo>
                  <a:pt x="2316" y="290"/>
                </a:lnTo>
                <a:lnTo>
                  <a:pt x="2316" y="294"/>
                </a:lnTo>
                <a:lnTo>
                  <a:pt x="2316" y="298"/>
                </a:lnTo>
                <a:lnTo>
                  <a:pt x="2320" y="298"/>
                </a:lnTo>
                <a:lnTo>
                  <a:pt x="2325" y="298"/>
                </a:lnTo>
                <a:lnTo>
                  <a:pt x="2325" y="301"/>
                </a:lnTo>
                <a:lnTo>
                  <a:pt x="2325" y="305"/>
                </a:lnTo>
                <a:lnTo>
                  <a:pt x="2329" y="305"/>
                </a:lnTo>
                <a:lnTo>
                  <a:pt x="2334" y="305"/>
                </a:lnTo>
                <a:lnTo>
                  <a:pt x="2334" y="314"/>
                </a:lnTo>
                <a:lnTo>
                  <a:pt x="2334" y="322"/>
                </a:lnTo>
                <a:lnTo>
                  <a:pt x="2326" y="325"/>
                </a:lnTo>
                <a:lnTo>
                  <a:pt x="2318" y="329"/>
                </a:lnTo>
                <a:lnTo>
                  <a:pt x="2310" y="333"/>
                </a:lnTo>
                <a:lnTo>
                  <a:pt x="2301" y="337"/>
                </a:lnTo>
                <a:lnTo>
                  <a:pt x="2301" y="342"/>
                </a:lnTo>
                <a:lnTo>
                  <a:pt x="2301" y="346"/>
                </a:lnTo>
                <a:lnTo>
                  <a:pt x="2296" y="347"/>
                </a:lnTo>
                <a:lnTo>
                  <a:pt x="2291" y="348"/>
                </a:lnTo>
                <a:lnTo>
                  <a:pt x="2290" y="353"/>
                </a:lnTo>
                <a:lnTo>
                  <a:pt x="2289" y="358"/>
                </a:lnTo>
                <a:lnTo>
                  <a:pt x="2283" y="357"/>
                </a:lnTo>
                <a:lnTo>
                  <a:pt x="2277" y="357"/>
                </a:lnTo>
                <a:lnTo>
                  <a:pt x="2272" y="357"/>
                </a:lnTo>
                <a:lnTo>
                  <a:pt x="2267" y="358"/>
                </a:lnTo>
                <a:lnTo>
                  <a:pt x="2262" y="360"/>
                </a:lnTo>
                <a:lnTo>
                  <a:pt x="2258" y="362"/>
                </a:lnTo>
                <a:lnTo>
                  <a:pt x="2255" y="364"/>
                </a:lnTo>
                <a:lnTo>
                  <a:pt x="2251" y="367"/>
                </a:lnTo>
                <a:lnTo>
                  <a:pt x="2246" y="375"/>
                </a:lnTo>
                <a:lnTo>
                  <a:pt x="2242" y="383"/>
                </a:lnTo>
                <a:lnTo>
                  <a:pt x="2237" y="392"/>
                </a:lnTo>
                <a:lnTo>
                  <a:pt x="2234" y="402"/>
                </a:lnTo>
                <a:lnTo>
                  <a:pt x="2202" y="405"/>
                </a:lnTo>
                <a:lnTo>
                  <a:pt x="2170" y="407"/>
                </a:lnTo>
                <a:lnTo>
                  <a:pt x="2163" y="409"/>
                </a:lnTo>
                <a:lnTo>
                  <a:pt x="2157" y="411"/>
                </a:lnTo>
                <a:lnTo>
                  <a:pt x="2150" y="414"/>
                </a:lnTo>
                <a:lnTo>
                  <a:pt x="2145" y="418"/>
                </a:lnTo>
                <a:lnTo>
                  <a:pt x="2140" y="424"/>
                </a:lnTo>
                <a:lnTo>
                  <a:pt x="2136" y="429"/>
                </a:lnTo>
                <a:lnTo>
                  <a:pt x="2133" y="436"/>
                </a:lnTo>
                <a:lnTo>
                  <a:pt x="2131" y="445"/>
                </a:lnTo>
                <a:lnTo>
                  <a:pt x="2134" y="445"/>
                </a:lnTo>
                <a:lnTo>
                  <a:pt x="2138" y="445"/>
                </a:lnTo>
                <a:lnTo>
                  <a:pt x="2136" y="460"/>
                </a:lnTo>
                <a:lnTo>
                  <a:pt x="2135" y="474"/>
                </a:lnTo>
                <a:lnTo>
                  <a:pt x="2135" y="489"/>
                </a:lnTo>
                <a:lnTo>
                  <a:pt x="2138" y="504"/>
                </a:lnTo>
                <a:lnTo>
                  <a:pt x="2141" y="504"/>
                </a:lnTo>
                <a:lnTo>
                  <a:pt x="2146" y="504"/>
                </a:lnTo>
                <a:lnTo>
                  <a:pt x="2143" y="516"/>
                </a:lnTo>
                <a:lnTo>
                  <a:pt x="2141" y="524"/>
                </a:lnTo>
                <a:lnTo>
                  <a:pt x="2137" y="531"/>
                </a:lnTo>
                <a:lnTo>
                  <a:pt x="2134" y="538"/>
                </a:lnTo>
                <a:lnTo>
                  <a:pt x="2130" y="542"/>
                </a:lnTo>
                <a:lnTo>
                  <a:pt x="2124" y="546"/>
                </a:lnTo>
                <a:lnTo>
                  <a:pt x="2120" y="549"/>
                </a:lnTo>
                <a:lnTo>
                  <a:pt x="2115" y="551"/>
                </a:lnTo>
                <a:lnTo>
                  <a:pt x="2104" y="555"/>
                </a:lnTo>
                <a:lnTo>
                  <a:pt x="2092" y="560"/>
                </a:lnTo>
                <a:lnTo>
                  <a:pt x="2087" y="564"/>
                </a:lnTo>
                <a:lnTo>
                  <a:pt x="2081" y="568"/>
                </a:lnTo>
                <a:lnTo>
                  <a:pt x="2075" y="573"/>
                </a:lnTo>
                <a:lnTo>
                  <a:pt x="2069" y="579"/>
                </a:lnTo>
                <a:lnTo>
                  <a:pt x="2067" y="594"/>
                </a:lnTo>
                <a:lnTo>
                  <a:pt x="2066" y="608"/>
                </a:lnTo>
                <a:lnTo>
                  <a:pt x="2080" y="608"/>
                </a:lnTo>
                <a:lnTo>
                  <a:pt x="2094" y="608"/>
                </a:lnTo>
                <a:lnTo>
                  <a:pt x="2094" y="614"/>
                </a:lnTo>
                <a:lnTo>
                  <a:pt x="2094" y="621"/>
                </a:lnTo>
                <a:lnTo>
                  <a:pt x="2087" y="623"/>
                </a:lnTo>
                <a:lnTo>
                  <a:pt x="2081" y="627"/>
                </a:lnTo>
                <a:lnTo>
                  <a:pt x="2081" y="636"/>
                </a:lnTo>
                <a:lnTo>
                  <a:pt x="2080" y="647"/>
                </a:lnTo>
                <a:lnTo>
                  <a:pt x="2079" y="658"/>
                </a:lnTo>
                <a:lnTo>
                  <a:pt x="2078" y="668"/>
                </a:lnTo>
                <a:lnTo>
                  <a:pt x="2092" y="668"/>
                </a:lnTo>
                <a:lnTo>
                  <a:pt x="2107" y="668"/>
                </a:lnTo>
                <a:lnTo>
                  <a:pt x="2122" y="668"/>
                </a:lnTo>
                <a:lnTo>
                  <a:pt x="2138" y="668"/>
                </a:lnTo>
                <a:lnTo>
                  <a:pt x="2138" y="664"/>
                </a:lnTo>
                <a:lnTo>
                  <a:pt x="2138" y="660"/>
                </a:lnTo>
                <a:lnTo>
                  <a:pt x="2145" y="660"/>
                </a:lnTo>
                <a:lnTo>
                  <a:pt x="2155" y="660"/>
                </a:lnTo>
                <a:lnTo>
                  <a:pt x="2155" y="668"/>
                </a:lnTo>
                <a:lnTo>
                  <a:pt x="2155" y="677"/>
                </a:lnTo>
                <a:lnTo>
                  <a:pt x="2155" y="684"/>
                </a:lnTo>
                <a:lnTo>
                  <a:pt x="2155" y="692"/>
                </a:lnTo>
                <a:lnTo>
                  <a:pt x="2158" y="692"/>
                </a:lnTo>
                <a:lnTo>
                  <a:pt x="2162" y="692"/>
                </a:lnTo>
                <a:lnTo>
                  <a:pt x="2162" y="704"/>
                </a:lnTo>
                <a:lnTo>
                  <a:pt x="2162" y="716"/>
                </a:lnTo>
                <a:lnTo>
                  <a:pt x="2138" y="718"/>
                </a:lnTo>
                <a:lnTo>
                  <a:pt x="2115" y="720"/>
                </a:lnTo>
                <a:lnTo>
                  <a:pt x="2093" y="722"/>
                </a:lnTo>
                <a:lnTo>
                  <a:pt x="2071" y="724"/>
                </a:lnTo>
                <a:lnTo>
                  <a:pt x="2063" y="735"/>
                </a:lnTo>
                <a:lnTo>
                  <a:pt x="2059" y="744"/>
                </a:lnTo>
                <a:lnTo>
                  <a:pt x="2054" y="744"/>
                </a:lnTo>
                <a:lnTo>
                  <a:pt x="2051" y="744"/>
                </a:lnTo>
                <a:lnTo>
                  <a:pt x="2051" y="755"/>
                </a:lnTo>
                <a:lnTo>
                  <a:pt x="2051" y="768"/>
                </a:lnTo>
                <a:lnTo>
                  <a:pt x="2046" y="768"/>
                </a:lnTo>
                <a:lnTo>
                  <a:pt x="2041" y="768"/>
                </a:lnTo>
                <a:lnTo>
                  <a:pt x="2039" y="775"/>
                </a:lnTo>
                <a:lnTo>
                  <a:pt x="2035" y="781"/>
                </a:lnTo>
                <a:lnTo>
                  <a:pt x="2031" y="787"/>
                </a:lnTo>
                <a:lnTo>
                  <a:pt x="2026" y="790"/>
                </a:lnTo>
                <a:lnTo>
                  <a:pt x="2021" y="793"/>
                </a:lnTo>
                <a:lnTo>
                  <a:pt x="2015" y="794"/>
                </a:lnTo>
                <a:lnTo>
                  <a:pt x="2007" y="795"/>
                </a:lnTo>
                <a:lnTo>
                  <a:pt x="1999" y="796"/>
                </a:lnTo>
                <a:lnTo>
                  <a:pt x="1999" y="800"/>
                </a:lnTo>
                <a:lnTo>
                  <a:pt x="1999" y="803"/>
                </a:lnTo>
                <a:lnTo>
                  <a:pt x="1995" y="803"/>
                </a:lnTo>
                <a:lnTo>
                  <a:pt x="1991" y="803"/>
                </a:lnTo>
                <a:lnTo>
                  <a:pt x="1991" y="814"/>
                </a:lnTo>
                <a:lnTo>
                  <a:pt x="1991" y="824"/>
                </a:lnTo>
                <a:lnTo>
                  <a:pt x="2000" y="826"/>
                </a:lnTo>
                <a:lnTo>
                  <a:pt x="2008" y="827"/>
                </a:lnTo>
                <a:lnTo>
                  <a:pt x="2018" y="830"/>
                </a:lnTo>
                <a:lnTo>
                  <a:pt x="2026" y="832"/>
                </a:lnTo>
                <a:lnTo>
                  <a:pt x="2025" y="844"/>
                </a:lnTo>
                <a:lnTo>
                  <a:pt x="2023" y="856"/>
                </a:lnTo>
                <a:lnTo>
                  <a:pt x="2022" y="868"/>
                </a:lnTo>
                <a:lnTo>
                  <a:pt x="2021" y="881"/>
                </a:lnTo>
                <a:lnTo>
                  <a:pt x="2003" y="885"/>
                </a:lnTo>
                <a:lnTo>
                  <a:pt x="1988" y="888"/>
                </a:lnTo>
                <a:lnTo>
                  <a:pt x="1971" y="890"/>
                </a:lnTo>
                <a:lnTo>
                  <a:pt x="1952" y="890"/>
                </a:lnTo>
                <a:lnTo>
                  <a:pt x="1948" y="893"/>
                </a:lnTo>
                <a:lnTo>
                  <a:pt x="1945" y="895"/>
                </a:lnTo>
                <a:lnTo>
                  <a:pt x="1940" y="898"/>
                </a:lnTo>
                <a:lnTo>
                  <a:pt x="1936" y="898"/>
                </a:lnTo>
                <a:lnTo>
                  <a:pt x="1925" y="898"/>
                </a:lnTo>
                <a:lnTo>
                  <a:pt x="1915" y="896"/>
                </a:lnTo>
                <a:lnTo>
                  <a:pt x="1911" y="901"/>
                </a:lnTo>
                <a:lnTo>
                  <a:pt x="1909" y="903"/>
                </a:lnTo>
                <a:lnTo>
                  <a:pt x="1909" y="906"/>
                </a:lnTo>
                <a:lnTo>
                  <a:pt x="1908" y="911"/>
                </a:lnTo>
                <a:lnTo>
                  <a:pt x="1902" y="913"/>
                </a:lnTo>
                <a:lnTo>
                  <a:pt x="1895" y="916"/>
                </a:lnTo>
                <a:lnTo>
                  <a:pt x="1893" y="923"/>
                </a:lnTo>
                <a:lnTo>
                  <a:pt x="1891" y="932"/>
                </a:lnTo>
                <a:lnTo>
                  <a:pt x="1889" y="936"/>
                </a:lnTo>
                <a:lnTo>
                  <a:pt x="1887" y="939"/>
                </a:lnTo>
                <a:lnTo>
                  <a:pt x="1885" y="942"/>
                </a:lnTo>
                <a:lnTo>
                  <a:pt x="1882" y="944"/>
                </a:lnTo>
                <a:lnTo>
                  <a:pt x="1882" y="956"/>
                </a:lnTo>
                <a:lnTo>
                  <a:pt x="1884" y="965"/>
                </a:lnTo>
                <a:lnTo>
                  <a:pt x="1888" y="973"/>
                </a:lnTo>
                <a:lnTo>
                  <a:pt x="1895" y="983"/>
                </a:lnTo>
                <a:lnTo>
                  <a:pt x="1891" y="985"/>
                </a:lnTo>
                <a:lnTo>
                  <a:pt x="1889" y="986"/>
                </a:lnTo>
                <a:lnTo>
                  <a:pt x="1895" y="994"/>
                </a:lnTo>
                <a:lnTo>
                  <a:pt x="1899" y="1001"/>
                </a:lnTo>
                <a:lnTo>
                  <a:pt x="1903" y="1007"/>
                </a:lnTo>
                <a:lnTo>
                  <a:pt x="1905" y="1015"/>
                </a:lnTo>
                <a:lnTo>
                  <a:pt x="1906" y="1030"/>
                </a:lnTo>
                <a:lnTo>
                  <a:pt x="1906" y="1048"/>
                </a:lnTo>
                <a:lnTo>
                  <a:pt x="1896" y="1055"/>
                </a:lnTo>
                <a:lnTo>
                  <a:pt x="1887" y="1062"/>
                </a:lnTo>
                <a:lnTo>
                  <a:pt x="1887" y="1067"/>
                </a:lnTo>
                <a:lnTo>
                  <a:pt x="1887" y="1071"/>
                </a:lnTo>
                <a:lnTo>
                  <a:pt x="1890" y="1071"/>
                </a:lnTo>
                <a:lnTo>
                  <a:pt x="1895" y="1071"/>
                </a:lnTo>
                <a:lnTo>
                  <a:pt x="1902" y="1094"/>
                </a:lnTo>
                <a:lnTo>
                  <a:pt x="1907" y="1114"/>
                </a:lnTo>
                <a:lnTo>
                  <a:pt x="1911" y="1135"/>
                </a:lnTo>
                <a:lnTo>
                  <a:pt x="1915" y="1158"/>
                </a:lnTo>
                <a:lnTo>
                  <a:pt x="1919" y="1158"/>
                </a:lnTo>
                <a:lnTo>
                  <a:pt x="1922" y="1158"/>
                </a:lnTo>
                <a:lnTo>
                  <a:pt x="1921" y="1166"/>
                </a:lnTo>
                <a:lnTo>
                  <a:pt x="1919" y="1174"/>
                </a:lnTo>
                <a:lnTo>
                  <a:pt x="1914" y="1177"/>
                </a:lnTo>
                <a:lnTo>
                  <a:pt x="1910" y="1180"/>
                </a:lnTo>
                <a:lnTo>
                  <a:pt x="1906" y="1183"/>
                </a:lnTo>
                <a:lnTo>
                  <a:pt x="1903" y="1186"/>
                </a:lnTo>
                <a:lnTo>
                  <a:pt x="1897" y="1194"/>
                </a:lnTo>
                <a:lnTo>
                  <a:pt x="1891" y="1202"/>
                </a:lnTo>
                <a:lnTo>
                  <a:pt x="1882" y="1208"/>
                </a:lnTo>
                <a:lnTo>
                  <a:pt x="1872" y="1213"/>
                </a:lnTo>
                <a:lnTo>
                  <a:pt x="1863" y="1219"/>
                </a:lnTo>
                <a:lnTo>
                  <a:pt x="1855" y="1225"/>
                </a:lnTo>
                <a:lnTo>
                  <a:pt x="1855" y="1237"/>
                </a:lnTo>
                <a:lnTo>
                  <a:pt x="1855" y="1248"/>
                </a:lnTo>
                <a:lnTo>
                  <a:pt x="1856" y="1261"/>
                </a:lnTo>
                <a:lnTo>
                  <a:pt x="1857" y="1272"/>
                </a:lnTo>
                <a:lnTo>
                  <a:pt x="1872" y="1283"/>
                </a:lnTo>
                <a:lnTo>
                  <a:pt x="1881" y="1291"/>
                </a:lnTo>
                <a:lnTo>
                  <a:pt x="1884" y="1296"/>
                </a:lnTo>
                <a:lnTo>
                  <a:pt x="1887" y="1302"/>
                </a:lnTo>
                <a:lnTo>
                  <a:pt x="1883" y="1303"/>
                </a:lnTo>
                <a:lnTo>
                  <a:pt x="1881" y="1305"/>
                </a:lnTo>
                <a:lnTo>
                  <a:pt x="1884" y="1317"/>
                </a:lnTo>
                <a:lnTo>
                  <a:pt x="1888" y="1325"/>
                </a:lnTo>
                <a:lnTo>
                  <a:pt x="1891" y="1329"/>
                </a:lnTo>
                <a:lnTo>
                  <a:pt x="1894" y="1332"/>
                </a:lnTo>
                <a:lnTo>
                  <a:pt x="1898" y="1335"/>
                </a:lnTo>
                <a:lnTo>
                  <a:pt x="1904" y="1337"/>
                </a:lnTo>
                <a:lnTo>
                  <a:pt x="1904" y="1341"/>
                </a:lnTo>
                <a:lnTo>
                  <a:pt x="1904" y="1346"/>
                </a:lnTo>
                <a:lnTo>
                  <a:pt x="1898" y="1346"/>
                </a:lnTo>
                <a:lnTo>
                  <a:pt x="1895" y="1346"/>
                </a:lnTo>
                <a:lnTo>
                  <a:pt x="1895" y="1353"/>
                </a:lnTo>
                <a:lnTo>
                  <a:pt x="1895" y="1361"/>
                </a:lnTo>
                <a:lnTo>
                  <a:pt x="1890" y="1361"/>
                </a:lnTo>
                <a:lnTo>
                  <a:pt x="1887" y="1361"/>
                </a:lnTo>
                <a:lnTo>
                  <a:pt x="1885" y="1371"/>
                </a:lnTo>
                <a:lnTo>
                  <a:pt x="1883" y="1379"/>
                </a:lnTo>
                <a:lnTo>
                  <a:pt x="1882" y="1388"/>
                </a:lnTo>
                <a:lnTo>
                  <a:pt x="1880" y="1397"/>
                </a:lnTo>
                <a:lnTo>
                  <a:pt x="1883" y="1397"/>
                </a:lnTo>
                <a:lnTo>
                  <a:pt x="1887" y="1397"/>
                </a:lnTo>
                <a:lnTo>
                  <a:pt x="1887" y="1401"/>
                </a:lnTo>
                <a:lnTo>
                  <a:pt x="1887" y="1406"/>
                </a:lnTo>
                <a:lnTo>
                  <a:pt x="1904" y="1409"/>
                </a:lnTo>
                <a:lnTo>
                  <a:pt x="1917" y="1412"/>
                </a:lnTo>
                <a:lnTo>
                  <a:pt x="1923" y="1415"/>
                </a:lnTo>
                <a:lnTo>
                  <a:pt x="1927" y="1419"/>
                </a:lnTo>
                <a:lnTo>
                  <a:pt x="1932" y="1425"/>
                </a:lnTo>
                <a:lnTo>
                  <a:pt x="1935" y="1433"/>
                </a:lnTo>
                <a:close/>
              </a:path>
            </a:pathLst>
          </a:custGeom>
          <a:solidFill>
            <a:srgbClr val="62E13F"/>
          </a:solidFill>
          <a:ln w="12700" cap="flat" cmpd="sng" algn="ctr">
            <a:solidFill>
              <a:srgbClr val="808080">
                <a:lumMod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>
            <a:glow rad="38100">
              <a:schemeClr val="accent1">
                <a:lumMod val="100000"/>
              </a:schemeClr>
            </a:glow>
          </a:effectLst>
          <a:scene3d>
            <a:camera prst="orthographicFront"/>
            <a:lightRig rig="threePt" dir="t"/>
          </a:scene3d>
          <a:sp3d>
            <a:bevelT w="0" h="0"/>
          </a:sp3d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Freeform 309">
            <a:extLst>
              <a:ext uri="{FF2B5EF4-FFF2-40B4-BE49-F238E27FC236}">
                <a16:creationId xmlns:a16="http://schemas.microsoft.com/office/drawing/2014/main" id="{EE12297E-A3EA-4493-8B19-D26775B356E5}"/>
              </a:ext>
            </a:extLst>
          </p:cNvPr>
          <p:cNvSpPr>
            <a:spLocks/>
          </p:cNvSpPr>
          <p:nvPr/>
        </p:nvSpPr>
        <p:spPr bwMode="auto">
          <a:xfrm>
            <a:off x="2213456" y="3342873"/>
            <a:ext cx="1153413" cy="659011"/>
          </a:xfrm>
          <a:custGeom>
            <a:avLst/>
            <a:gdLst>
              <a:gd name="T0" fmla="*/ 2147483646 w 2820"/>
              <a:gd name="T1" fmla="*/ 2147483646 h 1634"/>
              <a:gd name="T2" fmla="*/ 2147483646 w 2820"/>
              <a:gd name="T3" fmla="*/ 2147483646 h 1634"/>
              <a:gd name="T4" fmla="*/ 2147483646 w 2820"/>
              <a:gd name="T5" fmla="*/ 2147483646 h 1634"/>
              <a:gd name="T6" fmla="*/ 2147483646 w 2820"/>
              <a:gd name="T7" fmla="*/ 2147483646 h 1634"/>
              <a:gd name="T8" fmla="*/ 2147483646 w 2820"/>
              <a:gd name="T9" fmla="*/ 2147483646 h 1634"/>
              <a:gd name="T10" fmla="*/ 2147483646 w 2820"/>
              <a:gd name="T11" fmla="*/ 2147483646 h 1634"/>
              <a:gd name="T12" fmla="*/ 2147483646 w 2820"/>
              <a:gd name="T13" fmla="*/ 2147483646 h 1634"/>
              <a:gd name="T14" fmla="*/ 2147483646 w 2820"/>
              <a:gd name="T15" fmla="*/ 2147483646 h 1634"/>
              <a:gd name="T16" fmla="*/ 2147483646 w 2820"/>
              <a:gd name="T17" fmla="*/ 2147483646 h 1634"/>
              <a:gd name="T18" fmla="*/ 2147483646 w 2820"/>
              <a:gd name="T19" fmla="*/ 2147483646 h 1634"/>
              <a:gd name="T20" fmla="*/ 2147483646 w 2820"/>
              <a:gd name="T21" fmla="*/ 2147483646 h 1634"/>
              <a:gd name="T22" fmla="*/ 2147483646 w 2820"/>
              <a:gd name="T23" fmla="*/ 2147483646 h 1634"/>
              <a:gd name="T24" fmla="*/ 2147483646 w 2820"/>
              <a:gd name="T25" fmla="*/ 2147483646 h 1634"/>
              <a:gd name="T26" fmla="*/ 2147483646 w 2820"/>
              <a:gd name="T27" fmla="*/ 2147483646 h 1634"/>
              <a:gd name="T28" fmla="*/ 2147483646 w 2820"/>
              <a:gd name="T29" fmla="*/ 2147483646 h 1634"/>
              <a:gd name="T30" fmla="*/ 2147483646 w 2820"/>
              <a:gd name="T31" fmla="*/ 2147483646 h 1634"/>
              <a:gd name="T32" fmla="*/ 2147483646 w 2820"/>
              <a:gd name="T33" fmla="*/ 2147483646 h 1634"/>
              <a:gd name="T34" fmla="*/ 2147483646 w 2820"/>
              <a:gd name="T35" fmla="*/ 2147483646 h 1634"/>
              <a:gd name="T36" fmla="*/ 2147483646 w 2820"/>
              <a:gd name="T37" fmla="*/ 2147483646 h 1634"/>
              <a:gd name="T38" fmla="*/ 2147483646 w 2820"/>
              <a:gd name="T39" fmla="*/ 2147483646 h 1634"/>
              <a:gd name="T40" fmla="*/ 2147483646 w 2820"/>
              <a:gd name="T41" fmla="*/ 2147483646 h 1634"/>
              <a:gd name="T42" fmla="*/ 2147483646 w 2820"/>
              <a:gd name="T43" fmla="*/ 2147483646 h 1634"/>
              <a:gd name="T44" fmla="*/ 2147483646 w 2820"/>
              <a:gd name="T45" fmla="*/ 2147483646 h 1634"/>
              <a:gd name="T46" fmla="*/ 2147483646 w 2820"/>
              <a:gd name="T47" fmla="*/ 2147483646 h 1634"/>
              <a:gd name="T48" fmla="*/ 2147483646 w 2820"/>
              <a:gd name="T49" fmla="*/ 2147483646 h 1634"/>
              <a:gd name="T50" fmla="*/ 2147483646 w 2820"/>
              <a:gd name="T51" fmla="*/ 2147483646 h 1634"/>
              <a:gd name="T52" fmla="*/ 2147483646 w 2820"/>
              <a:gd name="T53" fmla="*/ 2147483646 h 1634"/>
              <a:gd name="T54" fmla="*/ 2147483646 w 2820"/>
              <a:gd name="T55" fmla="*/ 2147483646 h 1634"/>
              <a:gd name="T56" fmla="*/ 2147483646 w 2820"/>
              <a:gd name="T57" fmla="*/ 2147483646 h 1634"/>
              <a:gd name="T58" fmla="*/ 2147483646 w 2820"/>
              <a:gd name="T59" fmla="*/ 2147483646 h 1634"/>
              <a:gd name="T60" fmla="*/ 2147483646 w 2820"/>
              <a:gd name="T61" fmla="*/ 2147483646 h 1634"/>
              <a:gd name="T62" fmla="*/ 2147483646 w 2820"/>
              <a:gd name="T63" fmla="*/ 2147483646 h 1634"/>
              <a:gd name="T64" fmla="*/ 2147483646 w 2820"/>
              <a:gd name="T65" fmla="*/ 2147483646 h 1634"/>
              <a:gd name="T66" fmla="*/ 2147483646 w 2820"/>
              <a:gd name="T67" fmla="*/ 2147483646 h 1634"/>
              <a:gd name="T68" fmla="*/ 2147483646 w 2820"/>
              <a:gd name="T69" fmla="*/ 2147483646 h 1634"/>
              <a:gd name="T70" fmla="*/ 2147483646 w 2820"/>
              <a:gd name="T71" fmla="*/ 2147483646 h 1634"/>
              <a:gd name="T72" fmla="*/ 2147483646 w 2820"/>
              <a:gd name="T73" fmla="*/ 2147483646 h 1634"/>
              <a:gd name="T74" fmla="*/ 2147483646 w 2820"/>
              <a:gd name="T75" fmla="*/ 2147483646 h 1634"/>
              <a:gd name="T76" fmla="*/ 2147483646 w 2820"/>
              <a:gd name="T77" fmla="*/ 2147483646 h 1634"/>
              <a:gd name="T78" fmla="*/ 2147483646 w 2820"/>
              <a:gd name="T79" fmla="*/ 2147483646 h 1634"/>
              <a:gd name="T80" fmla="*/ 2147483646 w 2820"/>
              <a:gd name="T81" fmla="*/ 2147483646 h 1634"/>
              <a:gd name="T82" fmla="*/ 2147483646 w 2820"/>
              <a:gd name="T83" fmla="*/ 2147483646 h 1634"/>
              <a:gd name="T84" fmla="*/ 2147483646 w 2820"/>
              <a:gd name="T85" fmla="*/ 2147483646 h 1634"/>
              <a:gd name="T86" fmla="*/ 2147483646 w 2820"/>
              <a:gd name="T87" fmla="*/ 2147483646 h 1634"/>
              <a:gd name="T88" fmla="*/ 2147483646 w 2820"/>
              <a:gd name="T89" fmla="*/ 2147483646 h 1634"/>
              <a:gd name="T90" fmla="*/ 2147483646 w 2820"/>
              <a:gd name="T91" fmla="*/ 2147483646 h 1634"/>
              <a:gd name="T92" fmla="*/ 2147483646 w 2820"/>
              <a:gd name="T93" fmla="*/ 2147483646 h 1634"/>
              <a:gd name="T94" fmla="*/ 2147483646 w 2820"/>
              <a:gd name="T95" fmla="*/ 2147483646 h 1634"/>
              <a:gd name="T96" fmla="*/ 2147483646 w 2820"/>
              <a:gd name="T97" fmla="*/ 2147483646 h 1634"/>
              <a:gd name="T98" fmla="*/ 2147483646 w 2820"/>
              <a:gd name="T99" fmla="*/ 2147483646 h 1634"/>
              <a:gd name="T100" fmla="*/ 2147483646 w 2820"/>
              <a:gd name="T101" fmla="*/ 2147483646 h 1634"/>
              <a:gd name="T102" fmla="*/ 2147483646 w 2820"/>
              <a:gd name="T103" fmla="*/ 2147483646 h 1634"/>
              <a:gd name="T104" fmla="*/ 2147483646 w 2820"/>
              <a:gd name="T105" fmla="*/ 2147483646 h 1634"/>
              <a:gd name="T106" fmla="*/ 2147483646 w 2820"/>
              <a:gd name="T107" fmla="*/ 2147483646 h 1634"/>
              <a:gd name="T108" fmla="*/ 2147483646 w 2820"/>
              <a:gd name="T109" fmla="*/ 2147483646 h 1634"/>
              <a:gd name="T110" fmla="*/ 2147483646 w 2820"/>
              <a:gd name="T111" fmla="*/ 2147483646 h 1634"/>
              <a:gd name="T112" fmla="*/ 2147483646 w 2820"/>
              <a:gd name="T113" fmla="*/ 2147483646 h 1634"/>
              <a:gd name="T114" fmla="*/ 2147483646 w 2820"/>
              <a:gd name="T115" fmla="*/ 2147483646 h 1634"/>
              <a:gd name="T116" fmla="*/ 2147483646 w 2820"/>
              <a:gd name="T117" fmla="*/ 2147483646 h 1634"/>
              <a:gd name="T118" fmla="*/ 2147483646 w 2820"/>
              <a:gd name="T119" fmla="*/ 2147483646 h 1634"/>
              <a:gd name="T120" fmla="*/ 2147483646 w 2820"/>
              <a:gd name="T121" fmla="*/ 2147483646 h 1634"/>
              <a:gd name="T122" fmla="*/ 2147483646 w 2820"/>
              <a:gd name="T123" fmla="*/ 2147483646 h 1634"/>
              <a:gd name="T124" fmla="*/ 2147483646 w 2820"/>
              <a:gd name="T125" fmla="*/ 2147483646 h 1634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2820"/>
              <a:gd name="T190" fmla="*/ 0 h 1634"/>
              <a:gd name="T191" fmla="*/ 2820 w 2820"/>
              <a:gd name="T192" fmla="*/ 1634 h 1634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2820" h="1634">
                <a:moveTo>
                  <a:pt x="1841" y="1326"/>
                </a:moveTo>
                <a:lnTo>
                  <a:pt x="1819" y="1327"/>
                </a:lnTo>
                <a:lnTo>
                  <a:pt x="1797" y="1327"/>
                </a:lnTo>
                <a:lnTo>
                  <a:pt x="1775" y="1328"/>
                </a:lnTo>
                <a:lnTo>
                  <a:pt x="1753" y="1329"/>
                </a:lnTo>
                <a:lnTo>
                  <a:pt x="1732" y="1316"/>
                </a:lnTo>
                <a:lnTo>
                  <a:pt x="1707" y="1300"/>
                </a:lnTo>
                <a:lnTo>
                  <a:pt x="1693" y="1293"/>
                </a:lnTo>
                <a:lnTo>
                  <a:pt x="1680" y="1288"/>
                </a:lnTo>
                <a:lnTo>
                  <a:pt x="1674" y="1287"/>
                </a:lnTo>
                <a:lnTo>
                  <a:pt x="1668" y="1285"/>
                </a:lnTo>
                <a:lnTo>
                  <a:pt x="1662" y="1285"/>
                </a:lnTo>
                <a:lnTo>
                  <a:pt x="1657" y="1286"/>
                </a:lnTo>
                <a:lnTo>
                  <a:pt x="1656" y="1292"/>
                </a:lnTo>
                <a:lnTo>
                  <a:pt x="1655" y="1299"/>
                </a:lnTo>
                <a:lnTo>
                  <a:pt x="1638" y="1298"/>
                </a:lnTo>
                <a:lnTo>
                  <a:pt x="1622" y="1298"/>
                </a:lnTo>
                <a:lnTo>
                  <a:pt x="1605" y="1297"/>
                </a:lnTo>
                <a:lnTo>
                  <a:pt x="1589" y="1297"/>
                </a:lnTo>
                <a:lnTo>
                  <a:pt x="1588" y="1281"/>
                </a:lnTo>
                <a:lnTo>
                  <a:pt x="1587" y="1265"/>
                </a:lnTo>
                <a:lnTo>
                  <a:pt x="1585" y="1249"/>
                </a:lnTo>
                <a:lnTo>
                  <a:pt x="1585" y="1233"/>
                </a:lnTo>
                <a:lnTo>
                  <a:pt x="1573" y="1217"/>
                </a:lnTo>
                <a:lnTo>
                  <a:pt x="1563" y="1202"/>
                </a:lnTo>
                <a:lnTo>
                  <a:pt x="1553" y="1185"/>
                </a:lnTo>
                <a:lnTo>
                  <a:pt x="1544" y="1169"/>
                </a:lnTo>
                <a:lnTo>
                  <a:pt x="1537" y="1169"/>
                </a:lnTo>
                <a:lnTo>
                  <a:pt x="1531" y="1169"/>
                </a:lnTo>
                <a:lnTo>
                  <a:pt x="1531" y="1159"/>
                </a:lnTo>
                <a:lnTo>
                  <a:pt x="1531" y="1151"/>
                </a:lnTo>
                <a:lnTo>
                  <a:pt x="1531" y="1143"/>
                </a:lnTo>
                <a:lnTo>
                  <a:pt x="1531" y="1134"/>
                </a:lnTo>
                <a:lnTo>
                  <a:pt x="1531" y="1105"/>
                </a:lnTo>
                <a:lnTo>
                  <a:pt x="1532" y="1076"/>
                </a:lnTo>
                <a:lnTo>
                  <a:pt x="1533" y="1047"/>
                </a:lnTo>
                <a:lnTo>
                  <a:pt x="1534" y="1019"/>
                </a:lnTo>
                <a:lnTo>
                  <a:pt x="1525" y="1019"/>
                </a:lnTo>
                <a:lnTo>
                  <a:pt x="1518" y="1020"/>
                </a:lnTo>
                <a:lnTo>
                  <a:pt x="1512" y="1022"/>
                </a:lnTo>
                <a:lnTo>
                  <a:pt x="1507" y="1026"/>
                </a:lnTo>
                <a:lnTo>
                  <a:pt x="1501" y="1029"/>
                </a:lnTo>
                <a:lnTo>
                  <a:pt x="1497" y="1034"/>
                </a:lnTo>
                <a:lnTo>
                  <a:pt x="1494" y="1039"/>
                </a:lnTo>
                <a:lnTo>
                  <a:pt x="1491" y="1046"/>
                </a:lnTo>
                <a:lnTo>
                  <a:pt x="1456" y="1044"/>
                </a:lnTo>
                <a:lnTo>
                  <a:pt x="1421" y="1043"/>
                </a:lnTo>
                <a:lnTo>
                  <a:pt x="1385" y="1041"/>
                </a:lnTo>
                <a:lnTo>
                  <a:pt x="1351" y="1040"/>
                </a:lnTo>
                <a:lnTo>
                  <a:pt x="1344" y="1048"/>
                </a:lnTo>
                <a:lnTo>
                  <a:pt x="1339" y="1055"/>
                </a:lnTo>
                <a:lnTo>
                  <a:pt x="1336" y="1057"/>
                </a:lnTo>
                <a:lnTo>
                  <a:pt x="1332" y="1059"/>
                </a:lnTo>
                <a:lnTo>
                  <a:pt x="1327" y="1061"/>
                </a:lnTo>
                <a:lnTo>
                  <a:pt x="1322" y="1062"/>
                </a:lnTo>
                <a:lnTo>
                  <a:pt x="1321" y="1052"/>
                </a:lnTo>
                <a:lnTo>
                  <a:pt x="1321" y="1040"/>
                </a:lnTo>
                <a:lnTo>
                  <a:pt x="1311" y="1040"/>
                </a:lnTo>
                <a:lnTo>
                  <a:pt x="1299" y="1040"/>
                </a:lnTo>
                <a:lnTo>
                  <a:pt x="1299" y="1044"/>
                </a:lnTo>
                <a:lnTo>
                  <a:pt x="1299" y="1048"/>
                </a:lnTo>
                <a:lnTo>
                  <a:pt x="1296" y="1048"/>
                </a:lnTo>
                <a:lnTo>
                  <a:pt x="1293" y="1048"/>
                </a:lnTo>
                <a:lnTo>
                  <a:pt x="1292" y="1042"/>
                </a:lnTo>
                <a:lnTo>
                  <a:pt x="1291" y="1035"/>
                </a:lnTo>
                <a:lnTo>
                  <a:pt x="1276" y="1033"/>
                </a:lnTo>
                <a:lnTo>
                  <a:pt x="1263" y="1031"/>
                </a:lnTo>
                <a:lnTo>
                  <a:pt x="1257" y="1020"/>
                </a:lnTo>
                <a:lnTo>
                  <a:pt x="1251" y="1009"/>
                </a:lnTo>
                <a:lnTo>
                  <a:pt x="1245" y="999"/>
                </a:lnTo>
                <a:lnTo>
                  <a:pt x="1240" y="988"/>
                </a:lnTo>
                <a:lnTo>
                  <a:pt x="1243" y="983"/>
                </a:lnTo>
                <a:lnTo>
                  <a:pt x="1245" y="979"/>
                </a:lnTo>
                <a:lnTo>
                  <a:pt x="1245" y="973"/>
                </a:lnTo>
                <a:lnTo>
                  <a:pt x="1245" y="963"/>
                </a:lnTo>
                <a:lnTo>
                  <a:pt x="1239" y="959"/>
                </a:lnTo>
                <a:lnTo>
                  <a:pt x="1234" y="956"/>
                </a:lnTo>
                <a:lnTo>
                  <a:pt x="1229" y="956"/>
                </a:lnTo>
                <a:lnTo>
                  <a:pt x="1220" y="956"/>
                </a:lnTo>
                <a:lnTo>
                  <a:pt x="1217" y="964"/>
                </a:lnTo>
                <a:lnTo>
                  <a:pt x="1213" y="974"/>
                </a:lnTo>
                <a:lnTo>
                  <a:pt x="1206" y="965"/>
                </a:lnTo>
                <a:lnTo>
                  <a:pt x="1199" y="957"/>
                </a:lnTo>
                <a:lnTo>
                  <a:pt x="1195" y="954"/>
                </a:lnTo>
                <a:lnTo>
                  <a:pt x="1189" y="951"/>
                </a:lnTo>
                <a:lnTo>
                  <a:pt x="1184" y="949"/>
                </a:lnTo>
                <a:lnTo>
                  <a:pt x="1179" y="949"/>
                </a:lnTo>
                <a:lnTo>
                  <a:pt x="1172" y="954"/>
                </a:lnTo>
                <a:lnTo>
                  <a:pt x="1164" y="958"/>
                </a:lnTo>
                <a:lnTo>
                  <a:pt x="1157" y="962"/>
                </a:lnTo>
                <a:lnTo>
                  <a:pt x="1150" y="965"/>
                </a:lnTo>
                <a:lnTo>
                  <a:pt x="1143" y="969"/>
                </a:lnTo>
                <a:lnTo>
                  <a:pt x="1135" y="973"/>
                </a:lnTo>
                <a:lnTo>
                  <a:pt x="1127" y="978"/>
                </a:lnTo>
                <a:lnTo>
                  <a:pt x="1120" y="985"/>
                </a:lnTo>
                <a:lnTo>
                  <a:pt x="1100" y="987"/>
                </a:lnTo>
                <a:lnTo>
                  <a:pt x="1082" y="989"/>
                </a:lnTo>
                <a:lnTo>
                  <a:pt x="1072" y="990"/>
                </a:lnTo>
                <a:lnTo>
                  <a:pt x="1064" y="992"/>
                </a:lnTo>
                <a:lnTo>
                  <a:pt x="1057" y="996"/>
                </a:lnTo>
                <a:lnTo>
                  <a:pt x="1048" y="999"/>
                </a:lnTo>
                <a:lnTo>
                  <a:pt x="1042" y="1003"/>
                </a:lnTo>
                <a:lnTo>
                  <a:pt x="1035" y="1007"/>
                </a:lnTo>
                <a:lnTo>
                  <a:pt x="1030" y="1013"/>
                </a:lnTo>
                <a:lnTo>
                  <a:pt x="1023" y="1019"/>
                </a:lnTo>
                <a:lnTo>
                  <a:pt x="1018" y="1027"/>
                </a:lnTo>
                <a:lnTo>
                  <a:pt x="1014" y="1035"/>
                </a:lnTo>
                <a:lnTo>
                  <a:pt x="1010" y="1044"/>
                </a:lnTo>
                <a:lnTo>
                  <a:pt x="1007" y="1055"/>
                </a:lnTo>
                <a:lnTo>
                  <a:pt x="1003" y="1053"/>
                </a:lnTo>
                <a:lnTo>
                  <a:pt x="996" y="1052"/>
                </a:lnTo>
                <a:lnTo>
                  <a:pt x="985" y="1052"/>
                </a:lnTo>
                <a:lnTo>
                  <a:pt x="964" y="1053"/>
                </a:lnTo>
                <a:lnTo>
                  <a:pt x="959" y="1058"/>
                </a:lnTo>
                <a:lnTo>
                  <a:pt x="953" y="1063"/>
                </a:lnTo>
                <a:lnTo>
                  <a:pt x="947" y="1067"/>
                </a:lnTo>
                <a:lnTo>
                  <a:pt x="939" y="1070"/>
                </a:lnTo>
                <a:lnTo>
                  <a:pt x="924" y="1076"/>
                </a:lnTo>
                <a:lnTo>
                  <a:pt x="910" y="1084"/>
                </a:lnTo>
                <a:lnTo>
                  <a:pt x="908" y="1091"/>
                </a:lnTo>
                <a:lnTo>
                  <a:pt x="906" y="1098"/>
                </a:lnTo>
                <a:lnTo>
                  <a:pt x="904" y="1106"/>
                </a:lnTo>
                <a:lnTo>
                  <a:pt x="903" y="1115"/>
                </a:lnTo>
                <a:lnTo>
                  <a:pt x="896" y="1118"/>
                </a:lnTo>
                <a:lnTo>
                  <a:pt x="890" y="1119"/>
                </a:lnTo>
                <a:lnTo>
                  <a:pt x="883" y="1119"/>
                </a:lnTo>
                <a:lnTo>
                  <a:pt x="875" y="1118"/>
                </a:lnTo>
                <a:lnTo>
                  <a:pt x="875" y="1113"/>
                </a:lnTo>
                <a:lnTo>
                  <a:pt x="875" y="1109"/>
                </a:lnTo>
                <a:lnTo>
                  <a:pt x="865" y="1113"/>
                </a:lnTo>
                <a:lnTo>
                  <a:pt x="854" y="1116"/>
                </a:lnTo>
                <a:lnTo>
                  <a:pt x="845" y="1119"/>
                </a:lnTo>
                <a:lnTo>
                  <a:pt x="835" y="1123"/>
                </a:lnTo>
                <a:lnTo>
                  <a:pt x="835" y="1140"/>
                </a:lnTo>
                <a:lnTo>
                  <a:pt x="833" y="1156"/>
                </a:lnTo>
                <a:lnTo>
                  <a:pt x="831" y="1164"/>
                </a:lnTo>
                <a:lnTo>
                  <a:pt x="827" y="1171"/>
                </a:lnTo>
                <a:lnTo>
                  <a:pt x="823" y="1178"/>
                </a:lnTo>
                <a:lnTo>
                  <a:pt x="818" y="1185"/>
                </a:lnTo>
                <a:lnTo>
                  <a:pt x="806" y="1184"/>
                </a:lnTo>
                <a:lnTo>
                  <a:pt x="794" y="1184"/>
                </a:lnTo>
                <a:lnTo>
                  <a:pt x="790" y="1176"/>
                </a:lnTo>
                <a:lnTo>
                  <a:pt x="787" y="1169"/>
                </a:lnTo>
                <a:lnTo>
                  <a:pt x="779" y="1168"/>
                </a:lnTo>
                <a:lnTo>
                  <a:pt x="771" y="1166"/>
                </a:lnTo>
                <a:lnTo>
                  <a:pt x="766" y="1164"/>
                </a:lnTo>
                <a:lnTo>
                  <a:pt x="760" y="1161"/>
                </a:lnTo>
                <a:lnTo>
                  <a:pt x="750" y="1155"/>
                </a:lnTo>
                <a:lnTo>
                  <a:pt x="738" y="1146"/>
                </a:lnTo>
                <a:lnTo>
                  <a:pt x="734" y="1149"/>
                </a:lnTo>
                <a:lnTo>
                  <a:pt x="731" y="1153"/>
                </a:lnTo>
                <a:lnTo>
                  <a:pt x="729" y="1157"/>
                </a:lnTo>
                <a:lnTo>
                  <a:pt x="725" y="1166"/>
                </a:lnTo>
                <a:lnTo>
                  <a:pt x="714" y="1169"/>
                </a:lnTo>
                <a:lnTo>
                  <a:pt x="706" y="1172"/>
                </a:lnTo>
                <a:lnTo>
                  <a:pt x="699" y="1176"/>
                </a:lnTo>
                <a:lnTo>
                  <a:pt x="692" y="1179"/>
                </a:lnTo>
                <a:lnTo>
                  <a:pt x="684" y="1183"/>
                </a:lnTo>
                <a:lnTo>
                  <a:pt x="678" y="1188"/>
                </a:lnTo>
                <a:lnTo>
                  <a:pt x="671" y="1195"/>
                </a:lnTo>
                <a:lnTo>
                  <a:pt x="664" y="1202"/>
                </a:lnTo>
                <a:lnTo>
                  <a:pt x="653" y="1196"/>
                </a:lnTo>
                <a:lnTo>
                  <a:pt x="644" y="1191"/>
                </a:lnTo>
                <a:lnTo>
                  <a:pt x="635" y="1187"/>
                </a:lnTo>
                <a:lnTo>
                  <a:pt x="627" y="1185"/>
                </a:lnTo>
                <a:lnTo>
                  <a:pt x="623" y="1185"/>
                </a:lnTo>
                <a:lnTo>
                  <a:pt x="619" y="1185"/>
                </a:lnTo>
                <a:lnTo>
                  <a:pt x="615" y="1185"/>
                </a:lnTo>
                <a:lnTo>
                  <a:pt x="611" y="1186"/>
                </a:lnTo>
                <a:lnTo>
                  <a:pt x="602" y="1192"/>
                </a:lnTo>
                <a:lnTo>
                  <a:pt x="592" y="1198"/>
                </a:lnTo>
                <a:lnTo>
                  <a:pt x="592" y="1207"/>
                </a:lnTo>
                <a:lnTo>
                  <a:pt x="592" y="1216"/>
                </a:lnTo>
                <a:lnTo>
                  <a:pt x="579" y="1225"/>
                </a:lnTo>
                <a:lnTo>
                  <a:pt x="565" y="1234"/>
                </a:lnTo>
                <a:lnTo>
                  <a:pt x="564" y="1241"/>
                </a:lnTo>
                <a:lnTo>
                  <a:pt x="564" y="1249"/>
                </a:lnTo>
                <a:lnTo>
                  <a:pt x="557" y="1249"/>
                </a:lnTo>
                <a:lnTo>
                  <a:pt x="551" y="1249"/>
                </a:lnTo>
                <a:lnTo>
                  <a:pt x="549" y="1241"/>
                </a:lnTo>
                <a:lnTo>
                  <a:pt x="547" y="1235"/>
                </a:lnTo>
                <a:lnTo>
                  <a:pt x="541" y="1235"/>
                </a:lnTo>
                <a:lnTo>
                  <a:pt x="536" y="1235"/>
                </a:lnTo>
                <a:lnTo>
                  <a:pt x="529" y="1242"/>
                </a:lnTo>
                <a:lnTo>
                  <a:pt x="525" y="1248"/>
                </a:lnTo>
                <a:lnTo>
                  <a:pt x="522" y="1253"/>
                </a:lnTo>
                <a:lnTo>
                  <a:pt x="517" y="1261"/>
                </a:lnTo>
                <a:lnTo>
                  <a:pt x="504" y="1258"/>
                </a:lnTo>
                <a:lnTo>
                  <a:pt x="490" y="1256"/>
                </a:lnTo>
                <a:lnTo>
                  <a:pt x="490" y="1251"/>
                </a:lnTo>
                <a:lnTo>
                  <a:pt x="490" y="1247"/>
                </a:lnTo>
                <a:lnTo>
                  <a:pt x="490" y="1241"/>
                </a:lnTo>
                <a:lnTo>
                  <a:pt x="490" y="1237"/>
                </a:lnTo>
                <a:lnTo>
                  <a:pt x="482" y="1237"/>
                </a:lnTo>
                <a:lnTo>
                  <a:pt x="473" y="1237"/>
                </a:lnTo>
                <a:lnTo>
                  <a:pt x="464" y="1237"/>
                </a:lnTo>
                <a:lnTo>
                  <a:pt x="455" y="1237"/>
                </a:lnTo>
                <a:lnTo>
                  <a:pt x="455" y="1229"/>
                </a:lnTo>
                <a:lnTo>
                  <a:pt x="455" y="1220"/>
                </a:lnTo>
                <a:lnTo>
                  <a:pt x="455" y="1211"/>
                </a:lnTo>
                <a:lnTo>
                  <a:pt x="455" y="1202"/>
                </a:lnTo>
                <a:lnTo>
                  <a:pt x="450" y="1202"/>
                </a:lnTo>
                <a:lnTo>
                  <a:pt x="447" y="1202"/>
                </a:lnTo>
                <a:lnTo>
                  <a:pt x="442" y="1194"/>
                </a:lnTo>
                <a:lnTo>
                  <a:pt x="439" y="1186"/>
                </a:lnTo>
                <a:lnTo>
                  <a:pt x="441" y="1164"/>
                </a:lnTo>
                <a:lnTo>
                  <a:pt x="442" y="1151"/>
                </a:lnTo>
                <a:lnTo>
                  <a:pt x="444" y="1143"/>
                </a:lnTo>
                <a:lnTo>
                  <a:pt x="447" y="1134"/>
                </a:lnTo>
                <a:lnTo>
                  <a:pt x="461" y="1133"/>
                </a:lnTo>
                <a:lnTo>
                  <a:pt x="475" y="1131"/>
                </a:lnTo>
                <a:lnTo>
                  <a:pt x="477" y="1124"/>
                </a:lnTo>
                <a:lnTo>
                  <a:pt x="479" y="1118"/>
                </a:lnTo>
                <a:lnTo>
                  <a:pt x="484" y="1118"/>
                </a:lnTo>
                <a:lnTo>
                  <a:pt x="490" y="1118"/>
                </a:lnTo>
                <a:lnTo>
                  <a:pt x="490" y="1115"/>
                </a:lnTo>
                <a:lnTo>
                  <a:pt x="490" y="1111"/>
                </a:lnTo>
                <a:lnTo>
                  <a:pt x="490" y="1097"/>
                </a:lnTo>
                <a:lnTo>
                  <a:pt x="490" y="1083"/>
                </a:lnTo>
                <a:lnTo>
                  <a:pt x="500" y="1074"/>
                </a:lnTo>
                <a:lnTo>
                  <a:pt x="508" y="1069"/>
                </a:lnTo>
                <a:lnTo>
                  <a:pt x="515" y="1065"/>
                </a:lnTo>
                <a:lnTo>
                  <a:pt x="524" y="1062"/>
                </a:lnTo>
                <a:lnTo>
                  <a:pt x="541" y="1059"/>
                </a:lnTo>
                <a:lnTo>
                  <a:pt x="564" y="1058"/>
                </a:lnTo>
                <a:lnTo>
                  <a:pt x="564" y="1054"/>
                </a:lnTo>
                <a:lnTo>
                  <a:pt x="565" y="1049"/>
                </a:lnTo>
                <a:lnTo>
                  <a:pt x="566" y="1046"/>
                </a:lnTo>
                <a:lnTo>
                  <a:pt x="568" y="1043"/>
                </a:lnTo>
                <a:lnTo>
                  <a:pt x="572" y="1037"/>
                </a:lnTo>
                <a:lnTo>
                  <a:pt x="578" y="1032"/>
                </a:lnTo>
                <a:lnTo>
                  <a:pt x="591" y="1022"/>
                </a:lnTo>
                <a:lnTo>
                  <a:pt x="603" y="1013"/>
                </a:lnTo>
                <a:lnTo>
                  <a:pt x="603" y="999"/>
                </a:lnTo>
                <a:lnTo>
                  <a:pt x="603" y="984"/>
                </a:lnTo>
                <a:lnTo>
                  <a:pt x="612" y="979"/>
                </a:lnTo>
                <a:lnTo>
                  <a:pt x="621" y="976"/>
                </a:lnTo>
                <a:lnTo>
                  <a:pt x="629" y="975"/>
                </a:lnTo>
                <a:lnTo>
                  <a:pt x="640" y="974"/>
                </a:lnTo>
                <a:lnTo>
                  <a:pt x="640" y="964"/>
                </a:lnTo>
                <a:lnTo>
                  <a:pt x="639" y="956"/>
                </a:lnTo>
                <a:lnTo>
                  <a:pt x="638" y="947"/>
                </a:lnTo>
                <a:lnTo>
                  <a:pt x="638" y="938"/>
                </a:lnTo>
                <a:lnTo>
                  <a:pt x="623" y="937"/>
                </a:lnTo>
                <a:lnTo>
                  <a:pt x="611" y="936"/>
                </a:lnTo>
                <a:lnTo>
                  <a:pt x="609" y="933"/>
                </a:lnTo>
                <a:lnTo>
                  <a:pt x="608" y="930"/>
                </a:lnTo>
                <a:lnTo>
                  <a:pt x="600" y="929"/>
                </a:lnTo>
                <a:lnTo>
                  <a:pt x="593" y="929"/>
                </a:lnTo>
                <a:lnTo>
                  <a:pt x="594" y="908"/>
                </a:lnTo>
                <a:lnTo>
                  <a:pt x="593" y="894"/>
                </a:lnTo>
                <a:lnTo>
                  <a:pt x="591" y="888"/>
                </a:lnTo>
                <a:lnTo>
                  <a:pt x="587" y="883"/>
                </a:lnTo>
                <a:lnTo>
                  <a:pt x="581" y="880"/>
                </a:lnTo>
                <a:lnTo>
                  <a:pt x="572" y="878"/>
                </a:lnTo>
                <a:lnTo>
                  <a:pt x="570" y="871"/>
                </a:lnTo>
                <a:lnTo>
                  <a:pt x="568" y="866"/>
                </a:lnTo>
                <a:lnTo>
                  <a:pt x="565" y="862"/>
                </a:lnTo>
                <a:lnTo>
                  <a:pt x="562" y="859"/>
                </a:lnTo>
                <a:lnTo>
                  <a:pt x="558" y="855"/>
                </a:lnTo>
                <a:lnTo>
                  <a:pt x="554" y="854"/>
                </a:lnTo>
                <a:lnTo>
                  <a:pt x="550" y="853"/>
                </a:lnTo>
                <a:lnTo>
                  <a:pt x="545" y="854"/>
                </a:lnTo>
                <a:lnTo>
                  <a:pt x="540" y="854"/>
                </a:lnTo>
                <a:lnTo>
                  <a:pt x="536" y="857"/>
                </a:lnTo>
                <a:lnTo>
                  <a:pt x="531" y="859"/>
                </a:lnTo>
                <a:lnTo>
                  <a:pt x="527" y="861"/>
                </a:lnTo>
                <a:lnTo>
                  <a:pt x="517" y="868"/>
                </a:lnTo>
                <a:lnTo>
                  <a:pt x="510" y="875"/>
                </a:lnTo>
                <a:lnTo>
                  <a:pt x="501" y="876"/>
                </a:lnTo>
                <a:lnTo>
                  <a:pt x="493" y="876"/>
                </a:lnTo>
                <a:lnTo>
                  <a:pt x="484" y="877"/>
                </a:lnTo>
                <a:lnTo>
                  <a:pt x="477" y="878"/>
                </a:lnTo>
                <a:lnTo>
                  <a:pt x="475" y="871"/>
                </a:lnTo>
                <a:lnTo>
                  <a:pt x="474" y="864"/>
                </a:lnTo>
                <a:lnTo>
                  <a:pt x="464" y="866"/>
                </a:lnTo>
                <a:lnTo>
                  <a:pt x="453" y="870"/>
                </a:lnTo>
                <a:lnTo>
                  <a:pt x="451" y="863"/>
                </a:lnTo>
                <a:lnTo>
                  <a:pt x="450" y="855"/>
                </a:lnTo>
                <a:lnTo>
                  <a:pt x="438" y="854"/>
                </a:lnTo>
                <a:lnTo>
                  <a:pt x="425" y="854"/>
                </a:lnTo>
                <a:lnTo>
                  <a:pt x="424" y="842"/>
                </a:lnTo>
                <a:lnTo>
                  <a:pt x="422" y="832"/>
                </a:lnTo>
                <a:lnTo>
                  <a:pt x="420" y="821"/>
                </a:lnTo>
                <a:lnTo>
                  <a:pt x="415" y="811"/>
                </a:lnTo>
                <a:lnTo>
                  <a:pt x="401" y="814"/>
                </a:lnTo>
                <a:lnTo>
                  <a:pt x="391" y="817"/>
                </a:lnTo>
                <a:lnTo>
                  <a:pt x="384" y="820"/>
                </a:lnTo>
                <a:lnTo>
                  <a:pt x="377" y="822"/>
                </a:lnTo>
                <a:lnTo>
                  <a:pt x="368" y="815"/>
                </a:lnTo>
                <a:lnTo>
                  <a:pt x="361" y="810"/>
                </a:lnTo>
                <a:lnTo>
                  <a:pt x="357" y="808"/>
                </a:lnTo>
                <a:lnTo>
                  <a:pt x="353" y="807"/>
                </a:lnTo>
                <a:lnTo>
                  <a:pt x="347" y="806"/>
                </a:lnTo>
                <a:lnTo>
                  <a:pt x="341" y="805"/>
                </a:lnTo>
                <a:lnTo>
                  <a:pt x="338" y="809"/>
                </a:lnTo>
                <a:lnTo>
                  <a:pt x="334" y="814"/>
                </a:lnTo>
                <a:lnTo>
                  <a:pt x="326" y="814"/>
                </a:lnTo>
                <a:lnTo>
                  <a:pt x="317" y="814"/>
                </a:lnTo>
                <a:lnTo>
                  <a:pt x="312" y="809"/>
                </a:lnTo>
                <a:lnTo>
                  <a:pt x="306" y="806"/>
                </a:lnTo>
                <a:lnTo>
                  <a:pt x="300" y="803"/>
                </a:lnTo>
                <a:lnTo>
                  <a:pt x="292" y="800"/>
                </a:lnTo>
                <a:lnTo>
                  <a:pt x="277" y="797"/>
                </a:lnTo>
                <a:lnTo>
                  <a:pt x="262" y="794"/>
                </a:lnTo>
                <a:lnTo>
                  <a:pt x="258" y="782"/>
                </a:lnTo>
                <a:lnTo>
                  <a:pt x="253" y="769"/>
                </a:lnTo>
                <a:lnTo>
                  <a:pt x="246" y="756"/>
                </a:lnTo>
                <a:lnTo>
                  <a:pt x="237" y="738"/>
                </a:lnTo>
                <a:lnTo>
                  <a:pt x="225" y="735"/>
                </a:lnTo>
                <a:lnTo>
                  <a:pt x="214" y="731"/>
                </a:lnTo>
                <a:lnTo>
                  <a:pt x="209" y="721"/>
                </a:lnTo>
                <a:lnTo>
                  <a:pt x="207" y="710"/>
                </a:lnTo>
                <a:lnTo>
                  <a:pt x="207" y="700"/>
                </a:lnTo>
                <a:lnTo>
                  <a:pt x="207" y="688"/>
                </a:lnTo>
                <a:lnTo>
                  <a:pt x="195" y="688"/>
                </a:lnTo>
                <a:lnTo>
                  <a:pt x="186" y="690"/>
                </a:lnTo>
                <a:lnTo>
                  <a:pt x="174" y="692"/>
                </a:lnTo>
                <a:lnTo>
                  <a:pt x="157" y="698"/>
                </a:lnTo>
                <a:lnTo>
                  <a:pt x="150" y="682"/>
                </a:lnTo>
                <a:lnTo>
                  <a:pt x="144" y="668"/>
                </a:lnTo>
                <a:lnTo>
                  <a:pt x="135" y="666"/>
                </a:lnTo>
                <a:lnTo>
                  <a:pt x="128" y="664"/>
                </a:lnTo>
                <a:lnTo>
                  <a:pt x="122" y="660"/>
                </a:lnTo>
                <a:lnTo>
                  <a:pt x="118" y="656"/>
                </a:lnTo>
                <a:lnTo>
                  <a:pt x="113" y="647"/>
                </a:lnTo>
                <a:lnTo>
                  <a:pt x="106" y="634"/>
                </a:lnTo>
                <a:lnTo>
                  <a:pt x="100" y="637"/>
                </a:lnTo>
                <a:lnTo>
                  <a:pt x="92" y="641"/>
                </a:lnTo>
                <a:lnTo>
                  <a:pt x="89" y="650"/>
                </a:lnTo>
                <a:lnTo>
                  <a:pt x="87" y="660"/>
                </a:lnTo>
                <a:lnTo>
                  <a:pt x="83" y="647"/>
                </a:lnTo>
                <a:lnTo>
                  <a:pt x="79" y="635"/>
                </a:lnTo>
                <a:lnTo>
                  <a:pt x="74" y="632"/>
                </a:lnTo>
                <a:lnTo>
                  <a:pt x="69" y="630"/>
                </a:lnTo>
                <a:lnTo>
                  <a:pt x="68" y="619"/>
                </a:lnTo>
                <a:lnTo>
                  <a:pt x="68" y="611"/>
                </a:lnTo>
                <a:lnTo>
                  <a:pt x="71" y="602"/>
                </a:lnTo>
                <a:lnTo>
                  <a:pt x="73" y="589"/>
                </a:lnTo>
                <a:lnTo>
                  <a:pt x="65" y="589"/>
                </a:lnTo>
                <a:lnTo>
                  <a:pt x="58" y="590"/>
                </a:lnTo>
                <a:lnTo>
                  <a:pt x="51" y="592"/>
                </a:lnTo>
                <a:lnTo>
                  <a:pt x="45" y="594"/>
                </a:lnTo>
                <a:lnTo>
                  <a:pt x="31" y="598"/>
                </a:lnTo>
                <a:lnTo>
                  <a:pt x="17" y="602"/>
                </a:lnTo>
                <a:lnTo>
                  <a:pt x="15" y="597"/>
                </a:lnTo>
                <a:lnTo>
                  <a:pt x="10" y="592"/>
                </a:lnTo>
                <a:lnTo>
                  <a:pt x="5" y="583"/>
                </a:lnTo>
                <a:lnTo>
                  <a:pt x="0" y="568"/>
                </a:lnTo>
                <a:lnTo>
                  <a:pt x="12" y="566"/>
                </a:lnTo>
                <a:lnTo>
                  <a:pt x="24" y="563"/>
                </a:lnTo>
                <a:lnTo>
                  <a:pt x="35" y="561"/>
                </a:lnTo>
                <a:lnTo>
                  <a:pt x="53" y="559"/>
                </a:lnTo>
                <a:lnTo>
                  <a:pt x="53" y="552"/>
                </a:lnTo>
                <a:lnTo>
                  <a:pt x="54" y="546"/>
                </a:lnTo>
                <a:lnTo>
                  <a:pt x="110" y="516"/>
                </a:lnTo>
                <a:lnTo>
                  <a:pt x="143" y="499"/>
                </a:lnTo>
                <a:lnTo>
                  <a:pt x="167" y="487"/>
                </a:lnTo>
                <a:lnTo>
                  <a:pt x="196" y="476"/>
                </a:lnTo>
                <a:lnTo>
                  <a:pt x="198" y="468"/>
                </a:lnTo>
                <a:lnTo>
                  <a:pt x="202" y="461"/>
                </a:lnTo>
                <a:lnTo>
                  <a:pt x="207" y="454"/>
                </a:lnTo>
                <a:lnTo>
                  <a:pt x="215" y="448"/>
                </a:lnTo>
                <a:lnTo>
                  <a:pt x="222" y="442"/>
                </a:lnTo>
                <a:lnTo>
                  <a:pt x="231" y="435"/>
                </a:lnTo>
                <a:lnTo>
                  <a:pt x="241" y="430"/>
                </a:lnTo>
                <a:lnTo>
                  <a:pt x="251" y="424"/>
                </a:lnTo>
                <a:lnTo>
                  <a:pt x="292" y="405"/>
                </a:lnTo>
                <a:lnTo>
                  <a:pt x="326" y="391"/>
                </a:lnTo>
                <a:lnTo>
                  <a:pt x="333" y="385"/>
                </a:lnTo>
                <a:lnTo>
                  <a:pt x="339" y="379"/>
                </a:lnTo>
                <a:lnTo>
                  <a:pt x="346" y="376"/>
                </a:lnTo>
                <a:lnTo>
                  <a:pt x="354" y="373"/>
                </a:lnTo>
                <a:lnTo>
                  <a:pt x="361" y="371"/>
                </a:lnTo>
                <a:lnTo>
                  <a:pt x="369" y="370"/>
                </a:lnTo>
                <a:lnTo>
                  <a:pt x="376" y="369"/>
                </a:lnTo>
                <a:lnTo>
                  <a:pt x="385" y="369"/>
                </a:lnTo>
                <a:lnTo>
                  <a:pt x="418" y="371"/>
                </a:lnTo>
                <a:lnTo>
                  <a:pt x="451" y="375"/>
                </a:lnTo>
                <a:lnTo>
                  <a:pt x="459" y="380"/>
                </a:lnTo>
                <a:lnTo>
                  <a:pt x="469" y="386"/>
                </a:lnTo>
                <a:lnTo>
                  <a:pt x="478" y="391"/>
                </a:lnTo>
                <a:lnTo>
                  <a:pt x="482" y="395"/>
                </a:lnTo>
                <a:lnTo>
                  <a:pt x="478" y="407"/>
                </a:lnTo>
                <a:lnTo>
                  <a:pt x="474" y="419"/>
                </a:lnTo>
                <a:lnTo>
                  <a:pt x="471" y="431"/>
                </a:lnTo>
                <a:lnTo>
                  <a:pt x="467" y="443"/>
                </a:lnTo>
                <a:lnTo>
                  <a:pt x="481" y="445"/>
                </a:lnTo>
                <a:lnTo>
                  <a:pt x="497" y="448"/>
                </a:lnTo>
                <a:lnTo>
                  <a:pt x="496" y="462"/>
                </a:lnTo>
                <a:lnTo>
                  <a:pt x="496" y="477"/>
                </a:lnTo>
                <a:lnTo>
                  <a:pt x="495" y="491"/>
                </a:lnTo>
                <a:lnTo>
                  <a:pt x="495" y="505"/>
                </a:lnTo>
                <a:lnTo>
                  <a:pt x="484" y="507"/>
                </a:lnTo>
                <a:lnTo>
                  <a:pt x="474" y="509"/>
                </a:lnTo>
                <a:lnTo>
                  <a:pt x="465" y="512"/>
                </a:lnTo>
                <a:lnTo>
                  <a:pt x="456" y="516"/>
                </a:lnTo>
                <a:lnTo>
                  <a:pt x="452" y="518"/>
                </a:lnTo>
                <a:lnTo>
                  <a:pt x="449" y="521"/>
                </a:lnTo>
                <a:lnTo>
                  <a:pt x="446" y="525"/>
                </a:lnTo>
                <a:lnTo>
                  <a:pt x="443" y="529"/>
                </a:lnTo>
                <a:lnTo>
                  <a:pt x="441" y="533"/>
                </a:lnTo>
                <a:lnTo>
                  <a:pt x="440" y="538"/>
                </a:lnTo>
                <a:lnTo>
                  <a:pt x="439" y="543"/>
                </a:lnTo>
                <a:lnTo>
                  <a:pt x="439" y="549"/>
                </a:lnTo>
                <a:lnTo>
                  <a:pt x="443" y="554"/>
                </a:lnTo>
                <a:lnTo>
                  <a:pt x="446" y="559"/>
                </a:lnTo>
                <a:lnTo>
                  <a:pt x="449" y="565"/>
                </a:lnTo>
                <a:lnTo>
                  <a:pt x="451" y="570"/>
                </a:lnTo>
                <a:lnTo>
                  <a:pt x="455" y="583"/>
                </a:lnTo>
                <a:lnTo>
                  <a:pt x="456" y="595"/>
                </a:lnTo>
                <a:lnTo>
                  <a:pt x="456" y="608"/>
                </a:lnTo>
                <a:lnTo>
                  <a:pt x="454" y="620"/>
                </a:lnTo>
                <a:lnTo>
                  <a:pt x="450" y="632"/>
                </a:lnTo>
                <a:lnTo>
                  <a:pt x="446" y="644"/>
                </a:lnTo>
                <a:lnTo>
                  <a:pt x="449" y="648"/>
                </a:lnTo>
                <a:lnTo>
                  <a:pt x="453" y="650"/>
                </a:lnTo>
                <a:lnTo>
                  <a:pt x="459" y="652"/>
                </a:lnTo>
                <a:lnTo>
                  <a:pt x="466" y="653"/>
                </a:lnTo>
                <a:lnTo>
                  <a:pt x="479" y="654"/>
                </a:lnTo>
                <a:lnTo>
                  <a:pt x="490" y="654"/>
                </a:lnTo>
                <a:lnTo>
                  <a:pt x="493" y="647"/>
                </a:lnTo>
                <a:lnTo>
                  <a:pt x="495" y="641"/>
                </a:lnTo>
                <a:lnTo>
                  <a:pt x="497" y="635"/>
                </a:lnTo>
                <a:lnTo>
                  <a:pt x="500" y="629"/>
                </a:lnTo>
                <a:lnTo>
                  <a:pt x="503" y="625"/>
                </a:lnTo>
                <a:lnTo>
                  <a:pt x="507" y="621"/>
                </a:lnTo>
                <a:lnTo>
                  <a:pt x="511" y="618"/>
                </a:lnTo>
                <a:lnTo>
                  <a:pt x="515" y="616"/>
                </a:lnTo>
                <a:lnTo>
                  <a:pt x="526" y="612"/>
                </a:lnTo>
                <a:lnTo>
                  <a:pt x="537" y="609"/>
                </a:lnTo>
                <a:lnTo>
                  <a:pt x="550" y="605"/>
                </a:lnTo>
                <a:lnTo>
                  <a:pt x="564" y="603"/>
                </a:lnTo>
                <a:lnTo>
                  <a:pt x="564" y="589"/>
                </a:lnTo>
                <a:lnTo>
                  <a:pt x="564" y="574"/>
                </a:lnTo>
                <a:lnTo>
                  <a:pt x="553" y="570"/>
                </a:lnTo>
                <a:lnTo>
                  <a:pt x="542" y="566"/>
                </a:lnTo>
                <a:lnTo>
                  <a:pt x="532" y="563"/>
                </a:lnTo>
                <a:lnTo>
                  <a:pt x="521" y="559"/>
                </a:lnTo>
                <a:lnTo>
                  <a:pt x="527" y="551"/>
                </a:lnTo>
                <a:lnTo>
                  <a:pt x="534" y="543"/>
                </a:lnTo>
                <a:lnTo>
                  <a:pt x="541" y="535"/>
                </a:lnTo>
                <a:lnTo>
                  <a:pt x="549" y="527"/>
                </a:lnTo>
                <a:lnTo>
                  <a:pt x="550" y="511"/>
                </a:lnTo>
                <a:lnTo>
                  <a:pt x="552" y="498"/>
                </a:lnTo>
                <a:lnTo>
                  <a:pt x="553" y="492"/>
                </a:lnTo>
                <a:lnTo>
                  <a:pt x="554" y="487"/>
                </a:lnTo>
                <a:lnTo>
                  <a:pt x="556" y="483"/>
                </a:lnTo>
                <a:lnTo>
                  <a:pt x="558" y="479"/>
                </a:lnTo>
                <a:lnTo>
                  <a:pt x="561" y="475"/>
                </a:lnTo>
                <a:lnTo>
                  <a:pt x="564" y="472"/>
                </a:lnTo>
                <a:lnTo>
                  <a:pt x="568" y="470"/>
                </a:lnTo>
                <a:lnTo>
                  <a:pt x="573" y="467"/>
                </a:lnTo>
                <a:lnTo>
                  <a:pt x="585" y="462"/>
                </a:lnTo>
                <a:lnTo>
                  <a:pt x="600" y="458"/>
                </a:lnTo>
                <a:lnTo>
                  <a:pt x="603" y="448"/>
                </a:lnTo>
                <a:lnTo>
                  <a:pt x="607" y="437"/>
                </a:lnTo>
                <a:lnTo>
                  <a:pt x="610" y="427"/>
                </a:lnTo>
                <a:lnTo>
                  <a:pt x="613" y="417"/>
                </a:lnTo>
                <a:lnTo>
                  <a:pt x="623" y="417"/>
                </a:lnTo>
                <a:lnTo>
                  <a:pt x="635" y="417"/>
                </a:lnTo>
                <a:lnTo>
                  <a:pt x="646" y="417"/>
                </a:lnTo>
                <a:lnTo>
                  <a:pt x="658" y="417"/>
                </a:lnTo>
                <a:lnTo>
                  <a:pt x="659" y="410"/>
                </a:lnTo>
                <a:lnTo>
                  <a:pt x="662" y="405"/>
                </a:lnTo>
                <a:lnTo>
                  <a:pt x="666" y="414"/>
                </a:lnTo>
                <a:lnTo>
                  <a:pt x="670" y="422"/>
                </a:lnTo>
                <a:lnTo>
                  <a:pt x="671" y="426"/>
                </a:lnTo>
                <a:lnTo>
                  <a:pt x="671" y="430"/>
                </a:lnTo>
                <a:lnTo>
                  <a:pt x="670" y="435"/>
                </a:lnTo>
                <a:lnTo>
                  <a:pt x="668" y="440"/>
                </a:lnTo>
                <a:lnTo>
                  <a:pt x="678" y="440"/>
                </a:lnTo>
                <a:lnTo>
                  <a:pt x="690" y="441"/>
                </a:lnTo>
                <a:lnTo>
                  <a:pt x="689" y="446"/>
                </a:lnTo>
                <a:lnTo>
                  <a:pt x="687" y="451"/>
                </a:lnTo>
                <a:lnTo>
                  <a:pt x="685" y="456"/>
                </a:lnTo>
                <a:lnTo>
                  <a:pt x="683" y="461"/>
                </a:lnTo>
                <a:lnTo>
                  <a:pt x="678" y="473"/>
                </a:lnTo>
                <a:lnTo>
                  <a:pt x="676" y="484"/>
                </a:lnTo>
                <a:lnTo>
                  <a:pt x="691" y="482"/>
                </a:lnTo>
                <a:lnTo>
                  <a:pt x="705" y="480"/>
                </a:lnTo>
                <a:lnTo>
                  <a:pt x="721" y="479"/>
                </a:lnTo>
                <a:lnTo>
                  <a:pt x="736" y="478"/>
                </a:lnTo>
                <a:lnTo>
                  <a:pt x="740" y="482"/>
                </a:lnTo>
                <a:lnTo>
                  <a:pt x="746" y="486"/>
                </a:lnTo>
                <a:lnTo>
                  <a:pt x="751" y="488"/>
                </a:lnTo>
                <a:lnTo>
                  <a:pt x="755" y="490"/>
                </a:lnTo>
                <a:lnTo>
                  <a:pt x="765" y="493"/>
                </a:lnTo>
                <a:lnTo>
                  <a:pt x="775" y="496"/>
                </a:lnTo>
                <a:lnTo>
                  <a:pt x="785" y="497"/>
                </a:lnTo>
                <a:lnTo>
                  <a:pt x="795" y="500"/>
                </a:lnTo>
                <a:lnTo>
                  <a:pt x="799" y="502"/>
                </a:lnTo>
                <a:lnTo>
                  <a:pt x="805" y="504"/>
                </a:lnTo>
                <a:lnTo>
                  <a:pt x="811" y="507"/>
                </a:lnTo>
                <a:lnTo>
                  <a:pt x="816" y="511"/>
                </a:lnTo>
                <a:lnTo>
                  <a:pt x="831" y="511"/>
                </a:lnTo>
                <a:lnTo>
                  <a:pt x="845" y="511"/>
                </a:lnTo>
                <a:lnTo>
                  <a:pt x="851" y="506"/>
                </a:lnTo>
                <a:lnTo>
                  <a:pt x="855" y="501"/>
                </a:lnTo>
                <a:lnTo>
                  <a:pt x="860" y="496"/>
                </a:lnTo>
                <a:lnTo>
                  <a:pt x="862" y="490"/>
                </a:lnTo>
                <a:lnTo>
                  <a:pt x="865" y="486"/>
                </a:lnTo>
                <a:lnTo>
                  <a:pt x="866" y="481"/>
                </a:lnTo>
                <a:lnTo>
                  <a:pt x="867" y="476"/>
                </a:lnTo>
                <a:lnTo>
                  <a:pt x="867" y="471"/>
                </a:lnTo>
                <a:lnTo>
                  <a:pt x="866" y="460"/>
                </a:lnTo>
                <a:lnTo>
                  <a:pt x="863" y="450"/>
                </a:lnTo>
                <a:lnTo>
                  <a:pt x="859" y="438"/>
                </a:lnTo>
                <a:lnTo>
                  <a:pt x="852" y="425"/>
                </a:lnTo>
                <a:lnTo>
                  <a:pt x="846" y="424"/>
                </a:lnTo>
                <a:lnTo>
                  <a:pt x="840" y="423"/>
                </a:lnTo>
                <a:lnTo>
                  <a:pt x="833" y="423"/>
                </a:lnTo>
                <a:lnTo>
                  <a:pt x="825" y="423"/>
                </a:lnTo>
                <a:lnTo>
                  <a:pt x="811" y="424"/>
                </a:lnTo>
                <a:lnTo>
                  <a:pt x="797" y="425"/>
                </a:lnTo>
                <a:lnTo>
                  <a:pt x="790" y="424"/>
                </a:lnTo>
                <a:lnTo>
                  <a:pt x="784" y="423"/>
                </a:lnTo>
                <a:lnTo>
                  <a:pt x="779" y="421"/>
                </a:lnTo>
                <a:lnTo>
                  <a:pt x="774" y="418"/>
                </a:lnTo>
                <a:lnTo>
                  <a:pt x="769" y="413"/>
                </a:lnTo>
                <a:lnTo>
                  <a:pt x="767" y="406"/>
                </a:lnTo>
                <a:lnTo>
                  <a:pt x="765" y="397"/>
                </a:lnTo>
                <a:lnTo>
                  <a:pt x="764" y="387"/>
                </a:lnTo>
                <a:lnTo>
                  <a:pt x="759" y="373"/>
                </a:lnTo>
                <a:lnTo>
                  <a:pt x="754" y="360"/>
                </a:lnTo>
                <a:lnTo>
                  <a:pt x="750" y="347"/>
                </a:lnTo>
                <a:lnTo>
                  <a:pt x="747" y="334"/>
                </a:lnTo>
                <a:lnTo>
                  <a:pt x="740" y="307"/>
                </a:lnTo>
                <a:lnTo>
                  <a:pt x="736" y="278"/>
                </a:lnTo>
                <a:lnTo>
                  <a:pt x="743" y="279"/>
                </a:lnTo>
                <a:lnTo>
                  <a:pt x="751" y="280"/>
                </a:lnTo>
                <a:lnTo>
                  <a:pt x="759" y="282"/>
                </a:lnTo>
                <a:lnTo>
                  <a:pt x="766" y="283"/>
                </a:lnTo>
                <a:lnTo>
                  <a:pt x="774" y="297"/>
                </a:lnTo>
                <a:lnTo>
                  <a:pt x="781" y="312"/>
                </a:lnTo>
                <a:lnTo>
                  <a:pt x="795" y="313"/>
                </a:lnTo>
                <a:lnTo>
                  <a:pt x="810" y="313"/>
                </a:lnTo>
                <a:lnTo>
                  <a:pt x="824" y="314"/>
                </a:lnTo>
                <a:lnTo>
                  <a:pt x="839" y="315"/>
                </a:lnTo>
                <a:lnTo>
                  <a:pt x="835" y="320"/>
                </a:lnTo>
                <a:lnTo>
                  <a:pt x="831" y="324"/>
                </a:lnTo>
                <a:lnTo>
                  <a:pt x="829" y="331"/>
                </a:lnTo>
                <a:lnTo>
                  <a:pt x="826" y="336"/>
                </a:lnTo>
                <a:lnTo>
                  <a:pt x="823" y="347"/>
                </a:lnTo>
                <a:lnTo>
                  <a:pt x="822" y="360"/>
                </a:lnTo>
                <a:lnTo>
                  <a:pt x="823" y="385"/>
                </a:lnTo>
                <a:lnTo>
                  <a:pt x="824" y="409"/>
                </a:lnTo>
                <a:lnTo>
                  <a:pt x="833" y="409"/>
                </a:lnTo>
                <a:lnTo>
                  <a:pt x="842" y="409"/>
                </a:lnTo>
                <a:lnTo>
                  <a:pt x="851" y="409"/>
                </a:lnTo>
                <a:lnTo>
                  <a:pt x="861" y="409"/>
                </a:lnTo>
                <a:lnTo>
                  <a:pt x="864" y="400"/>
                </a:lnTo>
                <a:lnTo>
                  <a:pt x="867" y="392"/>
                </a:lnTo>
                <a:lnTo>
                  <a:pt x="871" y="385"/>
                </a:lnTo>
                <a:lnTo>
                  <a:pt x="875" y="380"/>
                </a:lnTo>
                <a:lnTo>
                  <a:pt x="877" y="378"/>
                </a:lnTo>
                <a:lnTo>
                  <a:pt x="880" y="377"/>
                </a:lnTo>
                <a:lnTo>
                  <a:pt x="883" y="376"/>
                </a:lnTo>
                <a:lnTo>
                  <a:pt x="888" y="376"/>
                </a:lnTo>
                <a:lnTo>
                  <a:pt x="896" y="378"/>
                </a:lnTo>
                <a:lnTo>
                  <a:pt x="905" y="384"/>
                </a:lnTo>
                <a:lnTo>
                  <a:pt x="922" y="384"/>
                </a:lnTo>
                <a:lnTo>
                  <a:pt x="938" y="385"/>
                </a:lnTo>
                <a:lnTo>
                  <a:pt x="955" y="385"/>
                </a:lnTo>
                <a:lnTo>
                  <a:pt x="973" y="386"/>
                </a:lnTo>
                <a:lnTo>
                  <a:pt x="979" y="373"/>
                </a:lnTo>
                <a:lnTo>
                  <a:pt x="985" y="360"/>
                </a:lnTo>
                <a:lnTo>
                  <a:pt x="990" y="346"/>
                </a:lnTo>
                <a:lnTo>
                  <a:pt x="994" y="338"/>
                </a:lnTo>
                <a:lnTo>
                  <a:pt x="1026" y="334"/>
                </a:lnTo>
                <a:lnTo>
                  <a:pt x="1046" y="332"/>
                </a:lnTo>
                <a:lnTo>
                  <a:pt x="1064" y="331"/>
                </a:lnTo>
                <a:lnTo>
                  <a:pt x="1089" y="331"/>
                </a:lnTo>
                <a:lnTo>
                  <a:pt x="1090" y="333"/>
                </a:lnTo>
                <a:lnTo>
                  <a:pt x="1092" y="335"/>
                </a:lnTo>
                <a:lnTo>
                  <a:pt x="1092" y="336"/>
                </a:lnTo>
                <a:lnTo>
                  <a:pt x="1092" y="337"/>
                </a:lnTo>
                <a:lnTo>
                  <a:pt x="1093" y="337"/>
                </a:lnTo>
                <a:lnTo>
                  <a:pt x="1095" y="338"/>
                </a:lnTo>
                <a:lnTo>
                  <a:pt x="1101" y="338"/>
                </a:lnTo>
                <a:lnTo>
                  <a:pt x="1116" y="338"/>
                </a:lnTo>
                <a:lnTo>
                  <a:pt x="1116" y="328"/>
                </a:lnTo>
                <a:lnTo>
                  <a:pt x="1116" y="318"/>
                </a:lnTo>
                <a:lnTo>
                  <a:pt x="1118" y="318"/>
                </a:lnTo>
                <a:lnTo>
                  <a:pt x="1120" y="318"/>
                </a:lnTo>
                <a:lnTo>
                  <a:pt x="1120" y="341"/>
                </a:lnTo>
                <a:lnTo>
                  <a:pt x="1121" y="353"/>
                </a:lnTo>
                <a:lnTo>
                  <a:pt x="1121" y="357"/>
                </a:lnTo>
                <a:lnTo>
                  <a:pt x="1122" y="358"/>
                </a:lnTo>
                <a:lnTo>
                  <a:pt x="1123" y="359"/>
                </a:lnTo>
                <a:lnTo>
                  <a:pt x="1124" y="359"/>
                </a:lnTo>
                <a:lnTo>
                  <a:pt x="1135" y="359"/>
                </a:lnTo>
                <a:lnTo>
                  <a:pt x="1148" y="359"/>
                </a:lnTo>
                <a:lnTo>
                  <a:pt x="1151" y="338"/>
                </a:lnTo>
                <a:lnTo>
                  <a:pt x="1153" y="318"/>
                </a:lnTo>
                <a:lnTo>
                  <a:pt x="1156" y="298"/>
                </a:lnTo>
                <a:lnTo>
                  <a:pt x="1159" y="278"/>
                </a:lnTo>
                <a:lnTo>
                  <a:pt x="1166" y="266"/>
                </a:lnTo>
                <a:lnTo>
                  <a:pt x="1171" y="258"/>
                </a:lnTo>
                <a:lnTo>
                  <a:pt x="1177" y="253"/>
                </a:lnTo>
                <a:lnTo>
                  <a:pt x="1187" y="246"/>
                </a:lnTo>
                <a:lnTo>
                  <a:pt x="1187" y="235"/>
                </a:lnTo>
                <a:lnTo>
                  <a:pt x="1187" y="226"/>
                </a:lnTo>
                <a:lnTo>
                  <a:pt x="1188" y="222"/>
                </a:lnTo>
                <a:lnTo>
                  <a:pt x="1189" y="218"/>
                </a:lnTo>
                <a:lnTo>
                  <a:pt x="1191" y="212"/>
                </a:lnTo>
                <a:lnTo>
                  <a:pt x="1195" y="208"/>
                </a:lnTo>
                <a:lnTo>
                  <a:pt x="1201" y="208"/>
                </a:lnTo>
                <a:lnTo>
                  <a:pt x="1208" y="210"/>
                </a:lnTo>
                <a:lnTo>
                  <a:pt x="1211" y="217"/>
                </a:lnTo>
                <a:lnTo>
                  <a:pt x="1217" y="223"/>
                </a:lnTo>
                <a:lnTo>
                  <a:pt x="1225" y="228"/>
                </a:lnTo>
                <a:lnTo>
                  <a:pt x="1235" y="233"/>
                </a:lnTo>
                <a:lnTo>
                  <a:pt x="1245" y="238"/>
                </a:lnTo>
                <a:lnTo>
                  <a:pt x="1258" y="242"/>
                </a:lnTo>
                <a:lnTo>
                  <a:pt x="1270" y="247"/>
                </a:lnTo>
                <a:lnTo>
                  <a:pt x="1284" y="250"/>
                </a:lnTo>
                <a:lnTo>
                  <a:pt x="1297" y="253"/>
                </a:lnTo>
                <a:lnTo>
                  <a:pt x="1311" y="255"/>
                </a:lnTo>
                <a:lnTo>
                  <a:pt x="1324" y="256"/>
                </a:lnTo>
                <a:lnTo>
                  <a:pt x="1337" y="256"/>
                </a:lnTo>
                <a:lnTo>
                  <a:pt x="1348" y="256"/>
                </a:lnTo>
                <a:lnTo>
                  <a:pt x="1358" y="255"/>
                </a:lnTo>
                <a:lnTo>
                  <a:pt x="1368" y="254"/>
                </a:lnTo>
                <a:lnTo>
                  <a:pt x="1375" y="251"/>
                </a:lnTo>
                <a:lnTo>
                  <a:pt x="1398" y="250"/>
                </a:lnTo>
                <a:lnTo>
                  <a:pt x="1421" y="249"/>
                </a:lnTo>
                <a:lnTo>
                  <a:pt x="1443" y="249"/>
                </a:lnTo>
                <a:lnTo>
                  <a:pt x="1466" y="248"/>
                </a:lnTo>
                <a:lnTo>
                  <a:pt x="1489" y="248"/>
                </a:lnTo>
                <a:lnTo>
                  <a:pt x="1512" y="247"/>
                </a:lnTo>
                <a:lnTo>
                  <a:pt x="1535" y="247"/>
                </a:lnTo>
                <a:lnTo>
                  <a:pt x="1557" y="246"/>
                </a:lnTo>
                <a:lnTo>
                  <a:pt x="1562" y="241"/>
                </a:lnTo>
                <a:lnTo>
                  <a:pt x="1566" y="235"/>
                </a:lnTo>
                <a:lnTo>
                  <a:pt x="1570" y="230"/>
                </a:lnTo>
                <a:lnTo>
                  <a:pt x="1573" y="225"/>
                </a:lnTo>
                <a:lnTo>
                  <a:pt x="1578" y="213"/>
                </a:lnTo>
                <a:lnTo>
                  <a:pt x="1581" y="201"/>
                </a:lnTo>
                <a:lnTo>
                  <a:pt x="1583" y="189"/>
                </a:lnTo>
                <a:lnTo>
                  <a:pt x="1584" y="176"/>
                </a:lnTo>
                <a:lnTo>
                  <a:pt x="1584" y="163"/>
                </a:lnTo>
                <a:lnTo>
                  <a:pt x="1585" y="150"/>
                </a:lnTo>
                <a:lnTo>
                  <a:pt x="1577" y="143"/>
                </a:lnTo>
                <a:lnTo>
                  <a:pt x="1571" y="137"/>
                </a:lnTo>
                <a:lnTo>
                  <a:pt x="1567" y="130"/>
                </a:lnTo>
                <a:lnTo>
                  <a:pt x="1565" y="125"/>
                </a:lnTo>
                <a:lnTo>
                  <a:pt x="1564" y="119"/>
                </a:lnTo>
                <a:lnTo>
                  <a:pt x="1565" y="113"/>
                </a:lnTo>
                <a:lnTo>
                  <a:pt x="1568" y="106"/>
                </a:lnTo>
                <a:lnTo>
                  <a:pt x="1573" y="95"/>
                </a:lnTo>
                <a:lnTo>
                  <a:pt x="1581" y="94"/>
                </a:lnTo>
                <a:lnTo>
                  <a:pt x="1591" y="92"/>
                </a:lnTo>
                <a:lnTo>
                  <a:pt x="1599" y="89"/>
                </a:lnTo>
                <a:lnTo>
                  <a:pt x="1607" y="87"/>
                </a:lnTo>
                <a:lnTo>
                  <a:pt x="1623" y="81"/>
                </a:lnTo>
                <a:lnTo>
                  <a:pt x="1640" y="78"/>
                </a:lnTo>
                <a:lnTo>
                  <a:pt x="1640" y="71"/>
                </a:lnTo>
                <a:lnTo>
                  <a:pt x="1641" y="66"/>
                </a:lnTo>
                <a:lnTo>
                  <a:pt x="1642" y="61"/>
                </a:lnTo>
                <a:lnTo>
                  <a:pt x="1645" y="56"/>
                </a:lnTo>
                <a:lnTo>
                  <a:pt x="1651" y="46"/>
                </a:lnTo>
                <a:lnTo>
                  <a:pt x="1657" y="37"/>
                </a:lnTo>
                <a:lnTo>
                  <a:pt x="1664" y="28"/>
                </a:lnTo>
                <a:lnTo>
                  <a:pt x="1672" y="18"/>
                </a:lnTo>
                <a:lnTo>
                  <a:pt x="1678" y="9"/>
                </a:lnTo>
                <a:lnTo>
                  <a:pt x="1683" y="0"/>
                </a:lnTo>
                <a:lnTo>
                  <a:pt x="1690" y="0"/>
                </a:lnTo>
                <a:lnTo>
                  <a:pt x="1698" y="1"/>
                </a:lnTo>
                <a:lnTo>
                  <a:pt x="1714" y="6"/>
                </a:lnTo>
                <a:lnTo>
                  <a:pt x="1743" y="16"/>
                </a:lnTo>
                <a:lnTo>
                  <a:pt x="1737" y="50"/>
                </a:lnTo>
                <a:lnTo>
                  <a:pt x="1730" y="83"/>
                </a:lnTo>
                <a:lnTo>
                  <a:pt x="1723" y="117"/>
                </a:lnTo>
                <a:lnTo>
                  <a:pt x="1717" y="150"/>
                </a:lnTo>
                <a:lnTo>
                  <a:pt x="1724" y="154"/>
                </a:lnTo>
                <a:lnTo>
                  <a:pt x="1733" y="159"/>
                </a:lnTo>
                <a:lnTo>
                  <a:pt x="1731" y="176"/>
                </a:lnTo>
                <a:lnTo>
                  <a:pt x="1729" y="186"/>
                </a:lnTo>
                <a:lnTo>
                  <a:pt x="1724" y="199"/>
                </a:lnTo>
                <a:lnTo>
                  <a:pt x="1716" y="217"/>
                </a:lnTo>
                <a:lnTo>
                  <a:pt x="1728" y="223"/>
                </a:lnTo>
                <a:lnTo>
                  <a:pt x="1740" y="228"/>
                </a:lnTo>
                <a:lnTo>
                  <a:pt x="1753" y="232"/>
                </a:lnTo>
                <a:lnTo>
                  <a:pt x="1765" y="234"/>
                </a:lnTo>
                <a:lnTo>
                  <a:pt x="1764" y="241"/>
                </a:lnTo>
                <a:lnTo>
                  <a:pt x="1761" y="249"/>
                </a:lnTo>
                <a:lnTo>
                  <a:pt x="1754" y="261"/>
                </a:lnTo>
                <a:lnTo>
                  <a:pt x="1744" y="282"/>
                </a:lnTo>
                <a:lnTo>
                  <a:pt x="1767" y="292"/>
                </a:lnTo>
                <a:lnTo>
                  <a:pt x="1791" y="303"/>
                </a:lnTo>
                <a:lnTo>
                  <a:pt x="1814" y="313"/>
                </a:lnTo>
                <a:lnTo>
                  <a:pt x="1837" y="323"/>
                </a:lnTo>
                <a:lnTo>
                  <a:pt x="1860" y="334"/>
                </a:lnTo>
                <a:lnTo>
                  <a:pt x="1884" y="344"/>
                </a:lnTo>
                <a:lnTo>
                  <a:pt x="1908" y="354"/>
                </a:lnTo>
                <a:lnTo>
                  <a:pt x="1932" y="364"/>
                </a:lnTo>
                <a:lnTo>
                  <a:pt x="1933" y="368"/>
                </a:lnTo>
                <a:lnTo>
                  <a:pt x="1933" y="373"/>
                </a:lnTo>
                <a:lnTo>
                  <a:pt x="1933" y="377"/>
                </a:lnTo>
                <a:lnTo>
                  <a:pt x="1932" y="381"/>
                </a:lnTo>
                <a:lnTo>
                  <a:pt x="1929" y="391"/>
                </a:lnTo>
                <a:lnTo>
                  <a:pt x="1926" y="400"/>
                </a:lnTo>
                <a:lnTo>
                  <a:pt x="1915" y="419"/>
                </a:lnTo>
                <a:lnTo>
                  <a:pt x="1906" y="436"/>
                </a:lnTo>
                <a:lnTo>
                  <a:pt x="1886" y="431"/>
                </a:lnTo>
                <a:lnTo>
                  <a:pt x="1868" y="424"/>
                </a:lnTo>
                <a:lnTo>
                  <a:pt x="1848" y="416"/>
                </a:lnTo>
                <a:lnTo>
                  <a:pt x="1829" y="406"/>
                </a:lnTo>
                <a:lnTo>
                  <a:pt x="1810" y="398"/>
                </a:lnTo>
                <a:lnTo>
                  <a:pt x="1792" y="389"/>
                </a:lnTo>
                <a:lnTo>
                  <a:pt x="1772" y="381"/>
                </a:lnTo>
                <a:lnTo>
                  <a:pt x="1752" y="376"/>
                </a:lnTo>
                <a:lnTo>
                  <a:pt x="1744" y="372"/>
                </a:lnTo>
                <a:lnTo>
                  <a:pt x="1738" y="367"/>
                </a:lnTo>
                <a:lnTo>
                  <a:pt x="1736" y="364"/>
                </a:lnTo>
                <a:lnTo>
                  <a:pt x="1734" y="361"/>
                </a:lnTo>
                <a:lnTo>
                  <a:pt x="1732" y="357"/>
                </a:lnTo>
                <a:lnTo>
                  <a:pt x="1731" y="352"/>
                </a:lnTo>
                <a:lnTo>
                  <a:pt x="1723" y="351"/>
                </a:lnTo>
                <a:lnTo>
                  <a:pt x="1717" y="351"/>
                </a:lnTo>
                <a:lnTo>
                  <a:pt x="1716" y="347"/>
                </a:lnTo>
                <a:lnTo>
                  <a:pt x="1715" y="345"/>
                </a:lnTo>
                <a:lnTo>
                  <a:pt x="1701" y="342"/>
                </a:lnTo>
                <a:lnTo>
                  <a:pt x="1686" y="340"/>
                </a:lnTo>
                <a:lnTo>
                  <a:pt x="1685" y="334"/>
                </a:lnTo>
                <a:lnTo>
                  <a:pt x="1685" y="329"/>
                </a:lnTo>
                <a:lnTo>
                  <a:pt x="1680" y="330"/>
                </a:lnTo>
                <a:lnTo>
                  <a:pt x="1675" y="332"/>
                </a:lnTo>
                <a:lnTo>
                  <a:pt x="1669" y="334"/>
                </a:lnTo>
                <a:lnTo>
                  <a:pt x="1665" y="337"/>
                </a:lnTo>
                <a:lnTo>
                  <a:pt x="1657" y="343"/>
                </a:lnTo>
                <a:lnTo>
                  <a:pt x="1649" y="351"/>
                </a:lnTo>
                <a:lnTo>
                  <a:pt x="1654" y="368"/>
                </a:lnTo>
                <a:lnTo>
                  <a:pt x="1658" y="384"/>
                </a:lnTo>
                <a:lnTo>
                  <a:pt x="1661" y="400"/>
                </a:lnTo>
                <a:lnTo>
                  <a:pt x="1664" y="417"/>
                </a:lnTo>
                <a:lnTo>
                  <a:pt x="1668" y="419"/>
                </a:lnTo>
                <a:lnTo>
                  <a:pt x="1673" y="420"/>
                </a:lnTo>
                <a:lnTo>
                  <a:pt x="1676" y="423"/>
                </a:lnTo>
                <a:lnTo>
                  <a:pt x="1679" y="426"/>
                </a:lnTo>
                <a:lnTo>
                  <a:pt x="1681" y="429"/>
                </a:lnTo>
                <a:lnTo>
                  <a:pt x="1682" y="433"/>
                </a:lnTo>
                <a:lnTo>
                  <a:pt x="1683" y="437"/>
                </a:lnTo>
                <a:lnTo>
                  <a:pt x="1684" y="442"/>
                </a:lnTo>
                <a:lnTo>
                  <a:pt x="1684" y="450"/>
                </a:lnTo>
                <a:lnTo>
                  <a:pt x="1683" y="459"/>
                </a:lnTo>
                <a:lnTo>
                  <a:pt x="1680" y="469"/>
                </a:lnTo>
                <a:lnTo>
                  <a:pt x="1676" y="477"/>
                </a:lnTo>
                <a:lnTo>
                  <a:pt x="1678" y="485"/>
                </a:lnTo>
                <a:lnTo>
                  <a:pt x="1681" y="492"/>
                </a:lnTo>
                <a:lnTo>
                  <a:pt x="1684" y="500"/>
                </a:lnTo>
                <a:lnTo>
                  <a:pt x="1688" y="505"/>
                </a:lnTo>
                <a:lnTo>
                  <a:pt x="1692" y="509"/>
                </a:lnTo>
                <a:lnTo>
                  <a:pt x="1697" y="512"/>
                </a:lnTo>
                <a:lnTo>
                  <a:pt x="1702" y="515"/>
                </a:lnTo>
                <a:lnTo>
                  <a:pt x="1708" y="517"/>
                </a:lnTo>
                <a:lnTo>
                  <a:pt x="1719" y="519"/>
                </a:lnTo>
                <a:lnTo>
                  <a:pt x="1734" y="520"/>
                </a:lnTo>
                <a:lnTo>
                  <a:pt x="1748" y="519"/>
                </a:lnTo>
                <a:lnTo>
                  <a:pt x="1765" y="519"/>
                </a:lnTo>
                <a:lnTo>
                  <a:pt x="1782" y="510"/>
                </a:lnTo>
                <a:lnTo>
                  <a:pt x="1793" y="505"/>
                </a:lnTo>
                <a:lnTo>
                  <a:pt x="1800" y="502"/>
                </a:lnTo>
                <a:lnTo>
                  <a:pt x="1808" y="501"/>
                </a:lnTo>
                <a:lnTo>
                  <a:pt x="1812" y="512"/>
                </a:lnTo>
                <a:lnTo>
                  <a:pt x="1817" y="532"/>
                </a:lnTo>
                <a:lnTo>
                  <a:pt x="1824" y="554"/>
                </a:lnTo>
                <a:lnTo>
                  <a:pt x="1833" y="575"/>
                </a:lnTo>
                <a:lnTo>
                  <a:pt x="1838" y="585"/>
                </a:lnTo>
                <a:lnTo>
                  <a:pt x="1844" y="593"/>
                </a:lnTo>
                <a:lnTo>
                  <a:pt x="1847" y="596"/>
                </a:lnTo>
                <a:lnTo>
                  <a:pt x="1850" y="599"/>
                </a:lnTo>
                <a:lnTo>
                  <a:pt x="1854" y="601"/>
                </a:lnTo>
                <a:lnTo>
                  <a:pt x="1857" y="603"/>
                </a:lnTo>
                <a:lnTo>
                  <a:pt x="1860" y="604"/>
                </a:lnTo>
                <a:lnTo>
                  <a:pt x="1864" y="604"/>
                </a:lnTo>
                <a:lnTo>
                  <a:pt x="1869" y="603"/>
                </a:lnTo>
                <a:lnTo>
                  <a:pt x="1873" y="602"/>
                </a:lnTo>
                <a:lnTo>
                  <a:pt x="1877" y="599"/>
                </a:lnTo>
                <a:lnTo>
                  <a:pt x="1881" y="596"/>
                </a:lnTo>
                <a:lnTo>
                  <a:pt x="1885" y="592"/>
                </a:lnTo>
                <a:lnTo>
                  <a:pt x="1889" y="587"/>
                </a:lnTo>
                <a:lnTo>
                  <a:pt x="1897" y="583"/>
                </a:lnTo>
                <a:lnTo>
                  <a:pt x="1905" y="580"/>
                </a:lnTo>
                <a:lnTo>
                  <a:pt x="1912" y="575"/>
                </a:lnTo>
                <a:lnTo>
                  <a:pt x="1920" y="572"/>
                </a:lnTo>
                <a:lnTo>
                  <a:pt x="1921" y="555"/>
                </a:lnTo>
                <a:lnTo>
                  <a:pt x="1921" y="536"/>
                </a:lnTo>
                <a:lnTo>
                  <a:pt x="1922" y="527"/>
                </a:lnTo>
                <a:lnTo>
                  <a:pt x="1924" y="517"/>
                </a:lnTo>
                <a:lnTo>
                  <a:pt x="1926" y="509"/>
                </a:lnTo>
                <a:lnTo>
                  <a:pt x="1929" y="501"/>
                </a:lnTo>
                <a:lnTo>
                  <a:pt x="1932" y="493"/>
                </a:lnTo>
                <a:lnTo>
                  <a:pt x="1935" y="486"/>
                </a:lnTo>
                <a:lnTo>
                  <a:pt x="1940" y="480"/>
                </a:lnTo>
                <a:lnTo>
                  <a:pt x="1946" y="475"/>
                </a:lnTo>
                <a:lnTo>
                  <a:pt x="1953" y="471"/>
                </a:lnTo>
                <a:lnTo>
                  <a:pt x="1961" y="468"/>
                </a:lnTo>
                <a:lnTo>
                  <a:pt x="1970" y="465"/>
                </a:lnTo>
                <a:lnTo>
                  <a:pt x="1982" y="464"/>
                </a:lnTo>
                <a:lnTo>
                  <a:pt x="1984" y="469"/>
                </a:lnTo>
                <a:lnTo>
                  <a:pt x="1987" y="473"/>
                </a:lnTo>
                <a:lnTo>
                  <a:pt x="1976" y="481"/>
                </a:lnTo>
                <a:lnTo>
                  <a:pt x="1968" y="488"/>
                </a:lnTo>
                <a:lnTo>
                  <a:pt x="1962" y="495"/>
                </a:lnTo>
                <a:lnTo>
                  <a:pt x="1957" y="501"/>
                </a:lnTo>
                <a:lnTo>
                  <a:pt x="1953" y="507"/>
                </a:lnTo>
                <a:lnTo>
                  <a:pt x="1949" y="515"/>
                </a:lnTo>
                <a:lnTo>
                  <a:pt x="1947" y="525"/>
                </a:lnTo>
                <a:lnTo>
                  <a:pt x="1944" y="537"/>
                </a:lnTo>
                <a:lnTo>
                  <a:pt x="1967" y="537"/>
                </a:lnTo>
                <a:lnTo>
                  <a:pt x="1988" y="536"/>
                </a:lnTo>
                <a:lnTo>
                  <a:pt x="2009" y="536"/>
                </a:lnTo>
                <a:lnTo>
                  <a:pt x="2031" y="536"/>
                </a:lnTo>
                <a:lnTo>
                  <a:pt x="2032" y="547"/>
                </a:lnTo>
                <a:lnTo>
                  <a:pt x="2032" y="558"/>
                </a:lnTo>
                <a:lnTo>
                  <a:pt x="2033" y="569"/>
                </a:lnTo>
                <a:lnTo>
                  <a:pt x="2034" y="581"/>
                </a:lnTo>
                <a:lnTo>
                  <a:pt x="2042" y="580"/>
                </a:lnTo>
                <a:lnTo>
                  <a:pt x="2050" y="580"/>
                </a:lnTo>
                <a:lnTo>
                  <a:pt x="2058" y="580"/>
                </a:lnTo>
                <a:lnTo>
                  <a:pt x="2068" y="580"/>
                </a:lnTo>
                <a:lnTo>
                  <a:pt x="2070" y="573"/>
                </a:lnTo>
                <a:lnTo>
                  <a:pt x="2071" y="567"/>
                </a:lnTo>
                <a:lnTo>
                  <a:pt x="2083" y="570"/>
                </a:lnTo>
                <a:lnTo>
                  <a:pt x="2093" y="574"/>
                </a:lnTo>
                <a:lnTo>
                  <a:pt x="2097" y="575"/>
                </a:lnTo>
                <a:lnTo>
                  <a:pt x="2102" y="576"/>
                </a:lnTo>
                <a:lnTo>
                  <a:pt x="2108" y="577"/>
                </a:lnTo>
                <a:lnTo>
                  <a:pt x="2115" y="579"/>
                </a:lnTo>
                <a:lnTo>
                  <a:pt x="2118" y="566"/>
                </a:lnTo>
                <a:lnTo>
                  <a:pt x="2124" y="551"/>
                </a:lnTo>
                <a:lnTo>
                  <a:pt x="2139" y="553"/>
                </a:lnTo>
                <a:lnTo>
                  <a:pt x="2154" y="555"/>
                </a:lnTo>
                <a:lnTo>
                  <a:pt x="2169" y="556"/>
                </a:lnTo>
                <a:lnTo>
                  <a:pt x="2185" y="558"/>
                </a:lnTo>
                <a:lnTo>
                  <a:pt x="2192" y="572"/>
                </a:lnTo>
                <a:lnTo>
                  <a:pt x="2199" y="587"/>
                </a:lnTo>
                <a:lnTo>
                  <a:pt x="2211" y="586"/>
                </a:lnTo>
                <a:lnTo>
                  <a:pt x="2222" y="583"/>
                </a:lnTo>
                <a:lnTo>
                  <a:pt x="2234" y="580"/>
                </a:lnTo>
                <a:lnTo>
                  <a:pt x="2244" y="575"/>
                </a:lnTo>
                <a:lnTo>
                  <a:pt x="2254" y="570"/>
                </a:lnTo>
                <a:lnTo>
                  <a:pt x="2265" y="566"/>
                </a:lnTo>
                <a:lnTo>
                  <a:pt x="2275" y="562"/>
                </a:lnTo>
                <a:lnTo>
                  <a:pt x="2285" y="559"/>
                </a:lnTo>
                <a:lnTo>
                  <a:pt x="2285" y="584"/>
                </a:lnTo>
                <a:lnTo>
                  <a:pt x="2286" y="598"/>
                </a:lnTo>
                <a:lnTo>
                  <a:pt x="2290" y="611"/>
                </a:lnTo>
                <a:lnTo>
                  <a:pt x="2294" y="625"/>
                </a:lnTo>
                <a:lnTo>
                  <a:pt x="2301" y="625"/>
                </a:lnTo>
                <a:lnTo>
                  <a:pt x="2309" y="627"/>
                </a:lnTo>
                <a:lnTo>
                  <a:pt x="2309" y="634"/>
                </a:lnTo>
                <a:lnTo>
                  <a:pt x="2310" y="641"/>
                </a:lnTo>
                <a:lnTo>
                  <a:pt x="2312" y="643"/>
                </a:lnTo>
                <a:lnTo>
                  <a:pt x="2314" y="647"/>
                </a:lnTo>
                <a:lnTo>
                  <a:pt x="2317" y="651"/>
                </a:lnTo>
                <a:lnTo>
                  <a:pt x="2318" y="655"/>
                </a:lnTo>
                <a:lnTo>
                  <a:pt x="2320" y="666"/>
                </a:lnTo>
                <a:lnTo>
                  <a:pt x="2321" y="676"/>
                </a:lnTo>
                <a:lnTo>
                  <a:pt x="2322" y="698"/>
                </a:lnTo>
                <a:lnTo>
                  <a:pt x="2322" y="716"/>
                </a:lnTo>
                <a:lnTo>
                  <a:pt x="2330" y="719"/>
                </a:lnTo>
                <a:lnTo>
                  <a:pt x="2338" y="721"/>
                </a:lnTo>
                <a:lnTo>
                  <a:pt x="2351" y="719"/>
                </a:lnTo>
                <a:lnTo>
                  <a:pt x="2364" y="716"/>
                </a:lnTo>
                <a:lnTo>
                  <a:pt x="2377" y="715"/>
                </a:lnTo>
                <a:lnTo>
                  <a:pt x="2389" y="714"/>
                </a:lnTo>
                <a:lnTo>
                  <a:pt x="2381" y="726"/>
                </a:lnTo>
                <a:lnTo>
                  <a:pt x="2375" y="735"/>
                </a:lnTo>
                <a:lnTo>
                  <a:pt x="2369" y="744"/>
                </a:lnTo>
                <a:lnTo>
                  <a:pt x="2366" y="752"/>
                </a:lnTo>
                <a:lnTo>
                  <a:pt x="2365" y="761"/>
                </a:lnTo>
                <a:lnTo>
                  <a:pt x="2365" y="770"/>
                </a:lnTo>
                <a:lnTo>
                  <a:pt x="2368" y="782"/>
                </a:lnTo>
                <a:lnTo>
                  <a:pt x="2374" y="795"/>
                </a:lnTo>
                <a:lnTo>
                  <a:pt x="2368" y="799"/>
                </a:lnTo>
                <a:lnTo>
                  <a:pt x="2362" y="803"/>
                </a:lnTo>
                <a:lnTo>
                  <a:pt x="2362" y="813"/>
                </a:lnTo>
                <a:lnTo>
                  <a:pt x="2362" y="822"/>
                </a:lnTo>
                <a:lnTo>
                  <a:pt x="2362" y="833"/>
                </a:lnTo>
                <a:lnTo>
                  <a:pt x="2362" y="842"/>
                </a:lnTo>
                <a:lnTo>
                  <a:pt x="2368" y="847"/>
                </a:lnTo>
                <a:lnTo>
                  <a:pt x="2375" y="855"/>
                </a:lnTo>
                <a:lnTo>
                  <a:pt x="2380" y="865"/>
                </a:lnTo>
                <a:lnTo>
                  <a:pt x="2386" y="875"/>
                </a:lnTo>
                <a:lnTo>
                  <a:pt x="2396" y="896"/>
                </a:lnTo>
                <a:lnTo>
                  <a:pt x="2407" y="914"/>
                </a:lnTo>
                <a:lnTo>
                  <a:pt x="2422" y="921"/>
                </a:lnTo>
                <a:lnTo>
                  <a:pt x="2433" y="925"/>
                </a:lnTo>
                <a:lnTo>
                  <a:pt x="2442" y="927"/>
                </a:lnTo>
                <a:lnTo>
                  <a:pt x="2455" y="929"/>
                </a:lnTo>
                <a:lnTo>
                  <a:pt x="2458" y="938"/>
                </a:lnTo>
                <a:lnTo>
                  <a:pt x="2462" y="946"/>
                </a:lnTo>
                <a:lnTo>
                  <a:pt x="2466" y="953"/>
                </a:lnTo>
                <a:lnTo>
                  <a:pt x="2470" y="960"/>
                </a:lnTo>
                <a:lnTo>
                  <a:pt x="2475" y="967"/>
                </a:lnTo>
                <a:lnTo>
                  <a:pt x="2480" y="974"/>
                </a:lnTo>
                <a:lnTo>
                  <a:pt x="2484" y="981"/>
                </a:lnTo>
                <a:lnTo>
                  <a:pt x="2488" y="989"/>
                </a:lnTo>
                <a:lnTo>
                  <a:pt x="2501" y="989"/>
                </a:lnTo>
                <a:lnTo>
                  <a:pt x="2516" y="989"/>
                </a:lnTo>
                <a:lnTo>
                  <a:pt x="2520" y="1004"/>
                </a:lnTo>
                <a:lnTo>
                  <a:pt x="2525" y="1019"/>
                </a:lnTo>
                <a:lnTo>
                  <a:pt x="2535" y="1020"/>
                </a:lnTo>
                <a:lnTo>
                  <a:pt x="2545" y="1022"/>
                </a:lnTo>
                <a:lnTo>
                  <a:pt x="2555" y="1025"/>
                </a:lnTo>
                <a:lnTo>
                  <a:pt x="2565" y="1027"/>
                </a:lnTo>
                <a:lnTo>
                  <a:pt x="2568" y="1033"/>
                </a:lnTo>
                <a:lnTo>
                  <a:pt x="2571" y="1039"/>
                </a:lnTo>
                <a:lnTo>
                  <a:pt x="2575" y="1045"/>
                </a:lnTo>
                <a:lnTo>
                  <a:pt x="2578" y="1050"/>
                </a:lnTo>
                <a:lnTo>
                  <a:pt x="2586" y="1060"/>
                </a:lnTo>
                <a:lnTo>
                  <a:pt x="2595" y="1069"/>
                </a:lnTo>
                <a:lnTo>
                  <a:pt x="2615" y="1086"/>
                </a:lnTo>
                <a:lnTo>
                  <a:pt x="2634" y="1103"/>
                </a:lnTo>
                <a:lnTo>
                  <a:pt x="2648" y="1104"/>
                </a:lnTo>
                <a:lnTo>
                  <a:pt x="2663" y="1106"/>
                </a:lnTo>
                <a:lnTo>
                  <a:pt x="2678" y="1108"/>
                </a:lnTo>
                <a:lnTo>
                  <a:pt x="2693" y="1110"/>
                </a:lnTo>
                <a:lnTo>
                  <a:pt x="2695" y="1116"/>
                </a:lnTo>
                <a:lnTo>
                  <a:pt x="2697" y="1123"/>
                </a:lnTo>
                <a:lnTo>
                  <a:pt x="2699" y="1134"/>
                </a:lnTo>
                <a:lnTo>
                  <a:pt x="2700" y="1147"/>
                </a:lnTo>
                <a:lnTo>
                  <a:pt x="2713" y="1147"/>
                </a:lnTo>
                <a:lnTo>
                  <a:pt x="2724" y="1147"/>
                </a:lnTo>
                <a:lnTo>
                  <a:pt x="2736" y="1147"/>
                </a:lnTo>
                <a:lnTo>
                  <a:pt x="2748" y="1147"/>
                </a:lnTo>
                <a:lnTo>
                  <a:pt x="2748" y="1136"/>
                </a:lnTo>
                <a:lnTo>
                  <a:pt x="2748" y="1124"/>
                </a:lnTo>
                <a:lnTo>
                  <a:pt x="2748" y="1114"/>
                </a:lnTo>
                <a:lnTo>
                  <a:pt x="2748" y="1102"/>
                </a:lnTo>
                <a:lnTo>
                  <a:pt x="2750" y="1102"/>
                </a:lnTo>
                <a:lnTo>
                  <a:pt x="2753" y="1102"/>
                </a:lnTo>
                <a:lnTo>
                  <a:pt x="2761" y="1108"/>
                </a:lnTo>
                <a:lnTo>
                  <a:pt x="2768" y="1113"/>
                </a:lnTo>
                <a:lnTo>
                  <a:pt x="2773" y="1117"/>
                </a:lnTo>
                <a:lnTo>
                  <a:pt x="2776" y="1122"/>
                </a:lnTo>
                <a:lnTo>
                  <a:pt x="2777" y="1128"/>
                </a:lnTo>
                <a:lnTo>
                  <a:pt x="2778" y="1134"/>
                </a:lnTo>
                <a:lnTo>
                  <a:pt x="2778" y="1143"/>
                </a:lnTo>
                <a:lnTo>
                  <a:pt x="2777" y="1153"/>
                </a:lnTo>
                <a:lnTo>
                  <a:pt x="2787" y="1153"/>
                </a:lnTo>
                <a:lnTo>
                  <a:pt x="2799" y="1153"/>
                </a:lnTo>
                <a:lnTo>
                  <a:pt x="2809" y="1153"/>
                </a:lnTo>
                <a:lnTo>
                  <a:pt x="2820" y="1153"/>
                </a:lnTo>
                <a:lnTo>
                  <a:pt x="2813" y="1164"/>
                </a:lnTo>
                <a:lnTo>
                  <a:pt x="2808" y="1174"/>
                </a:lnTo>
                <a:lnTo>
                  <a:pt x="2800" y="1176"/>
                </a:lnTo>
                <a:lnTo>
                  <a:pt x="2793" y="1179"/>
                </a:lnTo>
                <a:lnTo>
                  <a:pt x="2788" y="1183"/>
                </a:lnTo>
                <a:lnTo>
                  <a:pt x="2784" y="1189"/>
                </a:lnTo>
                <a:lnTo>
                  <a:pt x="2781" y="1196"/>
                </a:lnTo>
                <a:lnTo>
                  <a:pt x="2780" y="1204"/>
                </a:lnTo>
                <a:lnTo>
                  <a:pt x="2779" y="1212"/>
                </a:lnTo>
                <a:lnTo>
                  <a:pt x="2778" y="1222"/>
                </a:lnTo>
                <a:lnTo>
                  <a:pt x="2781" y="1261"/>
                </a:lnTo>
                <a:lnTo>
                  <a:pt x="2784" y="1295"/>
                </a:lnTo>
                <a:lnTo>
                  <a:pt x="2789" y="1298"/>
                </a:lnTo>
                <a:lnTo>
                  <a:pt x="2797" y="1303"/>
                </a:lnTo>
                <a:lnTo>
                  <a:pt x="2800" y="1317"/>
                </a:lnTo>
                <a:lnTo>
                  <a:pt x="2805" y="1332"/>
                </a:lnTo>
                <a:lnTo>
                  <a:pt x="2791" y="1331"/>
                </a:lnTo>
                <a:lnTo>
                  <a:pt x="2778" y="1328"/>
                </a:lnTo>
                <a:lnTo>
                  <a:pt x="2764" y="1327"/>
                </a:lnTo>
                <a:lnTo>
                  <a:pt x="2747" y="1327"/>
                </a:lnTo>
                <a:lnTo>
                  <a:pt x="2739" y="1323"/>
                </a:lnTo>
                <a:lnTo>
                  <a:pt x="2728" y="1321"/>
                </a:lnTo>
                <a:lnTo>
                  <a:pt x="2719" y="1320"/>
                </a:lnTo>
                <a:lnTo>
                  <a:pt x="2709" y="1321"/>
                </a:lnTo>
                <a:lnTo>
                  <a:pt x="2699" y="1322"/>
                </a:lnTo>
                <a:lnTo>
                  <a:pt x="2690" y="1324"/>
                </a:lnTo>
                <a:lnTo>
                  <a:pt x="2679" y="1328"/>
                </a:lnTo>
                <a:lnTo>
                  <a:pt x="2670" y="1332"/>
                </a:lnTo>
                <a:lnTo>
                  <a:pt x="2650" y="1341"/>
                </a:lnTo>
                <a:lnTo>
                  <a:pt x="2632" y="1351"/>
                </a:lnTo>
                <a:lnTo>
                  <a:pt x="2614" y="1362"/>
                </a:lnTo>
                <a:lnTo>
                  <a:pt x="2598" y="1371"/>
                </a:lnTo>
                <a:lnTo>
                  <a:pt x="2594" y="1370"/>
                </a:lnTo>
                <a:lnTo>
                  <a:pt x="2590" y="1368"/>
                </a:lnTo>
                <a:lnTo>
                  <a:pt x="2587" y="1365"/>
                </a:lnTo>
                <a:lnTo>
                  <a:pt x="2584" y="1362"/>
                </a:lnTo>
                <a:lnTo>
                  <a:pt x="2579" y="1354"/>
                </a:lnTo>
                <a:lnTo>
                  <a:pt x="2575" y="1345"/>
                </a:lnTo>
                <a:lnTo>
                  <a:pt x="2566" y="1327"/>
                </a:lnTo>
                <a:lnTo>
                  <a:pt x="2559" y="1311"/>
                </a:lnTo>
                <a:lnTo>
                  <a:pt x="2550" y="1312"/>
                </a:lnTo>
                <a:lnTo>
                  <a:pt x="2540" y="1316"/>
                </a:lnTo>
                <a:lnTo>
                  <a:pt x="2532" y="1320"/>
                </a:lnTo>
                <a:lnTo>
                  <a:pt x="2523" y="1326"/>
                </a:lnTo>
                <a:lnTo>
                  <a:pt x="2507" y="1339"/>
                </a:lnTo>
                <a:lnTo>
                  <a:pt x="2492" y="1350"/>
                </a:lnTo>
                <a:lnTo>
                  <a:pt x="2494" y="1365"/>
                </a:lnTo>
                <a:lnTo>
                  <a:pt x="2495" y="1380"/>
                </a:lnTo>
                <a:lnTo>
                  <a:pt x="2501" y="1381"/>
                </a:lnTo>
                <a:lnTo>
                  <a:pt x="2508" y="1383"/>
                </a:lnTo>
                <a:lnTo>
                  <a:pt x="2507" y="1392"/>
                </a:lnTo>
                <a:lnTo>
                  <a:pt x="2506" y="1399"/>
                </a:lnTo>
                <a:lnTo>
                  <a:pt x="2505" y="1406"/>
                </a:lnTo>
                <a:lnTo>
                  <a:pt x="2502" y="1412"/>
                </a:lnTo>
                <a:lnTo>
                  <a:pt x="2500" y="1419"/>
                </a:lnTo>
                <a:lnTo>
                  <a:pt x="2497" y="1425"/>
                </a:lnTo>
                <a:lnTo>
                  <a:pt x="2493" y="1431"/>
                </a:lnTo>
                <a:lnTo>
                  <a:pt x="2488" y="1437"/>
                </a:lnTo>
                <a:lnTo>
                  <a:pt x="2491" y="1454"/>
                </a:lnTo>
                <a:lnTo>
                  <a:pt x="2494" y="1473"/>
                </a:lnTo>
                <a:lnTo>
                  <a:pt x="2497" y="1491"/>
                </a:lnTo>
                <a:lnTo>
                  <a:pt x="2498" y="1511"/>
                </a:lnTo>
                <a:lnTo>
                  <a:pt x="2497" y="1520"/>
                </a:lnTo>
                <a:lnTo>
                  <a:pt x="2497" y="1530"/>
                </a:lnTo>
                <a:lnTo>
                  <a:pt x="2496" y="1539"/>
                </a:lnTo>
                <a:lnTo>
                  <a:pt x="2494" y="1547"/>
                </a:lnTo>
                <a:lnTo>
                  <a:pt x="2491" y="1557"/>
                </a:lnTo>
                <a:lnTo>
                  <a:pt x="2488" y="1564"/>
                </a:lnTo>
                <a:lnTo>
                  <a:pt x="2483" y="1572"/>
                </a:lnTo>
                <a:lnTo>
                  <a:pt x="2478" y="1579"/>
                </a:lnTo>
                <a:lnTo>
                  <a:pt x="2468" y="1581"/>
                </a:lnTo>
                <a:lnTo>
                  <a:pt x="2458" y="1582"/>
                </a:lnTo>
                <a:lnTo>
                  <a:pt x="2447" y="1582"/>
                </a:lnTo>
                <a:lnTo>
                  <a:pt x="2437" y="1583"/>
                </a:lnTo>
                <a:lnTo>
                  <a:pt x="2435" y="1575"/>
                </a:lnTo>
                <a:lnTo>
                  <a:pt x="2435" y="1569"/>
                </a:lnTo>
                <a:lnTo>
                  <a:pt x="2421" y="1561"/>
                </a:lnTo>
                <a:lnTo>
                  <a:pt x="2408" y="1554"/>
                </a:lnTo>
                <a:lnTo>
                  <a:pt x="2394" y="1546"/>
                </a:lnTo>
                <a:lnTo>
                  <a:pt x="2381" y="1539"/>
                </a:lnTo>
                <a:lnTo>
                  <a:pt x="2379" y="1527"/>
                </a:lnTo>
                <a:lnTo>
                  <a:pt x="2378" y="1516"/>
                </a:lnTo>
                <a:lnTo>
                  <a:pt x="2384" y="1511"/>
                </a:lnTo>
                <a:lnTo>
                  <a:pt x="2390" y="1507"/>
                </a:lnTo>
                <a:lnTo>
                  <a:pt x="2390" y="1498"/>
                </a:lnTo>
                <a:lnTo>
                  <a:pt x="2390" y="1488"/>
                </a:lnTo>
                <a:lnTo>
                  <a:pt x="2380" y="1484"/>
                </a:lnTo>
                <a:lnTo>
                  <a:pt x="2370" y="1480"/>
                </a:lnTo>
                <a:lnTo>
                  <a:pt x="2365" y="1485"/>
                </a:lnTo>
                <a:lnTo>
                  <a:pt x="2360" y="1488"/>
                </a:lnTo>
                <a:lnTo>
                  <a:pt x="2355" y="1490"/>
                </a:lnTo>
                <a:lnTo>
                  <a:pt x="2349" y="1492"/>
                </a:lnTo>
                <a:lnTo>
                  <a:pt x="2343" y="1493"/>
                </a:lnTo>
                <a:lnTo>
                  <a:pt x="2337" y="1494"/>
                </a:lnTo>
                <a:lnTo>
                  <a:pt x="2332" y="1494"/>
                </a:lnTo>
                <a:lnTo>
                  <a:pt x="2326" y="1494"/>
                </a:lnTo>
                <a:lnTo>
                  <a:pt x="2302" y="1489"/>
                </a:lnTo>
                <a:lnTo>
                  <a:pt x="2278" y="1483"/>
                </a:lnTo>
                <a:lnTo>
                  <a:pt x="2271" y="1487"/>
                </a:lnTo>
                <a:lnTo>
                  <a:pt x="2266" y="1491"/>
                </a:lnTo>
                <a:lnTo>
                  <a:pt x="2262" y="1494"/>
                </a:lnTo>
                <a:lnTo>
                  <a:pt x="2258" y="1499"/>
                </a:lnTo>
                <a:lnTo>
                  <a:pt x="2255" y="1504"/>
                </a:lnTo>
                <a:lnTo>
                  <a:pt x="2253" y="1509"/>
                </a:lnTo>
                <a:lnTo>
                  <a:pt x="2251" y="1515"/>
                </a:lnTo>
                <a:lnTo>
                  <a:pt x="2249" y="1523"/>
                </a:lnTo>
                <a:lnTo>
                  <a:pt x="2242" y="1523"/>
                </a:lnTo>
                <a:lnTo>
                  <a:pt x="2237" y="1526"/>
                </a:lnTo>
                <a:lnTo>
                  <a:pt x="2233" y="1528"/>
                </a:lnTo>
                <a:lnTo>
                  <a:pt x="2228" y="1532"/>
                </a:lnTo>
                <a:lnTo>
                  <a:pt x="2223" y="1540"/>
                </a:lnTo>
                <a:lnTo>
                  <a:pt x="2219" y="1550"/>
                </a:lnTo>
                <a:lnTo>
                  <a:pt x="2215" y="1561"/>
                </a:lnTo>
                <a:lnTo>
                  <a:pt x="2208" y="1570"/>
                </a:lnTo>
                <a:lnTo>
                  <a:pt x="2203" y="1574"/>
                </a:lnTo>
                <a:lnTo>
                  <a:pt x="2198" y="1578"/>
                </a:lnTo>
                <a:lnTo>
                  <a:pt x="2191" y="1582"/>
                </a:lnTo>
                <a:lnTo>
                  <a:pt x="2184" y="1583"/>
                </a:lnTo>
                <a:lnTo>
                  <a:pt x="2177" y="1589"/>
                </a:lnTo>
                <a:lnTo>
                  <a:pt x="2169" y="1596"/>
                </a:lnTo>
                <a:lnTo>
                  <a:pt x="2167" y="1585"/>
                </a:lnTo>
                <a:lnTo>
                  <a:pt x="2165" y="1573"/>
                </a:lnTo>
                <a:lnTo>
                  <a:pt x="2164" y="1563"/>
                </a:lnTo>
                <a:lnTo>
                  <a:pt x="2163" y="1551"/>
                </a:lnTo>
                <a:lnTo>
                  <a:pt x="2146" y="1553"/>
                </a:lnTo>
                <a:lnTo>
                  <a:pt x="2126" y="1555"/>
                </a:lnTo>
                <a:lnTo>
                  <a:pt x="2116" y="1555"/>
                </a:lnTo>
                <a:lnTo>
                  <a:pt x="2107" y="1555"/>
                </a:lnTo>
                <a:lnTo>
                  <a:pt x="2100" y="1554"/>
                </a:lnTo>
                <a:lnTo>
                  <a:pt x="2094" y="1551"/>
                </a:lnTo>
                <a:lnTo>
                  <a:pt x="2094" y="1545"/>
                </a:lnTo>
                <a:lnTo>
                  <a:pt x="2094" y="1539"/>
                </a:lnTo>
                <a:lnTo>
                  <a:pt x="2090" y="1539"/>
                </a:lnTo>
                <a:lnTo>
                  <a:pt x="2088" y="1540"/>
                </a:lnTo>
                <a:lnTo>
                  <a:pt x="2085" y="1542"/>
                </a:lnTo>
                <a:lnTo>
                  <a:pt x="2081" y="1544"/>
                </a:lnTo>
                <a:lnTo>
                  <a:pt x="2067" y="1556"/>
                </a:lnTo>
                <a:lnTo>
                  <a:pt x="2042" y="1578"/>
                </a:lnTo>
                <a:lnTo>
                  <a:pt x="2031" y="1579"/>
                </a:lnTo>
                <a:lnTo>
                  <a:pt x="2022" y="1582"/>
                </a:lnTo>
                <a:lnTo>
                  <a:pt x="2013" y="1584"/>
                </a:lnTo>
                <a:lnTo>
                  <a:pt x="2004" y="1587"/>
                </a:lnTo>
                <a:lnTo>
                  <a:pt x="2001" y="1593"/>
                </a:lnTo>
                <a:lnTo>
                  <a:pt x="1997" y="1598"/>
                </a:lnTo>
                <a:lnTo>
                  <a:pt x="1993" y="1602"/>
                </a:lnTo>
                <a:lnTo>
                  <a:pt x="1989" y="1606"/>
                </a:lnTo>
                <a:lnTo>
                  <a:pt x="1984" y="1611"/>
                </a:lnTo>
                <a:lnTo>
                  <a:pt x="1979" y="1616"/>
                </a:lnTo>
                <a:lnTo>
                  <a:pt x="1976" y="1621"/>
                </a:lnTo>
                <a:lnTo>
                  <a:pt x="1974" y="1627"/>
                </a:lnTo>
                <a:lnTo>
                  <a:pt x="1964" y="1624"/>
                </a:lnTo>
                <a:lnTo>
                  <a:pt x="1953" y="1621"/>
                </a:lnTo>
                <a:lnTo>
                  <a:pt x="1942" y="1618"/>
                </a:lnTo>
                <a:lnTo>
                  <a:pt x="1932" y="1615"/>
                </a:lnTo>
                <a:lnTo>
                  <a:pt x="1925" y="1622"/>
                </a:lnTo>
                <a:lnTo>
                  <a:pt x="1920" y="1626"/>
                </a:lnTo>
                <a:lnTo>
                  <a:pt x="1918" y="1629"/>
                </a:lnTo>
                <a:lnTo>
                  <a:pt x="1916" y="1634"/>
                </a:lnTo>
                <a:lnTo>
                  <a:pt x="1911" y="1632"/>
                </a:lnTo>
                <a:lnTo>
                  <a:pt x="1908" y="1632"/>
                </a:lnTo>
                <a:lnTo>
                  <a:pt x="1909" y="1620"/>
                </a:lnTo>
                <a:lnTo>
                  <a:pt x="1910" y="1605"/>
                </a:lnTo>
                <a:lnTo>
                  <a:pt x="1909" y="1581"/>
                </a:lnTo>
                <a:lnTo>
                  <a:pt x="1908" y="1535"/>
                </a:lnTo>
                <a:lnTo>
                  <a:pt x="1900" y="1524"/>
                </a:lnTo>
                <a:lnTo>
                  <a:pt x="1894" y="1516"/>
                </a:lnTo>
                <a:lnTo>
                  <a:pt x="1893" y="1513"/>
                </a:lnTo>
                <a:lnTo>
                  <a:pt x="1892" y="1510"/>
                </a:lnTo>
                <a:lnTo>
                  <a:pt x="1892" y="1507"/>
                </a:lnTo>
                <a:lnTo>
                  <a:pt x="1892" y="1505"/>
                </a:lnTo>
                <a:lnTo>
                  <a:pt x="1899" y="1492"/>
                </a:lnTo>
                <a:lnTo>
                  <a:pt x="1910" y="1473"/>
                </a:lnTo>
                <a:lnTo>
                  <a:pt x="1911" y="1463"/>
                </a:lnTo>
                <a:lnTo>
                  <a:pt x="1912" y="1454"/>
                </a:lnTo>
                <a:lnTo>
                  <a:pt x="1913" y="1444"/>
                </a:lnTo>
                <a:lnTo>
                  <a:pt x="1914" y="1435"/>
                </a:lnTo>
                <a:lnTo>
                  <a:pt x="1901" y="1430"/>
                </a:lnTo>
                <a:lnTo>
                  <a:pt x="1887" y="1425"/>
                </a:lnTo>
                <a:lnTo>
                  <a:pt x="1875" y="1419"/>
                </a:lnTo>
                <a:lnTo>
                  <a:pt x="1863" y="1410"/>
                </a:lnTo>
                <a:lnTo>
                  <a:pt x="1859" y="1406"/>
                </a:lnTo>
                <a:lnTo>
                  <a:pt x="1855" y="1401"/>
                </a:lnTo>
                <a:lnTo>
                  <a:pt x="1851" y="1396"/>
                </a:lnTo>
                <a:lnTo>
                  <a:pt x="1848" y="1390"/>
                </a:lnTo>
                <a:lnTo>
                  <a:pt x="1846" y="1383"/>
                </a:lnTo>
                <a:lnTo>
                  <a:pt x="1845" y="1376"/>
                </a:lnTo>
                <a:lnTo>
                  <a:pt x="1844" y="1369"/>
                </a:lnTo>
                <a:lnTo>
                  <a:pt x="1844" y="1361"/>
                </a:lnTo>
                <a:lnTo>
                  <a:pt x="1853" y="1348"/>
                </a:lnTo>
                <a:lnTo>
                  <a:pt x="1857" y="1340"/>
                </a:lnTo>
                <a:lnTo>
                  <a:pt x="1860" y="1333"/>
                </a:lnTo>
                <a:lnTo>
                  <a:pt x="1862" y="1323"/>
                </a:lnTo>
                <a:lnTo>
                  <a:pt x="1851" y="1324"/>
                </a:lnTo>
                <a:lnTo>
                  <a:pt x="1841" y="1326"/>
                </a:lnTo>
                <a:close/>
              </a:path>
            </a:pathLst>
          </a:custGeom>
          <a:solidFill>
            <a:srgbClr val="62E13F"/>
          </a:solidFill>
          <a:ln w="12700" cap="flat" cmpd="sng" algn="ctr">
            <a:solidFill>
              <a:srgbClr val="808080">
                <a:lumMod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>
            <a:glow rad="38100">
              <a:schemeClr val="accent1">
                <a:lumMod val="100000"/>
              </a:schemeClr>
            </a:glow>
          </a:effectLst>
          <a:scene3d>
            <a:camera prst="orthographicFront"/>
            <a:lightRig rig="threePt" dir="t"/>
          </a:scene3d>
          <a:sp3d>
            <a:bevelT w="0" h="0"/>
          </a:sp3d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Freeform 332">
            <a:extLst>
              <a:ext uri="{FF2B5EF4-FFF2-40B4-BE49-F238E27FC236}">
                <a16:creationId xmlns:a16="http://schemas.microsoft.com/office/drawing/2014/main" id="{FF0EBF1A-654D-4DF0-B27A-F102BEA352A5}"/>
              </a:ext>
            </a:extLst>
          </p:cNvPr>
          <p:cNvSpPr>
            <a:spLocks/>
          </p:cNvSpPr>
          <p:nvPr/>
        </p:nvSpPr>
        <p:spPr bwMode="auto">
          <a:xfrm>
            <a:off x="3692754" y="2596959"/>
            <a:ext cx="1098488" cy="1071798"/>
          </a:xfrm>
          <a:custGeom>
            <a:avLst/>
            <a:gdLst>
              <a:gd name="T0" fmla="*/ 2147483646 w 2698"/>
              <a:gd name="T1" fmla="*/ 2147483646 h 2646"/>
              <a:gd name="T2" fmla="*/ 2147483646 w 2698"/>
              <a:gd name="T3" fmla="*/ 2147483646 h 2646"/>
              <a:gd name="T4" fmla="*/ 2147483646 w 2698"/>
              <a:gd name="T5" fmla="*/ 2147483646 h 2646"/>
              <a:gd name="T6" fmla="*/ 2147483646 w 2698"/>
              <a:gd name="T7" fmla="*/ 2147483646 h 2646"/>
              <a:gd name="T8" fmla="*/ 2147483646 w 2698"/>
              <a:gd name="T9" fmla="*/ 2147483646 h 2646"/>
              <a:gd name="T10" fmla="*/ 2147483646 w 2698"/>
              <a:gd name="T11" fmla="*/ 2147483646 h 2646"/>
              <a:gd name="T12" fmla="*/ 2147483646 w 2698"/>
              <a:gd name="T13" fmla="*/ 2147483646 h 2646"/>
              <a:gd name="T14" fmla="*/ 2147483646 w 2698"/>
              <a:gd name="T15" fmla="*/ 2147483646 h 2646"/>
              <a:gd name="T16" fmla="*/ 2147483646 w 2698"/>
              <a:gd name="T17" fmla="*/ 2147483646 h 2646"/>
              <a:gd name="T18" fmla="*/ 2147483646 w 2698"/>
              <a:gd name="T19" fmla="*/ 2147483646 h 2646"/>
              <a:gd name="T20" fmla="*/ 2147483646 w 2698"/>
              <a:gd name="T21" fmla="*/ 2147483646 h 2646"/>
              <a:gd name="T22" fmla="*/ 2147483646 w 2698"/>
              <a:gd name="T23" fmla="*/ 2147483646 h 2646"/>
              <a:gd name="T24" fmla="*/ 2147483646 w 2698"/>
              <a:gd name="T25" fmla="*/ 2147483646 h 2646"/>
              <a:gd name="T26" fmla="*/ 2147483646 w 2698"/>
              <a:gd name="T27" fmla="*/ 2147483646 h 2646"/>
              <a:gd name="T28" fmla="*/ 2147483646 w 2698"/>
              <a:gd name="T29" fmla="*/ 2147483646 h 2646"/>
              <a:gd name="T30" fmla="*/ 2147483646 w 2698"/>
              <a:gd name="T31" fmla="*/ 2147483646 h 2646"/>
              <a:gd name="T32" fmla="*/ 2147483646 w 2698"/>
              <a:gd name="T33" fmla="*/ 2147483646 h 2646"/>
              <a:gd name="T34" fmla="*/ 2147483646 w 2698"/>
              <a:gd name="T35" fmla="*/ 2147483646 h 2646"/>
              <a:gd name="T36" fmla="*/ 2147483646 w 2698"/>
              <a:gd name="T37" fmla="*/ 2147483646 h 2646"/>
              <a:gd name="T38" fmla="*/ 2147483646 w 2698"/>
              <a:gd name="T39" fmla="*/ 2147483646 h 2646"/>
              <a:gd name="T40" fmla="*/ 2147483646 w 2698"/>
              <a:gd name="T41" fmla="*/ 2147483646 h 2646"/>
              <a:gd name="T42" fmla="*/ 2147483646 w 2698"/>
              <a:gd name="T43" fmla="*/ 2147483646 h 2646"/>
              <a:gd name="T44" fmla="*/ 2147483646 w 2698"/>
              <a:gd name="T45" fmla="*/ 2147483646 h 2646"/>
              <a:gd name="T46" fmla="*/ 2147483646 w 2698"/>
              <a:gd name="T47" fmla="*/ 2147483646 h 2646"/>
              <a:gd name="T48" fmla="*/ 2147483646 w 2698"/>
              <a:gd name="T49" fmla="*/ 2147483646 h 2646"/>
              <a:gd name="T50" fmla="*/ 2147483646 w 2698"/>
              <a:gd name="T51" fmla="*/ 2147483646 h 2646"/>
              <a:gd name="T52" fmla="*/ 2147483646 w 2698"/>
              <a:gd name="T53" fmla="*/ 2147483646 h 2646"/>
              <a:gd name="T54" fmla="*/ 2147483646 w 2698"/>
              <a:gd name="T55" fmla="*/ 2147483646 h 2646"/>
              <a:gd name="T56" fmla="*/ 2147483646 w 2698"/>
              <a:gd name="T57" fmla="*/ 2147483646 h 2646"/>
              <a:gd name="T58" fmla="*/ 2147483646 w 2698"/>
              <a:gd name="T59" fmla="*/ 2147483646 h 2646"/>
              <a:gd name="T60" fmla="*/ 2147483646 w 2698"/>
              <a:gd name="T61" fmla="*/ 2147483646 h 2646"/>
              <a:gd name="T62" fmla="*/ 2147483646 w 2698"/>
              <a:gd name="T63" fmla="*/ 2147483646 h 2646"/>
              <a:gd name="T64" fmla="*/ 2147483646 w 2698"/>
              <a:gd name="T65" fmla="*/ 2147483646 h 2646"/>
              <a:gd name="T66" fmla="*/ 2147483646 w 2698"/>
              <a:gd name="T67" fmla="*/ 2147483646 h 2646"/>
              <a:gd name="T68" fmla="*/ 2147483646 w 2698"/>
              <a:gd name="T69" fmla="*/ 0 h 2646"/>
              <a:gd name="T70" fmla="*/ 2147483646 w 2698"/>
              <a:gd name="T71" fmla="*/ 2147483646 h 2646"/>
              <a:gd name="T72" fmla="*/ 2147483646 w 2698"/>
              <a:gd name="T73" fmla="*/ 2147483646 h 2646"/>
              <a:gd name="T74" fmla="*/ 2147483646 w 2698"/>
              <a:gd name="T75" fmla="*/ 2147483646 h 2646"/>
              <a:gd name="T76" fmla="*/ 2147483646 w 2698"/>
              <a:gd name="T77" fmla="*/ 2147483646 h 2646"/>
              <a:gd name="T78" fmla="*/ 2147483646 w 2698"/>
              <a:gd name="T79" fmla="*/ 2147483646 h 2646"/>
              <a:gd name="T80" fmla="*/ 2147483646 w 2698"/>
              <a:gd name="T81" fmla="*/ 2147483646 h 2646"/>
              <a:gd name="T82" fmla="*/ 2147483646 w 2698"/>
              <a:gd name="T83" fmla="*/ 2147483646 h 2646"/>
              <a:gd name="T84" fmla="*/ 2147483646 w 2698"/>
              <a:gd name="T85" fmla="*/ 2147483646 h 2646"/>
              <a:gd name="T86" fmla="*/ 2147483646 w 2698"/>
              <a:gd name="T87" fmla="*/ 2147483646 h 2646"/>
              <a:gd name="T88" fmla="*/ 2147483646 w 2698"/>
              <a:gd name="T89" fmla="*/ 2147483646 h 2646"/>
              <a:gd name="T90" fmla="*/ 2147483646 w 2698"/>
              <a:gd name="T91" fmla="*/ 2147483646 h 2646"/>
              <a:gd name="T92" fmla="*/ 2147483646 w 2698"/>
              <a:gd name="T93" fmla="*/ 2147483646 h 2646"/>
              <a:gd name="T94" fmla="*/ 2147483646 w 2698"/>
              <a:gd name="T95" fmla="*/ 2147483646 h 2646"/>
              <a:gd name="T96" fmla="*/ 2147483646 w 2698"/>
              <a:gd name="T97" fmla="*/ 2147483646 h 2646"/>
              <a:gd name="T98" fmla="*/ 2147483646 w 2698"/>
              <a:gd name="T99" fmla="*/ 2147483646 h 2646"/>
              <a:gd name="T100" fmla="*/ 2147483646 w 2698"/>
              <a:gd name="T101" fmla="*/ 2147483646 h 2646"/>
              <a:gd name="T102" fmla="*/ 2147483646 w 2698"/>
              <a:gd name="T103" fmla="*/ 2147483646 h 2646"/>
              <a:gd name="T104" fmla="*/ 2147483646 w 2698"/>
              <a:gd name="T105" fmla="*/ 2147483646 h 2646"/>
              <a:gd name="T106" fmla="*/ 2147483646 w 2698"/>
              <a:gd name="T107" fmla="*/ 2147483646 h 2646"/>
              <a:gd name="T108" fmla="*/ 2147483646 w 2698"/>
              <a:gd name="T109" fmla="*/ 2147483646 h 2646"/>
              <a:gd name="T110" fmla="*/ 2147483646 w 2698"/>
              <a:gd name="T111" fmla="*/ 2147483646 h 2646"/>
              <a:gd name="T112" fmla="*/ 2147483646 w 2698"/>
              <a:gd name="T113" fmla="*/ 2147483646 h 2646"/>
              <a:gd name="T114" fmla="*/ 2147483646 w 2698"/>
              <a:gd name="T115" fmla="*/ 2147483646 h 2646"/>
              <a:gd name="T116" fmla="*/ 2147483646 w 2698"/>
              <a:gd name="T117" fmla="*/ 2147483646 h 2646"/>
              <a:gd name="T118" fmla="*/ 2147483646 w 2698"/>
              <a:gd name="T119" fmla="*/ 2147483646 h 2646"/>
              <a:gd name="T120" fmla="*/ 2147483646 w 2698"/>
              <a:gd name="T121" fmla="*/ 2147483646 h 264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2698"/>
              <a:gd name="T184" fmla="*/ 0 h 2646"/>
              <a:gd name="T185" fmla="*/ 2698 w 2698"/>
              <a:gd name="T186" fmla="*/ 2646 h 264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2698" h="2646">
                <a:moveTo>
                  <a:pt x="2311" y="2646"/>
                </a:moveTo>
                <a:lnTo>
                  <a:pt x="2311" y="2642"/>
                </a:lnTo>
                <a:lnTo>
                  <a:pt x="2311" y="2639"/>
                </a:lnTo>
                <a:lnTo>
                  <a:pt x="2278" y="2635"/>
                </a:lnTo>
                <a:lnTo>
                  <a:pt x="2243" y="2630"/>
                </a:lnTo>
                <a:lnTo>
                  <a:pt x="2208" y="2625"/>
                </a:lnTo>
                <a:lnTo>
                  <a:pt x="2173" y="2620"/>
                </a:lnTo>
                <a:lnTo>
                  <a:pt x="2137" y="2616"/>
                </a:lnTo>
                <a:lnTo>
                  <a:pt x="2101" y="2613"/>
                </a:lnTo>
                <a:lnTo>
                  <a:pt x="2085" y="2613"/>
                </a:lnTo>
                <a:lnTo>
                  <a:pt x="2067" y="2612"/>
                </a:lnTo>
                <a:lnTo>
                  <a:pt x="2050" y="2613"/>
                </a:lnTo>
                <a:lnTo>
                  <a:pt x="2034" y="2614"/>
                </a:lnTo>
                <a:lnTo>
                  <a:pt x="2031" y="2618"/>
                </a:lnTo>
                <a:lnTo>
                  <a:pt x="2030" y="2621"/>
                </a:lnTo>
                <a:lnTo>
                  <a:pt x="2031" y="2624"/>
                </a:lnTo>
                <a:lnTo>
                  <a:pt x="2032" y="2630"/>
                </a:lnTo>
                <a:lnTo>
                  <a:pt x="2026" y="2630"/>
                </a:lnTo>
                <a:lnTo>
                  <a:pt x="2020" y="2630"/>
                </a:lnTo>
                <a:lnTo>
                  <a:pt x="2016" y="2620"/>
                </a:lnTo>
                <a:lnTo>
                  <a:pt x="2011" y="2614"/>
                </a:lnTo>
                <a:lnTo>
                  <a:pt x="2006" y="2610"/>
                </a:lnTo>
                <a:lnTo>
                  <a:pt x="2001" y="2608"/>
                </a:lnTo>
                <a:lnTo>
                  <a:pt x="1996" y="2606"/>
                </a:lnTo>
                <a:lnTo>
                  <a:pt x="1989" y="2604"/>
                </a:lnTo>
                <a:lnTo>
                  <a:pt x="1983" y="2600"/>
                </a:lnTo>
                <a:lnTo>
                  <a:pt x="1976" y="2595"/>
                </a:lnTo>
                <a:lnTo>
                  <a:pt x="1833" y="2578"/>
                </a:lnTo>
                <a:lnTo>
                  <a:pt x="1724" y="2563"/>
                </a:lnTo>
                <a:lnTo>
                  <a:pt x="1643" y="2553"/>
                </a:lnTo>
                <a:lnTo>
                  <a:pt x="1586" y="2544"/>
                </a:lnTo>
                <a:lnTo>
                  <a:pt x="1547" y="2539"/>
                </a:lnTo>
                <a:lnTo>
                  <a:pt x="1517" y="2535"/>
                </a:lnTo>
                <a:lnTo>
                  <a:pt x="1495" y="2532"/>
                </a:lnTo>
                <a:lnTo>
                  <a:pt x="1472" y="2530"/>
                </a:lnTo>
                <a:lnTo>
                  <a:pt x="1469" y="2536"/>
                </a:lnTo>
                <a:lnTo>
                  <a:pt x="1466" y="2543"/>
                </a:lnTo>
                <a:lnTo>
                  <a:pt x="1463" y="2543"/>
                </a:lnTo>
                <a:lnTo>
                  <a:pt x="1459" y="2543"/>
                </a:lnTo>
                <a:lnTo>
                  <a:pt x="1455" y="2523"/>
                </a:lnTo>
                <a:lnTo>
                  <a:pt x="1450" y="2505"/>
                </a:lnTo>
                <a:lnTo>
                  <a:pt x="1446" y="2490"/>
                </a:lnTo>
                <a:lnTo>
                  <a:pt x="1442" y="2475"/>
                </a:lnTo>
                <a:lnTo>
                  <a:pt x="1439" y="2475"/>
                </a:lnTo>
                <a:lnTo>
                  <a:pt x="1436" y="2475"/>
                </a:lnTo>
                <a:lnTo>
                  <a:pt x="1436" y="2467"/>
                </a:lnTo>
                <a:lnTo>
                  <a:pt x="1436" y="2459"/>
                </a:lnTo>
                <a:lnTo>
                  <a:pt x="1430" y="2459"/>
                </a:lnTo>
                <a:lnTo>
                  <a:pt x="1426" y="2459"/>
                </a:lnTo>
                <a:lnTo>
                  <a:pt x="1423" y="2450"/>
                </a:lnTo>
                <a:lnTo>
                  <a:pt x="1420" y="2442"/>
                </a:lnTo>
                <a:lnTo>
                  <a:pt x="1413" y="2440"/>
                </a:lnTo>
                <a:lnTo>
                  <a:pt x="1407" y="2439"/>
                </a:lnTo>
                <a:lnTo>
                  <a:pt x="1407" y="2434"/>
                </a:lnTo>
                <a:lnTo>
                  <a:pt x="1407" y="2430"/>
                </a:lnTo>
                <a:lnTo>
                  <a:pt x="1402" y="2430"/>
                </a:lnTo>
                <a:lnTo>
                  <a:pt x="1399" y="2430"/>
                </a:lnTo>
                <a:lnTo>
                  <a:pt x="1399" y="2427"/>
                </a:lnTo>
                <a:lnTo>
                  <a:pt x="1399" y="2423"/>
                </a:lnTo>
                <a:lnTo>
                  <a:pt x="1390" y="2423"/>
                </a:lnTo>
                <a:lnTo>
                  <a:pt x="1383" y="2423"/>
                </a:lnTo>
                <a:lnTo>
                  <a:pt x="1383" y="2419"/>
                </a:lnTo>
                <a:lnTo>
                  <a:pt x="1383" y="2415"/>
                </a:lnTo>
                <a:lnTo>
                  <a:pt x="1365" y="2414"/>
                </a:lnTo>
                <a:lnTo>
                  <a:pt x="1345" y="2412"/>
                </a:lnTo>
                <a:lnTo>
                  <a:pt x="1323" y="2409"/>
                </a:lnTo>
                <a:lnTo>
                  <a:pt x="1300" y="2404"/>
                </a:lnTo>
                <a:lnTo>
                  <a:pt x="1288" y="2402"/>
                </a:lnTo>
                <a:lnTo>
                  <a:pt x="1278" y="2398"/>
                </a:lnTo>
                <a:lnTo>
                  <a:pt x="1268" y="2395"/>
                </a:lnTo>
                <a:lnTo>
                  <a:pt x="1259" y="2390"/>
                </a:lnTo>
                <a:lnTo>
                  <a:pt x="1251" y="2385"/>
                </a:lnTo>
                <a:lnTo>
                  <a:pt x="1245" y="2378"/>
                </a:lnTo>
                <a:lnTo>
                  <a:pt x="1240" y="2371"/>
                </a:lnTo>
                <a:lnTo>
                  <a:pt x="1235" y="2364"/>
                </a:lnTo>
                <a:lnTo>
                  <a:pt x="1231" y="2364"/>
                </a:lnTo>
                <a:lnTo>
                  <a:pt x="1227" y="2364"/>
                </a:lnTo>
                <a:lnTo>
                  <a:pt x="1227" y="2359"/>
                </a:lnTo>
                <a:lnTo>
                  <a:pt x="1227" y="2356"/>
                </a:lnTo>
                <a:lnTo>
                  <a:pt x="1219" y="2357"/>
                </a:lnTo>
                <a:lnTo>
                  <a:pt x="1212" y="2358"/>
                </a:lnTo>
                <a:lnTo>
                  <a:pt x="1205" y="2361"/>
                </a:lnTo>
                <a:lnTo>
                  <a:pt x="1200" y="2365"/>
                </a:lnTo>
                <a:lnTo>
                  <a:pt x="1189" y="2372"/>
                </a:lnTo>
                <a:lnTo>
                  <a:pt x="1176" y="2379"/>
                </a:lnTo>
                <a:lnTo>
                  <a:pt x="1176" y="2383"/>
                </a:lnTo>
                <a:lnTo>
                  <a:pt x="1176" y="2388"/>
                </a:lnTo>
                <a:lnTo>
                  <a:pt x="1169" y="2388"/>
                </a:lnTo>
                <a:lnTo>
                  <a:pt x="1162" y="2390"/>
                </a:lnTo>
                <a:lnTo>
                  <a:pt x="1156" y="2392"/>
                </a:lnTo>
                <a:lnTo>
                  <a:pt x="1149" y="2395"/>
                </a:lnTo>
                <a:lnTo>
                  <a:pt x="1137" y="2402"/>
                </a:lnTo>
                <a:lnTo>
                  <a:pt x="1126" y="2411"/>
                </a:lnTo>
                <a:lnTo>
                  <a:pt x="1111" y="2415"/>
                </a:lnTo>
                <a:lnTo>
                  <a:pt x="1095" y="2419"/>
                </a:lnTo>
                <a:lnTo>
                  <a:pt x="1088" y="2422"/>
                </a:lnTo>
                <a:lnTo>
                  <a:pt x="1082" y="2425"/>
                </a:lnTo>
                <a:lnTo>
                  <a:pt x="1076" y="2429"/>
                </a:lnTo>
                <a:lnTo>
                  <a:pt x="1070" y="2434"/>
                </a:lnTo>
                <a:lnTo>
                  <a:pt x="1055" y="2433"/>
                </a:lnTo>
                <a:lnTo>
                  <a:pt x="1041" y="2432"/>
                </a:lnTo>
                <a:lnTo>
                  <a:pt x="1027" y="2431"/>
                </a:lnTo>
                <a:lnTo>
                  <a:pt x="1013" y="2430"/>
                </a:lnTo>
                <a:lnTo>
                  <a:pt x="1013" y="2427"/>
                </a:lnTo>
                <a:lnTo>
                  <a:pt x="1013" y="2423"/>
                </a:lnTo>
                <a:lnTo>
                  <a:pt x="999" y="2422"/>
                </a:lnTo>
                <a:lnTo>
                  <a:pt x="987" y="2420"/>
                </a:lnTo>
                <a:lnTo>
                  <a:pt x="979" y="2420"/>
                </a:lnTo>
                <a:lnTo>
                  <a:pt x="973" y="2420"/>
                </a:lnTo>
                <a:lnTo>
                  <a:pt x="967" y="2421"/>
                </a:lnTo>
                <a:lnTo>
                  <a:pt x="961" y="2423"/>
                </a:lnTo>
                <a:lnTo>
                  <a:pt x="961" y="2427"/>
                </a:lnTo>
                <a:lnTo>
                  <a:pt x="961" y="2430"/>
                </a:lnTo>
                <a:lnTo>
                  <a:pt x="957" y="2430"/>
                </a:lnTo>
                <a:lnTo>
                  <a:pt x="952" y="2430"/>
                </a:lnTo>
                <a:lnTo>
                  <a:pt x="950" y="2437"/>
                </a:lnTo>
                <a:lnTo>
                  <a:pt x="949" y="2444"/>
                </a:lnTo>
                <a:lnTo>
                  <a:pt x="937" y="2446"/>
                </a:lnTo>
                <a:lnTo>
                  <a:pt x="924" y="2449"/>
                </a:lnTo>
                <a:lnTo>
                  <a:pt x="913" y="2453"/>
                </a:lnTo>
                <a:lnTo>
                  <a:pt x="902" y="2457"/>
                </a:lnTo>
                <a:lnTo>
                  <a:pt x="891" y="2463"/>
                </a:lnTo>
                <a:lnTo>
                  <a:pt x="881" y="2470"/>
                </a:lnTo>
                <a:lnTo>
                  <a:pt x="871" y="2478"/>
                </a:lnTo>
                <a:lnTo>
                  <a:pt x="861" y="2485"/>
                </a:lnTo>
                <a:lnTo>
                  <a:pt x="842" y="2502"/>
                </a:lnTo>
                <a:lnTo>
                  <a:pt x="825" y="2520"/>
                </a:lnTo>
                <a:lnTo>
                  <a:pt x="806" y="2537"/>
                </a:lnTo>
                <a:lnTo>
                  <a:pt x="787" y="2554"/>
                </a:lnTo>
                <a:lnTo>
                  <a:pt x="781" y="2553"/>
                </a:lnTo>
                <a:lnTo>
                  <a:pt x="776" y="2552"/>
                </a:lnTo>
                <a:lnTo>
                  <a:pt x="771" y="2549"/>
                </a:lnTo>
                <a:lnTo>
                  <a:pt x="767" y="2546"/>
                </a:lnTo>
                <a:lnTo>
                  <a:pt x="757" y="2539"/>
                </a:lnTo>
                <a:lnTo>
                  <a:pt x="746" y="2535"/>
                </a:lnTo>
                <a:lnTo>
                  <a:pt x="750" y="2517"/>
                </a:lnTo>
                <a:lnTo>
                  <a:pt x="758" y="2493"/>
                </a:lnTo>
                <a:lnTo>
                  <a:pt x="767" y="2465"/>
                </a:lnTo>
                <a:lnTo>
                  <a:pt x="773" y="2439"/>
                </a:lnTo>
                <a:lnTo>
                  <a:pt x="764" y="2434"/>
                </a:lnTo>
                <a:lnTo>
                  <a:pt x="755" y="2430"/>
                </a:lnTo>
                <a:lnTo>
                  <a:pt x="747" y="2426"/>
                </a:lnTo>
                <a:lnTo>
                  <a:pt x="738" y="2423"/>
                </a:lnTo>
                <a:lnTo>
                  <a:pt x="738" y="2419"/>
                </a:lnTo>
                <a:lnTo>
                  <a:pt x="738" y="2415"/>
                </a:lnTo>
                <a:lnTo>
                  <a:pt x="724" y="2413"/>
                </a:lnTo>
                <a:lnTo>
                  <a:pt x="712" y="2410"/>
                </a:lnTo>
                <a:lnTo>
                  <a:pt x="700" y="2405"/>
                </a:lnTo>
                <a:lnTo>
                  <a:pt x="689" y="2399"/>
                </a:lnTo>
                <a:lnTo>
                  <a:pt x="688" y="2391"/>
                </a:lnTo>
                <a:lnTo>
                  <a:pt x="687" y="2382"/>
                </a:lnTo>
                <a:lnTo>
                  <a:pt x="686" y="2372"/>
                </a:lnTo>
                <a:lnTo>
                  <a:pt x="686" y="2364"/>
                </a:lnTo>
                <a:lnTo>
                  <a:pt x="695" y="2360"/>
                </a:lnTo>
                <a:lnTo>
                  <a:pt x="704" y="2355"/>
                </a:lnTo>
                <a:lnTo>
                  <a:pt x="712" y="2350"/>
                </a:lnTo>
                <a:lnTo>
                  <a:pt x="722" y="2347"/>
                </a:lnTo>
                <a:lnTo>
                  <a:pt x="722" y="2336"/>
                </a:lnTo>
                <a:lnTo>
                  <a:pt x="722" y="2326"/>
                </a:lnTo>
                <a:lnTo>
                  <a:pt x="722" y="2315"/>
                </a:lnTo>
                <a:lnTo>
                  <a:pt x="722" y="2304"/>
                </a:lnTo>
                <a:lnTo>
                  <a:pt x="725" y="2304"/>
                </a:lnTo>
                <a:lnTo>
                  <a:pt x="730" y="2304"/>
                </a:lnTo>
                <a:lnTo>
                  <a:pt x="730" y="2300"/>
                </a:lnTo>
                <a:lnTo>
                  <a:pt x="730" y="2295"/>
                </a:lnTo>
                <a:lnTo>
                  <a:pt x="738" y="2295"/>
                </a:lnTo>
                <a:lnTo>
                  <a:pt x="746" y="2295"/>
                </a:lnTo>
                <a:lnTo>
                  <a:pt x="746" y="2291"/>
                </a:lnTo>
                <a:lnTo>
                  <a:pt x="746" y="2287"/>
                </a:lnTo>
                <a:lnTo>
                  <a:pt x="757" y="2286"/>
                </a:lnTo>
                <a:lnTo>
                  <a:pt x="769" y="2283"/>
                </a:lnTo>
                <a:lnTo>
                  <a:pt x="773" y="2281"/>
                </a:lnTo>
                <a:lnTo>
                  <a:pt x="778" y="2279"/>
                </a:lnTo>
                <a:lnTo>
                  <a:pt x="782" y="2276"/>
                </a:lnTo>
                <a:lnTo>
                  <a:pt x="786" y="2272"/>
                </a:lnTo>
                <a:lnTo>
                  <a:pt x="787" y="2285"/>
                </a:lnTo>
                <a:lnTo>
                  <a:pt x="789" y="2300"/>
                </a:lnTo>
                <a:lnTo>
                  <a:pt x="790" y="2314"/>
                </a:lnTo>
                <a:lnTo>
                  <a:pt x="790" y="2328"/>
                </a:lnTo>
                <a:lnTo>
                  <a:pt x="785" y="2328"/>
                </a:lnTo>
                <a:lnTo>
                  <a:pt x="781" y="2328"/>
                </a:lnTo>
                <a:lnTo>
                  <a:pt x="781" y="2334"/>
                </a:lnTo>
                <a:lnTo>
                  <a:pt x="781" y="2340"/>
                </a:lnTo>
                <a:lnTo>
                  <a:pt x="791" y="2340"/>
                </a:lnTo>
                <a:lnTo>
                  <a:pt x="800" y="2340"/>
                </a:lnTo>
                <a:lnTo>
                  <a:pt x="808" y="2340"/>
                </a:lnTo>
                <a:lnTo>
                  <a:pt x="818" y="2340"/>
                </a:lnTo>
                <a:lnTo>
                  <a:pt x="819" y="2333"/>
                </a:lnTo>
                <a:lnTo>
                  <a:pt x="820" y="2327"/>
                </a:lnTo>
                <a:lnTo>
                  <a:pt x="834" y="2324"/>
                </a:lnTo>
                <a:lnTo>
                  <a:pt x="850" y="2323"/>
                </a:lnTo>
                <a:lnTo>
                  <a:pt x="853" y="2311"/>
                </a:lnTo>
                <a:lnTo>
                  <a:pt x="855" y="2299"/>
                </a:lnTo>
                <a:lnTo>
                  <a:pt x="858" y="2286"/>
                </a:lnTo>
                <a:lnTo>
                  <a:pt x="860" y="2274"/>
                </a:lnTo>
                <a:lnTo>
                  <a:pt x="866" y="2271"/>
                </a:lnTo>
                <a:lnTo>
                  <a:pt x="874" y="2268"/>
                </a:lnTo>
                <a:lnTo>
                  <a:pt x="875" y="2260"/>
                </a:lnTo>
                <a:lnTo>
                  <a:pt x="876" y="2252"/>
                </a:lnTo>
                <a:lnTo>
                  <a:pt x="877" y="2244"/>
                </a:lnTo>
                <a:lnTo>
                  <a:pt x="878" y="2236"/>
                </a:lnTo>
                <a:lnTo>
                  <a:pt x="867" y="2233"/>
                </a:lnTo>
                <a:lnTo>
                  <a:pt x="858" y="2232"/>
                </a:lnTo>
                <a:lnTo>
                  <a:pt x="849" y="2232"/>
                </a:lnTo>
                <a:lnTo>
                  <a:pt x="840" y="2232"/>
                </a:lnTo>
                <a:lnTo>
                  <a:pt x="832" y="2232"/>
                </a:lnTo>
                <a:lnTo>
                  <a:pt x="824" y="2232"/>
                </a:lnTo>
                <a:lnTo>
                  <a:pt x="815" y="2231"/>
                </a:lnTo>
                <a:lnTo>
                  <a:pt x="808" y="2229"/>
                </a:lnTo>
                <a:lnTo>
                  <a:pt x="808" y="2219"/>
                </a:lnTo>
                <a:lnTo>
                  <a:pt x="809" y="2208"/>
                </a:lnTo>
                <a:lnTo>
                  <a:pt x="811" y="2198"/>
                </a:lnTo>
                <a:lnTo>
                  <a:pt x="814" y="2189"/>
                </a:lnTo>
                <a:lnTo>
                  <a:pt x="820" y="2169"/>
                </a:lnTo>
                <a:lnTo>
                  <a:pt x="826" y="2149"/>
                </a:lnTo>
                <a:lnTo>
                  <a:pt x="801" y="2149"/>
                </a:lnTo>
                <a:lnTo>
                  <a:pt x="776" y="2150"/>
                </a:lnTo>
                <a:lnTo>
                  <a:pt x="751" y="2151"/>
                </a:lnTo>
                <a:lnTo>
                  <a:pt x="725" y="2152"/>
                </a:lnTo>
                <a:lnTo>
                  <a:pt x="700" y="2153"/>
                </a:lnTo>
                <a:lnTo>
                  <a:pt x="676" y="2154"/>
                </a:lnTo>
                <a:lnTo>
                  <a:pt x="651" y="2155"/>
                </a:lnTo>
                <a:lnTo>
                  <a:pt x="627" y="2155"/>
                </a:lnTo>
                <a:lnTo>
                  <a:pt x="627" y="2160"/>
                </a:lnTo>
                <a:lnTo>
                  <a:pt x="627" y="2164"/>
                </a:lnTo>
                <a:lnTo>
                  <a:pt x="590" y="2166"/>
                </a:lnTo>
                <a:lnTo>
                  <a:pt x="556" y="2168"/>
                </a:lnTo>
                <a:lnTo>
                  <a:pt x="521" y="2171"/>
                </a:lnTo>
                <a:lnTo>
                  <a:pt x="487" y="2173"/>
                </a:lnTo>
                <a:lnTo>
                  <a:pt x="487" y="2168"/>
                </a:lnTo>
                <a:lnTo>
                  <a:pt x="487" y="2164"/>
                </a:lnTo>
                <a:lnTo>
                  <a:pt x="483" y="2164"/>
                </a:lnTo>
                <a:lnTo>
                  <a:pt x="480" y="2164"/>
                </a:lnTo>
                <a:lnTo>
                  <a:pt x="481" y="2123"/>
                </a:lnTo>
                <a:lnTo>
                  <a:pt x="483" y="2099"/>
                </a:lnTo>
                <a:lnTo>
                  <a:pt x="484" y="2084"/>
                </a:lnTo>
                <a:lnTo>
                  <a:pt x="487" y="2068"/>
                </a:lnTo>
                <a:lnTo>
                  <a:pt x="474" y="2070"/>
                </a:lnTo>
                <a:lnTo>
                  <a:pt x="463" y="2072"/>
                </a:lnTo>
                <a:lnTo>
                  <a:pt x="464" y="2061"/>
                </a:lnTo>
                <a:lnTo>
                  <a:pt x="465" y="2051"/>
                </a:lnTo>
                <a:lnTo>
                  <a:pt x="465" y="2040"/>
                </a:lnTo>
                <a:lnTo>
                  <a:pt x="466" y="2030"/>
                </a:lnTo>
                <a:lnTo>
                  <a:pt x="458" y="2020"/>
                </a:lnTo>
                <a:lnTo>
                  <a:pt x="447" y="2007"/>
                </a:lnTo>
                <a:lnTo>
                  <a:pt x="436" y="1994"/>
                </a:lnTo>
                <a:lnTo>
                  <a:pt x="422" y="1979"/>
                </a:lnTo>
                <a:lnTo>
                  <a:pt x="420" y="1981"/>
                </a:lnTo>
                <a:lnTo>
                  <a:pt x="419" y="1985"/>
                </a:lnTo>
                <a:lnTo>
                  <a:pt x="412" y="1981"/>
                </a:lnTo>
                <a:lnTo>
                  <a:pt x="408" y="1978"/>
                </a:lnTo>
                <a:lnTo>
                  <a:pt x="405" y="1975"/>
                </a:lnTo>
                <a:lnTo>
                  <a:pt x="403" y="1970"/>
                </a:lnTo>
                <a:lnTo>
                  <a:pt x="407" y="1970"/>
                </a:lnTo>
                <a:lnTo>
                  <a:pt x="411" y="1970"/>
                </a:lnTo>
                <a:lnTo>
                  <a:pt x="409" y="1936"/>
                </a:lnTo>
                <a:lnTo>
                  <a:pt x="407" y="1917"/>
                </a:lnTo>
                <a:lnTo>
                  <a:pt x="405" y="1908"/>
                </a:lnTo>
                <a:lnTo>
                  <a:pt x="403" y="1901"/>
                </a:lnTo>
                <a:lnTo>
                  <a:pt x="410" y="1898"/>
                </a:lnTo>
                <a:lnTo>
                  <a:pt x="419" y="1896"/>
                </a:lnTo>
                <a:lnTo>
                  <a:pt x="439" y="1892"/>
                </a:lnTo>
                <a:lnTo>
                  <a:pt x="476" y="1886"/>
                </a:lnTo>
                <a:lnTo>
                  <a:pt x="477" y="1866"/>
                </a:lnTo>
                <a:lnTo>
                  <a:pt x="480" y="1846"/>
                </a:lnTo>
                <a:lnTo>
                  <a:pt x="482" y="1828"/>
                </a:lnTo>
                <a:lnTo>
                  <a:pt x="483" y="1808"/>
                </a:lnTo>
                <a:lnTo>
                  <a:pt x="455" y="1805"/>
                </a:lnTo>
                <a:lnTo>
                  <a:pt x="427" y="1802"/>
                </a:lnTo>
                <a:lnTo>
                  <a:pt x="398" y="1797"/>
                </a:lnTo>
                <a:lnTo>
                  <a:pt x="370" y="1791"/>
                </a:lnTo>
                <a:lnTo>
                  <a:pt x="342" y="1787"/>
                </a:lnTo>
                <a:lnTo>
                  <a:pt x="314" y="1783"/>
                </a:lnTo>
                <a:lnTo>
                  <a:pt x="285" y="1779"/>
                </a:lnTo>
                <a:lnTo>
                  <a:pt x="257" y="1777"/>
                </a:lnTo>
                <a:lnTo>
                  <a:pt x="257" y="1774"/>
                </a:lnTo>
                <a:lnTo>
                  <a:pt x="257" y="1770"/>
                </a:lnTo>
                <a:lnTo>
                  <a:pt x="244" y="1770"/>
                </a:lnTo>
                <a:lnTo>
                  <a:pt x="233" y="1770"/>
                </a:lnTo>
                <a:lnTo>
                  <a:pt x="236" y="1753"/>
                </a:lnTo>
                <a:lnTo>
                  <a:pt x="240" y="1736"/>
                </a:lnTo>
                <a:lnTo>
                  <a:pt x="243" y="1719"/>
                </a:lnTo>
                <a:lnTo>
                  <a:pt x="248" y="1702"/>
                </a:lnTo>
                <a:lnTo>
                  <a:pt x="251" y="1702"/>
                </a:lnTo>
                <a:lnTo>
                  <a:pt x="257" y="1702"/>
                </a:lnTo>
                <a:lnTo>
                  <a:pt x="257" y="1664"/>
                </a:lnTo>
                <a:lnTo>
                  <a:pt x="258" y="1625"/>
                </a:lnTo>
                <a:lnTo>
                  <a:pt x="260" y="1587"/>
                </a:lnTo>
                <a:lnTo>
                  <a:pt x="261" y="1549"/>
                </a:lnTo>
                <a:lnTo>
                  <a:pt x="210" y="1540"/>
                </a:lnTo>
                <a:lnTo>
                  <a:pt x="183" y="1534"/>
                </a:lnTo>
                <a:lnTo>
                  <a:pt x="169" y="1531"/>
                </a:lnTo>
                <a:lnTo>
                  <a:pt x="159" y="1528"/>
                </a:lnTo>
                <a:lnTo>
                  <a:pt x="164" y="1500"/>
                </a:lnTo>
                <a:lnTo>
                  <a:pt x="168" y="1473"/>
                </a:lnTo>
                <a:lnTo>
                  <a:pt x="172" y="1445"/>
                </a:lnTo>
                <a:lnTo>
                  <a:pt x="175" y="1416"/>
                </a:lnTo>
                <a:lnTo>
                  <a:pt x="177" y="1388"/>
                </a:lnTo>
                <a:lnTo>
                  <a:pt x="179" y="1360"/>
                </a:lnTo>
                <a:lnTo>
                  <a:pt x="180" y="1332"/>
                </a:lnTo>
                <a:lnTo>
                  <a:pt x="181" y="1304"/>
                </a:lnTo>
                <a:lnTo>
                  <a:pt x="162" y="1303"/>
                </a:lnTo>
                <a:lnTo>
                  <a:pt x="144" y="1302"/>
                </a:lnTo>
                <a:lnTo>
                  <a:pt x="134" y="1301"/>
                </a:lnTo>
                <a:lnTo>
                  <a:pt x="125" y="1299"/>
                </a:lnTo>
                <a:lnTo>
                  <a:pt x="117" y="1296"/>
                </a:lnTo>
                <a:lnTo>
                  <a:pt x="108" y="1292"/>
                </a:lnTo>
                <a:lnTo>
                  <a:pt x="109" y="1274"/>
                </a:lnTo>
                <a:lnTo>
                  <a:pt x="110" y="1256"/>
                </a:lnTo>
                <a:lnTo>
                  <a:pt x="111" y="1238"/>
                </a:lnTo>
                <a:lnTo>
                  <a:pt x="112" y="1221"/>
                </a:lnTo>
                <a:lnTo>
                  <a:pt x="117" y="1221"/>
                </a:lnTo>
                <a:lnTo>
                  <a:pt x="121" y="1221"/>
                </a:lnTo>
                <a:lnTo>
                  <a:pt x="124" y="1197"/>
                </a:lnTo>
                <a:lnTo>
                  <a:pt x="127" y="1173"/>
                </a:lnTo>
                <a:lnTo>
                  <a:pt x="130" y="1149"/>
                </a:lnTo>
                <a:lnTo>
                  <a:pt x="133" y="1126"/>
                </a:lnTo>
                <a:lnTo>
                  <a:pt x="135" y="1103"/>
                </a:lnTo>
                <a:lnTo>
                  <a:pt x="138" y="1080"/>
                </a:lnTo>
                <a:lnTo>
                  <a:pt x="141" y="1056"/>
                </a:lnTo>
                <a:lnTo>
                  <a:pt x="145" y="1033"/>
                </a:lnTo>
                <a:lnTo>
                  <a:pt x="149" y="1033"/>
                </a:lnTo>
                <a:lnTo>
                  <a:pt x="152" y="1033"/>
                </a:lnTo>
                <a:lnTo>
                  <a:pt x="152" y="1023"/>
                </a:lnTo>
                <a:lnTo>
                  <a:pt x="151" y="1012"/>
                </a:lnTo>
                <a:lnTo>
                  <a:pt x="150" y="1002"/>
                </a:lnTo>
                <a:lnTo>
                  <a:pt x="149" y="993"/>
                </a:lnTo>
                <a:lnTo>
                  <a:pt x="112" y="987"/>
                </a:lnTo>
                <a:lnTo>
                  <a:pt x="76" y="982"/>
                </a:lnTo>
                <a:lnTo>
                  <a:pt x="40" y="977"/>
                </a:lnTo>
                <a:lnTo>
                  <a:pt x="5" y="973"/>
                </a:lnTo>
                <a:lnTo>
                  <a:pt x="3" y="967"/>
                </a:lnTo>
                <a:lnTo>
                  <a:pt x="0" y="962"/>
                </a:lnTo>
                <a:lnTo>
                  <a:pt x="5" y="962"/>
                </a:lnTo>
                <a:lnTo>
                  <a:pt x="9" y="962"/>
                </a:lnTo>
                <a:lnTo>
                  <a:pt x="9" y="946"/>
                </a:lnTo>
                <a:lnTo>
                  <a:pt x="9" y="930"/>
                </a:lnTo>
                <a:lnTo>
                  <a:pt x="9" y="916"/>
                </a:lnTo>
                <a:lnTo>
                  <a:pt x="9" y="901"/>
                </a:lnTo>
                <a:lnTo>
                  <a:pt x="13" y="901"/>
                </a:lnTo>
                <a:lnTo>
                  <a:pt x="17" y="901"/>
                </a:lnTo>
                <a:lnTo>
                  <a:pt x="19" y="880"/>
                </a:lnTo>
                <a:lnTo>
                  <a:pt x="21" y="859"/>
                </a:lnTo>
                <a:lnTo>
                  <a:pt x="22" y="838"/>
                </a:lnTo>
                <a:lnTo>
                  <a:pt x="24" y="817"/>
                </a:lnTo>
                <a:lnTo>
                  <a:pt x="28" y="817"/>
                </a:lnTo>
                <a:lnTo>
                  <a:pt x="33" y="817"/>
                </a:lnTo>
                <a:lnTo>
                  <a:pt x="35" y="801"/>
                </a:lnTo>
                <a:lnTo>
                  <a:pt x="37" y="788"/>
                </a:lnTo>
                <a:lnTo>
                  <a:pt x="39" y="775"/>
                </a:lnTo>
                <a:lnTo>
                  <a:pt x="41" y="758"/>
                </a:lnTo>
                <a:lnTo>
                  <a:pt x="45" y="758"/>
                </a:lnTo>
                <a:lnTo>
                  <a:pt x="48" y="758"/>
                </a:lnTo>
                <a:lnTo>
                  <a:pt x="48" y="761"/>
                </a:lnTo>
                <a:lnTo>
                  <a:pt x="48" y="767"/>
                </a:lnTo>
                <a:lnTo>
                  <a:pt x="57" y="767"/>
                </a:lnTo>
                <a:lnTo>
                  <a:pt x="66" y="767"/>
                </a:lnTo>
                <a:lnTo>
                  <a:pt x="75" y="767"/>
                </a:lnTo>
                <a:lnTo>
                  <a:pt x="84" y="767"/>
                </a:lnTo>
                <a:lnTo>
                  <a:pt x="84" y="770"/>
                </a:lnTo>
                <a:lnTo>
                  <a:pt x="84" y="774"/>
                </a:lnTo>
                <a:lnTo>
                  <a:pt x="112" y="778"/>
                </a:lnTo>
                <a:lnTo>
                  <a:pt x="140" y="783"/>
                </a:lnTo>
                <a:lnTo>
                  <a:pt x="168" y="788"/>
                </a:lnTo>
                <a:lnTo>
                  <a:pt x="196" y="795"/>
                </a:lnTo>
                <a:lnTo>
                  <a:pt x="224" y="801"/>
                </a:lnTo>
                <a:lnTo>
                  <a:pt x="252" y="807"/>
                </a:lnTo>
                <a:lnTo>
                  <a:pt x="279" y="813"/>
                </a:lnTo>
                <a:lnTo>
                  <a:pt x="307" y="817"/>
                </a:lnTo>
                <a:lnTo>
                  <a:pt x="307" y="822"/>
                </a:lnTo>
                <a:lnTo>
                  <a:pt x="307" y="826"/>
                </a:lnTo>
                <a:lnTo>
                  <a:pt x="340" y="828"/>
                </a:lnTo>
                <a:lnTo>
                  <a:pt x="371" y="830"/>
                </a:lnTo>
                <a:lnTo>
                  <a:pt x="403" y="832"/>
                </a:lnTo>
                <a:lnTo>
                  <a:pt x="435" y="833"/>
                </a:lnTo>
                <a:lnTo>
                  <a:pt x="435" y="837"/>
                </a:lnTo>
                <a:lnTo>
                  <a:pt x="435" y="841"/>
                </a:lnTo>
                <a:lnTo>
                  <a:pt x="459" y="844"/>
                </a:lnTo>
                <a:lnTo>
                  <a:pt x="483" y="846"/>
                </a:lnTo>
                <a:lnTo>
                  <a:pt x="506" y="848"/>
                </a:lnTo>
                <a:lnTo>
                  <a:pt x="530" y="852"/>
                </a:lnTo>
                <a:lnTo>
                  <a:pt x="554" y="854"/>
                </a:lnTo>
                <a:lnTo>
                  <a:pt x="578" y="857"/>
                </a:lnTo>
                <a:lnTo>
                  <a:pt x="602" y="859"/>
                </a:lnTo>
                <a:lnTo>
                  <a:pt x="627" y="862"/>
                </a:lnTo>
                <a:lnTo>
                  <a:pt x="627" y="865"/>
                </a:lnTo>
                <a:lnTo>
                  <a:pt x="627" y="869"/>
                </a:lnTo>
                <a:lnTo>
                  <a:pt x="660" y="873"/>
                </a:lnTo>
                <a:lnTo>
                  <a:pt x="693" y="878"/>
                </a:lnTo>
                <a:lnTo>
                  <a:pt x="727" y="882"/>
                </a:lnTo>
                <a:lnTo>
                  <a:pt x="762" y="886"/>
                </a:lnTo>
                <a:lnTo>
                  <a:pt x="762" y="889"/>
                </a:lnTo>
                <a:lnTo>
                  <a:pt x="762" y="893"/>
                </a:lnTo>
                <a:lnTo>
                  <a:pt x="779" y="895"/>
                </a:lnTo>
                <a:lnTo>
                  <a:pt x="797" y="897"/>
                </a:lnTo>
                <a:lnTo>
                  <a:pt x="815" y="899"/>
                </a:lnTo>
                <a:lnTo>
                  <a:pt x="833" y="901"/>
                </a:lnTo>
                <a:lnTo>
                  <a:pt x="833" y="897"/>
                </a:lnTo>
                <a:lnTo>
                  <a:pt x="833" y="893"/>
                </a:lnTo>
                <a:lnTo>
                  <a:pt x="837" y="893"/>
                </a:lnTo>
                <a:lnTo>
                  <a:pt x="841" y="893"/>
                </a:lnTo>
                <a:lnTo>
                  <a:pt x="841" y="876"/>
                </a:lnTo>
                <a:lnTo>
                  <a:pt x="841" y="859"/>
                </a:lnTo>
                <a:lnTo>
                  <a:pt x="841" y="842"/>
                </a:lnTo>
                <a:lnTo>
                  <a:pt x="841" y="826"/>
                </a:lnTo>
                <a:lnTo>
                  <a:pt x="846" y="826"/>
                </a:lnTo>
                <a:lnTo>
                  <a:pt x="850" y="826"/>
                </a:lnTo>
                <a:lnTo>
                  <a:pt x="851" y="799"/>
                </a:lnTo>
                <a:lnTo>
                  <a:pt x="853" y="784"/>
                </a:lnTo>
                <a:lnTo>
                  <a:pt x="854" y="775"/>
                </a:lnTo>
                <a:lnTo>
                  <a:pt x="857" y="767"/>
                </a:lnTo>
                <a:lnTo>
                  <a:pt x="861" y="767"/>
                </a:lnTo>
                <a:lnTo>
                  <a:pt x="865" y="767"/>
                </a:lnTo>
                <a:lnTo>
                  <a:pt x="868" y="731"/>
                </a:lnTo>
                <a:lnTo>
                  <a:pt x="870" y="696"/>
                </a:lnTo>
                <a:lnTo>
                  <a:pt x="874" y="662"/>
                </a:lnTo>
                <a:lnTo>
                  <a:pt x="878" y="627"/>
                </a:lnTo>
                <a:lnTo>
                  <a:pt x="881" y="627"/>
                </a:lnTo>
                <a:lnTo>
                  <a:pt x="886" y="627"/>
                </a:lnTo>
                <a:lnTo>
                  <a:pt x="886" y="622"/>
                </a:lnTo>
                <a:lnTo>
                  <a:pt x="886" y="618"/>
                </a:lnTo>
                <a:lnTo>
                  <a:pt x="889" y="618"/>
                </a:lnTo>
                <a:lnTo>
                  <a:pt x="893" y="618"/>
                </a:lnTo>
                <a:lnTo>
                  <a:pt x="896" y="584"/>
                </a:lnTo>
                <a:lnTo>
                  <a:pt x="901" y="550"/>
                </a:lnTo>
                <a:lnTo>
                  <a:pt x="905" y="517"/>
                </a:lnTo>
                <a:lnTo>
                  <a:pt x="910" y="483"/>
                </a:lnTo>
                <a:lnTo>
                  <a:pt x="913" y="483"/>
                </a:lnTo>
                <a:lnTo>
                  <a:pt x="917" y="483"/>
                </a:lnTo>
                <a:lnTo>
                  <a:pt x="920" y="448"/>
                </a:lnTo>
                <a:lnTo>
                  <a:pt x="923" y="423"/>
                </a:lnTo>
                <a:lnTo>
                  <a:pt x="929" y="395"/>
                </a:lnTo>
                <a:lnTo>
                  <a:pt x="937" y="352"/>
                </a:lnTo>
                <a:lnTo>
                  <a:pt x="941" y="352"/>
                </a:lnTo>
                <a:lnTo>
                  <a:pt x="945" y="352"/>
                </a:lnTo>
                <a:lnTo>
                  <a:pt x="947" y="332"/>
                </a:lnTo>
                <a:lnTo>
                  <a:pt x="949" y="313"/>
                </a:lnTo>
                <a:lnTo>
                  <a:pt x="950" y="295"/>
                </a:lnTo>
                <a:lnTo>
                  <a:pt x="952" y="275"/>
                </a:lnTo>
                <a:lnTo>
                  <a:pt x="957" y="275"/>
                </a:lnTo>
                <a:lnTo>
                  <a:pt x="961" y="275"/>
                </a:lnTo>
                <a:lnTo>
                  <a:pt x="966" y="245"/>
                </a:lnTo>
                <a:lnTo>
                  <a:pt x="970" y="215"/>
                </a:lnTo>
                <a:lnTo>
                  <a:pt x="974" y="186"/>
                </a:lnTo>
                <a:lnTo>
                  <a:pt x="978" y="156"/>
                </a:lnTo>
                <a:lnTo>
                  <a:pt x="977" y="120"/>
                </a:lnTo>
                <a:lnTo>
                  <a:pt x="975" y="89"/>
                </a:lnTo>
                <a:lnTo>
                  <a:pt x="972" y="60"/>
                </a:lnTo>
                <a:lnTo>
                  <a:pt x="969" y="33"/>
                </a:lnTo>
                <a:lnTo>
                  <a:pt x="965" y="33"/>
                </a:lnTo>
                <a:lnTo>
                  <a:pt x="961" y="33"/>
                </a:lnTo>
                <a:lnTo>
                  <a:pt x="961" y="25"/>
                </a:lnTo>
                <a:lnTo>
                  <a:pt x="961" y="17"/>
                </a:lnTo>
                <a:lnTo>
                  <a:pt x="961" y="8"/>
                </a:lnTo>
                <a:lnTo>
                  <a:pt x="961" y="0"/>
                </a:lnTo>
                <a:lnTo>
                  <a:pt x="973" y="0"/>
                </a:lnTo>
                <a:lnTo>
                  <a:pt x="987" y="0"/>
                </a:lnTo>
                <a:lnTo>
                  <a:pt x="999" y="0"/>
                </a:lnTo>
                <a:lnTo>
                  <a:pt x="1013" y="0"/>
                </a:lnTo>
                <a:lnTo>
                  <a:pt x="1013" y="4"/>
                </a:lnTo>
                <a:lnTo>
                  <a:pt x="1013" y="9"/>
                </a:lnTo>
                <a:lnTo>
                  <a:pt x="1029" y="9"/>
                </a:lnTo>
                <a:lnTo>
                  <a:pt x="1047" y="9"/>
                </a:lnTo>
                <a:lnTo>
                  <a:pt x="1063" y="9"/>
                </a:lnTo>
                <a:lnTo>
                  <a:pt x="1080" y="9"/>
                </a:lnTo>
                <a:lnTo>
                  <a:pt x="1080" y="12"/>
                </a:lnTo>
                <a:lnTo>
                  <a:pt x="1080" y="18"/>
                </a:lnTo>
                <a:lnTo>
                  <a:pt x="1118" y="21"/>
                </a:lnTo>
                <a:lnTo>
                  <a:pt x="1156" y="24"/>
                </a:lnTo>
                <a:lnTo>
                  <a:pt x="1174" y="27"/>
                </a:lnTo>
                <a:lnTo>
                  <a:pt x="1192" y="31"/>
                </a:lnTo>
                <a:lnTo>
                  <a:pt x="1210" y="37"/>
                </a:lnTo>
                <a:lnTo>
                  <a:pt x="1227" y="45"/>
                </a:lnTo>
                <a:lnTo>
                  <a:pt x="1227" y="49"/>
                </a:lnTo>
                <a:lnTo>
                  <a:pt x="1227" y="53"/>
                </a:lnTo>
                <a:lnTo>
                  <a:pt x="1231" y="53"/>
                </a:lnTo>
                <a:lnTo>
                  <a:pt x="1235" y="53"/>
                </a:lnTo>
                <a:lnTo>
                  <a:pt x="1235" y="57"/>
                </a:lnTo>
                <a:lnTo>
                  <a:pt x="1235" y="60"/>
                </a:lnTo>
                <a:lnTo>
                  <a:pt x="1247" y="62"/>
                </a:lnTo>
                <a:lnTo>
                  <a:pt x="1257" y="64"/>
                </a:lnTo>
                <a:lnTo>
                  <a:pt x="1269" y="66"/>
                </a:lnTo>
                <a:lnTo>
                  <a:pt x="1280" y="68"/>
                </a:lnTo>
                <a:lnTo>
                  <a:pt x="1280" y="64"/>
                </a:lnTo>
                <a:lnTo>
                  <a:pt x="1280" y="60"/>
                </a:lnTo>
                <a:lnTo>
                  <a:pt x="1283" y="60"/>
                </a:lnTo>
                <a:lnTo>
                  <a:pt x="1287" y="60"/>
                </a:lnTo>
                <a:lnTo>
                  <a:pt x="1287" y="57"/>
                </a:lnTo>
                <a:lnTo>
                  <a:pt x="1287" y="53"/>
                </a:lnTo>
                <a:lnTo>
                  <a:pt x="1291" y="53"/>
                </a:lnTo>
                <a:lnTo>
                  <a:pt x="1296" y="54"/>
                </a:lnTo>
                <a:lnTo>
                  <a:pt x="1299" y="55"/>
                </a:lnTo>
                <a:lnTo>
                  <a:pt x="1302" y="57"/>
                </a:lnTo>
                <a:lnTo>
                  <a:pt x="1308" y="61"/>
                </a:lnTo>
                <a:lnTo>
                  <a:pt x="1311" y="67"/>
                </a:lnTo>
                <a:lnTo>
                  <a:pt x="1314" y="74"/>
                </a:lnTo>
                <a:lnTo>
                  <a:pt x="1316" y="81"/>
                </a:lnTo>
                <a:lnTo>
                  <a:pt x="1318" y="88"/>
                </a:lnTo>
                <a:lnTo>
                  <a:pt x="1319" y="96"/>
                </a:lnTo>
                <a:lnTo>
                  <a:pt x="1314" y="96"/>
                </a:lnTo>
                <a:lnTo>
                  <a:pt x="1311" y="96"/>
                </a:lnTo>
                <a:lnTo>
                  <a:pt x="1319" y="117"/>
                </a:lnTo>
                <a:lnTo>
                  <a:pt x="1331" y="139"/>
                </a:lnTo>
                <a:lnTo>
                  <a:pt x="1338" y="149"/>
                </a:lnTo>
                <a:lnTo>
                  <a:pt x="1345" y="159"/>
                </a:lnTo>
                <a:lnTo>
                  <a:pt x="1354" y="167"/>
                </a:lnTo>
                <a:lnTo>
                  <a:pt x="1363" y="172"/>
                </a:lnTo>
                <a:lnTo>
                  <a:pt x="1364" y="181"/>
                </a:lnTo>
                <a:lnTo>
                  <a:pt x="1366" y="189"/>
                </a:lnTo>
                <a:lnTo>
                  <a:pt x="1372" y="193"/>
                </a:lnTo>
                <a:lnTo>
                  <a:pt x="1379" y="196"/>
                </a:lnTo>
                <a:lnTo>
                  <a:pt x="1379" y="202"/>
                </a:lnTo>
                <a:lnTo>
                  <a:pt x="1379" y="209"/>
                </a:lnTo>
                <a:lnTo>
                  <a:pt x="1391" y="205"/>
                </a:lnTo>
                <a:lnTo>
                  <a:pt x="1402" y="203"/>
                </a:lnTo>
                <a:lnTo>
                  <a:pt x="1415" y="202"/>
                </a:lnTo>
                <a:lnTo>
                  <a:pt x="1426" y="200"/>
                </a:lnTo>
                <a:lnTo>
                  <a:pt x="1425" y="192"/>
                </a:lnTo>
                <a:lnTo>
                  <a:pt x="1423" y="184"/>
                </a:lnTo>
                <a:lnTo>
                  <a:pt x="1422" y="179"/>
                </a:lnTo>
                <a:lnTo>
                  <a:pt x="1419" y="176"/>
                </a:lnTo>
                <a:lnTo>
                  <a:pt x="1417" y="173"/>
                </a:lnTo>
                <a:lnTo>
                  <a:pt x="1414" y="170"/>
                </a:lnTo>
                <a:lnTo>
                  <a:pt x="1414" y="160"/>
                </a:lnTo>
                <a:lnTo>
                  <a:pt x="1415" y="148"/>
                </a:lnTo>
                <a:lnTo>
                  <a:pt x="1453" y="148"/>
                </a:lnTo>
                <a:lnTo>
                  <a:pt x="1491" y="149"/>
                </a:lnTo>
                <a:lnTo>
                  <a:pt x="1529" y="149"/>
                </a:lnTo>
                <a:lnTo>
                  <a:pt x="1567" y="149"/>
                </a:lnTo>
                <a:lnTo>
                  <a:pt x="1605" y="149"/>
                </a:lnTo>
                <a:lnTo>
                  <a:pt x="1643" y="150"/>
                </a:lnTo>
                <a:lnTo>
                  <a:pt x="1681" y="150"/>
                </a:lnTo>
                <a:lnTo>
                  <a:pt x="1720" y="151"/>
                </a:lnTo>
                <a:lnTo>
                  <a:pt x="1721" y="137"/>
                </a:lnTo>
                <a:lnTo>
                  <a:pt x="1722" y="123"/>
                </a:lnTo>
                <a:lnTo>
                  <a:pt x="1724" y="110"/>
                </a:lnTo>
                <a:lnTo>
                  <a:pt x="1725" y="96"/>
                </a:lnTo>
                <a:lnTo>
                  <a:pt x="1734" y="96"/>
                </a:lnTo>
                <a:lnTo>
                  <a:pt x="1744" y="96"/>
                </a:lnTo>
                <a:lnTo>
                  <a:pt x="1752" y="96"/>
                </a:lnTo>
                <a:lnTo>
                  <a:pt x="1761" y="96"/>
                </a:lnTo>
                <a:lnTo>
                  <a:pt x="1761" y="100"/>
                </a:lnTo>
                <a:lnTo>
                  <a:pt x="1761" y="105"/>
                </a:lnTo>
                <a:lnTo>
                  <a:pt x="1785" y="106"/>
                </a:lnTo>
                <a:lnTo>
                  <a:pt x="1809" y="107"/>
                </a:lnTo>
                <a:lnTo>
                  <a:pt x="1833" y="109"/>
                </a:lnTo>
                <a:lnTo>
                  <a:pt x="1857" y="110"/>
                </a:lnTo>
                <a:lnTo>
                  <a:pt x="1860" y="106"/>
                </a:lnTo>
                <a:lnTo>
                  <a:pt x="1862" y="100"/>
                </a:lnTo>
                <a:lnTo>
                  <a:pt x="1864" y="84"/>
                </a:lnTo>
                <a:lnTo>
                  <a:pt x="1868" y="55"/>
                </a:lnTo>
                <a:lnTo>
                  <a:pt x="1886" y="55"/>
                </a:lnTo>
                <a:lnTo>
                  <a:pt x="1903" y="54"/>
                </a:lnTo>
                <a:lnTo>
                  <a:pt x="1922" y="53"/>
                </a:lnTo>
                <a:lnTo>
                  <a:pt x="1941" y="53"/>
                </a:lnTo>
                <a:lnTo>
                  <a:pt x="1941" y="57"/>
                </a:lnTo>
                <a:lnTo>
                  <a:pt x="1941" y="60"/>
                </a:lnTo>
                <a:lnTo>
                  <a:pt x="1982" y="62"/>
                </a:lnTo>
                <a:lnTo>
                  <a:pt x="2022" y="66"/>
                </a:lnTo>
                <a:lnTo>
                  <a:pt x="2064" y="71"/>
                </a:lnTo>
                <a:lnTo>
                  <a:pt x="2104" y="75"/>
                </a:lnTo>
                <a:lnTo>
                  <a:pt x="2145" y="80"/>
                </a:lnTo>
                <a:lnTo>
                  <a:pt x="2185" y="86"/>
                </a:lnTo>
                <a:lnTo>
                  <a:pt x="2227" y="91"/>
                </a:lnTo>
                <a:lnTo>
                  <a:pt x="2267" y="96"/>
                </a:lnTo>
                <a:lnTo>
                  <a:pt x="2267" y="100"/>
                </a:lnTo>
                <a:lnTo>
                  <a:pt x="2267" y="105"/>
                </a:lnTo>
                <a:lnTo>
                  <a:pt x="2290" y="106"/>
                </a:lnTo>
                <a:lnTo>
                  <a:pt x="2312" y="108"/>
                </a:lnTo>
                <a:lnTo>
                  <a:pt x="2335" y="111"/>
                </a:lnTo>
                <a:lnTo>
                  <a:pt x="2357" y="114"/>
                </a:lnTo>
                <a:lnTo>
                  <a:pt x="2380" y="118"/>
                </a:lnTo>
                <a:lnTo>
                  <a:pt x="2402" y="121"/>
                </a:lnTo>
                <a:lnTo>
                  <a:pt x="2425" y="126"/>
                </a:lnTo>
                <a:lnTo>
                  <a:pt x="2447" y="129"/>
                </a:lnTo>
                <a:lnTo>
                  <a:pt x="2447" y="132"/>
                </a:lnTo>
                <a:lnTo>
                  <a:pt x="2447" y="137"/>
                </a:lnTo>
                <a:lnTo>
                  <a:pt x="2470" y="139"/>
                </a:lnTo>
                <a:lnTo>
                  <a:pt x="2494" y="141"/>
                </a:lnTo>
                <a:lnTo>
                  <a:pt x="2518" y="143"/>
                </a:lnTo>
                <a:lnTo>
                  <a:pt x="2542" y="146"/>
                </a:lnTo>
                <a:lnTo>
                  <a:pt x="2566" y="148"/>
                </a:lnTo>
                <a:lnTo>
                  <a:pt x="2590" y="150"/>
                </a:lnTo>
                <a:lnTo>
                  <a:pt x="2614" y="154"/>
                </a:lnTo>
                <a:lnTo>
                  <a:pt x="2637" y="156"/>
                </a:lnTo>
                <a:lnTo>
                  <a:pt x="2637" y="160"/>
                </a:lnTo>
                <a:lnTo>
                  <a:pt x="2637" y="164"/>
                </a:lnTo>
                <a:lnTo>
                  <a:pt x="2652" y="166"/>
                </a:lnTo>
                <a:lnTo>
                  <a:pt x="2667" y="168"/>
                </a:lnTo>
                <a:lnTo>
                  <a:pt x="2682" y="170"/>
                </a:lnTo>
                <a:lnTo>
                  <a:pt x="2698" y="172"/>
                </a:lnTo>
                <a:lnTo>
                  <a:pt x="2698" y="179"/>
                </a:lnTo>
                <a:lnTo>
                  <a:pt x="2698" y="188"/>
                </a:lnTo>
                <a:lnTo>
                  <a:pt x="2698" y="196"/>
                </a:lnTo>
                <a:lnTo>
                  <a:pt x="2698" y="203"/>
                </a:lnTo>
                <a:lnTo>
                  <a:pt x="2693" y="203"/>
                </a:lnTo>
                <a:lnTo>
                  <a:pt x="2689" y="203"/>
                </a:lnTo>
                <a:lnTo>
                  <a:pt x="2686" y="224"/>
                </a:lnTo>
                <a:lnTo>
                  <a:pt x="2683" y="244"/>
                </a:lnTo>
                <a:lnTo>
                  <a:pt x="2681" y="275"/>
                </a:lnTo>
                <a:lnTo>
                  <a:pt x="2677" y="328"/>
                </a:lnTo>
                <a:lnTo>
                  <a:pt x="2673" y="328"/>
                </a:lnTo>
                <a:lnTo>
                  <a:pt x="2668" y="328"/>
                </a:lnTo>
                <a:lnTo>
                  <a:pt x="2668" y="335"/>
                </a:lnTo>
                <a:lnTo>
                  <a:pt x="2668" y="343"/>
                </a:lnTo>
                <a:lnTo>
                  <a:pt x="2665" y="343"/>
                </a:lnTo>
                <a:lnTo>
                  <a:pt x="2662" y="343"/>
                </a:lnTo>
                <a:lnTo>
                  <a:pt x="2659" y="360"/>
                </a:lnTo>
                <a:lnTo>
                  <a:pt x="2657" y="378"/>
                </a:lnTo>
                <a:lnTo>
                  <a:pt x="2655" y="394"/>
                </a:lnTo>
                <a:lnTo>
                  <a:pt x="2653" y="412"/>
                </a:lnTo>
                <a:lnTo>
                  <a:pt x="2630" y="406"/>
                </a:lnTo>
                <a:lnTo>
                  <a:pt x="2606" y="400"/>
                </a:lnTo>
                <a:lnTo>
                  <a:pt x="2582" y="395"/>
                </a:lnTo>
                <a:lnTo>
                  <a:pt x="2559" y="391"/>
                </a:lnTo>
                <a:lnTo>
                  <a:pt x="2535" y="388"/>
                </a:lnTo>
                <a:lnTo>
                  <a:pt x="2511" y="385"/>
                </a:lnTo>
                <a:lnTo>
                  <a:pt x="2486" y="382"/>
                </a:lnTo>
                <a:lnTo>
                  <a:pt x="2462" y="380"/>
                </a:lnTo>
                <a:lnTo>
                  <a:pt x="2460" y="398"/>
                </a:lnTo>
                <a:lnTo>
                  <a:pt x="2458" y="417"/>
                </a:lnTo>
                <a:lnTo>
                  <a:pt x="2456" y="437"/>
                </a:lnTo>
                <a:lnTo>
                  <a:pt x="2454" y="455"/>
                </a:lnTo>
                <a:lnTo>
                  <a:pt x="2451" y="455"/>
                </a:lnTo>
                <a:lnTo>
                  <a:pt x="2447" y="455"/>
                </a:lnTo>
                <a:lnTo>
                  <a:pt x="2439" y="499"/>
                </a:lnTo>
                <a:lnTo>
                  <a:pt x="2433" y="527"/>
                </a:lnTo>
                <a:lnTo>
                  <a:pt x="2427" y="553"/>
                </a:lnTo>
                <a:lnTo>
                  <a:pt x="2419" y="588"/>
                </a:lnTo>
                <a:lnTo>
                  <a:pt x="2406" y="585"/>
                </a:lnTo>
                <a:lnTo>
                  <a:pt x="2394" y="582"/>
                </a:lnTo>
                <a:lnTo>
                  <a:pt x="2393" y="617"/>
                </a:lnTo>
                <a:lnTo>
                  <a:pt x="2391" y="652"/>
                </a:lnTo>
                <a:lnTo>
                  <a:pt x="2389" y="688"/>
                </a:lnTo>
                <a:lnTo>
                  <a:pt x="2387" y="722"/>
                </a:lnTo>
                <a:lnTo>
                  <a:pt x="2391" y="722"/>
                </a:lnTo>
                <a:lnTo>
                  <a:pt x="2394" y="722"/>
                </a:lnTo>
                <a:lnTo>
                  <a:pt x="2396" y="740"/>
                </a:lnTo>
                <a:lnTo>
                  <a:pt x="2398" y="756"/>
                </a:lnTo>
                <a:lnTo>
                  <a:pt x="2400" y="773"/>
                </a:lnTo>
                <a:lnTo>
                  <a:pt x="2403" y="790"/>
                </a:lnTo>
                <a:lnTo>
                  <a:pt x="2406" y="790"/>
                </a:lnTo>
                <a:lnTo>
                  <a:pt x="2411" y="790"/>
                </a:lnTo>
                <a:lnTo>
                  <a:pt x="2409" y="800"/>
                </a:lnTo>
                <a:lnTo>
                  <a:pt x="2408" y="810"/>
                </a:lnTo>
                <a:lnTo>
                  <a:pt x="2407" y="820"/>
                </a:lnTo>
                <a:lnTo>
                  <a:pt x="2406" y="831"/>
                </a:lnTo>
                <a:lnTo>
                  <a:pt x="2396" y="841"/>
                </a:lnTo>
                <a:lnTo>
                  <a:pt x="2385" y="854"/>
                </a:lnTo>
                <a:lnTo>
                  <a:pt x="2374" y="866"/>
                </a:lnTo>
                <a:lnTo>
                  <a:pt x="2364" y="880"/>
                </a:lnTo>
                <a:lnTo>
                  <a:pt x="2354" y="894"/>
                </a:lnTo>
                <a:lnTo>
                  <a:pt x="2346" y="909"/>
                </a:lnTo>
                <a:lnTo>
                  <a:pt x="2339" y="923"/>
                </a:lnTo>
                <a:lnTo>
                  <a:pt x="2335" y="938"/>
                </a:lnTo>
                <a:lnTo>
                  <a:pt x="2326" y="940"/>
                </a:lnTo>
                <a:lnTo>
                  <a:pt x="2320" y="944"/>
                </a:lnTo>
                <a:lnTo>
                  <a:pt x="2314" y="949"/>
                </a:lnTo>
                <a:lnTo>
                  <a:pt x="2310" y="955"/>
                </a:lnTo>
                <a:lnTo>
                  <a:pt x="2306" y="962"/>
                </a:lnTo>
                <a:lnTo>
                  <a:pt x="2302" y="969"/>
                </a:lnTo>
                <a:lnTo>
                  <a:pt x="2300" y="977"/>
                </a:lnTo>
                <a:lnTo>
                  <a:pt x="2298" y="985"/>
                </a:lnTo>
                <a:lnTo>
                  <a:pt x="2295" y="1022"/>
                </a:lnTo>
                <a:lnTo>
                  <a:pt x="2294" y="1054"/>
                </a:lnTo>
                <a:lnTo>
                  <a:pt x="2284" y="1064"/>
                </a:lnTo>
                <a:lnTo>
                  <a:pt x="2274" y="1074"/>
                </a:lnTo>
                <a:lnTo>
                  <a:pt x="2264" y="1084"/>
                </a:lnTo>
                <a:lnTo>
                  <a:pt x="2255" y="1093"/>
                </a:lnTo>
                <a:lnTo>
                  <a:pt x="2250" y="1124"/>
                </a:lnTo>
                <a:lnTo>
                  <a:pt x="2242" y="1159"/>
                </a:lnTo>
                <a:lnTo>
                  <a:pt x="2236" y="1193"/>
                </a:lnTo>
                <a:lnTo>
                  <a:pt x="2232" y="1221"/>
                </a:lnTo>
                <a:lnTo>
                  <a:pt x="2227" y="1221"/>
                </a:lnTo>
                <a:lnTo>
                  <a:pt x="2224" y="1221"/>
                </a:lnTo>
                <a:lnTo>
                  <a:pt x="2221" y="1235"/>
                </a:lnTo>
                <a:lnTo>
                  <a:pt x="2218" y="1250"/>
                </a:lnTo>
                <a:lnTo>
                  <a:pt x="2216" y="1264"/>
                </a:lnTo>
                <a:lnTo>
                  <a:pt x="2215" y="1280"/>
                </a:lnTo>
                <a:lnTo>
                  <a:pt x="2211" y="1280"/>
                </a:lnTo>
                <a:lnTo>
                  <a:pt x="2208" y="1280"/>
                </a:lnTo>
                <a:lnTo>
                  <a:pt x="2203" y="1304"/>
                </a:lnTo>
                <a:lnTo>
                  <a:pt x="2199" y="1329"/>
                </a:lnTo>
                <a:lnTo>
                  <a:pt x="2195" y="1353"/>
                </a:lnTo>
                <a:lnTo>
                  <a:pt x="2192" y="1376"/>
                </a:lnTo>
                <a:lnTo>
                  <a:pt x="2198" y="1383"/>
                </a:lnTo>
                <a:lnTo>
                  <a:pt x="2202" y="1387"/>
                </a:lnTo>
                <a:lnTo>
                  <a:pt x="2207" y="1389"/>
                </a:lnTo>
                <a:lnTo>
                  <a:pt x="2215" y="1391"/>
                </a:lnTo>
                <a:lnTo>
                  <a:pt x="2208" y="1432"/>
                </a:lnTo>
                <a:lnTo>
                  <a:pt x="2203" y="1465"/>
                </a:lnTo>
                <a:lnTo>
                  <a:pt x="2199" y="1490"/>
                </a:lnTo>
                <a:lnTo>
                  <a:pt x="2196" y="1509"/>
                </a:lnTo>
                <a:lnTo>
                  <a:pt x="2194" y="1526"/>
                </a:lnTo>
                <a:lnTo>
                  <a:pt x="2192" y="1542"/>
                </a:lnTo>
                <a:lnTo>
                  <a:pt x="2189" y="1560"/>
                </a:lnTo>
                <a:lnTo>
                  <a:pt x="2187" y="1583"/>
                </a:lnTo>
                <a:lnTo>
                  <a:pt x="2183" y="1583"/>
                </a:lnTo>
                <a:lnTo>
                  <a:pt x="2179" y="1583"/>
                </a:lnTo>
                <a:lnTo>
                  <a:pt x="2177" y="1602"/>
                </a:lnTo>
                <a:lnTo>
                  <a:pt x="2176" y="1620"/>
                </a:lnTo>
                <a:lnTo>
                  <a:pt x="2174" y="1639"/>
                </a:lnTo>
                <a:lnTo>
                  <a:pt x="2172" y="1658"/>
                </a:lnTo>
                <a:lnTo>
                  <a:pt x="2168" y="1658"/>
                </a:lnTo>
                <a:lnTo>
                  <a:pt x="2164" y="1658"/>
                </a:lnTo>
                <a:lnTo>
                  <a:pt x="2159" y="1692"/>
                </a:lnTo>
                <a:lnTo>
                  <a:pt x="2155" y="1726"/>
                </a:lnTo>
                <a:lnTo>
                  <a:pt x="2152" y="1760"/>
                </a:lnTo>
                <a:lnTo>
                  <a:pt x="2148" y="1793"/>
                </a:lnTo>
                <a:lnTo>
                  <a:pt x="2144" y="1793"/>
                </a:lnTo>
                <a:lnTo>
                  <a:pt x="2140" y="1793"/>
                </a:lnTo>
                <a:lnTo>
                  <a:pt x="2142" y="1809"/>
                </a:lnTo>
                <a:lnTo>
                  <a:pt x="2145" y="1819"/>
                </a:lnTo>
                <a:lnTo>
                  <a:pt x="2148" y="1831"/>
                </a:lnTo>
                <a:lnTo>
                  <a:pt x="2155" y="1848"/>
                </a:lnTo>
                <a:lnTo>
                  <a:pt x="2159" y="1848"/>
                </a:lnTo>
                <a:lnTo>
                  <a:pt x="2164" y="1848"/>
                </a:lnTo>
                <a:lnTo>
                  <a:pt x="2164" y="1857"/>
                </a:lnTo>
                <a:lnTo>
                  <a:pt x="2164" y="1866"/>
                </a:lnTo>
                <a:lnTo>
                  <a:pt x="2168" y="1866"/>
                </a:lnTo>
                <a:lnTo>
                  <a:pt x="2172" y="1866"/>
                </a:lnTo>
                <a:lnTo>
                  <a:pt x="2172" y="1873"/>
                </a:lnTo>
                <a:lnTo>
                  <a:pt x="2172" y="1881"/>
                </a:lnTo>
                <a:lnTo>
                  <a:pt x="2176" y="1881"/>
                </a:lnTo>
                <a:lnTo>
                  <a:pt x="2179" y="1881"/>
                </a:lnTo>
                <a:lnTo>
                  <a:pt x="2185" y="1902"/>
                </a:lnTo>
                <a:lnTo>
                  <a:pt x="2194" y="1922"/>
                </a:lnTo>
                <a:lnTo>
                  <a:pt x="2201" y="1942"/>
                </a:lnTo>
                <a:lnTo>
                  <a:pt x="2208" y="1961"/>
                </a:lnTo>
                <a:lnTo>
                  <a:pt x="2211" y="1961"/>
                </a:lnTo>
                <a:lnTo>
                  <a:pt x="2215" y="1961"/>
                </a:lnTo>
                <a:lnTo>
                  <a:pt x="2215" y="1973"/>
                </a:lnTo>
                <a:lnTo>
                  <a:pt x="2215" y="1985"/>
                </a:lnTo>
                <a:lnTo>
                  <a:pt x="2221" y="1989"/>
                </a:lnTo>
                <a:lnTo>
                  <a:pt x="2226" y="1994"/>
                </a:lnTo>
                <a:lnTo>
                  <a:pt x="2230" y="1999"/>
                </a:lnTo>
                <a:lnTo>
                  <a:pt x="2234" y="2004"/>
                </a:lnTo>
                <a:lnTo>
                  <a:pt x="2241" y="2015"/>
                </a:lnTo>
                <a:lnTo>
                  <a:pt x="2246" y="2028"/>
                </a:lnTo>
                <a:lnTo>
                  <a:pt x="2251" y="2040"/>
                </a:lnTo>
                <a:lnTo>
                  <a:pt x="2254" y="2054"/>
                </a:lnTo>
                <a:lnTo>
                  <a:pt x="2257" y="2067"/>
                </a:lnTo>
                <a:lnTo>
                  <a:pt x="2259" y="2081"/>
                </a:lnTo>
                <a:lnTo>
                  <a:pt x="2263" y="2081"/>
                </a:lnTo>
                <a:lnTo>
                  <a:pt x="2267" y="2081"/>
                </a:lnTo>
                <a:lnTo>
                  <a:pt x="2278" y="2107"/>
                </a:lnTo>
                <a:lnTo>
                  <a:pt x="2289" y="2132"/>
                </a:lnTo>
                <a:lnTo>
                  <a:pt x="2295" y="2144"/>
                </a:lnTo>
                <a:lnTo>
                  <a:pt x="2299" y="2158"/>
                </a:lnTo>
                <a:lnTo>
                  <a:pt x="2303" y="2170"/>
                </a:lnTo>
                <a:lnTo>
                  <a:pt x="2306" y="2182"/>
                </a:lnTo>
                <a:lnTo>
                  <a:pt x="2312" y="2184"/>
                </a:lnTo>
                <a:lnTo>
                  <a:pt x="2318" y="2187"/>
                </a:lnTo>
                <a:lnTo>
                  <a:pt x="2325" y="2189"/>
                </a:lnTo>
                <a:lnTo>
                  <a:pt x="2333" y="2190"/>
                </a:lnTo>
                <a:lnTo>
                  <a:pt x="2348" y="2192"/>
                </a:lnTo>
                <a:lnTo>
                  <a:pt x="2366" y="2193"/>
                </a:lnTo>
                <a:lnTo>
                  <a:pt x="2400" y="2192"/>
                </a:lnTo>
                <a:lnTo>
                  <a:pt x="2430" y="2192"/>
                </a:lnTo>
                <a:lnTo>
                  <a:pt x="2432" y="2215"/>
                </a:lnTo>
                <a:lnTo>
                  <a:pt x="2433" y="2229"/>
                </a:lnTo>
                <a:lnTo>
                  <a:pt x="2432" y="2242"/>
                </a:lnTo>
                <a:lnTo>
                  <a:pt x="2430" y="2260"/>
                </a:lnTo>
                <a:lnTo>
                  <a:pt x="2427" y="2260"/>
                </a:lnTo>
                <a:lnTo>
                  <a:pt x="2423" y="2260"/>
                </a:lnTo>
                <a:lnTo>
                  <a:pt x="2422" y="2281"/>
                </a:lnTo>
                <a:lnTo>
                  <a:pt x="2422" y="2303"/>
                </a:lnTo>
                <a:lnTo>
                  <a:pt x="2421" y="2324"/>
                </a:lnTo>
                <a:lnTo>
                  <a:pt x="2421" y="2347"/>
                </a:lnTo>
                <a:lnTo>
                  <a:pt x="2418" y="2350"/>
                </a:lnTo>
                <a:lnTo>
                  <a:pt x="2415" y="2355"/>
                </a:lnTo>
                <a:lnTo>
                  <a:pt x="2414" y="2360"/>
                </a:lnTo>
                <a:lnTo>
                  <a:pt x="2413" y="2366"/>
                </a:lnTo>
                <a:lnTo>
                  <a:pt x="2411" y="2381"/>
                </a:lnTo>
                <a:lnTo>
                  <a:pt x="2410" y="2396"/>
                </a:lnTo>
                <a:lnTo>
                  <a:pt x="2411" y="2427"/>
                </a:lnTo>
                <a:lnTo>
                  <a:pt x="2411" y="2451"/>
                </a:lnTo>
                <a:lnTo>
                  <a:pt x="2406" y="2451"/>
                </a:lnTo>
                <a:lnTo>
                  <a:pt x="2403" y="2451"/>
                </a:lnTo>
                <a:lnTo>
                  <a:pt x="2403" y="2466"/>
                </a:lnTo>
                <a:lnTo>
                  <a:pt x="2403" y="2480"/>
                </a:lnTo>
                <a:lnTo>
                  <a:pt x="2403" y="2496"/>
                </a:lnTo>
                <a:lnTo>
                  <a:pt x="2403" y="2511"/>
                </a:lnTo>
                <a:lnTo>
                  <a:pt x="2398" y="2511"/>
                </a:lnTo>
                <a:lnTo>
                  <a:pt x="2394" y="2511"/>
                </a:lnTo>
                <a:lnTo>
                  <a:pt x="2390" y="2544"/>
                </a:lnTo>
                <a:lnTo>
                  <a:pt x="2386" y="2578"/>
                </a:lnTo>
                <a:lnTo>
                  <a:pt x="2382" y="2612"/>
                </a:lnTo>
                <a:lnTo>
                  <a:pt x="2379" y="2646"/>
                </a:lnTo>
                <a:lnTo>
                  <a:pt x="2362" y="2646"/>
                </a:lnTo>
                <a:lnTo>
                  <a:pt x="2345" y="2646"/>
                </a:lnTo>
                <a:lnTo>
                  <a:pt x="2327" y="2646"/>
                </a:lnTo>
                <a:lnTo>
                  <a:pt x="2311" y="2646"/>
                </a:lnTo>
                <a:close/>
              </a:path>
            </a:pathLst>
          </a:custGeom>
          <a:solidFill>
            <a:srgbClr val="62E13F"/>
          </a:solidFill>
          <a:ln w="12700" cap="flat" cmpd="sng" algn="ctr">
            <a:solidFill>
              <a:srgbClr val="808080">
                <a:lumMod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>
            <a:glow rad="38100">
              <a:schemeClr val="accent1">
                <a:lumMod val="100000"/>
              </a:schemeClr>
            </a:glow>
          </a:effectLst>
          <a:scene3d>
            <a:camera prst="orthographicFront"/>
            <a:lightRig rig="threePt" dir="t"/>
          </a:scene3d>
          <a:sp3d>
            <a:bevelT w="0" h="0"/>
          </a:sp3d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Freeform 333">
            <a:extLst>
              <a:ext uri="{FF2B5EF4-FFF2-40B4-BE49-F238E27FC236}">
                <a16:creationId xmlns:a16="http://schemas.microsoft.com/office/drawing/2014/main" id="{84AFBA82-87FB-47A8-8B33-D325159527DA}"/>
              </a:ext>
            </a:extLst>
          </p:cNvPr>
          <p:cNvSpPr>
            <a:spLocks/>
          </p:cNvSpPr>
          <p:nvPr/>
        </p:nvSpPr>
        <p:spPr bwMode="auto">
          <a:xfrm>
            <a:off x="4447049" y="2307284"/>
            <a:ext cx="937377" cy="1361474"/>
          </a:xfrm>
          <a:custGeom>
            <a:avLst/>
            <a:gdLst>
              <a:gd name="T0" fmla="*/ 2147483646 w 2328"/>
              <a:gd name="T1" fmla="*/ 2147483646 h 3367"/>
              <a:gd name="T2" fmla="*/ 2147483646 w 2328"/>
              <a:gd name="T3" fmla="*/ 2147483646 h 3367"/>
              <a:gd name="T4" fmla="*/ 2147483646 w 2328"/>
              <a:gd name="T5" fmla="*/ 2147483646 h 3367"/>
              <a:gd name="T6" fmla="*/ 2147483646 w 2328"/>
              <a:gd name="T7" fmla="*/ 2147483646 h 3367"/>
              <a:gd name="T8" fmla="*/ 2147483646 w 2328"/>
              <a:gd name="T9" fmla="*/ 2147483646 h 3367"/>
              <a:gd name="T10" fmla="*/ 2147483646 w 2328"/>
              <a:gd name="T11" fmla="*/ 2147483646 h 3367"/>
              <a:gd name="T12" fmla="*/ 2147483646 w 2328"/>
              <a:gd name="T13" fmla="*/ 2147483646 h 3367"/>
              <a:gd name="T14" fmla="*/ 2147483646 w 2328"/>
              <a:gd name="T15" fmla="*/ 2147483646 h 3367"/>
              <a:gd name="T16" fmla="*/ 2147483646 w 2328"/>
              <a:gd name="T17" fmla="*/ 2147483646 h 3367"/>
              <a:gd name="T18" fmla="*/ 2147483646 w 2328"/>
              <a:gd name="T19" fmla="*/ 2147483646 h 3367"/>
              <a:gd name="T20" fmla="*/ 2147483646 w 2328"/>
              <a:gd name="T21" fmla="*/ 2147483646 h 3367"/>
              <a:gd name="T22" fmla="*/ 2147483646 w 2328"/>
              <a:gd name="T23" fmla="*/ 2147483646 h 3367"/>
              <a:gd name="T24" fmla="*/ 2147483646 w 2328"/>
              <a:gd name="T25" fmla="*/ 2147483646 h 3367"/>
              <a:gd name="T26" fmla="*/ 2147483646 w 2328"/>
              <a:gd name="T27" fmla="*/ 2147483646 h 3367"/>
              <a:gd name="T28" fmla="*/ 2147483646 w 2328"/>
              <a:gd name="T29" fmla="*/ 2147483646 h 3367"/>
              <a:gd name="T30" fmla="*/ 2147483646 w 2328"/>
              <a:gd name="T31" fmla="*/ 2147483646 h 3367"/>
              <a:gd name="T32" fmla="*/ 2147483646 w 2328"/>
              <a:gd name="T33" fmla="*/ 2147483646 h 3367"/>
              <a:gd name="T34" fmla="*/ 2147483646 w 2328"/>
              <a:gd name="T35" fmla="*/ 2147483646 h 3367"/>
              <a:gd name="T36" fmla="*/ 2147483646 w 2328"/>
              <a:gd name="T37" fmla="*/ 2147483646 h 3367"/>
              <a:gd name="T38" fmla="*/ 2147483646 w 2328"/>
              <a:gd name="T39" fmla="*/ 2147483646 h 3367"/>
              <a:gd name="T40" fmla="*/ 2147483646 w 2328"/>
              <a:gd name="T41" fmla="*/ 2147483646 h 3367"/>
              <a:gd name="T42" fmla="*/ 2147483646 w 2328"/>
              <a:gd name="T43" fmla="*/ 2147483646 h 3367"/>
              <a:gd name="T44" fmla="*/ 2147483646 w 2328"/>
              <a:gd name="T45" fmla="*/ 2147483646 h 3367"/>
              <a:gd name="T46" fmla="*/ 2147483646 w 2328"/>
              <a:gd name="T47" fmla="*/ 2147483646 h 3367"/>
              <a:gd name="T48" fmla="*/ 2147483646 w 2328"/>
              <a:gd name="T49" fmla="*/ 2147483646 h 3367"/>
              <a:gd name="T50" fmla="*/ 2147483646 w 2328"/>
              <a:gd name="T51" fmla="*/ 2147483646 h 3367"/>
              <a:gd name="T52" fmla="*/ 2147483646 w 2328"/>
              <a:gd name="T53" fmla="*/ 2147483646 h 3367"/>
              <a:gd name="T54" fmla="*/ 2147483646 w 2328"/>
              <a:gd name="T55" fmla="*/ 2147483646 h 3367"/>
              <a:gd name="T56" fmla="*/ 2147483646 w 2328"/>
              <a:gd name="T57" fmla="*/ 2147483646 h 3367"/>
              <a:gd name="T58" fmla="*/ 2147483646 w 2328"/>
              <a:gd name="T59" fmla="*/ 2147483646 h 3367"/>
              <a:gd name="T60" fmla="*/ 2147483646 w 2328"/>
              <a:gd name="T61" fmla="*/ 2147483646 h 3367"/>
              <a:gd name="T62" fmla="*/ 2147483646 w 2328"/>
              <a:gd name="T63" fmla="*/ 2147483646 h 3367"/>
              <a:gd name="T64" fmla="*/ 2147483646 w 2328"/>
              <a:gd name="T65" fmla="*/ 2147483646 h 3367"/>
              <a:gd name="T66" fmla="*/ 2147483646 w 2328"/>
              <a:gd name="T67" fmla="*/ 2147483646 h 3367"/>
              <a:gd name="T68" fmla="*/ 2147483646 w 2328"/>
              <a:gd name="T69" fmla="*/ 2147483646 h 3367"/>
              <a:gd name="T70" fmla="*/ 2147483646 w 2328"/>
              <a:gd name="T71" fmla="*/ 2147483646 h 3367"/>
              <a:gd name="T72" fmla="*/ 2147483646 w 2328"/>
              <a:gd name="T73" fmla="*/ 2147483646 h 3367"/>
              <a:gd name="T74" fmla="*/ 2147483646 w 2328"/>
              <a:gd name="T75" fmla="*/ 2147483646 h 3367"/>
              <a:gd name="T76" fmla="*/ 2147483646 w 2328"/>
              <a:gd name="T77" fmla="*/ 2147483646 h 3367"/>
              <a:gd name="T78" fmla="*/ 2147483646 w 2328"/>
              <a:gd name="T79" fmla="*/ 2147483646 h 3367"/>
              <a:gd name="T80" fmla="*/ 2147483646 w 2328"/>
              <a:gd name="T81" fmla="*/ 2147483646 h 3367"/>
              <a:gd name="T82" fmla="*/ 2147483646 w 2328"/>
              <a:gd name="T83" fmla="*/ 2147483646 h 3367"/>
              <a:gd name="T84" fmla="*/ 2147483646 w 2328"/>
              <a:gd name="T85" fmla="*/ 2147483646 h 3367"/>
              <a:gd name="T86" fmla="*/ 2147483646 w 2328"/>
              <a:gd name="T87" fmla="*/ 2147483646 h 3367"/>
              <a:gd name="T88" fmla="*/ 2147483646 w 2328"/>
              <a:gd name="T89" fmla="*/ 2147483646 h 3367"/>
              <a:gd name="T90" fmla="*/ 2147483646 w 2328"/>
              <a:gd name="T91" fmla="*/ 2147483646 h 3367"/>
              <a:gd name="T92" fmla="*/ 2147483646 w 2328"/>
              <a:gd name="T93" fmla="*/ 2147483646 h 3367"/>
              <a:gd name="T94" fmla="*/ 2147483646 w 2328"/>
              <a:gd name="T95" fmla="*/ 2147483646 h 3367"/>
              <a:gd name="T96" fmla="*/ 2147483646 w 2328"/>
              <a:gd name="T97" fmla="*/ 2147483646 h 3367"/>
              <a:gd name="T98" fmla="*/ 2147483646 w 2328"/>
              <a:gd name="T99" fmla="*/ 2147483646 h 3367"/>
              <a:gd name="T100" fmla="*/ 2147483646 w 2328"/>
              <a:gd name="T101" fmla="*/ 2147483646 h 3367"/>
              <a:gd name="T102" fmla="*/ 2147483646 w 2328"/>
              <a:gd name="T103" fmla="*/ 2147483646 h 3367"/>
              <a:gd name="T104" fmla="*/ 2147483646 w 2328"/>
              <a:gd name="T105" fmla="*/ 2147483646 h 3367"/>
              <a:gd name="T106" fmla="*/ 2147483646 w 2328"/>
              <a:gd name="T107" fmla="*/ 2147483646 h 3367"/>
              <a:gd name="T108" fmla="*/ 2147483646 w 2328"/>
              <a:gd name="T109" fmla="*/ 2147483646 h 3367"/>
              <a:gd name="T110" fmla="*/ 2147483646 w 2328"/>
              <a:gd name="T111" fmla="*/ 2147483646 h 3367"/>
              <a:gd name="T112" fmla="*/ 2147483646 w 2328"/>
              <a:gd name="T113" fmla="*/ 2147483646 h 3367"/>
              <a:gd name="T114" fmla="*/ 2147483646 w 2328"/>
              <a:gd name="T115" fmla="*/ 2147483646 h 3367"/>
              <a:gd name="T116" fmla="*/ 2147483646 w 2328"/>
              <a:gd name="T117" fmla="*/ 2147483646 h 3367"/>
              <a:gd name="T118" fmla="*/ 2147483646 w 2328"/>
              <a:gd name="T119" fmla="*/ 2147483646 h 3367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2328"/>
              <a:gd name="T181" fmla="*/ 0 h 3367"/>
              <a:gd name="T182" fmla="*/ 2328 w 2328"/>
              <a:gd name="T183" fmla="*/ 3367 h 3367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2328" h="3367">
                <a:moveTo>
                  <a:pt x="728" y="117"/>
                </a:moveTo>
                <a:lnTo>
                  <a:pt x="749" y="118"/>
                </a:lnTo>
                <a:lnTo>
                  <a:pt x="770" y="119"/>
                </a:lnTo>
                <a:lnTo>
                  <a:pt x="791" y="120"/>
                </a:lnTo>
                <a:lnTo>
                  <a:pt x="812" y="122"/>
                </a:lnTo>
                <a:lnTo>
                  <a:pt x="843" y="128"/>
                </a:lnTo>
                <a:lnTo>
                  <a:pt x="874" y="133"/>
                </a:lnTo>
                <a:lnTo>
                  <a:pt x="905" y="139"/>
                </a:lnTo>
                <a:lnTo>
                  <a:pt x="935" y="145"/>
                </a:lnTo>
                <a:lnTo>
                  <a:pt x="965" y="151"/>
                </a:lnTo>
                <a:lnTo>
                  <a:pt x="996" y="157"/>
                </a:lnTo>
                <a:lnTo>
                  <a:pt x="1026" y="162"/>
                </a:lnTo>
                <a:lnTo>
                  <a:pt x="1057" y="165"/>
                </a:lnTo>
                <a:lnTo>
                  <a:pt x="1064" y="170"/>
                </a:lnTo>
                <a:lnTo>
                  <a:pt x="1073" y="175"/>
                </a:lnTo>
                <a:lnTo>
                  <a:pt x="1064" y="183"/>
                </a:lnTo>
                <a:lnTo>
                  <a:pt x="1057" y="190"/>
                </a:lnTo>
                <a:lnTo>
                  <a:pt x="1058" y="217"/>
                </a:lnTo>
                <a:lnTo>
                  <a:pt x="1059" y="243"/>
                </a:lnTo>
                <a:lnTo>
                  <a:pt x="1060" y="270"/>
                </a:lnTo>
                <a:lnTo>
                  <a:pt x="1062" y="297"/>
                </a:lnTo>
                <a:lnTo>
                  <a:pt x="1075" y="316"/>
                </a:lnTo>
                <a:lnTo>
                  <a:pt x="1089" y="340"/>
                </a:lnTo>
                <a:lnTo>
                  <a:pt x="1104" y="365"/>
                </a:lnTo>
                <a:lnTo>
                  <a:pt x="1118" y="392"/>
                </a:lnTo>
                <a:lnTo>
                  <a:pt x="1131" y="419"/>
                </a:lnTo>
                <a:lnTo>
                  <a:pt x="1142" y="445"/>
                </a:lnTo>
                <a:lnTo>
                  <a:pt x="1146" y="456"/>
                </a:lnTo>
                <a:lnTo>
                  <a:pt x="1150" y="469"/>
                </a:lnTo>
                <a:lnTo>
                  <a:pt x="1154" y="479"/>
                </a:lnTo>
                <a:lnTo>
                  <a:pt x="1156" y="490"/>
                </a:lnTo>
                <a:lnTo>
                  <a:pt x="1161" y="491"/>
                </a:lnTo>
                <a:lnTo>
                  <a:pt x="1168" y="492"/>
                </a:lnTo>
                <a:lnTo>
                  <a:pt x="1174" y="511"/>
                </a:lnTo>
                <a:lnTo>
                  <a:pt x="1182" y="531"/>
                </a:lnTo>
                <a:lnTo>
                  <a:pt x="1189" y="550"/>
                </a:lnTo>
                <a:lnTo>
                  <a:pt x="1196" y="569"/>
                </a:lnTo>
                <a:lnTo>
                  <a:pt x="1205" y="588"/>
                </a:lnTo>
                <a:lnTo>
                  <a:pt x="1215" y="606"/>
                </a:lnTo>
                <a:lnTo>
                  <a:pt x="1225" y="624"/>
                </a:lnTo>
                <a:lnTo>
                  <a:pt x="1236" y="642"/>
                </a:lnTo>
                <a:lnTo>
                  <a:pt x="1247" y="669"/>
                </a:lnTo>
                <a:lnTo>
                  <a:pt x="1258" y="695"/>
                </a:lnTo>
                <a:lnTo>
                  <a:pt x="1272" y="720"/>
                </a:lnTo>
                <a:lnTo>
                  <a:pt x="1285" y="745"/>
                </a:lnTo>
                <a:lnTo>
                  <a:pt x="1299" y="770"/>
                </a:lnTo>
                <a:lnTo>
                  <a:pt x="1312" y="794"/>
                </a:lnTo>
                <a:lnTo>
                  <a:pt x="1324" y="820"/>
                </a:lnTo>
                <a:lnTo>
                  <a:pt x="1334" y="846"/>
                </a:lnTo>
                <a:lnTo>
                  <a:pt x="1342" y="845"/>
                </a:lnTo>
                <a:lnTo>
                  <a:pt x="1351" y="844"/>
                </a:lnTo>
                <a:lnTo>
                  <a:pt x="1359" y="843"/>
                </a:lnTo>
                <a:lnTo>
                  <a:pt x="1366" y="842"/>
                </a:lnTo>
                <a:lnTo>
                  <a:pt x="1368" y="850"/>
                </a:lnTo>
                <a:lnTo>
                  <a:pt x="1372" y="859"/>
                </a:lnTo>
                <a:lnTo>
                  <a:pt x="1376" y="868"/>
                </a:lnTo>
                <a:lnTo>
                  <a:pt x="1381" y="881"/>
                </a:lnTo>
                <a:lnTo>
                  <a:pt x="1397" y="882"/>
                </a:lnTo>
                <a:lnTo>
                  <a:pt x="1413" y="883"/>
                </a:lnTo>
                <a:lnTo>
                  <a:pt x="1428" y="886"/>
                </a:lnTo>
                <a:lnTo>
                  <a:pt x="1444" y="888"/>
                </a:lnTo>
                <a:lnTo>
                  <a:pt x="1474" y="894"/>
                </a:lnTo>
                <a:lnTo>
                  <a:pt x="1505" y="898"/>
                </a:lnTo>
                <a:lnTo>
                  <a:pt x="1506" y="893"/>
                </a:lnTo>
                <a:lnTo>
                  <a:pt x="1508" y="889"/>
                </a:lnTo>
                <a:lnTo>
                  <a:pt x="1509" y="885"/>
                </a:lnTo>
                <a:lnTo>
                  <a:pt x="1512" y="881"/>
                </a:lnTo>
                <a:lnTo>
                  <a:pt x="1514" y="877"/>
                </a:lnTo>
                <a:lnTo>
                  <a:pt x="1517" y="875"/>
                </a:lnTo>
                <a:lnTo>
                  <a:pt x="1521" y="873"/>
                </a:lnTo>
                <a:lnTo>
                  <a:pt x="1524" y="872"/>
                </a:lnTo>
                <a:lnTo>
                  <a:pt x="1532" y="870"/>
                </a:lnTo>
                <a:lnTo>
                  <a:pt x="1540" y="870"/>
                </a:lnTo>
                <a:lnTo>
                  <a:pt x="1550" y="871"/>
                </a:lnTo>
                <a:lnTo>
                  <a:pt x="1559" y="873"/>
                </a:lnTo>
                <a:lnTo>
                  <a:pt x="1600" y="887"/>
                </a:lnTo>
                <a:lnTo>
                  <a:pt x="1636" y="897"/>
                </a:lnTo>
                <a:lnTo>
                  <a:pt x="1639" y="896"/>
                </a:lnTo>
                <a:lnTo>
                  <a:pt x="1643" y="895"/>
                </a:lnTo>
                <a:lnTo>
                  <a:pt x="1648" y="895"/>
                </a:lnTo>
                <a:lnTo>
                  <a:pt x="1653" y="896"/>
                </a:lnTo>
                <a:lnTo>
                  <a:pt x="1667" y="898"/>
                </a:lnTo>
                <a:lnTo>
                  <a:pt x="1681" y="901"/>
                </a:lnTo>
                <a:lnTo>
                  <a:pt x="1695" y="907"/>
                </a:lnTo>
                <a:lnTo>
                  <a:pt x="1708" y="912"/>
                </a:lnTo>
                <a:lnTo>
                  <a:pt x="1719" y="917"/>
                </a:lnTo>
                <a:lnTo>
                  <a:pt x="1725" y="921"/>
                </a:lnTo>
                <a:lnTo>
                  <a:pt x="1744" y="922"/>
                </a:lnTo>
                <a:lnTo>
                  <a:pt x="1762" y="924"/>
                </a:lnTo>
                <a:lnTo>
                  <a:pt x="1781" y="926"/>
                </a:lnTo>
                <a:lnTo>
                  <a:pt x="1801" y="929"/>
                </a:lnTo>
                <a:lnTo>
                  <a:pt x="1838" y="937"/>
                </a:lnTo>
                <a:lnTo>
                  <a:pt x="1875" y="944"/>
                </a:lnTo>
                <a:lnTo>
                  <a:pt x="1877" y="949"/>
                </a:lnTo>
                <a:lnTo>
                  <a:pt x="1879" y="956"/>
                </a:lnTo>
                <a:lnTo>
                  <a:pt x="1893" y="956"/>
                </a:lnTo>
                <a:lnTo>
                  <a:pt x="1906" y="956"/>
                </a:lnTo>
                <a:lnTo>
                  <a:pt x="1921" y="957"/>
                </a:lnTo>
                <a:lnTo>
                  <a:pt x="1935" y="958"/>
                </a:lnTo>
                <a:lnTo>
                  <a:pt x="1933" y="949"/>
                </a:lnTo>
                <a:lnTo>
                  <a:pt x="1931" y="941"/>
                </a:lnTo>
                <a:lnTo>
                  <a:pt x="1928" y="932"/>
                </a:lnTo>
                <a:lnTo>
                  <a:pt x="1925" y="924"/>
                </a:lnTo>
                <a:lnTo>
                  <a:pt x="1916" y="909"/>
                </a:lnTo>
                <a:lnTo>
                  <a:pt x="1906" y="894"/>
                </a:lnTo>
                <a:lnTo>
                  <a:pt x="1896" y="881"/>
                </a:lnTo>
                <a:lnTo>
                  <a:pt x="1888" y="867"/>
                </a:lnTo>
                <a:lnTo>
                  <a:pt x="1885" y="860"/>
                </a:lnTo>
                <a:lnTo>
                  <a:pt x="1882" y="853"/>
                </a:lnTo>
                <a:lnTo>
                  <a:pt x="1880" y="846"/>
                </a:lnTo>
                <a:lnTo>
                  <a:pt x="1880" y="839"/>
                </a:lnTo>
                <a:lnTo>
                  <a:pt x="1891" y="819"/>
                </a:lnTo>
                <a:lnTo>
                  <a:pt x="1901" y="800"/>
                </a:lnTo>
                <a:lnTo>
                  <a:pt x="1913" y="780"/>
                </a:lnTo>
                <a:lnTo>
                  <a:pt x="1923" y="760"/>
                </a:lnTo>
                <a:lnTo>
                  <a:pt x="1929" y="761"/>
                </a:lnTo>
                <a:lnTo>
                  <a:pt x="1934" y="764"/>
                </a:lnTo>
                <a:lnTo>
                  <a:pt x="1942" y="770"/>
                </a:lnTo>
                <a:lnTo>
                  <a:pt x="1948" y="777"/>
                </a:lnTo>
                <a:lnTo>
                  <a:pt x="1963" y="793"/>
                </a:lnTo>
                <a:lnTo>
                  <a:pt x="1978" y="815"/>
                </a:lnTo>
                <a:lnTo>
                  <a:pt x="1991" y="837"/>
                </a:lnTo>
                <a:lnTo>
                  <a:pt x="2004" y="858"/>
                </a:lnTo>
                <a:lnTo>
                  <a:pt x="2013" y="876"/>
                </a:lnTo>
                <a:lnTo>
                  <a:pt x="2018" y="890"/>
                </a:lnTo>
                <a:lnTo>
                  <a:pt x="2038" y="908"/>
                </a:lnTo>
                <a:lnTo>
                  <a:pt x="2059" y="927"/>
                </a:lnTo>
                <a:lnTo>
                  <a:pt x="2068" y="938"/>
                </a:lnTo>
                <a:lnTo>
                  <a:pt x="2075" y="948"/>
                </a:lnTo>
                <a:lnTo>
                  <a:pt x="2078" y="954"/>
                </a:lnTo>
                <a:lnTo>
                  <a:pt x="2082" y="959"/>
                </a:lnTo>
                <a:lnTo>
                  <a:pt x="2084" y="966"/>
                </a:lnTo>
                <a:lnTo>
                  <a:pt x="2086" y="972"/>
                </a:lnTo>
                <a:lnTo>
                  <a:pt x="2097" y="971"/>
                </a:lnTo>
                <a:lnTo>
                  <a:pt x="2109" y="969"/>
                </a:lnTo>
                <a:lnTo>
                  <a:pt x="2121" y="966"/>
                </a:lnTo>
                <a:lnTo>
                  <a:pt x="2132" y="961"/>
                </a:lnTo>
                <a:lnTo>
                  <a:pt x="2155" y="953"/>
                </a:lnTo>
                <a:lnTo>
                  <a:pt x="2179" y="945"/>
                </a:lnTo>
                <a:lnTo>
                  <a:pt x="2181" y="963"/>
                </a:lnTo>
                <a:lnTo>
                  <a:pt x="2184" y="980"/>
                </a:lnTo>
                <a:lnTo>
                  <a:pt x="2187" y="998"/>
                </a:lnTo>
                <a:lnTo>
                  <a:pt x="2189" y="1015"/>
                </a:lnTo>
                <a:lnTo>
                  <a:pt x="2202" y="1019"/>
                </a:lnTo>
                <a:lnTo>
                  <a:pt x="2211" y="1023"/>
                </a:lnTo>
                <a:lnTo>
                  <a:pt x="2218" y="1028"/>
                </a:lnTo>
                <a:lnTo>
                  <a:pt x="2223" y="1033"/>
                </a:lnTo>
                <a:lnTo>
                  <a:pt x="2225" y="1038"/>
                </a:lnTo>
                <a:lnTo>
                  <a:pt x="2226" y="1045"/>
                </a:lnTo>
                <a:lnTo>
                  <a:pt x="2225" y="1052"/>
                </a:lnTo>
                <a:lnTo>
                  <a:pt x="2222" y="1059"/>
                </a:lnTo>
                <a:lnTo>
                  <a:pt x="2205" y="1090"/>
                </a:lnTo>
                <a:lnTo>
                  <a:pt x="2190" y="1121"/>
                </a:lnTo>
                <a:lnTo>
                  <a:pt x="2190" y="1136"/>
                </a:lnTo>
                <a:lnTo>
                  <a:pt x="2190" y="1151"/>
                </a:lnTo>
                <a:lnTo>
                  <a:pt x="2190" y="1167"/>
                </a:lnTo>
                <a:lnTo>
                  <a:pt x="2190" y="1181"/>
                </a:lnTo>
                <a:lnTo>
                  <a:pt x="2183" y="1192"/>
                </a:lnTo>
                <a:lnTo>
                  <a:pt x="2175" y="1204"/>
                </a:lnTo>
                <a:lnTo>
                  <a:pt x="2169" y="1218"/>
                </a:lnTo>
                <a:lnTo>
                  <a:pt x="2165" y="1231"/>
                </a:lnTo>
                <a:lnTo>
                  <a:pt x="2151" y="1238"/>
                </a:lnTo>
                <a:lnTo>
                  <a:pt x="2138" y="1245"/>
                </a:lnTo>
                <a:lnTo>
                  <a:pt x="2125" y="1251"/>
                </a:lnTo>
                <a:lnTo>
                  <a:pt x="2112" y="1255"/>
                </a:lnTo>
                <a:lnTo>
                  <a:pt x="2086" y="1264"/>
                </a:lnTo>
                <a:lnTo>
                  <a:pt x="2057" y="1272"/>
                </a:lnTo>
                <a:lnTo>
                  <a:pt x="2047" y="1282"/>
                </a:lnTo>
                <a:lnTo>
                  <a:pt x="2039" y="1293"/>
                </a:lnTo>
                <a:lnTo>
                  <a:pt x="2032" y="1306"/>
                </a:lnTo>
                <a:lnTo>
                  <a:pt x="2025" y="1319"/>
                </a:lnTo>
                <a:lnTo>
                  <a:pt x="2019" y="1333"/>
                </a:lnTo>
                <a:lnTo>
                  <a:pt x="2014" y="1347"/>
                </a:lnTo>
                <a:lnTo>
                  <a:pt x="2010" y="1363"/>
                </a:lnTo>
                <a:lnTo>
                  <a:pt x="2007" y="1378"/>
                </a:lnTo>
                <a:lnTo>
                  <a:pt x="2004" y="1394"/>
                </a:lnTo>
                <a:lnTo>
                  <a:pt x="2002" y="1410"/>
                </a:lnTo>
                <a:lnTo>
                  <a:pt x="2001" y="1425"/>
                </a:lnTo>
                <a:lnTo>
                  <a:pt x="2000" y="1441"/>
                </a:lnTo>
                <a:lnTo>
                  <a:pt x="2000" y="1456"/>
                </a:lnTo>
                <a:lnTo>
                  <a:pt x="2001" y="1472"/>
                </a:lnTo>
                <a:lnTo>
                  <a:pt x="2002" y="1485"/>
                </a:lnTo>
                <a:lnTo>
                  <a:pt x="2003" y="1500"/>
                </a:lnTo>
                <a:lnTo>
                  <a:pt x="2009" y="1500"/>
                </a:lnTo>
                <a:lnTo>
                  <a:pt x="2015" y="1501"/>
                </a:lnTo>
                <a:lnTo>
                  <a:pt x="2018" y="1526"/>
                </a:lnTo>
                <a:lnTo>
                  <a:pt x="2024" y="1551"/>
                </a:lnTo>
                <a:lnTo>
                  <a:pt x="2030" y="1573"/>
                </a:lnTo>
                <a:lnTo>
                  <a:pt x="2037" y="1596"/>
                </a:lnTo>
                <a:lnTo>
                  <a:pt x="2045" y="1618"/>
                </a:lnTo>
                <a:lnTo>
                  <a:pt x="2055" y="1640"/>
                </a:lnTo>
                <a:lnTo>
                  <a:pt x="2066" y="1663"/>
                </a:lnTo>
                <a:lnTo>
                  <a:pt x="2077" y="1684"/>
                </a:lnTo>
                <a:lnTo>
                  <a:pt x="2080" y="1688"/>
                </a:lnTo>
                <a:lnTo>
                  <a:pt x="2082" y="1691"/>
                </a:lnTo>
                <a:lnTo>
                  <a:pt x="2083" y="1694"/>
                </a:lnTo>
                <a:lnTo>
                  <a:pt x="2084" y="1698"/>
                </a:lnTo>
                <a:lnTo>
                  <a:pt x="2085" y="1706"/>
                </a:lnTo>
                <a:lnTo>
                  <a:pt x="2085" y="1716"/>
                </a:lnTo>
                <a:lnTo>
                  <a:pt x="2083" y="1736"/>
                </a:lnTo>
                <a:lnTo>
                  <a:pt x="2080" y="1757"/>
                </a:lnTo>
                <a:lnTo>
                  <a:pt x="2078" y="1768"/>
                </a:lnTo>
                <a:lnTo>
                  <a:pt x="2077" y="1778"/>
                </a:lnTo>
                <a:lnTo>
                  <a:pt x="2078" y="1788"/>
                </a:lnTo>
                <a:lnTo>
                  <a:pt x="2081" y="1796"/>
                </a:lnTo>
                <a:lnTo>
                  <a:pt x="2082" y="1801"/>
                </a:lnTo>
                <a:lnTo>
                  <a:pt x="2084" y="1805"/>
                </a:lnTo>
                <a:lnTo>
                  <a:pt x="2086" y="1809"/>
                </a:lnTo>
                <a:lnTo>
                  <a:pt x="2089" y="1812"/>
                </a:lnTo>
                <a:lnTo>
                  <a:pt x="2093" y="1815"/>
                </a:lnTo>
                <a:lnTo>
                  <a:pt x="2097" y="1817"/>
                </a:lnTo>
                <a:lnTo>
                  <a:pt x="2101" y="1819"/>
                </a:lnTo>
                <a:lnTo>
                  <a:pt x="2108" y="1821"/>
                </a:lnTo>
                <a:lnTo>
                  <a:pt x="2108" y="1833"/>
                </a:lnTo>
                <a:lnTo>
                  <a:pt x="2111" y="1844"/>
                </a:lnTo>
                <a:lnTo>
                  <a:pt x="2115" y="1855"/>
                </a:lnTo>
                <a:lnTo>
                  <a:pt x="2120" y="1865"/>
                </a:lnTo>
                <a:lnTo>
                  <a:pt x="2126" y="1874"/>
                </a:lnTo>
                <a:lnTo>
                  <a:pt x="2133" y="1884"/>
                </a:lnTo>
                <a:lnTo>
                  <a:pt x="2142" y="1893"/>
                </a:lnTo>
                <a:lnTo>
                  <a:pt x="2151" y="1901"/>
                </a:lnTo>
                <a:lnTo>
                  <a:pt x="2160" y="1908"/>
                </a:lnTo>
                <a:lnTo>
                  <a:pt x="2171" y="1916"/>
                </a:lnTo>
                <a:lnTo>
                  <a:pt x="2181" y="1922"/>
                </a:lnTo>
                <a:lnTo>
                  <a:pt x="2191" y="1928"/>
                </a:lnTo>
                <a:lnTo>
                  <a:pt x="2212" y="1940"/>
                </a:lnTo>
                <a:lnTo>
                  <a:pt x="2231" y="1948"/>
                </a:lnTo>
                <a:lnTo>
                  <a:pt x="2240" y="1956"/>
                </a:lnTo>
                <a:lnTo>
                  <a:pt x="2251" y="1963"/>
                </a:lnTo>
                <a:lnTo>
                  <a:pt x="2261" y="1970"/>
                </a:lnTo>
                <a:lnTo>
                  <a:pt x="2271" y="1976"/>
                </a:lnTo>
                <a:lnTo>
                  <a:pt x="2282" y="1982"/>
                </a:lnTo>
                <a:lnTo>
                  <a:pt x="2291" y="1989"/>
                </a:lnTo>
                <a:lnTo>
                  <a:pt x="2300" y="1997"/>
                </a:lnTo>
                <a:lnTo>
                  <a:pt x="2308" y="2005"/>
                </a:lnTo>
                <a:lnTo>
                  <a:pt x="2305" y="2010"/>
                </a:lnTo>
                <a:lnTo>
                  <a:pt x="2301" y="2015"/>
                </a:lnTo>
                <a:lnTo>
                  <a:pt x="2300" y="2022"/>
                </a:lnTo>
                <a:lnTo>
                  <a:pt x="2300" y="2029"/>
                </a:lnTo>
                <a:lnTo>
                  <a:pt x="2300" y="2043"/>
                </a:lnTo>
                <a:lnTo>
                  <a:pt x="2301" y="2056"/>
                </a:lnTo>
                <a:lnTo>
                  <a:pt x="2316" y="2066"/>
                </a:lnTo>
                <a:lnTo>
                  <a:pt x="2328" y="2077"/>
                </a:lnTo>
                <a:lnTo>
                  <a:pt x="2324" y="2079"/>
                </a:lnTo>
                <a:lnTo>
                  <a:pt x="2321" y="2083"/>
                </a:lnTo>
                <a:lnTo>
                  <a:pt x="2318" y="2089"/>
                </a:lnTo>
                <a:lnTo>
                  <a:pt x="2315" y="2096"/>
                </a:lnTo>
                <a:lnTo>
                  <a:pt x="2310" y="2110"/>
                </a:lnTo>
                <a:lnTo>
                  <a:pt x="2307" y="2120"/>
                </a:lnTo>
                <a:lnTo>
                  <a:pt x="2290" y="2124"/>
                </a:lnTo>
                <a:lnTo>
                  <a:pt x="2273" y="2130"/>
                </a:lnTo>
                <a:lnTo>
                  <a:pt x="2257" y="2138"/>
                </a:lnTo>
                <a:lnTo>
                  <a:pt x="2240" y="2147"/>
                </a:lnTo>
                <a:lnTo>
                  <a:pt x="2224" y="2158"/>
                </a:lnTo>
                <a:lnTo>
                  <a:pt x="2208" y="2169"/>
                </a:lnTo>
                <a:lnTo>
                  <a:pt x="2194" y="2181"/>
                </a:lnTo>
                <a:lnTo>
                  <a:pt x="2181" y="2193"/>
                </a:lnTo>
                <a:lnTo>
                  <a:pt x="2179" y="2198"/>
                </a:lnTo>
                <a:lnTo>
                  <a:pt x="2175" y="2202"/>
                </a:lnTo>
                <a:lnTo>
                  <a:pt x="2171" y="2206"/>
                </a:lnTo>
                <a:lnTo>
                  <a:pt x="2166" y="2210"/>
                </a:lnTo>
                <a:lnTo>
                  <a:pt x="2153" y="2217"/>
                </a:lnTo>
                <a:lnTo>
                  <a:pt x="2139" y="2222"/>
                </a:lnTo>
                <a:lnTo>
                  <a:pt x="2124" y="2226"/>
                </a:lnTo>
                <a:lnTo>
                  <a:pt x="2110" y="2229"/>
                </a:lnTo>
                <a:lnTo>
                  <a:pt x="2096" y="2230"/>
                </a:lnTo>
                <a:lnTo>
                  <a:pt x="2085" y="2230"/>
                </a:lnTo>
                <a:lnTo>
                  <a:pt x="2076" y="2237"/>
                </a:lnTo>
                <a:lnTo>
                  <a:pt x="2071" y="2245"/>
                </a:lnTo>
                <a:lnTo>
                  <a:pt x="2071" y="2249"/>
                </a:lnTo>
                <a:lnTo>
                  <a:pt x="2071" y="2254"/>
                </a:lnTo>
                <a:lnTo>
                  <a:pt x="2073" y="2258"/>
                </a:lnTo>
                <a:lnTo>
                  <a:pt x="2076" y="2264"/>
                </a:lnTo>
                <a:lnTo>
                  <a:pt x="2069" y="2277"/>
                </a:lnTo>
                <a:lnTo>
                  <a:pt x="2062" y="2288"/>
                </a:lnTo>
                <a:lnTo>
                  <a:pt x="2054" y="2300"/>
                </a:lnTo>
                <a:lnTo>
                  <a:pt x="2045" y="2311"/>
                </a:lnTo>
                <a:lnTo>
                  <a:pt x="2027" y="2331"/>
                </a:lnTo>
                <a:lnTo>
                  <a:pt x="2007" y="2351"/>
                </a:lnTo>
                <a:lnTo>
                  <a:pt x="2006" y="2361"/>
                </a:lnTo>
                <a:lnTo>
                  <a:pt x="2005" y="2370"/>
                </a:lnTo>
                <a:lnTo>
                  <a:pt x="2005" y="2379"/>
                </a:lnTo>
                <a:lnTo>
                  <a:pt x="2005" y="2390"/>
                </a:lnTo>
                <a:lnTo>
                  <a:pt x="2013" y="2399"/>
                </a:lnTo>
                <a:lnTo>
                  <a:pt x="2019" y="2409"/>
                </a:lnTo>
                <a:lnTo>
                  <a:pt x="2027" y="2421"/>
                </a:lnTo>
                <a:lnTo>
                  <a:pt x="2032" y="2431"/>
                </a:lnTo>
                <a:lnTo>
                  <a:pt x="2038" y="2443"/>
                </a:lnTo>
                <a:lnTo>
                  <a:pt x="2044" y="2453"/>
                </a:lnTo>
                <a:lnTo>
                  <a:pt x="2050" y="2463"/>
                </a:lnTo>
                <a:lnTo>
                  <a:pt x="2058" y="2472"/>
                </a:lnTo>
                <a:lnTo>
                  <a:pt x="2057" y="2486"/>
                </a:lnTo>
                <a:lnTo>
                  <a:pt x="2055" y="2500"/>
                </a:lnTo>
                <a:lnTo>
                  <a:pt x="2049" y="2512"/>
                </a:lnTo>
                <a:lnTo>
                  <a:pt x="2044" y="2524"/>
                </a:lnTo>
                <a:lnTo>
                  <a:pt x="2037" y="2535"/>
                </a:lnTo>
                <a:lnTo>
                  <a:pt x="2030" y="2546"/>
                </a:lnTo>
                <a:lnTo>
                  <a:pt x="2021" y="2557"/>
                </a:lnTo>
                <a:lnTo>
                  <a:pt x="2013" y="2567"/>
                </a:lnTo>
                <a:lnTo>
                  <a:pt x="2004" y="2578"/>
                </a:lnTo>
                <a:lnTo>
                  <a:pt x="1997" y="2588"/>
                </a:lnTo>
                <a:lnTo>
                  <a:pt x="1988" y="2598"/>
                </a:lnTo>
                <a:lnTo>
                  <a:pt x="1982" y="2610"/>
                </a:lnTo>
                <a:lnTo>
                  <a:pt x="1976" y="2621"/>
                </a:lnTo>
                <a:lnTo>
                  <a:pt x="1972" y="2632"/>
                </a:lnTo>
                <a:lnTo>
                  <a:pt x="1969" y="2645"/>
                </a:lnTo>
                <a:lnTo>
                  <a:pt x="1968" y="2658"/>
                </a:lnTo>
                <a:lnTo>
                  <a:pt x="1975" y="2672"/>
                </a:lnTo>
                <a:lnTo>
                  <a:pt x="1982" y="2686"/>
                </a:lnTo>
                <a:lnTo>
                  <a:pt x="1987" y="2701"/>
                </a:lnTo>
                <a:lnTo>
                  <a:pt x="1993" y="2714"/>
                </a:lnTo>
                <a:lnTo>
                  <a:pt x="2000" y="2729"/>
                </a:lnTo>
                <a:lnTo>
                  <a:pt x="2006" y="2742"/>
                </a:lnTo>
                <a:lnTo>
                  <a:pt x="2010" y="2750"/>
                </a:lnTo>
                <a:lnTo>
                  <a:pt x="2015" y="2756"/>
                </a:lnTo>
                <a:lnTo>
                  <a:pt x="2020" y="2762"/>
                </a:lnTo>
                <a:lnTo>
                  <a:pt x="2026" y="2768"/>
                </a:lnTo>
                <a:lnTo>
                  <a:pt x="2030" y="2785"/>
                </a:lnTo>
                <a:lnTo>
                  <a:pt x="2033" y="2803"/>
                </a:lnTo>
                <a:lnTo>
                  <a:pt x="2037" y="2819"/>
                </a:lnTo>
                <a:lnTo>
                  <a:pt x="2040" y="2837"/>
                </a:lnTo>
                <a:lnTo>
                  <a:pt x="2043" y="2837"/>
                </a:lnTo>
                <a:lnTo>
                  <a:pt x="2046" y="2839"/>
                </a:lnTo>
                <a:lnTo>
                  <a:pt x="2049" y="2861"/>
                </a:lnTo>
                <a:lnTo>
                  <a:pt x="2055" y="2882"/>
                </a:lnTo>
                <a:lnTo>
                  <a:pt x="2061" y="2903"/>
                </a:lnTo>
                <a:lnTo>
                  <a:pt x="2068" y="2924"/>
                </a:lnTo>
                <a:lnTo>
                  <a:pt x="2075" y="2946"/>
                </a:lnTo>
                <a:lnTo>
                  <a:pt x="2084" y="2966"/>
                </a:lnTo>
                <a:lnTo>
                  <a:pt x="2092" y="2987"/>
                </a:lnTo>
                <a:lnTo>
                  <a:pt x="2100" y="3007"/>
                </a:lnTo>
                <a:lnTo>
                  <a:pt x="2104" y="3010"/>
                </a:lnTo>
                <a:lnTo>
                  <a:pt x="2109" y="3014"/>
                </a:lnTo>
                <a:lnTo>
                  <a:pt x="2113" y="3019"/>
                </a:lnTo>
                <a:lnTo>
                  <a:pt x="2116" y="3025"/>
                </a:lnTo>
                <a:lnTo>
                  <a:pt x="2120" y="3037"/>
                </a:lnTo>
                <a:lnTo>
                  <a:pt x="2123" y="3052"/>
                </a:lnTo>
                <a:lnTo>
                  <a:pt x="2125" y="3083"/>
                </a:lnTo>
                <a:lnTo>
                  <a:pt x="2126" y="3109"/>
                </a:lnTo>
                <a:lnTo>
                  <a:pt x="2097" y="3104"/>
                </a:lnTo>
                <a:lnTo>
                  <a:pt x="2068" y="3100"/>
                </a:lnTo>
                <a:lnTo>
                  <a:pt x="2039" y="3095"/>
                </a:lnTo>
                <a:lnTo>
                  <a:pt x="2010" y="3091"/>
                </a:lnTo>
                <a:lnTo>
                  <a:pt x="1981" y="3087"/>
                </a:lnTo>
                <a:lnTo>
                  <a:pt x="1952" y="3083"/>
                </a:lnTo>
                <a:lnTo>
                  <a:pt x="1923" y="3079"/>
                </a:lnTo>
                <a:lnTo>
                  <a:pt x="1893" y="3074"/>
                </a:lnTo>
                <a:lnTo>
                  <a:pt x="1885" y="3084"/>
                </a:lnTo>
                <a:lnTo>
                  <a:pt x="1880" y="3090"/>
                </a:lnTo>
                <a:lnTo>
                  <a:pt x="1877" y="3095"/>
                </a:lnTo>
                <a:lnTo>
                  <a:pt x="1875" y="3103"/>
                </a:lnTo>
                <a:lnTo>
                  <a:pt x="1872" y="3103"/>
                </a:lnTo>
                <a:lnTo>
                  <a:pt x="1868" y="3103"/>
                </a:lnTo>
                <a:lnTo>
                  <a:pt x="1868" y="3094"/>
                </a:lnTo>
                <a:lnTo>
                  <a:pt x="1867" y="3085"/>
                </a:lnTo>
                <a:lnTo>
                  <a:pt x="1867" y="3076"/>
                </a:lnTo>
                <a:lnTo>
                  <a:pt x="1867" y="3068"/>
                </a:lnTo>
                <a:lnTo>
                  <a:pt x="1854" y="3067"/>
                </a:lnTo>
                <a:lnTo>
                  <a:pt x="1843" y="3066"/>
                </a:lnTo>
                <a:lnTo>
                  <a:pt x="1836" y="3092"/>
                </a:lnTo>
                <a:lnTo>
                  <a:pt x="1829" y="3118"/>
                </a:lnTo>
                <a:lnTo>
                  <a:pt x="1822" y="3144"/>
                </a:lnTo>
                <a:lnTo>
                  <a:pt x="1816" y="3171"/>
                </a:lnTo>
                <a:lnTo>
                  <a:pt x="1806" y="3171"/>
                </a:lnTo>
                <a:lnTo>
                  <a:pt x="1796" y="3171"/>
                </a:lnTo>
                <a:lnTo>
                  <a:pt x="1796" y="3167"/>
                </a:lnTo>
                <a:lnTo>
                  <a:pt x="1796" y="3163"/>
                </a:lnTo>
                <a:lnTo>
                  <a:pt x="1758" y="3170"/>
                </a:lnTo>
                <a:lnTo>
                  <a:pt x="1736" y="3174"/>
                </a:lnTo>
                <a:lnTo>
                  <a:pt x="1723" y="3175"/>
                </a:lnTo>
                <a:lnTo>
                  <a:pt x="1708" y="3175"/>
                </a:lnTo>
                <a:lnTo>
                  <a:pt x="1706" y="3168"/>
                </a:lnTo>
                <a:lnTo>
                  <a:pt x="1704" y="3163"/>
                </a:lnTo>
                <a:lnTo>
                  <a:pt x="1702" y="3157"/>
                </a:lnTo>
                <a:lnTo>
                  <a:pt x="1699" y="3153"/>
                </a:lnTo>
                <a:lnTo>
                  <a:pt x="1696" y="3150"/>
                </a:lnTo>
                <a:lnTo>
                  <a:pt x="1693" y="3147"/>
                </a:lnTo>
                <a:lnTo>
                  <a:pt x="1689" y="3145"/>
                </a:lnTo>
                <a:lnTo>
                  <a:pt x="1683" y="3144"/>
                </a:lnTo>
                <a:lnTo>
                  <a:pt x="1674" y="3142"/>
                </a:lnTo>
                <a:lnTo>
                  <a:pt x="1664" y="3142"/>
                </a:lnTo>
                <a:lnTo>
                  <a:pt x="1651" y="3143"/>
                </a:lnTo>
                <a:lnTo>
                  <a:pt x="1639" y="3144"/>
                </a:lnTo>
                <a:lnTo>
                  <a:pt x="1636" y="3148"/>
                </a:lnTo>
                <a:lnTo>
                  <a:pt x="1632" y="3154"/>
                </a:lnTo>
                <a:lnTo>
                  <a:pt x="1627" y="3167"/>
                </a:lnTo>
                <a:lnTo>
                  <a:pt x="1618" y="3192"/>
                </a:lnTo>
                <a:lnTo>
                  <a:pt x="1607" y="3198"/>
                </a:lnTo>
                <a:lnTo>
                  <a:pt x="1595" y="3202"/>
                </a:lnTo>
                <a:lnTo>
                  <a:pt x="1585" y="3206"/>
                </a:lnTo>
                <a:lnTo>
                  <a:pt x="1575" y="3208"/>
                </a:lnTo>
                <a:lnTo>
                  <a:pt x="1564" y="3210"/>
                </a:lnTo>
                <a:lnTo>
                  <a:pt x="1553" y="3211"/>
                </a:lnTo>
                <a:lnTo>
                  <a:pt x="1540" y="3211"/>
                </a:lnTo>
                <a:lnTo>
                  <a:pt x="1527" y="3210"/>
                </a:lnTo>
                <a:lnTo>
                  <a:pt x="1516" y="3223"/>
                </a:lnTo>
                <a:lnTo>
                  <a:pt x="1506" y="3235"/>
                </a:lnTo>
                <a:lnTo>
                  <a:pt x="1509" y="3238"/>
                </a:lnTo>
                <a:lnTo>
                  <a:pt x="1511" y="3244"/>
                </a:lnTo>
                <a:lnTo>
                  <a:pt x="1513" y="3253"/>
                </a:lnTo>
                <a:lnTo>
                  <a:pt x="1516" y="3262"/>
                </a:lnTo>
                <a:lnTo>
                  <a:pt x="1517" y="3271"/>
                </a:lnTo>
                <a:lnTo>
                  <a:pt x="1520" y="3281"/>
                </a:lnTo>
                <a:lnTo>
                  <a:pt x="1520" y="3288"/>
                </a:lnTo>
                <a:lnTo>
                  <a:pt x="1520" y="3294"/>
                </a:lnTo>
                <a:lnTo>
                  <a:pt x="1494" y="3310"/>
                </a:lnTo>
                <a:lnTo>
                  <a:pt x="1468" y="3325"/>
                </a:lnTo>
                <a:lnTo>
                  <a:pt x="1455" y="3334"/>
                </a:lnTo>
                <a:lnTo>
                  <a:pt x="1445" y="3343"/>
                </a:lnTo>
                <a:lnTo>
                  <a:pt x="1440" y="3349"/>
                </a:lnTo>
                <a:lnTo>
                  <a:pt x="1437" y="3354"/>
                </a:lnTo>
                <a:lnTo>
                  <a:pt x="1432" y="3361"/>
                </a:lnTo>
                <a:lnTo>
                  <a:pt x="1429" y="3367"/>
                </a:lnTo>
                <a:lnTo>
                  <a:pt x="1407" y="3367"/>
                </a:lnTo>
                <a:lnTo>
                  <a:pt x="1384" y="3365"/>
                </a:lnTo>
                <a:lnTo>
                  <a:pt x="1360" y="3362"/>
                </a:lnTo>
                <a:lnTo>
                  <a:pt x="1337" y="3359"/>
                </a:lnTo>
                <a:lnTo>
                  <a:pt x="1313" y="3355"/>
                </a:lnTo>
                <a:lnTo>
                  <a:pt x="1290" y="3351"/>
                </a:lnTo>
                <a:lnTo>
                  <a:pt x="1267" y="3346"/>
                </a:lnTo>
                <a:lnTo>
                  <a:pt x="1244" y="3342"/>
                </a:lnTo>
                <a:lnTo>
                  <a:pt x="1206" y="3339"/>
                </a:lnTo>
                <a:lnTo>
                  <a:pt x="1186" y="3337"/>
                </a:lnTo>
                <a:lnTo>
                  <a:pt x="1174" y="3335"/>
                </a:lnTo>
                <a:lnTo>
                  <a:pt x="1166" y="3332"/>
                </a:lnTo>
                <a:lnTo>
                  <a:pt x="1167" y="3322"/>
                </a:lnTo>
                <a:lnTo>
                  <a:pt x="1171" y="3311"/>
                </a:lnTo>
                <a:lnTo>
                  <a:pt x="1175" y="3297"/>
                </a:lnTo>
                <a:lnTo>
                  <a:pt x="1179" y="3282"/>
                </a:lnTo>
                <a:lnTo>
                  <a:pt x="1183" y="3282"/>
                </a:lnTo>
                <a:lnTo>
                  <a:pt x="1187" y="3282"/>
                </a:lnTo>
                <a:lnTo>
                  <a:pt x="1195" y="3258"/>
                </a:lnTo>
                <a:lnTo>
                  <a:pt x="1202" y="3235"/>
                </a:lnTo>
                <a:lnTo>
                  <a:pt x="1206" y="3224"/>
                </a:lnTo>
                <a:lnTo>
                  <a:pt x="1210" y="3212"/>
                </a:lnTo>
                <a:lnTo>
                  <a:pt x="1213" y="3200"/>
                </a:lnTo>
                <a:lnTo>
                  <a:pt x="1215" y="3187"/>
                </a:lnTo>
                <a:lnTo>
                  <a:pt x="1177" y="3185"/>
                </a:lnTo>
                <a:lnTo>
                  <a:pt x="1140" y="3182"/>
                </a:lnTo>
                <a:lnTo>
                  <a:pt x="1104" y="3180"/>
                </a:lnTo>
                <a:lnTo>
                  <a:pt x="1066" y="3177"/>
                </a:lnTo>
                <a:lnTo>
                  <a:pt x="1070" y="3155"/>
                </a:lnTo>
                <a:lnTo>
                  <a:pt x="1074" y="3135"/>
                </a:lnTo>
                <a:lnTo>
                  <a:pt x="1077" y="3113"/>
                </a:lnTo>
                <a:lnTo>
                  <a:pt x="1081" y="3092"/>
                </a:lnTo>
                <a:lnTo>
                  <a:pt x="1084" y="3071"/>
                </a:lnTo>
                <a:lnTo>
                  <a:pt x="1086" y="3049"/>
                </a:lnTo>
                <a:lnTo>
                  <a:pt x="1089" y="3029"/>
                </a:lnTo>
                <a:lnTo>
                  <a:pt x="1090" y="3007"/>
                </a:lnTo>
                <a:lnTo>
                  <a:pt x="1077" y="3005"/>
                </a:lnTo>
                <a:lnTo>
                  <a:pt x="1064" y="3002"/>
                </a:lnTo>
                <a:lnTo>
                  <a:pt x="1051" y="3000"/>
                </a:lnTo>
                <a:lnTo>
                  <a:pt x="1038" y="2998"/>
                </a:lnTo>
                <a:lnTo>
                  <a:pt x="1043" y="2969"/>
                </a:lnTo>
                <a:lnTo>
                  <a:pt x="1047" y="2940"/>
                </a:lnTo>
                <a:lnTo>
                  <a:pt x="1049" y="2925"/>
                </a:lnTo>
                <a:lnTo>
                  <a:pt x="1050" y="2910"/>
                </a:lnTo>
                <a:lnTo>
                  <a:pt x="1051" y="2896"/>
                </a:lnTo>
                <a:lnTo>
                  <a:pt x="1050" y="2881"/>
                </a:lnTo>
                <a:lnTo>
                  <a:pt x="1046" y="2878"/>
                </a:lnTo>
                <a:lnTo>
                  <a:pt x="1039" y="2875"/>
                </a:lnTo>
                <a:lnTo>
                  <a:pt x="1033" y="2873"/>
                </a:lnTo>
                <a:lnTo>
                  <a:pt x="1025" y="2870"/>
                </a:lnTo>
                <a:lnTo>
                  <a:pt x="1007" y="2867"/>
                </a:lnTo>
                <a:lnTo>
                  <a:pt x="988" y="2865"/>
                </a:lnTo>
                <a:lnTo>
                  <a:pt x="968" y="2865"/>
                </a:lnTo>
                <a:lnTo>
                  <a:pt x="950" y="2866"/>
                </a:lnTo>
                <a:lnTo>
                  <a:pt x="943" y="2868"/>
                </a:lnTo>
                <a:lnTo>
                  <a:pt x="937" y="2869"/>
                </a:lnTo>
                <a:lnTo>
                  <a:pt x="931" y="2872"/>
                </a:lnTo>
                <a:lnTo>
                  <a:pt x="927" y="2875"/>
                </a:lnTo>
                <a:lnTo>
                  <a:pt x="926" y="2890"/>
                </a:lnTo>
                <a:lnTo>
                  <a:pt x="925" y="2906"/>
                </a:lnTo>
                <a:lnTo>
                  <a:pt x="924" y="2922"/>
                </a:lnTo>
                <a:lnTo>
                  <a:pt x="923" y="2938"/>
                </a:lnTo>
                <a:lnTo>
                  <a:pt x="902" y="2936"/>
                </a:lnTo>
                <a:lnTo>
                  <a:pt x="881" y="2934"/>
                </a:lnTo>
                <a:lnTo>
                  <a:pt x="859" y="2933"/>
                </a:lnTo>
                <a:lnTo>
                  <a:pt x="838" y="2932"/>
                </a:lnTo>
                <a:lnTo>
                  <a:pt x="837" y="2927"/>
                </a:lnTo>
                <a:lnTo>
                  <a:pt x="836" y="2921"/>
                </a:lnTo>
                <a:lnTo>
                  <a:pt x="808" y="2917"/>
                </a:lnTo>
                <a:lnTo>
                  <a:pt x="779" y="2914"/>
                </a:lnTo>
                <a:lnTo>
                  <a:pt x="751" y="2913"/>
                </a:lnTo>
                <a:lnTo>
                  <a:pt x="722" y="2912"/>
                </a:lnTo>
                <a:lnTo>
                  <a:pt x="693" y="2912"/>
                </a:lnTo>
                <a:lnTo>
                  <a:pt x="664" y="2912"/>
                </a:lnTo>
                <a:lnTo>
                  <a:pt x="636" y="2913"/>
                </a:lnTo>
                <a:lnTo>
                  <a:pt x="607" y="2913"/>
                </a:lnTo>
                <a:lnTo>
                  <a:pt x="600" y="2915"/>
                </a:lnTo>
                <a:lnTo>
                  <a:pt x="594" y="2918"/>
                </a:lnTo>
                <a:lnTo>
                  <a:pt x="590" y="2910"/>
                </a:lnTo>
                <a:lnTo>
                  <a:pt x="589" y="2903"/>
                </a:lnTo>
                <a:lnTo>
                  <a:pt x="558" y="2901"/>
                </a:lnTo>
                <a:lnTo>
                  <a:pt x="536" y="2900"/>
                </a:lnTo>
                <a:lnTo>
                  <a:pt x="509" y="2900"/>
                </a:lnTo>
                <a:lnTo>
                  <a:pt x="466" y="2902"/>
                </a:lnTo>
                <a:lnTo>
                  <a:pt x="463" y="2886"/>
                </a:lnTo>
                <a:lnTo>
                  <a:pt x="459" y="2868"/>
                </a:lnTo>
                <a:lnTo>
                  <a:pt x="455" y="2860"/>
                </a:lnTo>
                <a:lnTo>
                  <a:pt x="450" y="2851"/>
                </a:lnTo>
                <a:lnTo>
                  <a:pt x="446" y="2844"/>
                </a:lnTo>
                <a:lnTo>
                  <a:pt x="441" y="2838"/>
                </a:lnTo>
                <a:lnTo>
                  <a:pt x="432" y="2817"/>
                </a:lnTo>
                <a:lnTo>
                  <a:pt x="422" y="2797"/>
                </a:lnTo>
                <a:lnTo>
                  <a:pt x="414" y="2778"/>
                </a:lnTo>
                <a:lnTo>
                  <a:pt x="405" y="2757"/>
                </a:lnTo>
                <a:lnTo>
                  <a:pt x="397" y="2737"/>
                </a:lnTo>
                <a:lnTo>
                  <a:pt x="387" y="2717"/>
                </a:lnTo>
                <a:lnTo>
                  <a:pt x="379" y="2697"/>
                </a:lnTo>
                <a:lnTo>
                  <a:pt x="371" y="2676"/>
                </a:lnTo>
                <a:lnTo>
                  <a:pt x="366" y="2674"/>
                </a:lnTo>
                <a:lnTo>
                  <a:pt x="362" y="2669"/>
                </a:lnTo>
                <a:lnTo>
                  <a:pt x="358" y="2663"/>
                </a:lnTo>
                <a:lnTo>
                  <a:pt x="354" y="2655"/>
                </a:lnTo>
                <a:lnTo>
                  <a:pt x="345" y="2638"/>
                </a:lnTo>
                <a:lnTo>
                  <a:pt x="336" y="2618"/>
                </a:lnTo>
                <a:lnTo>
                  <a:pt x="321" y="2578"/>
                </a:lnTo>
                <a:lnTo>
                  <a:pt x="307" y="2546"/>
                </a:lnTo>
                <a:lnTo>
                  <a:pt x="306" y="2525"/>
                </a:lnTo>
                <a:lnTo>
                  <a:pt x="307" y="2503"/>
                </a:lnTo>
                <a:lnTo>
                  <a:pt x="309" y="2481"/>
                </a:lnTo>
                <a:lnTo>
                  <a:pt x="312" y="2458"/>
                </a:lnTo>
                <a:lnTo>
                  <a:pt x="319" y="2414"/>
                </a:lnTo>
                <a:lnTo>
                  <a:pt x="327" y="2368"/>
                </a:lnTo>
                <a:lnTo>
                  <a:pt x="337" y="2323"/>
                </a:lnTo>
                <a:lnTo>
                  <a:pt x="347" y="2279"/>
                </a:lnTo>
                <a:lnTo>
                  <a:pt x="355" y="2234"/>
                </a:lnTo>
                <a:lnTo>
                  <a:pt x="362" y="2192"/>
                </a:lnTo>
                <a:lnTo>
                  <a:pt x="365" y="2192"/>
                </a:lnTo>
                <a:lnTo>
                  <a:pt x="371" y="2192"/>
                </a:lnTo>
                <a:lnTo>
                  <a:pt x="372" y="2169"/>
                </a:lnTo>
                <a:lnTo>
                  <a:pt x="374" y="2152"/>
                </a:lnTo>
                <a:lnTo>
                  <a:pt x="375" y="2135"/>
                </a:lnTo>
                <a:lnTo>
                  <a:pt x="374" y="2109"/>
                </a:lnTo>
                <a:lnTo>
                  <a:pt x="365" y="2103"/>
                </a:lnTo>
                <a:lnTo>
                  <a:pt x="356" y="2099"/>
                </a:lnTo>
                <a:lnTo>
                  <a:pt x="356" y="2083"/>
                </a:lnTo>
                <a:lnTo>
                  <a:pt x="358" y="2066"/>
                </a:lnTo>
                <a:lnTo>
                  <a:pt x="360" y="2050"/>
                </a:lnTo>
                <a:lnTo>
                  <a:pt x="362" y="2032"/>
                </a:lnTo>
                <a:lnTo>
                  <a:pt x="370" y="1997"/>
                </a:lnTo>
                <a:lnTo>
                  <a:pt x="379" y="1962"/>
                </a:lnTo>
                <a:lnTo>
                  <a:pt x="389" y="1927"/>
                </a:lnTo>
                <a:lnTo>
                  <a:pt x="400" y="1893"/>
                </a:lnTo>
                <a:lnTo>
                  <a:pt x="409" y="1860"/>
                </a:lnTo>
                <a:lnTo>
                  <a:pt x="418" y="1827"/>
                </a:lnTo>
                <a:lnTo>
                  <a:pt x="433" y="1811"/>
                </a:lnTo>
                <a:lnTo>
                  <a:pt x="443" y="1798"/>
                </a:lnTo>
                <a:lnTo>
                  <a:pt x="447" y="1790"/>
                </a:lnTo>
                <a:lnTo>
                  <a:pt x="450" y="1784"/>
                </a:lnTo>
                <a:lnTo>
                  <a:pt x="454" y="1778"/>
                </a:lnTo>
                <a:lnTo>
                  <a:pt x="456" y="1771"/>
                </a:lnTo>
                <a:lnTo>
                  <a:pt x="458" y="1757"/>
                </a:lnTo>
                <a:lnTo>
                  <a:pt x="460" y="1741"/>
                </a:lnTo>
                <a:lnTo>
                  <a:pt x="461" y="1723"/>
                </a:lnTo>
                <a:lnTo>
                  <a:pt x="461" y="1701"/>
                </a:lnTo>
                <a:lnTo>
                  <a:pt x="467" y="1693"/>
                </a:lnTo>
                <a:lnTo>
                  <a:pt x="474" y="1684"/>
                </a:lnTo>
                <a:lnTo>
                  <a:pt x="482" y="1677"/>
                </a:lnTo>
                <a:lnTo>
                  <a:pt x="489" y="1670"/>
                </a:lnTo>
                <a:lnTo>
                  <a:pt x="496" y="1662"/>
                </a:lnTo>
                <a:lnTo>
                  <a:pt x="502" y="1653"/>
                </a:lnTo>
                <a:lnTo>
                  <a:pt x="504" y="1649"/>
                </a:lnTo>
                <a:lnTo>
                  <a:pt x="506" y="1644"/>
                </a:lnTo>
                <a:lnTo>
                  <a:pt x="509" y="1638"/>
                </a:lnTo>
                <a:lnTo>
                  <a:pt x="511" y="1633"/>
                </a:lnTo>
                <a:lnTo>
                  <a:pt x="525" y="1614"/>
                </a:lnTo>
                <a:lnTo>
                  <a:pt x="540" y="1595"/>
                </a:lnTo>
                <a:lnTo>
                  <a:pt x="554" y="1578"/>
                </a:lnTo>
                <a:lnTo>
                  <a:pt x="570" y="1559"/>
                </a:lnTo>
                <a:lnTo>
                  <a:pt x="570" y="1545"/>
                </a:lnTo>
                <a:lnTo>
                  <a:pt x="569" y="1532"/>
                </a:lnTo>
                <a:lnTo>
                  <a:pt x="567" y="1517"/>
                </a:lnTo>
                <a:lnTo>
                  <a:pt x="565" y="1504"/>
                </a:lnTo>
                <a:lnTo>
                  <a:pt x="558" y="1476"/>
                </a:lnTo>
                <a:lnTo>
                  <a:pt x="552" y="1449"/>
                </a:lnTo>
                <a:lnTo>
                  <a:pt x="550" y="1413"/>
                </a:lnTo>
                <a:lnTo>
                  <a:pt x="549" y="1377"/>
                </a:lnTo>
                <a:lnTo>
                  <a:pt x="550" y="1369"/>
                </a:lnTo>
                <a:lnTo>
                  <a:pt x="551" y="1362"/>
                </a:lnTo>
                <a:lnTo>
                  <a:pt x="553" y="1355"/>
                </a:lnTo>
                <a:lnTo>
                  <a:pt x="557" y="1348"/>
                </a:lnTo>
                <a:lnTo>
                  <a:pt x="561" y="1342"/>
                </a:lnTo>
                <a:lnTo>
                  <a:pt x="568" y="1337"/>
                </a:lnTo>
                <a:lnTo>
                  <a:pt x="574" y="1332"/>
                </a:lnTo>
                <a:lnTo>
                  <a:pt x="583" y="1329"/>
                </a:lnTo>
                <a:lnTo>
                  <a:pt x="585" y="1310"/>
                </a:lnTo>
                <a:lnTo>
                  <a:pt x="588" y="1291"/>
                </a:lnTo>
                <a:lnTo>
                  <a:pt x="592" y="1273"/>
                </a:lnTo>
                <a:lnTo>
                  <a:pt x="594" y="1255"/>
                </a:lnTo>
                <a:lnTo>
                  <a:pt x="598" y="1255"/>
                </a:lnTo>
                <a:lnTo>
                  <a:pt x="601" y="1255"/>
                </a:lnTo>
                <a:lnTo>
                  <a:pt x="602" y="1237"/>
                </a:lnTo>
                <a:lnTo>
                  <a:pt x="604" y="1221"/>
                </a:lnTo>
                <a:lnTo>
                  <a:pt x="606" y="1204"/>
                </a:lnTo>
                <a:lnTo>
                  <a:pt x="609" y="1188"/>
                </a:lnTo>
                <a:lnTo>
                  <a:pt x="617" y="1155"/>
                </a:lnTo>
                <a:lnTo>
                  <a:pt x="624" y="1122"/>
                </a:lnTo>
                <a:lnTo>
                  <a:pt x="645" y="1125"/>
                </a:lnTo>
                <a:lnTo>
                  <a:pt x="668" y="1131"/>
                </a:lnTo>
                <a:lnTo>
                  <a:pt x="693" y="1136"/>
                </a:lnTo>
                <a:lnTo>
                  <a:pt x="718" y="1140"/>
                </a:lnTo>
                <a:lnTo>
                  <a:pt x="743" y="1144"/>
                </a:lnTo>
                <a:lnTo>
                  <a:pt x="768" y="1146"/>
                </a:lnTo>
                <a:lnTo>
                  <a:pt x="779" y="1146"/>
                </a:lnTo>
                <a:lnTo>
                  <a:pt x="791" y="1146"/>
                </a:lnTo>
                <a:lnTo>
                  <a:pt x="802" y="1145"/>
                </a:lnTo>
                <a:lnTo>
                  <a:pt x="812" y="1143"/>
                </a:lnTo>
                <a:lnTo>
                  <a:pt x="812" y="1132"/>
                </a:lnTo>
                <a:lnTo>
                  <a:pt x="813" y="1120"/>
                </a:lnTo>
                <a:lnTo>
                  <a:pt x="815" y="1108"/>
                </a:lnTo>
                <a:lnTo>
                  <a:pt x="818" y="1097"/>
                </a:lnTo>
                <a:lnTo>
                  <a:pt x="821" y="1086"/>
                </a:lnTo>
                <a:lnTo>
                  <a:pt x="825" y="1075"/>
                </a:lnTo>
                <a:lnTo>
                  <a:pt x="830" y="1064"/>
                </a:lnTo>
                <a:lnTo>
                  <a:pt x="835" y="1054"/>
                </a:lnTo>
                <a:lnTo>
                  <a:pt x="838" y="1025"/>
                </a:lnTo>
                <a:lnTo>
                  <a:pt x="842" y="995"/>
                </a:lnTo>
                <a:lnTo>
                  <a:pt x="848" y="966"/>
                </a:lnTo>
                <a:lnTo>
                  <a:pt x="852" y="936"/>
                </a:lnTo>
                <a:lnTo>
                  <a:pt x="856" y="936"/>
                </a:lnTo>
                <a:lnTo>
                  <a:pt x="860" y="936"/>
                </a:lnTo>
                <a:lnTo>
                  <a:pt x="859" y="924"/>
                </a:lnTo>
                <a:lnTo>
                  <a:pt x="857" y="913"/>
                </a:lnTo>
                <a:lnTo>
                  <a:pt x="856" y="902"/>
                </a:lnTo>
                <a:lnTo>
                  <a:pt x="855" y="891"/>
                </a:lnTo>
                <a:lnTo>
                  <a:pt x="847" y="885"/>
                </a:lnTo>
                <a:lnTo>
                  <a:pt x="837" y="880"/>
                </a:lnTo>
                <a:lnTo>
                  <a:pt x="792" y="871"/>
                </a:lnTo>
                <a:lnTo>
                  <a:pt x="745" y="864"/>
                </a:lnTo>
                <a:lnTo>
                  <a:pt x="699" y="856"/>
                </a:lnTo>
                <a:lnTo>
                  <a:pt x="653" y="848"/>
                </a:lnTo>
                <a:lnTo>
                  <a:pt x="606" y="841"/>
                </a:lnTo>
                <a:lnTo>
                  <a:pt x="559" y="834"/>
                </a:lnTo>
                <a:lnTo>
                  <a:pt x="514" y="828"/>
                </a:lnTo>
                <a:lnTo>
                  <a:pt x="467" y="820"/>
                </a:lnTo>
                <a:lnTo>
                  <a:pt x="410" y="810"/>
                </a:lnTo>
                <a:lnTo>
                  <a:pt x="354" y="801"/>
                </a:lnTo>
                <a:lnTo>
                  <a:pt x="298" y="792"/>
                </a:lnTo>
                <a:lnTo>
                  <a:pt x="243" y="785"/>
                </a:lnTo>
                <a:lnTo>
                  <a:pt x="187" y="778"/>
                </a:lnTo>
                <a:lnTo>
                  <a:pt x="130" y="773"/>
                </a:lnTo>
                <a:lnTo>
                  <a:pt x="73" y="768"/>
                </a:lnTo>
                <a:lnTo>
                  <a:pt x="15" y="762"/>
                </a:lnTo>
                <a:lnTo>
                  <a:pt x="15" y="752"/>
                </a:lnTo>
                <a:lnTo>
                  <a:pt x="16" y="741"/>
                </a:lnTo>
                <a:lnTo>
                  <a:pt x="18" y="729"/>
                </a:lnTo>
                <a:lnTo>
                  <a:pt x="20" y="718"/>
                </a:lnTo>
                <a:lnTo>
                  <a:pt x="26" y="694"/>
                </a:lnTo>
                <a:lnTo>
                  <a:pt x="35" y="670"/>
                </a:lnTo>
                <a:lnTo>
                  <a:pt x="43" y="646"/>
                </a:lnTo>
                <a:lnTo>
                  <a:pt x="53" y="623"/>
                </a:lnTo>
                <a:lnTo>
                  <a:pt x="64" y="602"/>
                </a:lnTo>
                <a:lnTo>
                  <a:pt x="73" y="582"/>
                </a:lnTo>
                <a:lnTo>
                  <a:pt x="78" y="561"/>
                </a:lnTo>
                <a:lnTo>
                  <a:pt x="84" y="539"/>
                </a:lnTo>
                <a:lnTo>
                  <a:pt x="91" y="519"/>
                </a:lnTo>
                <a:lnTo>
                  <a:pt x="97" y="498"/>
                </a:lnTo>
                <a:lnTo>
                  <a:pt x="99" y="497"/>
                </a:lnTo>
                <a:lnTo>
                  <a:pt x="103" y="496"/>
                </a:lnTo>
                <a:lnTo>
                  <a:pt x="108" y="467"/>
                </a:lnTo>
                <a:lnTo>
                  <a:pt x="115" y="437"/>
                </a:lnTo>
                <a:lnTo>
                  <a:pt x="119" y="422"/>
                </a:lnTo>
                <a:lnTo>
                  <a:pt x="124" y="408"/>
                </a:lnTo>
                <a:lnTo>
                  <a:pt x="129" y="394"/>
                </a:lnTo>
                <a:lnTo>
                  <a:pt x="135" y="380"/>
                </a:lnTo>
                <a:lnTo>
                  <a:pt x="140" y="357"/>
                </a:lnTo>
                <a:lnTo>
                  <a:pt x="149" y="328"/>
                </a:lnTo>
                <a:lnTo>
                  <a:pt x="158" y="296"/>
                </a:lnTo>
                <a:lnTo>
                  <a:pt x="167" y="261"/>
                </a:lnTo>
                <a:lnTo>
                  <a:pt x="171" y="244"/>
                </a:lnTo>
                <a:lnTo>
                  <a:pt x="173" y="227"/>
                </a:lnTo>
                <a:lnTo>
                  <a:pt x="175" y="212"/>
                </a:lnTo>
                <a:lnTo>
                  <a:pt x="175" y="196"/>
                </a:lnTo>
                <a:lnTo>
                  <a:pt x="173" y="181"/>
                </a:lnTo>
                <a:lnTo>
                  <a:pt x="169" y="168"/>
                </a:lnTo>
                <a:lnTo>
                  <a:pt x="167" y="163"/>
                </a:lnTo>
                <a:lnTo>
                  <a:pt x="164" y="157"/>
                </a:lnTo>
                <a:lnTo>
                  <a:pt x="160" y="151"/>
                </a:lnTo>
                <a:lnTo>
                  <a:pt x="157" y="147"/>
                </a:lnTo>
                <a:lnTo>
                  <a:pt x="149" y="117"/>
                </a:lnTo>
                <a:lnTo>
                  <a:pt x="144" y="100"/>
                </a:lnTo>
                <a:lnTo>
                  <a:pt x="138" y="86"/>
                </a:lnTo>
                <a:lnTo>
                  <a:pt x="131" y="68"/>
                </a:lnTo>
                <a:lnTo>
                  <a:pt x="104" y="55"/>
                </a:lnTo>
                <a:lnTo>
                  <a:pt x="81" y="45"/>
                </a:lnTo>
                <a:lnTo>
                  <a:pt x="52" y="33"/>
                </a:lnTo>
                <a:lnTo>
                  <a:pt x="5" y="14"/>
                </a:lnTo>
                <a:lnTo>
                  <a:pt x="3" y="7"/>
                </a:lnTo>
                <a:lnTo>
                  <a:pt x="0" y="0"/>
                </a:lnTo>
                <a:lnTo>
                  <a:pt x="63" y="11"/>
                </a:lnTo>
                <a:lnTo>
                  <a:pt x="126" y="22"/>
                </a:lnTo>
                <a:lnTo>
                  <a:pt x="189" y="32"/>
                </a:lnTo>
                <a:lnTo>
                  <a:pt x="253" y="41"/>
                </a:lnTo>
                <a:lnTo>
                  <a:pt x="318" y="50"/>
                </a:lnTo>
                <a:lnTo>
                  <a:pt x="381" y="58"/>
                </a:lnTo>
                <a:lnTo>
                  <a:pt x="444" y="65"/>
                </a:lnTo>
                <a:lnTo>
                  <a:pt x="508" y="73"/>
                </a:lnTo>
                <a:lnTo>
                  <a:pt x="511" y="70"/>
                </a:lnTo>
                <a:lnTo>
                  <a:pt x="514" y="68"/>
                </a:lnTo>
                <a:lnTo>
                  <a:pt x="519" y="75"/>
                </a:lnTo>
                <a:lnTo>
                  <a:pt x="525" y="79"/>
                </a:lnTo>
                <a:lnTo>
                  <a:pt x="531" y="82"/>
                </a:lnTo>
                <a:lnTo>
                  <a:pt x="538" y="84"/>
                </a:lnTo>
                <a:lnTo>
                  <a:pt x="544" y="85"/>
                </a:lnTo>
                <a:lnTo>
                  <a:pt x="550" y="85"/>
                </a:lnTo>
                <a:lnTo>
                  <a:pt x="557" y="85"/>
                </a:lnTo>
                <a:lnTo>
                  <a:pt x="564" y="84"/>
                </a:lnTo>
                <a:lnTo>
                  <a:pt x="577" y="83"/>
                </a:lnTo>
                <a:lnTo>
                  <a:pt x="590" y="83"/>
                </a:lnTo>
                <a:lnTo>
                  <a:pt x="598" y="84"/>
                </a:lnTo>
                <a:lnTo>
                  <a:pt x="604" y="87"/>
                </a:lnTo>
                <a:lnTo>
                  <a:pt x="611" y="91"/>
                </a:lnTo>
                <a:lnTo>
                  <a:pt x="617" y="96"/>
                </a:lnTo>
                <a:lnTo>
                  <a:pt x="645" y="98"/>
                </a:lnTo>
                <a:lnTo>
                  <a:pt x="674" y="102"/>
                </a:lnTo>
                <a:lnTo>
                  <a:pt x="689" y="104"/>
                </a:lnTo>
                <a:lnTo>
                  <a:pt x="702" y="107"/>
                </a:lnTo>
                <a:lnTo>
                  <a:pt x="716" y="112"/>
                </a:lnTo>
                <a:lnTo>
                  <a:pt x="728" y="117"/>
                </a:lnTo>
                <a:close/>
              </a:path>
            </a:pathLst>
          </a:custGeom>
          <a:solidFill>
            <a:srgbClr val="62E13F"/>
          </a:solidFill>
          <a:ln w="12700" cap="flat" cmpd="sng" algn="ctr">
            <a:solidFill>
              <a:srgbClr val="808080">
                <a:lumMod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>
            <a:glow rad="38100">
              <a:schemeClr val="accent1">
                <a:lumMod val="100000"/>
              </a:schemeClr>
            </a:glow>
          </a:effectLst>
          <a:scene3d>
            <a:camera prst="orthographicFront"/>
            <a:lightRig rig="threePt" dir="t"/>
          </a:scene3d>
          <a:sp3d>
            <a:bevelT w="0" h="0"/>
          </a:sp3d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Freeform 336">
            <a:extLst>
              <a:ext uri="{FF2B5EF4-FFF2-40B4-BE49-F238E27FC236}">
                <a16:creationId xmlns:a16="http://schemas.microsoft.com/office/drawing/2014/main" id="{5CD7A34E-3EE8-4EB6-9665-AFA7A62B9F91}"/>
              </a:ext>
            </a:extLst>
          </p:cNvPr>
          <p:cNvSpPr>
            <a:spLocks/>
          </p:cNvSpPr>
          <p:nvPr/>
        </p:nvSpPr>
        <p:spPr bwMode="auto">
          <a:xfrm>
            <a:off x="2110932" y="3219760"/>
            <a:ext cx="485776" cy="380199"/>
          </a:xfrm>
          <a:custGeom>
            <a:avLst/>
            <a:gdLst>
              <a:gd name="T0" fmla="*/ 2147483646 w 1190"/>
              <a:gd name="T1" fmla="*/ 2147483646 h 960"/>
              <a:gd name="T2" fmla="*/ 2147483646 w 1190"/>
              <a:gd name="T3" fmla="*/ 2147483646 h 960"/>
              <a:gd name="T4" fmla="*/ 2147483646 w 1190"/>
              <a:gd name="T5" fmla="*/ 2147483646 h 960"/>
              <a:gd name="T6" fmla="*/ 2147483646 w 1190"/>
              <a:gd name="T7" fmla="*/ 2147483646 h 960"/>
              <a:gd name="T8" fmla="*/ 2147483646 w 1190"/>
              <a:gd name="T9" fmla="*/ 2147483646 h 960"/>
              <a:gd name="T10" fmla="*/ 2147483646 w 1190"/>
              <a:gd name="T11" fmla="*/ 2147483646 h 960"/>
              <a:gd name="T12" fmla="*/ 2147483646 w 1190"/>
              <a:gd name="T13" fmla="*/ 2147483646 h 960"/>
              <a:gd name="T14" fmla="*/ 2147483646 w 1190"/>
              <a:gd name="T15" fmla="*/ 2147483646 h 960"/>
              <a:gd name="T16" fmla="*/ 2147483646 w 1190"/>
              <a:gd name="T17" fmla="*/ 2147483646 h 960"/>
              <a:gd name="T18" fmla="*/ 2147483646 w 1190"/>
              <a:gd name="T19" fmla="*/ 2147483646 h 960"/>
              <a:gd name="T20" fmla="*/ 2147483646 w 1190"/>
              <a:gd name="T21" fmla="*/ 2147483646 h 960"/>
              <a:gd name="T22" fmla="*/ 2147483646 w 1190"/>
              <a:gd name="T23" fmla="*/ 2147483646 h 960"/>
              <a:gd name="T24" fmla="*/ 2147483646 w 1190"/>
              <a:gd name="T25" fmla="*/ 2147483646 h 960"/>
              <a:gd name="T26" fmla="*/ 2147483646 w 1190"/>
              <a:gd name="T27" fmla="*/ 2147483646 h 960"/>
              <a:gd name="T28" fmla="*/ 2147483646 w 1190"/>
              <a:gd name="T29" fmla="*/ 2147483646 h 960"/>
              <a:gd name="T30" fmla="*/ 2147483646 w 1190"/>
              <a:gd name="T31" fmla="*/ 2147483646 h 960"/>
              <a:gd name="T32" fmla="*/ 2147483646 w 1190"/>
              <a:gd name="T33" fmla="*/ 2147483646 h 960"/>
              <a:gd name="T34" fmla="*/ 2147483646 w 1190"/>
              <a:gd name="T35" fmla="*/ 2147483646 h 960"/>
              <a:gd name="T36" fmla="*/ 2147483646 w 1190"/>
              <a:gd name="T37" fmla="*/ 2147483646 h 960"/>
              <a:gd name="T38" fmla="*/ 2147483646 w 1190"/>
              <a:gd name="T39" fmla="*/ 2147483646 h 960"/>
              <a:gd name="T40" fmla="*/ 2147483646 w 1190"/>
              <a:gd name="T41" fmla="*/ 2147483646 h 960"/>
              <a:gd name="T42" fmla="*/ 2147483646 w 1190"/>
              <a:gd name="T43" fmla="*/ 2147483646 h 960"/>
              <a:gd name="T44" fmla="*/ 2147483646 w 1190"/>
              <a:gd name="T45" fmla="*/ 2147483646 h 960"/>
              <a:gd name="T46" fmla="*/ 2147483646 w 1190"/>
              <a:gd name="T47" fmla="*/ 2147483646 h 960"/>
              <a:gd name="T48" fmla="*/ 2147483646 w 1190"/>
              <a:gd name="T49" fmla="*/ 2147483646 h 960"/>
              <a:gd name="T50" fmla="*/ 2147483646 w 1190"/>
              <a:gd name="T51" fmla="*/ 2147483646 h 960"/>
              <a:gd name="T52" fmla="*/ 2147483646 w 1190"/>
              <a:gd name="T53" fmla="*/ 2147483646 h 960"/>
              <a:gd name="T54" fmla="*/ 2147483646 w 1190"/>
              <a:gd name="T55" fmla="*/ 0 h 960"/>
              <a:gd name="T56" fmla="*/ 2147483646 w 1190"/>
              <a:gd name="T57" fmla="*/ 2147483646 h 960"/>
              <a:gd name="T58" fmla="*/ 2147483646 w 1190"/>
              <a:gd name="T59" fmla="*/ 2147483646 h 960"/>
              <a:gd name="T60" fmla="*/ 2147483646 w 1190"/>
              <a:gd name="T61" fmla="*/ 2147483646 h 960"/>
              <a:gd name="T62" fmla="*/ 2147483646 w 1190"/>
              <a:gd name="T63" fmla="*/ 2147483646 h 960"/>
              <a:gd name="T64" fmla="*/ 2147483646 w 1190"/>
              <a:gd name="T65" fmla="*/ 2147483646 h 960"/>
              <a:gd name="T66" fmla="*/ 2147483646 w 1190"/>
              <a:gd name="T67" fmla="*/ 2147483646 h 960"/>
              <a:gd name="T68" fmla="*/ 2147483646 w 1190"/>
              <a:gd name="T69" fmla="*/ 2147483646 h 960"/>
              <a:gd name="T70" fmla="*/ 2147483646 w 1190"/>
              <a:gd name="T71" fmla="*/ 2147483646 h 960"/>
              <a:gd name="T72" fmla="*/ 2147483646 w 1190"/>
              <a:gd name="T73" fmla="*/ 2147483646 h 960"/>
              <a:gd name="T74" fmla="*/ 2147483646 w 1190"/>
              <a:gd name="T75" fmla="*/ 2147483646 h 960"/>
              <a:gd name="T76" fmla="*/ 2147483646 w 1190"/>
              <a:gd name="T77" fmla="*/ 2147483646 h 960"/>
              <a:gd name="T78" fmla="*/ 2147483646 w 1190"/>
              <a:gd name="T79" fmla="*/ 2147483646 h 960"/>
              <a:gd name="T80" fmla="*/ 2147483646 w 1190"/>
              <a:gd name="T81" fmla="*/ 2147483646 h 960"/>
              <a:gd name="T82" fmla="*/ 2147483646 w 1190"/>
              <a:gd name="T83" fmla="*/ 2147483646 h 960"/>
              <a:gd name="T84" fmla="*/ 2147483646 w 1190"/>
              <a:gd name="T85" fmla="*/ 2147483646 h 960"/>
              <a:gd name="T86" fmla="*/ 2147483646 w 1190"/>
              <a:gd name="T87" fmla="*/ 2147483646 h 960"/>
              <a:gd name="T88" fmla="*/ 2147483646 w 1190"/>
              <a:gd name="T89" fmla="*/ 2147483646 h 960"/>
              <a:gd name="T90" fmla="*/ 2147483646 w 1190"/>
              <a:gd name="T91" fmla="*/ 2147483646 h 960"/>
              <a:gd name="T92" fmla="*/ 2147483646 w 1190"/>
              <a:gd name="T93" fmla="*/ 2147483646 h 960"/>
              <a:gd name="T94" fmla="*/ 2147483646 w 1190"/>
              <a:gd name="T95" fmla="*/ 2147483646 h 960"/>
              <a:gd name="T96" fmla="*/ 2147483646 w 1190"/>
              <a:gd name="T97" fmla="*/ 2147483646 h 960"/>
              <a:gd name="T98" fmla="*/ 2147483646 w 1190"/>
              <a:gd name="T99" fmla="*/ 2147483646 h 960"/>
              <a:gd name="T100" fmla="*/ 2147483646 w 1190"/>
              <a:gd name="T101" fmla="*/ 2147483646 h 960"/>
              <a:gd name="T102" fmla="*/ 2147483646 w 1190"/>
              <a:gd name="T103" fmla="*/ 2147483646 h 960"/>
              <a:gd name="T104" fmla="*/ 2147483646 w 1190"/>
              <a:gd name="T105" fmla="*/ 2147483646 h 960"/>
              <a:gd name="T106" fmla="*/ 2147483646 w 1190"/>
              <a:gd name="T107" fmla="*/ 2147483646 h 960"/>
              <a:gd name="T108" fmla="*/ 2147483646 w 1190"/>
              <a:gd name="T109" fmla="*/ 2147483646 h 960"/>
              <a:gd name="T110" fmla="*/ 2147483646 w 1190"/>
              <a:gd name="T111" fmla="*/ 2147483646 h 960"/>
              <a:gd name="T112" fmla="*/ 2147483646 w 1190"/>
              <a:gd name="T113" fmla="*/ 2147483646 h 960"/>
              <a:gd name="T114" fmla="*/ 2147483646 w 1190"/>
              <a:gd name="T115" fmla="*/ 2147483646 h 960"/>
              <a:gd name="T116" fmla="*/ 2147483646 w 1190"/>
              <a:gd name="T117" fmla="*/ 2147483646 h 960"/>
              <a:gd name="T118" fmla="*/ 2147483646 w 1190"/>
              <a:gd name="T119" fmla="*/ 2147483646 h 960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1190"/>
              <a:gd name="T181" fmla="*/ 0 h 960"/>
              <a:gd name="T182" fmla="*/ 1190 w 1190"/>
              <a:gd name="T183" fmla="*/ 960 h 960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1190" h="960">
                <a:moveTo>
                  <a:pt x="721" y="960"/>
                </a:moveTo>
                <a:lnTo>
                  <a:pt x="721" y="931"/>
                </a:lnTo>
                <a:lnTo>
                  <a:pt x="718" y="902"/>
                </a:lnTo>
                <a:lnTo>
                  <a:pt x="716" y="886"/>
                </a:lnTo>
                <a:lnTo>
                  <a:pt x="715" y="873"/>
                </a:lnTo>
                <a:lnTo>
                  <a:pt x="715" y="859"/>
                </a:lnTo>
                <a:lnTo>
                  <a:pt x="716" y="846"/>
                </a:lnTo>
                <a:lnTo>
                  <a:pt x="728" y="843"/>
                </a:lnTo>
                <a:lnTo>
                  <a:pt x="739" y="838"/>
                </a:lnTo>
                <a:lnTo>
                  <a:pt x="752" y="835"/>
                </a:lnTo>
                <a:lnTo>
                  <a:pt x="764" y="832"/>
                </a:lnTo>
                <a:lnTo>
                  <a:pt x="764" y="822"/>
                </a:lnTo>
                <a:lnTo>
                  <a:pt x="764" y="811"/>
                </a:lnTo>
                <a:lnTo>
                  <a:pt x="764" y="802"/>
                </a:lnTo>
                <a:lnTo>
                  <a:pt x="764" y="792"/>
                </a:lnTo>
                <a:lnTo>
                  <a:pt x="767" y="792"/>
                </a:lnTo>
                <a:lnTo>
                  <a:pt x="772" y="792"/>
                </a:lnTo>
                <a:lnTo>
                  <a:pt x="772" y="783"/>
                </a:lnTo>
                <a:lnTo>
                  <a:pt x="772" y="776"/>
                </a:lnTo>
                <a:lnTo>
                  <a:pt x="767" y="776"/>
                </a:lnTo>
                <a:lnTo>
                  <a:pt x="764" y="776"/>
                </a:lnTo>
                <a:lnTo>
                  <a:pt x="764" y="764"/>
                </a:lnTo>
                <a:lnTo>
                  <a:pt x="764" y="752"/>
                </a:lnTo>
                <a:lnTo>
                  <a:pt x="752" y="752"/>
                </a:lnTo>
                <a:lnTo>
                  <a:pt x="740" y="752"/>
                </a:lnTo>
                <a:lnTo>
                  <a:pt x="740" y="744"/>
                </a:lnTo>
                <a:lnTo>
                  <a:pt x="740" y="737"/>
                </a:lnTo>
                <a:lnTo>
                  <a:pt x="740" y="728"/>
                </a:lnTo>
                <a:lnTo>
                  <a:pt x="740" y="720"/>
                </a:lnTo>
                <a:lnTo>
                  <a:pt x="743" y="720"/>
                </a:lnTo>
                <a:lnTo>
                  <a:pt x="749" y="720"/>
                </a:lnTo>
                <a:lnTo>
                  <a:pt x="749" y="706"/>
                </a:lnTo>
                <a:lnTo>
                  <a:pt x="749" y="693"/>
                </a:lnTo>
                <a:lnTo>
                  <a:pt x="734" y="693"/>
                </a:lnTo>
                <a:lnTo>
                  <a:pt x="721" y="693"/>
                </a:lnTo>
                <a:lnTo>
                  <a:pt x="721" y="686"/>
                </a:lnTo>
                <a:lnTo>
                  <a:pt x="721" y="681"/>
                </a:lnTo>
                <a:lnTo>
                  <a:pt x="702" y="681"/>
                </a:lnTo>
                <a:lnTo>
                  <a:pt x="682" y="681"/>
                </a:lnTo>
                <a:lnTo>
                  <a:pt x="664" y="681"/>
                </a:lnTo>
                <a:lnTo>
                  <a:pt x="645" y="681"/>
                </a:lnTo>
                <a:lnTo>
                  <a:pt x="645" y="677"/>
                </a:lnTo>
                <a:lnTo>
                  <a:pt x="645" y="672"/>
                </a:lnTo>
                <a:lnTo>
                  <a:pt x="630" y="672"/>
                </a:lnTo>
                <a:lnTo>
                  <a:pt x="617" y="672"/>
                </a:lnTo>
                <a:lnTo>
                  <a:pt x="617" y="668"/>
                </a:lnTo>
                <a:lnTo>
                  <a:pt x="617" y="666"/>
                </a:lnTo>
                <a:lnTo>
                  <a:pt x="616" y="665"/>
                </a:lnTo>
                <a:lnTo>
                  <a:pt x="614" y="665"/>
                </a:lnTo>
                <a:lnTo>
                  <a:pt x="614" y="669"/>
                </a:lnTo>
                <a:lnTo>
                  <a:pt x="614" y="672"/>
                </a:lnTo>
                <a:lnTo>
                  <a:pt x="609" y="672"/>
                </a:lnTo>
                <a:lnTo>
                  <a:pt x="606" y="672"/>
                </a:lnTo>
                <a:lnTo>
                  <a:pt x="606" y="677"/>
                </a:lnTo>
                <a:lnTo>
                  <a:pt x="606" y="681"/>
                </a:lnTo>
                <a:lnTo>
                  <a:pt x="599" y="681"/>
                </a:lnTo>
                <a:lnTo>
                  <a:pt x="595" y="682"/>
                </a:lnTo>
                <a:lnTo>
                  <a:pt x="591" y="683"/>
                </a:lnTo>
                <a:lnTo>
                  <a:pt x="587" y="685"/>
                </a:lnTo>
                <a:lnTo>
                  <a:pt x="584" y="687"/>
                </a:lnTo>
                <a:lnTo>
                  <a:pt x="582" y="691"/>
                </a:lnTo>
                <a:lnTo>
                  <a:pt x="580" y="695"/>
                </a:lnTo>
                <a:lnTo>
                  <a:pt x="578" y="701"/>
                </a:lnTo>
                <a:lnTo>
                  <a:pt x="569" y="701"/>
                </a:lnTo>
                <a:lnTo>
                  <a:pt x="561" y="701"/>
                </a:lnTo>
                <a:lnTo>
                  <a:pt x="561" y="705"/>
                </a:lnTo>
                <a:lnTo>
                  <a:pt x="561" y="709"/>
                </a:lnTo>
                <a:lnTo>
                  <a:pt x="553" y="709"/>
                </a:lnTo>
                <a:lnTo>
                  <a:pt x="545" y="709"/>
                </a:lnTo>
                <a:lnTo>
                  <a:pt x="545" y="712"/>
                </a:lnTo>
                <a:lnTo>
                  <a:pt x="545" y="717"/>
                </a:lnTo>
                <a:lnTo>
                  <a:pt x="528" y="723"/>
                </a:lnTo>
                <a:lnTo>
                  <a:pt x="513" y="729"/>
                </a:lnTo>
                <a:lnTo>
                  <a:pt x="495" y="738"/>
                </a:lnTo>
                <a:lnTo>
                  <a:pt x="466" y="752"/>
                </a:lnTo>
                <a:lnTo>
                  <a:pt x="466" y="756"/>
                </a:lnTo>
                <a:lnTo>
                  <a:pt x="466" y="761"/>
                </a:lnTo>
                <a:lnTo>
                  <a:pt x="457" y="761"/>
                </a:lnTo>
                <a:lnTo>
                  <a:pt x="450" y="761"/>
                </a:lnTo>
                <a:lnTo>
                  <a:pt x="450" y="765"/>
                </a:lnTo>
                <a:lnTo>
                  <a:pt x="450" y="768"/>
                </a:lnTo>
                <a:lnTo>
                  <a:pt x="445" y="768"/>
                </a:lnTo>
                <a:lnTo>
                  <a:pt x="442" y="768"/>
                </a:lnTo>
                <a:lnTo>
                  <a:pt x="442" y="776"/>
                </a:lnTo>
                <a:lnTo>
                  <a:pt x="442" y="784"/>
                </a:lnTo>
                <a:lnTo>
                  <a:pt x="429" y="789"/>
                </a:lnTo>
                <a:lnTo>
                  <a:pt x="417" y="794"/>
                </a:lnTo>
                <a:lnTo>
                  <a:pt x="404" y="799"/>
                </a:lnTo>
                <a:lnTo>
                  <a:pt x="393" y="805"/>
                </a:lnTo>
                <a:lnTo>
                  <a:pt x="369" y="817"/>
                </a:lnTo>
                <a:lnTo>
                  <a:pt x="346" y="828"/>
                </a:lnTo>
                <a:lnTo>
                  <a:pt x="346" y="831"/>
                </a:lnTo>
                <a:lnTo>
                  <a:pt x="346" y="836"/>
                </a:lnTo>
                <a:lnTo>
                  <a:pt x="338" y="836"/>
                </a:lnTo>
                <a:lnTo>
                  <a:pt x="331" y="836"/>
                </a:lnTo>
                <a:lnTo>
                  <a:pt x="331" y="839"/>
                </a:lnTo>
                <a:lnTo>
                  <a:pt x="331" y="845"/>
                </a:lnTo>
                <a:lnTo>
                  <a:pt x="316" y="847"/>
                </a:lnTo>
                <a:lnTo>
                  <a:pt x="303" y="848"/>
                </a:lnTo>
                <a:lnTo>
                  <a:pt x="303" y="852"/>
                </a:lnTo>
                <a:lnTo>
                  <a:pt x="303" y="856"/>
                </a:lnTo>
                <a:lnTo>
                  <a:pt x="299" y="856"/>
                </a:lnTo>
                <a:lnTo>
                  <a:pt x="294" y="856"/>
                </a:lnTo>
                <a:lnTo>
                  <a:pt x="294" y="860"/>
                </a:lnTo>
                <a:lnTo>
                  <a:pt x="294" y="863"/>
                </a:lnTo>
                <a:lnTo>
                  <a:pt x="285" y="865"/>
                </a:lnTo>
                <a:lnTo>
                  <a:pt x="277" y="867"/>
                </a:lnTo>
                <a:lnTo>
                  <a:pt x="267" y="870"/>
                </a:lnTo>
                <a:lnTo>
                  <a:pt x="259" y="872"/>
                </a:lnTo>
                <a:lnTo>
                  <a:pt x="257" y="855"/>
                </a:lnTo>
                <a:lnTo>
                  <a:pt x="254" y="843"/>
                </a:lnTo>
                <a:lnTo>
                  <a:pt x="253" y="838"/>
                </a:lnTo>
                <a:lnTo>
                  <a:pt x="251" y="834"/>
                </a:lnTo>
                <a:lnTo>
                  <a:pt x="248" y="830"/>
                </a:lnTo>
                <a:lnTo>
                  <a:pt x="246" y="827"/>
                </a:lnTo>
                <a:lnTo>
                  <a:pt x="242" y="825"/>
                </a:lnTo>
                <a:lnTo>
                  <a:pt x="238" y="823"/>
                </a:lnTo>
                <a:lnTo>
                  <a:pt x="233" y="821"/>
                </a:lnTo>
                <a:lnTo>
                  <a:pt x="228" y="819"/>
                </a:lnTo>
                <a:lnTo>
                  <a:pt x="216" y="816"/>
                </a:lnTo>
                <a:lnTo>
                  <a:pt x="199" y="812"/>
                </a:lnTo>
                <a:lnTo>
                  <a:pt x="199" y="807"/>
                </a:lnTo>
                <a:lnTo>
                  <a:pt x="199" y="804"/>
                </a:lnTo>
                <a:lnTo>
                  <a:pt x="193" y="804"/>
                </a:lnTo>
                <a:lnTo>
                  <a:pt x="187" y="804"/>
                </a:lnTo>
                <a:lnTo>
                  <a:pt x="188" y="786"/>
                </a:lnTo>
                <a:lnTo>
                  <a:pt x="189" y="766"/>
                </a:lnTo>
                <a:lnTo>
                  <a:pt x="190" y="747"/>
                </a:lnTo>
                <a:lnTo>
                  <a:pt x="191" y="728"/>
                </a:lnTo>
                <a:lnTo>
                  <a:pt x="201" y="725"/>
                </a:lnTo>
                <a:lnTo>
                  <a:pt x="210" y="723"/>
                </a:lnTo>
                <a:lnTo>
                  <a:pt x="219" y="720"/>
                </a:lnTo>
                <a:lnTo>
                  <a:pt x="224" y="716"/>
                </a:lnTo>
                <a:lnTo>
                  <a:pt x="227" y="714"/>
                </a:lnTo>
                <a:lnTo>
                  <a:pt x="229" y="711"/>
                </a:lnTo>
                <a:lnTo>
                  <a:pt x="230" y="708"/>
                </a:lnTo>
                <a:lnTo>
                  <a:pt x="231" y="704"/>
                </a:lnTo>
                <a:lnTo>
                  <a:pt x="232" y="695"/>
                </a:lnTo>
                <a:lnTo>
                  <a:pt x="231" y="683"/>
                </a:lnTo>
                <a:lnTo>
                  <a:pt x="217" y="684"/>
                </a:lnTo>
                <a:lnTo>
                  <a:pt x="205" y="685"/>
                </a:lnTo>
                <a:lnTo>
                  <a:pt x="196" y="687"/>
                </a:lnTo>
                <a:lnTo>
                  <a:pt x="190" y="687"/>
                </a:lnTo>
                <a:lnTo>
                  <a:pt x="190" y="678"/>
                </a:lnTo>
                <a:lnTo>
                  <a:pt x="191" y="669"/>
                </a:lnTo>
                <a:lnTo>
                  <a:pt x="194" y="669"/>
                </a:lnTo>
                <a:lnTo>
                  <a:pt x="199" y="669"/>
                </a:lnTo>
                <a:lnTo>
                  <a:pt x="199" y="636"/>
                </a:lnTo>
                <a:lnTo>
                  <a:pt x="199" y="603"/>
                </a:lnTo>
                <a:lnTo>
                  <a:pt x="199" y="570"/>
                </a:lnTo>
                <a:lnTo>
                  <a:pt x="199" y="538"/>
                </a:lnTo>
                <a:lnTo>
                  <a:pt x="194" y="538"/>
                </a:lnTo>
                <a:lnTo>
                  <a:pt x="191" y="538"/>
                </a:lnTo>
                <a:lnTo>
                  <a:pt x="191" y="542"/>
                </a:lnTo>
                <a:lnTo>
                  <a:pt x="191" y="546"/>
                </a:lnTo>
                <a:lnTo>
                  <a:pt x="180" y="546"/>
                </a:lnTo>
                <a:lnTo>
                  <a:pt x="171" y="546"/>
                </a:lnTo>
                <a:lnTo>
                  <a:pt x="170" y="539"/>
                </a:lnTo>
                <a:lnTo>
                  <a:pt x="168" y="532"/>
                </a:lnTo>
                <a:lnTo>
                  <a:pt x="161" y="529"/>
                </a:lnTo>
                <a:lnTo>
                  <a:pt x="153" y="525"/>
                </a:lnTo>
                <a:lnTo>
                  <a:pt x="152" y="519"/>
                </a:lnTo>
                <a:lnTo>
                  <a:pt x="151" y="514"/>
                </a:lnTo>
                <a:lnTo>
                  <a:pt x="154" y="512"/>
                </a:lnTo>
                <a:lnTo>
                  <a:pt x="160" y="510"/>
                </a:lnTo>
                <a:lnTo>
                  <a:pt x="162" y="501"/>
                </a:lnTo>
                <a:lnTo>
                  <a:pt x="163" y="493"/>
                </a:lnTo>
                <a:lnTo>
                  <a:pt x="159" y="493"/>
                </a:lnTo>
                <a:lnTo>
                  <a:pt x="154" y="493"/>
                </a:lnTo>
                <a:lnTo>
                  <a:pt x="154" y="490"/>
                </a:lnTo>
                <a:lnTo>
                  <a:pt x="154" y="486"/>
                </a:lnTo>
                <a:lnTo>
                  <a:pt x="145" y="487"/>
                </a:lnTo>
                <a:lnTo>
                  <a:pt x="135" y="487"/>
                </a:lnTo>
                <a:lnTo>
                  <a:pt x="125" y="488"/>
                </a:lnTo>
                <a:lnTo>
                  <a:pt x="116" y="489"/>
                </a:lnTo>
                <a:lnTo>
                  <a:pt x="114" y="482"/>
                </a:lnTo>
                <a:lnTo>
                  <a:pt x="112" y="474"/>
                </a:lnTo>
                <a:lnTo>
                  <a:pt x="115" y="474"/>
                </a:lnTo>
                <a:lnTo>
                  <a:pt x="119" y="474"/>
                </a:lnTo>
                <a:lnTo>
                  <a:pt x="119" y="469"/>
                </a:lnTo>
                <a:lnTo>
                  <a:pt x="119" y="466"/>
                </a:lnTo>
                <a:lnTo>
                  <a:pt x="122" y="466"/>
                </a:lnTo>
                <a:lnTo>
                  <a:pt x="127" y="466"/>
                </a:lnTo>
                <a:lnTo>
                  <a:pt x="125" y="452"/>
                </a:lnTo>
                <a:lnTo>
                  <a:pt x="123" y="437"/>
                </a:lnTo>
                <a:lnTo>
                  <a:pt x="112" y="437"/>
                </a:lnTo>
                <a:lnTo>
                  <a:pt x="102" y="437"/>
                </a:lnTo>
                <a:lnTo>
                  <a:pt x="96" y="441"/>
                </a:lnTo>
                <a:lnTo>
                  <a:pt x="92" y="443"/>
                </a:lnTo>
                <a:lnTo>
                  <a:pt x="87" y="445"/>
                </a:lnTo>
                <a:lnTo>
                  <a:pt x="81" y="445"/>
                </a:lnTo>
                <a:lnTo>
                  <a:pt x="77" y="437"/>
                </a:lnTo>
                <a:lnTo>
                  <a:pt x="73" y="432"/>
                </a:lnTo>
                <a:lnTo>
                  <a:pt x="67" y="429"/>
                </a:lnTo>
                <a:lnTo>
                  <a:pt x="59" y="427"/>
                </a:lnTo>
                <a:lnTo>
                  <a:pt x="59" y="417"/>
                </a:lnTo>
                <a:lnTo>
                  <a:pt x="59" y="409"/>
                </a:lnTo>
                <a:lnTo>
                  <a:pt x="59" y="400"/>
                </a:lnTo>
                <a:lnTo>
                  <a:pt x="59" y="390"/>
                </a:lnTo>
                <a:lnTo>
                  <a:pt x="47" y="390"/>
                </a:lnTo>
                <a:lnTo>
                  <a:pt x="35" y="390"/>
                </a:lnTo>
                <a:lnTo>
                  <a:pt x="33" y="375"/>
                </a:lnTo>
                <a:lnTo>
                  <a:pt x="32" y="360"/>
                </a:lnTo>
                <a:lnTo>
                  <a:pt x="24" y="360"/>
                </a:lnTo>
                <a:lnTo>
                  <a:pt x="16" y="361"/>
                </a:lnTo>
                <a:lnTo>
                  <a:pt x="7" y="361"/>
                </a:lnTo>
                <a:lnTo>
                  <a:pt x="0" y="362"/>
                </a:lnTo>
                <a:lnTo>
                  <a:pt x="0" y="354"/>
                </a:lnTo>
                <a:lnTo>
                  <a:pt x="0" y="347"/>
                </a:lnTo>
                <a:lnTo>
                  <a:pt x="6" y="344"/>
                </a:lnTo>
                <a:lnTo>
                  <a:pt x="11" y="342"/>
                </a:lnTo>
                <a:lnTo>
                  <a:pt x="14" y="338"/>
                </a:lnTo>
                <a:lnTo>
                  <a:pt x="18" y="336"/>
                </a:lnTo>
                <a:lnTo>
                  <a:pt x="23" y="329"/>
                </a:lnTo>
                <a:lnTo>
                  <a:pt x="28" y="318"/>
                </a:lnTo>
                <a:lnTo>
                  <a:pt x="58" y="322"/>
                </a:lnTo>
                <a:lnTo>
                  <a:pt x="87" y="326"/>
                </a:lnTo>
                <a:lnTo>
                  <a:pt x="117" y="330"/>
                </a:lnTo>
                <a:lnTo>
                  <a:pt x="147" y="334"/>
                </a:lnTo>
                <a:lnTo>
                  <a:pt x="148" y="324"/>
                </a:lnTo>
                <a:lnTo>
                  <a:pt x="150" y="316"/>
                </a:lnTo>
                <a:lnTo>
                  <a:pt x="154" y="308"/>
                </a:lnTo>
                <a:lnTo>
                  <a:pt x="159" y="304"/>
                </a:lnTo>
                <a:lnTo>
                  <a:pt x="165" y="300"/>
                </a:lnTo>
                <a:lnTo>
                  <a:pt x="172" y="297"/>
                </a:lnTo>
                <a:lnTo>
                  <a:pt x="181" y="294"/>
                </a:lnTo>
                <a:lnTo>
                  <a:pt x="191" y="290"/>
                </a:lnTo>
                <a:lnTo>
                  <a:pt x="191" y="286"/>
                </a:lnTo>
                <a:lnTo>
                  <a:pt x="191" y="281"/>
                </a:lnTo>
                <a:lnTo>
                  <a:pt x="194" y="281"/>
                </a:lnTo>
                <a:lnTo>
                  <a:pt x="199" y="281"/>
                </a:lnTo>
                <a:lnTo>
                  <a:pt x="199" y="278"/>
                </a:lnTo>
                <a:lnTo>
                  <a:pt x="199" y="274"/>
                </a:lnTo>
                <a:lnTo>
                  <a:pt x="203" y="274"/>
                </a:lnTo>
                <a:lnTo>
                  <a:pt x="207" y="274"/>
                </a:lnTo>
                <a:lnTo>
                  <a:pt x="207" y="270"/>
                </a:lnTo>
                <a:lnTo>
                  <a:pt x="207" y="266"/>
                </a:lnTo>
                <a:lnTo>
                  <a:pt x="215" y="266"/>
                </a:lnTo>
                <a:lnTo>
                  <a:pt x="223" y="266"/>
                </a:lnTo>
                <a:lnTo>
                  <a:pt x="223" y="262"/>
                </a:lnTo>
                <a:lnTo>
                  <a:pt x="223" y="258"/>
                </a:lnTo>
                <a:lnTo>
                  <a:pt x="230" y="258"/>
                </a:lnTo>
                <a:lnTo>
                  <a:pt x="238" y="258"/>
                </a:lnTo>
                <a:lnTo>
                  <a:pt x="243" y="250"/>
                </a:lnTo>
                <a:lnTo>
                  <a:pt x="247" y="246"/>
                </a:lnTo>
                <a:lnTo>
                  <a:pt x="248" y="244"/>
                </a:lnTo>
                <a:lnTo>
                  <a:pt x="249" y="241"/>
                </a:lnTo>
                <a:lnTo>
                  <a:pt x="250" y="236"/>
                </a:lnTo>
                <a:lnTo>
                  <a:pt x="250" y="231"/>
                </a:lnTo>
                <a:lnTo>
                  <a:pt x="254" y="231"/>
                </a:lnTo>
                <a:lnTo>
                  <a:pt x="259" y="231"/>
                </a:lnTo>
                <a:lnTo>
                  <a:pt x="259" y="225"/>
                </a:lnTo>
                <a:lnTo>
                  <a:pt x="259" y="222"/>
                </a:lnTo>
                <a:lnTo>
                  <a:pt x="266" y="222"/>
                </a:lnTo>
                <a:lnTo>
                  <a:pt x="275" y="222"/>
                </a:lnTo>
                <a:lnTo>
                  <a:pt x="275" y="218"/>
                </a:lnTo>
                <a:lnTo>
                  <a:pt x="275" y="215"/>
                </a:lnTo>
                <a:lnTo>
                  <a:pt x="280" y="213"/>
                </a:lnTo>
                <a:lnTo>
                  <a:pt x="286" y="213"/>
                </a:lnTo>
                <a:lnTo>
                  <a:pt x="292" y="200"/>
                </a:lnTo>
                <a:lnTo>
                  <a:pt x="299" y="188"/>
                </a:lnTo>
                <a:lnTo>
                  <a:pt x="302" y="182"/>
                </a:lnTo>
                <a:lnTo>
                  <a:pt x="303" y="176"/>
                </a:lnTo>
                <a:lnTo>
                  <a:pt x="304" y="169"/>
                </a:lnTo>
                <a:lnTo>
                  <a:pt x="303" y="162"/>
                </a:lnTo>
                <a:lnTo>
                  <a:pt x="307" y="162"/>
                </a:lnTo>
                <a:lnTo>
                  <a:pt x="310" y="162"/>
                </a:lnTo>
                <a:lnTo>
                  <a:pt x="310" y="154"/>
                </a:lnTo>
                <a:lnTo>
                  <a:pt x="310" y="147"/>
                </a:lnTo>
                <a:lnTo>
                  <a:pt x="310" y="138"/>
                </a:lnTo>
                <a:lnTo>
                  <a:pt x="310" y="131"/>
                </a:lnTo>
                <a:lnTo>
                  <a:pt x="295" y="127"/>
                </a:lnTo>
                <a:lnTo>
                  <a:pt x="283" y="123"/>
                </a:lnTo>
                <a:lnTo>
                  <a:pt x="286" y="114"/>
                </a:lnTo>
                <a:lnTo>
                  <a:pt x="290" y="106"/>
                </a:lnTo>
                <a:lnTo>
                  <a:pt x="295" y="104"/>
                </a:lnTo>
                <a:lnTo>
                  <a:pt x="303" y="103"/>
                </a:lnTo>
                <a:lnTo>
                  <a:pt x="303" y="106"/>
                </a:lnTo>
                <a:lnTo>
                  <a:pt x="303" y="111"/>
                </a:lnTo>
                <a:lnTo>
                  <a:pt x="314" y="111"/>
                </a:lnTo>
                <a:lnTo>
                  <a:pt x="327" y="111"/>
                </a:lnTo>
                <a:lnTo>
                  <a:pt x="327" y="106"/>
                </a:lnTo>
                <a:lnTo>
                  <a:pt x="327" y="103"/>
                </a:lnTo>
                <a:lnTo>
                  <a:pt x="331" y="103"/>
                </a:lnTo>
                <a:lnTo>
                  <a:pt x="334" y="103"/>
                </a:lnTo>
                <a:lnTo>
                  <a:pt x="334" y="95"/>
                </a:lnTo>
                <a:lnTo>
                  <a:pt x="334" y="86"/>
                </a:lnTo>
                <a:lnTo>
                  <a:pt x="334" y="79"/>
                </a:lnTo>
                <a:lnTo>
                  <a:pt x="334" y="72"/>
                </a:lnTo>
                <a:lnTo>
                  <a:pt x="326" y="72"/>
                </a:lnTo>
                <a:lnTo>
                  <a:pt x="318" y="72"/>
                </a:lnTo>
                <a:lnTo>
                  <a:pt x="318" y="63"/>
                </a:lnTo>
                <a:lnTo>
                  <a:pt x="318" y="53"/>
                </a:lnTo>
                <a:lnTo>
                  <a:pt x="318" y="45"/>
                </a:lnTo>
                <a:lnTo>
                  <a:pt x="318" y="36"/>
                </a:lnTo>
                <a:lnTo>
                  <a:pt x="323" y="36"/>
                </a:lnTo>
                <a:lnTo>
                  <a:pt x="331" y="36"/>
                </a:lnTo>
                <a:lnTo>
                  <a:pt x="331" y="40"/>
                </a:lnTo>
                <a:lnTo>
                  <a:pt x="331" y="43"/>
                </a:lnTo>
                <a:lnTo>
                  <a:pt x="341" y="45"/>
                </a:lnTo>
                <a:lnTo>
                  <a:pt x="351" y="46"/>
                </a:lnTo>
                <a:lnTo>
                  <a:pt x="356" y="56"/>
                </a:lnTo>
                <a:lnTo>
                  <a:pt x="359" y="67"/>
                </a:lnTo>
                <a:lnTo>
                  <a:pt x="363" y="76"/>
                </a:lnTo>
                <a:lnTo>
                  <a:pt x="366" y="87"/>
                </a:lnTo>
                <a:lnTo>
                  <a:pt x="373" y="87"/>
                </a:lnTo>
                <a:lnTo>
                  <a:pt x="382" y="87"/>
                </a:lnTo>
                <a:lnTo>
                  <a:pt x="382" y="95"/>
                </a:lnTo>
                <a:lnTo>
                  <a:pt x="382" y="103"/>
                </a:lnTo>
                <a:lnTo>
                  <a:pt x="390" y="103"/>
                </a:lnTo>
                <a:lnTo>
                  <a:pt x="398" y="103"/>
                </a:lnTo>
                <a:lnTo>
                  <a:pt x="398" y="106"/>
                </a:lnTo>
                <a:lnTo>
                  <a:pt x="398" y="111"/>
                </a:lnTo>
                <a:lnTo>
                  <a:pt x="411" y="111"/>
                </a:lnTo>
                <a:lnTo>
                  <a:pt x="424" y="111"/>
                </a:lnTo>
                <a:lnTo>
                  <a:pt x="436" y="111"/>
                </a:lnTo>
                <a:lnTo>
                  <a:pt x="450" y="111"/>
                </a:lnTo>
                <a:lnTo>
                  <a:pt x="450" y="114"/>
                </a:lnTo>
                <a:lnTo>
                  <a:pt x="450" y="120"/>
                </a:lnTo>
                <a:lnTo>
                  <a:pt x="453" y="120"/>
                </a:lnTo>
                <a:lnTo>
                  <a:pt x="458" y="120"/>
                </a:lnTo>
                <a:lnTo>
                  <a:pt x="458" y="123"/>
                </a:lnTo>
                <a:lnTo>
                  <a:pt x="458" y="127"/>
                </a:lnTo>
                <a:lnTo>
                  <a:pt x="461" y="127"/>
                </a:lnTo>
                <a:lnTo>
                  <a:pt x="466" y="127"/>
                </a:lnTo>
                <a:lnTo>
                  <a:pt x="469" y="132"/>
                </a:lnTo>
                <a:lnTo>
                  <a:pt x="473" y="136"/>
                </a:lnTo>
                <a:lnTo>
                  <a:pt x="475" y="139"/>
                </a:lnTo>
                <a:lnTo>
                  <a:pt x="476" y="141"/>
                </a:lnTo>
                <a:lnTo>
                  <a:pt x="477" y="143"/>
                </a:lnTo>
                <a:lnTo>
                  <a:pt x="477" y="147"/>
                </a:lnTo>
                <a:lnTo>
                  <a:pt x="485" y="147"/>
                </a:lnTo>
                <a:lnTo>
                  <a:pt x="494" y="147"/>
                </a:lnTo>
                <a:lnTo>
                  <a:pt x="494" y="151"/>
                </a:lnTo>
                <a:lnTo>
                  <a:pt x="494" y="155"/>
                </a:lnTo>
                <a:lnTo>
                  <a:pt x="498" y="155"/>
                </a:lnTo>
                <a:lnTo>
                  <a:pt x="501" y="155"/>
                </a:lnTo>
                <a:lnTo>
                  <a:pt x="501" y="159"/>
                </a:lnTo>
                <a:lnTo>
                  <a:pt x="501" y="162"/>
                </a:lnTo>
                <a:lnTo>
                  <a:pt x="513" y="164"/>
                </a:lnTo>
                <a:lnTo>
                  <a:pt x="525" y="166"/>
                </a:lnTo>
                <a:lnTo>
                  <a:pt x="537" y="168"/>
                </a:lnTo>
                <a:lnTo>
                  <a:pt x="548" y="170"/>
                </a:lnTo>
                <a:lnTo>
                  <a:pt x="548" y="166"/>
                </a:lnTo>
                <a:lnTo>
                  <a:pt x="548" y="162"/>
                </a:lnTo>
                <a:lnTo>
                  <a:pt x="553" y="162"/>
                </a:lnTo>
                <a:lnTo>
                  <a:pt x="558" y="162"/>
                </a:lnTo>
                <a:lnTo>
                  <a:pt x="558" y="154"/>
                </a:lnTo>
                <a:lnTo>
                  <a:pt x="558" y="147"/>
                </a:lnTo>
                <a:lnTo>
                  <a:pt x="558" y="138"/>
                </a:lnTo>
                <a:lnTo>
                  <a:pt x="558" y="131"/>
                </a:lnTo>
                <a:lnTo>
                  <a:pt x="553" y="131"/>
                </a:lnTo>
                <a:lnTo>
                  <a:pt x="548" y="131"/>
                </a:lnTo>
                <a:lnTo>
                  <a:pt x="548" y="127"/>
                </a:lnTo>
                <a:lnTo>
                  <a:pt x="548" y="123"/>
                </a:lnTo>
                <a:lnTo>
                  <a:pt x="534" y="123"/>
                </a:lnTo>
                <a:lnTo>
                  <a:pt x="518" y="123"/>
                </a:lnTo>
                <a:lnTo>
                  <a:pt x="504" y="123"/>
                </a:lnTo>
                <a:lnTo>
                  <a:pt x="489" y="123"/>
                </a:lnTo>
                <a:lnTo>
                  <a:pt x="489" y="112"/>
                </a:lnTo>
                <a:lnTo>
                  <a:pt x="489" y="103"/>
                </a:lnTo>
                <a:lnTo>
                  <a:pt x="492" y="103"/>
                </a:lnTo>
                <a:lnTo>
                  <a:pt x="498" y="103"/>
                </a:lnTo>
                <a:lnTo>
                  <a:pt x="498" y="99"/>
                </a:lnTo>
                <a:lnTo>
                  <a:pt x="498" y="96"/>
                </a:lnTo>
                <a:lnTo>
                  <a:pt x="502" y="96"/>
                </a:lnTo>
                <a:lnTo>
                  <a:pt x="506" y="96"/>
                </a:lnTo>
                <a:lnTo>
                  <a:pt x="506" y="91"/>
                </a:lnTo>
                <a:lnTo>
                  <a:pt x="506" y="87"/>
                </a:lnTo>
                <a:lnTo>
                  <a:pt x="523" y="85"/>
                </a:lnTo>
                <a:lnTo>
                  <a:pt x="535" y="84"/>
                </a:lnTo>
                <a:lnTo>
                  <a:pt x="541" y="82"/>
                </a:lnTo>
                <a:lnTo>
                  <a:pt x="545" y="81"/>
                </a:lnTo>
                <a:lnTo>
                  <a:pt x="550" y="79"/>
                </a:lnTo>
                <a:lnTo>
                  <a:pt x="554" y="77"/>
                </a:lnTo>
                <a:lnTo>
                  <a:pt x="557" y="74"/>
                </a:lnTo>
                <a:lnTo>
                  <a:pt x="560" y="71"/>
                </a:lnTo>
                <a:lnTo>
                  <a:pt x="563" y="67"/>
                </a:lnTo>
                <a:lnTo>
                  <a:pt x="565" y="63"/>
                </a:lnTo>
                <a:lnTo>
                  <a:pt x="569" y="51"/>
                </a:lnTo>
                <a:lnTo>
                  <a:pt x="572" y="36"/>
                </a:lnTo>
                <a:lnTo>
                  <a:pt x="569" y="36"/>
                </a:lnTo>
                <a:lnTo>
                  <a:pt x="566" y="36"/>
                </a:lnTo>
                <a:lnTo>
                  <a:pt x="566" y="27"/>
                </a:lnTo>
                <a:lnTo>
                  <a:pt x="566" y="19"/>
                </a:lnTo>
                <a:lnTo>
                  <a:pt x="569" y="19"/>
                </a:lnTo>
                <a:lnTo>
                  <a:pt x="572" y="19"/>
                </a:lnTo>
                <a:lnTo>
                  <a:pt x="574" y="9"/>
                </a:lnTo>
                <a:lnTo>
                  <a:pt x="578" y="0"/>
                </a:lnTo>
                <a:lnTo>
                  <a:pt x="590" y="0"/>
                </a:lnTo>
                <a:lnTo>
                  <a:pt x="602" y="0"/>
                </a:lnTo>
                <a:lnTo>
                  <a:pt x="616" y="0"/>
                </a:lnTo>
                <a:lnTo>
                  <a:pt x="629" y="0"/>
                </a:lnTo>
                <a:lnTo>
                  <a:pt x="630" y="8"/>
                </a:lnTo>
                <a:lnTo>
                  <a:pt x="632" y="15"/>
                </a:lnTo>
                <a:lnTo>
                  <a:pt x="635" y="23"/>
                </a:lnTo>
                <a:lnTo>
                  <a:pt x="638" y="31"/>
                </a:lnTo>
                <a:lnTo>
                  <a:pt x="632" y="31"/>
                </a:lnTo>
                <a:lnTo>
                  <a:pt x="629" y="31"/>
                </a:lnTo>
                <a:lnTo>
                  <a:pt x="629" y="39"/>
                </a:lnTo>
                <a:lnTo>
                  <a:pt x="629" y="48"/>
                </a:lnTo>
                <a:lnTo>
                  <a:pt x="624" y="48"/>
                </a:lnTo>
                <a:lnTo>
                  <a:pt x="621" y="48"/>
                </a:lnTo>
                <a:lnTo>
                  <a:pt x="616" y="62"/>
                </a:lnTo>
                <a:lnTo>
                  <a:pt x="613" y="75"/>
                </a:lnTo>
                <a:lnTo>
                  <a:pt x="609" y="88"/>
                </a:lnTo>
                <a:lnTo>
                  <a:pt x="606" y="103"/>
                </a:lnTo>
                <a:lnTo>
                  <a:pt x="609" y="103"/>
                </a:lnTo>
                <a:lnTo>
                  <a:pt x="614" y="103"/>
                </a:lnTo>
                <a:lnTo>
                  <a:pt x="614" y="106"/>
                </a:lnTo>
                <a:lnTo>
                  <a:pt x="614" y="111"/>
                </a:lnTo>
                <a:lnTo>
                  <a:pt x="617" y="111"/>
                </a:lnTo>
                <a:lnTo>
                  <a:pt x="621" y="111"/>
                </a:lnTo>
                <a:lnTo>
                  <a:pt x="621" y="114"/>
                </a:lnTo>
                <a:lnTo>
                  <a:pt x="621" y="120"/>
                </a:lnTo>
                <a:lnTo>
                  <a:pt x="642" y="118"/>
                </a:lnTo>
                <a:lnTo>
                  <a:pt x="653" y="116"/>
                </a:lnTo>
                <a:lnTo>
                  <a:pt x="660" y="114"/>
                </a:lnTo>
                <a:lnTo>
                  <a:pt x="669" y="111"/>
                </a:lnTo>
                <a:lnTo>
                  <a:pt x="670" y="97"/>
                </a:lnTo>
                <a:lnTo>
                  <a:pt x="671" y="85"/>
                </a:lnTo>
                <a:lnTo>
                  <a:pt x="672" y="74"/>
                </a:lnTo>
                <a:lnTo>
                  <a:pt x="674" y="65"/>
                </a:lnTo>
                <a:lnTo>
                  <a:pt x="677" y="56"/>
                </a:lnTo>
                <a:lnTo>
                  <a:pt x="682" y="47"/>
                </a:lnTo>
                <a:lnTo>
                  <a:pt x="687" y="37"/>
                </a:lnTo>
                <a:lnTo>
                  <a:pt x="696" y="26"/>
                </a:lnTo>
                <a:lnTo>
                  <a:pt x="706" y="26"/>
                </a:lnTo>
                <a:lnTo>
                  <a:pt x="714" y="27"/>
                </a:lnTo>
                <a:lnTo>
                  <a:pt x="723" y="28"/>
                </a:lnTo>
                <a:lnTo>
                  <a:pt x="729" y="30"/>
                </a:lnTo>
                <a:lnTo>
                  <a:pt x="736" y="33"/>
                </a:lnTo>
                <a:lnTo>
                  <a:pt x="741" y="38"/>
                </a:lnTo>
                <a:lnTo>
                  <a:pt x="747" y="44"/>
                </a:lnTo>
                <a:lnTo>
                  <a:pt x="752" y="51"/>
                </a:lnTo>
                <a:lnTo>
                  <a:pt x="756" y="51"/>
                </a:lnTo>
                <a:lnTo>
                  <a:pt x="760" y="51"/>
                </a:lnTo>
                <a:lnTo>
                  <a:pt x="760" y="55"/>
                </a:lnTo>
                <a:lnTo>
                  <a:pt x="760" y="59"/>
                </a:lnTo>
                <a:lnTo>
                  <a:pt x="764" y="59"/>
                </a:lnTo>
                <a:lnTo>
                  <a:pt x="768" y="59"/>
                </a:lnTo>
                <a:lnTo>
                  <a:pt x="769" y="67"/>
                </a:lnTo>
                <a:lnTo>
                  <a:pt x="770" y="73"/>
                </a:lnTo>
                <a:lnTo>
                  <a:pt x="772" y="79"/>
                </a:lnTo>
                <a:lnTo>
                  <a:pt x="775" y="85"/>
                </a:lnTo>
                <a:lnTo>
                  <a:pt x="780" y="98"/>
                </a:lnTo>
                <a:lnTo>
                  <a:pt x="784" y="111"/>
                </a:lnTo>
                <a:lnTo>
                  <a:pt x="788" y="111"/>
                </a:lnTo>
                <a:lnTo>
                  <a:pt x="792" y="111"/>
                </a:lnTo>
                <a:lnTo>
                  <a:pt x="794" y="125"/>
                </a:lnTo>
                <a:lnTo>
                  <a:pt x="796" y="138"/>
                </a:lnTo>
                <a:lnTo>
                  <a:pt x="799" y="138"/>
                </a:lnTo>
                <a:lnTo>
                  <a:pt x="805" y="138"/>
                </a:lnTo>
                <a:lnTo>
                  <a:pt x="805" y="147"/>
                </a:lnTo>
                <a:lnTo>
                  <a:pt x="806" y="155"/>
                </a:lnTo>
                <a:lnTo>
                  <a:pt x="808" y="162"/>
                </a:lnTo>
                <a:lnTo>
                  <a:pt x="809" y="169"/>
                </a:lnTo>
                <a:lnTo>
                  <a:pt x="814" y="184"/>
                </a:lnTo>
                <a:lnTo>
                  <a:pt x="820" y="198"/>
                </a:lnTo>
                <a:lnTo>
                  <a:pt x="824" y="198"/>
                </a:lnTo>
                <a:lnTo>
                  <a:pt x="828" y="198"/>
                </a:lnTo>
                <a:lnTo>
                  <a:pt x="828" y="206"/>
                </a:lnTo>
                <a:lnTo>
                  <a:pt x="828" y="215"/>
                </a:lnTo>
                <a:lnTo>
                  <a:pt x="832" y="215"/>
                </a:lnTo>
                <a:lnTo>
                  <a:pt x="836" y="215"/>
                </a:lnTo>
                <a:lnTo>
                  <a:pt x="836" y="218"/>
                </a:lnTo>
                <a:lnTo>
                  <a:pt x="836" y="222"/>
                </a:lnTo>
                <a:lnTo>
                  <a:pt x="845" y="222"/>
                </a:lnTo>
                <a:lnTo>
                  <a:pt x="853" y="222"/>
                </a:lnTo>
                <a:lnTo>
                  <a:pt x="863" y="222"/>
                </a:lnTo>
                <a:lnTo>
                  <a:pt x="871" y="222"/>
                </a:lnTo>
                <a:lnTo>
                  <a:pt x="878" y="240"/>
                </a:lnTo>
                <a:lnTo>
                  <a:pt x="882" y="252"/>
                </a:lnTo>
                <a:lnTo>
                  <a:pt x="885" y="264"/>
                </a:lnTo>
                <a:lnTo>
                  <a:pt x="889" y="281"/>
                </a:lnTo>
                <a:lnTo>
                  <a:pt x="898" y="281"/>
                </a:lnTo>
                <a:lnTo>
                  <a:pt x="908" y="281"/>
                </a:lnTo>
                <a:lnTo>
                  <a:pt x="918" y="281"/>
                </a:lnTo>
                <a:lnTo>
                  <a:pt x="928" y="281"/>
                </a:lnTo>
                <a:lnTo>
                  <a:pt x="925" y="269"/>
                </a:lnTo>
                <a:lnTo>
                  <a:pt x="923" y="255"/>
                </a:lnTo>
                <a:lnTo>
                  <a:pt x="921" y="243"/>
                </a:lnTo>
                <a:lnTo>
                  <a:pt x="920" y="231"/>
                </a:lnTo>
                <a:lnTo>
                  <a:pt x="923" y="231"/>
                </a:lnTo>
                <a:lnTo>
                  <a:pt x="925" y="233"/>
                </a:lnTo>
                <a:lnTo>
                  <a:pt x="928" y="235"/>
                </a:lnTo>
                <a:lnTo>
                  <a:pt x="931" y="237"/>
                </a:lnTo>
                <a:lnTo>
                  <a:pt x="936" y="243"/>
                </a:lnTo>
                <a:lnTo>
                  <a:pt x="941" y="250"/>
                </a:lnTo>
                <a:lnTo>
                  <a:pt x="950" y="268"/>
                </a:lnTo>
                <a:lnTo>
                  <a:pt x="955" y="281"/>
                </a:lnTo>
                <a:lnTo>
                  <a:pt x="964" y="281"/>
                </a:lnTo>
                <a:lnTo>
                  <a:pt x="976" y="281"/>
                </a:lnTo>
                <a:lnTo>
                  <a:pt x="976" y="288"/>
                </a:lnTo>
                <a:lnTo>
                  <a:pt x="978" y="295"/>
                </a:lnTo>
                <a:lnTo>
                  <a:pt x="984" y="295"/>
                </a:lnTo>
                <a:lnTo>
                  <a:pt x="991" y="296"/>
                </a:lnTo>
                <a:lnTo>
                  <a:pt x="995" y="292"/>
                </a:lnTo>
                <a:lnTo>
                  <a:pt x="997" y="287"/>
                </a:lnTo>
                <a:lnTo>
                  <a:pt x="1000" y="281"/>
                </a:lnTo>
                <a:lnTo>
                  <a:pt x="1001" y="277"/>
                </a:lnTo>
                <a:lnTo>
                  <a:pt x="1000" y="273"/>
                </a:lnTo>
                <a:lnTo>
                  <a:pt x="999" y="268"/>
                </a:lnTo>
                <a:lnTo>
                  <a:pt x="996" y="264"/>
                </a:lnTo>
                <a:lnTo>
                  <a:pt x="993" y="261"/>
                </a:lnTo>
                <a:lnTo>
                  <a:pt x="986" y="253"/>
                </a:lnTo>
                <a:lnTo>
                  <a:pt x="977" y="247"/>
                </a:lnTo>
                <a:lnTo>
                  <a:pt x="967" y="242"/>
                </a:lnTo>
                <a:lnTo>
                  <a:pt x="959" y="239"/>
                </a:lnTo>
                <a:lnTo>
                  <a:pt x="955" y="227"/>
                </a:lnTo>
                <a:lnTo>
                  <a:pt x="952" y="216"/>
                </a:lnTo>
                <a:lnTo>
                  <a:pt x="948" y="205"/>
                </a:lnTo>
                <a:lnTo>
                  <a:pt x="945" y="193"/>
                </a:lnTo>
                <a:lnTo>
                  <a:pt x="939" y="192"/>
                </a:lnTo>
                <a:lnTo>
                  <a:pt x="936" y="191"/>
                </a:lnTo>
                <a:lnTo>
                  <a:pt x="936" y="186"/>
                </a:lnTo>
                <a:lnTo>
                  <a:pt x="936" y="183"/>
                </a:lnTo>
                <a:lnTo>
                  <a:pt x="931" y="183"/>
                </a:lnTo>
                <a:lnTo>
                  <a:pt x="928" y="183"/>
                </a:lnTo>
                <a:lnTo>
                  <a:pt x="928" y="175"/>
                </a:lnTo>
                <a:lnTo>
                  <a:pt x="928" y="167"/>
                </a:lnTo>
                <a:lnTo>
                  <a:pt x="923" y="167"/>
                </a:lnTo>
                <a:lnTo>
                  <a:pt x="920" y="167"/>
                </a:lnTo>
                <a:lnTo>
                  <a:pt x="920" y="158"/>
                </a:lnTo>
                <a:lnTo>
                  <a:pt x="920" y="151"/>
                </a:lnTo>
                <a:lnTo>
                  <a:pt x="916" y="151"/>
                </a:lnTo>
                <a:lnTo>
                  <a:pt x="912" y="151"/>
                </a:lnTo>
                <a:lnTo>
                  <a:pt x="906" y="138"/>
                </a:lnTo>
                <a:lnTo>
                  <a:pt x="900" y="127"/>
                </a:lnTo>
                <a:lnTo>
                  <a:pt x="894" y="116"/>
                </a:lnTo>
                <a:lnTo>
                  <a:pt x="887" y="107"/>
                </a:lnTo>
                <a:lnTo>
                  <a:pt x="880" y="97"/>
                </a:lnTo>
                <a:lnTo>
                  <a:pt x="875" y="85"/>
                </a:lnTo>
                <a:lnTo>
                  <a:pt x="871" y="73"/>
                </a:lnTo>
                <a:lnTo>
                  <a:pt x="868" y="59"/>
                </a:lnTo>
                <a:lnTo>
                  <a:pt x="872" y="59"/>
                </a:lnTo>
                <a:lnTo>
                  <a:pt x="876" y="59"/>
                </a:lnTo>
                <a:lnTo>
                  <a:pt x="876" y="55"/>
                </a:lnTo>
                <a:lnTo>
                  <a:pt x="876" y="51"/>
                </a:lnTo>
                <a:lnTo>
                  <a:pt x="880" y="51"/>
                </a:lnTo>
                <a:lnTo>
                  <a:pt x="883" y="51"/>
                </a:lnTo>
                <a:lnTo>
                  <a:pt x="885" y="46"/>
                </a:lnTo>
                <a:lnTo>
                  <a:pt x="887" y="42"/>
                </a:lnTo>
                <a:lnTo>
                  <a:pt x="896" y="42"/>
                </a:lnTo>
                <a:lnTo>
                  <a:pt x="902" y="44"/>
                </a:lnTo>
                <a:lnTo>
                  <a:pt x="908" y="46"/>
                </a:lnTo>
                <a:lnTo>
                  <a:pt x="912" y="48"/>
                </a:lnTo>
                <a:lnTo>
                  <a:pt x="916" y="52"/>
                </a:lnTo>
                <a:lnTo>
                  <a:pt x="919" y="55"/>
                </a:lnTo>
                <a:lnTo>
                  <a:pt x="921" y="60"/>
                </a:lnTo>
                <a:lnTo>
                  <a:pt x="922" y="65"/>
                </a:lnTo>
                <a:lnTo>
                  <a:pt x="923" y="87"/>
                </a:lnTo>
                <a:lnTo>
                  <a:pt x="924" y="111"/>
                </a:lnTo>
                <a:lnTo>
                  <a:pt x="931" y="111"/>
                </a:lnTo>
                <a:lnTo>
                  <a:pt x="939" y="111"/>
                </a:lnTo>
                <a:lnTo>
                  <a:pt x="947" y="111"/>
                </a:lnTo>
                <a:lnTo>
                  <a:pt x="955" y="111"/>
                </a:lnTo>
                <a:lnTo>
                  <a:pt x="959" y="118"/>
                </a:lnTo>
                <a:lnTo>
                  <a:pt x="963" y="122"/>
                </a:lnTo>
                <a:lnTo>
                  <a:pt x="968" y="125"/>
                </a:lnTo>
                <a:lnTo>
                  <a:pt x="976" y="127"/>
                </a:lnTo>
                <a:lnTo>
                  <a:pt x="976" y="132"/>
                </a:lnTo>
                <a:lnTo>
                  <a:pt x="976" y="138"/>
                </a:lnTo>
                <a:lnTo>
                  <a:pt x="979" y="138"/>
                </a:lnTo>
                <a:lnTo>
                  <a:pt x="984" y="138"/>
                </a:lnTo>
                <a:lnTo>
                  <a:pt x="984" y="150"/>
                </a:lnTo>
                <a:lnTo>
                  <a:pt x="984" y="162"/>
                </a:lnTo>
                <a:lnTo>
                  <a:pt x="987" y="162"/>
                </a:lnTo>
                <a:lnTo>
                  <a:pt x="991" y="162"/>
                </a:lnTo>
                <a:lnTo>
                  <a:pt x="991" y="170"/>
                </a:lnTo>
                <a:lnTo>
                  <a:pt x="991" y="179"/>
                </a:lnTo>
                <a:lnTo>
                  <a:pt x="999" y="179"/>
                </a:lnTo>
                <a:lnTo>
                  <a:pt x="1008" y="179"/>
                </a:lnTo>
                <a:lnTo>
                  <a:pt x="1008" y="183"/>
                </a:lnTo>
                <a:lnTo>
                  <a:pt x="1008" y="186"/>
                </a:lnTo>
                <a:lnTo>
                  <a:pt x="1011" y="186"/>
                </a:lnTo>
                <a:lnTo>
                  <a:pt x="1015" y="186"/>
                </a:lnTo>
                <a:lnTo>
                  <a:pt x="1017" y="196"/>
                </a:lnTo>
                <a:lnTo>
                  <a:pt x="1019" y="207"/>
                </a:lnTo>
                <a:lnTo>
                  <a:pt x="1023" y="207"/>
                </a:lnTo>
                <a:lnTo>
                  <a:pt x="1028" y="207"/>
                </a:lnTo>
                <a:lnTo>
                  <a:pt x="1028" y="210"/>
                </a:lnTo>
                <a:lnTo>
                  <a:pt x="1028" y="215"/>
                </a:lnTo>
                <a:lnTo>
                  <a:pt x="1032" y="215"/>
                </a:lnTo>
                <a:lnTo>
                  <a:pt x="1035" y="215"/>
                </a:lnTo>
                <a:lnTo>
                  <a:pt x="1035" y="218"/>
                </a:lnTo>
                <a:lnTo>
                  <a:pt x="1035" y="222"/>
                </a:lnTo>
                <a:lnTo>
                  <a:pt x="1039" y="222"/>
                </a:lnTo>
                <a:lnTo>
                  <a:pt x="1043" y="222"/>
                </a:lnTo>
                <a:lnTo>
                  <a:pt x="1043" y="225"/>
                </a:lnTo>
                <a:lnTo>
                  <a:pt x="1043" y="231"/>
                </a:lnTo>
                <a:lnTo>
                  <a:pt x="1047" y="231"/>
                </a:lnTo>
                <a:lnTo>
                  <a:pt x="1051" y="231"/>
                </a:lnTo>
                <a:lnTo>
                  <a:pt x="1051" y="234"/>
                </a:lnTo>
                <a:lnTo>
                  <a:pt x="1051" y="239"/>
                </a:lnTo>
                <a:lnTo>
                  <a:pt x="1056" y="239"/>
                </a:lnTo>
                <a:lnTo>
                  <a:pt x="1059" y="239"/>
                </a:lnTo>
                <a:lnTo>
                  <a:pt x="1062" y="245"/>
                </a:lnTo>
                <a:lnTo>
                  <a:pt x="1065" y="250"/>
                </a:lnTo>
                <a:lnTo>
                  <a:pt x="1068" y="255"/>
                </a:lnTo>
                <a:lnTo>
                  <a:pt x="1071" y="259"/>
                </a:lnTo>
                <a:lnTo>
                  <a:pt x="1074" y="261"/>
                </a:lnTo>
                <a:lnTo>
                  <a:pt x="1078" y="263"/>
                </a:lnTo>
                <a:lnTo>
                  <a:pt x="1085" y="265"/>
                </a:lnTo>
                <a:lnTo>
                  <a:pt x="1091" y="266"/>
                </a:lnTo>
                <a:lnTo>
                  <a:pt x="1091" y="262"/>
                </a:lnTo>
                <a:lnTo>
                  <a:pt x="1091" y="258"/>
                </a:lnTo>
                <a:lnTo>
                  <a:pt x="1097" y="258"/>
                </a:lnTo>
                <a:lnTo>
                  <a:pt x="1103" y="258"/>
                </a:lnTo>
                <a:lnTo>
                  <a:pt x="1103" y="266"/>
                </a:lnTo>
                <a:lnTo>
                  <a:pt x="1103" y="274"/>
                </a:lnTo>
                <a:lnTo>
                  <a:pt x="1108" y="274"/>
                </a:lnTo>
                <a:lnTo>
                  <a:pt x="1115" y="274"/>
                </a:lnTo>
                <a:lnTo>
                  <a:pt x="1115" y="280"/>
                </a:lnTo>
                <a:lnTo>
                  <a:pt x="1115" y="287"/>
                </a:lnTo>
                <a:lnTo>
                  <a:pt x="1108" y="287"/>
                </a:lnTo>
                <a:lnTo>
                  <a:pt x="1103" y="287"/>
                </a:lnTo>
                <a:lnTo>
                  <a:pt x="1103" y="290"/>
                </a:lnTo>
                <a:lnTo>
                  <a:pt x="1103" y="294"/>
                </a:lnTo>
                <a:lnTo>
                  <a:pt x="1096" y="297"/>
                </a:lnTo>
                <a:lnTo>
                  <a:pt x="1090" y="301"/>
                </a:lnTo>
                <a:lnTo>
                  <a:pt x="1090" y="309"/>
                </a:lnTo>
                <a:lnTo>
                  <a:pt x="1090" y="319"/>
                </a:lnTo>
                <a:lnTo>
                  <a:pt x="1090" y="328"/>
                </a:lnTo>
                <a:lnTo>
                  <a:pt x="1090" y="338"/>
                </a:lnTo>
                <a:lnTo>
                  <a:pt x="1099" y="344"/>
                </a:lnTo>
                <a:lnTo>
                  <a:pt x="1105" y="349"/>
                </a:lnTo>
                <a:lnTo>
                  <a:pt x="1107" y="352"/>
                </a:lnTo>
                <a:lnTo>
                  <a:pt x="1108" y="356"/>
                </a:lnTo>
                <a:lnTo>
                  <a:pt x="1111" y="360"/>
                </a:lnTo>
                <a:lnTo>
                  <a:pt x="1112" y="366"/>
                </a:lnTo>
                <a:lnTo>
                  <a:pt x="1108" y="367"/>
                </a:lnTo>
                <a:lnTo>
                  <a:pt x="1104" y="369"/>
                </a:lnTo>
                <a:lnTo>
                  <a:pt x="1108" y="372"/>
                </a:lnTo>
                <a:lnTo>
                  <a:pt x="1113" y="375"/>
                </a:lnTo>
                <a:lnTo>
                  <a:pt x="1117" y="376"/>
                </a:lnTo>
                <a:lnTo>
                  <a:pt x="1122" y="377"/>
                </a:lnTo>
                <a:lnTo>
                  <a:pt x="1132" y="378"/>
                </a:lnTo>
                <a:lnTo>
                  <a:pt x="1143" y="379"/>
                </a:lnTo>
                <a:lnTo>
                  <a:pt x="1143" y="374"/>
                </a:lnTo>
                <a:lnTo>
                  <a:pt x="1143" y="371"/>
                </a:lnTo>
                <a:lnTo>
                  <a:pt x="1147" y="371"/>
                </a:lnTo>
                <a:lnTo>
                  <a:pt x="1151" y="371"/>
                </a:lnTo>
                <a:lnTo>
                  <a:pt x="1151" y="363"/>
                </a:lnTo>
                <a:lnTo>
                  <a:pt x="1151" y="358"/>
                </a:lnTo>
                <a:lnTo>
                  <a:pt x="1159" y="358"/>
                </a:lnTo>
                <a:lnTo>
                  <a:pt x="1168" y="358"/>
                </a:lnTo>
                <a:lnTo>
                  <a:pt x="1175" y="358"/>
                </a:lnTo>
                <a:lnTo>
                  <a:pt x="1183" y="358"/>
                </a:lnTo>
                <a:lnTo>
                  <a:pt x="1183" y="363"/>
                </a:lnTo>
                <a:lnTo>
                  <a:pt x="1183" y="371"/>
                </a:lnTo>
                <a:lnTo>
                  <a:pt x="1187" y="371"/>
                </a:lnTo>
                <a:lnTo>
                  <a:pt x="1190" y="371"/>
                </a:lnTo>
                <a:lnTo>
                  <a:pt x="1190" y="380"/>
                </a:lnTo>
                <a:lnTo>
                  <a:pt x="1190" y="390"/>
                </a:lnTo>
                <a:lnTo>
                  <a:pt x="1184" y="391"/>
                </a:lnTo>
                <a:lnTo>
                  <a:pt x="1179" y="392"/>
                </a:lnTo>
                <a:lnTo>
                  <a:pt x="1175" y="394"/>
                </a:lnTo>
                <a:lnTo>
                  <a:pt x="1171" y="398"/>
                </a:lnTo>
                <a:lnTo>
                  <a:pt x="1164" y="405"/>
                </a:lnTo>
                <a:lnTo>
                  <a:pt x="1157" y="413"/>
                </a:lnTo>
                <a:lnTo>
                  <a:pt x="1150" y="414"/>
                </a:lnTo>
                <a:lnTo>
                  <a:pt x="1144" y="416"/>
                </a:lnTo>
                <a:lnTo>
                  <a:pt x="1138" y="417"/>
                </a:lnTo>
                <a:lnTo>
                  <a:pt x="1134" y="420"/>
                </a:lnTo>
                <a:lnTo>
                  <a:pt x="1130" y="424"/>
                </a:lnTo>
                <a:lnTo>
                  <a:pt x="1127" y="428"/>
                </a:lnTo>
                <a:lnTo>
                  <a:pt x="1125" y="434"/>
                </a:lnTo>
                <a:lnTo>
                  <a:pt x="1124" y="442"/>
                </a:lnTo>
                <a:lnTo>
                  <a:pt x="1112" y="442"/>
                </a:lnTo>
                <a:lnTo>
                  <a:pt x="1099" y="442"/>
                </a:lnTo>
                <a:lnTo>
                  <a:pt x="1093" y="427"/>
                </a:lnTo>
                <a:lnTo>
                  <a:pt x="1087" y="412"/>
                </a:lnTo>
                <a:lnTo>
                  <a:pt x="1078" y="417"/>
                </a:lnTo>
                <a:lnTo>
                  <a:pt x="1073" y="422"/>
                </a:lnTo>
                <a:lnTo>
                  <a:pt x="1068" y="430"/>
                </a:lnTo>
                <a:lnTo>
                  <a:pt x="1064" y="438"/>
                </a:lnTo>
                <a:lnTo>
                  <a:pt x="1053" y="440"/>
                </a:lnTo>
                <a:lnTo>
                  <a:pt x="1043" y="442"/>
                </a:lnTo>
                <a:lnTo>
                  <a:pt x="1043" y="445"/>
                </a:lnTo>
                <a:lnTo>
                  <a:pt x="1043" y="450"/>
                </a:lnTo>
                <a:lnTo>
                  <a:pt x="1039" y="450"/>
                </a:lnTo>
                <a:lnTo>
                  <a:pt x="1035" y="450"/>
                </a:lnTo>
                <a:lnTo>
                  <a:pt x="1034" y="463"/>
                </a:lnTo>
                <a:lnTo>
                  <a:pt x="1031" y="473"/>
                </a:lnTo>
                <a:lnTo>
                  <a:pt x="1029" y="484"/>
                </a:lnTo>
                <a:lnTo>
                  <a:pt x="1024" y="492"/>
                </a:lnTo>
                <a:lnTo>
                  <a:pt x="1020" y="500"/>
                </a:lnTo>
                <a:lnTo>
                  <a:pt x="1014" y="508"/>
                </a:lnTo>
                <a:lnTo>
                  <a:pt x="1007" y="515"/>
                </a:lnTo>
                <a:lnTo>
                  <a:pt x="996" y="521"/>
                </a:lnTo>
                <a:lnTo>
                  <a:pt x="993" y="528"/>
                </a:lnTo>
                <a:lnTo>
                  <a:pt x="991" y="538"/>
                </a:lnTo>
                <a:lnTo>
                  <a:pt x="987" y="538"/>
                </a:lnTo>
                <a:lnTo>
                  <a:pt x="984" y="538"/>
                </a:lnTo>
                <a:lnTo>
                  <a:pt x="983" y="571"/>
                </a:lnTo>
                <a:lnTo>
                  <a:pt x="982" y="603"/>
                </a:lnTo>
                <a:lnTo>
                  <a:pt x="982" y="635"/>
                </a:lnTo>
                <a:lnTo>
                  <a:pt x="984" y="669"/>
                </a:lnTo>
                <a:lnTo>
                  <a:pt x="987" y="669"/>
                </a:lnTo>
                <a:lnTo>
                  <a:pt x="991" y="669"/>
                </a:lnTo>
                <a:lnTo>
                  <a:pt x="991" y="682"/>
                </a:lnTo>
                <a:lnTo>
                  <a:pt x="991" y="696"/>
                </a:lnTo>
                <a:lnTo>
                  <a:pt x="994" y="696"/>
                </a:lnTo>
                <a:lnTo>
                  <a:pt x="1000" y="696"/>
                </a:lnTo>
                <a:lnTo>
                  <a:pt x="1000" y="700"/>
                </a:lnTo>
                <a:lnTo>
                  <a:pt x="1000" y="705"/>
                </a:lnTo>
                <a:lnTo>
                  <a:pt x="1003" y="705"/>
                </a:lnTo>
                <a:lnTo>
                  <a:pt x="1008" y="705"/>
                </a:lnTo>
                <a:lnTo>
                  <a:pt x="1008" y="713"/>
                </a:lnTo>
                <a:lnTo>
                  <a:pt x="1008" y="721"/>
                </a:lnTo>
                <a:lnTo>
                  <a:pt x="1008" y="728"/>
                </a:lnTo>
                <a:lnTo>
                  <a:pt x="1008" y="737"/>
                </a:lnTo>
                <a:lnTo>
                  <a:pt x="1011" y="737"/>
                </a:lnTo>
                <a:lnTo>
                  <a:pt x="1015" y="737"/>
                </a:lnTo>
                <a:lnTo>
                  <a:pt x="1015" y="743"/>
                </a:lnTo>
                <a:lnTo>
                  <a:pt x="1015" y="749"/>
                </a:lnTo>
                <a:lnTo>
                  <a:pt x="1021" y="749"/>
                </a:lnTo>
                <a:lnTo>
                  <a:pt x="1028" y="749"/>
                </a:lnTo>
                <a:lnTo>
                  <a:pt x="1028" y="756"/>
                </a:lnTo>
                <a:lnTo>
                  <a:pt x="1028" y="765"/>
                </a:lnTo>
                <a:lnTo>
                  <a:pt x="1040" y="765"/>
                </a:lnTo>
                <a:lnTo>
                  <a:pt x="1051" y="765"/>
                </a:lnTo>
                <a:lnTo>
                  <a:pt x="1064" y="765"/>
                </a:lnTo>
                <a:lnTo>
                  <a:pt x="1075" y="765"/>
                </a:lnTo>
                <a:lnTo>
                  <a:pt x="1075" y="760"/>
                </a:lnTo>
                <a:lnTo>
                  <a:pt x="1075" y="756"/>
                </a:lnTo>
                <a:lnTo>
                  <a:pt x="1085" y="756"/>
                </a:lnTo>
                <a:lnTo>
                  <a:pt x="1095" y="756"/>
                </a:lnTo>
                <a:lnTo>
                  <a:pt x="1095" y="768"/>
                </a:lnTo>
                <a:lnTo>
                  <a:pt x="1095" y="780"/>
                </a:lnTo>
                <a:lnTo>
                  <a:pt x="1103" y="780"/>
                </a:lnTo>
                <a:lnTo>
                  <a:pt x="1112" y="780"/>
                </a:lnTo>
                <a:lnTo>
                  <a:pt x="1112" y="792"/>
                </a:lnTo>
                <a:lnTo>
                  <a:pt x="1112" y="804"/>
                </a:lnTo>
                <a:lnTo>
                  <a:pt x="1107" y="804"/>
                </a:lnTo>
                <a:lnTo>
                  <a:pt x="1103" y="804"/>
                </a:lnTo>
                <a:lnTo>
                  <a:pt x="1103" y="807"/>
                </a:lnTo>
                <a:lnTo>
                  <a:pt x="1103" y="812"/>
                </a:lnTo>
                <a:lnTo>
                  <a:pt x="1098" y="812"/>
                </a:lnTo>
                <a:lnTo>
                  <a:pt x="1095" y="812"/>
                </a:lnTo>
                <a:lnTo>
                  <a:pt x="1095" y="816"/>
                </a:lnTo>
                <a:lnTo>
                  <a:pt x="1095" y="821"/>
                </a:lnTo>
                <a:lnTo>
                  <a:pt x="1085" y="821"/>
                </a:lnTo>
                <a:lnTo>
                  <a:pt x="1075" y="821"/>
                </a:lnTo>
                <a:lnTo>
                  <a:pt x="1075" y="816"/>
                </a:lnTo>
                <a:lnTo>
                  <a:pt x="1075" y="812"/>
                </a:lnTo>
                <a:lnTo>
                  <a:pt x="1060" y="806"/>
                </a:lnTo>
                <a:lnTo>
                  <a:pt x="1046" y="802"/>
                </a:lnTo>
                <a:lnTo>
                  <a:pt x="1039" y="801"/>
                </a:lnTo>
                <a:lnTo>
                  <a:pt x="1032" y="800"/>
                </a:lnTo>
                <a:lnTo>
                  <a:pt x="1022" y="799"/>
                </a:lnTo>
                <a:lnTo>
                  <a:pt x="1012" y="799"/>
                </a:lnTo>
                <a:lnTo>
                  <a:pt x="1007" y="792"/>
                </a:lnTo>
                <a:lnTo>
                  <a:pt x="1003" y="784"/>
                </a:lnTo>
                <a:lnTo>
                  <a:pt x="1000" y="784"/>
                </a:lnTo>
                <a:lnTo>
                  <a:pt x="995" y="784"/>
                </a:lnTo>
                <a:lnTo>
                  <a:pt x="995" y="780"/>
                </a:lnTo>
                <a:lnTo>
                  <a:pt x="995" y="777"/>
                </a:lnTo>
                <a:lnTo>
                  <a:pt x="993" y="776"/>
                </a:lnTo>
                <a:lnTo>
                  <a:pt x="991" y="776"/>
                </a:lnTo>
                <a:lnTo>
                  <a:pt x="991" y="780"/>
                </a:lnTo>
                <a:lnTo>
                  <a:pt x="991" y="784"/>
                </a:lnTo>
                <a:lnTo>
                  <a:pt x="981" y="783"/>
                </a:lnTo>
                <a:lnTo>
                  <a:pt x="972" y="783"/>
                </a:lnTo>
                <a:lnTo>
                  <a:pt x="963" y="782"/>
                </a:lnTo>
                <a:lnTo>
                  <a:pt x="954" y="782"/>
                </a:lnTo>
                <a:lnTo>
                  <a:pt x="956" y="765"/>
                </a:lnTo>
                <a:lnTo>
                  <a:pt x="957" y="755"/>
                </a:lnTo>
                <a:lnTo>
                  <a:pt x="956" y="749"/>
                </a:lnTo>
                <a:lnTo>
                  <a:pt x="955" y="744"/>
                </a:lnTo>
                <a:lnTo>
                  <a:pt x="949" y="744"/>
                </a:lnTo>
                <a:lnTo>
                  <a:pt x="944" y="744"/>
                </a:lnTo>
                <a:lnTo>
                  <a:pt x="944" y="738"/>
                </a:lnTo>
                <a:lnTo>
                  <a:pt x="944" y="733"/>
                </a:lnTo>
                <a:lnTo>
                  <a:pt x="939" y="733"/>
                </a:lnTo>
                <a:lnTo>
                  <a:pt x="936" y="733"/>
                </a:lnTo>
                <a:lnTo>
                  <a:pt x="936" y="724"/>
                </a:lnTo>
                <a:lnTo>
                  <a:pt x="936" y="717"/>
                </a:lnTo>
                <a:lnTo>
                  <a:pt x="931" y="717"/>
                </a:lnTo>
                <a:lnTo>
                  <a:pt x="928" y="717"/>
                </a:lnTo>
                <a:lnTo>
                  <a:pt x="928" y="712"/>
                </a:lnTo>
                <a:lnTo>
                  <a:pt x="928" y="709"/>
                </a:lnTo>
                <a:lnTo>
                  <a:pt x="922" y="707"/>
                </a:lnTo>
                <a:lnTo>
                  <a:pt x="917" y="706"/>
                </a:lnTo>
                <a:lnTo>
                  <a:pt x="913" y="710"/>
                </a:lnTo>
                <a:lnTo>
                  <a:pt x="911" y="713"/>
                </a:lnTo>
                <a:lnTo>
                  <a:pt x="909" y="717"/>
                </a:lnTo>
                <a:lnTo>
                  <a:pt x="907" y="725"/>
                </a:lnTo>
                <a:lnTo>
                  <a:pt x="896" y="721"/>
                </a:lnTo>
                <a:lnTo>
                  <a:pt x="885" y="715"/>
                </a:lnTo>
                <a:lnTo>
                  <a:pt x="877" y="711"/>
                </a:lnTo>
                <a:lnTo>
                  <a:pt x="871" y="709"/>
                </a:lnTo>
                <a:lnTo>
                  <a:pt x="871" y="712"/>
                </a:lnTo>
                <a:lnTo>
                  <a:pt x="871" y="717"/>
                </a:lnTo>
                <a:lnTo>
                  <a:pt x="868" y="717"/>
                </a:lnTo>
                <a:lnTo>
                  <a:pt x="865" y="717"/>
                </a:lnTo>
                <a:lnTo>
                  <a:pt x="865" y="720"/>
                </a:lnTo>
                <a:lnTo>
                  <a:pt x="865" y="725"/>
                </a:lnTo>
                <a:lnTo>
                  <a:pt x="860" y="725"/>
                </a:lnTo>
                <a:lnTo>
                  <a:pt x="856" y="725"/>
                </a:lnTo>
                <a:lnTo>
                  <a:pt x="856" y="733"/>
                </a:lnTo>
                <a:lnTo>
                  <a:pt x="856" y="741"/>
                </a:lnTo>
                <a:lnTo>
                  <a:pt x="851" y="741"/>
                </a:lnTo>
                <a:lnTo>
                  <a:pt x="847" y="741"/>
                </a:lnTo>
                <a:lnTo>
                  <a:pt x="847" y="754"/>
                </a:lnTo>
                <a:lnTo>
                  <a:pt x="847" y="768"/>
                </a:lnTo>
                <a:lnTo>
                  <a:pt x="834" y="768"/>
                </a:lnTo>
                <a:lnTo>
                  <a:pt x="820" y="768"/>
                </a:lnTo>
                <a:lnTo>
                  <a:pt x="820" y="772"/>
                </a:lnTo>
                <a:lnTo>
                  <a:pt x="820" y="776"/>
                </a:lnTo>
                <a:lnTo>
                  <a:pt x="815" y="776"/>
                </a:lnTo>
                <a:lnTo>
                  <a:pt x="812" y="776"/>
                </a:lnTo>
                <a:lnTo>
                  <a:pt x="812" y="780"/>
                </a:lnTo>
                <a:lnTo>
                  <a:pt x="812" y="784"/>
                </a:lnTo>
                <a:lnTo>
                  <a:pt x="808" y="784"/>
                </a:lnTo>
                <a:lnTo>
                  <a:pt x="805" y="784"/>
                </a:lnTo>
                <a:lnTo>
                  <a:pt x="805" y="789"/>
                </a:lnTo>
                <a:lnTo>
                  <a:pt x="805" y="792"/>
                </a:lnTo>
                <a:lnTo>
                  <a:pt x="799" y="792"/>
                </a:lnTo>
                <a:lnTo>
                  <a:pt x="796" y="792"/>
                </a:lnTo>
                <a:lnTo>
                  <a:pt x="793" y="804"/>
                </a:lnTo>
                <a:lnTo>
                  <a:pt x="791" y="814"/>
                </a:lnTo>
                <a:lnTo>
                  <a:pt x="790" y="824"/>
                </a:lnTo>
                <a:lnTo>
                  <a:pt x="790" y="839"/>
                </a:lnTo>
                <a:lnTo>
                  <a:pt x="779" y="852"/>
                </a:lnTo>
                <a:lnTo>
                  <a:pt x="769" y="862"/>
                </a:lnTo>
                <a:lnTo>
                  <a:pt x="766" y="867"/>
                </a:lnTo>
                <a:lnTo>
                  <a:pt x="762" y="874"/>
                </a:lnTo>
                <a:lnTo>
                  <a:pt x="760" y="881"/>
                </a:lnTo>
                <a:lnTo>
                  <a:pt x="757" y="889"/>
                </a:lnTo>
                <a:lnTo>
                  <a:pt x="767" y="891"/>
                </a:lnTo>
                <a:lnTo>
                  <a:pt x="779" y="894"/>
                </a:lnTo>
                <a:lnTo>
                  <a:pt x="789" y="896"/>
                </a:lnTo>
                <a:lnTo>
                  <a:pt x="799" y="900"/>
                </a:lnTo>
                <a:lnTo>
                  <a:pt x="798" y="906"/>
                </a:lnTo>
                <a:lnTo>
                  <a:pt x="796" y="913"/>
                </a:lnTo>
                <a:lnTo>
                  <a:pt x="788" y="914"/>
                </a:lnTo>
                <a:lnTo>
                  <a:pt x="782" y="915"/>
                </a:lnTo>
                <a:lnTo>
                  <a:pt x="776" y="917"/>
                </a:lnTo>
                <a:lnTo>
                  <a:pt x="770" y="919"/>
                </a:lnTo>
                <a:lnTo>
                  <a:pt x="762" y="926"/>
                </a:lnTo>
                <a:lnTo>
                  <a:pt x="755" y="932"/>
                </a:lnTo>
                <a:lnTo>
                  <a:pt x="748" y="938"/>
                </a:lnTo>
                <a:lnTo>
                  <a:pt x="740" y="945"/>
                </a:lnTo>
                <a:lnTo>
                  <a:pt x="732" y="953"/>
                </a:lnTo>
                <a:lnTo>
                  <a:pt x="721" y="960"/>
                </a:lnTo>
                <a:close/>
              </a:path>
            </a:pathLst>
          </a:custGeom>
          <a:solidFill>
            <a:srgbClr val="62E13F"/>
          </a:solidFill>
          <a:ln w="12700" cap="flat" cmpd="sng" algn="ctr">
            <a:solidFill>
              <a:srgbClr val="808080">
                <a:lumMod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>
            <a:glow rad="38100">
              <a:schemeClr val="accent1">
                <a:lumMod val="100000"/>
              </a:schemeClr>
            </a:glow>
          </a:effectLst>
          <a:scene3d>
            <a:camera prst="orthographicFront"/>
            <a:lightRig rig="threePt" dir="t"/>
          </a:scene3d>
          <a:sp3d>
            <a:bevelT w="0" h="0"/>
          </a:sp3d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Freeform 337">
            <a:extLst>
              <a:ext uri="{FF2B5EF4-FFF2-40B4-BE49-F238E27FC236}">
                <a16:creationId xmlns:a16="http://schemas.microsoft.com/office/drawing/2014/main" id="{9D6387DF-54EF-49F3-BA53-BB540F044048}"/>
              </a:ext>
            </a:extLst>
          </p:cNvPr>
          <p:cNvSpPr>
            <a:spLocks/>
          </p:cNvSpPr>
          <p:nvPr/>
        </p:nvSpPr>
        <p:spPr bwMode="auto">
          <a:xfrm>
            <a:off x="2418509" y="2401428"/>
            <a:ext cx="890996" cy="1205773"/>
          </a:xfrm>
          <a:custGeom>
            <a:avLst/>
            <a:gdLst>
              <a:gd name="T0" fmla="*/ 2147483646 w 2178"/>
              <a:gd name="T1" fmla="*/ 2147483646 h 2956"/>
              <a:gd name="T2" fmla="*/ 2147483646 w 2178"/>
              <a:gd name="T3" fmla="*/ 2147483646 h 2956"/>
              <a:gd name="T4" fmla="*/ 2147483646 w 2178"/>
              <a:gd name="T5" fmla="*/ 2147483646 h 2956"/>
              <a:gd name="T6" fmla="*/ 2147483646 w 2178"/>
              <a:gd name="T7" fmla="*/ 2147483646 h 2956"/>
              <a:gd name="T8" fmla="*/ 2147483646 w 2178"/>
              <a:gd name="T9" fmla="*/ 2147483646 h 2956"/>
              <a:gd name="T10" fmla="*/ 2147483646 w 2178"/>
              <a:gd name="T11" fmla="*/ 2147483646 h 2956"/>
              <a:gd name="T12" fmla="*/ 2147483646 w 2178"/>
              <a:gd name="T13" fmla="*/ 2147483646 h 2956"/>
              <a:gd name="T14" fmla="*/ 2147483646 w 2178"/>
              <a:gd name="T15" fmla="*/ 2147483646 h 2956"/>
              <a:gd name="T16" fmla="*/ 2147483646 w 2178"/>
              <a:gd name="T17" fmla="*/ 2147483646 h 2956"/>
              <a:gd name="T18" fmla="*/ 2147483646 w 2178"/>
              <a:gd name="T19" fmla="*/ 2147483646 h 2956"/>
              <a:gd name="T20" fmla="*/ 2147483646 w 2178"/>
              <a:gd name="T21" fmla="*/ 2147483646 h 2956"/>
              <a:gd name="T22" fmla="*/ 2147483646 w 2178"/>
              <a:gd name="T23" fmla="*/ 2147483646 h 2956"/>
              <a:gd name="T24" fmla="*/ 2147483646 w 2178"/>
              <a:gd name="T25" fmla="*/ 2147483646 h 2956"/>
              <a:gd name="T26" fmla="*/ 2147483646 w 2178"/>
              <a:gd name="T27" fmla="*/ 2147483646 h 2956"/>
              <a:gd name="T28" fmla="*/ 2147483646 w 2178"/>
              <a:gd name="T29" fmla="*/ 2147483646 h 2956"/>
              <a:gd name="T30" fmla="*/ 2147483646 w 2178"/>
              <a:gd name="T31" fmla="*/ 2147483646 h 2956"/>
              <a:gd name="T32" fmla="*/ 2147483646 w 2178"/>
              <a:gd name="T33" fmla="*/ 2147483646 h 2956"/>
              <a:gd name="T34" fmla="*/ 2147483646 w 2178"/>
              <a:gd name="T35" fmla="*/ 2147483646 h 2956"/>
              <a:gd name="T36" fmla="*/ 2147483646 w 2178"/>
              <a:gd name="T37" fmla="*/ 2147483646 h 2956"/>
              <a:gd name="T38" fmla="*/ 2147483646 w 2178"/>
              <a:gd name="T39" fmla="*/ 2147483646 h 2956"/>
              <a:gd name="T40" fmla="*/ 2147483646 w 2178"/>
              <a:gd name="T41" fmla="*/ 2147483646 h 2956"/>
              <a:gd name="T42" fmla="*/ 2147483646 w 2178"/>
              <a:gd name="T43" fmla="*/ 2147483646 h 2956"/>
              <a:gd name="T44" fmla="*/ 2147483646 w 2178"/>
              <a:gd name="T45" fmla="*/ 2147483646 h 2956"/>
              <a:gd name="T46" fmla="*/ 2147483646 w 2178"/>
              <a:gd name="T47" fmla="*/ 2147483646 h 2956"/>
              <a:gd name="T48" fmla="*/ 2147483646 w 2178"/>
              <a:gd name="T49" fmla="*/ 2147483646 h 2956"/>
              <a:gd name="T50" fmla="*/ 2147483646 w 2178"/>
              <a:gd name="T51" fmla="*/ 2147483646 h 2956"/>
              <a:gd name="T52" fmla="*/ 2147483646 w 2178"/>
              <a:gd name="T53" fmla="*/ 2147483646 h 2956"/>
              <a:gd name="T54" fmla="*/ 2147483646 w 2178"/>
              <a:gd name="T55" fmla="*/ 2147483646 h 2956"/>
              <a:gd name="T56" fmla="*/ 2147483646 w 2178"/>
              <a:gd name="T57" fmla="*/ 2147483646 h 2956"/>
              <a:gd name="T58" fmla="*/ 2147483646 w 2178"/>
              <a:gd name="T59" fmla="*/ 2147483646 h 2956"/>
              <a:gd name="T60" fmla="*/ 2147483646 w 2178"/>
              <a:gd name="T61" fmla="*/ 2147483646 h 2956"/>
              <a:gd name="T62" fmla="*/ 2147483646 w 2178"/>
              <a:gd name="T63" fmla="*/ 2147483646 h 2956"/>
              <a:gd name="T64" fmla="*/ 2147483646 w 2178"/>
              <a:gd name="T65" fmla="*/ 2147483646 h 2956"/>
              <a:gd name="T66" fmla="*/ 2147483646 w 2178"/>
              <a:gd name="T67" fmla="*/ 2147483646 h 2956"/>
              <a:gd name="T68" fmla="*/ 2147483646 w 2178"/>
              <a:gd name="T69" fmla="*/ 2147483646 h 2956"/>
              <a:gd name="T70" fmla="*/ 2147483646 w 2178"/>
              <a:gd name="T71" fmla="*/ 2147483646 h 2956"/>
              <a:gd name="T72" fmla="*/ 2147483646 w 2178"/>
              <a:gd name="T73" fmla="*/ 2147483646 h 2956"/>
              <a:gd name="T74" fmla="*/ 2147483646 w 2178"/>
              <a:gd name="T75" fmla="*/ 2147483646 h 2956"/>
              <a:gd name="T76" fmla="*/ 2147483646 w 2178"/>
              <a:gd name="T77" fmla="*/ 2147483646 h 2956"/>
              <a:gd name="T78" fmla="*/ 2147483646 w 2178"/>
              <a:gd name="T79" fmla="*/ 2147483646 h 2956"/>
              <a:gd name="T80" fmla="*/ 2147483646 w 2178"/>
              <a:gd name="T81" fmla="*/ 2147483646 h 2956"/>
              <a:gd name="T82" fmla="*/ 2147483646 w 2178"/>
              <a:gd name="T83" fmla="*/ 2147483646 h 2956"/>
              <a:gd name="T84" fmla="*/ 2147483646 w 2178"/>
              <a:gd name="T85" fmla="*/ 2147483646 h 2956"/>
              <a:gd name="T86" fmla="*/ 2147483646 w 2178"/>
              <a:gd name="T87" fmla="*/ 2147483646 h 2956"/>
              <a:gd name="T88" fmla="*/ 2147483646 w 2178"/>
              <a:gd name="T89" fmla="*/ 2147483646 h 2956"/>
              <a:gd name="T90" fmla="*/ 2147483646 w 2178"/>
              <a:gd name="T91" fmla="*/ 2147483646 h 2956"/>
              <a:gd name="T92" fmla="*/ 2147483646 w 2178"/>
              <a:gd name="T93" fmla="*/ 2147483646 h 2956"/>
              <a:gd name="T94" fmla="*/ 2147483646 w 2178"/>
              <a:gd name="T95" fmla="*/ 2147483646 h 2956"/>
              <a:gd name="T96" fmla="*/ 2147483646 w 2178"/>
              <a:gd name="T97" fmla="*/ 2147483646 h 2956"/>
              <a:gd name="T98" fmla="*/ 2147483646 w 2178"/>
              <a:gd name="T99" fmla="*/ 2147483646 h 2956"/>
              <a:gd name="T100" fmla="*/ 2147483646 w 2178"/>
              <a:gd name="T101" fmla="*/ 2147483646 h 2956"/>
              <a:gd name="T102" fmla="*/ 2147483646 w 2178"/>
              <a:gd name="T103" fmla="*/ 2147483646 h 2956"/>
              <a:gd name="T104" fmla="*/ 2147483646 w 2178"/>
              <a:gd name="T105" fmla="*/ 2147483646 h 2956"/>
              <a:gd name="T106" fmla="*/ 2147483646 w 2178"/>
              <a:gd name="T107" fmla="*/ 2147483646 h 2956"/>
              <a:gd name="T108" fmla="*/ 2147483646 w 2178"/>
              <a:gd name="T109" fmla="*/ 2147483646 h 2956"/>
              <a:gd name="T110" fmla="*/ 2147483646 w 2178"/>
              <a:gd name="T111" fmla="*/ 2147483646 h 2956"/>
              <a:gd name="T112" fmla="*/ 2147483646 w 2178"/>
              <a:gd name="T113" fmla="*/ 2147483646 h 2956"/>
              <a:gd name="T114" fmla="*/ 2147483646 w 2178"/>
              <a:gd name="T115" fmla="*/ 2147483646 h 2956"/>
              <a:gd name="T116" fmla="*/ 2147483646 w 2178"/>
              <a:gd name="T117" fmla="*/ 2147483646 h 2956"/>
              <a:gd name="T118" fmla="*/ 2147483646 w 2178"/>
              <a:gd name="T119" fmla="*/ 2147483646 h 2956"/>
              <a:gd name="T120" fmla="*/ 2147483646 w 2178"/>
              <a:gd name="T121" fmla="*/ 2147483646 h 2956"/>
              <a:gd name="T122" fmla="*/ 2147483646 w 2178"/>
              <a:gd name="T123" fmla="*/ 2147483646 h 2956"/>
              <a:gd name="T124" fmla="*/ 2147483646 w 2178"/>
              <a:gd name="T125" fmla="*/ 2147483646 h 295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2178"/>
              <a:gd name="T190" fmla="*/ 0 h 2956"/>
              <a:gd name="T191" fmla="*/ 2178 w 2178"/>
              <a:gd name="T192" fmla="*/ 2956 h 295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2178" h="2956">
                <a:moveTo>
                  <a:pt x="1316" y="2956"/>
                </a:moveTo>
                <a:lnTo>
                  <a:pt x="1313" y="2941"/>
                </a:lnTo>
                <a:lnTo>
                  <a:pt x="1309" y="2928"/>
                </a:lnTo>
                <a:lnTo>
                  <a:pt x="1305" y="2928"/>
                </a:lnTo>
                <a:lnTo>
                  <a:pt x="1301" y="2928"/>
                </a:lnTo>
                <a:lnTo>
                  <a:pt x="1301" y="2916"/>
                </a:lnTo>
                <a:lnTo>
                  <a:pt x="1301" y="2904"/>
                </a:lnTo>
                <a:lnTo>
                  <a:pt x="1296" y="2904"/>
                </a:lnTo>
                <a:lnTo>
                  <a:pt x="1292" y="2904"/>
                </a:lnTo>
                <a:lnTo>
                  <a:pt x="1287" y="2882"/>
                </a:lnTo>
                <a:lnTo>
                  <a:pt x="1282" y="2867"/>
                </a:lnTo>
                <a:lnTo>
                  <a:pt x="1280" y="2860"/>
                </a:lnTo>
                <a:lnTo>
                  <a:pt x="1277" y="2856"/>
                </a:lnTo>
                <a:lnTo>
                  <a:pt x="1274" y="2853"/>
                </a:lnTo>
                <a:lnTo>
                  <a:pt x="1270" y="2850"/>
                </a:lnTo>
                <a:lnTo>
                  <a:pt x="1266" y="2850"/>
                </a:lnTo>
                <a:lnTo>
                  <a:pt x="1262" y="2850"/>
                </a:lnTo>
                <a:lnTo>
                  <a:pt x="1257" y="2851"/>
                </a:lnTo>
                <a:lnTo>
                  <a:pt x="1251" y="2853"/>
                </a:lnTo>
                <a:lnTo>
                  <a:pt x="1236" y="2860"/>
                </a:lnTo>
                <a:lnTo>
                  <a:pt x="1219" y="2871"/>
                </a:lnTo>
                <a:lnTo>
                  <a:pt x="1207" y="2871"/>
                </a:lnTo>
                <a:lnTo>
                  <a:pt x="1197" y="2871"/>
                </a:lnTo>
                <a:lnTo>
                  <a:pt x="1185" y="2871"/>
                </a:lnTo>
                <a:lnTo>
                  <a:pt x="1175" y="2871"/>
                </a:lnTo>
                <a:lnTo>
                  <a:pt x="1167" y="2864"/>
                </a:lnTo>
                <a:lnTo>
                  <a:pt x="1160" y="2856"/>
                </a:lnTo>
                <a:lnTo>
                  <a:pt x="1160" y="2840"/>
                </a:lnTo>
                <a:lnTo>
                  <a:pt x="1160" y="2823"/>
                </a:lnTo>
                <a:lnTo>
                  <a:pt x="1161" y="2807"/>
                </a:lnTo>
                <a:lnTo>
                  <a:pt x="1161" y="2790"/>
                </a:lnTo>
                <a:lnTo>
                  <a:pt x="1151" y="2781"/>
                </a:lnTo>
                <a:lnTo>
                  <a:pt x="1144" y="2772"/>
                </a:lnTo>
                <a:lnTo>
                  <a:pt x="1142" y="2768"/>
                </a:lnTo>
                <a:lnTo>
                  <a:pt x="1140" y="2763"/>
                </a:lnTo>
                <a:lnTo>
                  <a:pt x="1139" y="2757"/>
                </a:lnTo>
                <a:lnTo>
                  <a:pt x="1137" y="2749"/>
                </a:lnTo>
                <a:lnTo>
                  <a:pt x="1134" y="2749"/>
                </a:lnTo>
                <a:lnTo>
                  <a:pt x="1129" y="2749"/>
                </a:lnTo>
                <a:lnTo>
                  <a:pt x="1129" y="2741"/>
                </a:lnTo>
                <a:lnTo>
                  <a:pt x="1129" y="2733"/>
                </a:lnTo>
                <a:lnTo>
                  <a:pt x="1129" y="2725"/>
                </a:lnTo>
                <a:lnTo>
                  <a:pt x="1129" y="2717"/>
                </a:lnTo>
                <a:lnTo>
                  <a:pt x="1137" y="2720"/>
                </a:lnTo>
                <a:lnTo>
                  <a:pt x="1144" y="2723"/>
                </a:lnTo>
                <a:lnTo>
                  <a:pt x="1153" y="2724"/>
                </a:lnTo>
                <a:lnTo>
                  <a:pt x="1169" y="2726"/>
                </a:lnTo>
                <a:lnTo>
                  <a:pt x="1173" y="2731"/>
                </a:lnTo>
                <a:lnTo>
                  <a:pt x="1178" y="2736"/>
                </a:lnTo>
                <a:lnTo>
                  <a:pt x="1182" y="2740"/>
                </a:lnTo>
                <a:lnTo>
                  <a:pt x="1188" y="2744"/>
                </a:lnTo>
                <a:lnTo>
                  <a:pt x="1200" y="2753"/>
                </a:lnTo>
                <a:lnTo>
                  <a:pt x="1212" y="2759"/>
                </a:lnTo>
                <a:lnTo>
                  <a:pt x="1225" y="2764"/>
                </a:lnTo>
                <a:lnTo>
                  <a:pt x="1238" y="2769"/>
                </a:lnTo>
                <a:lnTo>
                  <a:pt x="1252" y="2773"/>
                </a:lnTo>
                <a:lnTo>
                  <a:pt x="1264" y="2776"/>
                </a:lnTo>
                <a:lnTo>
                  <a:pt x="1264" y="2781"/>
                </a:lnTo>
                <a:lnTo>
                  <a:pt x="1264" y="2785"/>
                </a:lnTo>
                <a:lnTo>
                  <a:pt x="1279" y="2788"/>
                </a:lnTo>
                <a:lnTo>
                  <a:pt x="1293" y="2791"/>
                </a:lnTo>
                <a:lnTo>
                  <a:pt x="1306" y="2796"/>
                </a:lnTo>
                <a:lnTo>
                  <a:pt x="1318" y="2802"/>
                </a:lnTo>
                <a:lnTo>
                  <a:pt x="1331" y="2808"/>
                </a:lnTo>
                <a:lnTo>
                  <a:pt x="1344" y="2812"/>
                </a:lnTo>
                <a:lnTo>
                  <a:pt x="1351" y="2814"/>
                </a:lnTo>
                <a:lnTo>
                  <a:pt x="1358" y="2815"/>
                </a:lnTo>
                <a:lnTo>
                  <a:pt x="1366" y="2816"/>
                </a:lnTo>
                <a:lnTo>
                  <a:pt x="1373" y="2816"/>
                </a:lnTo>
                <a:lnTo>
                  <a:pt x="1379" y="2805"/>
                </a:lnTo>
                <a:lnTo>
                  <a:pt x="1382" y="2798"/>
                </a:lnTo>
                <a:lnTo>
                  <a:pt x="1385" y="2789"/>
                </a:lnTo>
                <a:lnTo>
                  <a:pt x="1388" y="2776"/>
                </a:lnTo>
                <a:lnTo>
                  <a:pt x="1392" y="2776"/>
                </a:lnTo>
                <a:lnTo>
                  <a:pt x="1396" y="2776"/>
                </a:lnTo>
                <a:lnTo>
                  <a:pt x="1396" y="2768"/>
                </a:lnTo>
                <a:lnTo>
                  <a:pt x="1396" y="2761"/>
                </a:lnTo>
                <a:lnTo>
                  <a:pt x="1400" y="2761"/>
                </a:lnTo>
                <a:lnTo>
                  <a:pt x="1404" y="2761"/>
                </a:lnTo>
                <a:lnTo>
                  <a:pt x="1406" y="2751"/>
                </a:lnTo>
                <a:lnTo>
                  <a:pt x="1408" y="2740"/>
                </a:lnTo>
                <a:lnTo>
                  <a:pt x="1409" y="2731"/>
                </a:lnTo>
                <a:lnTo>
                  <a:pt x="1412" y="2720"/>
                </a:lnTo>
                <a:lnTo>
                  <a:pt x="1398" y="2716"/>
                </a:lnTo>
                <a:lnTo>
                  <a:pt x="1386" y="2712"/>
                </a:lnTo>
                <a:lnTo>
                  <a:pt x="1373" y="2709"/>
                </a:lnTo>
                <a:lnTo>
                  <a:pt x="1361" y="2705"/>
                </a:lnTo>
                <a:lnTo>
                  <a:pt x="1361" y="2701"/>
                </a:lnTo>
                <a:lnTo>
                  <a:pt x="1361" y="2697"/>
                </a:lnTo>
                <a:lnTo>
                  <a:pt x="1352" y="2697"/>
                </a:lnTo>
                <a:lnTo>
                  <a:pt x="1345" y="2697"/>
                </a:lnTo>
                <a:lnTo>
                  <a:pt x="1345" y="2693"/>
                </a:lnTo>
                <a:lnTo>
                  <a:pt x="1345" y="2689"/>
                </a:lnTo>
                <a:lnTo>
                  <a:pt x="1322" y="2682"/>
                </a:lnTo>
                <a:lnTo>
                  <a:pt x="1301" y="2675"/>
                </a:lnTo>
                <a:lnTo>
                  <a:pt x="1278" y="2668"/>
                </a:lnTo>
                <a:lnTo>
                  <a:pt x="1256" y="2660"/>
                </a:lnTo>
                <a:lnTo>
                  <a:pt x="1256" y="2657"/>
                </a:lnTo>
                <a:lnTo>
                  <a:pt x="1256" y="2654"/>
                </a:lnTo>
                <a:lnTo>
                  <a:pt x="1250" y="2653"/>
                </a:lnTo>
                <a:lnTo>
                  <a:pt x="1245" y="2652"/>
                </a:lnTo>
                <a:lnTo>
                  <a:pt x="1239" y="2651"/>
                </a:lnTo>
                <a:lnTo>
                  <a:pt x="1235" y="2648"/>
                </a:lnTo>
                <a:lnTo>
                  <a:pt x="1231" y="2645"/>
                </a:lnTo>
                <a:lnTo>
                  <a:pt x="1229" y="2641"/>
                </a:lnTo>
                <a:lnTo>
                  <a:pt x="1227" y="2635"/>
                </a:lnTo>
                <a:lnTo>
                  <a:pt x="1225" y="2630"/>
                </a:lnTo>
                <a:lnTo>
                  <a:pt x="1229" y="2630"/>
                </a:lnTo>
                <a:lnTo>
                  <a:pt x="1232" y="2630"/>
                </a:lnTo>
                <a:lnTo>
                  <a:pt x="1232" y="2621"/>
                </a:lnTo>
                <a:lnTo>
                  <a:pt x="1232" y="2613"/>
                </a:lnTo>
                <a:lnTo>
                  <a:pt x="1236" y="2613"/>
                </a:lnTo>
                <a:lnTo>
                  <a:pt x="1240" y="2613"/>
                </a:lnTo>
                <a:lnTo>
                  <a:pt x="1240" y="2599"/>
                </a:lnTo>
                <a:lnTo>
                  <a:pt x="1240" y="2586"/>
                </a:lnTo>
                <a:lnTo>
                  <a:pt x="1229" y="2584"/>
                </a:lnTo>
                <a:lnTo>
                  <a:pt x="1219" y="2580"/>
                </a:lnTo>
                <a:lnTo>
                  <a:pt x="1207" y="2579"/>
                </a:lnTo>
                <a:lnTo>
                  <a:pt x="1197" y="2577"/>
                </a:lnTo>
                <a:lnTo>
                  <a:pt x="1200" y="2561"/>
                </a:lnTo>
                <a:lnTo>
                  <a:pt x="1204" y="2545"/>
                </a:lnTo>
                <a:lnTo>
                  <a:pt x="1207" y="2531"/>
                </a:lnTo>
                <a:lnTo>
                  <a:pt x="1211" y="2515"/>
                </a:lnTo>
                <a:lnTo>
                  <a:pt x="1204" y="2512"/>
                </a:lnTo>
                <a:lnTo>
                  <a:pt x="1197" y="2510"/>
                </a:lnTo>
                <a:lnTo>
                  <a:pt x="1197" y="2503"/>
                </a:lnTo>
                <a:lnTo>
                  <a:pt x="1197" y="2494"/>
                </a:lnTo>
                <a:lnTo>
                  <a:pt x="1197" y="2486"/>
                </a:lnTo>
                <a:lnTo>
                  <a:pt x="1197" y="2478"/>
                </a:lnTo>
                <a:lnTo>
                  <a:pt x="1200" y="2478"/>
                </a:lnTo>
                <a:lnTo>
                  <a:pt x="1205" y="2478"/>
                </a:lnTo>
                <a:lnTo>
                  <a:pt x="1204" y="2469"/>
                </a:lnTo>
                <a:lnTo>
                  <a:pt x="1204" y="2460"/>
                </a:lnTo>
                <a:lnTo>
                  <a:pt x="1204" y="2452"/>
                </a:lnTo>
                <a:lnTo>
                  <a:pt x="1204" y="2443"/>
                </a:lnTo>
                <a:lnTo>
                  <a:pt x="1206" y="2440"/>
                </a:lnTo>
                <a:lnTo>
                  <a:pt x="1208" y="2437"/>
                </a:lnTo>
                <a:lnTo>
                  <a:pt x="1209" y="2434"/>
                </a:lnTo>
                <a:lnTo>
                  <a:pt x="1209" y="2430"/>
                </a:lnTo>
                <a:lnTo>
                  <a:pt x="1209" y="2423"/>
                </a:lnTo>
                <a:lnTo>
                  <a:pt x="1208" y="2414"/>
                </a:lnTo>
                <a:lnTo>
                  <a:pt x="1212" y="2414"/>
                </a:lnTo>
                <a:lnTo>
                  <a:pt x="1217" y="2414"/>
                </a:lnTo>
                <a:lnTo>
                  <a:pt x="1217" y="2403"/>
                </a:lnTo>
                <a:lnTo>
                  <a:pt x="1217" y="2392"/>
                </a:lnTo>
                <a:lnTo>
                  <a:pt x="1217" y="2381"/>
                </a:lnTo>
                <a:lnTo>
                  <a:pt x="1217" y="2371"/>
                </a:lnTo>
                <a:lnTo>
                  <a:pt x="1206" y="2371"/>
                </a:lnTo>
                <a:lnTo>
                  <a:pt x="1197" y="2371"/>
                </a:lnTo>
                <a:lnTo>
                  <a:pt x="1197" y="2366"/>
                </a:lnTo>
                <a:lnTo>
                  <a:pt x="1197" y="2362"/>
                </a:lnTo>
                <a:lnTo>
                  <a:pt x="1189" y="2362"/>
                </a:lnTo>
                <a:lnTo>
                  <a:pt x="1181" y="2362"/>
                </a:lnTo>
                <a:lnTo>
                  <a:pt x="1181" y="2357"/>
                </a:lnTo>
                <a:lnTo>
                  <a:pt x="1181" y="2353"/>
                </a:lnTo>
                <a:lnTo>
                  <a:pt x="1168" y="2351"/>
                </a:lnTo>
                <a:lnTo>
                  <a:pt x="1157" y="2349"/>
                </a:lnTo>
                <a:lnTo>
                  <a:pt x="1147" y="2349"/>
                </a:lnTo>
                <a:lnTo>
                  <a:pt x="1130" y="2349"/>
                </a:lnTo>
                <a:lnTo>
                  <a:pt x="1129" y="2358"/>
                </a:lnTo>
                <a:lnTo>
                  <a:pt x="1127" y="2367"/>
                </a:lnTo>
                <a:lnTo>
                  <a:pt x="1123" y="2375"/>
                </a:lnTo>
                <a:lnTo>
                  <a:pt x="1118" y="2382"/>
                </a:lnTo>
                <a:lnTo>
                  <a:pt x="1113" y="2390"/>
                </a:lnTo>
                <a:lnTo>
                  <a:pt x="1109" y="2398"/>
                </a:lnTo>
                <a:lnTo>
                  <a:pt x="1105" y="2406"/>
                </a:lnTo>
                <a:lnTo>
                  <a:pt x="1101" y="2414"/>
                </a:lnTo>
                <a:lnTo>
                  <a:pt x="1097" y="2414"/>
                </a:lnTo>
                <a:lnTo>
                  <a:pt x="1094" y="2414"/>
                </a:lnTo>
                <a:lnTo>
                  <a:pt x="1094" y="2419"/>
                </a:lnTo>
                <a:lnTo>
                  <a:pt x="1094" y="2422"/>
                </a:lnTo>
                <a:lnTo>
                  <a:pt x="1089" y="2422"/>
                </a:lnTo>
                <a:lnTo>
                  <a:pt x="1086" y="2422"/>
                </a:lnTo>
                <a:lnTo>
                  <a:pt x="1081" y="2428"/>
                </a:lnTo>
                <a:lnTo>
                  <a:pt x="1074" y="2433"/>
                </a:lnTo>
                <a:lnTo>
                  <a:pt x="1068" y="2437"/>
                </a:lnTo>
                <a:lnTo>
                  <a:pt x="1062" y="2440"/>
                </a:lnTo>
                <a:lnTo>
                  <a:pt x="1048" y="2447"/>
                </a:lnTo>
                <a:lnTo>
                  <a:pt x="1034" y="2452"/>
                </a:lnTo>
                <a:lnTo>
                  <a:pt x="1027" y="2455"/>
                </a:lnTo>
                <a:lnTo>
                  <a:pt x="1021" y="2458"/>
                </a:lnTo>
                <a:lnTo>
                  <a:pt x="1015" y="2462"/>
                </a:lnTo>
                <a:lnTo>
                  <a:pt x="1010" y="2467"/>
                </a:lnTo>
                <a:lnTo>
                  <a:pt x="1006" y="2475"/>
                </a:lnTo>
                <a:lnTo>
                  <a:pt x="1003" y="2482"/>
                </a:lnTo>
                <a:lnTo>
                  <a:pt x="1002" y="2492"/>
                </a:lnTo>
                <a:lnTo>
                  <a:pt x="1001" y="2503"/>
                </a:lnTo>
                <a:lnTo>
                  <a:pt x="1008" y="2507"/>
                </a:lnTo>
                <a:lnTo>
                  <a:pt x="1014" y="2512"/>
                </a:lnTo>
                <a:lnTo>
                  <a:pt x="1020" y="2516"/>
                </a:lnTo>
                <a:lnTo>
                  <a:pt x="1024" y="2521"/>
                </a:lnTo>
                <a:lnTo>
                  <a:pt x="1027" y="2528"/>
                </a:lnTo>
                <a:lnTo>
                  <a:pt x="1029" y="2533"/>
                </a:lnTo>
                <a:lnTo>
                  <a:pt x="1030" y="2539"/>
                </a:lnTo>
                <a:lnTo>
                  <a:pt x="1030" y="2544"/>
                </a:lnTo>
                <a:lnTo>
                  <a:pt x="1030" y="2550"/>
                </a:lnTo>
                <a:lnTo>
                  <a:pt x="1029" y="2557"/>
                </a:lnTo>
                <a:lnTo>
                  <a:pt x="1027" y="2564"/>
                </a:lnTo>
                <a:lnTo>
                  <a:pt x="1024" y="2570"/>
                </a:lnTo>
                <a:lnTo>
                  <a:pt x="1017" y="2584"/>
                </a:lnTo>
                <a:lnTo>
                  <a:pt x="1010" y="2597"/>
                </a:lnTo>
                <a:lnTo>
                  <a:pt x="980" y="2599"/>
                </a:lnTo>
                <a:lnTo>
                  <a:pt x="950" y="2601"/>
                </a:lnTo>
                <a:lnTo>
                  <a:pt x="919" y="2603"/>
                </a:lnTo>
                <a:lnTo>
                  <a:pt x="888" y="2605"/>
                </a:lnTo>
                <a:lnTo>
                  <a:pt x="857" y="2607"/>
                </a:lnTo>
                <a:lnTo>
                  <a:pt x="827" y="2608"/>
                </a:lnTo>
                <a:lnTo>
                  <a:pt x="797" y="2609"/>
                </a:lnTo>
                <a:lnTo>
                  <a:pt x="767" y="2609"/>
                </a:lnTo>
                <a:lnTo>
                  <a:pt x="767" y="2604"/>
                </a:lnTo>
                <a:lnTo>
                  <a:pt x="767" y="2601"/>
                </a:lnTo>
                <a:lnTo>
                  <a:pt x="745" y="2596"/>
                </a:lnTo>
                <a:lnTo>
                  <a:pt x="724" y="2592"/>
                </a:lnTo>
                <a:lnTo>
                  <a:pt x="704" y="2588"/>
                </a:lnTo>
                <a:lnTo>
                  <a:pt x="683" y="2586"/>
                </a:lnTo>
                <a:lnTo>
                  <a:pt x="683" y="2580"/>
                </a:lnTo>
                <a:lnTo>
                  <a:pt x="683" y="2577"/>
                </a:lnTo>
                <a:lnTo>
                  <a:pt x="679" y="2577"/>
                </a:lnTo>
                <a:lnTo>
                  <a:pt x="676" y="2577"/>
                </a:lnTo>
                <a:lnTo>
                  <a:pt x="676" y="2569"/>
                </a:lnTo>
                <a:lnTo>
                  <a:pt x="676" y="2562"/>
                </a:lnTo>
                <a:lnTo>
                  <a:pt x="672" y="2559"/>
                </a:lnTo>
                <a:lnTo>
                  <a:pt x="669" y="2557"/>
                </a:lnTo>
                <a:lnTo>
                  <a:pt x="676" y="2549"/>
                </a:lnTo>
                <a:lnTo>
                  <a:pt x="682" y="2545"/>
                </a:lnTo>
                <a:lnTo>
                  <a:pt x="689" y="2540"/>
                </a:lnTo>
                <a:lnTo>
                  <a:pt x="701" y="2533"/>
                </a:lnTo>
                <a:lnTo>
                  <a:pt x="700" y="2519"/>
                </a:lnTo>
                <a:lnTo>
                  <a:pt x="700" y="2507"/>
                </a:lnTo>
                <a:lnTo>
                  <a:pt x="700" y="2494"/>
                </a:lnTo>
                <a:lnTo>
                  <a:pt x="700" y="2482"/>
                </a:lnTo>
                <a:lnTo>
                  <a:pt x="695" y="2482"/>
                </a:lnTo>
                <a:lnTo>
                  <a:pt x="692" y="2482"/>
                </a:lnTo>
                <a:lnTo>
                  <a:pt x="692" y="2478"/>
                </a:lnTo>
                <a:lnTo>
                  <a:pt x="692" y="2475"/>
                </a:lnTo>
                <a:lnTo>
                  <a:pt x="677" y="2474"/>
                </a:lnTo>
                <a:lnTo>
                  <a:pt x="666" y="2473"/>
                </a:lnTo>
                <a:lnTo>
                  <a:pt x="655" y="2474"/>
                </a:lnTo>
                <a:lnTo>
                  <a:pt x="641" y="2477"/>
                </a:lnTo>
                <a:lnTo>
                  <a:pt x="639" y="2489"/>
                </a:lnTo>
                <a:lnTo>
                  <a:pt x="636" y="2501"/>
                </a:lnTo>
                <a:lnTo>
                  <a:pt x="633" y="2513"/>
                </a:lnTo>
                <a:lnTo>
                  <a:pt x="631" y="2525"/>
                </a:lnTo>
                <a:lnTo>
                  <a:pt x="636" y="2530"/>
                </a:lnTo>
                <a:lnTo>
                  <a:pt x="641" y="2533"/>
                </a:lnTo>
                <a:lnTo>
                  <a:pt x="641" y="2542"/>
                </a:lnTo>
                <a:lnTo>
                  <a:pt x="641" y="2551"/>
                </a:lnTo>
                <a:lnTo>
                  <a:pt x="641" y="2562"/>
                </a:lnTo>
                <a:lnTo>
                  <a:pt x="641" y="2571"/>
                </a:lnTo>
                <a:lnTo>
                  <a:pt x="635" y="2578"/>
                </a:lnTo>
                <a:lnTo>
                  <a:pt x="630" y="2586"/>
                </a:lnTo>
                <a:lnTo>
                  <a:pt x="626" y="2594"/>
                </a:lnTo>
                <a:lnTo>
                  <a:pt x="621" y="2602"/>
                </a:lnTo>
                <a:lnTo>
                  <a:pt x="618" y="2610"/>
                </a:lnTo>
                <a:lnTo>
                  <a:pt x="615" y="2619"/>
                </a:lnTo>
                <a:lnTo>
                  <a:pt x="613" y="2628"/>
                </a:lnTo>
                <a:lnTo>
                  <a:pt x="611" y="2636"/>
                </a:lnTo>
                <a:lnTo>
                  <a:pt x="608" y="2636"/>
                </a:lnTo>
                <a:lnTo>
                  <a:pt x="604" y="2636"/>
                </a:lnTo>
                <a:lnTo>
                  <a:pt x="604" y="2648"/>
                </a:lnTo>
                <a:lnTo>
                  <a:pt x="604" y="2658"/>
                </a:lnTo>
                <a:lnTo>
                  <a:pt x="604" y="2670"/>
                </a:lnTo>
                <a:lnTo>
                  <a:pt x="604" y="2681"/>
                </a:lnTo>
                <a:lnTo>
                  <a:pt x="591" y="2670"/>
                </a:lnTo>
                <a:lnTo>
                  <a:pt x="579" y="2656"/>
                </a:lnTo>
                <a:lnTo>
                  <a:pt x="572" y="2649"/>
                </a:lnTo>
                <a:lnTo>
                  <a:pt x="565" y="2644"/>
                </a:lnTo>
                <a:lnTo>
                  <a:pt x="558" y="2640"/>
                </a:lnTo>
                <a:lnTo>
                  <a:pt x="552" y="2636"/>
                </a:lnTo>
                <a:lnTo>
                  <a:pt x="552" y="2641"/>
                </a:lnTo>
                <a:lnTo>
                  <a:pt x="552" y="2645"/>
                </a:lnTo>
                <a:lnTo>
                  <a:pt x="548" y="2645"/>
                </a:lnTo>
                <a:lnTo>
                  <a:pt x="545" y="2645"/>
                </a:lnTo>
                <a:lnTo>
                  <a:pt x="545" y="2651"/>
                </a:lnTo>
                <a:lnTo>
                  <a:pt x="545" y="2657"/>
                </a:lnTo>
                <a:lnTo>
                  <a:pt x="548" y="2657"/>
                </a:lnTo>
                <a:lnTo>
                  <a:pt x="552" y="2657"/>
                </a:lnTo>
                <a:lnTo>
                  <a:pt x="548" y="2667"/>
                </a:lnTo>
                <a:lnTo>
                  <a:pt x="545" y="2678"/>
                </a:lnTo>
                <a:lnTo>
                  <a:pt x="535" y="2679"/>
                </a:lnTo>
                <a:lnTo>
                  <a:pt x="528" y="2681"/>
                </a:lnTo>
                <a:lnTo>
                  <a:pt x="524" y="2678"/>
                </a:lnTo>
                <a:lnTo>
                  <a:pt x="521" y="2677"/>
                </a:lnTo>
                <a:lnTo>
                  <a:pt x="518" y="2676"/>
                </a:lnTo>
                <a:lnTo>
                  <a:pt x="515" y="2677"/>
                </a:lnTo>
                <a:lnTo>
                  <a:pt x="508" y="2680"/>
                </a:lnTo>
                <a:lnTo>
                  <a:pt x="500" y="2681"/>
                </a:lnTo>
                <a:lnTo>
                  <a:pt x="500" y="2685"/>
                </a:lnTo>
                <a:lnTo>
                  <a:pt x="500" y="2689"/>
                </a:lnTo>
                <a:lnTo>
                  <a:pt x="487" y="2689"/>
                </a:lnTo>
                <a:lnTo>
                  <a:pt x="474" y="2689"/>
                </a:lnTo>
                <a:lnTo>
                  <a:pt x="462" y="2689"/>
                </a:lnTo>
                <a:lnTo>
                  <a:pt x="449" y="2689"/>
                </a:lnTo>
                <a:lnTo>
                  <a:pt x="449" y="2693"/>
                </a:lnTo>
                <a:lnTo>
                  <a:pt x="449" y="2697"/>
                </a:lnTo>
                <a:lnTo>
                  <a:pt x="444" y="2697"/>
                </a:lnTo>
                <a:lnTo>
                  <a:pt x="441" y="2697"/>
                </a:lnTo>
                <a:lnTo>
                  <a:pt x="441" y="2705"/>
                </a:lnTo>
                <a:lnTo>
                  <a:pt x="441" y="2713"/>
                </a:lnTo>
                <a:lnTo>
                  <a:pt x="436" y="2713"/>
                </a:lnTo>
                <a:lnTo>
                  <a:pt x="433" y="2713"/>
                </a:lnTo>
                <a:lnTo>
                  <a:pt x="428" y="2727"/>
                </a:lnTo>
                <a:lnTo>
                  <a:pt x="425" y="2741"/>
                </a:lnTo>
                <a:lnTo>
                  <a:pt x="402" y="2738"/>
                </a:lnTo>
                <a:lnTo>
                  <a:pt x="378" y="2734"/>
                </a:lnTo>
                <a:lnTo>
                  <a:pt x="365" y="2732"/>
                </a:lnTo>
                <a:lnTo>
                  <a:pt x="354" y="2730"/>
                </a:lnTo>
                <a:lnTo>
                  <a:pt x="342" y="2728"/>
                </a:lnTo>
                <a:lnTo>
                  <a:pt x="331" y="2728"/>
                </a:lnTo>
                <a:lnTo>
                  <a:pt x="319" y="2738"/>
                </a:lnTo>
                <a:lnTo>
                  <a:pt x="305" y="2749"/>
                </a:lnTo>
                <a:lnTo>
                  <a:pt x="304" y="2737"/>
                </a:lnTo>
                <a:lnTo>
                  <a:pt x="303" y="2726"/>
                </a:lnTo>
                <a:lnTo>
                  <a:pt x="302" y="2714"/>
                </a:lnTo>
                <a:lnTo>
                  <a:pt x="301" y="2703"/>
                </a:lnTo>
                <a:lnTo>
                  <a:pt x="305" y="2699"/>
                </a:lnTo>
                <a:lnTo>
                  <a:pt x="309" y="2696"/>
                </a:lnTo>
                <a:lnTo>
                  <a:pt x="313" y="2695"/>
                </a:lnTo>
                <a:lnTo>
                  <a:pt x="321" y="2693"/>
                </a:lnTo>
                <a:lnTo>
                  <a:pt x="321" y="2697"/>
                </a:lnTo>
                <a:lnTo>
                  <a:pt x="321" y="2702"/>
                </a:lnTo>
                <a:lnTo>
                  <a:pt x="325" y="2702"/>
                </a:lnTo>
                <a:lnTo>
                  <a:pt x="330" y="2702"/>
                </a:lnTo>
                <a:lnTo>
                  <a:pt x="330" y="2705"/>
                </a:lnTo>
                <a:lnTo>
                  <a:pt x="330" y="2709"/>
                </a:lnTo>
                <a:lnTo>
                  <a:pt x="333" y="2709"/>
                </a:lnTo>
                <a:lnTo>
                  <a:pt x="336" y="2709"/>
                </a:lnTo>
                <a:lnTo>
                  <a:pt x="336" y="2712"/>
                </a:lnTo>
                <a:lnTo>
                  <a:pt x="336" y="2717"/>
                </a:lnTo>
                <a:lnTo>
                  <a:pt x="350" y="2713"/>
                </a:lnTo>
                <a:lnTo>
                  <a:pt x="362" y="2710"/>
                </a:lnTo>
                <a:lnTo>
                  <a:pt x="361" y="2699"/>
                </a:lnTo>
                <a:lnTo>
                  <a:pt x="361" y="2688"/>
                </a:lnTo>
                <a:lnTo>
                  <a:pt x="360" y="2678"/>
                </a:lnTo>
                <a:lnTo>
                  <a:pt x="360" y="2667"/>
                </a:lnTo>
                <a:lnTo>
                  <a:pt x="344" y="2654"/>
                </a:lnTo>
                <a:lnTo>
                  <a:pt x="332" y="2647"/>
                </a:lnTo>
                <a:lnTo>
                  <a:pt x="325" y="2644"/>
                </a:lnTo>
                <a:lnTo>
                  <a:pt x="318" y="2642"/>
                </a:lnTo>
                <a:lnTo>
                  <a:pt x="309" y="2641"/>
                </a:lnTo>
                <a:lnTo>
                  <a:pt x="299" y="2641"/>
                </a:lnTo>
                <a:lnTo>
                  <a:pt x="294" y="2653"/>
                </a:lnTo>
                <a:lnTo>
                  <a:pt x="291" y="2665"/>
                </a:lnTo>
                <a:lnTo>
                  <a:pt x="279" y="2665"/>
                </a:lnTo>
                <a:lnTo>
                  <a:pt x="269" y="2665"/>
                </a:lnTo>
                <a:lnTo>
                  <a:pt x="258" y="2665"/>
                </a:lnTo>
                <a:lnTo>
                  <a:pt x="248" y="2665"/>
                </a:lnTo>
                <a:lnTo>
                  <a:pt x="244" y="2657"/>
                </a:lnTo>
                <a:lnTo>
                  <a:pt x="240" y="2649"/>
                </a:lnTo>
                <a:lnTo>
                  <a:pt x="235" y="2641"/>
                </a:lnTo>
                <a:lnTo>
                  <a:pt x="230" y="2632"/>
                </a:lnTo>
                <a:lnTo>
                  <a:pt x="216" y="2630"/>
                </a:lnTo>
                <a:lnTo>
                  <a:pt x="201" y="2630"/>
                </a:lnTo>
                <a:lnTo>
                  <a:pt x="201" y="2618"/>
                </a:lnTo>
                <a:lnTo>
                  <a:pt x="202" y="2606"/>
                </a:lnTo>
                <a:lnTo>
                  <a:pt x="203" y="2595"/>
                </a:lnTo>
                <a:lnTo>
                  <a:pt x="205" y="2584"/>
                </a:lnTo>
                <a:lnTo>
                  <a:pt x="216" y="2575"/>
                </a:lnTo>
                <a:lnTo>
                  <a:pt x="225" y="2567"/>
                </a:lnTo>
                <a:lnTo>
                  <a:pt x="233" y="2558"/>
                </a:lnTo>
                <a:lnTo>
                  <a:pt x="239" y="2548"/>
                </a:lnTo>
                <a:lnTo>
                  <a:pt x="244" y="2538"/>
                </a:lnTo>
                <a:lnTo>
                  <a:pt x="247" y="2526"/>
                </a:lnTo>
                <a:lnTo>
                  <a:pt x="250" y="2515"/>
                </a:lnTo>
                <a:lnTo>
                  <a:pt x="253" y="2502"/>
                </a:lnTo>
                <a:lnTo>
                  <a:pt x="266" y="2498"/>
                </a:lnTo>
                <a:lnTo>
                  <a:pt x="278" y="2494"/>
                </a:lnTo>
                <a:lnTo>
                  <a:pt x="281" y="2486"/>
                </a:lnTo>
                <a:lnTo>
                  <a:pt x="284" y="2481"/>
                </a:lnTo>
                <a:lnTo>
                  <a:pt x="286" y="2480"/>
                </a:lnTo>
                <a:lnTo>
                  <a:pt x="289" y="2479"/>
                </a:lnTo>
                <a:lnTo>
                  <a:pt x="295" y="2488"/>
                </a:lnTo>
                <a:lnTo>
                  <a:pt x="300" y="2498"/>
                </a:lnTo>
                <a:lnTo>
                  <a:pt x="309" y="2500"/>
                </a:lnTo>
                <a:lnTo>
                  <a:pt x="320" y="2501"/>
                </a:lnTo>
                <a:lnTo>
                  <a:pt x="331" y="2501"/>
                </a:lnTo>
                <a:lnTo>
                  <a:pt x="341" y="2502"/>
                </a:lnTo>
                <a:lnTo>
                  <a:pt x="342" y="2490"/>
                </a:lnTo>
                <a:lnTo>
                  <a:pt x="343" y="2479"/>
                </a:lnTo>
                <a:lnTo>
                  <a:pt x="358" y="2483"/>
                </a:lnTo>
                <a:lnTo>
                  <a:pt x="372" y="2486"/>
                </a:lnTo>
                <a:lnTo>
                  <a:pt x="375" y="2475"/>
                </a:lnTo>
                <a:lnTo>
                  <a:pt x="377" y="2466"/>
                </a:lnTo>
                <a:lnTo>
                  <a:pt x="380" y="2461"/>
                </a:lnTo>
                <a:lnTo>
                  <a:pt x="384" y="2457"/>
                </a:lnTo>
                <a:lnTo>
                  <a:pt x="389" y="2454"/>
                </a:lnTo>
                <a:lnTo>
                  <a:pt x="396" y="2453"/>
                </a:lnTo>
                <a:lnTo>
                  <a:pt x="406" y="2452"/>
                </a:lnTo>
                <a:lnTo>
                  <a:pt x="417" y="2451"/>
                </a:lnTo>
                <a:lnTo>
                  <a:pt x="410" y="2434"/>
                </a:lnTo>
                <a:lnTo>
                  <a:pt x="403" y="2419"/>
                </a:lnTo>
                <a:lnTo>
                  <a:pt x="395" y="2404"/>
                </a:lnTo>
                <a:lnTo>
                  <a:pt x="389" y="2389"/>
                </a:lnTo>
                <a:lnTo>
                  <a:pt x="378" y="2390"/>
                </a:lnTo>
                <a:lnTo>
                  <a:pt x="369" y="2391"/>
                </a:lnTo>
                <a:lnTo>
                  <a:pt x="360" y="2393"/>
                </a:lnTo>
                <a:lnTo>
                  <a:pt x="346" y="2398"/>
                </a:lnTo>
                <a:lnTo>
                  <a:pt x="346" y="2406"/>
                </a:lnTo>
                <a:lnTo>
                  <a:pt x="346" y="2414"/>
                </a:lnTo>
                <a:lnTo>
                  <a:pt x="337" y="2414"/>
                </a:lnTo>
                <a:lnTo>
                  <a:pt x="330" y="2414"/>
                </a:lnTo>
                <a:lnTo>
                  <a:pt x="330" y="2400"/>
                </a:lnTo>
                <a:lnTo>
                  <a:pt x="330" y="2386"/>
                </a:lnTo>
                <a:lnTo>
                  <a:pt x="323" y="2384"/>
                </a:lnTo>
                <a:lnTo>
                  <a:pt x="317" y="2382"/>
                </a:lnTo>
                <a:lnTo>
                  <a:pt x="314" y="2372"/>
                </a:lnTo>
                <a:lnTo>
                  <a:pt x="312" y="2362"/>
                </a:lnTo>
                <a:lnTo>
                  <a:pt x="309" y="2362"/>
                </a:lnTo>
                <a:lnTo>
                  <a:pt x="305" y="2362"/>
                </a:lnTo>
                <a:lnTo>
                  <a:pt x="308" y="2355"/>
                </a:lnTo>
                <a:lnTo>
                  <a:pt x="311" y="2349"/>
                </a:lnTo>
                <a:lnTo>
                  <a:pt x="320" y="2346"/>
                </a:lnTo>
                <a:lnTo>
                  <a:pt x="326" y="2343"/>
                </a:lnTo>
                <a:lnTo>
                  <a:pt x="329" y="2339"/>
                </a:lnTo>
                <a:lnTo>
                  <a:pt x="332" y="2336"/>
                </a:lnTo>
                <a:lnTo>
                  <a:pt x="333" y="2331"/>
                </a:lnTo>
                <a:lnTo>
                  <a:pt x="333" y="2327"/>
                </a:lnTo>
                <a:lnTo>
                  <a:pt x="331" y="2323"/>
                </a:lnTo>
                <a:lnTo>
                  <a:pt x="329" y="2319"/>
                </a:lnTo>
                <a:lnTo>
                  <a:pt x="314" y="2302"/>
                </a:lnTo>
                <a:lnTo>
                  <a:pt x="301" y="2288"/>
                </a:lnTo>
                <a:lnTo>
                  <a:pt x="298" y="2290"/>
                </a:lnTo>
                <a:lnTo>
                  <a:pt x="297" y="2292"/>
                </a:lnTo>
                <a:lnTo>
                  <a:pt x="295" y="2296"/>
                </a:lnTo>
                <a:lnTo>
                  <a:pt x="294" y="2302"/>
                </a:lnTo>
                <a:lnTo>
                  <a:pt x="284" y="2295"/>
                </a:lnTo>
                <a:lnTo>
                  <a:pt x="273" y="2286"/>
                </a:lnTo>
                <a:lnTo>
                  <a:pt x="262" y="2274"/>
                </a:lnTo>
                <a:lnTo>
                  <a:pt x="250" y="2261"/>
                </a:lnTo>
                <a:lnTo>
                  <a:pt x="240" y="2248"/>
                </a:lnTo>
                <a:lnTo>
                  <a:pt x="231" y="2235"/>
                </a:lnTo>
                <a:lnTo>
                  <a:pt x="228" y="2230"/>
                </a:lnTo>
                <a:lnTo>
                  <a:pt x="226" y="2225"/>
                </a:lnTo>
                <a:lnTo>
                  <a:pt x="225" y="2219"/>
                </a:lnTo>
                <a:lnTo>
                  <a:pt x="225" y="2215"/>
                </a:lnTo>
                <a:lnTo>
                  <a:pt x="213" y="2215"/>
                </a:lnTo>
                <a:lnTo>
                  <a:pt x="201" y="2215"/>
                </a:lnTo>
                <a:lnTo>
                  <a:pt x="201" y="2203"/>
                </a:lnTo>
                <a:lnTo>
                  <a:pt x="201" y="2191"/>
                </a:lnTo>
                <a:lnTo>
                  <a:pt x="197" y="2191"/>
                </a:lnTo>
                <a:lnTo>
                  <a:pt x="193" y="2191"/>
                </a:lnTo>
                <a:lnTo>
                  <a:pt x="190" y="2181"/>
                </a:lnTo>
                <a:lnTo>
                  <a:pt x="187" y="2173"/>
                </a:lnTo>
                <a:lnTo>
                  <a:pt x="183" y="2167"/>
                </a:lnTo>
                <a:lnTo>
                  <a:pt x="178" y="2161"/>
                </a:lnTo>
                <a:lnTo>
                  <a:pt x="166" y="2152"/>
                </a:lnTo>
                <a:lnTo>
                  <a:pt x="154" y="2139"/>
                </a:lnTo>
                <a:lnTo>
                  <a:pt x="150" y="2141"/>
                </a:lnTo>
                <a:lnTo>
                  <a:pt x="145" y="2144"/>
                </a:lnTo>
                <a:lnTo>
                  <a:pt x="143" y="2139"/>
                </a:lnTo>
                <a:lnTo>
                  <a:pt x="142" y="2133"/>
                </a:lnTo>
                <a:lnTo>
                  <a:pt x="145" y="2132"/>
                </a:lnTo>
                <a:lnTo>
                  <a:pt x="150" y="2131"/>
                </a:lnTo>
                <a:lnTo>
                  <a:pt x="146" y="2120"/>
                </a:lnTo>
                <a:lnTo>
                  <a:pt x="142" y="2110"/>
                </a:lnTo>
                <a:lnTo>
                  <a:pt x="137" y="2100"/>
                </a:lnTo>
                <a:lnTo>
                  <a:pt x="130" y="2093"/>
                </a:lnTo>
                <a:lnTo>
                  <a:pt x="123" y="2086"/>
                </a:lnTo>
                <a:lnTo>
                  <a:pt x="113" y="2080"/>
                </a:lnTo>
                <a:lnTo>
                  <a:pt x="103" y="2076"/>
                </a:lnTo>
                <a:lnTo>
                  <a:pt x="91" y="2074"/>
                </a:lnTo>
                <a:lnTo>
                  <a:pt x="80" y="2085"/>
                </a:lnTo>
                <a:lnTo>
                  <a:pt x="69" y="2093"/>
                </a:lnTo>
                <a:lnTo>
                  <a:pt x="59" y="2100"/>
                </a:lnTo>
                <a:lnTo>
                  <a:pt x="53" y="2105"/>
                </a:lnTo>
                <a:lnTo>
                  <a:pt x="57" y="2106"/>
                </a:lnTo>
                <a:lnTo>
                  <a:pt x="62" y="2107"/>
                </a:lnTo>
                <a:lnTo>
                  <a:pt x="62" y="2119"/>
                </a:lnTo>
                <a:lnTo>
                  <a:pt x="62" y="2131"/>
                </a:lnTo>
                <a:lnTo>
                  <a:pt x="66" y="2131"/>
                </a:lnTo>
                <a:lnTo>
                  <a:pt x="71" y="2131"/>
                </a:lnTo>
                <a:lnTo>
                  <a:pt x="71" y="2141"/>
                </a:lnTo>
                <a:lnTo>
                  <a:pt x="73" y="2148"/>
                </a:lnTo>
                <a:lnTo>
                  <a:pt x="76" y="2154"/>
                </a:lnTo>
                <a:lnTo>
                  <a:pt x="80" y="2159"/>
                </a:lnTo>
                <a:lnTo>
                  <a:pt x="90" y="2170"/>
                </a:lnTo>
                <a:lnTo>
                  <a:pt x="102" y="2180"/>
                </a:lnTo>
                <a:lnTo>
                  <a:pt x="103" y="2195"/>
                </a:lnTo>
                <a:lnTo>
                  <a:pt x="106" y="2210"/>
                </a:lnTo>
                <a:lnTo>
                  <a:pt x="113" y="2210"/>
                </a:lnTo>
                <a:lnTo>
                  <a:pt x="122" y="2210"/>
                </a:lnTo>
                <a:lnTo>
                  <a:pt x="122" y="2218"/>
                </a:lnTo>
                <a:lnTo>
                  <a:pt x="122" y="2227"/>
                </a:lnTo>
                <a:lnTo>
                  <a:pt x="126" y="2227"/>
                </a:lnTo>
                <a:lnTo>
                  <a:pt x="130" y="2227"/>
                </a:lnTo>
                <a:lnTo>
                  <a:pt x="130" y="2234"/>
                </a:lnTo>
                <a:lnTo>
                  <a:pt x="130" y="2242"/>
                </a:lnTo>
                <a:lnTo>
                  <a:pt x="134" y="2242"/>
                </a:lnTo>
                <a:lnTo>
                  <a:pt x="137" y="2242"/>
                </a:lnTo>
                <a:lnTo>
                  <a:pt x="137" y="2246"/>
                </a:lnTo>
                <a:lnTo>
                  <a:pt x="137" y="2251"/>
                </a:lnTo>
                <a:lnTo>
                  <a:pt x="141" y="2251"/>
                </a:lnTo>
                <a:lnTo>
                  <a:pt x="145" y="2251"/>
                </a:lnTo>
                <a:lnTo>
                  <a:pt x="145" y="2258"/>
                </a:lnTo>
                <a:lnTo>
                  <a:pt x="143" y="2263"/>
                </a:lnTo>
                <a:lnTo>
                  <a:pt x="140" y="2266"/>
                </a:lnTo>
                <a:lnTo>
                  <a:pt x="136" y="2267"/>
                </a:lnTo>
                <a:lnTo>
                  <a:pt x="125" y="2267"/>
                </a:lnTo>
                <a:lnTo>
                  <a:pt x="113" y="2266"/>
                </a:lnTo>
                <a:lnTo>
                  <a:pt x="113" y="2270"/>
                </a:lnTo>
                <a:lnTo>
                  <a:pt x="113" y="2274"/>
                </a:lnTo>
                <a:lnTo>
                  <a:pt x="110" y="2274"/>
                </a:lnTo>
                <a:lnTo>
                  <a:pt x="106" y="2274"/>
                </a:lnTo>
                <a:lnTo>
                  <a:pt x="108" y="2286"/>
                </a:lnTo>
                <a:lnTo>
                  <a:pt x="110" y="2296"/>
                </a:lnTo>
                <a:lnTo>
                  <a:pt x="111" y="2308"/>
                </a:lnTo>
                <a:lnTo>
                  <a:pt x="113" y="2318"/>
                </a:lnTo>
                <a:lnTo>
                  <a:pt x="110" y="2318"/>
                </a:lnTo>
                <a:lnTo>
                  <a:pt x="106" y="2318"/>
                </a:lnTo>
                <a:lnTo>
                  <a:pt x="106" y="2310"/>
                </a:lnTo>
                <a:lnTo>
                  <a:pt x="104" y="2302"/>
                </a:lnTo>
                <a:lnTo>
                  <a:pt x="101" y="2295"/>
                </a:lnTo>
                <a:lnTo>
                  <a:pt x="98" y="2289"/>
                </a:lnTo>
                <a:lnTo>
                  <a:pt x="90" y="2275"/>
                </a:lnTo>
                <a:lnTo>
                  <a:pt x="82" y="2262"/>
                </a:lnTo>
                <a:lnTo>
                  <a:pt x="73" y="2261"/>
                </a:lnTo>
                <a:lnTo>
                  <a:pt x="65" y="2260"/>
                </a:lnTo>
                <a:lnTo>
                  <a:pt x="55" y="2259"/>
                </a:lnTo>
                <a:lnTo>
                  <a:pt x="47" y="2258"/>
                </a:lnTo>
                <a:lnTo>
                  <a:pt x="47" y="2255"/>
                </a:lnTo>
                <a:lnTo>
                  <a:pt x="47" y="2251"/>
                </a:lnTo>
                <a:lnTo>
                  <a:pt x="42" y="2251"/>
                </a:lnTo>
                <a:lnTo>
                  <a:pt x="38" y="2251"/>
                </a:lnTo>
                <a:lnTo>
                  <a:pt x="31" y="2230"/>
                </a:lnTo>
                <a:lnTo>
                  <a:pt x="24" y="2203"/>
                </a:lnTo>
                <a:lnTo>
                  <a:pt x="19" y="2189"/>
                </a:lnTo>
                <a:lnTo>
                  <a:pt x="14" y="2177"/>
                </a:lnTo>
                <a:lnTo>
                  <a:pt x="11" y="2172"/>
                </a:lnTo>
                <a:lnTo>
                  <a:pt x="9" y="2168"/>
                </a:lnTo>
                <a:lnTo>
                  <a:pt x="5" y="2164"/>
                </a:lnTo>
                <a:lnTo>
                  <a:pt x="2" y="2162"/>
                </a:lnTo>
                <a:lnTo>
                  <a:pt x="1" y="2145"/>
                </a:lnTo>
                <a:lnTo>
                  <a:pt x="0" y="2130"/>
                </a:lnTo>
                <a:lnTo>
                  <a:pt x="1" y="2125"/>
                </a:lnTo>
                <a:lnTo>
                  <a:pt x="2" y="2120"/>
                </a:lnTo>
                <a:lnTo>
                  <a:pt x="3" y="2115"/>
                </a:lnTo>
                <a:lnTo>
                  <a:pt x="5" y="2111"/>
                </a:lnTo>
                <a:lnTo>
                  <a:pt x="11" y="2103"/>
                </a:lnTo>
                <a:lnTo>
                  <a:pt x="18" y="2095"/>
                </a:lnTo>
                <a:lnTo>
                  <a:pt x="29" y="2087"/>
                </a:lnTo>
                <a:lnTo>
                  <a:pt x="43" y="2075"/>
                </a:lnTo>
                <a:lnTo>
                  <a:pt x="43" y="2067"/>
                </a:lnTo>
                <a:lnTo>
                  <a:pt x="41" y="2060"/>
                </a:lnTo>
                <a:lnTo>
                  <a:pt x="39" y="2053"/>
                </a:lnTo>
                <a:lnTo>
                  <a:pt x="37" y="2048"/>
                </a:lnTo>
                <a:lnTo>
                  <a:pt x="31" y="2039"/>
                </a:lnTo>
                <a:lnTo>
                  <a:pt x="25" y="2032"/>
                </a:lnTo>
                <a:lnTo>
                  <a:pt x="23" y="2029"/>
                </a:lnTo>
                <a:lnTo>
                  <a:pt x="22" y="2024"/>
                </a:lnTo>
                <a:lnTo>
                  <a:pt x="21" y="2020"/>
                </a:lnTo>
                <a:lnTo>
                  <a:pt x="21" y="2016"/>
                </a:lnTo>
                <a:lnTo>
                  <a:pt x="22" y="2011"/>
                </a:lnTo>
                <a:lnTo>
                  <a:pt x="24" y="2005"/>
                </a:lnTo>
                <a:lnTo>
                  <a:pt x="28" y="1997"/>
                </a:lnTo>
                <a:lnTo>
                  <a:pt x="33" y="1989"/>
                </a:lnTo>
                <a:lnTo>
                  <a:pt x="44" y="1983"/>
                </a:lnTo>
                <a:lnTo>
                  <a:pt x="53" y="1975"/>
                </a:lnTo>
                <a:lnTo>
                  <a:pt x="61" y="1965"/>
                </a:lnTo>
                <a:lnTo>
                  <a:pt x="69" y="1955"/>
                </a:lnTo>
                <a:lnTo>
                  <a:pt x="101" y="1956"/>
                </a:lnTo>
                <a:lnTo>
                  <a:pt x="139" y="1957"/>
                </a:lnTo>
                <a:lnTo>
                  <a:pt x="158" y="1956"/>
                </a:lnTo>
                <a:lnTo>
                  <a:pt x="175" y="1953"/>
                </a:lnTo>
                <a:lnTo>
                  <a:pt x="184" y="1951"/>
                </a:lnTo>
                <a:lnTo>
                  <a:pt x="191" y="1948"/>
                </a:lnTo>
                <a:lnTo>
                  <a:pt x="197" y="1944"/>
                </a:lnTo>
                <a:lnTo>
                  <a:pt x="202" y="1939"/>
                </a:lnTo>
                <a:lnTo>
                  <a:pt x="224" y="1934"/>
                </a:lnTo>
                <a:lnTo>
                  <a:pt x="242" y="1929"/>
                </a:lnTo>
                <a:lnTo>
                  <a:pt x="249" y="1926"/>
                </a:lnTo>
                <a:lnTo>
                  <a:pt x="256" y="1923"/>
                </a:lnTo>
                <a:lnTo>
                  <a:pt x="262" y="1920"/>
                </a:lnTo>
                <a:lnTo>
                  <a:pt x="267" y="1916"/>
                </a:lnTo>
                <a:lnTo>
                  <a:pt x="271" y="1911"/>
                </a:lnTo>
                <a:lnTo>
                  <a:pt x="274" y="1906"/>
                </a:lnTo>
                <a:lnTo>
                  <a:pt x="277" y="1900"/>
                </a:lnTo>
                <a:lnTo>
                  <a:pt x="279" y="1894"/>
                </a:lnTo>
                <a:lnTo>
                  <a:pt x="281" y="1885"/>
                </a:lnTo>
                <a:lnTo>
                  <a:pt x="282" y="1876"/>
                </a:lnTo>
                <a:lnTo>
                  <a:pt x="282" y="1866"/>
                </a:lnTo>
                <a:lnTo>
                  <a:pt x="283" y="1854"/>
                </a:lnTo>
                <a:lnTo>
                  <a:pt x="277" y="1847"/>
                </a:lnTo>
                <a:lnTo>
                  <a:pt x="273" y="1842"/>
                </a:lnTo>
                <a:lnTo>
                  <a:pt x="271" y="1837"/>
                </a:lnTo>
                <a:lnTo>
                  <a:pt x="270" y="1828"/>
                </a:lnTo>
                <a:lnTo>
                  <a:pt x="265" y="1828"/>
                </a:lnTo>
                <a:lnTo>
                  <a:pt x="262" y="1828"/>
                </a:lnTo>
                <a:lnTo>
                  <a:pt x="268" y="1812"/>
                </a:lnTo>
                <a:lnTo>
                  <a:pt x="273" y="1798"/>
                </a:lnTo>
                <a:lnTo>
                  <a:pt x="277" y="1792"/>
                </a:lnTo>
                <a:lnTo>
                  <a:pt x="281" y="1787"/>
                </a:lnTo>
                <a:lnTo>
                  <a:pt x="286" y="1781"/>
                </a:lnTo>
                <a:lnTo>
                  <a:pt x="293" y="1774"/>
                </a:lnTo>
                <a:lnTo>
                  <a:pt x="294" y="1760"/>
                </a:lnTo>
                <a:lnTo>
                  <a:pt x="295" y="1748"/>
                </a:lnTo>
                <a:lnTo>
                  <a:pt x="298" y="1736"/>
                </a:lnTo>
                <a:lnTo>
                  <a:pt x="302" y="1727"/>
                </a:lnTo>
                <a:lnTo>
                  <a:pt x="307" y="1717"/>
                </a:lnTo>
                <a:lnTo>
                  <a:pt x="315" y="1709"/>
                </a:lnTo>
                <a:lnTo>
                  <a:pt x="325" y="1701"/>
                </a:lnTo>
                <a:lnTo>
                  <a:pt x="338" y="1693"/>
                </a:lnTo>
                <a:lnTo>
                  <a:pt x="338" y="1676"/>
                </a:lnTo>
                <a:lnTo>
                  <a:pt x="336" y="1666"/>
                </a:lnTo>
                <a:lnTo>
                  <a:pt x="335" y="1658"/>
                </a:lnTo>
                <a:lnTo>
                  <a:pt x="335" y="1652"/>
                </a:lnTo>
                <a:lnTo>
                  <a:pt x="341" y="1651"/>
                </a:lnTo>
                <a:lnTo>
                  <a:pt x="349" y="1649"/>
                </a:lnTo>
                <a:lnTo>
                  <a:pt x="349" y="1645"/>
                </a:lnTo>
                <a:lnTo>
                  <a:pt x="349" y="1642"/>
                </a:lnTo>
                <a:lnTo>
                  <a:pt x="353" y="1642"/>
                </a:lnTo>
                <a:lnTo>
                  <a:pt x="357" y="1642"/>
                </a:lnTo>
                <a:lnTo>
                  <a:pt x="357" y="1635"/>
                </a:lnTo>
                <a:lnTo>
                  <a:pt x="357" y="1629"/>
                </a:lnTo>
                <a:lnTo>
                  <a:pt x="348" y="1625"/>
                </a:lnTo>
                <a:lnTo>
                  <a:pt x="339" y="1621"/>
                </a:lnTo>
                <a:lnTo>
                  <a:pt x="330" y="1617"/>
                </a:lnTo>
                <a:lnTo>
                  <a:pt x="321" y="1613"/>
                </a:lnTo>
                <a:lnTo>
                  <a:pt x="321" y="1617"/>
                </a:lnTo>
                <a:lnTo>
                  <a:pt x="321" y="1621"/>
                </a:lnTo>
                <a:lnTo>
                  <a:pt x="315" y="1620"/>
                </a:lnTo>
                <a:lnTo>
                  <a:pt x="311" y="1619"/>
                </a:lnTo>
                <a:lnTo>
                  <a:pt x="309" y="1600"/>
                </a:lnTo>
                <a:lnTo>
                  <a:pt x="307" y="1582"/>
                </a:lnTo>
                <a:lnTo>
                  <a:pt x="305" y="1564"/>
                </a:lnTo>
                <a:lnTo>
                  <a:pt x="303" y="1546"/>
                </a:lnTo>
                <a:lnTo>
                  <a:pt x="296" y="1541"/>
                </a:lnTo>
                <a:lnTo>
                  <a:pt x="289" y="1538"/>
                </a:lnTo>
                <a:lnTo>
                  <a:pt x="291" y="1532"/>
                </a:lnTo>
                <a:lnTo>
                  <a:pt x="293" y="1527"/>
                </a:lnTo>
                <a:lnTo>
                  <a:pt x="294" y="1522"/>
                </a:lnTo>
                <a:lnTo>
                  <a:pt x="297" y="1520"/>
                </a:lnTo>
                <a:lnTo>
                  <a:pt x="299" y="1518"/>
                </a:lnTo>
                <a:lnTo>
                  <a:pt x="303" y="1516"/>
                </a:lnTo>
                <a:lnTo>
                  <a:pt x="307" y="1515"/>
                </a:lnTo>
                <a:lnTo>
                  <a:pt x="312" y="1514"/>
                </a:lnTo>
                <a:lnTo>
                  <a:pt x="307" y="1504"/>
                </a:lnTo>
                <a:lnTo>
                  <a:pt x="302" y="1496"/>
                </a:lnTo>
                <a:lnTo>
                  <a:pt x="296" y="1492"/>
                </a:lnTo>
                <a:lnTo>
                  <a:pt x="290" y="1489"/>
                </a:lnTo>
                <a:lnTo>
                  <a:pt x="274" y="1487"/>
                </a:lnTo>
                <a:lnTo>
                  <a:pt x="253" y="1486"/>
                </a:lnTo>
                <a:lnTo>
                  <a:pt x="253" y="1478"/>
                </a:lnTo>
                <a:lnTo>
                  <a:pt x="253" y="1470"/>
                </a:lnTo>
                <a:lnTo>
                  <a:pt x="261" y="1470"/>
                </a:lnTo>
                <a:lnTo>
                  <a:pt x="270" y="1470"/>
                </a:lnTo>
                <a:lnTo>
                  <a:pt x="270" y="1451"/>
                </a:lnTo>
                <a:lnTo>
                  <a:pt x="272" y="1434"/>
                </a:lnTo>
                <a:lnTo>
                  <a:pt x="276" y="1418"/>
                </a:lnTo>
                <a:lnTo>
                  <a:pt x="281" y="1401"/>
                </a:lnTo>
                <a:lnTo>
                  <a:pt x="268" y="1400"/>
                </a:lnTo>
                <a:lnTo>
                  <a:pt x="253" y="1398"/>
                </a:lnTo>
                <a:lnTo>
                  <a:pt x="251" y="1386"/>
                </a:lnTo>
                <a:lnTo>
                  <a:pt x="249" y="1373"/>
                </a:lnTo>
                <a:lnTo>
                  <a:pt x="248" y="1361"/>
                </a:lnTo>
                <a:lnTo>
                  <a:pt x="246" y="1349"/>
                </a:lnTo>
                <a:lnTo>
                  <a:pt x="236" y="1347"/>
                </a:lnTo>
                <a:lnTo>
                  <a:pt x="225" y="1346"/>
                </a:lnTo>
                <a:lnTo>
                  <a:pt x="225" y="1350"/>
                </a:lnTo>
                <a:lnTo>
                  <a:pt x="225" y="1354"/>
                </a:lnTo>
                <a:lnTo>
                  <a:pt x="221" y="1354"/>
                </a:lnTo>
                <a:lnTo>
                  <a:pt x="217" y="1354"/>
                </a:lnTo>
                <a:lnTo>
                  <a:pt x="217" y="1343"/>
                </a:lnTo>
                <a:lnTo>
                  <a:pt x="217" y="1331"/>
                </a:lnTo>
                <a:lnTo>
                  <a:pt x="209" y="1331"/>
                </a:lnTo>
                <a:lnTo>
                  <a:pt x="201" y="1331"/>
                </a:lnTo>
                <a:lnTo>
                  <a:pt x="199" y="1327"/>
                </a:lnTo>
                <a:lnTo>
                  <a:pt x="197" y="1324"/>
                </a:lnTo>
                <a:lnTo>
                  <a:pt x="190" y="1336"/>
                </a:lnTo>
                <a:lnTo>
                  <a:pt x="186" y="1343"/>
                </a:lnTo>
                <a:lnTo>
                  <a:pt x="184" y="1350"/>
                </a:lnTo>
                <a:lnTo>
                  <a:pt x="182" y="1359"/>
                </a:lnTo>
                <a:lnTo>
                  <a:pt x="169" y="1361"/>
                </a:lnTo>
                <a:lnTo>
                  <a:pt x="157" y="1363"/>
                </a:lnTo>
                <a:lnTo>
                  <a:pt x="145" y="1365"/>
                </a:lnTo>
                <a:lnTo>
                  <a:pt x="134" y="1367"/>
                </a:lnTo>
                <a:lnTo>
                  <a:pt x="134" y="1363"/>
                </a:lnTo>
                <a:lnTo>
                  <a:pt x="134" y="1359"/>
                </a:lnTo>
                <a:lnTo>
                  <a:pt x="129" y="1359"/>
                </a:lnTo>
                <a:lnTo>
                  <a:pt x="126" y="1359"/>
                </a:lnTo>
                <a:lnTo>
                  <a:pt x="123" y="1349"/>
                </a:lnTo>
                <a:lnTo>
                  <a:pt x="121" y="1342"/>
                </a:lnTo>
                <a:lnTo>
                  <a:pt x="119" y="1329"/>
                </a:lnTo>
                <a:lnTo>
                  <a:pt x="118" y="1310"/>
                </a:lnTo>
                <a:lnTo>
                  <a:pt x="109" y="1309"/>
                </a:lnTo>
                <a:lnTo>
                  <a:pt x="100" y="1308"/>
                </a:lnTo>
                <a:lnTo>
                  <a:pt x="91" y="1308"/>
                </a:lnTo>
                <a:lnTo>
                  <a:pt x="82" y="1307"/>
                </a:lnTo>
                <a:lnTo>
                  <a:pt x="80" y="1292"/>
                </a:lnTo>
                <a:lnTo>
                  <a:pt x="78" y="1277"/>
                </a:lnTo>
                <a:lnTo>
                  <a:pt x="76" y="1262"/>
                </a:lnTo>
                <a:lnTo>
                  <a:pt x="74" y="1248"/>
                </a:lnTo>
                <a:lnTo>
                  <a:pt x="81" y="1248"/>
                </a:lnTo>
                <a:lnTo>
                  <a:pt x="89" y="1248"/>
                </a:lnTo>
                <a:lnTo>
                  <a:pt x="89" y="1242"/>
                </a:lnTo>
                <a:lnTo>
                  <a:pt x="89" y="1239"/>
                </a:lnTo>
                <a:lnTo>
                  <a:pt x="108" y="1236"/>
                </a:lnTo>
                <a:lnTo>
                  <a:pt x="127" y="1234"/>
                </a:lnTo>
                <a:lnTo>
                  <a:pt x="146" y="1232"/>
                </a:lnTo>
                <a:lnTo>
                  <a:pt x="166" y="1231"/>
                </a:lnTo>
                <a:lnTo>
                  <a:pt x="166" y="1227"/>
                </a:lnTo>
                <a:lnTo>
                  <a:pt x="166" y="1224"/>
                </a:lnTo>
                <a:lnTo>
                  <a:pt x="169" y="1224"/>
                </a:lnTo>
                <a:lnTo>
                  <a:pt x="173" y="1224"/>
                </a:lnTo>
                <a:lnTo>
                  <a:pt x="173" y="1219"/>
                </a:lnTo>
                <a:lnTo>
                  <a:pt x="173" y="1215"/>
                </a:lnTo>
                <a:lnTo>
                  <a:pt x="179" y="1211"/>
                </a:lnTo>
                <a:lnTo>
                  <a:pt x="183" y="1208"/>
                </a:lnTo>
                <a:lnTo>
                  <a:pt x="186" y="1206"/>
                </a:lnTo>
                <a:lnTo>
                  <a:pt x="188" y="1205"/>
                </a:lnTo>
                <a:lnTo>
                  <a:pt x="190" y="1204"/>
                </a:lnTo>
                <a:lnTo>
                  <a:pt x="193" y="1203"/>
                </a:lnTo>
                <a:lnTo>
                  <a:pt x="193" y="1199"/>
                </a:lnTo>
                <a:lnTo>
                  <a:pt x="193" y="1195"/>
                </a:lnTo>
                <a:lnTo>
                  <a:pt x="197" y="1195"/>
                </a:lnTo>
                <a:lnTo>
                  <a:pt x="201" y="1195"/>
                </a:lnTo>
                <a:lnTo>
                  <a:pt x="201" y="1192"/>
                </a:lnTo>
                <a:lnTo>
                  <a:pt x="201" y="1187"/>
                </a:lnTo>
                <a:lnTo>
                  <a:pt x="209" y="1187"/>
                </a:lnTo>
                <a:lnTo>
                  <a:pt x="217" y="1187"/>
                </a:lnTo>
                <a:lnTo>
                  <a:pt x="217" y="1179"/>
                </a:lnTo>
                <a:lnTo>
                  <a:pt x="217" y="1171"/>
                </a:lnTo>
                <a:lnTo>
                  <a:pt x="223" y="1171"/>
                </a:lnTo>
                <a:lnTo>
                  <a:pt x="229" y="1171"/>
                </a:lnTo>
                <a:lnTo>
                  <a:pt x="229" y="1165"/>
                </a:lnTo>
                <a:lnTo>
                  <a:pt x="229" y="1159"/>
                </a:lnTo>
                <a:lnTo>
                  <a:pt x="237" y="1159"/>
                </a:lnTo>
                <a:lnTo>
                  <a:pt x="246" y="1159"/>
                </a:lnTo>
                <a:lnTo>
                  <a:pt x="246" y="1149"/>
                </a:lnTo>
                <a:lnTo>
                  <a:pt x="247" y="1140"/>
                </a:lnTo>
                <a:lnTo>
                  <a:pt x="247" y="1131"/>
                </a:lnTo>
                <a:lnTo>
                  <a:pt x="248" y="1122"/>
                </a:lnTo>
                <a:lnTo>
                  <a:pt x="257" y="1117"/>
                </a:lnTo>
                <a:lnTo>
                  <a:pt x="266" y="1113"/>
                </a:lnTo>
                <a:lnTo>
                  <a:pt x="267" y="1102"/>
                </a:lnTo>
                <a:lnTo>
                  <a:pt x="268" y="1093"/>
                </a:lnTo>
                <a:lnTo>
                  <a:pt x="269" y="1085"/>
                </a:lnTo>
                <a:lnTo>
                  <a:pt x="270" y="1075"/>
                </a:lnTo>
                <a:lnTo>
                  <a:pt x="273" y="1075"/>
                </a:lnTo>
                <a:lnTo>
                  <a:pt x="277" y="1075"/>
                </a:lnTo>
                <a:lnTo>
                  <a:pt x="276" y="1056"/>
                </a:lnTo>
                <a:lnTo>
                  <a:pt x="275" y="1037"/>
                </a:lnTo>
                <a:lnTo>
                  <a:pt x="274" y="1017"/>
                </a:lnTo>
                <a:lnTo>
                  <a:pt x="273" y="999"/>
                </a:lnTo>
                <a:lnTo>
                  <a:pt x="267" y="998"/>
                </a:lnTo>
                <a:lnTo>
                  <a:pt x="262" y="997"/>
                </a:lnTo>
                <a:lnTo>
                  <a:pt x="266" y="987"/>
                </a:lnTo>
                <a:lnTo>
                  <a:pt x="271" y="978"/>
                </a:lnTo>
                <a:lnTo>
                  <a:pt x="277" y="970"/>
                </a:lnTo>
                <a:lnTo>
                  <a:pt x="283" y="961"/>
                </a:lnTo>
                <a:lnTo>
                  <a:pt x="295" y="946"/>
                </a:lnTo>
                <a:lnTo>
                  <a:pt x="305" y="928"/>
                </a:lnTo>
                <a:lnTo>
                  <a:pt x="309" y="928"/>
                </a:lnTo>
                <a:lnTo>
                  <a:pt x="312" y="928"/>
                </a:lnTo>
                <a:lnTo>
                  <a:pt x="312" y="924"/>
                </a:lnTo>
                <a:lnTo>
                  <a:pt x="312" y="920"/>
                </a:lnTo>
                <a:lnTo>
                  <a:pt x="317" y="920"/>
                </a:lnTo>
                <a:lnTo>
                  <a:pt x="321" y="920"/>
                </a:lnTo>
                <a:lnTo>
                  <a:pt x="321" y="911"/>
                </a:lnTo>
                <a:lnTo>
                  <a:pt x="321" y="904"/>
                </a:lnTo>
                <a:lnTo>
                  <a:pt x="325" y="904"/>
                </a:lnTo>
                <a:lnTo>
                  <a:pt x="330" y="904"/>
                </a:lnTo>
                <a:lnTo>
                  <a:pt x="330" y="900"/>
                </a:lnTo>
                <a:lnTo>
                  <a:pt x="330" y="896"/>
                </a:lnTo>
                <a:lnTo>
                  <a:pt x="333" y="896"/>
                </a:lnTo>
                <a:lnTo>
                  <a:pt x="336" y="896"/>
                </a:lnTo>
                <a:lnTo>
                  <a:pt x="346" y="878"/>
                </a:lnTo>
                <a:lnTo>
                  <a:pt x="360" y="854"/>
                </a:lnTo>
                <a:lnTo>
                  <a:pt x="366" y="842"/>
                </a:lnTo>
                <a:lnTo>
                  <a:pt x="372" y="831"/>
                </a:lnTo>
                <a:lnTo>
                  <a:pt x="378" y="820"/>
                </a:lnTo>
                <a:lnTo>
                  <a:pt x="381" y="813"/>
                </a:lnTo>
                <a:lnTo>
                  <a:pt x="365" y="812"/>
                </a:lnTo>
                <a:lnTo>
                  <a:pt x="349" y="811"/>
                </a:lnTo>
                <a:lnTo>
                  <a:pt x="332" y="810"/>
                </a:lnTo>
                <a:lnTo>
                  <a:pt x="317" y="809"/>
                </a:lnTo>
                <a:lnTo>
                  <a:pt x="314" y="805"/>
                </a:lnTo>
                <a:lnTo>
                  <a:pt x="312" y="800"/>
                </a:lnTo>
                <a:lnTo>
                  <a:pt x="317" y="800"/>
                </a:lnTo>
                <a:lnTo>
                  <a:pt x="321" y="800"/>
                </a:lnTo>
                <a:lnTo>
                  <a:pt x="323" y="784"/>
                </a:lnTo>
                <a:lnTo>
                  <a:pt x="325" y="766"/>
                </a:lnTo>
                <a:lnTo>
                  <a:pt x="327" y="750"/>
                </a:lnTo>
                <a:lnTo>
                  <a:pt x="330" y="732"/>
                </a:lnTo>
                <a:lnTo>
                  <a:pt x="333" y="732"/>
                </a:lnTo>
                <a:lnTo>
                  <a:pt x="336" y="732"/>
                </a:lnTo>
                <a:lnTo>
                  <a:pt x="335" y="723"/>
                </a:lnTo>
                <a:lnTo>
                  <a:pt x="333" y="713"/>
                </a:lnTo>
                <a:lnTo>
                  <a:pt x="331" y="704"/>
                </a:lnTo>
                <a:lnTo>
                  <a:pt x="330" y="696"/>
                </a:lnTo>
                <a:lnTo>
                  <a:pt x="314" y="692"/>
                </a:lnTo>
                <a:lnTo>
                  <a:pt x="300" y="690"/>
                </a:lnTo>
                <a:lnTo>
                  <a:pt x="299" y="679"/>
                </a:lnTo>
                <a:lnTo>
                  <a:pt x="298" y="669"/>
                </a:lnTo>
                <a:lnTo>
                  <a:pt x="298" y="658"/>
                </a:lnTo>
                <a:lnTo>
                  <a:pt x="297" y="649"/>
                </a:lnTo>
                <a:lnTo>
                  <a:pt x="291" y="647"/>
                </a:lnTo>
                <a:lnTo>
                  <a:pt x="284" y="645"/>
                </a:lnTo>
                <a:lnTo>
                  <a:pt x="284" y="602"/>
                </a:lnTo>
                <a:lnTo>
                  <a:pt x="284" y="577"/>
                </a:lnTo>
                <a:lnTo>
                  <a:pt x="286" y="563"/>
                </a:lnTo>
                <a:lnTo>
                  <a:pt x="289" y="549"/>
                </a:lnTo>
                <a:lnTo>
                  <a:pt x="293" y="549"/>
                </a:lnTo>
                <a:lnTo>
                  <a:pt x="297" y="549"/>
                </a:lnTo>
                <a:lnTo>
                  <a:pt x="299" y="538"/>
                </a:lnTo>
                <a:lnTo>
                  <a:pt x="301" y="527"/>
                </a:lnTo>
                <a:lnTo>
                  <a:pt x="314" y="512"/>
                </a:lnTo>
                <a:lnTo>
                  <a:pt x="328" y="496"/>
                </a:lnTo>
                <a:lnTo>
                  <a:pt x="335" y="487"/>
                </a:lnTo>
                <a:lnTo>
                  <a:pt x="342" y="480"/>
                </a:lnTo>
                <a:lnTo>
                  <a:pt x="350" y="473"/>
                </a:lnTo>
                <a:lnTo>
                  <a:pt x="357" y="467"/>
                </a:lnTo>
                <a:lnTo>
                  <a:pt x="364" y="462"/>
                </a:lnTo>
                <a:lnTo>
                  <a:pt x="371" y="458"/>
                </a:lnTo>
                <a:lnTo>
                  <a:pt x="376" y="457"/>
                </a:lnTo>
                <a:lnTo>
                  <a:pt x="380" y="457"/>
                </a:lnTo>
                <a:lnTo>
                  <a:pt x="384" y="457"/>
                </a:lnTo>
                <a:lnTo>
                  <a:pt x="387" y="457"/>
                </a:lnTo>
                <a:lnTo>
                  <a:pt x="391" y="458"/>
                </a:lnTo>
                <a:lnTo>
                  <a:pt x="395" y="460"/>
                </a:lnTo>
                <a:lnTo>
                  <a:pt x="399" y="463"/>
                </a:lnTo>
                <a:lnTo>
                  <a:pt x="403" y="467"/>
                </a:lnTo>
                <a:lnTo>
                  <a:pt x="411" y="475"/>
                </a:lnTo>
                <a:lnTo>
                  <a:pt x="419" y="486"/>
                </a:lnTo>
                <a:lnTo>
                  <a:pt x="434" y="484"/>
                </a:lnTo>
                <a:lnTo>
                  <a:pt x="448" y="483"/>
                </a:lnTo>
                <a:lnTo>
                  <a:pt x="449" y="470"/>
                </a:lnTo>
                <a:lnTo>
                  <a:pt x="453" y="448"/>
                </a:lnTo>
                <a:lnTo>
                  <a:pt x="462" y="407"/>
                </a:lnTo>
                <a:lnTo>
                  <a:pt x="472" y="341"/>
                </a:lnTo>
                <a:lnTo>
                  <a:pt x="479" y="306"/>
                </a:lnTo>
                <a:lnTo>
                  <a:pt x="488" y="269"/>
                </a:lnTo>
                <a:lnTo>
                  <a:pt x="496" y="233"/>
                </a:lnTo>
                <a:lnTo>
                  <a:pt x="503" y="197"/>
                </a:lnTo>
                <a:lnTo>
                  <a:pt x="510" y="159"/>
                </a:lnTo>
                <a:lnTo>
                  <a:pt x="517" y="123"/>
                </a:lnTo>
                <a:lnTo>
                  <a:pt x="523" y="87"/>
                </a:lnTo>
                <a:lnTo>
                  <a:pt x="528" y="52"/>
                </a:lnTo>
                <a:lnTo>
                  <a:pt x="531" y="52"/>
                </a:lnTo>
                <a:lnTo>
                  <a:pt x="536" y="52"/>
                </a:lnTo>
                <a:lnTo>
                  <a:pt x="538" y="38"/>
                </a:lnTo>
                <a:lnTo>
                  <a:pt x="539" y="26"/>
                </a:lnTo>
                <a:lnTo>
                  <a:pt x="542" y="12"/>
                </a:lnTo>
                <a:lnTo>
                  <a:pt x="545" y="0"/>
                </a:lnTo>
                <a:lnTo>
                  <a:pt x="552" y="0"/>
                </a:lnTo>
                <a:lnTo>
                  <a:pt x="560" y="0"/>
                </a:lnTo>
                <a:lnTo>
                  <a:pt x="560" y="4"/>
                </a:lnTo>
                <a:lnTo>
                  <a:pt x="560" y="8"/>
                </a:lnTo>
                <a:lnTo>
                  <a:pt x="593" y="11"/>
                </a:lnTo>
                <a:lnTo>
                  <a:pt x="627" y="15"/>
                </a:lnTo>
                <a:lnTo>
                  <a:pt x="660" y="22"/>
                </a:lnTo>
                <a:lnTo>
                  <a:pt x="694" y="27"/>
                </a:lnTo>
                <a:lnTo>
                  <a:pt x="727" y="34"/>
                </a:lnTo>
                <a:lnTo>
                  <a:pt x="760" y="40"/>
                </a:lnTo>
                <a:lnTo>
                  <a:pt x="793" y="46"/>
                </a:lnTo>
                <a:lnTo>
                  <a:pt x="827" y="52"/>
                </a:lnTo>
                <a:lnTo>
                  <a:pt x="827" y="55"/>
                </a:lnTo>
                <a:lnTo>
                  <a:pt x="827" y="60"/>
                </a:lnTo>
                <a:lnTo>
                  <a:pt x="856" y="63"/>
                </a:lnTo>
                <a:lnTo>
                  <a:pt x="879" y="65"/>
                </a:lnTo>
                <a:lnTo>
                  <a:pt x="897" y="67"/>
                </a:lnTo>
                <a:lnTo>
                  <a:pt x="913" y="70"/>
                </a:lnTo>
                <a:lnTo>
                  <a:pt x="927" y="72"/>
                </a:lnTo>
                <a:lnTo>
                  <a:pt x="944" y="74"/>
                </a:lnTo>
                <a:lnTo>
                  <a:pt x="963" y="79"/>
                </a:lnTo>
                <a:lnTo>
                  <a:pt x="986" y="83"/>
                </a:lnTo>
                <a:lnTo>
                  <a:pt x="987" y="106"/>
                </a:lnTo>
                <a:lnTo>
                  <a:pt x="987" y="129"/>
                </a:lnTo>
                <a:lnTo>
                  <a:pt x="988" y="153"/>
                </a:lnTo>
                <a:lnTo>
                  <a:pt x="989" y="177"/>
                </a:lnTo>
                <a:lnTo>
                  <a:pt x="993" y="201"/>
                </a:lnTo>
                <a:lnTo>
                  <a:pt x="996" y="224"/>
                </a:lnTo>
                <a:lnTo>
                  <a:pt x="999" y="235"/>
                </a:lnTo>
                <a:lnTo>
                  <a:pt x="1001" y="247"/>
                </a:lnTo>
                <a:lnTo>
                  <a:pt x="1005" y="258"/>
                </a:lnTo>
                <a:lnTo>
                  <a:pt x="1009" y="268"/>
                </a:lnTo>
                <a:lnTo>
                  <a:pt x="1010" y="283"/>
                </a:lnTo>
                <a:lnTo>
                  <a:pt x="1011" y="297"/>
                </a:lnTo>
                <a:lnTo>
                  <a:pt x="1012" y="312"/>
                </a:lnTo>
                <a:lnTo>
                  <a:pt x="1014" y="326"/>
                </a:lnTo>
                <a:lnTo>
                  <a:pt x="1009" y="326"/>
                </a:lnTo>
                <a:lnTo>
                  <a:pt x="1005" y="326"/>
                </a:lnTo>
                <a:lnTo>
                  <a:pt x="1005" y="338"/>
                </a:lnTo>
                <a:lnTo>
                  <a:pt x="1005" y="350"/>
                </a:lnTo>
                <a:lnTo>
                  <a:pt x="1002" y="350"/>
                </a:lnTo>
                <a:lnTo>
                  <a:pt x="999" y="350"/>
                </a:lnTo>
                <a:lnTo>
                  <a:pt x="999" y="361"/>
                </a:lnTo>
                <a:lnTo>
                  <a:pt x="999" y="372"/>
                </a:lnTo>
                <a:lnTo>
                  <a:pt x="999" y="382"/>
                </a:lnTo>
                <a:lnTo>
                  <a:pt x="999" y="394"/>
                </a:lnTo>
                <a:lnTo>
                  <a:pt x="994" y="394"/>
                </a:lnTo>
                <a:lnTo>
                  <a:pt x="991" y="394"/>
                </a:lnTo>
                <a:lnTo>
                  <a:pt x="987" y="415"/>
                </a:lnTo>
                <a:lnTo>
                  <a:pt x="985" y="435"/>
                </a:lnTo>
                <a:lnTo>
                  <a:pt x="983" y="456"/>
                </a:lnTo>
                <a:lnTo>
                  <a:pt x="981" y="478"/>
                </a:lnTo>
                <a:lnTo>
                  <a:pt x="978" y="478"/>
                </a:lnTo>
                <a:lnTo>
                  <a:pt x="975" y="478"/>
                </a:lnTo>
                <a:lnTo>
                  <a:pt x="966" y="524"/>
                </a:lnTo>
                <a:lnTo>
                  <a:pt x="958" y="555"/>
                </a:lnTo>
                <a:lnTo>
                  <a:pt x="952" y="585"/>
                </a:lnTo>
                <a:lnTo>
                  <a:pt x="946" y="625"/>
                </a:lnTo>
                <a:lnTo>
                  <a:pt x="942" y="625"/>
                </a:lnTo>
                <a:lnTo>
                  <a:pt x="939" y="625"/>
                </a:lnTo>
                <a:lnTo>
                  <a:pt x="939" y="640"/>
                </a:lnTo>
                <a:lnTo>
                  <a:pt x="939" y="654"/>
                </a:lnTo>
                <a:lnTo>
                  <a:pt x="939" y="670"/>
                </a:lnTo>
                <a:lnTo>
                  <a:pt x="939" y="684"/>
                </a:lnTo>
                <a:lnTo>
                  <a:pt x="935" y="684"/>
                </a:lnTo>
                <a:lnTo>
                  <a:pt x="930" y="684"/>
                </a:lnTo>
                <a:lnTo>
                  <a:pt x="928" y="699"/>
                </a:lnTo>
                <a:lnTo>
                  <a:pt x="925" y="714"/>
                </a:lnTo>
                <a:lnTo>
                  <a:pt x="924" y="729"/>
                </a:lnTo>
                <a:lnTo>
                  <a:pt x="922" y="744"/>
                </a:lnTo>
                <a:lnTo>
                  <a:pt x="918" y="744"/>
                </a:lnTo>
                <a:lnTo>
                  <a:pt x="915" y="744"/>
                </a:lnTo>
                <a:lnTo>
                  <a:pt x="913" y="760"/>
                </a:lnTo>
                <a:lnTo>
                  <a:pt x="912" y="777"/>
                </a:lnTo>
                <a:lnTo>
                  <a:pt x="911" y="793"/>
                </a:lnTo>
                <a:lnTo>
                  <a:pt x="910" y="809"/>
                </a:lnTo>
                <a:lnTo>
                  <a:pt x="907" y="809"/>
                </a:lnTo>
                <a:lnTo>
                  <a:pt x="902" y="809"/>
                </a:lnTo>
                <a:lnTo>
                  <a:pt x="905" y="814"/>
                </a:lnTo>
                <a:lnTo>
                  <a:pt x="909" y="821"/>
                </a:lnTo>
                <a:lnTo>
                  <a:pt x="941" y="824"/>
                </a:lnTo>
                <a:lnTo>
                  <a:pt x="973" y="829"/>
                </a:lnTo>
                <a:lnTo>
                  <a:pt x="1004" y="834"/>
                </a:lnTo>
                <a:lnTo>
                  <a:pt x="1035" y="839"/>
                </a:lnTo>
                <a:lnTo>
                  <a:pt x="1066" y="844"/>
                </a:lnTo>
                <a:lnTo>
                  <a:pt x="1097" y="849"/>
                </a:lnTo>
                <a:lnTo>
                  <a:pt x="1129" y="855"/>
                </a:lnTo>
                <a:lnTo>
                  <a:pt x="1161" y="861"/>
                </a:lnTo>
                <a:lnTo>
                  <a:pt x="1161" y="864"/>
                </a:lnTo>
                <a:lnTo>
                  <a:pt x="1161" y="869"/>
                </a:lnTo>
                <a:lnTo>
                  <a:pt x="1194" y="873"/>
                </a:lnTo>
                <a:lnTo>
                  <a:pt x="1226" y="878"/>
                </a:lnTo>
                <a:lnTo>
                  <a:pt x="1259" y="883"/>
                </a:lnTo>
                <a:lnTo>
                  <a:pt x="1292" y="889"/>
                </a:lnTo>
                <a:lnTo>
                  <a:pt x="1292" y="893"/>
                </a:lnTo>
                <a:lnTo>
                  <a:pt x="1292" y="896"/>
                </a:lnTo>
                <a:lnTo>
                  <a:pt x="1308" y="897"/>
                </a:lnTo>
                <a:lnTo>
                  <a:pt x="1321" y="899"/>
                </a:lnTo>
                <a:lnTo>
                  <a:pt x="1335" y="900"/>
                </a:lnTo>
                <a:lnTo>
                  <a:pt x="1351" y="903"/>
                </a:lnTo>
                <a:lnTo>
                  <a:pt x="1374" y="906"/>
                </a:lnTo>
                <a:lnTo>
                  <a:pt x="1403" y="911"/>
                </a:lnTo>
                <a:lnTo>
                  <a:pt x="1443" y="919"/>
                </a:lnTo>
                <a:lnTo>
                  <a:pt x="1495" y="928"/>
                </a:lnTo>
                <a:lnTo>
                  <a:pt x="1495" y="932"/>
                </a:lnTo>
                <a:lnTo>
                  <a:pt x="1495" y="936"/>
                </a:lnTo>
                <a:lnTo>
                  <a:pt x="1517" y="937"/>
                </a:lnTo>
                <a:lnTo>
                  <a:pt x="1536" y="939"/>
                </a:lnTo>
                <a:lnTo>
                  <a:pt x="1561" y="944"/>
                </a:lnTo>
                <a:lnTo>
                  <a:pt x="1604" y="951"/>
                </a:lnTo>
                <a:lnTo>
                  <a:pt x="1604" y="963"/>
                </a:lnTo>
                <a:lnTo>
                  <a:pt x="1605" y="975"/>
                </a:lnTo>
                <a:lnTo>
                  <a:pt x="1606" y="987"/>
                </a:lnTo>
                <a:lnTo>
                  <a:pt x="1607" y="1000"/>
                </a:lnTo>
                <a:lnTo>
                  <a:pt x="1614" y="1002"/>
                </a:lnTo>
                <a:lnTo>
                  <a:pt x="1621" y="1004"/>
                </a:lnTo>
                <a:lnTo>
                  <a:pt x="1614" y="1014"/>
                </a:lnTo>
                <a:lnTo>
                  <a:pt x="1607" y="1022"/>
                </a:lnTo>
                <a:lnTo>
                  <a:pt x="1601" y="1030"/>
                </a:lnTo>
                <a:lnTo>
                  <a:pt x="1596" y="1035"/>
                </a:lnTo>
                <a:lnTo>
                  <a:pt x="1590" y="1039"/>
                </a:lnTo>
                <a:lnTo>
                  <a:pt x="1582" y="1042"/>
                </a:lnTo>
                <a:lnTo>
                  <a:pt x="1572" y="1045"/>
                </a:lnTo>
                <a:lnTo>
                  <a:pt x="1560" y="1047"/>
                </a:lnTo>
                <a:lnTo>
                  <a:pt x="1560" y="1043"/>
                </a:lnTo>
                <a:lnTo>
                  <a:pt x="1560" y="1039"/>
                </a:lnTo>
                <a:lnTo>
                  <a:pt x="1556" y="1039"/>
                </a:lnTo>
                <a:lnTo>
                  <a:pt x="1551" y="1039"/>
                </a:lnTo>
                <a:lnTo>
                  <a:pt x="1551" y="1036"/>
                </a:lnTo>
                <a:lnTo>
                  <a:pt x="1551" y="1032"/>
                </a:lnTo>
                <a:lnTo>
                  <a:pt x="1541" y="1032"/>
                </a:lnTo>
                <a:lnTo>
                  <a:pt x="1533" y="1030"/>
                </a:lnTo>
                <a:lnTo>
                  <a:pt x="1526" y="1027"/>
                </a:lnTo>
                <a:lnTo>
                  <a:pt x="1518" y="1022"/>
                </a:lnTo>
                <a:lnTo>
                  <a:pt x="1512" y="1019"/>
                </a:lnTo>
                <a:lnTo>
                  <a:pt x="1505" y="1016"/>
                </a:lnTo>
                <a:lnTo>
                  <a:pt x="1498" y="1014"/>
                </a:lnTo>
                <a:lnTo>
                  <a:pt x="1488" y="1013"/>
                </a:lnTo>
                <a:lnTo>
                  <a:pt x="1483" y="1018"/>
                </a:lnTo>
                <a:lnTo>
                  <a:pt x="1478" y="1022"/>
                </a:lnTo>
                <a:lnTo>
                  <a:pt x="1474" y="1025"/>
                </a:lnTo>
                <a:lnTo>
                  <a:pt x="1470" y="1027"/>
                </a:lnTo>
                <a:lnTo>
                  <a:pt x="1460" y="1030"/>
                </a:lnTo>
                <a:lnTo>
                  <a:pt x="1447" y="1031"/>
                </a:lnTo>
                <a:lnTo>
                  <a:pt x="1445" y="1039"/>
                </a:lnTo>
                <a:lnTo>
                  <a:pt x="1444" y="1047"/>
                </a:lnTo>
                <a:lnTo>
                  <a:pt x="1439" y="1048"/>
                </a:lnTo>
                <a:lnTo>
                  <a:pt x="1435" y="1049"/>
                </a:lnTo>
                <a:lnTo>
                  <a:pt x="1439" y="1057"/>
                </a:lnTo>
                <a:lnTo>
                  <a:pt x="1444" y="1063"/>
                </a:lnTo>
                <a:lnTo>
                  <a:pt x="1431" y="1063"/>
                </a:lnTo>
                <a:lnTo>
                  <a:pt x="1420" y="1063"/>
                </a:lnTo>
                <a:lnTo>
                  <a:pt x="1420" y="1060"/>
                </a:lnTo>
                <a:lnTo>
                  <a:pt x="1420" y="1057"/>
                </a:lnTo>
                <a:lnTo>
                  <a:pt x="1416" y="1057"/>
                </a:lnTo>
                <a:lnTo>
                  <a:pt x="1412" y="1057"/>
                </a:lnTo>
                <a:lnTo>
                  <a:pt x="1412" y="1060"/>
                </a:lnTo>
                <a:lnTo>
                  <a:pt x="1412" y="1063"/>
                </a:lnTo>
                <a:lnTo>
                  <a:pt x="1400" y="1066"/>
                </a:lnTo>
                <a:lnTo>
                  <a:pt x="1390" y="1068"/>
                </a:lnTo>
                <a:lnTo>
                  <a:pt x="1382" y="1072"/>
                </a:lnTo>
                <a:lnTo>
                  <a:pt x="1376" y="1076"/>
                </a:lnTo>
                <a:lnTo>
                  <a:pt x="1372" y="1083"/>
                </a:lnTo>
                <a:lnTo>
                  <a:pt x="1368" y="1090"/>
                </a:lnTo>
                <a:lnTo>
                  <a:pt x="1364" y="1099"/>
                </a:lnTo>
                <a:lnTo>
                  <a:pt x="1361" y="1111"/>
                </a:lnTo>
                <a:lnTo>
                  <a:pt x="1366" y="1113"/>
                </a:lnTo>
                <a:lnTo>
                  <a:pt x="1370" y="1116"/>
                </a:lnTo>
                <a:lnTo>
                  <a:pt x="1374" y="1119"/>
                </a:lnTo>
                <a:lnTo>
                  <a:pt x="1378" y="1122"/>
                </a:lnTo>
                <a:lnTo>
                  <a:pt x="1386" y="1129"/>
                </a:lnTo>
                <a:lnTo>
                  <a:pt x="1393" y="1137"/>
                </a:lnTo>
                <a:lnTo>
                  <a:pt x="1399" y="1144"/>
                </a:lnTo>
                <a:lnTo>
                  <a:pt x="1407" y="1151"/>
                </a:lnTo>
                <a:lnTo>
                  <a:pt x="1412" y="1153"/>
                </a:lnTo>
                <a:lnTo>
                  <a:pt x="1417" y="1156"/>
                </a:lnTo>
                <a:lnTo>
                  <a:pt x="1422" y="1157"/>
                </a:lnTo>
                <a:lnTo>
                  <a:pt x="1428" y="1159"/>
                </a:lnTo>
                <a:lnTo>
                  <a:pt x="1428" y="1167"/>
                </a:lnTo>
                <a:lnTo>
                  <a:pt x="1428" y="1176"/>
                </a:lnTo>
                <a:lnTo>
                  <a:pt x="1424" y="1176"/>
                </a:lnTo>
                <a:lnTo>
                  <a:pt x="1420" y="1176"/>
                </a:lnTo>
                <a:lnTo>
                  <a:pt x="1420" y="1181"/>
                </a:lnTo>
                <a:lnTo>
                  <a:pt x="1420" y="1187"/>
                </a:lnTo>
                <a:lnTo>
                  <a:pt x="1424" y="1187"/>
                </a:lnTo>
                <a:lnTo>
                  <a:pt x="1428" y="1187"/>
                </a:lnTo>
                <a:lnTo>
                  <a:pt x="1428" y="1192"/>
                </a:lnTo>
                <a:lnTo>
                  <a:pt x="1428" y="1195"/>
                </a:lnTo>
                <a:lnTo>
                  <a:pt x="1438" y="1197"/>
                </a:lnTo>
                <a:lnTo>
                  <a:pt x="1449" y="1199"/>
                </a:lnTo>
                <a:lnTo>
                  <a:pt x="1451" y="1204"/>
                </a:lnTo>
                <a:lnTo>
                  <a:pt x="1452" y="1211"/>
                </a:lnTo>
                <a:lnTo>
                  <a:pt x="1458" y="1212"/>
                </a:lnTo>
                <a:lnTo>
                  <a:pt x="1465" y="1214"/>
                </a:lnTo>
                <a:lnTo>
                  <a:pt x="1467" y="1222"/>
                </a:lnTo>
                <a:lnTo>
                  <a:pt x="1472" y="1231"/>
                </a:lnTo>
                <a:lnTo>
                  <a:pt x="1481" y="1232"/>
                </a:lnTo>
                <a:lnTo>
                  <a:pt x="1491" y="1234"/>
                </a:lnTo>
                <a:lnTo>
                  <a:pt x="1493" y="1244"/>
                </a:lnTo>
                <a:lnTo>
                  <a:pt x="1495" y="1255"/>
                </a:lnTo>
                <a:lnTo>
                  <a:pt x="1491" y="1255"/>
                </a:lnTo>
                <a:lnTo>
                  <a:pt x="1488" y="1255"/>
                </a:lnTo>
                <a:lnTo>
                  <a:pt x="1488" y="1258"/>
                </a:lnTo>
                <a:lnTo>
                  <a:pt x="1488" y="1263"/>
                </a:lnTo>
                <a:lnTo>
                  <a:pt x="1482" y="1260"/>
                </a:lnTo>
                <a:lnTo>
                  <a:pt x="1477" y="1259"/>
                </a:lnTo>
                <a:lnTo>
                  <a:pt x="1473" y="1258"/>
                </a:lnTo>
                <a:lnTo>
                  <a:pt x="1465" y="1258"/>
                </a:lnTo>
                <a:lnTo>
                  <a:pt x="1461" y="1265"/>
                </a:lnTo>
                <a:lnTo>
                  <a:pt x="1459" y="1272"/>
                </a:lnTo>
                <a:lnTo>
                  <a:pt x="1457" y="1280"/>
                </a:lnTo>
                <a:lnTo>
                  <a:pt x="1457" y="1287"/>
                </a:lnTo>
                <a:lnTo>
                  <a:pt x="1458" y="1303"/>
                </a:lnTo>
                <a:lnTo>
                  <a:pt x="1459" y="1320"/>
                </a:lnTo>
                <a:lnTo>
                  <a:pt x="1472" y="1328"/>
                </a:lnTo>
                <a:lnTo>
                  <a:pt x="1484" y="1337"/>
                </a:lnTo>
                <a:lnTo>
                  <a:pt x="1483" y="1350"/>
                </a:lnTo>
                <a:lnTo>
                  <a:pt x="1482" y="1364"/>
                </a:lnTo>
                <a:lnTo>
                  <a:pt x="1481" y="1377"/>
                </a:lnTo>
                <a:lnTo>
                  <a:pt x="1480" y="1391"/>
                </a:lnTo>
                <a:lnTo>
                  <a:pt x="1475" y="1391"/>
                </a:lnTo>
                <a:lnTo>
                  <a:pt x="1472" y="1391"/>
                </a:lnTo>
                <a:lnTo>
                  <a:pt x="1473" y="1400"/>
                </a:lnTo>
                <a:lnTo>
                  <a:pt x="1474" y="1406"/>
                </a:lnTo>
                <a:lnTo>
                  <a:pt x="1476" y="1412"/>
                </a:lnTo>
                <a:lnTo>
                  <a:pt x="1478" y="1417"/>
                </a:lnTo>
                <a:lnTo>
                  <a:pt x="1482" y="1420"/>
                </a:lnTo>
                <a:lnTo>
                  <a:pt x="1487" y="1423"/>
                </a:lnTo>
                <a:lnTo>
                  <a:pt x="1494" y="1425"/>
                </a:lnTo>
                <a:lnTo>
                  <a:pt x="1504" y="1427"/>
                </a:lnTo>
                <a:lnTo>
                  <a:pt x="1504" y="1430"/>
                </a:lnTo>
                <a:lnTo>
                  <a:pt x="1504" y="1433"/>
                </a:lnTo>
                <a:lnTo>
                  <a:pt x="1497" y="1439"/>
                </a:lnTo>
                <a:lnTo>
                  <a:pt x="1488" y="1448"/>
                </a:lnTo>
                <a:lnTo>
                  <a:pt x="1480" y="1458"/>
                </a:lnTo>
                <a:lnTo>
                  <a:pt x="1472" y="1470"/>
                </a:lnTo>
                <a:lnTo>
                  <a:pt x="1464" y="1482"/>
                </a:lnTo>
                <a:lnTo>
                  <a:pt x="1459" y="1493"/>
                </a:lnTo>
                <a:lnTo>
                  <a:pt x="1457" y="1499"/>
                </a:lnTo>
                <a:lnTo>
                  <a:pt x="1456" y="1505"/>
                </a:lnTo>
                <a:lnTo>
                  <a:pt x="1456" y="1509"/>
                </a:lnTo>
                <a:lnTo>
                  <a:pt x="1456" y="1514"/>
                </a:lnTo>
                <a:lnTo>
                  <a:pt x="1447" y="1520"/>
                </a:lnTo>
                <a:lnTo>
                  <a:pt x="1442" y="1524"/>
                </a:lnTo>
                <a:lnTo>
                  <a:pt x="1439" y="1528"/>
                </a:lnTo>
                <a:lnTo>
                  <a:pt x="1438" y="1531"/>
                </a:lnTo>
                <a:lnTo>
                  <a:pt x="1436" y="1536"/>
                </a:lnTo>
                <a:lnTo>
                  <a:pt x="1435" y="1541"/>
                </a:lnTo>
                <a:lnTo>
                  <a:pt x="1447" y="1542"/>
                </a:lnTo>
                <a:lnTo>
                  <a:pt x="1459" y="1544"/>
                </a:lnTo>
                <a:lnTo>
                  <a:pt x="1471" y="1545"/>
                </a:lnTo>
                <a:lnTo>
                  <a:pt x="1483" y="1547"/>
                </a:lnTo>
                <a:lnTo>
                  <a:pt x="1490" y="1544"/>
                </a:lnTo>
                <a:lnTo>
                  <a:pt x="1498" y="1542"/>
                </a:lnTo>
                <a:lnTo>
                  <a:pt x="1504" y="1541"/>
                </a:lnTo>
                <a:lnTo>
                  <a:pt x="1510" y="1540"/>
                </a:lnTo>
                <a:lnTo>
                  <a:pt x="1522" y="1541"/>
                </a:lnTo>
                <a:lnTo>
                  <a:pt x="1536" y="1545"/>
                </a:lnTo>
                <a:lnTo>
                  <a:pt x="1538" y="1548"/>
                </a:lnTo>
                <a:lnTo>
                  <a:pt x="1539" y="1554"/>
                </a:lnTo>
                <a:lnTo>
                  <a:pt x="1535" y="1554"/>
                </a:lnTo>
                <a:lnTo>
                  <a:pt x="1531" y="1554"/>
                </a:lnTo>
                <a:lnTo>
                  <a:pt x="1531" y="1557"/>
                </a:lnTo>
                <a:lnTo>
                  <a:pt x="1531" y="1562"/>
                </a:lnTo>
                <a:lnTo>
                  <a:pt x="1528" y="1562"/>
                </a:lnTo>
                <a:lnTo>
                  <a:pt x="1523" y="1562"/>
                </a:lnTo>
                <a:lnTo>
                  <a:pt x="1525" y="1568"/>
                </a:lnTo>
                <a:lnTo>
                  <a:pt x="1525" y="1574"/>
                </a:lnTo>
                <a:lnTo>
                  <a:pt x="1526" y="1579"/>
                </a:lnTo>
                <a:lnTo>
                  <a:pt x="1528" y="1584"/>
                </a:lnTo>
                <a:lnTo>
                  <a:pt x="1530" y="1588"/>
                </a:lnTo>
                <a:lnTo>
                  <a:pt x="1532" y="1591"/>
                </a:lnTo>
                <a:lnTo>
                  <a:pt x="1535" y="1593"/>
                </a:lnTo>
                <a:lnTo>
                  <a:pt x="1538" y="1595"/>
                </a:lnTo>
                <a:lnTo>
                  <a:pt x="1545" y="1598"/>
                </a:lnTo>
                <a:lnTo>
                  <a:pt x="1555" y="1600"/>
                </a:lnTo>
                <a:lnTo>
                  <a:pt x="1565" y="1601"/>
                </a:lnTo>
                <a:lnTo>
                  <a:pt x="1576" y="1603"/>
                </a:lnTo>
                <a:lnTo>
                  <a:pt x="1572" y="1620"/>
                </a:lnTo>
                <a:lnTo>
                  <a:pt x="1566" y="1639"/>
                </a:lnTo>
                <a:lnTo>
                  <a:pt x="1563" y="1648"/>
                </a:lnTo>
                <a:lnTo>
                  <a:pt x="1562" y="1657"/>
                </a:lnTo>
                <a:lnTo>
                  <a:pt x="1561" y="1666"/>
                </a:lnTo>
                <a:lnTo>
                  <a:pt x="1562" y="1674"/>
                </a:lnTo>
                <a:lnTo>
                  <a:pt x="1591" y="1677"/>
                </a:lnTo>
                <a:lnTo>
                  <a:pt x="1620" y="1679"/>
                </a:lnTo>
                <a:lnTo>
                  <a:pt x="1650" y="1682"/>
                </a:lnTo>
                <a:lnTo>
                  <a:pt x="1679" y="1684"/>
                </a:lnTo>
                <a:lnTo>
                  <a:pt x="1679" y="1673"/>
                </a:lnTo>
                <a:lnTo>
                  <a:pt x="1680" y="1661"/>
                </a:lnTo>
                <a:lnTo>
                  <a:pt x="1681" y="1650"/>
                </a:lnTo>
                <a:lnTo>
                  <a:pt x="1681" y="1640"/>
                </a:lnTo>
                <a:lnTo>
                  <a:pt x="1695" y="1634"/>
                </a:lnTo>
                <a:lnTo>
                  <a:pt x="1706" y="1631"/>
                </a:lnTo>
                <a:lnTo>
                  <a:pt x="1717" y="1629"/>
                </a:lnTo>
                <a:lnTo>
                  <a:pt x="1732" y="1628"/>
                </a:lnTo>
                <a:lnTo>
                  <a:pt x="1735" y="1633"/>
                </a:lnTo>
                <a:lnTo>
                  <a:pt x="1738" y="1638"/>
                </a:lnTo>
                <a:lnTo>
                  <a:pt x="1741" y="1641"/>
                </a:lnTo>
                <a:lnTo>
                  <a:pt x="1745" y="1644"/>
                </a:lnTo>
                <a:lnTo>
                  <a:pt x="1754" y="1647"/>
                </a:lnTo>
                <a:lnTo>
                  <a:pt x="1762" y="1649"/>
                </a:lnTo>
                <a:lnTo>
                  <a:pt x="1771" y="1651"/>
                </a:lnTo>
                <a:lnTo>
                  <a:pt x="1781" y="1653"/>
                </a:lnTo>
                <a:lnTo>
                  <a:pt x="1790" y="1656"/>
                </a:lnTo>
                <a:lnTo>
                  <a:pt x="1798" y="1660"/>
                </a:lnTo>
                <a:lnTo>
                  <a:pt x="1798" y="1665"/>
                </a:lnTo>
                <a:lnTo>
                  <a:pt x="1798" y="1669"/>
                </a:lnTo>
                <a:lnTo>
                  <a:pt x="1802" y="1669"/>
                </a:lnTo>
                <a:lnTo>
                  <a:pt x="1807" y="1669"/>
                </a:lnTo>
                <a:lnTo>
                  <a:pt x="1807" y="1673"/>
                </a:lnTo>
                <a:lnTo>
                  <a:pt x="1807" y="1677"/>
                </a:lnTo>
                <a:lnTo>
                  <a:pt x="1819" y="1681"/>
                </a:lnTo>
                <a:lnTo>
                  <a:pt x="1830" y="1684"/>
                </a:lnTo>
                <a:lnTo>
                  <a:pt x="1829" y="1693"/>
                </a:lnTo>
                <a:lnTo>
                  <a:pt x="1828" y="1699"/>
                </a:lnTo>
                <a:lnTo>
                  <a:pt x="1826" y="1705"/>
                </a:lnTo>
                <a:lnTo>
                  <a:pt x="1823" y="1710"/>
                </a:lnTo>
                <a:lnTo>
                  <a:pt x="1820" y="1714"/>
                </a:lnTo>
                <a:lnTo>
                  <a:pt x="1817" y="1718"/>
                </a:lnTo>
                <a:lnTo>
                  <a:pt x="1813" y="1723"/>
                </a:lnTo>
                <a:lnTo>
                  <a:pt x="1809" y="1726"/>
                </a:lnTo>
                <a:lnTo>
                  <a:pt x="1799" y="1731"/>
                </a:lnTo>
                <a:lnTo>
                  <a:pt x="1788" y="1736"/>
                </a:lnTo>
                <a:lnTo>
                  <a:pt x="1775" y="1740"/>
                </a:lnTo>
                <a:lnTo>
                  <a:pt x="1763" y="1744"/>
                </a:lnTo>
                <a:lnTo>
                  <a:pt x="1763" y="1749"/>
                </a:lnTo>
                <a:lnTo>
                  <a:pt x="1763" y="1753"/>
                </a:lnTo>
                <a:lnTo>
                  <a:pt x="1753" y="1753"/>
                </a:lnTo>
                <a:lnTo>
                  <a:pt x="1743" y="1755"/>
                </a:lnTo>
                <a:lnTo>
                  <a:pt x="1736" y="1757"/>
                </a:lnTo>
                <a:lnTo>
                  <a:pt x="1731" y="1761"/>
                </a:lnTo>
                <a:lnTo>
                  <a:pt x="1726" y="1767"/>
                </a:lnTo>
                <a:lnTo>
                  <a:pt x="1723" y="1774"/>
                </a:lnTo>
                <a:lnTo>
                  <a:pt x="1721" y="1785"/>
                </a:lnTo>
                <a:lnTo>
                  <a:pt x="1718" y="1797"/>
                </a:lnTo>
                <a:lnTo>
                  <a:pt x="1714" y="1797"/>
                </a:lnTo>
                <a:lnTo>
                  <a:pt x="1710" y="1797"/>
                </a:lnTo>
                <a:lnTo>
                  <a:pt x="1710" y="1800"/>
                </a:lnTo>
                <a:lnTo>
                  <a:pt x="1710" y="1805"/>
                </a:lnTo>
                <a:lnTo>
                  <a:pt x="1714" y="1805"/>
                </a:lnTo>
                <a:lnTo>
                  <a:pt x="1718" y="1805"/>
                </a:lnTo>
                <a:lnTo>
                  <a:pt x="1718" y="1810"/>
                </a:lnTo>
                <a:lnTo>
                  <a:pt x="1718" y="1816"/>
                </a:lnTo>
                <a:lnTo>
                  <a:pt x="1730" y="1815"/>
                </a:lnTo>
                <a:lnTo>
                  <a:pt x="1740" y="1814"/>
                </a:lnTo>
                <a:lnTo>
                  <a:pt x="1752" y="1814"/>
                </a:lnTo>
                <a:lnTo>
                  <a:pt x="1763" y="1813"/>
                </a:lnTo>
                <a:lnTo>
                  <a:pt x="1763" y="1820"/>
                </a:lnTo>
                <a:lnTo>
                  <a:pt x="1763" y="1828"/>
                </a:lnTo>
                <a:lnTo>
                  <a:pt x="1755" y="1828"/>
                </a:lnTo>
                <a:lnTo>
                  <a:pt x="1746" y="1829"/>
                </a:lnTo>
                <a:lnTo>
                  <a:pt x="1739" y="1830"/>
                </a:lnTo>
                <a:lnTo>
                  <a:pt x="1732" y="1832"/>
                </a:lnTo>
                <a:lnTo>
                  <a:pt x="1729" y="1840"/>
                </a:lnTo>
                <a:lnTo>
                  <a:pt x="1727" y="1848"/>
                </a:lnTo>
                <a:lnTo>
                  <a:pt x="1723" y="1848"/>
                </a:lnTo>
                <a:lnTo>
                  <a:pt x="1718" y="1848"/>
                </a:lnTo>
                <a:lnTo>
                  <a:pt x="1723" y="1857"/>
                </a:lnTo>
                <a:lnTo>
                  <a:pt x="1726" y="1865"/>
                </a:lnTo>
                <a:lnTo>
                  <a:pt x="1729" y="1869"/>
                </a:lnTo>
                <a:lnTo>
                  <a:pt x="1731" y="1872"/>
                </a:lnTo>
                <a:lnTo>
                  <a:pt x="1735" y="1874"/>
                </a:lnTo>
                <a:lnTo>
                  <a:pt x="1739" y="1876"/>
                </a:lnTo>
                <a:lnTo>
                  <a:pt x="1739" y="1879"/>
                </a:lnTo>
                <a:lnTo>
                  <a:pt x="1739" y="1884"/>
                </a:lnTo>
                <a:lnTo>
                  <a:pt x="1742" y="1884"/>
                </a:lnTo>
                <a:lnTo>
                  <a:pt x="1746" y="1884"/>
                </a:lnTo>
                <a:lnTo>
                  <a:pt x="1746" y="1896"/>
                </a:lnTo>
                <a:lnTo>
                  <a:pt x="1746" y="1908"/>
                </a:lnTo>
                <a:lnTo>
                  <a:pt x="1754" y="1908"/>
                </a:lnTo>
                <a:lnTo>
                  <a:pt x="1763" y="1908"/>
                </a:lnTo>
                <a:lnTo>
                  <a:pt x="1764" y="1919"/>
                </a:lnTo>
                <a:lnTo>
                  <a:pt x="1766" y="1929"/>
                </a:lnTo>
                <a:lnTo>
                  <a:pt x="1769" y="1939"/>
                </a:lnTo>
                <a:lnTo>
                  <a:pt x="1773" y="1949"/>
                </a:lnTo>
                <a:lnTo>
                  <a:pt x="1783" y="1967"/>
                </a:lnTo>
                <a:lnTo>
                  <a:pt x="1790" y="1988"/>
                </a:lnTo>
                <a:lnTo>
                  <a:pt x="1794" y="1988"/>
                </a:lnTo>
                <a:lnTo>
                  <a:pt x="1798" y="1988"/>
                </a:lnTo>
                <a:lnTo>
                  <a:pt x="1798" y="1991"/>
                </a:lnTo>
                <a:lnTo>
                  <a:pt x="1798" y="1995"/>
                </a:lnTo>
                <a:lnTo>
                  <a:pt x="1802" y="1995"/>
                </a:lnTo>
                <a:lnTo>
                  <a:pt x="1807" y="1995"/>
                </a:lnTo>
                <a:lnTo>
                  <a:pt x="1807" y="2007"/>
                </a:lnTo>
                <a:lnTo>
                  <a:pt x="1807" y="2019"/>
                </a:lnTo>
                <a:lnTo>
                  <a:pt x="1814" y="2019"/>
                </a:lnTo>
                <a:lnTo>
                  <a:pt x="1822" y="2019"/>
                </a:lnTo>
                <a:lnTo>
                  <a:pt x="1822" y="2023"/>
                </a:lnTo>
                <a:lnTo>
                  <a:pt x="1822" y="2028"/>
                </a:lnTo>
                <a:lnTo>
                  <a:pt x="1826" y="2028"/>
                </a:lnTo>
                <a:lnTo>
                  <a:pt x="1830" y="2028"/>
                </a:lnTo>
                <a:lnTo>
                  <a:pt x="1828" y="2038"/>
                </a:lnTo>
                <a:lnTo>
                  <a:pt x="1826" y="2049"/>
                </a:lnTo>
                <a:lnTo>
                  <a:pt x="1841" y="2051"/>
                </a:lnTo>
                <a:lnTo>
                  <a:pt x="1855" y="2055"/>
                </a:lnTo>
                <a:lnTo>
                  <a:pt x="1869" y="2058"/>
                </a:lnTo>
                <a:lnTo>
                  <a:pt x="1882" y="2062"/>
                </a:lnTo>
                <a:lnTo>
                  <a:pt x="1896" y="2065"/>
                </a:lnTo>
                <a:lnTo>
                  <a:pt x="1909" y="2068"/>
                </a:lnTo>
                <a:lnTo>
                  <a:pt x="1924" y="2070"/>
                </a:lnTo>
                <a:lnTo>
                  <a:pt x="1938" y="2072"/>
                </a:lnTo>
                <a:lnTo>
                  <a:pt x="1938" y="2067"/>
                </a:lnTo>
                <a:lnTo>
                  <a:pt x="1938" y="2064"/>
                </a:lnTo>
                <a:lnTo>
                  <a:pt x="1950" y="2064"/>
                </a:lnTo>
                <a:lnTo>
                  <a:pt x="1962" y="2064"/>
                </a:lnTo>
                <a:lnTo>
                  <a:pt x="1964" y="2059"/>
                </a:lnTo>
                <a:lnTo>
                  <a:pt x="1965" y="2056"/>
                </a:lnTo>
                <a:lnTo>
                  <a:pt x="1967" y="2052"/>
                </a:lnTo>
                <a:lnTo>
                  <a:pt x="1970" y="2050"/>
                </a:lnTo>
                <a:lnTo>
                  <a:pt x="1974" y="2048"/>
                </a:lnTo>
                <a:lnTo>
                  <a:pt x="1977" y="2047"/>
                </a:lnTo>
                <a:lnTo>
                  <a:pt x="1981" y="2048"/>
                </a:lnTo>
                <a:lnTo>
                  <a:pt x="1986" y="2049"/>
                </a:lnTo>
                <a:lnTo>
                  <a:pt x="1982" y="2060"/>
                </a:lnTo>
                <a:lnTo>
                  <a:pt x="1978" y="2072"/>
                </a:lnTo>
                <a:lnTo>
                  <a:pt x="1982" y="2072"/>
                </a:lnTo>
                <a:lnTo>
                  <a:pt x="1986" y="2072"/>
                </a:lnTo>
                <a:lnTo>
                  <a:pt x="1986" y="2079"/>
                </a:lnTo>
                <a:lnTo>
                  <a:pt x="1986" y="2088"/>
                </a:lnTo>
                <a:lnTo>
                  <a:pt x="1993" y="2088"/>
                </a:lnTo>
                <a:lnTo>
                  <a:pt x="2002" y="2088"/>
                </a:lnTo>
                <a:lnTo>
                  <a:pt x="2000" y="2102"/>
                </a:lnTo>
                <a:lnTo>
                  <a:pt x="1999" y="2112"/>
                </a:lnTo>
                <a:lnTo>
                  <a:pt x="1997" y="2120"/>
                </a:lnTo>
                <a:lnTo>
                  <a:pt x="1993" y="2131"/>
                </a:lnTo>
                <a:lnTo>
                  <a:pt x="1990" y="2131"/>
                </a:lnTo>
                <a:lnTo>
                  <a:pt x="1986" y="2131"/>
                </a:lnTo>
                <a:lnTo>
                  <a:pt x="1986" y="2139"/>
                </a:lnTo>
                <a:lnTo>
                  <a:pt x="1986" y="2147"/>
                </a:lnTo>
                <a:lnTo>
                  <a:pt x="1982" y="2147"/>
                </a:lnTo>
                <a:lnTo>
                  <a:pt x="1978" y="2147"/>
                </a:lnTo>
                <a:lnTo>
                  <a:pt x="1978" y="2151"/>
                </a:lnTo>
                <a:lnTo>
                  <a:pt x="1978" y="2155"/>
                </a:lnTo>
                <a:lnTo>
                  <a:pt x="1969" y="2155"/>
                </a:lnTo>
                <a:lnTo>
                  <a:pt x="1962" y="2155"/>
                </a:lnTo>
                <a:lnTo>
                  <a:pt x="1962" y="2159"/>
                </a:lnTo>
                <a:lnTo>
                  <a:pt x="1962" y="2162"/>
                </a:lnTo>
                <a:lnTo>
                  <a:pt x="1954" y="2167"/>
                </a:lnTo>
                <a:lnTo>
                  <a:pt x="1944" y="2170"/>
                </a:lnTo>
                <a:lnTo>
                  <a:pt x="1942" y="2180"/>
                </a:lnTo>
                <a:lnTo>
                  <a:pt x="1942" y="2191"/>
                </a:lnTo>
                <a:lnTo>
                  <a:pt x="1935" y="2194"/>
                </a:lnTo>
                <a:lnTo>
                  <a:pt x="1929" y="2198"/>
                </a:lnTo>
                <a:lnTo>
                  <a:pt x="1927" y="2205"/>
                </a:lnTo>
                <a:lnTo>
                  <a:pt x="1925" y="2212"/>
                </a:lnTo>
                <a:lnTo>
                  <a:pt x="1924" y="2220"/>
                </a:lnTo>
                <a:lnTo>
                  <a:pt x="1922" y="2228"/>
                </a:lnTo>
                <a:lnTo>
                  <a:pt x="1920" y="2225"/>
                </a:lnTo>
                <a:lnTo>
                  <a:pt x="1919" y="2223"/>
                </a:lnTo>
                <a:lnTo>
                  <a:pt x="1909" y="2228"/>
                </a:lnTo>
                <a:lnTo>
                  <a:pt x="1904" y="2233"/>
                </a:lnTo>
                <a:lnTo>
                  <a:pt x="1902" y="2236"/>
                </a:lnTo>
                <a:lnTo>
                  <a:pt x="1901" y="2240"/>
                </a:lnTo>
                <a:lnTo>
                  <a:pt x="1901" y="2245"/>
                </a:lnTo>
                <a:lnTo>
                  <a:pt x="1901" y="2253"/>
                </a:lnTo>
                <a:lnTo>
                  <a:pt x="1909" y="2258"/>
                </a:lnTo>
                <a:lnTo>
                  <a:pt x="1919" y="2263"/>
                </a:lnTo>
                <a:lnTo>
                  <a:pt x="1919" y="2270"/>
                </a:lnTo>
                <a:lnTo>
                  <a:pt x="1919" y="2279"/>
                </a:lnTo>
                <a:lnTo>
                  <a:pt x="1922" y="2279"/>
                </a:lnTo>
                <a:lnTo>
                  <a:pt x="1927" y="2279"/>
                </a:lnTo>
                <a:lnTo>
                  <a:pt x="1927" y="2282"/>
                </a:lnTo>
                <a:lnTo>
                  <a:pt x="1927" y="2287"/>
                </a:lnTo>
                <a:lnTo>
                  <a:pt x="1939" y="2287"/>
                </a:lnTo>
                <a:lnTo>
                  <a:pt x="1954" y="2287"/>
                </a:lnTo>
                <a:lnTo>
                  <a:pt x="1952" y="2297"/>
                </a:lnTo>
                <a:lnTo>
                  <a:pt x="1949" y="2306"/>
                </a:lnTo>
                <a:lnTo>
                  <a:pt x="1943" y="2313"/>
                </a:lnTo>
                <a:lnTo>
                  <a:pt x="1938" y="2319"/>
                </a:lnTo>
                <a:lnTo>
                  <a:pt x="1931" y="2325"/>
                </a:lnTo>
                <a:lnTo>
                  <a:pt x="1924" y="2330"/>
                </a:lnTo>
                <a:lnTo>
                  <a:pt x="1916" y="2335"/>
                </a:lnTo>
                <a:lnTo>
                  <a:pt x="1908" y="2340"/>
                </a:lnTo>
                <a:lnTo>
                  <a:pt x="1893" y="2348"/>
                </a:lnTo>
                <a:lnTo>
                  <a:pt x="1878" y="2358"/>
                </a:lnTo>
                <a:lnTo>
                  <a:pt x="1872" y="2365"/>
                </a:lnTo>
                <a:lnTo>
                  <a:pt x="1866" y="2372"/>
                </a:lnTo>
                <a:lnTo>
                  <a:pt x="1862" y="2380"/>
                </a:lnTo>
                <a:lnTo>
                  <a:pt x="1858" y="2390"/>
                </a:lnTo>
                <a:lnTo>
                  <a:pt x="1863" y="2390"/>
                </a:lnTo>
                <a:lnTo>
                  <a:pt x="1867" y="2390"/>
                </a:lnTo>
                <a:lnTo>
                  <a:pt x="1867" y="2394"/>
                </a:lnTo>
                <a:lnTo>
                  <a:pt x="1867" y="2398"/>
                </a:lnTo>
                <a:lnTo>
                  <a:pt x="1881" y="2400"/>
                </a:lnTo>
                <a:lnTo>
                  <a:pt x="1896" y="2402"/>
                </a:lnTo>
                <a:lnTo>
                  <a:pt x="1896" y="2405"/>
                </a:lnTo>
                <a:lnTo>
                  <a:pt x="1896" y="2410"/>
                </a:lnTo>
                <a:lnTo>
                  <a:pt x="1916" y="2417"/>
                </a:lnTo>
                <a:lnTo>
                  <a:pt x="1932" y="2421"/>
                </a:lnTo>
                <a:lnTo>
                  <a:pt x="1949" y="2424"/>
                </a:lnTo>
                <a:lnTo>
                  <a:pt x="1975" y="2427"/>
                </a:lnTo>
                <a:lnTo>
                  <a:pt x="1975" y="2418"/>
                </a:lnTo>
                <a:lnTo>
                  <a:pt x="1977" y="2408"/>
                </a:lnTo>
                <a:lnTo>
                  <a:pt x="1985" y="2407"/>
                </a:lnTo>
                <a:lnTo>
                  <a:pt x="1993" y="2406"/>
                </a:lnTo>
                <a:lnTo>
                  <a:pt x="1995" y="2421"/>
                </a:lnTo>
                <a:lnTo>
                  <a:pt x="1997" y="2436"/>
                </a:lnTo>
                <a:lnTo>
                  <a:pt x="2019" y="2439"/>
                </a:lnTo>
                <a:lnTo>
                  <a:pt x="2042" y="2443"/>
                </a:lnTo>
                <a:lnTo>
                  <a:pt x="2064" y="2447"/>
                </a:lnTo>
                <a:lnTo>
                  <a:pt x="2087" y="2451"/>
                </a:lnTo>
                <a:lnTo>
                  <a:pt x="2109" y="2454"/>
                </a:lnTo>
                <a:lnTo>
                  <a:pt x="2132" y="2458"/>
                </a:lnTo>
                <a:lnTo>
                  <a:pt x="2155" y="2462"/>
                </a:lnTo>
                <a:lnTo>
                  <a:pt x="2178" y="2466"/>
                </a:lnTo>
                <a:lnTo>
                  <a:pt x="2178" y="2474"/>
                </a:lnTo>
                <a:lnTo>
                  <a:pt x="2178" y="2482"/>
                </a:lnTo>
                <a:lnTo>
                  <a:pt x="2178" y="2490"/>
                </a:lnTo>
                <a:lnTo>
                  <a:pt x="2178" y="2498"/>
                </a:lnTo>
                <a:lnTo>
                  <a:pt x="2173" y="2498"/>
                </a:lnTo>
                <a:lnTo>
                  <a:pt x="2168" y="2498"/>
                </a:lnTo>
                <a:lnTo>
                  <a:pt x="2164" y="2539"/>
                </a:lnTo>
                <a:lnTo>
                  <a:pt x="2161" y="2567"/>
                </a:lnTo>
                <a:lnTo>
                  <a:pt x="2158" y="2593"/>
                </a:lnTo>
                <a:lnTo>
                  <a:pt x="2157" y="2630"/>
                </a:lnTo>
                <a:lnTo>
                  <a:pt x="2152" y="2630"/>
                </a:lnTo>
                <a:lnTo>
                  <a:pt x="2149" y="2630"/>
                </a:lnTo>
                <a:lnTo>
                  <a:pt x="2147" y="2649"/>
                </a:lnTo>
                <a:lnTo>
                  <a:pt x="2145" y="2668"/>
                </a:lnTo>
                <a:lnTo>
                  <a:pt x="2144" y="2686"/>
                </a:lnTo>
                <a:lnTo>
                  <a:pt x="2142" y="2705"/>
                </a:lnTo>
                <a:lnTo>
                  <a:pt x="2136" y="2705"/>
                </a:lnTo>
                <a:lnTo>
                  <a:pt x="2133" y="2705"/>
                </a:lnTo>
                <a:lnTo>
                  <a:pt x="2133" y="2715"/>
                </a:lnTo>
                <a:lnTo>
                  <a:pt x="2133" y="2727"/>
                </a:lnTo>
                <a:lnTo>
                  <a:pt x="2133" y="2738"/>
                </a:lnTo>
                <a:lnTo>
                  <a:pt x="2133" y="2749"/>
                </a:lnTo>
                <a:lnTo>
                  <a:pt x="2130" y="2749"/>
                </a:lnTo>
                <a:lnTo>
                  <a:pt x="2127" y="2752"/>
                </a:lnTo>
                <a:lnTo>
                  <a:pt x="2127" y="2758"/>
                </a:lnTo>
                <a:lnTo>
                  <a:pt x="2126" y="2764"/>
                </a:lnTo>
                <a:lnTo>
                  <a:pt x="2125" y="2770"/>
                </a:lnTo>
                <a:lnTo>
                  <a:pt x="2123" y="2776"/>
                </a:lnTo>
                <a:lnTo>
                  <a:pt x="2119" y="2788"/>
                </a:lnTo>
                <a:lnTo>
                  <a:pt x="2114" y="2799"/>
                </a:lnTo>
                <a:lnTo>
                  <a:pt x="2107" y="2810"/>
                </a:lnTo>
                <a:lnTo>
                  <a:pt x="2103" y="2821"/>
                </a:lnTo>
                <a:lnTo>
                  <a:pt x="2099" y="2832"/>
                </a:lnTo>
                <a:lnTo>
                  <a:pt x="2097" y="2845"/>
                </a:lnTo>
                <a:lnTo>
                  <a:pt x="2093" y="2845"/>
                </a:lnTo>
                <a:lnTo>
                  <a:pt x="2089" y="2845"/>
                </a:lnTo>
                <a:lnTo>
                  <a:pt x="2089" y="2848"/>
                </a:lnTo>
                <a:lnTo>
                  <a:pt x="2089" y="2852"/>
                </a:lnTo>
                <a:lnTo>
                  <a:pt x="2067" y="2854"/>
                </a:lnTo>
                <a:lnTo>
                  <a:pt x="2054" y="2855"/>
                </a:lnTo>
                <a:lnTo>
                  <a:pt x="2047" y="2857"/>
                </a:lnTo>
                <a:lnTo>
                  <a:pt x="2041" y="2860"/>
                </a:lnTo>
                <a:lnTo>
                  <a:pt x="2039" y="2850"/>
                </a:lnTo>
                <a:lnTo>
                  <a:pt x="2038" y="2840"/>
                </a:lnTo>
                <a:lnTo>
                  <a:pt x="2036" y="2829"/>
                </a:lnTo>
                <a:lnTo>
                  <a:pt x="2034" y="2820"/>
                </a:lnTo>
                <a:lnTo>
                  <a:pt x="2027" y="2818"/>
                </a:lnTo>
                <a:lnTo>
                  <a:pt x="2022" y="2816"/>
                </a:lnTo>
                <a:lnTo>
                  <a:pt x="2021" y="2810"/>
                </a:lnTo>
                <a:lnTo>
                  <a:pt x="2021" y="2804"/>
                </a:lnTo>
                <a:lnTo>
                  <a:pt x="2019" y="2799"/>
                </a:lnTo>
                <a:lnTo>
                  <a:pt x="2017" y="2795"/>
                </a:lnTo>
                <a:lnTo>
                  <a:pt x="2014" y="2792"/>
                </a:lnTo>
                <a:lnTo>
                  <a:pt x="2010" y="2790"/>
                </a:lnTo>
                <a:lnTo>
                  <a:pt x="2005" y="2788"/>
                </a:lnTo>
                <a:lnTo>
                  <a:pt x="1999" y="2788"/>
                </a:lnTo>
                <a:lnTo>
                  <a:pt x="1993" y="2808"/>
                </a:lnTo>
                <a:lnTo>
                  <a:pt x="1990" y="2821"/>
                </a:lnTo>
                <a:lnTo>
                  <a:pt x="1988" y="2831"/>
                </a:lnTo>
                <a:lnTo>
                  <a:pt x="1986" y="2845"/>
                </a:lnTo>
                <a:lnTo>
                  <a:pt x="1975" y="2841"/>
                </a:lnTo>
                <a:lnTo>
                  <a:pt x="1963" y="2837"/>
                </a:lnTo>
                <a:lnTo>
                  <a:pt x="1958" y="2834"/>
                </a:lnTo>
                <a:lnTo>
                  <a:pt x="1954" y="2830"/>
                </a:lnTo>
                <a:lnTo>
                  <a:pt x="1950" y="2826"/>
                </a:lnTo>
                <a:lnTo>
                  <a:pt x="1946" y="2821"/>
                </a:lnTo>
                <a:lnTo>
                  <a:pt x="1950" y="2821"/>
                </a:lnTo>
                <a:lnTo>
                  <a:pt x="1954" y="2821"/>
                </a:lnTo>
                <a:lnTo>
                  <a:pt x="1954" y="2816"/>
                </a:lnTo>
                <a:lnTo>
                  <a:pt x="1954" y="2813"/>
                </a:lnTo>
                <a:lnTo>
                  <a:pt x="1958" y="2813"/>
                </a:lnTo>
                <a:lnTo>
                  <a:pt x="1962" y="2813"/>
                </a:lnTo>
                <a:lnTo>
                  <a:pt x="1962" y="2809"/>
                </a:lnTo>
                <a:lnTo>
                  <a:pt x="1961" y="2804"/>
                </a:lnTo>
                <a:lnTo>
                  <a:pt x="1960" y="2801"/>
                </a:lnTo>
                <a:lnTo>
                  <a:pt x="1958" y="2797"/>
                </a:lnTo>
                <a:lnTo>
                  <a:pt x="1954" y="2792"/>
                </a:lnTo>
                <a:lnTo>
                  <a:pt x="1950" y="2786"/>
                </a:lnTo>
                <a:lnTo>
                  <a:pt x="1937" y="2793"/>
                </a:lnTo>
                <a:lnTo>
                  <a:pt x="1927" y="2800"/>
                </a:lnTo>
                <a:lnTo>
                  <a:pt x="1919" y="2805"/>
                </a:lnTo>
                <a:lnTo>
                  <a:pt x="1909" y="2809"/>
                </a:lnTo>
                <a:lnTo>
                  <a:pt x="1909" y="2813"/>
                </a:lnTo>
                <a:lnTo>
                  <a:pt x="1909" y="2816"/>
                </a:lnTo>
                <a:lnTo>
                  <a:pt x="1883" y="2817"/>
                </a:lnTo>
                <a:lnTo>
                  <a:pt x="1856" y="2818"/>
                </a:lnTo>
                <a:lnTo>
                  <a:pt x="1830" y="2819"/>
                </a:lnTo>
                <a:lnTo>
                  <a:pt x="1804" y="2820"/>
                </a:lnTo>
                <a:lnTo>
                  <a:pt x="1791" y="2832"/>
                </a:lnTo>
                <a:lnTo>
                  <a:pt x="1783" y="2841"/>
                </a:lnTo>
                <a:lnTo>
                  <a:pt x="1775" y="2846"/>
                </a:lnTo>
                <a:lnTo>
                  <a:pt x="1765" y="2851"/>
                </a:lnTo>
                <a:lnTo>
                  <a:pt x="1764" y="2866"/>
                </a:lnTo>
                <a:lnTo>
                  <a:pt x="1763" y="2880"/>
                </a:lnTo>
                <a:lnTo>
                  <a:pt x="1785" y="2878"/>
                </a:lnTo>
                <a:lnTo>
                  <a:pt x="1806" y="2876"/>
                </a:lnTo>
                <a:lnTo>
                  <a:pt x="1827" y="2874"/>
                </a:lnTo>
                <a:lnTo>
                  <a:pt x="1850" y="2872"/>
                </a:lnTo>
                <a:lnTo>
                  <a:pt x="1850" y="2882"/>
                </a:lnTo>
                <a:lnTo>
                  <a:pt x="1850" y="2892"/>
                </a:lnTo>
                <a:lnTo>
                  <a:pt x="1850" y="2902"/>
                </a:lnTo>
                <a:lnTo>
                  <a:pt x="1850" y="2911"/>
                </a:lnTo>
                <a:lnTo>
                  <a:pt x="1842" y="2911"/>
                </a:lnTo>
                <a:lnTo>
                  <a:pt x="1835" y="2911"/>
                </a:lnTo>
                <a:lnTo>
                  <a:pt x="1831" y="2908"/>
                </a:lnTo>
                <a:lnTo>
                  <a:pt x="1829" y="2906"/>
                </a:lnTo>
                <a:lnTo>
                  <a:pt x="1824" y="2908"/>
                </a:lnTo>
                <a:lnTo>
                  <a:pt x="1819" y="2911"/>
                </a:lnTo>
                <a:lnTo>
                  <a:pt x="1819" y="2902"/>
                </a:lnTo>
                <a:lnTo>
                  <a:pt x="1819" y="2893"/>
                </a:lnTo>
                <a:lnTo>
                  <a:pt x="1815" y="2893"/>
                </a:lnTo>
                <a:lnTo>
                  <a:pt x="1811" y="2894"/>
                </a:lnTo>
                <a:lnTo>
                  <a:pt x="1807" y="2895"/>
                </a:lnTo>
                <a:lnTo>
                  <a:pt x="1804" y="2897"/>
                </a:lnTo>
                <a:lnTo>
                  <a:pt x="1798" y="2901"/>
                </a:lnTo>
                <a:lnTo>
                  <a:pt x="1793" y="2907"/>
                </a:lnTo>
                <a:lnTo>
                  <a:pt x="1778" y="2907"/>
                </a:lnTo>
                <a:lnTo>
                  <a:pt x="1762" y="2907"/>
                </a:lnTo>
                <a:lnTo>
                  <a:pt x="1747" y="2907"/>
                </a:lnTo>
                <a:lnTo>
                  <a:pt x="1732" y="2907"/>
                </a:lnTo>
                <a:lnTo>
                  <a:pt x="1724" y="2914"/>
                </a:lnTo>
                <a:lnTo>
                  <a:pt x="1716" y="2924"/>
                </a:lnTo>
                <a:lnTo>
                  <a:pt x="1706" y="2922"/>
                </a:lnTo>
                <a:lnTo>
                  <a:pt x="1695" y="2920"/>
                </a:lnTo>
                <a:lnTo>
                  <a:pt x="1695" y="2924"/>
                </a:lnTo>
                <a:lnTo>
                  <a:pt x="1695" y="2928"/>
                </a:lnTo>
                <a:lnTo>
                  <a:pt x="1686" y="2931"/>
                </a:lnTo>
                <a:lnTo>
                  <a:pt x="1679" y="2934"/>
                </a:lnTo>
                <a:lnTo>
                  <a:pt x="1671" y="2937"/>
                </a:lnTo>
                <a:lnTo>
                  <a:pt x="1662" y="2940"/>
                </a:lnTo>
                <a:lnTo>
                  <a:pt x="1660" y="2931"/>
                </a:lnTo>
                <a:lnTo>
                  <a:pt x="1659" y="2923"/>
                </a:lnTo>
                <a:lnTo>
                  <a:pt x="1657" y="2913"/>
                </a:lnTo>
                <a:lnTo>
                  <a:pt x="1655" y="2904"/>
                </a:lnTo>
                <a:lnTo>
                  <a:pt x="1646" y="2904"/>
                </a:lnTo>
                <a:lnTo>
                  <a:pt x="1638" y="2904"/>
                </a:lnTo>
                <a:lnTo>
                  <a:pt x="1628" y="2904"/>
                </a:lnTo>
                <a:lnTo>
                  <a:pt x="1620" y="2904"/>
                </a:lnTo>
                <a:lnTo>
                  <a:pt x="1618" y="2902"/>
                </a:lnTo>
                <a:lnTo>
                  <a:pt x="1616" y="2901"/>
                </a:lnTo>
                <a:lnTo>
                  <a:pt x="1615" y="2899"/>
                </a:lnTo>
                <a:lnTo>
                  <a:pt x="1612" y="2899"/>
                </a:lnTo>
                <a:lnTo>
                  <a:pt x="1607" y="2898"/>
                </a:lnTo>
                <a:lnTo>
                  <a:pt x="1602" y="2899"/>
                </a:lnTo>
                <a:lnTo>
                  <a:pt x="1597" y="2899"/>
                </a:lnTo>
                <a:lnTo>
                  <a:pt x="1593" y="2900"/>
                </a:lnTo>
                <a:lnTo>
                  <a:pt x="1589" y="2899"/>
                </a:lnTo>
                <a:lnTo>
                  <a:pt x="1586" y="2896"/>
                </a:lnTo>
                <a:lnTo>
                  <a:pt x="1581" y="2905"/>
                </a:lnTo>
                <a:lnTo>
                  <a:pt x="1576" y="2914"/>
                </a:lnTo>
                <a:lnTo>
                  <a:pt x="1571" y="2924"/>
                </a:lnTo>
                <a:lnTo>
                  <a:pt x="1567" y="2933"/>
                </a:lnTo>
                <a:lnTo>
                  <a:pt x="1554" y="2923"/>
                </a:lnTo>
                <a:lnTo>
                  <a:pt x="1545" y="2918"/>
                </a:lnTo>
                <a:lnTo>
                  <a:pt x="1539" y="2914"/>
                </a:lnTo>
                <a:lnTo>
                  <a:pt x="1531" y="2911"/>
                </a:lnTo>
                <a:lnTo>
                  <a:pt x="1531" y="2915"/>
                </a:lnTo>
                <a:lnTo>
                  <a:pt x="1531" y="2920"/>
                </a:lnTo>
                <a:lnTo>
                  <a:pt x="1528" y="2920"/>
                </a:lnTo>
                <a:lnTo>
                  <a:pt x="1523" y="2920"/>
                </a:lnTo>
                <a:lnTo>
                  <a:pt x="1523" y="2924"/>
                </a:lnTo>
                <a:lnTo>
                  <a:pt x="1523" y="2928"/>
                </a:lnTo>
                <a:lnTo>
                  <a:pt x="1519" y="2929"/>
                </a:lnTo>
                <a:lnTo>
                  <a:pt x="1516" y="2929"/>
                </a:lnTo>
                <a:lnTo>
                  <a:pt x="1514" y="2930"/>
                </a:lnTo>
                <a:lnTo>
                  <a:pt x="1511" y="2933"/>
                </a:lnTo>
                <a:lnTo>
                  <a:pt x="1509" y="2923"/>
                </a:lnTo>
                <a:lnTo>
                  <a:pt x="1507" y="2912"/>
                </a:lnTo>
                <a:lnTo>
                  <a:pt x="1506" y="2901"/>
                </a:lnTo>
                <a:lnTo>
                  <a:pt x="1504" y="2892"/>
                </a:lnTo>
                <a:lnTo>
                  <a:pt x="1493" y="2890"/>
                </a:lnTo>
                <a:lnTo>
                  <a:pt x="1483" y="2887"/>
                </a:lnTo>
                <a:lnTo>
                  <a:pt x="1472" y="2886"/>
                </a:lnTo>
                <a:lnTo>
                  <a:pt x="1461" y="2886"/>
                </a:lnTo>
                <a:lnTo>
                  <a:pt x="1451" y="2887"/>
                </a:lnTo>
                <a:lnTo>
                  <a:pt x="1441" y="2890"/>
                </a:lnTo>
                <a:lnTo>
                  <a:pt x="1430" y="2892"/>
                </a:lnTo>
                <a:lnTo>
                  <a:pt x="1420" y="2896"/>
                </a:lnTo>
                <a:lnTo>
                  <a:pt x="1421" y="2890"/>
                </a:lnTo>
                <a:lnTo>
                  <a:pt x="1421" y="2884"/>
                </a:lnTo>
                <a:lnTo>
                  <a:pt x="1423" y="2880"/>
                </a:lnTo>
                <a:lnTo>
                  <a:pt x="1424" y="2878"/>
                </a:lnTo>
                <a:lnTo>
                  <a:pt x="1427" y="2876"/>
                </a:lnTo>
                <a:lnTo>
                  <a:pt x="1430" y="2875"/>
                </a:lnTo>
                <a:lnTo>
                  <a:pt x="1434" y="2874"/>
                </a:lnTo>
                <a:lnTo>
                  <a:pt x="1441" y="2872"/>
                </a:lnTo>
                <a:lnTo>
                  <a:pt x="1441" y="2866"/>
                </a:lnTo>
                <a:lnTo>
                  <a:pt x="1443" y="2859"/>
                </a:lnTo>
                <a:lnTo>
                  <a:pt x="1453" y="2857"/>
                </a:lnTo>
                <a:lnTo>
                  <a:pt x="1464" y="2856"/>
                </a:lnTo>
                <a:lnTo>
                  <a:pt x="1464" y="2850"/>
                </a:lnTo>
                <a:lnTo>
                  <a:pt x="1463" y="2844"/>
                </a:lnTo>
                <a:lnTo>
                  <a:pt x="1462" y="2839"/>
                </a:lnTo>
                <a:lnTo>
                  <a:pt x="1460" y="2835"/>
                </a:lnTo>
                <a:lnTo>
                  <a:pt x="1458" y="2830"/>
                </a:lnTo>
                <a:lnTo>
                  <a:pt x="1456" y="2827"/>
                </a:lnTo>
                <a:lnTo>
                  <a:pt x="1453" y="2825"/>
                </a:lnTo>
                <a:lnTo>
                  <a:pt x="1450" y="2823"/>
                </a:lnTo>
                <a:lnTo>
                  <a:pt x="1443" y="2820"/>
                </a:lnTo>
                <a:lnTo>
                  <a:pt x="1433" y="2818"/>
                </a:lnTo>
                <a:lnTo>
                  <a:pt x="1423" y="2817"/>
                </a:lnTo>
                <a:lnTo>
                  <a:pt x="1412" y="2816"/>
                </a:lnTo>
                <a:lnTo>
                  <a:pt x="1412" y="2820"/>
                </a:lnTo>
                <a:lnTo>
                  <a:pt x="1412" y="2824"/>
                </a:lnTo>
                <a:lnTo>
                  <a:pt x="1402" y="2829"/>
                </a:lnTo>
                <a:lnTo>
                  <a:pt x="1394" y="2835"/>
                </a:lnTo>
                <a:lnTo>
                  <a:pt x="1391" y="2839"/>
                </a:lnTo>
                <a:lnTo>
                  <a:pt x="1389" y="2842"/>
                </a:lnTo>
                <a:lnTo>
                  <a:pt x="1387" y="2847"/>
                </a:lnTo>
                <a:lnTo>
                  <a:pt x="1385" y="2852"/>
                </a:lnTo>
                <a:lnTo>
                  <a:pt x="1379" y="2852"/>
                </a:lnTo>
                <a:lnTo>
                  <a:pt x="1376" y="2852"/>
                </a:lnTo>
                <a:lnTo>
                  <a:pt x="1376" y="2855"/>
                </a:lnTo>
                <a:lnTo>
                  <a:pt x="1376" y="2860"/>
                </a:lnTo>
                <a:lnTo>
                  <a:pt x="1372" y="2860"/>
                </a:lnTo>
                <a:lnTo>
                  <a:pt x="1369" y="2860"/>
                </a:lnTo>
                <a:lnTo>
                  <a:pt x="1369" y="2877"/>
                </a:lnTo>
                <a:lnTo>
                  <a:pt x="1369" y="2895"/>
                </a:lnTo>
                <a:lnTo>
                  <a:pt x="1369" y="2911"/>
                </a:lnTo>
                <a:lnTo>
                  <a:pt x="1369" y="2928"/>
                </a:lnTo>
                <a:lnTo>
                  <a:pt x="1360" y="2932"/>
                </a:lnTo>
                <a:lnTo>
                  <a:pt x="1351" y="2935"/>
                </a:lnTo>
                <a:lnTo>
                  <a:pt x="1348" y="2937"/>
                </a:lnTo>
                <a:lnTo>
                  <a:pt x="1344" y="2940"/>
                </a:lnTo>
                <a:lnTo>
                  <a:pt x="1342" y="2943"/>
                </a:lnTo>
                <a:lnTo>
                  <a:pt x="1340" y="2948"/>
                </a:lnTo>
                <a:lnTo>
                  <a:pt x="1337" y="2948"/>
                </a:lnTo>
                <a:lnTo>
                  <a:pt x="1333" y="2948"/>
                </a:lnTo>
                <a:lnTo>
                  <a:pt x="1333" y="2952"/>
                </a:lnTo>
                <a:lnTo>
                  <a:pt x="1333" y="2956"/>
                </a:lnTo>
                <a:lnTo>
                  <a:pt x="1324" y="2956"/>
                </a:lnTo>
                <a:lnTo>
                  <a:pt x="1316" y="2956"/>
                </a:lnTo>
                <a:close/>
              </a:path>
            </a:pathLst>
          </a:custGeom>
          <a:solidFill>
            <a:srgbClr val="62E13F"/>
          </a:solidFill>
          <a:ln w="12700" cap="flat" cmpd="sng" algn="ctr">
            <a:solidFill>
              <a:srgbClr val="808080">
                <a:lumMod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>
            <a:glow rad="38100">
              <a:schemeClr val="accent1">
                <a:lumMod val="100000"/>
              </a:schemeClr>
            </a:glow>
          </a:effectLst>
          <a:scene3d>
            <a:camera prst="orthographicFront"/>
            <a:lightRig rig="threePt" dir="t"/>
          </a:scene3d>
          <a:sp3d>
            <a:bevelT w="0" h="0"/>
          </a:sp3d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Freeform 338">
            <a:extLst>
              <a:ext uri="{FF2B5EF4-FFF2-40B4-BE49-F238E27FC236}">
                <a16:creationId xmlns:a16="http://schemas.microsoft.com/office/drawing/2014/main" id="{D1A3F637-0CFC-4BAF-BE0D-0CA8BA66385F}"/>
              </a:ext>
            </a:extLst>
          </p:cNvPr>
          <p:cNvSpPr>
            <a:spLocks/>
          </p:cNvSpPr>
          <p:nvPr/>
        </p:nvSpPr>
        <p:spPr bwMode="auto">
          <a:xfrm>
            <a:off x="1569011" y="2879393"/>
            <a:ext cx="659093" cy="716947"/>
          </a:xfrm>
          <a:custGeom>
            <a:avLst/>
            <a:gdLst>
              <a:gd name="T0" fmla="*/ 2147483646 w 1619"/>
              <a:gd name="T1" fmla="*/ 2147483646 h 1752"/>
              <a:gd name="T2" fmla="*/ 2147483646 w 1619"/>
              <a:gd name="T3" fmla="*/ 2147483646 h 1752"/>
              <a:gd name="T4" fmla="*/ 2147483646 w 1619"/>
              <a:gd name="T5" fmla="*/ 2147483646 h 1752"/>
              <a:gd name="T6" fmla="*/ 2147483646 w 1619"/>
              <a:gd name="T7" fmla="*/ 2147483646 h 1752"/>
              <a:gd name="T8" fmla="*/ 2147483646 w 1619"/>
              <a:gd name="T9" fmla="*/ 2147483646 h 1752"/>
              <a:gd name="T10" fmla="*/ 2147483646 w 1619"/>
              <a:gd name="T11" fmla="*/ 2147483646 h 1752"/>
              <a:gd name="T12" fmla="*/ 2147483646 w 1619"/>
              <a:gd name="T13" fmla="*/ 2147483646 h 1752"/>
              <a:gd name="T14" fmla="*/ 2147483646 w 1619"/>
              <a:gd name="T15" fmla="*/ 2147483646 h 1752"/>
              <a:gd name="T16" fmla="*/ 2147483646 w 1619"/>
              <a:gd name="T17" fmla="*/ 2147483646 h 1752"/>
              <a:gd name="T18" fmla="*/ 2147483646 w 1619"/>
              <a:gd name="T19" fmla="*/ 2147483646 h 1752"/>
              <a:gd name="T20" fmla="*/ 2147483646 w 1619"/>
              <a:gd name="T21" fmla="*/ 2147483646 h 1752"/>
              <a:gd name="T22" fmla="*/ 2147483646 w 1619"/>
              <a:gd name="T23" fmla="*/ 2147483646 h 1752"/>
              <a:gd name="T24" fmla="*/ 2147483646 w 1619"/>
              <a:gd name="T25" fmla="*/ 2147483646 h 1752"/>
              <a:gd name="T26" fmla="*/ 2147483646 w 1619"/>
              <a:gd name="T27" fmla="*/ 2147483646 h 1752"/>
              <a:gd name="T28" fmla="*/ 0 w 1619"/>
              <a:gd name="T29" fmla="*/ 2147483646 h 1752"/>
              <a:gd name="T30" fmla="*/ 2147483646 w 1619"/>
              <a:gd name="T31" fmla="*/ 2147483646 h 1752"/>
              <a:gd name="T32" fmla="*/ 2147483646 w 1619"/>
              <a:gd name="T33" fmla="*/ 2147483646 h 1752"/>
              <a:gd name="T34" fmla="*/ 2147483646 w 1619"/>
              <a:gd name="T35" fmla="*/ 2147483646 h 1752"/>
              <a:gd name="T36" fmla="*/ 2147483646 w 1619"/>
              <a:gd name="T37" fmla="*/ 2147483646 h 1752"/>
              <a:gd name="T38" fmla="*/ 2147483646 w 1619"/>
              <a:gd name="T39" fmla="*/ 2147483646 h 1752"/>
              <a:gd name="T40" fmla="*/ 2147483646 w 1619"/>
              <a:gd name="T41" fmla="*/ 2147483646 h 1752"/>
              <a:gd name="T42" fmla="*/ 2147483646 w 1619"/>
              <a:gd name="T43" fmla="*/ 2147483646 h 1752"/>
              <a:gd name="T44" fmla="*/ 2147483646 w 1619"/>
              <a:gd name="T45" fmla="*/ 2147483646 h 1752"/>
              <a:gd name="T46" fmla="*/ 2147483646 w 1619"/>
              <a:gd name="T47" fmla="*/ 2147483646 h 1752"/>
              <a:gd name="T48" fmla="*/ 2147483646 w 1619"/>
              <a:gd name="T49" fmla="*/ 2147483646 h 1752"/>
              <a:gd name="T50" fmla="*/ 2147483646 w 1619"/>
              <a:gd name="T51" fmla="*/ 2147483646 h 1752"/>
              <a:gd name="T52" fmla="*/ 2147483646 w 1619"/>
              <a:gd name="T53" fmla="*/ 2147483646 h 1752"/>
              <a:gd name="T54" fmla="*/ 2147483646 w 1619"/>
              <a:gd name="T55" fmla="*/ 2147483646 h 1752"/>
              <a:gd name="T56" fmla="*/ 2147483646 w 1619"/>
              <a:gd name="T57" fmla="*/ 2147483646 h 1752"/>
              <a:gd name="T58" fmla="*/ 2147483646 w 1619"/>
              <a:gd name="T59" fmla="*/ 2147483646 h 1752"/>
              <a:gd name="T60" fmla="*/ 2147483646 w 1619"/>
              <a:gd name="T61" fmla="*/ 2147483646 h 1752"/>
              <a:gd name="T62" fmla="*/ 2147483646 w 1619"/>
              <a:gd name="T63" fmla="*/ 2147483646 h 1752"/>
              <a:gd name="T64" fmla="*/ 2147483646 w 1619"/>
              <a:gd name="T65" fmla="*/ 2147483646 h 1752"/>
              <a:gd name="T66" fmla="*/ 2147483646 w 1619"/>
              <a:gd name="T67" fmla="*/ 2147483646 h 1752"/>
              <a:gd name="T68" fmla="*/ 2147483646 w 1619"/>
              <a:gd name="T69" fmla="*/ 2147483646 h 1752"/>
              <a:gd name="T70" fmla="*/ 2147483646 w 1619"/>
              <a:gd name="T71" fmla="*/ 2147483646 h 1752"/>
              <a:gd name="T72" fmla="*/ 2147483646 w 1619"/>
              <a:gd name="T73" fmla="*/ 2147483646 h 1752"/>
              <a:gd name="T74" fmla="*/ 2147483646 w 1619"/>
              <a:gd name="T75" fmla="*/ 2147483646 h 1752"/>
              <a:gd name="T76" fmla="*/ 2147483646 w 1619"/>
              <a:gd name="T77" fmla="*/ 2147483646 h 1752"/>
              <a:gd name="T78" fmla="*/ 2147483646 w 1619"/>
              <a:gd name="T79" fmla="*/ 2147483646 h 1752"/>
              <a:gd name="T80" fmla="*/ 2147483646 w 1619"/>
              <a:gd name="T81" fmla="*/ 2147483646 h 1752"/>
              <a:gd name="T82" fmla="*/ 2147483646 w 1619"/>
              <a:gd name="T83" fmla="*/ 2147483646 h 1752"/>
              <a:gd name="T84" fmla="*/ 2147483646 w 1619"/>
              <a:gd name="T85" fmla="*/ 2147483646 h 1752"/>
              <a:gd name="T86" fmla="*/ 2147483646 w 1619"/>
              <a:gd name="T87" fmla="*/ 2147483646 h 1752"/>
              <a:gd name="T88" fmla="*/ 2147483646 w 1619"/>
              <a:gd name="T89" fmla="*/ 2147483646 h 1752"/>
              <a:gd name="T90" fmla="*/ 2147483646 w 1619"/>
              <a:gd name="T91" fmla="*/ 2147483646 h 1752"/>
              <a:gd name="T92" fmla="*/ 2147483646 w 1619"/>
              <a:gd name="T93" fmla="*/ 2147483646 h 1752"/>
              <a:gd name="T94" fmla="*/ 2147483646 w 1619"/>
              <a:gd name="T95" fmla="*/ 2147483646 h 1752"/>
              <a:gd name="T96" fmla="*/ 2147483646 w 1619"/>
              <a:gd name="T97" fmla="*/ 2147483646 h 1752"/>
              <a:gd name="T98" fmla="*/ 2147483646 w 1619"/>
              <a:gd name="T99" fmla="*/ 2147483646 h 1752"/>
              <a:gd name="T100" fmla="*/ 2147483646 w 1619"/>
              <a:gd name="T101" fmla="*/ 2147483646 h 1752"/>
              <a:gd name="T102" fmla="*/ 2147483646 w 1619"/>
              <a:gd name="T103" fmla="*/ 2147483646 h 1752"/>
              <a:gd name="T104" fmla="*/ 2147483646 w 1619"/>
              <a:gd name="T105" fmla="*/ 2147483646 h 1752"/>
              <a:gd name="T106" fmla="*/ 2147483646 w 1619"/>
              <a:gd name="T107" fmla="*/ 2147483646 h 1752"/>
              <a:gd name="T108" fmla="*/ 2147483646 w 1619"/>
              <a:gd name="T109" fmla="*/ 2147483646 h 1752"/>
              <a:gd name="T110" fmla="*/ 2147483646 w 1619"/>
              <a:gd name="T111" fmla="*/ 2147483646 h 1752"/>
              <a:gd name="T112" fmla="*/ 2147483646 w 1619"/>
              <a:gd name="T113" fmla="*/ 2147483646 h 1752"/>
              <a:gd name="T114" fmla="*/ 2147483646 w 1619"/>
              <a:gd name="T115" fmla="*/ 2147483646 h 1752"/>
              <a:gd name="T116" fmla="*/ 2147483646 w 1619"/>
              <a:gd name="T117" fmla="*/ 2147483646 h 1752"/>
              <a:gd name="T118" fmla="*/ 2147483646 w 1619"/>
              <a:gd name="T119" fmla="*/ 2147483646 h 1752"/>
              <a:gd name="T120" fmla="*/ 2147483646 w 1619"/>
              <a:gd name="T121" fmla="*/ 2147483646 h 1752"/>
              <a:gd name="T122" fmla="*/ 2147483646 w 1619"/>
              <a:gd name="T123" fmla="*/ 2147483646 h 1752"/>
              <a:gd name="T124" fmla="*/ 2147483646 w 1619"/>
              <a:gd name="T125" fmla="*/ 2147483646 h 1752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1619"/>
              <a:gd name="T190" fmla="*/ 0 h 1752"/>
              <a:gd name="T191" fmla="*/ 1619 w 1619"/>
              <a:gd name="T192" fmla="*/ 1752 h 1752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1619" h="1752">
                <a:moveTo>
                  <a:pt x="531" y="1752"/>
                </a:moveTo>
                <a:lnTo>
                  <a:pt x="528" y="1742"/>
                </a:lnTo>
                <a:lnTo>
                  <a:pt x="523" y="1733"/>
                </a:lnTo>
                <a:lnTo>
                  <a:pt x="519" y="1725"/>
                </a:lnTo>
                <a:lnTo>
                  <a:pt x="515" y="1716"/>
                </a:lnTo>
                <a:lnTo>
                  <a:pt x="510" y="1709"/>
                </a:lnTo>
                <a:lnTo>
                  <a:pt x="504" y="1703"/>
                </a:lnTo>
                <a:lnTo>
                  <a:pt x="496" y="1697"/>
                </a:lnTo>
                <a:lnTo>
                  <a:pt x="489" y="1691"/>
                </a:lnTo>
                <a:lnTo>
                  <a:pt x="489" y="1685"/>
                </a:lnTo>
                <a:lnTo>
                  <a:pt x="489" y="1679"/>
                </a:lnTo>
                <a:lnTo>
                  <a:pt x="492" y="1677"/>
                </a:lnTo>
                <a:lnTo>
                  <a:pt x="495" y="1676"/>
                </a:lnTo>
                <a:lnTo>
                  <a:pt x="495" y="1659"/>
                </a:lnTo>
                <a:lnTo>
                  <a:pt x="494" y="1638"/>
                </a:lnTo>
                <a:lnTo>
                  <a:pt x="493" y="1625"/>
                </a:lnTo>
                <a:lnTo>
                  <a:pt x="491" y="1614"/>
                </a:lnTo>
                <a:lnTo>
                  <a:pt x="489" y="1601"/>
                </a:lnTo>
                <a:lnTo>
                  <a:pt x="486" y="1589"/>
                </a:lnTo>
                <a:lnTo>
                  <a:pt x="482" y="1577"/>
                </a:lnTo>
                <a:lnTo>
                  <a:pt x="478" y="1567"/>
                </a:lnTo>
                <a:lnTo>
                  <a:pt x="472" y="1557"/>
                </a:lnTo>
                <a:lnTo>
                  <a:pt x="465" y="1548"/>
                </a:lnTo>
                <a:lnTo>
                  <a:pt x="458" y="1541"/>
                </a:lnTo>
                <a:lnTo>
                  <a:pt x="451" y="1535"/>
                </a:lnTo>
                <a:lnTo>
                  <a:pt x="446" y="1533"/>
                </a:lnTo>
                <a:lnTo>
                  <a:pt x="441" y="1532"/>
                </a:lnTo>
                <a:lnTo>
                  <a:pt x="436" y="1531"/>
                </a:lnTo>
                <a:lnTo>
                  <a:pt x="431" y="1531"/>
                </a:lnTo>
                <a:lnTo>
                  <a:pt x="422" y="1536"/>
                </a:lnTo>
                <a:lnTo>
                  <a:pt x="416" y="1538"/>
                </a:lnTo>
                <a:lnTo>
                  <a:pt x="409" y="1540"/>
                </a:lnTo>
                <a:lnTo>
                  <a:pt x="400" y="1541"/>
                </a:lnTo>
                <a:lnTo>
                  <a:pt x="398" y="1535"/>
                </a:lnTo>
                <a:lnTo>
                  <a:pt x="397" y="1530"/>
                </a:lnTo>
                <a:lnTo>
                  <a:pt x="385" y="1525"/>
                </a:lnTo>
                <a:lnTo>
                  <a:pt x="375" y="1524"/>
                </a:lnTo>
                <a:lnTo>
                  <a:pt x="366" y="1525"/>
                </a:lnTo>
                <a:lnTo>
                  <a:pt x="356" y="1527"/>
                </a:lnTo>
                <a:lnTo>
                  <a:pt x="338" y="1534"/>
                </a:lnTo>
                <a:lnTo>
                  <a:pt x="318" y="1542"/>
                </a:lnTo>
                <a:lnTo>
                  <a:pt x="317" y="1536"/>
                </a:lnTo>
                <a:lnTo>
                  <a:pt x="315" y="1531"/>
                </a:lnTo>
                <a:lnTo>
                  <a:pt x="312" y="1525"/>
                </a:lnTo>
                <a:lnTo>
                  <a:pt x="308" y="1521"/>
                </a:lnTo>
                <a:lnTo>
                  <a:pt x="298" y="1513"/>
                </a:lnTo>
                <a:lnTo>
                  <a:pt x="289" y="1506"/>
                </a:lnTo>
                <a:lnTo>
                  <a:pt x="292" y="1494"/>
                </a:lnTo>
                <a:lnTo>
                  <a:pt x="294" y="1485"/>
                </a:lnTo>
                <a:lnTo>
                  <a:pt x="295" y="1476"/>
                </a:lnTo>
                <a:lnTo>
                  <a:pt x="296" y="1466"/>
                </a:lnTo>
                <a:lnTo>
                  <a:pt x="295" y="1449"/>
                </a:lnTo>
                <a:lnTo>
                  <a:pt x="292" y="1427"/>
                </a:lnTo>
                <a:lnTo>
                  <a:pt x="276" y="1428"/>
                </a:lnTo>
                <a:lnTo>
                  <a:pt x="264" y="1430"/>
                </a:lnTo>
                <a:lnTo>
                  <a:pt x="255" y="1431"/>
                </a:lnTo>
                <a:lnTo>
                  <a:pt x="244" y="1431"/>
                </a:lnTo>
                <a:lnTo>
                  <a:pt x="239" y="1420"/>
                </a:lnTo>
                <a:lnTo>
                  <a:pt x="234" y="1411"/>
                </a:lnTo>
                <a:lnTo>
                  <a:pt x="228" y="1405"/>
                </a:lnTo>
                <a:lnTo>
                  <a:pt x="222" y="1399"/>
                </a:lnTo>
                <a:lnTo>
                  <a:pt x="205" y="1390"/>
                </a:lnTo>
                <a:lnTo>
                  <a:pt x="185" y="1379"/>
                </a:lnTo>
                <a:lnTo>
                  <a:pt x="187" y="1372"/>
                </a:lnTo>
                <a:lnTo>
                  <a:pt x="190" y="1364"/>
                </a:lnTo>
                <a:lnTo>
                  <a:pt x="190" y="1355"/>
                </a:lnTo>
                <a:lnTo>
                  <a:pt x="188" y="1345"/>
                </a:lnTo>
                <a:lnTo>
                  <a:pt x="187" y="1336"/>
                </a:lnTo>
                <a:lnTo>
                  <a:pt x="185" y="1325"/>
                </a:lnTo>
                <a:lnTo>
                  <a:pt x="182" y="1315"/>
                </a:lnTo>
                <a:lnTo>
                  <a:pt x="178" y="1306"/>
                </a:lnTo>
                <a:lnTo>
                  <a:pt x="173" y="1296"/>
                </a:lnTo>
                <a:lnTo>
                  <a:pt x="168" y="1288"/>
                </a:lnTo>
                <a:lnTo>
                  <a:pt x="162" y="1280"/>
                </a:lnTo>
                <a:lnTo>
                  <a:pt x="155" y="1273"/>
                </a:lnTo>
                <a:lnTo>
                  <a:pt x="148" y="1269"/>
                </a:lnTo>
                <a:lnTo>
                  <a:pt x="141" y="1266"/>
                </a:lnTo>
                <a:lnTo>
                  <a:pt x="137" y="1265"/>
                </a:lnTo>
                <a:lnTo>
                  <a:pt x="132" y="1264"/>
                </a:lnTo>
                <a:lnTo>
                  <a:pt x="128" y="1264"/>
                </a:lnTo>
                <a:lnTo>
                  <a:pt x="124" y="1265"/>
                </a:lnTo>
                <a:lnTo>
                  <a:pt x="121" y="1272"/>
                </a:lnTo>
                <a:lnTo>
                  <a:pt x="119" y="1281"/>
                </a:lnTo>
                <a:lnTo>
                  <a:pt x="116" y="1288"/>
                </a:lnTo>
                <a:lnTo>
                  <a:pt x="114" y="1296"/>
                </a:lnTo>
                <a:lnTo>
                  <a:pt x="110" y="1279"/>
                </a:lnTo>
                <a:lnTo>
                  <a:pt x="108" y="1261"/>
                </a:lnTo>
                <a:lnTo>
                  <a:pt x="106" y="1243"/>
                </a:lnTo>
                <a:lnTo>
                  <a:pt x="107" y="1225"/>
                </a:lnTo>
                <a:lnTo>
                  <a:pt x="101" y="1221"/>
                </a:lnTo>
                <a:lnTo>
                  <a:pt x="98" y="1217"/>
                </a:lnTo>
                <a:lnTo>
                  <a:pt x="96" y="1213"/>
                </a:lnTo>
                <a:lnTo>
                  <a:pt x="95" y="1209"/>
                </a:lnTo>
                <a:lnTo>
                  <a:pt x="94" y="1199"/>
                </a:lnTo>
                <a:lnTo>
                  <a:pt x="94" y="1187"/>
                </a:lnTo>
                <a:lnTo>
                  <a:pt x="87" y="1186"/>
                </a:lnTo>
                <a:lnTo>
                  <a:pt x="81" y="1185"/>
                </a:lnTo>
                <a:lnTo>
                  <a:pt x="82" y="1180"/>
                </a:lnTo>
                <a:lnTo>
                  <a:pt x="85" y="1175"/>
                </a:lnTo>
                <a:lnTo>
                  <a:pt x="89" y="1171"/>
                </a:lnTo>
                <a:lnTo>
                  <a:pt x="93" y="1168"/>
                </a:lnTo>
                <a:lnTo>
                  <a:pt x="103" y="1161"/>
                </a:lnTo>
                <a:lnTo>
                  <a:pt x="114" y="1156"/>
                </a:lnTo>
                <a:lnTo>
                  <a:pt x="116" y="1147"/>
                </a:lnTo>
                <a:lnTo>
                  <a:pt x="117" y="1139"/>
                </a:lnTo>
                <a:lnTo>
                  <a:pt x="118" y="1129"/>
                </a:lnTo>
                <a:lnTo>
                  <a:pt x="118" y="1120"/>
                </a:lnTo>
                <a:lnTo>
                  <a:pt x="117" y="1102"/>
                </a:lnTo>
                <a:lnTo>
                  <a:pt x="115" y="1084"/>
                </a:lnTo>
                <a:lnTo>
                  <a:pt x="104" y="1085"/>
                </a:lnTo>
                <a:lnTo>
                  <a:pt x="97" y="1086"/>
                </a:lnTo>
                <a:lnTo>
                  <a:pt x="92" y="1088"/>
                </a:lnTo>
                <a:lnTo>
                  <a:pt x="86" y="1091"/>
                </a:lnTo>
                <a:lnTo>
                  <a:pt x="88" y="1077"/>
                </a:lnTo>
                <a:lnTo>
                  <a:pt x="90" y="1064"/>
                </a:lnTo>
                <a:lnTo>
                  <a:pt x="92" y="1051"/>
                </a:lnTo>
                <a:lnTo>
                  <a:pt x="94" y="1038"/>
                </a:lnTo>
                <a:lnTo>
                  <a:pt x="88" y="1037"/>
                </a:lnTo>
                <a:lnTo>
                  <a:pt x="83" y="1037"/>
                </a:lnTo>
                <a:lnTo>
                  <a:pt x="80" y="1017"/>
                </a:lnTo>
                <a:lnTo>
                  <a:pt x="78" y="1005"/>
                </a:lnTo>
                <a:lnTo>
                  <a:pt x="74" y="996"/>
                </a:lnTo>
                <a:lnTo>
                  <a:pt x="70" y="988"/>
                </a:lnTo>
                <a:lnTo>
                  <a:pt x="64" y="987"/>
                </a:lnTo>
                <a:lnTo>
                  <a:pt x="59" y="987"/>
                </a:lnTo>
                <a:lnTo>
                  <a:pt x="54" y="978"/>
                </a:lnTo>
                <a:lnTo>
                  <a:pt x="51" y="968"/>
                </a:lnTo>
                <a:lnTo>
                  <a:pt x="39" y="968"/>
                </a:lnTo>
                <a:lnTo>
                  <a:pt x="29" y="967"/>
                </a:lnTo>
                <a:lnTo>
                  <a:pt x="17" y="966"/>
                </a:lnTo>
                <a:lnTo>
                  <a:pt x="7" y="965"/>
                </a:lnTo>
                <a:lnTo>
                  <a:pt x="6" y="958"/>
                </a:lnTo>
                <a:lnTo>
                  <a:pt x="6" y="951"/>
                </a:lnTo>
                <a:lnTo>
                  <a:pt x="3" y="950"/>
                </a:lnTo>
                <a:lnTo>
                  <a:pt x="0" y="949"/>
                </a:lnTo>
                <a:lnTo>
                  <a:pt x="0" y="938"/>
                </a:lnTo>
                <a:lnTo>
                  <a:pt x="1" y="928"/>
                </a:lnTo>
                <a:lnTo>
                  <a:pt x="13" y="926"/>
                </a:lnTo>
                <a:lnTo>
                  <a:pt x="22" y="924"/>
                </a:lnTo>
                <a:lnTo>
                  <a:pt x="28" y="921"/>
                </a:lnTo>
                <a:lnTo>
                  <a:pt x="33" y="916"/>
                </a:lnTo>
                <a:lnTo>
                  <a:pt x="36" y="910"/>
                </a:lnTo>
                <a:lnTo>
                  <a:pt x="38" y="903"/>
                </a:lnTo>
                <a:lnTo>
                  <a:pt x="40" y="894"/>
                </a:lnTo>
                <a:lnTo>
                  <a:pt x="43" y="883"/>
                </a:lnTo>
                <a:lnTo>
                  <a:pt x="36" y="881"/>
                </a:lnTo>
                <a:lnTo>
                  <a:pt x="30" y="880"/>
                </a:lnTo>
                <a:lnTo>
                  <a:pt x="31" y="877"/>
                </a:lnTo>
                <a:lnTo>
                  <a:pt x="32" y="873"/>
                </a:lnTo>
                <a:lnTo>
                  <a:pt x="40" y="870"/>
                </a:lnTo>
                <a:lnTo>
                  <a:pt x="48" y="867"/>
                </a:lnTo>
                <a:lnTo>
                  <a:pt x="56" y="863"/>
                </a:lnTo>
                <a:lnTo>
                  <a:pt x="63" y="859"/>
                </a:lnTo>
                <a:lnTo>
                  <a:pt x="70" y="853"/>
                </a:lnTo>
                <a:lnTo>
                  <a:pt x="78" y="848"/>
                </a:lnTo>
                <a:lnTo>
                  <a:pt x="84" y="842"/>
                </a:lnTo>
                <a:lnTo>
                  <a:pt x="89" y="836"/>
                </a:lnTo>
                <a:lnTo>
                  <a:pt x="94" y="829"/>
                </a:lnTo>
                <a:lnTo>
                  <a:pt x="99" y="822"/>
                </a:lnTo>
                <a:lnTo>
                  <a:pt x="103" y="815"/>
                </a:lnTo>
                <a:lnTo>
                  <a:pt x="107" y="808"/>
                </a:lnTo>
                <a:lnTo>
                  <a:pt x="110" y="799"/>
                </a:lnTo>
                <a:lnTo>
                  <a:pt x="112" y="791"/>
                </a:lnTo>
                <a:lnTo>
                  <a:pt x="113" y="782"/>
                </a:lnTo>
                <a:lnTo>
                  <a:pt x="114" y="773"/>
                </a:lnTo>
                <a:lnTo>
                  <a:pt x="109" y="768"/>
                </a:lnTo>
                <a:lnTo>
                  <a:pt x="106" y="764"/>
                </a:lnTo>
                <a:lnTo>
                  <a:pt x="101" y="767"/>
                </a:lnTo>
                <a:lnTo>
                  <a:pt x="98" y="770"/>
                </a:lnTo>
                <a:lnTo>
                  <a:pt x="98" y="757"/>
                </a:lnTo>
                <a:lnTo>
                  <a:pt x="98" y="744"/>
                </a:lnTo>
                <a:lnTo>
                  <a:pt x="98" y="732"/>
                </a:lnTo>
                <a:lnTo>
                  <a:pt x="98" y="720"/>
                </a:lnTo>
                <a:lnTo>
                  <a:pt x="103" y="714"/>
                </a:lnTo>
                <a:lnTo>
                  <a:pt x="110" y="710"/>
                </a:lnTo>
                <a:lnTo>
                  <a:pt x="115" y="708"/>
                </a:lnTo>
                <a:lnTo>
                  <a:pt x="120" y="706"/>
                </a:lnTo>
                <a:lnTo>
                  <a:pt x="132" y="703"/>
                </a:lnTo>
                <a:lnTo>
                  <a:pt x="147" y="700"/>
                </a:lnTo>
                <a:lnTo>
                  <a:pt x="163" y="684"/>
                </a:lnTo>
                <a:lnTo>
                  <a:pt x="173" y="674"/>
                </a:lnTo>
                <a:lnTo>
                  <a:pt x="180" y="665"/>
                </a:lnTo>
                <a:lnTo>
                  <a:pt x="188" y="650"/>
                </a:lnTo>
                <a:lnTo>
                  <a:pt x="205" y="648"/>
                </a:lnTo>
                <a:lnTo>
                  <a:pt x="222" y="645"/>
                </a:lnTo>
                <a:lnTo>
                  <a:pt x="238" y="642"/>
                </a:lnTo>
                <a:lnTo>
                  <a:pt x="254" y="638"/>
                </a:lnTo>
                <a:lnTo>
                  <a:pt x="269" y="631"/>
                </a:lnTo>
                <a:lnTo>
                  <a:pt x="284" y="623"/>
                </a:lnTo>
                <a:lnTo>
                  <a:pt x="291" y="619"/>
                </a:lnTo>
                <a:lnTo>
                  <a:pt x="298" y="614"/>
                </a:lnTo>
                <a:lnTo>
                  <a:pt x="305" y="609"/>
                </a:lnTo>
                <a:lnTo>
                  <a:pt x="312" y="602"/>
                </a:lnTo>
                <a:lnTo>
                  <a:pt x="318" y="601"/>
                </a:lnTo>
                <a:lnTo>
                  <a:pt x="324" y="601"/>
                </a:lnTo>
                <a:lnTo>
                  <a:pt x="323" y="587"/>
                </a:lnTo>
                <a:lnTo>
                  <a:pt x="322" y="573"/>
                </a:lnTo>
                <a:lnTo>
                  <a:pt x="320" y="567"/>
                </a:lnTo>
                <a:lnTo>
                  <a:pt x="318" y="560"/>
                </a:lnTo>
                <a:lnTo>
                  <a:pt x="316" y="554"/>
                </a:lnTo>
                <a:lnTo>
                  <a:pt x="313" y="548"/>
                </a:lnTo>
                <a:lnTo>
                  <a:pt x="315" y="544"/>
                </a:lnTo>
                <a:lnTo>
                  <a:pt x="318" y="540"/>
                </a:lnTo>
                <a:lnTo>
                  <a:pt x="322" y="537"/>
                </a:lnTo>
                <a:lnTo>
                  <a:pt x="325" y="534"/>
                </a:lnTo>
                <a:lnTo>
                  <a:pt x="335" y="530"/>
                </a:lnTo>
                <a:lnTo>
                  <a:pt x="345" y="525"/>
                </a:lnTo>
                <a:lnTo>
                  <a:pt x="344" y="514"/>
                </a:lnTo>
                <a:lnTo>
                  <a:pt x="341" y="506"/>
                </a:lnTo>
                <a:lnTo>
                  <a:pt x="338" y="497"/>
                </a:lnTo>
                <a:lnTo>
                  <a:pt x="337" y="487"/>
                </a:lnTo>
                <a:lnTo>
                  <a:pt x="344" y="480"/>
                </a:lnTo>
                <a:lnTo>
                  <a:pt x="352" y="473"/>
                </a:lnTo>
                <a:lnTo>
                  <a:pt x="352" y="463"/>
                </a:lnTo>
                <a:lnTo>
                  <a:pt x="352" y="454"/>
                </a:lnTo>
                <a:lnTo>
                  <a:pt x="346" y="451"/>
                </a:lnTo>
                <a:lnTo>
                  <a:pt x="341" y="450"/>
                </a:lnTo>
                <a:lnTo>
                  <a:pt x="336" y="449"/>
                </a:lnTo>
                <a:lnTo>
                  <a:pt x="332" y="448"/>
                </a:lnTo>
                <a:lnTo>
                  <a:pt x="321" y="449"/>
                </a:lnTo>
                <a:lnTo>
                  <a:pt x="309" y="452"/>
                </a:lnTo>
                <a:lnTo>
                  <a:pt x="306" y="442"/>
                </a:lnTo>
                <a:lnTo>
                  <a:pt x="301" y="433"/>
                </a:lnTo>
                <a:lnTo>
                  <a:pt x="297" y="425"/>
                </a:lnTo>
                <a:lnTo>
                  <a:pt x="294" y="417"/>
                </a:lnTo>
                <a:lnTo>
                  <a:pt x="283" y="416"/>
                </a:lnTo>
                <a:lnTo>
                  <a:pt x="273" y="416"/>
                </a:lnTo>
                <a:lnTo>
                  <a:pt x="275" y="405"/>
                </a:lnTo>
                <a:lnTo>
                  <a:pt x="276" y="397"/>
                </a:lnTo>
                <a:lnTo>
                  <a:pt x="276" y="388"/>
                </a:lnTo>
                <a:lnTo>
                  <a:pt x="276" y="379"/>
                </a:lnTo>
                <a:lnTo>
                  <a:pt x="275" y="371"/>
                </a:lnTo>
                <a:lnTo>
                  <a:pt x="271" y="362"/>
                </a:lnTo>
                <a:lnTo>
                  <a:pt x="267" y="351"/>
                </a:lnTo>
                <a:lnTo>
                  <a:pt x="261" y="341"/>
                </a:lnTo>
                <a:lnTo>
                  <a:pt x="248" y="326"/>
                </a:lnTo>
                <a:lnTo>
                  <a:pt x="234" y="313"/>
                </a:lnTo>
                <a:lnTo>
                  <a:pt x="229" y="315"/>
                </a:lnTo>
                <a:lnTo>
                  <a:pt x="225" y="317"/>
                </a:lnTo>
                <a:lnTo>
                  <a:pt x="223" y="307"/>
                </a:lnTo>
                <a:lnTo>
                  <a:pt x="221" y="297"/>
                </a:lnTo>
                <a:lnTo>
                  <a:pt x="219" y="290"/>
                </a:lnTo>
                <a:lnTo>
                  <a:pt x="214" y="283"/>
                </a:lnTo>
                <a:lnTo>
                  <a:pt x="206" y="269"/>
                </a:lnTo>
                <a:lnTo>
                  <a:pt x="197" y="253"/>
                </a:lnTo>
                <a:lnTo>
                  <a:pt x="199" y="244"/>
                </a:lnTo>
                <a:lnTo>
                  <a:pt x="201" y="236"/>
                </a:lnTo>
                <a:lnTo>
                  <a:pt x="202" y="228"/>
                </a:lnTo>
                <a:lnTo>
                  <a:pt x="204" y="220"/>
                </a:lnTo>
                <a:lnTo>
                  <a:pt x="238" y="213"/>
                </a:lnTo>
                <a:lnTo>
                  <a:pt x="271" y="207"/>
                </a:lnTo>
                <a:lnTo>
                  <a:pt x="306" y="199"/>
                </a:lnTo>
                <a:lnTo>
                  <a:pt x="339" y="192"/>
                </a:lnTo>
                <a:lnTo>
                  <a:pt x="372" y="184"/>
                </a:lnTo>
                <a:lnTo>
                  <a:pt x="406" y="176"/>
                </a:lnTo>
                <a:lnTo>
                  <a:pt x="439" y="169"/>
                </a:lnTo>
                <a:lnTo>
                  <a:pt x="473" y="163"/>
                </a:lnTo>
                <a:lnTo>
                  <a:pt x="468" y="131"/>
                </a:lnTo>
                <a:lnTo>
                  <a:pt x="462" y="100"/>
                </a:lnTo>
                <a:lnTo>
                  <a:pt x="456" y="69"/>
                </a:lnTo>
                <a:lnTo>
                  <a:pt x="452" y="38"/>
                </a:lnTo>
                <a:lnTo>
                  <a:pt x="469" y="32"/>
                </a:lnTo>
                <a:lnTo>
                  <a:pt x="488" y="26"/>
                </a:lnTo>
                <a:lnTo>
                  <a:pt x="508" y="20"/>
                </a:lnTo>
                <a:lnTo>
                  <a:pt x="527" y="16"/>
                </a:lnTo>
                <a:lnTo>
                  <a:pt x="565" y="7"/>
                </a:lnTo>
                <a:lnTo>
                  <a:pt x="603" y="0"/>
                </a:lnTo>
                <a:lnTo>
                  <a:pt x="602" y="12"/>
                </a:lnTo>
                <a:lnTo>
                  <a:pt x="602" y="26"/>
                </a:lnTo>
                <a:lnTo>
                  <a:pt x="602" y="38"/>
                </a:lnTo>
                <a:lnTo>
                  <a:pt x="602" y="52"/>
                </a:lnTo>
                <a:lnTo>
                  <a:pt x="609" y="49"/>
                </a:lnTo>
                <a:lnTo>
                  <a:pt x="618" y="48"/>
                </a:lnTo>
                <a:lnTo>
                  <a:pt x="627" y="46"/>
                </a:lnTo>
                <a:lnTo>
                  <a:pt x="635" y="45"/>
                </a:lnTo>
                <a:lnTo>
                  <a:pt x="638" y="52"/>
                </a:lnTo>
                <a:lnTo>
                  <a:pt x="643" y="57"/>
                </a:lnTo>
                <a:lnTo>
                  <a:pt x="647" y="62"/>
                </a:lnTo>
                <a:lnTo>
                  <a:pt x="651" y="66"/>
                </a:lnTo>
                <a:lnTo>
                  <a:pt x="660" y="73"/>
                </a:lnTo>
                <a:lnTo>
                  <a:pt x="670" y="83"/>
                </a:lnTo>
                <a:lnTo>
                  <a:pt x="677" y="116"/>
                </a:lnTo>
                <a:lnTo>
                  <a:pt x="685" y="150"/>
                </a:lnTo>
                <a:lnTo>
                  <a:pt x="693" y="183"/>
                </a:lnTo>
                <a:lnTo>
                  <a:pt x="702" y="218"/>
                </a:lnTo>
                <a:lnTo>
                  <a:pt x="710" y="252"/>
                </a:lnTo>
                <a:lnTo>
                  <a:pt x="717" y="286"/>
                </a:lnTo>
                <a:lnTo>
                  <a:pt x="722" y="319"/>
                </a:lnTo>
                <a:lnTo>
                  <a:pt x="726" y="353"/>
                </a:lnTo>
                <a:lnTo>
                  <a:pt x="742" y="353"/>
                </a:lnTo>
                <a:lnTo>
                  <a:pt x="759" y="353"/>
                </a:lnTo>
                <a:lnTo>
                  <a:pt x="774" y="353"/>
                </a:lnTo>
                <a:lnTo>
                  <a:pt x="791" y="353"/>
                </a:lnTo>
                <a:lnTo>
                  <a:pt x="810" y="342"/>
                </a:lnTo>
                <a:lnTo>
                  <a:pt x="829" y="331"/>
                </a:lnTo>
                <a:lnTo>
                  <a:pt x="849" y="320"/>
                </a:lnTo>
                <a:lnTo>
                  <a:pt x="870" y="310"/>
                </a:lnTo>
                <a:lnTo>
                  <a:pt x="892" y="300"/>
                </a:lnTo>
                <a:lnTo>
                  <a:pt x="912" y="292"/>
                </a:lnTo>
                <a:lnTo>
                  <a:pt x="933" y="285"/>
                </a:lnTo>
                <a:lnTo>
                  <a:pt x="955" y="280"/>
                </a:lnTo>
                <a:lnTo>
                  <a:pt x="956" y="275"/>
                </a:lnTo>
                <a:lnTo>
                  <a:pt x="958" y="271"/>
                </a:lnTo>
                <a:lnTo>
                  <a:pt x="974" y="268"/>
                </a:lnTo>
                <a:lnTo>
                  <a:pt x="990" y="266"/>
                </a:lnTo>
                <a:lnTo>
                  <a:pt x="1007" y="263"/>
                </a:lnTo>
                <a:lnTo>
                  <a:pt x="1022" y="260"/>
                </a:lnTo>
                <a:lnTo>
                  <a:pt x="1022" y="249"/>
                </a:lnTo>
                <a:lnTo>
                  <a:pt x="1022" y="238"/>
                </a:lnTo>
                <a:lnTo>
                  <a:pt x="1022" y="227"/>
                </a:lnTo>
                <a:lnTo>
                  <a:pt x="1022" y="216"/>
                </a:lnTo>
                <a:lnTo>
                  <a:pt x="1035" y="213"/>
                </a:lnTo>
                <a:lnTo>
                  <a:pt x="1046" y="212"/>
                </a:lnTo>
                <a:lnTo>
                  <a:pt x="1058" y="212"/>
                </a:lnTo>
                <a:lnTo>
                  <a:pt x="1070" y="214"/>
                </a:lnTo>
                <a:lnTo>
                  <a:pt x="1094" y="219"/>
                </a:lnTo>
                <a:lnTo>
                  <a:pt x="1118" y="223"/>
                </a:lnTo>
                <a:lnTo>
                  <a:pt x="1118" y="230"/>
                </a:lnTo>
                <a:lnTo>
                  <a:pt x="1117" y="237"/>
                </a:lnTo>
                <a:lnTo>
                  <a:pt x="1115" y="244"/>
                </a:lnTo>
                <a:lnTo>
                  <a:pt x="1113" y="252"/>
                </a:lnTo>
                <a:lnTo>
                  <a:pt x="1109" y="265"/>
                </a:lnTo>
                <a:lnTo>
                  <a:pt x="1106" y="280"/>
                </a:lnTo>
                <a:lnTo>
                  <a:pt x="1120" y="282"/>
                </a:lnTo>
                <a:lnTo>
                  <a:pt x="1133" y="285"/>
                </a:lnTo>
                <a:lnTo>
                  <a:pt x="1147" y="288"/>
                </a:lnTo>
                <a:lnTo>
                  <a:pt x="1161" y="290"/>
                </a:lnTo>
                <a:lnTo>
                  <a:pt x="1165" y="303"/>
                </a:lnTo>
                <a:lnTo>
                  <a:pt x="1169" y="314"/>
                </a:lnTo>
                <a:lnTo>
                  <a:pt x="1175" y="326"/>
                </a:lnTo>
                <a:lnTo>
                  <a:pt x="1179" y="339"/>
                </a:lnTo>
                <a:lnTo>
                  <a:pt x="1182" y="341"/>
                </a:lnTo>
                <a:lnTo>
                  <a:pt x="1186" y="345"/>
                </a:lnTo>
                <a:lnTo>
                  <a:pt x="1189" y="352"/>
                </a:lnTo>
                <a:lnTo>
                  <a:pt x="1192" y="360"/>
                </a:lnTo>
                <a:lnTo>
                  <a:pt x="1198" y="375"/>
                </a:lnTo>
                <a:lnTo>
                  <a:pt x="1202" y="386"/>
                </a:lnTo>
                <a:lnTo>
                  <a:pt x="1216" y="385"/>
                </a:lnTo>
                <a:lnTo>
                  <a:pt x="1231" y="385"/>
                </a:lnTo>
                <a:lnTo>
                  <a:pt x="1245" y="383"/>
                </a:lnTo>
                <a:lnTo>
                  <a:pt x="1260" y="383"/>
                </a:lnTo>
                <a:lnTo>
                  <a:pt x="1263" y="408"/>
                </a:lnTo>
                <a:lnTo>
                  <a:pt x="1265" y="427"/>
                </a:lnTo>
                <a:lnTo>
                  <a:pt x="1266" y="434"/>
                </a:lnTo>
                <a:lnTo>
                  <a:pt x="1268" y="441"/>
                </a:lnTo>
                <a:lnTo>
                  <a:pt x="1270" y="446"/>
                </a:lnTo>
                <a:lnTo>
                  <a:pt x="1273" y="450"/>
                </a:lnTo>
                <a:lnTo>
                  <a:pt x="1276" y="453"/>
                </a:lnTo>
                <a:lnTo>
                  <a:pt x="1281" y="456"/>
                </a:lnTo>
                <a:lnTo>
                  <a:pt x="1288" y="458"/>
                </a:lnTo>
                <a:lnTo>
                  <a:pt x="1295" y="459"/>
                </a:lnTo>
                <a:lnTo>
                  <a:pt x="1315" y="461"/>
                </a:lnTo>
                <a:lnTo>
                  <a:pt x="1342" y="463"/>
                </a:lnTo>
                <a:lnTo>
                  <a:pt x="1343" y="455"/>
                </a:lnTo>
                <a:lnTo>
                  <a:pt x="1345" y="446"/>
                </a:lnTo>
                <a:lnTo>
                  <a:pt x="1359" y="454"/>
                </a:lnTo>
                <a:lnTo>
                  <a:pt x="1375" y="462"/>
                </a:lnTo>
                <a:lnTo>
                  <a:pt x="1376" y="469"/>
                </a:lnTo>
                <a:lnTo>
                  <a:pt x="1378" y="473"/>
                </a:lnTo>
                <a:lnTo>
                  <a:pt x="1380" y="477"/>
                </a:lnTo>
                <a:lnTo>
                  <a:pt x="1382" y="480"/>
                </a:lnTo>
                <a:lnTo>
                  <a:pt x="1385" y="482"/>
                </a:lnTo>
                <a:lnTo>
                  <a:pt x="1388" y="484"/>
                </a:lnTo>
                <a:lnTo>
                  <a:pt x="1393" y="486"/>
                </a:lnTo>
                <a:lnTo>
                  <a:pt x="1399" y="487"/>
                </a:lnTo>
                <a:lnTo>
                  <a:pt x="1390" y="499"/>
                </a:lnTo>
                <a:lnTo>
                  <a:pt x="1384" y="508"/>
                </a:lnTo>
                <a:lnTo>
                  <a:pt x="1380" y="516"/>
                </a:lnTo>
                <a:lnTo>
                  <a:pt x="1377" y="523"/>
                </a:lnTo>
                <a:lnTo>
                  <a:pt x="1376" y="530"/>
                </a:lnTo>
                <a:lnTo>
                  <a:pt x="1376" y="535"/>
                </a:lnTo>
                <a:lnTo>
                  <a:pt x="1377" y="540"/>
                </a:lnTo>
                <a:lnTo>
                  <a:pt x="1379" y="545"/>
                </a:lnTo>
                <a:lnTo>
                  <a:pt x="1384" y="555"/>
                </a:lnTo>
                <a:lnTo>
                  <a:pt x="1391" y="566"/>
                </a:lnTo>
                <a:lnTo>
                  <a:pt x="1395" y="573"/>
                </a:lnTo>
                <a:lnTo>
                  <a:pt x="1399" y="582"/>
                </a:lnTo>
                <a:lnTo>
                  <a:pt x="1402" y="590"/>
                </a:lnTo>
                <a:lnTo>
                  <a:pt x="1405" y="601"/>
                </a:lnTo>
                <a:lnTo>
                  <a:pt x="1400" y="604"/>
                </a:lnTo>
                <a:lnTo>
                  <a:pt x="1396" y="608"/>
                </a:lnTo>
                <a:lnTo>
                  <a:pt x="1395" y="611"/>
                </a:lnTo>
                <a:lnTo>
                  <a:pt x="1394" y="614"/>
                </a:lnTo>
                <a:lnTo>
                  <a:pt x="1393" y="621"/>
                </a:lnTo>
                <a:lnTo>
                  <a:pt x="1392" y="630"/>
                </a:lnTo>
                <a:lnTo>
                  <a:pt x="1401" y="631"/>
                </a:lnTo>
                <a:lnTo>
                  <a:pt x="1408" y="632"/>
                </a:lnTo>
                <a:lnTo>
                  <a:pt x="1414" y="634"/>
                </a:lnTo>
                <a:lnTo>
                  <a:pt x="1418" y="638"/>
                </a:lnTo>
                <a:lnTo>
                  <a:pt x="1421" y="642"/>
                </a:lnTo>
                <a:lnTo>
                  <a:pt x="1423" y="648"/>
                </a:lnTo>
                <a:lnTo>
                  <a:pt x="1424" y="655"/>
                </a:lnTo>
                <a:lnTo>
                  <a:pt x="1423" y="665"/>
                </a:lnTo>
                <a:lnTo>
                  <a:pt x="1436" y="668"/>
                </a:lnTo>
                <a:lnTo>
                  <a:pt x="1445" y="672"/>
                </a:lnTo>
                <a:lnTo>
                  <a:pt x="1457" y="679"/>
                </a:lnTo>
                <a:lnTo>
                  <a:pt x="1474" y="690"/>
                </a:lnTo>
                <a:lnTo>
                  <a:pt x="1475" y="705"/>
                </a:lnTo>
                <a:lnTo>
                  <a:pt x="1478" y="720"/>
                </a:lnTo>
                <a:lnTo>
                  <a:pt x="1475" y="724"/>
                </a:lnTo>
                <a:lnTo>
                  <a:pt x="1473" y="728"/>
                </a:lnTo>
                <a:lnTo>
                  <a:pt x="1471" y="732"/>
                </a:lnTo>
                <a:lnTo>
                  <a:pt x="1470" y="737"/>
                </a:lnTo>
                <a:lnTo>
                  <a:pt x="1470" y="748"/>
                </a:lnTo>
                <a:lnTo>
                  <a:pt x="1471" y="758"/>
                </a:lnTo>
                <a:lnTo>
                  <a:pt x="1477" y="780"/>
                </a:lnTo>
                <a:lnTo>
                  <a:pt x="1484" y="799"/>
                </a:lnTo>
                <a:lnTo>
                  <a:pt x="1498" y="800"/>
                </a:lnTo>
                <a:lnTo>
                  <a:pt x="1512" y="801"/>
                </a:lnTo>
                <a:lnTo>
                  <a:pt x="1513" y="815"/>
                </a:lnTo>
                <a:lnTo>
                  <a:pt x="1515" y="829"/>
                </a:lnTo>
                <a:lnTo>
                  <a:pt x="1527" y="831"/>
                </a:lnTo>
                <a:lnTo>
                  <a:pt x="1540" y="833"/>
                </a:lnTo>
                <a:lnTo>
                  <a:pt x="1541" y="843"/>
                </a:lnTo>
                <a:lnTo>
                  <a:pt x="1544" y="852"/>
                </a:lnTo>
                <a:lnTo>
                  <a:pt x="1547" y="862"/>
                </a:lnTo>
                <a:lnTo>
                  <a:pt x="1550" y="870"/>
                </a:lnTo>
                <a:lnTo>
                  <a:pt x="1557" y="888"/>
                </a:lnTo>
                <a:lnTo>
                  <a:pt x="1563" y="905"/>
                </a:lnTo>
                <a:lnTo>
                  <a:pt x="1568" y="905"/>
                </a:lnTo>
                <a:lnTo>
                  <a:pt x="1572" y="905"/>
                </a:lnTo>
                <a:lnTo>
                  <a:pt x="1568" y="912"/>
                </a:lnTo>
                <a:lnTo>
                  <a:pt x="1564" y="918"/>
                </a:lnTo>
                <a:lnTo>
                  <a:pt x="1561" y="924"/>
                </a:lnTo>
                <a:lnTo>
                  <a:pt x="1559" y="929"/>
                </a:lnTo>
                <a:lnTo>
                  <a:pt x="1557" y="942"/>
                </a:lnTo>
                <a:lnTo>
                  <a:pt x="1556" y="957"/>
                </a:lnTo>
                <a:lnTo>
                  <a:pt x="1566" y="959"/>
                </a:lnTo>
                <a:lnTo>
                  <a:pt x="1574" y="961"/>
                </a:lnTo>
                <a:lnTo>
                  <a:pt x="1583" y="964"/>
                </a:lnTo>
                <a:lnTo>
                  <a:pt x="1592" y="966"/>
                </a:lnTo>
                <a:lnTo>
                  <a:pt x="1598" y="976"/>
                </a:lnTo>
                <a:lnTo>
                  <a:pt x="1603" y="983"/>
                </a:lnTo>
                <a:lnTo>
                  <a:pt x="1610" y="988"/>
                </a:lnTo>
                <a:lnTo>
                  <a:pt x="1618" y="994"/>
                </a:lnTo>
                <a:lnTo>
                  <a:pt x="1619" y="1007"/>
                </a:lnTo>
                <a:lnTo>
                  <a:pt x="1618" y="1017"/>
                </a:lnTo>
                <a:lnTo>
                  <a:pt x="1617" y="1029"/>
                </a:lnTo>
                <a:lnTo>
                  <a:pt x="1615" y="1046"/>
                </a:lnTo>
                <a:lnTo>
                  <a:pt x="1605" y="1051"/>
                </a:lnTo>
                <a:lnTo>
                  <a:pt x="1596" y="1056"/>
                </a:lnTo>
                <a:lnTo>
                  <a:pt x="1586" y="1060"/>
                </a:lnTo>
                <a:lnTo>
                  <a:pt x="1578" y="1065"/>
                </a:lnTo>
                <a:lnTo>
                  <a:pt x="1572" y="1072"/>
                </a:lnTo>
                <a:lnTo>
                  <a:pt x="1564" y="1079"/>
                </a:lnTo>
                <a:lnTo>
                  <a:pt x="1557" y="1086"/>
                </a:lnTo>
                <a:lnTo>
                  <a:pt x="1550" y="1092"/>
                </a:lnTo>
                <a:lnTo>
                  <a:pt x="1534" y="1103"/>
                </a:lnTo>
                <a:lnTo>
                  <a:pt x="1518" y="1114"/>
                </a:lnTo>
                <a:lnTo>
                  <a:pt x="1502" y="1124"/>
                </a:lnTo>
                <a:lnTo>
                  <a:pt x="1488" y="1137"/>
                </a:lnTo>
                <a:lnTo>
                  <a:pt x="1480" y="1143"/>
                </a:lnTo>
                <a:lnTo>
                  <a:pt x="1474" y="1149"/>
                </a:lnTo>
                <a:lnTo>
                  <a:pt x="1468" y="1157"/>
                </a:lnTo>
                <a:lnTo>
                  <a:pt x="1463" y="1165"/>
                </a:lnTo>
                <a:lnTo>
                  <a:pt x="1442" y="1167"/>
                </a:lnTo>
                <a:lnTo>
                  <a:pt x="1423" y="1166"/>
                </a:lnTo>
                <a:lnTo>
                  <a:pt x="1395" y="1165"/>
                </a:lnTo>
                <a:lnTo>
                  <a:pt x="1349" y="1160"/>
                </a:lnTo>
                <a:lnTo>
                  <a:pt x="1337" y="1171"/>
                </a:lnTo>
                <a:lnTo>
                  <a:pt x="1326" y="1179"/>
                </a:lnTo>
                <a:lnTo>
                  <a:pt x="1314" y="1189"/>
                </a:lnTo>
                <a:lnTo>
                  <a:pt x="1299" y="1201"/>
                </a:lnTo>
                <a:lnTo>
                  <a:pt x="1293" y="1202"/>
                </a:lnTo>
                <a:lnTo>
                  <a:pt x="1287" y="1204"/>
                </a:lnTo>
                <a:lnTo>
                  <a:pt x="1281" y="1206"/>
                </a:lnTo>
                <a:lnTo>
                  <a:pt x="1276" y="1208"/>
                </a:lnTo>
                <a:lnTo>
                  <a:pt x="1272" y="1211"/>
                </a:lnTo>
                <a:lnTo>
                  <a:pt x="1269" y="1214"/>
                </a:lnTo>
                <a:lnTo>
                  <a:pt x="1266" y="1217"/>
                </a:lnTo>
                <a:lnTo>
                  <a:pt x="1263" y="1222"/>
                </a:lnTo>
                <a:lnTo>
                  <a:pt x="1259" y="1229"/>
                </a:lnTo>
                <a:lnTo>
                  <a:pt x="1255" y="1238"/>
                </a:lnTo>
                <a:lnTo>
                  <a:pt x="1254" y="1247"/>
                </a:lnTo>
                <a:lnTo>
                  <a:pt x="1253" y="1258"/>
                </a:lnTo>
                <a:lnTo>
                  <a:pt x="1259" y="1301"/>
                </a:lnTo>
                <a:lnTo>
                  <a:pt x="1264" y="1342"/>
                </a:lnTo>
                <a:lnTo>
                  <a:pt x="1247" y="1353"/>
                </a:lnTo>
                <a:lnTo>
                  <a:pt x="1231" y="1364"/>
                </a:lnTo>
                <a:lnTo>
                  <a:pt x="1227" y="1367"/>
                </a:lnTo>
                <a:lnTo>
                  <a:pt x="1224" y="1370"/>
                </a:lnTo>
                <a:lnTo>
                  <a:pt x="1221" y="1373"/>
                </a:lnTo>
                <a:lnTo>
                  <a:pt x="1220" y="1377"/>
                </a:lnTo>
                <a:lnTo>
                  <a:pt x="1219" y="1381"/>
                </a:lnTo>
                <a:lnTo>
                  <a:pt x="1219" y="1385"/>
                </a:lnTo>
                <a:lnTo>
                  <a:pt x="1220" y="1391"/>
                </a:lnTo>
                <a:lnTo>
                  <a:pt x="1222" y="1396"/>
                </a:lnTo>
                <a:lnTo>
                  <a:pt x="1188" y="1397"/>
                </a:lnTo>
                <a:lnTo>
                  <a:pt x="1161" y="1397"/>
                </a:lnTo>
                <a:lnTo>
                  <a:pt x="1151" y="1397"/>
                </a:lnTo>
                <a:lnTo>
                  <a:pt x="1142" y="1398"/>
                </a:lnTo>
                <a:lnTo>
                  <a:pt x="1135" y="1399"/>
                </a:lnTo>
                <a:lnTo>
                  <a:pt x="1129" y="1401"/>
                </a:lnTo>
                <a:lnTo>
                  <a:pt x="1124" y="1404"/>
                </a:lnTo>
                <a:lnTo>
                  <a:pt x="1121" y="1408"/>
                </a:lnTo>
                <a:lnTo>
                  <a:pt x="1118" y="1413"/>
                </a:lnTo>
                <a:lnTo>
                  <a:pt x="1115" y="1421"/>
                </a:lnTo>
                <a:lnTo>
                  <a:pt x="1114" y="1430"/>
                </a:lnTo>
                <a:lnTo>
                  <a:pt x="1113" y="1441"/>
                </a:lnTo>
                <a:lnTo>
                  <a:pt x="1113" y="1455"/>
                </a:lnTo>
                <a:lnTo>
                  <a:pt x="1113" y="1471"/>
                </a:lnTo>
                <a:lnTo>
                  <a:pt x="1103" y="1483"/>
                </a:lnTo>
                <a:lnTo>
                  <a:pt x="1094" y="1494"/>
                </a:lnTo>
                <a:lnTo>
                  <a:pt x="1090" y="1501"/>
                </a:lnTo>
                <a:lnTo>
                  <a:pt x="1086" y="1507"/>
                </a:lnTo>
                <a:lnTo>
                  <a:pt x="1084" y="1514"/>
                </a:lnTo>
                <a:lnTo>
                  <a:pt x="1082" y="1521"/>
                </a:lnTo>
                <a:lnTo>
                  <a:pt x="1074" y="1522"/>
                </a:lnTo>
                <a:lnTo>
                  <a:pt x="1068" y="1523"/>
                </a:lnTo>
                <a:lnTo>
                  <a:pt x="1063" y="1525"/>
                </a:lnTo>
                <a:lnTo>
                  <a:pt x="1058" y="1529"/>
                </a:lnTo>
                <a:lnTo>
                  <a:pt x="1055" y="1531"/>
                </a:lnTo>
                <a:lnTo>
                  <a:pt x="1053" y="1535"/>
                </a:lnTo>
                <a:lnTo>
                  <a:pt x="1051" y="1538"/>
                </a:lnTo>
                <a:lnTo>
                  <a:pt x="1050" y="1542"/>
                </a:lnTo>
                <a:lnTo>
                  <a:pt x="1049" y="1551"/>
                </a:lnTo>
                <a:lnTo>
                  <a:pt x="1048" y="1562"/>
                </a:lnTo>
                <a:lnTo>
                  <a:pt x="1046" y="1574"/>
                </a:lnTo>
                <a:lnTo>
                  <a:pt x="1042" y="1587"/>
                </a:lnTo>
                <a:lnTo>
                  <a:pt x="1015" y="1600"/>
                </a:lnTo>
                <a:lnTo>
                  <a:pt x="1000" y="1607"/>
                </a:lnTo>
                <a:lnTo>
                  <a:pt x="992" y="1614"/>
                </a:lnTo>
                <a:lnTo>
                  <a:pt x="985" y="1620"/>
                </a:lnTo>
                <a:lnTo>
                  <a:pt x="986" y="1633"/>
                </a:lnTo>
                <a:lnTo>
                  <a:pt x="987" y="1648"/>
                </a:lnTo>
                <a:lnTo>
                  <a:pt x="989" y="1662"/>
                </a:lnTo>
                <a:lnTo>
                  <a:pt x="990" y="1676"/>
                </a:lnTo>
                <a:lnTo>
                  <a:pt x="949" y="1672"/>
                </a:lnTo>
                <a:lnTo>
                  <a:pt x="921" y="1669"/>
                </a:lnTo>
                <a:lnTo>
                  <a:pt x="915" y="1670"/>
                </a:lnTo>
                <a:lnTo>
                  <a:pt x="910" y="1672"/>
                </a:lnTo>
                <a:lnTo>
                  <a:pt x="906" y="1675"/>
                </a:lnTo>
                <a:lnTo>
                  <a:pt x="903" y="1679"/>
                </a:lnTo>
                <a:lnTo>
                  <a:pt x="900" y="1684"/>
                </a:lnTo>
                <a:lnTo>
                  <a:pt x="898" y="1691"/>
                </a:lnTo>
                <a:lnTo>
                  <a:pt x="896" y="1701"/>
                </a:lnTo>
                <a:lnTo>
                  <a:pt x="895" y="1712"/>
                </a:lnTo>
                <a:lnTo>
                  <a:pt x="883" y="1715"/>
                </a:lnTo>
                <a:lnTo>
                  <a:pt x="871" y="1716"/>
                </a:lnTo>
                <a:lnTo>
                  <a:pt x="859" y="1717"/>
                </a:lnTo>
                <a:lnTo>
                  <a:pt x="848" y="1718"/>
                </a:lnTo>
                <a:lnTo>
                  <a:pt x="824" y="1717"/>
                </a:lnTo>
                <a:lnTo>
                  <a:pt x="800" y="1715"/>
                </a:lnTo>
                <a:lnTo>
                  <a:pt x="796" y="1722"/>
                </a:lnTo>
                <a:lnTo>
                  <a:pt x="793" y="1725"/>
                </a:lnTo>
                <a:lnTo>
                  <a:pt x="790" y="1726"/>
                </a:lnTo>
                <a:lnTo>
                  <a:pt x="786" y="1728"/>
                </a:lnTo>
                <a:lnTo>
                  <a:pt x="784" y="1722"/>
                </a:lnTo>
                <a:lnTo>
                  <a:pt x="784" y="1715"/>
                </a:lnTo>
                <a:lnTo>
                  <a:pt x="773" y="1716"/>
                </a:lnTo>
                <a:lnTo>
                  <a:pt x="765" y="1717"/>
                </a:lnTo>
                <a:lnTo>
                  <a:pt x="757" y="1719"/>
                </a:lnTo>
                <a:lnTo>
                  <a:pt x="747" y="1724"/>
                </a:lnTo>
                <a:lnTo>
                  <a:pt x="734" y="1719"/>
                </a:lnTo>
                <a:lnTo>
                  <a:pt x="726" y="1717"/>
                </a:lnTo>
                <a:lnTo>
                  <a:pt x="716" y="1716"/>
                </a:lnTo>
                <a:lnTo>
                  <a:pt x="705" y="1715"/>
                </a:lnTo>
                <a:lnTo>
                  <a:pt x="701" y="1718"/>
                </a:lnTo>
                <a:lnTo>
                  <a:pt x="699" y="1722"/>
                </a:lnTo>
                <a:lnTo>
                  <a:pt x="698" y="1727"/>
                </a:lnTo>
                <a:lnTo>
                  <a:pt x="696" y="1736"/>
                </a:lnTo>
                <a:lnTo>
                  <a:pt x="684" y="1738"/>
                </a:lnTo>
                <a:lnTo>
                  <a:pt x="674" y="1740"/>
                </a:lnTo>
                <a:lnTo>
                  <a:pt x="662" y="1742"/>
                </a:lnTo>
                <a:lnTo>
                  <a:pt x="652" y="1744"/>
                </a:lnTo>
                <a:lnTo>
                  <a:pt x="649" y="1731"/>
                </a:lnTo>
                <a:lnTo>
                  <a:pt x="647" y="1723"/>
                </a:lnTo>
                <a:lnTo>
                  <a:pt x="645" y="1718"/>
                </a:lnTo>
                <a:lnTo>
                  <a:pt x="642" y="1714"/>
                </a:lnTo>
                <a:lnTo>
                  <a:pt x="615" y="1725"/>
                </a:lnTo>
                <a:lnTo>
                  <a:pt x="586" y="1735"/>
                </a:lnTo>
                <a:lnTo>
                  <a:pt x="557" y="1744"/>
                </a:lnTo>
                <a:lnTo>
                  <a:pt x="531" y="1752"/>
                </a:lnTo>
                <a:close/>
              </a:path>
            </a:pathLst>
          </a:custGeom>
          <a:solidFill>
            <a:srgbClr val="62E13F"/>
          </a:solidFill>
          <a:ln w="12700" cap="flat" cmpd="sng" algn="ctr">
            <a:solidFill>
              <a:srgbClr val="808080">
                <a:lumMod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>
            <a:glow rad="38100">
              <a:schemeClr val="accent1">
                <a:lumMod val="100000"/>
              </a:schemeClr>
            </a:glow>
          </a:effectLst>
          <a:scene3d>
            <a:camera prst="orthographicFront"/>
            <a:lightRig rig="threePt" dir="t"/>
          </a:scene3d>
          <a:sp3d>
            <a:bevelT w="0" h="0"/>
          </a:sp3d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Freeform 348">
            <a:extLst>
              <a:ext uri="{FF2B5EF4-FFF2-40B4-BE49-F238E27FC236}">
                <a16:creationId xmlns:a16="http://schemas.microsoft.com/office/drawing/2014/main" id="{03270F2C-8AEC-4496-A6D1-8D7F7715121C}"/>
              </a:ext>
            </a:extLst>
          </p:cNvPr>
          <p:cNvSpPr>
            <a:spLocks/>
          </p:cNvSpPr>
          <p:nvPr/>
        </p:nvSpPr>
        <p:spPr bwMode="auto">
          <a:xfrm>
            <a:off x="2960430" y="2151583"/>
            <a:ext cx="1146089" cy="1292676"/>
          </a:xfrm>
          <a:custGeom>
            <a:avLst/>
            <a:gdLst>
              <a:gd name="T0" fmla="*/ 2147483646 w 2792"/>
              <a:gd name="T1" fmla="*/ 2147483646 h 3148"/>
              <a:gd name="T2" fmla="*/ 2147483646 w 2792"/>
              <a:gd name="T3" fmla="*/ 2147483646 h 3148"/>
              <a:gd name="T4" fmla="*/ 2147483646 w 2792"/>
              <a:gd name="T5" fmla="*/ 2147483646 h 3148"/>
              <a:gd name="T6" fmla="*/ 2147483646 w 2792"/>
              <a:gd name="T7" fmla="*/ 2147483646 h 3148"/>
              <a:gd name="T8" fmla="*/ 2147483646 w 2792"/>
              <a:gd name="T9" fmla="*/ 2147483646 h 3148"/>
              <a:gd name="T10" fmla="*/ 2147483646 w 2792"/>
              <a:gd name="T11" fmla="*/ 2147483646 h 3148"/>
              <a:gd name="T12" fmla="*/ 2147483646 w 2792"/>
              <a:gd name="T13" fmla="*/ 2147483646 h 3148"/>
              <a:gd name="T14" fmla="*/ 2147483646 w 2792"/>
              <a:gd name="T15" fmla="*/ 2147483646 h 3148"/>
              <a:gd name="T16" fmla="*/ 2147483646 w 2792"/>
              <a:gd name="T17" fmla="*/ 2147483646 h 3148"/>
              <a:gd name="T18" fmla="*/ 2147483646 w 2792"/>
              <a:gd name="T19" fmla="*/ 2147483646 h 3148"/>
              <a:gd name="T20" fmla="*/ 2147483646 w 2792"/>
              <a:gd name="T21" fmla="*/ 2147483646 h 3148"/>
              <a:gd name="T22" fmla="*/ 2147483646 w 2792"/>
              <a:gd name="T23" fmla="*/ 2147483646 h 3148"/>
              <a:gd name="T24" fmla="*/ 2147483646 w 2792"/>
              <a:gd name="T25" fmla="*/ 2147483646 h 3148"/>
              <a:gd name="T26" fmla="*/ 2147483646 w 2792"/>
              <a:gd name="T27" fmla="*/ 2147483646 h 3148"/>
              <a:gd name="T28" fmla="*/ 2147483646 w 2792"/>
              <a:gd name="T29" fmla="*/ 2147483646 h 3148"/>
              <a:gd name="T30" fmla="*/ 2147483646 w 2792"/>
              <a:gd name="T31" fmla="*/ 2147483646 h 3148"/>
              <a:gd name="T32" fmla="*/ 2147483646 w 2792"/>
              <a:gd name="T33" fmla="*/ 2147483646 h 3148"/>
              <a:gd name="T34" fmla="*/ 2147483646 w 2792"/>
              <a:gd name="T35" fmla="*/ 2147483646 h 3148"/>
              <a:gd name="T36" fmla="*/ 2147483646 w 2792"/>
              <a:gd name="T37" fmla="*/ 2147483646 h 3148"/>
              <a:gd name="T38" fmla="*/ 2147483646 w 2792"/>
              <a:gd name="T39" fmla="*/ 2147483646 h 3148"/>
              <a:gd name="T40" fmla="*/ 2147483646 w 2792"/>
              <a:gd name="T41" fmla="*/ 2147483646 h 3148"/>
              <a:gd name="T42" fmla="*/ 2147483646 w 2792"/>
              <a:gd name="T43" fmla="*/ 2147483646 h 3148"/>
              <a:gd name="T44" fmla="*/ 2147483646 w 2792"/>
              <a:gd name="T45" fmla="*/ 2147483646 h 3148"/>
              <a:gd name="T46" fmla="*/ 2147483646 w 2792"/>
              <a:gd name="T47" fmla="*/ 2147483646 h 3148"/>
              <a:gd name="T48" fmla="*/ 2147483646 w 2792"/>
              <a:gd name="T49" fmla="*/ 2147483646 h 3148"/>
              <a:gd name="T50" fmla="*/ 2147483646 w 2792"/>
              <a:gd name="T51" fmla="*/ 2147483646 h 3148"/>
              <a:gd name="T52" fmla="*/ 2147483646 w 2792"/>
              <a:gd name="T53" fmla="*/ 2147483646 h 3148"/>
              <a:gd name="T54" fmla="*/ 2147483646 w 2792"/>
              <a:gd name="T55" fmla="*/ 2147483646 h 3148"/>
              <a:gd name="T56" fmla="*/ 2147483646 w 2792"/>
              <a:gd name="T57" fmla="*/ 2147483646 h 3148"/>
              <a:gd name="T58" fmla="*/ 2147483646 w 2792"/>
              <a:gd name="T59" fmla="*/ 2147483646 h 3148"/>
              <a:gd name="T60" fmla="*/ 2147483646 w 2792"/>
              <a:gd name="T61" fmla="*/ 2147483646 h 3148"/>
              <a:gd name="T62" fmla="*/ 2147483646 w 2792"/>
              <a:gd name="T63" fmla="*/ 2147483646 h 3148"/>
              <a:gd name="T64" fmla="*/ 2147483646 w 2792"/>
              <a:gd name="T65" fmla="*/ 2147483646 h 3148"/>
              <a:gd name="T66" fmla="*/ 2147483646 w 2792"/>
              <a:gd name="T67" fmla="*/ 2147483646 h 3148"/>
              <a:gd name="T68" fmla="*/ 2147483646 w 2792"/>
              <a:gd name="T69" fmla="*/ 2147483646 h 3148"/>
              <a:gd name="T70" fmla="*/ 2147483646 w 2792"/>
              <a:gd name="T71" fmla="*/ 2147483646 h 3148"/>
              <a:gd name="T72" fmla="*/ 2147483646 w 2792"/>
              <a:gd name="T73" fmla="*/ 2147483646 h 3148"/>
              <a:gd name="T74" fmla="*/ 2147483646 w 2792"/>
              <a:gd name="T75" fmla="*/ 2147483646 h 3148"/>
              <a:gd name="T76" fmla="*/ 2147483646 w 2792"/>
              <a:gd name="T77" fmla="*/ 2147483646 h 3148"/>
              <a:gd name="T78" fmla="*/ 2147483646 w 2792"/>
              <a:gd name="T79" fmla="*/ 2147483646 h 3148"/>
              <a:gd name="T80" fmla="*/ 2147483646 w 2792"/>
              <a:gd name="T81" fmla="*/ 2147483646 h 3148"/>
              <a:gd name="T82" fmla="*/ 2147483646 w 2792"/>
              <a:gd name="T83" fmla="*/ 2147483646 h 3148"/>
              <a:gd name="T84" fmla="*/ 2147483646 w 2792"/>
              <a:gd name="T85" fmla="*/ 2147483646 h 3148"/>
              <a:gd name="T86" fmla="*/ 2147483646 w 2792"/>
              <a:gd name="T87" fmla="*/ 2147483646 h 3148"/>
              <a:gd name="T88" fmla="*/ 2147483646 w 2792"/>
              <a:gd name="T89" fmla="*/ 2147483646 h 3148"/>
              <a:gd name="T90" fmla="*/ 2147483646 w 2792"/>
              <a:gd name="T91" fmla="*/ 2147483646 h 3148"/>
              <a:gd name="T92" fmla="*/ 2147483646 w 2792"/>
              <a:gd name="T93" fmla="*/ 2147483646 h 3148"/>
              <a:gd name="T94" fmla="*/ 2147483646 w 2792"/>
              <a:gd name="T95" fmla="*/ 2147483646 h 3148"/>
              <a:gd name="T96" fmla="*/ 2147483646 w 2792"/>
              <a:gd name="T97" fmla="*/ 2147483646 h 3148"/>
              <a:gd name="T98" fmla="*/ 2147483646 w 2792"/>
              <a:gd name="T99" fmla="*/ 2147483646 h 3148"/>
              <a:gd name="T100" fmla="*/ 2147483646 w 2792"/>
              <a:gd name="T101" fmla="*/ 2147483646 h 3148"/>
              <a:gd name="T102" fmla="*/ 2147483646 w 2792"/>
              <a:gd name="T103" fmla="*/ 2147483646 h 3148"/>
              <a:gd name="T104" fmla="*/ 2147483646 w 2792"/>
              <a:gd name="T105" fmla="*/ 2147483646 h 3148"/>
              <a:gd name="T106" fmla="*/ 2147483646 w 2792"/>
              <a:gd name="T107" fmla="*/ 2147483646 h 3148"/>
              <a:gd name="T108" fmla="*/ 2147483646 w 2792"/>
              <a:gd name="T109" fmla="*/ 2147483646 h 3148"/>
              <a:gd name="T110" fmla="*/ 2147483646 w 2792"/>
              <a:gd name="T111" fmla="*/ 2147483646 h 3148"/>
              <a:gd name="T112" fmla="*/ 2147483646 w 2792"/>
              <a:gd name="T113" fmla="*/ 2147483646 h 3148"/>
              <a:gd name="T114" fmla="*/ 2147483646 w 2792"/>
              <a:gd name="T115" fmla="*/ 2147483646 h 3148"/>
              <a:gd name="T116" fmla="*/ 2147483646 w 2792"/>
              <a:gd name="T117" fmla="*/ 2147483646 h 3148"/>
              <a:gd name="T118" fmla="*/ 2147483646 w 2792"/>
              <a:gd name="T119" fmla="*/ 2147483646 h 3148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2792"/>
              <a:gd name="T181" fmla="*/ 0 h 3148"/>
              <a:gd name="T182" fmla="*/ 2792 w 2792"/>
              <a:gd name="T183" fmla="*/ 3148 h 3148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2792" h="3148">
                <a:moveTo>
                  <a:pt x="1166" y="3148"/>
                </a:moveTo>
                <a:lnTo>
                  <a:pt x="1133" y="3146"/>
                </a:lnTo>
                <a:lnTo>
                  <a:pt x="1100" y="3145"/>
                </a:lnTo>
                <a:lnTo>
                  <a:pt x="1066" y="3144"/>
                </a:lnTo>
                <a:lnTo>
                  <a:pt x="1034" y="3143"/>
                </a:lnTo>
                <a:lnTo>
                  <a:pt x="1023" y="3140"/>
                </a:lnTo>
                <a:lnTo>
                  <a:pt x="1011" y="3137"/>
                </a:lnTo>
                <a:lnTo>
                  <a:pt x="1018" y="3128"/>
                </a:lnTo>
                <a:lnTo>
                  <a:pt x="1021" y="3118"/>
                </a:lnTo>
                <a:lnTo>
                  <a:pt x="1022" y="3111"/>
                </a:lnTo>
                <a:lnTo>
                  <a:pt x="1021" y="3104"/>
                </a:lnTo>
                <a:lnTo>
                  <a:pt x="1017" y="3090"/>
                </a:lnTo>
                <a:lnTo>
                  <a:pt x="1010" y="3072"/>
                </a:lnTo>
                <a:lnTo>
                  <a:pt x="995" y="3071"/>
                </a:lnTo>
                <a:lnTo>
                  <a:pt x="978" y="3069"/>
                </a:lnTo>
                <a:lnTo>
                  <a:pt x="970" y="3065"/>
                </a:lnTo>
                <a:lnTo>
                  <a:pt x="963" y="3062"/>
                </a:lnTo>
                <a:lnTo>
                  <a:pt x="957" y="3057"/>
                </a:lnTo>
                <a:lnTo>
                  <a:pt x="951" y="3052"/>
                </a:lnTo>
                <a:lnTo>
                  <a:pt x="940" y="3056"/>
                </a:lnTo>
                <a:lnTo>
                  <a:pt x="929" y="3061"/>
                </a:lnTo>
                <a:lnTo>
                  <a:pt x="917" y="3067"/>
                </a:lnTo>
                <a:lnTo>
                  <a:pt x="905" y="3072"/>
                </a:lnTo>
                <a:lnTo>
                  <a:pt x="905" y="3081"/>
                </a:lnTo>
                <a:lnTo>
                  <a:pt x="905" y="3092"/>
                </a:lnTo>
                <a:lnTo>
                  <a:pt x="913" y="3092"/>
                </a:lnTo>
                <a:lnTo>
                  <a:pt x="920" y="3092"/>
                </a:lnTo>
                <a:lnTo>
                  <a:pt x="929" y="3093"/>
                </a:lnTo>
                <a:lnTo>
                  <a:pt x="936" y="3095"/>
                </a:lnTo>
                <a:lnTo>
                  <a:pt x="939" y="3107"/>
                </a:lnTo>
                <a:lnTo>
                  <a:pt x="942" y="3119"/>
                </a:lnTo>
                <a:lnTo>
                  <a:pt x="910" y="3117"/>
                </a:lnTo>
                <a:lnTo>
                  <a:pt x="878" y="3114"/>
                </a:lnTo>
                <a:lnTo>
                  <a:pt x="846" y="3109"/>
                </a:lnTo>
                <a:lnTo>
                  <a:pt x="812" y="3103"/>
                </a:lnTo>
                <a:lnTo>
                  <a:pt x="780" y="3097"/>
                </a:lnTo>
                <a:lnTo>
                  <a:pt x="748" y="3090"/>
                </a:lnTo>
                <a:lnTo>
                  <a:pt x="715" y="3084"/>
                </a:lnTo>
                <a:lnTo>
                  <a:pt x="683" y="3080"/>
                </a:lnTo>
                <a:lnTo>
                  <a:pt x="683" y="3079"/>
                </a:lnTo>
                <a:lnTo>
                  <a:pt x="682" y="3078"/>
                </a:lnTo>
                <a:lnTo>
                  <a:pt x="680" y="3078"/>
                </a:lnTo>
                <a:lnTo>
                  <a:pt x="677" y="3077"/>
                </a:lnTo>
                <a:lnTo>
                  <a:pt x="660" y="3077"/>
                </a:lnTo>
                <a:lnTo>
                  <a:pt x="628" y="3077"/>
                </a:lnTo>
                <a:lnTo>
                  <a:pt x="628" y="3067"/>
                </a:lnTo>
                <a:lnTo>
                  <a:pt x="628" y="3057"/>
                </a:lnTo>
                <a:lnTo>
                  <a:pt x="628" y="3049"/>
                </a:lnTo>
                <a:lnTo>
                  <a:pt x="628" y="3040"/>
                </a:lnTo>
                <a:lnTo>
                  <a:pt x="615" y="3040"/>
                </a:lnTo>
                <a:lnTo>
                  <a:pt x="604" y="3040"/>
                </a:lnTo>
                <a:lnTo>
                  <a:pt x="598" y="3039"/>
                </a:lnTo>
                <a:lnTo>
                  <a:pt x="593" y="3039"/>
                </a:lnTo>
                <a:lnTo>
                  <a:pt x="582" y="3048"/>
                </a:lnTo>
                <a:lnTo>
                  <a:pt x="573" y="3057"/>
                </a:lnTo>
                <a:lnTo>
                  <a:pt x="561" y="3056"/>
                </a:lnTo>
                <a:lnTo>
                  <a:pt x="550" y="3056"/>
                </a:lnTo>
                <a:lnTo>
                  <a:pt x="539" y="3055"/>
                </a:lnTo>
                <a:lnTo>
                  <a:pt x="527" y="3054"/>
                </a:lnTo>
                <a:lnTo>
                  <a:pt x="524" y="3045"/>
                </a:lnTo>
                <a:lnTo>
                  <a:pt x="521" y="3037"/>
                </a:lnTo>
                <a:lnTo>
                  <a:pt x="510" y="3033"/>
                </a:lnTo>
                <a:lnTo>
                  <a:pt x="499" y="3030"/>
                </a:lnTo>
                <a:lnTo>
                  <a:pt x="530" y="3007"/>
                </a:lnTo>
                <a:lnTo>
                  <a:pt x="562" y="2986"/>
                </a:lnTo>
                <a:lnTo>
                  <a:pt x="570" y="2979"/>
                </a:lnTo>
                <a:lnTo>
                  <a:pt x="575" y="2973"/>
                </a:lnTo>
                <a:lnTo>
                  <a:pt x="580" y="2966"/>
                </a:lnTo>
                <a:lnTo>
                  <a:pt x="583" y="2958"/>
                </a:lnTo>
                <a:lnTo>
                  <a:pt x="585" y="2949"/>
                </a:lnTo>
                <a:lnTo>
                  <a:pt x="585" y="2939"/>
                </a:lnTo>
                <a:lnTo>
                  <a:pt x="584" y="2929"/>
                </a:lnTo>
                <a:lnTo>
                  <a:pt x="580" y="2916"/>
                </a:lnTo>
                <a:lnTo>
                  <a:pt x="572" y="2916"/>
                </a:lnTo>
                <a:lnTo>
                  <a:pt x="565" y="2916"/>
                </a:lnTo>
                <a:lnTo>
                  <a:pt x="556" y="2917"/>
                </a:lnTo>
                <a:lnTo>
                  <a:pt x="549" y="2918"/>
                </a:lnTo>
                <a:lnTo>
                  <a:pt x="544" y="2911"/>
                </a:lnTo>
                <a:lnTo>
                  <a:pt x="541" y="2906"/>
                </a:lnTo>
                <a:lnTo>
                  <a:pt x="540" y="2902"/>
                </a:lnTo>
                <a:lnTo>
                  <a:pt x="541" y="2898"/>
                </a:lnTo>
                <a:lnTo>
                  <a:pt x="543" y="2896"/>
                </a:lnTo>
                <a:lnTo>
                  <a:pt x="547" y="2894"/>
                </a:lnTo>
                <a:lnTo>
                  <a:pt x="551" y="2893"/>
                </a:lnTo>
                <a:lnTo>
                  <a:pt x="556" y="2892"/>
                </a:lnTo>
                <a:lnTo>
                  <a:pt x="556" y="2884"/>
                </a:lnTo>
                <a:lnTo>
                  <a:pt x="557" y="2875"/>
                </a:lnTo>
                <a:lnTo>
                  <a:pt x="558" y="2865"/>
                </a:lnTo>
                <a:lnTo>
                  <a:pt x="558" y="2857"/>
                </a:lnTo>
                <a:lnTo>
                  <a:pt x="565" y="2854"/>
                </a:lnTo>
                <a:lnTo>
                  <a:pt x="572" y="2852"/>
                </a:lnTo>
                <a:lnTo>
                  <a:pt x="573" y="2839"/>
                </a:lnTo>
                <a:lnTo>
                  <a:pt x="574" y="2827"/>
                </a:lnTo>
                <a:lnTo>
                  <a:pt x="588" y="2820"/>
                </a:lnTo>
                <a:lnTo>
                  <a:pt x="601" y="2811"/>
                </a:lnTo>
                <a:lnTo>
                  <a:pt x="610" y="2804"/>
                </a:lnTo>
                <a:lnTo>
                  <a:pt x="618" y="2796"/>
                </a:lnTo>
                <a:lnTo>
                  <a:pt x="625" y="2786"/>
                </a:lnTo>
                <a:lnTo>
                  <a:pt x="629" y="2778"/>
                </a:lnTo>
                <a:lnTo>
                  <a:pt x="632" y="2768"/>
                </a:lnTo>
                <a:lnTo>
                  <a:pt x="633" y="2758"/>
                </a:lnTo>
                <a:lnTo>
                  <a:pt x="633" y="2748"/>
                </a:lnTo>
                <a:lnTo>
                  <a:pt x="633" y="2738"/>
                </a:lnTo>
                <a:lnTo>
                  <a:pt x="631" y="2727"/>
                </a:lnTo>
                <a:lnTo>
                  <a:pt x="629" y="2716"/>
                </a:lnTo>
                <a:lnTo>
                  <a:pt x="624" y="2692"/>
                </a:lnTo>
                <a:lnTo>
                  <a:pt x="617" y="2667"/>
                </a:lnTo>
                <a:lnTo>
                  <a:pt x="608" y="2667"/>
                </a:lnTo>
                <a:lnTo>
                  <a:pt x="600" y="2667"/>
                </a:lnTo>
                <a:lnTo>
                  <a:pt x="598" y="2672"/>
                </a:lnTo>
                <a:lnTo>
                  <a:pt x="596" y="2678"/>
                </a:lnTo>
                <a:lnTo>
                  <a:pt x="594" y="2681"/>
                </a:lnTo>
                <a:lnTo>
                  <a:pt x="590" y="2684"/>
                </a:lnTo>
                <a:lnTo>
                  <a:pt x="582" y="2688"/>
                </a:lnTo>
                <a:lnTo>
                  <a:pt x="572" y="2692"/>
                </a:lnTo>
                <a:lnTo>
                  <a:pt x="572" y="2695"/>
                </a:lnTo>
                <a:lnTo>
                  <a:pt x="572" y="2699"/>
                </a:lnTo>
                <a:lnTo>
                  <a:pt x="558" y="2701"/>
                </a:lnTo>
                <a:lnTo>
                  <a:pt x="548" y="2703"/>
                </a:lnTo>
                <a:lnTo>
                  <a:pt x="534" y="2703"/>
                </a:lnTo>
                <a:lnTo>
                  <a:pt x="514" y="2702"/>
                </a:lnTo>
                <a:lnTo>
                  <a:pt x="506" y="2695"/>
                </a:lnTo>
                <a:lnTo>
                  <a:pt x="500" y="2691"/>
                </a:lnTo>
                <a:lnTo>
                  <a:pt x="495" y="2689"/>
                </a:lnTo>
                <a:lnTo>
                  <a:pt x="490" y="2688"/>
                </a:lnTo>
                <a:lnTo>
                  <a:pt x="477" y="2689"/>
                </a:lnTo>
                <a:lnTo>
                  <a:pt x="462" y="2692"/>
                </a:lnTo>
                <a:lnTo>
                  <a:pt x="458" y="2678"/>
                </a:lnTo>
                <a:lnTo>
                  <a:pt x="453" y="2666"/>
                </a:lnTo>
                <a:lnTo>
                  <a:pt x="449" y="2658"/>
                </a:lnTo>
                <a:lnTo>
                  <a:pt x="446" y="2647"/>
                </a:lnTo>
                <a:lnTo>
                  <a:pt x="438" y="2646"/>
                </a:lnTo>
                <a:lnTo>
                  <a:pt x="431" y="2645"/>
                </a:lnTo>
                <a:lnTo>
                  <a:pt x="413" y="2609"/>
                </a:lnTo>
                <a:lnTo>
                  <a:pt x="396" y="2571"/>
                </a:lnTo>
                <a:lnTo>
                  <a:pt x="386" y="2552"/>
                </a:lnTo>
                <a:lnTo>
                  <a:pt x="376" y="2534"/>
                </a:lnTo>
                <a:lnTo>
                  <a:pt x="371" y="2526"/>
                </a:lnTo>
                <a:lnTo>
                  <a:pt x="364" y="2518"/>
                </a:lnTo>
                <a:lnTo>
                  <a:pt x="358" y="2511"/>
                </a:lnTo>
                <a:lnTo>
                  <a:pt x="352" y="2503"/>
                </a:lnTo>
                <a:lnTo>
                  <a:pt x="354" y="2498"/>
                </a:lnTo>
                <a:lnTo>
                  <a:pt x="357" y="2494"/>
                </a:lnTo>
                <a:lnTo>
                  <a:pt x="361" y="2492"/>
                </a:lnTo>
                <a:lnTo>
                  <a:pt x="365" y="2490"/>
                </a:lnTo>
                <a:lnTo>
                  <a:pt x="376" y="2489"/>
                </a:lnTo>
                <a:lnTo>
                  <a:pt x="387" y="2488"/>
                </a:lnTo>
                <a:lnTo>
                  <a:pt x="388" y="2477"/>
                </a:lnTo>
                <a:lnTo>
                  <a:pt x="390" y="2468"/>
                </a:lnTo>
                <a:lnTo>
                  <a:pt x="392" y="2458"/>
                </a:lnTo>
                <a:lnTo>
                  <a:pt x="393" y="2448"/>
                </a:lnTo>
                <a:lnTo>
                  <a:pt x="383" y="2446"/>
                </a:lnTo>
                <a:lnTo>
                  <a:pt x="372" y="2444"/>
                </a:lnTo>
                <a:lnTo>
                  <a:pt x="367" y="2444"/>
                </a:lnTo>
                <a:lnTo>
                  <a:pt x="361" y="2444"/>
                </a:lnTo>
                <a:lnTo>
                  <a:pt x="356" y="2445"/>
                </a:lnTo>
                <a:lnTo>
                  <a:pt x="351" y="2448"/>
                </a:lnTo>
                <a:lnTo>
                  <a:pt x="353" y="2440"/>
                </a:lnTo>
                <a:lnTo>
                  <a:pt x="354" y="2432"/>
                </a:lnTo>
                <a:lnTo>
                  <a:pt x="356" y="2424"/>
                </a:lnTo>
                <a:lnTo>
                  <a:pt x="358" y="2417"/>
                </a:lnTo>
                <a:lnTo>
                  <a:pt x="372" y="2414"/>
                </a:lnTo>
                <a:lnTo>
                  <a:pt x="383" y="2411"/>
                </a:lnTo>
                <a:lnTo>
                  <a:pt x="396" y="2407"/>
                </a:lnTo>
                <a:lnTo>
                  <a:pt x="407" y="2402"/>
                </a:lnTo>
                <a:lnTo>
                  <a:pt x="430" y="2391"/>
                </a:lnTo>
                <a:lnTo>
                  <a:pt x="453" y="2379"/>
                </a:lnTo>
                <a:lnTo>
                  <a:pt x="455" y="2371"/>
                </a:lnTo>
                <a:lnTo>
                  <a:pt x="456" y="2362"/>
                </a:lnTo>
                <a:lnTo>
                  <a:pt x="456" y="2350"/>
                </a:lnTo>
                <a:lnTo>
                  <a:pt x="456" y="2326"/>
                </a:lnTo>
                <a:lnTo>
                  <a:pt x="441" y="2311"/>
                </a:lnTo>
                <a:lnTo>
                  <a:pt x="425" y="2296"/>
                </a:lnTo>
                <a:lnTo>
                  <a:pt x="415" y="2289"/>
                </a:lnTo>
                <a:lnTo>
                  <a:pt x="406" y="2283"/>
                </a:lnTo>
                <a:lnTo>
                  <a:pt x="401" y="2281"/>
                </a:lnTo>
                <a:lnTo>
                  <a:pt x="397" y="2280"/>
                </a:lnTo>
                <a:lnTo>
                  <a:pt x="391" y="2279"/>
                </a:lnTo>
                <a:lnTo>
                  <a:pt x="387" y="2278"/>
                </a:lnTo>
                <a:lnTo>
                  <a:pt x="385" y="2281"/>
                </a:lnTo>
                <a:lnTo>
                  <a:pt x="384" y="2284"/>
                </a:lnTo>
                <a:lnTo>
                  <a:pt x="379" y="2282"/>
                </a:lnTo>
                <a:lnTo>
                  <a:pt x="375" y="2282"/>
                </a:lnTo>
                <a:lnTo>
                  <a:pt x="373" y="2275"/>
                </a:lnTo>
                <a:lnTo>
                  <a:pt x="373" y="2269"/>
                </a:lnTo>
                <a:lnTo>
                  <a:pt x="365" y="2269"/>
                </a:lnTo>
                <a:lnTo>
                  <a:pt x="358" y="2269"/>
                </a:lnTo>
                <a:lnTo>
                  <a:pt x="357" y="2262"/>
                </a:lnTo>
                <a:lnTo>
                  <a:pt x="357" y="2254"/>
                </a:lnTo>
                <a:lnTo>
                  <a:pt x="343" y="2255"/>
                </a:lnTo>
                <a:lnTo>
                  <a:pt x="330" y="2257"/>
                </a:lnTo>
                <a:lnTo>
                  <a:pt x="324" y="2259"/>
                </a:lnTo>
                <a:lnTo>
                  <a:pt x="319" y="2261"/>
                </a:lnTo>
                <a:lnTo>
                  <a:pt x="315" y="2264"/>
                </a:lnTo>
                <a:lnTo>
                  <a:pt x="311" y="2266"/>
                </a:lnTo>
                <a:lnTo>
                  <a:pt x="302" y="2273"/>
                </a:lnTo>
                <a:lnTo>
                  <a:pt x="295" y="2281"/>
                </a:lnTo>
                <a:lnTo>
                  <a:pt x="289" y="2293"/>
                </a:lnTo>
                <a:lnTo>
                  <a:pt x="283" y="2305"/>
                </a:lnTo>
                <a:lnTo>
                  <a:pt x="278" y="2305"/>
                </a:lnTo>
                <a:lnTo>
                  <a:pt x="274" y="2305"/>
                </a:lnTo>
                <a:lnTo>
                  <a:pt x="273" y="2312"/>
                </a:lnTo>
                <a:lnTo>
                  <a:pt x="273" y="2319"/>
                </a:lnTo>
                <a:lnTo>
                  <a:pt x="253" y="2317"/>
                </a:lnTo>
                <a:lnTo>
                  <a:pt x="234" y="2315"/>
                </a:lnTo>
                <a:lnTo>
                  <a:pt x="215" y="2312"/>
                </a:lnTo>
                <a:lnTo>
                  <a:pt x="195" y="2310"/>
                </a:lnTo>
                <a:lnTo>
                  <a:pt x="197" y="2300"/>
                </a:lnTo>
                <a:lnTo>
                  <a:pt x="202" y="2281"/>
                </a:lnTo>
                <a:lnTo>
                  <a:pt x="209" y="2256"/>
                </a:lnTo>
                <a:lnTo>
                  <a:pt x="215" y="2226"/>
                </a:lnTo>
                <a:lnTo>
                  <a:pt x="200" y="2229"/>
                </a:lnTo>
                <a:lnTo>
                  <a:pt x="188" y="2233"/>
                </a:lnTo>
                <a:lnTo>
                  <a:pt x="178" y="2235"/>
                </a:lnTo>
                <a:lnTo>
                  <a:pt x="165" y="2236"/>
                </a:lnTo>
                <a:lnTo>
                  <a:pt x="163" y="2233"/>
                </a:lnTo>
                <a:lnTo>
                  <a:pt x="161" y="2229"/>
                </a:lnTo>
                <a:lnTo>
                  <a:pt x="160" y="2226"/>
                </a:lnTo>
                <a:lnTo>
                  <a:pt x="159" y="2223"/>
                </a:lnTo>
                <a:lnTo>
                  <a:pt x="159" y="2216"/>
                </a:lnTo>
                <a:lnTo>
                  <a:pt x="160" y="2209"/>
                </a:lnTo>
                <a:lnTo>
                  <a:pt x="165" y="2194"/>
                </a:lnTo>
                <a:lnTo>
                  <a:pt x="169" y="2180"/>
                </a:lnTo>
                <a:lnTo>
                  <a:pt x="155" y="2177"/>
                </a:lnTo>
                <a:lnTo>
                  <a:pt x="141" y="2174"/>
                </a:lnTo>
                <a:lnTo>
                  <a:pt x="143" y="2171"/>
                </a:lnTo>
                <a:lnTo>
                  <a:pt x="144" y="2167"/>
                </a:lnTo>
                <a:lnTo>
                  <a:pt x="128" y="2172"/>
                </a:lnTo>
                <a:lnTo>
                  <a:pt x="113" y="2177"/>
                </a:lnTo>
                <a:lnTo>
                  <a:pt x="105" y="2178"/>
                </a:lnTo>
                <a:lnTo>
                  <a:pt x="98" y="2179"/>
                </a:lnTo>
                <a:lnTo>
                  <a:pt x="90" y="2179"/>
                </a:lnTo>
                <a:lnTo>
                  <a:pt x="82" y="2178"/>
                </a:lnTo>
                <a:lnTo>
                  <a:pt x="85" y="2172"/>
                </a:lnTo>
                <a:lnTo>
                  <a:pt x="88" y="2167"/>
                </a:lnTo>
                <a:lnTo>
                  <a:pt x="90" y="2159"/>
                </a:lnTo>
                <a:lnTo>
                  <a:pt x="93" y="2143"/>
                </a:lnTo>
                <a:lnTo>
                  <a:pt x="105" y="2124"/>
                </a:lnTo>
                <a:lnTo>
                  <a:pt x="117" y="2104"/>
                </a:lnTo>
                <a:lnTo>
                  <a:pt x="122" y="2094"/>
                </a:lnTo>
                <a:lnTo>
                  <a:pt x="127" y="2083"/>
                </a:lnTo>
                <a:lnTo>
                  <a:pt x="132" y="2073"/>
                </a:lnTo>
                <a:lnTo>
                  <a:pt x="136" y="2062"/>
                </a:lnTo>
                <a:lnTo>
                  <a:pt x="128" y="2061"/>
                </a:lnTo>
                <a:lnTo>
                  <a:pt x="120" y="2060"/>
                </a:lnTo>
                <a:lnTo>
                  <a:pt x="112" y="2060"/>
                </a:lnTo>
                <a:lnTo>
                  <a:pt x="105" y="2059"/>
                </a:lnTo>
                <a:lnTo>
                  <a:pt x="107" y="2038"/>
                </a:lnTo>
                <a:lnTo>
                  <a:pt x="111" y="2016"/>
                </a:lnTo>
                <a:lnTo>
                  <a:pt x="115" y="1994"/>
                </a:lnTo>
                <a:lnTo>
                  <a:pt x="118" y="1972"/>
                </a:lnTo>
                <a:lnTo>
                  <a:pt x="104" y="1964"/>
                </a:lnTo>
                <a:lnTo>
                  <a:pt x="90" y="1957"/>
                </a:lnTo>
                <a:lnTo>
                  <a:pt x="90" y="1943"/>
                </a:lnTo>
                <a:lnTo>
                  <a:pt x="91" y="1930"/>
                </a:lnTo>
                <a:lnTo>
                  <a:pt x="101" y="1927"/>
                </a:lnTo>
                <a:lnTo>
                  <a:pt x="112" y="1925"/>
                </a:lnTo>
                <a:lnTo>
                  <a:pt x="124" y="1921"/>
                </a:lnTo>
                <a:lnTo>
                  <a:pt x="136" y="1919"/>
                </a:lnTo>
                <a:lnTo>
                  <a:pt x="130" y="1895"/>
                </a:lnTo>
                <a:lnTo>
                  <a:pt x="125" y="1881"/>
                </a:lnTo>
                <a:lnTo>
                  <a:pt x="122" y="1876"/>
                </a:lnTo>
                <a:lnTo>
                  <a:pt x="116" y="1873"/>
                </a:lnTo>
                <a:lnTo>
                  <a:pt x="108" y="1870"/>
                </a:lnTo>
                <a:lnTo>
                  <a:pt x="98" y="1867"/>
                </a:lnTo>
                <a:lnTo>
                  <a:pt x="95" y="1858"/>
                </a:lnTo>
                <a:lnTo>
                  <a:pt x="93" y="1850"/>
                </a:lnTo>
                <a:lnTo>
                  <a:pt x="91" y="1842"/>
                </a:lnTo>
                <a:lnTo>
                  <a:pt x="90" y="1833"/>
                </a:lnTo>
                <a:lnTo>
                  <a:pt x="75" y="1831"/>
                </a:lnTo>
                <a:lnTo>
                  <a:pt x="61" y="1829"/>
                </a:lnTo>
                <a:lnTo>
                  <a:pt x="59" y="1815"/>
                </a:lnTo>
                <a:lnTo>
                  <a:pt x="57" y="1801"/>
                </a:lnTo>
                <a:lnTo>
                  <a:pt x="37" y="1786"/>
                </a:lnTo>
                <a:lnTo>
                  <a:pt x="22" y="1776"/>
                </a:lnTo>
                <a:lnTo>
                  <a:pt x="17" y="1771"/>
                </a:lnTo>
                <a:lnTo>
                  <a:pt x="12" y="1763"/>
                </a:lnTo>
                <a:lnTo>
                  <a:pt x="7" y="1752"/>
                </a:lnTo>
                <a:lnTo>
                  <a:pt x="0" y="1737"/>
                </a:lnTo>
                <a:lnTo>
                  <a:pt x="18" y="1733"/>
                </a:lnTo>
                <a:lnTo>
                  <a:pt x="36" y="1728"/>
                </a:lnTo>
                <a:lnTo>
                  <a:pt x="53" y="1724"/>
                </a:lnTo>
                <a:lnTo>
                  <a:pt x="71" y="1720"/>
                </a:lnTo>
                <a:lnTo>
                  <a:pt x="73" y="1710"/>
                </a:lnTo>
                <a:lnTo>
                  <a:pt x="76" y="1700"/>
                </a:lnTo>
                <a:lnTo>
                  <a:pt x="89" y="1698"/>
                </a:lnTo>
                <a:lnTo>
                  <a:pt x="101" y="1697"/>
                </a:lnTo>
                <a:lnTo>
                  <a:pt x="104" y="1690"/>
                </a:lnTo>
                <a:lnTo>
                  <a:pt x="106" y="1685"/>
                </a:lnTo>
                <a:lnTo>
                  <a:pt x="109" y="1682"/>
                </a:lnTo>
                <a:lnTo>
                  <a:pt x="113" y="1678"/>
                </a:lnTo>
                <a:lnTo>
                  <a:pt x="125" y="1686"/>
                </a:lnTo>
                <a:lnTo>
                  <a:pt x="137" y="1693"/>
                </a:lnTo>
                <a:lnTo>
                  <a:pt x="149" y="1698"/>
                </a:lnTo>
                <a:lnTo>
                  <a:pt x="161" y="1703"/>
                </a:lnTo>
                <a:lnTo>
                  <a:pt x="174" y="1705"/>
                </a:lnTo>
                <a:lnTo>
                  <a:pt x="187" y="1707"/>
                </a:lnTo>
                <a:lnTo>
                  <a:pt x="201" y="1707"/>
                </a:lnTo>
                <a:lnTo>
                  <a:pt x="216" y="1708"/>
                </a:lnTo>
                <a:lnTo>
                  <a:pt x="224" y="1695"/>
                </a:lnTo>
                <a:lnTo>
                  <a:pt x="233" y="1687"/>
                </a:lnTo>
                <a:lnTo>
                  <a:pt x="236" y="1683"/>
                </a:lnTo>
                <a:lnTo>
                  <a:pt x="241" y="1680"/>
                </a:lnTo>
                <a:lnTo>
                  <a:pt x="246" y="1677"/>
                </a:lnTo>
                <a:lnTo>
                  <a:pt x="253" y="1674"/>
                </a:lnTo>
                <a:lnTo>
                  <a:pt x="253" y="1664"/>
                </a:lnTo>
                <a:lnTo>
                  <a:pt x="256" y="1655"/>
                </a:lnTo>
                <a:lnTo>
                  <a:pt x="260" y="1654"/>
                </a:lnTo>
                <a:lnTo>
                  <a:pt x="265" y="1654"/>
                </a:lnTo>
                <a:lnTo>
                  <a:pt x="266" y="1667"/>
                </a:lnTo>
                <a:lnTo>
                  <a:pt x="267" y="1681"/>
                </a:lnTo>
                <a:lnTo>
                  <a:pt x="278" y="1681"/>
                </a:lnTo>
                <a:lnTo>
                  <a:pt x="289" y="1681"/>
                </a:lnTo>
                <a:lnTo>
                  <a:pt x="290" y="1675"/>
                </a:lnTo>
                <a:lnTo>
                  <a:pt x="291" y="1668"/>
                </a:lnTo>
                <a:lnTo>
                  <a:pt x="304" y="1668"/>
                </a:lnTo>
                <a:lnTo>
                  <a:pt x="319" y="1668"/>
                </a:lnTo>
                <a:lnTo>
                  <a:pt x="320" y="1658"/>
                </a:lnTo>
                <a:lnTo>
                  <a:pt x="320" y="1650"/>
                </a:lnTo>
                <a:lnTo>
                  <a:pt x="321" y="1641"/>
                </a:lnTo>
                <a:lnTo>
                  <a:pt x="324" y="1634"/>
                </a:lnTo>
                <a:lnTo>
                  <a:pt x="325" y="1630"/>
                </a:lnTo>
                <a:lnTo>
                  <a:pt x="327" y="1628"/>
                </a:lnTo>
                <a:lnTo>
                  <a:pt x="329" y="1625"/>
                </a:lnTo>
                <a:lnTo>
                  <a:pt x="332" y="1623"/>
                </a:lnTo>
                <a:lnTo>
                  <a:pt x="335" y="1622"/>
                </a:lnTo>
                <a:lnTo>
                  <a:pt x="340" y="1620"/>
                </a:lnTo>
                <a:lnTo>
                  <a:pt x="345" y="1620"/>
                </a:lnTo>
                <a:lnTo>
                  <a:pt x="350" y="1619"/>
                </a:lnTo>
                <a:lnTo>
                  <a:pt x="353" y="1627"/>
                </a:lnTo>
                <a:lnTo>
                  <a:pt x="357" y="1633"/>
                </a:lnTo>
                <a:lnTo>
                  <a:pt x="359" y="1635"/>
                </a:lnTo>
                <a:lnTo>
                  <a:pt x="362" y="1637"/>
                </a:lnTo>
                <a:lnTo>
                  <a:pt x="365" y="1639"/>
                </a:lnTo>
                <a:lnTo>
                  <a:pt x="370" y="1640"/>
                </a:lnTo>
                <a:lnTo>
                  <a:pt x="367" y="1648"/>
                </a:lnTo>
                <a:lnTo>
                  <a:pt x="363" y="1656"/>
                </a:lnTo>
                <a:lnTo>
                  <a:pt x="372" y="1656"/>
                </a:lnTo>
                <a:lnTo>
                  <a:pt x="380" y="1655"/>
                </a:lnTo>
                <a:lnTo>
                  <a:pt x="388" y="1653"/>
                </a:lnTo>
                <a:lnTo>
                  <a:pt x="397" y="1651"/>
                </a:lnTo>
                <a:lnTo>
                  <a:pt x="412" y="1647"/>
                </a:lnTo>
                <a:lnTo>
                  <a:pt x="429" y="1645"/>
                </a:lnTo>
                <a:lnTo>
                  <a:pt x="433" y="1660"/>
                </a:lnTo>
                <a:lnTo>
                  <a:pt x="438" y="1675"/>
                </a:lnTo>
                <a:lnTo>
                  <a:pt x="442" y="1689"/>
                </a:lnTo>
                <a:lnTo>
                  <a:pt x="446" y="1704"/>
                </a:lnTo>
                <a:lnTo>
                  <a:pt x="461" y="1703"/>
                </a:lnTo>
                <a:lnTo>
                  <a:pt x="476" y="1702"/>
                </a:lnTo>
                <a:lnTo>
                  <a:pt x="497" y="1700"/>
                </a:lnTo>
                <a:lnTo>
                  <a:pt x="518" y="1699"/>
                </a:lnTo>
                <a:lnTo>
                  <a:pt x="539" y="1698"/>
                </a:lnTo>
                <a:lnTo>
                  <a:pt x="560" y="1697"/>
                </a:lnTo>
                <a:lnTo>
                  <a:pt x="562" y="1691"/>
                </a:lnTo>
                <a:lnTo>
                  <a:pt x="566" y="1684"/>
                </a:lnTo>
                <a:lnTo>
                  <a:pt x="576" y="1682"/>
                </a:lnTo>
                <a:lnTo>
                  <a:pt x="586" y="1680"/>
                </a:lnTo>
                <a:lnTo>
                  <a:pt x="593" y="1668"/>
                </a:lnTo>
                <a:lnTo>
                  <a:pt x="597" y="1660"/>
                </a:lnTo>
                <a:lnTo>
                  <a:pt x="603" y="1652"/>
                </a:lnTo>
                <a:lnTo>
                  <a:pt x="613" y="1638"/>
                </a:lnTo>
                <a:lnTo>
                  <a:pt x="613" y="1620"/>
                </a:lnTo>
                <a:lnTo>
                  <a:pt x="612" y="1601"/>
                </a:lnTo>
                <a:lnTo>
                  <a:pt x="611" y="1582"/>
                </a:lnTo>
                <a:lnTo>
                  <a:pt x="610" y="1564"/>
                </a:lnTo>
                <a:lnTo>
                  <a:pt x="616" y="1563"/>
                </a:lnTo>
                <a:lnTo>
                  <a:pt x="624" y="1561"/>
                </a:lnTo>
                <a:lnTo>
                  <a:pt x="624" y="1554"/>
                </a:lnTo>
                <a:lnTo>
                  <a:pt x="626" y="1548"/>
                </a:lnTo>
                <a:lnTo>
                  <a:pt x="639" y="1548"/>
                </a:lnTo>
                <a:lnTo>
                  <a:pt x="653" y="1548"/>
                </a:lnTo>
                <a:lnTo>
                  <a:pt x="653" y="1532"/>
                </a:lnTo>
                <a:lnTo>
                  <a:pt x="653" y="1518"/>
                </a:lnTo>
                <a:lnTo>
                  <a:pt x="653" y="1504"/>
                </a:lnTo>
                <a:lnTo>
                  <a:pt x="654" y="1491"/>
                </a:lnTo>
                <a:lnTo>
                  <a:pt x="655" y="1479"/>
                </a:lnTo>
                <a:lnTo>
                  <a:pt x="655" y="1465"/>
                </a:lnTo>
                <a:lnTo>
                  <a:pt x="655" y="1452"/>
                </a:lnTo>
                <a:lnTo>
                  <a:pt x="653" y="1436"/>
                </a:lnTo>
                <a:lnTo>
                  <a:pt x="639" y="1431"/>
                </a:lnTo>
                <a:lnTo>
                  <a:pt x="627" y="1427"/>
                </a:lnTo>
                <a:lnTo>
                  <a:pt x="613" y="1421"/>
                </a:lnTo>
                <a:lnTo>
                  <a:pt x="600" y="1417"/>
                </a:lnTo>
                <a:lnTo>
                  <a:pt x="609" y="1412"/>
                </a:lnTo>
                <a:lnTo>
                  <a:pt x="620" y="1408"/>
                </a:lnTo>
                <a:lnTo>
                  <a:pt x="630" y="1404"/>
                </a:lnTo>
                <a:lnTo>
                  <a:pt x="640" y="1401"/>
                </a:lnTo>
                <a:lnTo>
                  <a:pt x="640" y="1404"/>
                </a:lnTo>
                <a:lnTo>
                  <a:pt x="640" y="1409"/>
                </a:lnTo>
                <a:lnTo>
                  <a:pt x="646" y="1407"/>
                </a:lnTo>
                <a:lnTo>
                  <a:pt x="654" y="1404"/>
                </a:lnTo>
                <a:lnTo>
                  <a:pt x="660" y="1400"/>
                </a:lnTo>
                <a:lnTo>
                  <a:pt x="667" y="1394"/>
                </a:lnTo>
                <a:lnTo>
                  <a:pt x="674" y="1388"/>
                </a:lnTo>
                <a:lnTo>
                  <a:pt x="681" y="1382"/>
                </a:lnTo>
                <a:lnTo>
                  <a:pt x="687" y="1375"/>
                </a:lnTo>
                <a:lnTo>
                  <a:pt x="693" y="1366"/>
                </a:lnTo>
                <a:lnTo>
                  <a:pt x="697" y="1358"/>
                </a:lnTo>
                <a:lnTo>
                  <a:pt x="701" y="1350"/>
                </a:lnTo>
                <a:lnTo>
                  <a:pt x="705" y="1342"/>
                </a:lnTo>
                <a:lnTo>
                  <a:pt x="706" y="1333"/>
                </a:lnTo>
                <a:lnTo>
                  <a:pt x="706" y="1325"/>
                </a:lnTo>
                <a:lnTo>
                  <a:pt x="705" y="1317"/>
                </a:lnTo>
                <a:lnTo>
                  <a:pt x="701" y="1310"/>
                </a:lnTo>
                <a:lnTo>
                  <a:pt x="696" y="1303"/>
                </a:lnTo>
                <a:lnTo>
                  <a:pt x="676" y="1304"/>
                </a:lnTo>
                <a:lnTo>
                  <a:pt x="662" y="1304"/>
                </a:lnTo>
                <a:lnTo>
                  <a:pt x="653" y="1303"/>
                </a:lnTo>
                <a:lnTo>
                  <a:pt x="640" y="1301"/>
                </a:lnTo>
                <a:lnTo>
                  <a:pt x="642" y="1290"/>
                </a:lnTo>
                <a:lnTo>
                  <a:pt x="644" y="1282"/>
                </a:lnTo>
                <a:lnTo>
                  <a:pt x="648" y="1276"/>
                </a:lnTo>
                <a:lnTo>
                  <a:pt x="651" y="1272"/>
                </a:lnTo>
                <a:lnTo>
                  <a:pt x="656" y="1268"/>
                </a:lnTo>
                <a:lnTo>
                  <a:pt x="662" y="1265"/>
                </a:lnTo>
                <a:lnTo>
                  <a:pt x="670" y="1262"/>
                </a:lnTo>
                <a:lnTo>
                  <a:pt x="681" y="1259"/>
                </a:lnTo>
                <a:lnTo>
                  <a:pt x="682" y="1247"/>
                </a:lnTo>
                <a:lnTo>
                  <a:pt x="681" y="1240"/>
                </a:lnTo>
                <a:lnTo>
                  <a:pt x="680" y="1236"/>
                </a:lnTo>
                <a:lnTo>
                  <a:pt x="677" y="1230"/>
                </a:lnTo>
                <a:lnTo>
                  <a:pt x="683" y="1231"/>
                </a:lnTo>
                <a:lnTo>
                  <a:pt x="689" y="1232"/>
                </a:lnTo>
                <a:lnTo>
                  <a:pt x="693" y="1241"/>
                </a:lnTo>
                <a:lnTo>
                  <a:pt x="698" y="1251"/>
                </a:lnTo>
                <a:lnTo>
                  <a:pt x="705" y="1251"/>
                </a:lnTo>
                <a:lnTo>
                  <a:pt x="712" y="1251"/>
                </a:lnTo>
                <a:lnTo>
                  <a:pt x="712" y="1244"/>
                </a:lnTo>
                <a:lnTo>
                  <a:pt x="713" y="1238"/>
                </a:lnTo>
                <a:lnTo>
                  <a:pt x="717" y="1238"/>
                </a:lnTo>
                <a:lnTo>
                  <a:pt x="721" y="1238"/>
                </a:lnTo>
                <a:lnTo>
                  <a:pt x="720" y="1229"/>
                </a:lnTo>
                <a:lnTo>
                  <a:pt x="719" y="1220"/>
                </a:lnTo>
                <a:lnTo>
                  <a:pt x="717" y="1211"/>
                </a:lnTo>
                <a:lnTo>
                  <a:pt x="715" y="1203"/>
                </a:lnTo>
                <a:lnTo>
                  <a:pt x="710" y="1186"/>
                </a:lnTo>
                <a:lnTo>
                  <a:pt x="706" y="1169"/>
                </a:lnTo>
                <a:lnTo>
                  <a:pt x="692" y="1164"/>
                </a:lnTo>
                <a:lnTo>
                  <a:pt x="680" y="1159"/>
                </a:lnTo>
                <a:lnTo>
                  <a:pt x="667" y="1154"/>
                </a:lnTo>
                <a:lnTo>
                  <a:pt x="655" y="1150"/>
                </a:lnTo>
                <a:lnTo>
                  <a:pt x="655" y="1143"/>
                </a:lnTo>
                <a:lnTo>
                  <a:pt x="654" y="1132"/>
                </a:lnTo>
                <a:lnTo>
                  <a:pt x="651" y="1117"/>
                </a:lnTo>
                <a:lnTo>
                  <a:pt x="648" y="1098"/>
                </a:lnTo>
                <a:lnTo>
                  <a:pt x="641" y="1064"/>
                </a:lnTo>
                <a:lnTo>
                  <a:pt x="637" y="1046"/>
                </a:lnTo>
                <a:lnTo>
                  <a:pt x="628" y="1041"/>
                </a:lnTo>
                <a:lnTo>
                  <a:pt x="622" y="1039"/>
                </a:lnTo>
                <a:lnTo>
                  <a:pt x="613" y="1037"/>
                </a:lnTo>
                <a:lnTo>
                  <a:pt x="602" y="1035"/>
                </a:lnTo>
                <a:lnTo>
                  <a:pt x="602" y="1021"/>
                </a:lnTo>
                <a:lnTo>
                  <a:pt x="603" y="1009"/>
                </a:lnTo>
                <a:lnTo>
                  <a:pt x="611" y="1009"/>
                </a:lnTo>
                <a:lnTo>
                  <a:pt x="618" y="1010"/>
                </a:lnTo>
                <a:lnTo>
                  <a:pt x="625" y="1011"/>
                </a:lnTo>
                <a:lnTo>
                  <a:pt x="631" y="1013"/>
                </a:lnTo>
                <a:lnTo>
                  <a:pt x="635" y="1017"/>
                </a:lnTo>
                <a:lnTo>
                  <a:pt x="639" y="1021"/>
                </a:lnTo>
                <a:lnTo>
                  <a:pt x="643" y="1028"/>
                </a:lnTo>
                <a:lnTo>
                  <a:pt x="646" y="1036"/>
                </a:lnTo>
                <a:lnTo>
                  <a:pt x="654" y="1038"/>
                </a:lnTo>
                <a:lnTo>
                  <a:pt x="659" y="1041"/>
                </a:lnTo>
                <a:lnTo>
                  <a:pt x="663" y="1045"/>
                </a:lnTo>
                <a:lnTo>
                  <a:pt x="665" y="1049"/>
                </a:lnTo>
                <a:lnTo>
                  <a:pt x="665" y="1060"/>
                </a:lnTo>
                <a:lnTo>
                  <a:pt x="666" y="1075"/>
                </a:lnTo>
                <a:lnTo>
                  <a:pt x="681" y="1083"/>
                </a:lnTo>
                <a:lnTo>
                  <a:pt x="694" y="1090"/>
                </a:lnTo>
                <a:lnTo>
                  <a:pt x="701" y="1093"/>
                </a:lnTo>
                <a:lnTo>
                  <a:pt x="709" y="1095"/>
                </a:lnTo>
                <a:lnTo>
                  <a:pt x="717" y="1095"/>
                </a:lnTo>
                <a:lnTo>
                  <a:pt x="725" y="1095"/>
                </a:lnTo>
                <a:lnTo>
                  <a:pt x="735" y="1077"/>
                </a:lnTo>
                <a:lnTo>
                  <a:pt x="743" y="1063"/>
                </a:lnTo>
                <a:lnTo>
                  <a:pt x="746" y="1055"/>
                </a:lnTo>
                <a:lnTo>
                  <a:pt x="748" y="1049"/>
                </a:lnTo>
                <a:lnTo>
                  <a:pt x="750" y="1043"/>
                </a:lnTo>
                <a:lnTo>
                  <a:pt x="751" y="1037"/>
                </a:lnTo>
                <a:lnTo>
                  <a:pt x="751" y="1030"/>
                </a:lnTo>
                <a:lnTo>
                  <a:pt x="750" y="1025"/>
                </a:lnTo>
                <a:lnTo>
                  <a:pt x="749" y="1019"/>
                </a:lnTo>
                <a:lnTo>
                  <a:pt x="746" y="1013"/>
                </a:lnTo>
                <a:lnTo>
                  <a:pt x="743" y="1006"/>
                </a:lnTo>
                <a:lnTo>
                  <a:pt x="739" y="998"/>
                </a:lnTo>
                <a:lnTo>
                  <a:pt x="733" y="991"/>
                </a:lnTo>
                <a:lnTo>
                  <a:pt x="726" y="984"/>
                </a:lnTo>
                <a:lnTo>
                  <a:pt x="726" y="969"/>
                </a:lnTo>
                <a:lnTo>
                  <a:pt x="727" y="955"/>
                </a:lnTo>
                <a:lnTo>
                  <a:pt x="729" y="940"/>
                </a:lnTo>
                <a:lnTo>
                  <a:pt x="732" y="926"/>
                </a:lnTo>
                <a:lnTo>
                  <a:pt x="736" y="898"/>
                </a:lnTo>
                <a:lnTo>
                  <a:pt x="742" y="869"/>
                </a:lnTo>
                <a:lnTo>
                  <a:pt x="750" y="868"/>
                </a:lnTo>
                <a:lnTo>
                  <a:pt x="760" y="867"/>
                </a:lnTo>
                <a:lnTo>
                  <a:pt x="769" y="867"/>
                </a:lnTo>
                <a:lnTo>
                  <a:pt x="778" y="867"/>
                </a:lnTo>
                <a:lnTo>
                  <a:pt x="779" y="862"/>
                </a:lnTo>
                <a:lnTo>
                  <a:pt x="781" y="860"/>
                </a:lnTo>
                <a:lnTo>
                  <a:pt x="794" y="860"/>
                </a:lnTo>
                <a:lnTo>
                  <a:pt x="808" y="860"/>
                </a:lnTo>
                <a:lnTo>
                  <a:pt x="809" y="862"/>
                </a:lnTo>
                <a:lnTo>
                  <a:pt x="810" y="867"/>
                </a:lnTo>
                <a:lnTo>
                  <a:pt x="821" y="865"/>
                </a:lnTo>
                <a:lnTo>
                  <a:pt x="831" y="865"/>
                </a:lnTo>
                <a:lnTo>
                  <a:pt x="835" y="854"/>
                </a:lnTo>
                <a:lnTo>
                  <a:pt x="840" y="844"/>
                </a:lnTo>
                <a:lnTo>
                  <a:pt x="845" y="833"/>
                </a:lnTo>
                <a:lnTo>
                  <a:pt x="849" y="823"/>
                </a:lnTo>
                <a:lnTo>
                  <a:pt x="852" y="822"/>
                </a:lnTo>
                <a:lnTo>
                  <a:pt x="854" y="821"/>
                </a:lnTo>
                <a:lnTo>
                  <a:pt x="856" y="819"/>
                </a:lnTo>
                <a:lnTo>
                  <a:pt x="858" y="817"/>
                </a:lnTo>
                <a:lnTo>
                  <a:pt x="860" y="811"/>
                </a:lnTo>
                <a:lnTo>
                  <a:pt x="861" y="804"/>
                </a:lnTo>
                <a:lnTo>
                  <a:pt x="862" y="791"/>
                </a:lnTo>
                <a:lnTo>
                  <a:pt x="862" y="776"/>
                </a:lnTo>
                <a:lnTo>
                  <a:pt x="873" y="786"/>
                </a:lnTo>
                <a:lnTo>
                  <a:pt x="882" y="791"/>
                </a:lnTo>
                <a:lnTo>
                  <a:pt x="891" y="796"/>
                </a:lnTo>
                <a:lnTo>
                  <a:pt x="904" y="800"/>
                </a:lnTo>
                <a:lnTo>
                  <a:pt x="905" y="803"/>
                </a:lnTo>
                <a:lnTo>
                  <a:pt x="908" y="806"/>
                </a:lnTo>
                <a:lnTo>
                  <a:pt x="911" y="808"/>
                </a:lnTo>
                <a:lnTo>
                  <a:pt x="915" y="809"/>
                </a:lnTo>
                <a:lnTo>
                  <a:pt x="924" y="813"/>
                </a:lnTo>
                <a:lnTo>
                  <a:pt x="932" y="814"/>
                </a:lnTo>
                <a:lnTo>
                  <a:pt x="931" y="819"/>
                </a:lnTo>
                <a:lnTo>
                  <a:pt x="931" y="824"/>
                </a:lnTo>
                <a:lnTo>
                  <a:pt x="925" y="823"/>
                </a:lnTo>
                <a:lnTo>
                  <a:pt x="922" y="821"/>
                </a:lnTo>
                <a:lnTo>
                  <a:pt x="913" y="830"/>
                </a:lnTo>
                <a:lnTo>
                  <a:pt x="908" y="837"/>
                </a:lnTo>
                <a:lnTo>
                  <a:pt x="905" y="847"/>
                </a:lnTo>
                <a:lnTo>
                  <a:pt x="902" y="859"/>
                </a:lnTo>
                <a:lnTo>
                  <a:pt x="912" y="872"/>
                </a:lnTo>
                <a:lnTo>
                  <a:pt x="921" y="882"/>
                </a:lnTo>
                <a:lnTo>
                  <a:pt x="925" y="886"/>
                </a:lnTo>
                <a:lnTo>
                  <a:pt x="931" y="889"/>
                </a:lnTo>
                <a:lnTo>
                  <a:pt x="937" y="892"/>
                </a:lnTo>
                <a:lnTo>
                  <a:pt x="944" y="897"/>
                </a:lnTo>
                <a:lnTo>
                  <a:pt x="942" y="900"/>
                </a:lnTo>
                <a:lnTo>
                  <a:pt x="940" y="904"/>
                </a:lnTo>
                <a:lnTo>
                  <a:pt x="939" y="908"/>
                </a:lnTo>
                <a:lnTo>
                  <a:pt x="939" y="912"/>
                </a:lnTo>
                <a:lnTo>
                  <a:pt x="938" y="921"/>
                </a:lnTo>
                <a:lnTo>
                  <a:pt x="940" y="931"/>
                </a:lnTo>
                <a:lnTo>
                  <a:pt x="944" y="951"/>
                </a:lnTo>
                <a:lnTo>
                  <a:pt x="950" y="967"/>
                </a:lnTo>
                <a:lnTo>
                  <a:pt x="970" y="965"/>
                </a:lnTo>
                <a:lnTo>
                  <a:pt x="989" y="961"/>
                </a:lnTo>
                <a:lnTo>
                  <a:pt x="1009" y="958"/>
                </a:lnTo>
                <a:lnTo>
                  <a:pt x="1029" y="956"/>
                </a:lnTo>
                <a:lnTo>
                  <a:pt x="1033" y="960"/>
                </a:lnTo>
                <a:lnTo>
                  <a:pt x="1035" y="964"/>
                </a:lnTo>
                <a:lnTo>
                  <a:pt x="1037" y="971"/>
                </a:lnTo>
                <a:lnTo>
                  <a:pt x="1041" y="985"/>
                </a:lnTo>
                <a:lnTo>
                  <a:pt x="1053" y="983"/>
                </a:lnTo>
                <a:lnTo>
                  <a:pt x="1067" y="982"/>
                </a:lnTo>
                <a:lnTo>
                  <a:pt x="1072" y="968"/>
                </a:lnTo>
                <a:lnTo>
                  <a:pt x="1077" y="956"/>
                </a:lnTo>
                <a:lnTo>
                  <a:pt x="1081" y="959"/>
                </a:lnTo>
                <a:lnTo>
                  <a:pt x="1084" y="962"/>
                </a:lnTo>
                <a:lnTo>
                  <a:pt x="1086" y="966"/>
                </a:lnTo>
                <a:lnTo>
                  <a:pt x="1088" y="970"/>
                </a:lnTo>
                <a:lnTo>
                  <a:pt x="1090" y="981"/>
                </a:lnTo>
                <a:lnTo>
                  <a:pt x="1091" y="991"/>
                </a:lnTo>
                <a:lnTo>
                  <a:pt x="1105" y="992"/>
                </a:lnTo>
                <a:lnTo>
                  <a:pt x="1119" y="994"/>
                </a:lnTo>
                <a:lnTo>
                  <a:pt x="1138" y="1010"/>
                </a:lnTo>
                <a:lnTo>
                  <a:pt x="1155" y="1021"/>
                </a:lnTo>
                <a:lnTo>
                  <a:pt x="1162" y="1025"/>
                </a:lnTo>
                <a:lnTo>
                  <a:pt x="1170" y="1028"/>
                </a:lnTo>
                <a:lnTo>
                  <a:pt x="1177" y="1031"/>
                </a:lnTo>
                <a:lnTo>
                  <a:pt x="1185" y="1032"/>
                </a:lnTo>
                <a:lnTo>
                  <a:pt x="1192" y="1034"/>
                </a:lnTo>
                <a:lnTo>
                  <a:pt x="1200" y="1032"/>
                </a:lnTo>
                <a:lnTo>
                  <a:pt x="1207" y="1031"/>
                </a:lnTo>
                <a:lnTo>
                  <a:pt x="1216" y="1029"/>
                </a:lnTo>
                <a:lnTo>
                  <a:pt x="1225" y="1026"/>
                </a:lnTo>
                <a:lnTo>
                  <a:pt x="1234" y="1021"/>
                </a:lnTo>
                <a:lnTo>
                  <a:pt x="1245" y="1016"/>
                </a:lnTo>
                <a:lnTo>
                  <a:pt x="1255" y="1010"/>
                </a:lnTo>
                <a:lnTo>
                  <a:pt x="1261" y="1009"/>
                </a:lnTo>
                <a:lnTo>
                  <a:pt x="1269" y="1009"/>
                </a:lnTo>
                <a:lnTo>
                  <a:pt x="1272" y="1023"/>
                </a:lnTo>
                <a:lnTo>
                  <a:pt x="1276" y="1039"/>
                </a:lnTo>
                <a:lnTo>
                  <a:pt x="1287" y="1038"/>
                </a:lnTo>
                <a:lnTo>
                  <a:pt x="1297" y="1037"/>
                </a:lnTo>
                <a:lnTo>
                  <a:pt x="1301" y="1035"/>
                </a:lnTo>
                <a:lnTo>
                  <a:pt x="1305" y="1032"/>
                </a:lnTo>
                <a:lnTo>
                  <a:pt x="1309" y="1029"/>
                </a:lnTo>
                <a:lnTo>
                  <a:pt x="1313" y="1025"/>
                </a:lnTo>
                <a:lnTo>
                  <a:pt x="1325" y="1024"/>
                </a:lnTo>
                <a:lnTo>
                  <a:pt x="1335" y="1023"/>
                </a:lnTo>
                <a:lnTo>
                  <a:pt x="1346" y="1023"/>
                </a:lnTo>
                <a:lnTo>
                  <a:pt x="1358" y="1023"/>
                </a:lnTo>
                <a:lnTo>
                  <a:pt x="1361" y="1012"/>
                </a:lnTo>
                <a:lnTo>
                  <a:pt x="1364" y="1003"/>
                </a:lnTo>
                <a:lnTo>
                  <a:pt x="1367" y="996"/>
                </a:lnTo>
                <a:lnTo>
                  <a:pt x="1371" y="991"/>
                </a:lnTo>
                <a:lnTo>
                  <a:pt x="1378" y="987"/>
                </a:lnTo>
                <a:lnTo>
                  <a:pt x="1385" y="984"/>
                </a:lnTo>
                <a:lnTo>
                  <a:pt x="1393" y="983"/>
                </a:lnTo>
                <a:lnTo>
                  <a:pt x="1404" y="982"/>
                </a:lnTo>
                <a:lnTo>
                  <a:pt x="1410" y="988"/>
                </a:lnTo>
                <a:lnTo>
                  <a:pt x="1416" y="994"/>
                </a:lnTo>
                <a:lnTo>
                  <a:pt x="1406" y="1001"/>
                </a:lnTo>
                <a:lnTo>
                  <a:pt x="1398" y="1009"/>
                </a:lnTo>
                <a:lnTo>
                  <a:pt x="1396" y="1012"/>
                </a:lnTo>
                <a:lnTo>
                  <a:pt x="1394" y="1016"/>
                </a:lnTo>
                <a:lnTo>
                  <a:pt x="1392" y="1021"/>
                </a:lnTo>
                <a:lnTo>
                  <a:pt x="1390" y="1027"/>
                </a:lnTo>
                <a:lnTo>
                  <a:pt x="1394" y="1030"/>
                </a:lnTo>
                <a:lnTo>
                  <a:pt x="1398" y="1034"/>
                </a:lnTo>
                <a:lnTo>
                  <a:pt x="1402" y="1036"/>
                </a:lnTo>
                <a:lnTo>
                  <a:pt x="1407" y="1037"/>
                </a:lnTo>
                <a:lnTo>
                  <a:pt x="1416" y="1039"/>
                </a:lnTo>
                <a:lnTo>
                  <a:pt x="1425" y="1038"/>
                </a:lnTo>
                <a:lnTo>
                  <a:pt x="1436" y="1036"/>
                </a:lnTo>
                <a:lnTo>
                  <a:pt x="1445" y="1031"/>
                </a:lnTo>
                <a:lnTo>
                  <a:pt x="1455" y="1026"/>
                </a:lnTo>
                <a:lnTo>
                  <a:pt x="1466" y="1020"/>
                </a:lnTo>
                <a:lnTo>
                  <a:pt x="1485" y="1006"/>
                </a:lnTo>
                <a:lnTo>
                  <a:pt x="1503" y="990"/>
                </a:lnTo>
                <a:lnTo>
                  <a:pt x="1517" y="976"/>
                </a:lnTo>
                <a:lnTo>
                  <a:pt x="1529" y="965"/>
                </a:lnTo>
                <a:lnTo>
                  <a:pt x="1540" y="967"/>
                </a:lnTo>
                <a:lnTo>
                  <a:pt x="1553" y="970"/>
                </a:lnTo>
                <a:lnTo>
                  <a:pt x="1565" y="973"/>
                </a:lnTo>
                <a:lnTo>
                  <a:pt x="1579" y="976"/>
                </a:lnTo>
                <a:lnTo>
                  <a:pt x="1581" y="969"/>
                </a:lnTo>
                <a:lnTo>
                  <a:pt x="1584" y="963"/>
                </a:lnTo>
                <a:lnTo>
                  <a:pt x="1587" y="958"/>
                </a:lnTo>
                <a:lnTo>
                  <a:pt x="1590" y="954"/>
                </a:lnTo>
                <a:lnTo>
                  <a:pt x="1594" y="951"/>
                </a:lnTo>
                <a:lnTo>
                  <a:pt x="1598" y="948"/>
                </a:lnTo>
                <a:lnTo>
                  <a:pt x="1604" y="946"/>
                </a:lnTo>
                <a:lnTo>
                  <a:pt x="1609" y="944"/>
                </a:lnTo>
                <a:lnTo>
                  <a:pt x="1619" y="941"/>
                </a:lnTo>
                <a:lnTo>
                  <a:pt x="1632" y="938"/>
                </a:lnTo>
                <a:lnTo>
                  <a:pt x="1637" y="936"/>
                </a:lnTo>
                <a:lnTo>
                  <a:pt x="1643" y="933"/>
                </a:lnTo>
                <a:lnTo>
                  <a:pt x="1649" y="929"/>
                </a:lnTo>
                <a:lnTo>
                  <a:pt x="1655" y="925"/>
                </a:lnTo>
                <a:lnTo>
                  <a:pt x="1657" y="905"/>
                </a:lnTo>
                <a:lnTo>
                  <a:pt x="1659" y="885"/>
                </a:lnTo>
                <a:lnTo>
                  <a:pt x="1662" y="865"/>
                </a:lnTo>
                <a:lnTo>
                  <a:pt x="1664" y="846"/>
                </a:lnTo>
                <a:lnTo>
                  <a:pt x="1676" y="845"/>
                </a:lnTo>
                <a:lnTo>
                  <a:pt x="1689" y="843"/>
                </a:lnTo>
                <a:lnTo>
                  <a:pt x="1702" y="842"/>
                </a:lnTo>
                <a:lnTo>
                  <a:pt x="1715" y="842"/>
                </a:lnTo>
                <a:lnTo>
                  <a:pt x="1716" y="827"/>
                </a:lnTo>
                <a:lnTo>
                  <a:pt x="1717" y="815"/>
                </a:lnTo>
                <a:lnTo>
                  <a:pt x="1729" y="814"/>
                </a:lnTo>
                <a:lnTo>
                  <a:pt x="1743" y="813"/>
                </a:lnTo>
                <a:lnTo>
                  <a:pt x="1744" y="802"/>
                </a:lnTo>
                <a:lnTo>
                  <a:pt x="1745" y="793"/>
                </a:lnTo>
                <a:lnTo>
                  <a:pt x="1759" y="791"/>
                </a:lnTo>
                <a:lnTo>
                  <a:pt x="1775" y="789"/>
                </a:lnTo>
                <a:lnTo>
                  <a:pt x="1773" y="775"/>
                </a:lnTo>
                <a:lnTo>
                  <a:pt x="1772" y="763"/>
                </a:lnTo>
                <a:lnTo>
                  <a:pt x="1780" y="767"/>
                </a:lnTo>
                <a:lnTo>
                  <a:pt x="1787" y="769"/>
                </a:lnTo>
                <a:lnTo>
                  <a:pt x="1793" y="769"/>
                </a:lnTo>
                <a:lnTo>
                  <a:pt x="1803" y="769"/>
                </a:lnTo>
                <a:lnTo>
                  <a:pt x="1804" y="769"/>
                </a:lnTo>
                <a:lnTo>
                  <a:pt x="1805" y="769"/>
                </a:lnTo>
                <a:lnTo>
                  <a:pt x="1805" y="767"/>
                </a:lnTo>
                <a:lnTo>
                  <a:pt x="1806" y="764"/>
                </a:lnTo>
                <a:lnTo>
                  <a:pt x="1806" y="749"/>
                </a:lnTo>
                <a:lnTo>
                  <a:pt x="1806" y="721"/>
                </a:lnTo>
                <a:lnTo>
                  <a:pt x="1791" y="721"/>
                </a:lnTo>
                <a:lnTo>
                  <a:pt x="1779" y="721"/>
                </a:lnTo>
                <a:lnTo>
                  <a:pt x="1779" y="714"/>
                </a:lnTo>
                <a:lnTo>
                  <a:pt x="1780" y="706"/>
                </a:lnTo>
                <a:lnTo>
                  <a:pt x="1781" y="697"/>
                </a:lnTo>
                <a:lnTo>
                  <a:pt x="1782" y="689"/>
                </a:lnTo>
                <a:lnTo>
                  <a:pt x="1790" y="646"/>
                </a:lnTo>
                <a:lnTo>
                  <a:pt x="1796" y="601"/>
                </a:lnTo>
                <a:lnTo>
                  <a:pt x="1802" y="555"/>
                </a:lnTo>
                <a:lnTo>
                  <a:pt x="1807" y="509"/>
                </a:lnTo>
                <a:lnTo>
                  <a:pt x="1813" y="463"/>
                </a:lnTo>
                <a:lnTo>
                  <a:pt x="1821" y="417"/>
                </a:lnTo>
                <a:lnTo>
                  <a:pt x="1825" y="396"/>
                </a:lnTo>
                <a:lnTo>
                  <a:pt x="1832" y="373"/>
                </a:lnTo>
                <a:lnTo>
                  <a:pt x="1838" y="352"/>
                </a:lnTo>
                <a:lnTo>
                  <a:pt x="1845" y="331"/>
                </a:lnTo>
                <a:lnTo>
                  <a:pt x="1848" y="302"/>
                </a:lnTo>
                <a:lnTo>
                  <a:pt x="1851" y="272"/>
                </a:lnTo>
                <a:lnTo>
                  <a:pt x="1855" y="241"/>
                </a:lnTo>
                <a:lnTo>
                  <a:pt x="1860" y="209"/>
                </a:lnTo>
                <a:lnTo>
                  <a:pt x="1866" y="178"/>
                </a:lnTo>
                <a:lnTo>
                  <a:pt x="1873" y="148"/>
                </a:lnTo>
                <a:lnTo>
                  <a:pt x="1877" y="133"/>
                </a:lnTo>
                <a:lnTo>
                  <a:pt x="1881" y="120"/>
                </a:lnTo>
                <a:lnTo>
                  <a:pt x="1888" y="106"/>
                </a:lnTo>
                <a:lnTo>
                  <a:pt x="1893" y="93"/>
                </a:lnTo>
                <a:lnTo>
                  <a:pt x="1894" y="65"/>
                </a:lnTo>
                <a:lnTo>
                  <a:pt x="1895" y="45"/>
                </a:lnTo>
                <a:lnTo>
                  <a:pt x="1897" y="26"/>
                </a:lnTo>
                <a:lnTo>
                  <a:pt x="1900" y="0"/>
                </a:lnTo>
                <a:lnTo>
                  <a:pt x="1925" y="0"/>
                </a:lnTo>
                <a:lnTo>
                  <a:pt x="1950" y="2"/>
                </a:lnTo>
                <a:lnTo>
                  <a:pt x="1975" y="7"/>
                </a:lnTo>
                <a:lnTo>
                  <a:pt x="2001" y="10"/>
                </a:lnTo>
                <a:lnTo>
                  <a:pt x="2026" y="14"/>
                </a:lnTo>
                <a:lnTo>
                  <a:pt x="2052" y="19"/>
                </a:lnTo>
                <a:lnTo>
                  <a:pt x="2076" y="23"/>
                </a:lnTo>
                <a:lnTo>
                  <a:pt x="2101" y="26"/>
                </a:lnTo>
                <a:lnTo>
                  <a:pt x="2101" y="30"/>
                </a:lnTo>
                <a:lnTo>
                  <a:pt x="2101" y="35"/>
                </a:lnTo>
                <a:lnTo>
                  <a:pt x="2128" y="39"/>
                </a:lnTo>
                <a:lnTo>
                  <a:pt x="2155" y="43"/>
                </a:lnTo>
                <a:lnTo>
                  <a:pt x="2183" y="47"/>
                </a:lnTo>
                <a:lnTo>
                  <a:pt x="2211" y="51"/>
                </a:lnTo>
                <a:lnTo>
                  <a:pt x="2238" y="54"/>
                </a:lnTo>
                <a:lnTo>
                  <a:pt x="2266" y="59"/>
                </a:lnTo>
                <a:lnTo>
                  <a:pt x="2294" y="63"/>
                </a:lnTo>
                <a:lnTo>
                  <a:pt x="2322" y="67"/>
                </a:lnTo>
                <a:lnTo>
                  <a:pt x="2321" y="83"/>
                </a:lnTo>
                <a:lnTo>
                  <a:pt x="2320" y="99"/>
                </a:lnTo>
                <a:lnTo>
                  <a:pt x="2319" y="113"/>
                </a:lnTo>
                <a:lnTo>
                  <a:pt x="2317" y="129"/>
                </a:lnTo>
                <a:lnTo>
                  <a:pt x="2311" y="159"/>
                </a:lnTo>
                <a:lnTo>
                  <a:pt x="2302" y="190"/>
                </a:lnTo>
                <a:lnTo>
                  <a:pt x="2312" y="190"/>
                </a:lnTo>
                <a:lnTo>
                  <a:pt x="2322" y="191"/>
                </a:lnTo>
                <a:lnTo>
                  <a:pt x="2322" y="193"/>
                </a:lnTo>
                <a:lnTo>
                  <a:pt x="2324" y="197"/>
                </a:lnTo>
                <a:lnTo>
                  <a:pt x="2350" y="201"/>
                </a:lnTo>
                <a:lnTo>
                  <a:pt x="2376" y="205"/>
                </a:lnTo>
                <a:lnTo>
                  <a:pt x="2402" y="210"/>
                </a:lnTo>
                <a:lnTo>
                  <a:pt x="2428" y="214"/>
                </a:lnTo>
                <a:lnTo>
                  <a:pt x="2432" y="231"/>
                </a:lnTo>
                <a:lnTo>
                  <a:pt x="2438" y="249"/>
                </a:lnTo>
                <a:lnTo>
                  <a:pt x="2447" y="268"/>
                </a:lnTo>
                <a:lnTo>
                  <a:pt x="2457" y="287"/>
                </a:lnTo>
                <a:lnTo>
                  <a:pt x="2467" y="305"/>
                </a:lnTo>
                <a:lnTo>
                  <a:pt x="2479" y="322"/>
                </a:lnTo>
                <a:lnTo>
                  <a:pt x="2491" y="338"/>
                </a:lnTo>
                <a:lnTo>
                  <a:pt x="2503" y="350"/>
                </a:lnTo>
                <a:lnTo>
                  <a:pt x="2558" y="375"/>
                </a:lnTo>
                <a:lnTo>
                  <a:pt x="2590" y="389"/>
                </a:lnTo>
                <a:lnTo>
                  <a:pt x="2611" y="401"/>
                </a:lnTo>
                <a:lnTo>
                  <a:pt x="2634" y="414"/>
                </a:lnTo>
                <a:lnTo>
                  <a:pt x="2640" y="449"/>
                </a:lnTo>
                <a:lnTo>
                  <a:pt x="2648" y="490"/>
                </a:lnTo>
                <a:lnTo>
                  <a:pt x="2649" y="500"/>
                </a:lnTo>
                <a:lnTo>
                  <a:pt x="2649" y="510"/>
                </a:lnTo>
                <a:lnTo>
                  <a:pt x="2649" y="519"/>
                </a:lnTo>
                <a:lnTo>
                  <a:pt x="2647" y="527"/>
                </a:lnTo>
                <a:lnTo>
                  <a:pt x="2645" y="535"/>
                </a:lnTo>
                <a:lnTo>
                  <a:pt x="2640" y="541"/>
                </a:lnTo>
                <a:lnTo>
                  <a:pt x="2638" y="544"/>
                </a:lnTo>
                <a:lnTo>
                  <a:pt x="2635" y="546"/>
                </a:lnTo>
                <a:lnTo>
                  <a:pt x="2632" y="548"/>
                </a:lnTo>
                <a:lnTo>
                  <a:pt x="2629" y="550"/>
                </a:lnTo>
                <a:lnTo>
                  <a:pt x="2627" y="548"/>
                </a:lnTo>
                <a:lnTo>
                  <a:pt x="2626" y="546"/>
                </a:lnTo>
                <a:lnTo>
                  <a:pt x="2626" y="545"/>
                </a:lnTo>
                <a:lnTo>
                  <a:pt x="2626" y="544"/>
                </a:lnTo>
                <a:lnTo>
                  <a:pt x="2624" y="543"/>
                </a:lnTo>
                <a:lnTo>
                  <a:pt x="2621" y="543"/>
                </a:lnTo>
                <a:lnTo>
                  <a:pt x="2606" y="543"/>
                </a:lnTo>
                <a:lnTo>
                  <a:pt x="2578" y="543"/>
                </a:lnTo>
                <a:lnTo>
                  <a:pt x="2578" y="528"/>
                </a:lnTo>
                <a:lnTo>
                  <a:pt x="2578" y="515"/>
                </a:lnTo>
                <a:lnTo>
                  <a:pt x="2535" y="515"/>
                </a:lnTo>
                <a:lnTo>
                  <a:pt x="2513" y="516"/>
                </a:lnTo>
                <a:lnTo>
                  <a:pt x="2508" y="516"/>
                </a:lnTo>
                <a:lnTo>
                  <a:pt x="2505" y="517"/>
                </a:lnTo>
                <a:lnTo>
                  <a:pt x="2504" y="517"/>
                </a:lnTo>
                <a:lnTo>
                  <a:pt x="2504" y="519"/>
                </a:lnTo>
                <a:lnTo>
                  <a:pt x="2499" y="521"/>
                </a:lnTo>
                <a:lnTo>
                  <a:pt x="2497" y="525"/>
                </a:lnTo>
                <a:lnTo>
                  <a:pt x="2493" y="534"/>
                </a:lnTo>
                <a:lnTo>
                  <a:pt x="2488" y="548"/>
                </a:lnTo>
                <a:lnTo>
                  <a:pt x="2475" y="557"/>
                </a:lnTo>
                <a:lnTo>
                  <a:pt x="2461" y="568"/>
                </a:lnTo>
                <a:lnTo>
                  <a:pt x="2458" y="556"/>
                </a:lnTo>
                <a:lnTo>
                  <a:pt x="2456" y="546"/>
                </a:lnTo>
                <a:lnTo>
                  <a:pt x="2447" y="544"/>
                </a:lnTo>
                <a:lnTo>
                  <a:pt x="2438" y="542"/>
                </a:lnTo>
                <a:lnTo>
                  <a:pt x="2430" y="540"/>
                </a:lnTo>
                <a:lnTo>
                  <a:pt x="2422" y="538"/>
                </a:lnTo>
                <a:lnTo>
                  <a:pt x="2422" y="530"/>
                </a:lnTo>
                <a:lnTo>
                  <a:pt x="2422" y="524"/>
                </a:lnTo>
                <a:lnTo>
                  <a:pt x="2409" y="523"/>
                </a:lnTo>
                <a:lnTo>
                  <a:pt x="2398" y="521"/>
                </a:lnTo>
                <a:lnTo>
                  <a:pt x="2386" y="520"/>
                </a:lnTo>
                <a:lnTo>
                  <a:pt x="2374" y="519"/>
                </a:lnTo>
                <a:lnTo>
                  <a:pt x="2374" y="533"/>
                </a:lnTo>
                <a:lnTo>
                  <a:pt x="2373" y="546"/>
                </a:lnTo>
                <a:lnTo>
                  <a:pt x="2372" y="561"/>
                </a:lnTo>
                <a:lnTo>
                  <a:pt x="2370" y="574"/>
                </a:lnTo>
                <a:lnTo>
                  <a:pt x="2365" y="602"/>
                </a:lnTo>
                <a:lnTo>
                  <a:pt x="2357" y="630"/>
                </a:lnTo>
                <a:lnTo>
                  <a:pt x="2351" y="658"/>
                </a:lnTo>
                <a:lnTo>
                  <a:pt x="2344" y="686"/>
                </a:lnTo>
                <a:lnTo>
                  <a:pt x="2338" y="713"/>
                </a:lnTo>
                <a:lnTo>
                  <a:pt x="2333" y="741"/>
                </a:lnTo>
                <a:lnTo>
                  <a:pt x="2329" y="744"/>
                </a:lnTo>
                <a:lnTo>
                  <a:pt x="2327" y="748"/>
                </a:lnTo>
                <a:lnTo>
                  <a:pt x="2325" y="752"/>
                </a:lnTo>
                <a:lnTo>
                  <a:pt x="2323" y="758"/>
                </a:lnTo>
                <a:lnTo>
                  <a:pt x="2321" y="768"/>
                </a:lnTo>
                <a:lnTo>
                  <a:pt x="2321" y="779"/>
                </a:lnTo>
                <a:lnTo>
                  <a:pt x="2321" y="802"/>
                </a:lnTo>
                <a:lnTo>
                  <a:pt x="2322" y="823"/>
                </a:lnTo>
                <a:lnTo>
                  <a:pt x="2349" y="828"/>
                </a:lnTo>
                <a:lnTo>
                  <a:pt x="2377" y="833"/>
                </a:lnTo>
                <a:lnTo>
                  <a:pt x="2405" y="839"/>
                </a:lnTo>
                <a:lnTo>
                  <a:pt x="2434" y="844"/>
                </a:lnTo>
                <a:lnTo>
                  <a:pt x="2430" y="865"/>
                </a:lnTo>
                <a:lnTo>
                  <a:pt x="2427" y="887"/>
                </a:lnTo>
                <a:lnTo>
                  <a:pt x="2424" y="910"/>
                </a:lnTo>
                <a:lnTo>
                  <a:pt x="2421" y="932"/>
                </a:lnTo>
                <a:lnTo>
                  <a:pt x="2418" y="954"/>
                </a:lnTo>
                <a:lnTo>
                  <a:pt x="2415" y="976"/>
                </a:lnTo>
                <a:lnTo>
                  <a:pt x="2412" y="998"/>
                </a:lnTo>
                <a:lnTo>
                  <a:pt x="2410" y="1020"/>
                </a:lnTo>
                <a:lnTo>
                  <a:pt x="2402" y="1050"/>
                </a:lnTo>
                <a:lnTo>
                  <a:pt x="2395" y="1084"/>
                </a:lnTo>
                <a:lnTo>
                  <a:pt x="2387" y="1114"/>
                </a:lnTo>
                <a:lnTo>
                  <a:pt x="2384" y="1128"/>
                </a:lnTo>
                <a:lnTo>
                  <a:pt x="2381" y="1157"/>
                </a:lnTo>
                <a:lnTo>
                  <a:pt x="2377" y="1186"/>
                </a:lnTo>
                <a:lnTo>
                  <a:pt x="2376" y="1201"/>
                </a:lnTo>
                <a:lnTo>
                  <a:pt x="2375" y="1215"/>
                </a:lnTo>
                <a:lnTo>
                  <a:pt x="2375" y="1230"/>
                </a:lnTo>
                <a:lnTo>
                  <a:pt x="2375" y="1244"/>
                </a:lnTo>
                <a:lnTo>
                  <a:pt x="2371" y="1254"/>
                </a:lnTo>
                <a:lnTo>
                  <a:pt x="2367" y="1267"/>
                </a:lnTo>
                <a:lnTo>
                  <a:pt x="2363" y="1281"/>
                </a:lnTo>
                <a:lnTo>
                  <a:pt x="2358" y="1296"/>
                </a:lnTo>
                <a:lnTo>
                  <a:pt x="2356" y="1310"/>
                </a:lnTo>
                <a:lnTo>
                  <a:pt x="2356" y="1324"/>
                </a:lnTo>
                <a:lnTo>
                  <a:pt x="2356" y="1330"/>
                </a:lnTo>
                <a:lnTo>
                  <a:pt x="2357" y="1336"/>
                </a:lnTo>
                <a:lnTo>
                  <a:pt x="2359" y="1342"/>
                </a:lnTo>
                <a:lnTo>
                  <a:pt x="2362" y="1346"/>
                </a:lnTo>
                <a:lnTo>
                  <a:pt x="2415" y="1352"/>
                </a:lnTo>
                <a:lnTo>
                  <a:pt x="2469" y="1359"/>
                </a:lnTo>
                <a:lnTo>
                  <a:pt x="2523" y="1368"/>
                </a:lnTo>
                <a:lnTo>
                  <a:pt x="2577" y="1377"/>
                </a:lnTo>
                <a:lnTo>
                  <a:pt x="2631" y="1386"/>
                </a:lnTo>
                <a:lnTo>
                  <a:pt x="2685" y="1397"/>
                </a:lnTo>
                <a:lnTo>
                  <a:pt x="2739" y="1407"/>
                </a:lnTo>
                <a:lnTo>
                  <a:pt x="2792" y="1417"/>
                </a:lnTo>
                <a:lnTo>
                  <a:pt x="2777" y="1485"/>
                </a:lnTo>
                <a:lnTo>
                  <a:pt x="2763" y="1552"/>
                </a:lnTo>
                <a:lnTo>
                  <a:pt x="2749" y="1620"/>
                </a:lnTo>
                <a:lnTo>
                  <a:pt x="2736" y="1688"/>
                </a:lnTo>
                <a:lnTo>
                  <a:pt x="2722" y="1755"/>
                </a:lnTo>
                <a:lnTo>
                  <a:pt x="2709" y="1823"/>
                </a:lnTo>
                <a:lnTo>
                  <a:pt x="2695" y="1890"/>
                </a:lnTo>
                <a:lnTo>
                  <a:pt x="2683" y="1957"/>
                </a:lnTo>
                <a:lnTo>
                  <a:pt x="2681" y="1958"/>
                </a:lnTo>
                <a:lnTo>
                  <a:pt x="2680" y="1958"/>
                </a:lnTo>
                <a:lnTo>
                  <a:pt x="2680" y="1960"/>
                </a:lnTo>
                <a:lnTo>
                  <a:pt x="2679" y="1964"/>
                </a:lnTo>
                <a:lnTo>
                  <a:pt x="2679" y="1981"/>
                </a:lnTo>
                <a:lnTo>
                  <a:pt x="2679" y="2012"/>
                </a:lnTo>
                <a:lnTo>
                  <a:pt x="2670" y="2012"/>
                </a:lnTo>
                <a:lnTo>
                  <a:pt x="2661" y="2012"/>
                </a:lnTo>
                <a:lnTo>
                  <a:pt x="2652" y="2012"/>
                </a:lnTo>
                <a:lnTo>
                  <a:pt x="2643" y="2012"/>
                </a:lnTo>
                <a:lnTo>
                  <a:pt x="2632" y="2011"/>
                </a:lnTo>
                <a:lnTo>
                  <a:pt x="2623" y="2010"/>
                </a:lnTo>
                <a:lnTo>
                  <a:pt x="2621" y="2006"/>
                </a:lnTo>
                <a:lnTo>
                  <a:pt x="2621" y="2003"/>
                </a:lnTo>
                <a:lnTo>
                  <a:pt x="2588" y="1999"/>
                </a:lnTo>
                <a:lnTo>
                  <a:pt x="2554" y="1995"/>
                </a:lnTo>
                <a:lnTo>
                  <a:pt x="2521" y="1990"/>
                </a:lnTo>
                <a:lnTo>
                  <a:pt x="2488" y="1986"/>
                </a:lnTo>
                <a:lnTo>
                  <a:pt x="2486" y="1983"/>
                </a:lnTo>
                <a:lnTo>
                  <a:pt x="2485" y="1979"/>
                </a:lnTo>
                <a:lnTo>
                  <a:pt x="2456" y="1975"/>
                </a:lnTo>
                <a:lnTo>
                  <a:pt x="2427" y="1972"/>
                </a:lnTo>
                <a:lnTo>
                  <a:pt x="2398" y="1968"/>
                </a:lnTo>
                <a:lnTo>
                  <a:pt x="2369" y="1964"/>
                </a:lnTo>
                <a:lnTo>
                  <a:pt x="2340" y="1960"/>
                </a:lnTo>
                <a:lnTo>
                  <a:pt x="2311" y="1956"/>
                </a:lnTo>
                <a:lnTo>
                  <a:pt x="2282" y="1953"/>
                </a:lnTo>
                <a:lnTo>
                  <a:pt x="2253" y="1948"/>
                </a:lnTo>
                <a:lnTo>
                  <a:pt x="2253" y="1944"/>
                </a:lnTo>
                <a:lnTo>
                  <a:pt x="2253" y="1940"/>
                </a:lnTo>
                <a:lnTo>
                  <a:pt x="2231" y="1940"/>
                </a:lnTo>
                <a:lnTo>
                  <a:pt x="2210" y="1940"/>
                </a:lnTo>
                <a:lnTo>
                  <a:pt x="2189" y="1940"/>
                </a:lnTo>
                <a:lnTo>
                  <a:pt x="2169" y="1940"/>
                </a:lnTo>
                <a:lnTo>
                  <a:pt x="2169" y="1938"/>
                </a:lnTo>
                <a:lnTo>
                  <a:pt x="2166" y="1936"/>
                </a:lnTo>
                <a:lnTo>
                  <a:pt x="2159" y="1934"/>
                </a:lnTo>
                <a:lnTo>
                  <a:pt x="2146" y="1930"/>
                </a:lnTo>
                <a:lnTo>
                  <a:pt x="2114" y="1925"/>
                </a:lnTo>
                <a:lnTo>
                  <a:pt x="2081" y="1917"/>
                </a:lnTo>
                <a:lnTo>
                  <a:pt x="2048" y="1909"/>
                </a:lnTo>
                <a:lnTo>
                  <a:pt x="2016" y="1901"/>
                </a:lnTo>
                <a:lnTo>
                  <a:pt x="1983" y="1893"/>
                </a:lnTo>
                <a:lnTo>
                  <a:pt x="1951" y="1886"/>
                </a:lnTo>
                <a:lnTo>
                  <a:pt x="1934" y="1883"/>
                </a:lnTo>
                <a:lnTo>
                  <a:pt x="1918" y="1881"/>
                </a:lnTo>
                <a:lnTo>
                  <a:pt x="1901" y="1879"/>
                </a:lnTo>
                <a:lnTo>
                  <a:pt x="1885" y="1878"/>
                </a:lnTo>
                <a:lnTo>
                  <a:pt x="1875" y="1906"/>
                </a:lnTo>
                <a:lnTo>
                  <a:pt x="1868" y="1934"/>
                </a:lnTo>
                <a:lnTo>
                  <a:pt x="1862" y="1964"/>
                </a:lnTo>
                <a:lnTo>
                  <a:pt x="1856" y="1994"/>
                </a:lnTo>
                <a:lnTo>
                  <a:pt x="1851" y="2024"/>
                </a:lnTo>
                <a:lnTo>
                  <a:pt x="1847" y="2054"/>
                </a:lnTo>
                <a:lnTo>
                  <a:pt x="1844" y="2084"/>
                </a:lnTo>
                <a:lnTo>
                  <a:pt x="1842" y="2112"/>
                </a:lnTo>
                <a:lnTo>
                  <a:pt x="1846" y="2116"/>
                </a:lnTo>
                <a:lnTo>
                  <a:pt x="1852" y="2120"/>
                </a:lnTo>
                <a:lnTo>
                  <a:pt x="1860" y="2122"/>
                </a:lnTo>
                <a:lnTo>
                  <a:pt x="1869" y="2125"/>
                </a:lnTo>
                <a:lnTo>
                  <a:pt x="1889" y="2128"/>
                </a:lnTo>
                <a:lnTo>
                  <a:pt x="1910" y="2131"/>
                </a:lnTo>
                <a:lnTo>
                  <a:pt x="1954" y="2135"/>
                </a:lnTo>
                <a:lnTo>
                  <a:pt x="1987" y="2137"/>
                </a:lnTo>
                <a:lnTo>
                  <a:pt x="1987" y="2156"/>
                </a:lnTo>
                <a:lnTo>
                  <a:pt x="1987" y="2173"/>
                </a:lnTo>
                <a:lnTo>
                  <a:pt x="1986" y="2192"/>
                </a:lnTo>
                <a:lnTo>
                  <a:pt x="1984" y="2211"/>
                </a:lnTo>
                <a:lnTo>
                  <a:pt x="1978" y="2248"/>
                </a:lnTo>
                <a:lnTo>
                  <a:pt x="1971" y="2285"/>
                </a:lnTo>
                <a:lnTo>
                  <a:pt x="1962" y="2323"/>
                </a:lnTo>
                <a:lnTo>
                  <a:pt x="1954" y="2360"/>
                </a:lnTo>
                <a:lnTo>
                  <a:pt x="1946" y="2398"/>
                </a:lnTo>
                <a:lnTo>
                  <a:pt x="1940" y="2433"/>
                </a:lnTo>
                <a:lnTo>
                  <a:pt x="1955" y="2441"/>
                </a:lnTo>
                <a:lnTo>
                  <a:pt x="1970" y="2447"/>
                </a:lnTo>
                <a:lnTo>
                  <a:pt x="1970" y="2448"/>
                </a:lnTo>
                <a:lnTo>
                  <a:pt x="1971" y="2449"/>
                </a:lnTo>
                <a:lnTo>
                  <a:pt x="1972" y="2449"/>
                </a:lnTo>
                <a:lnTo>
                  <a:pt x="1976" y="2450"/>
                </a:lnTo>
                <a:lnTo>
                  <a:pt x="1989" y="2450"/>
                </a:lnTo>
                <a:lnTo>
                  <a:pt x="2017" y="2450"/>
                </a:lnTo>
                <a:lnTo>
                  <a:pt x="2017" y="2469"/>
                </a:lnTo>
                <a:lnTo>
                  <a:pt x="2017" y="2488"/>
                </a:lnTo>
                <a:lnTo>
                  <a:pt x="2017" y="2507"/>
                </a:lnTo>
                <a:lnTo>
                  <a:pt x="2017" y="2526"/>
                </a:lnTo>
                <a:lnTo>
                  <a:pt x="2013" y="2526"/>
                </a:lnTo>
                <a:lnTo>
                  <a:pt x="2010" y="2526"/>
                </a:lnTo>
                <a:lnTo>
                  <a:pt x="2007" y="2578"/>
                </a:lnTo>
                <a:lnTo>
                  <a:pt x="2005" y="2608"/>
                </a:lnTo>
                <a:lnTo>
                  <a:pt x="2003" y="2629"/>
                </a:lnTo>
                <a:lnTo>
                  <a:pt x="1998" y="2650"/>
                </a:lnTo>
                <a:lnTo>
                  <a:pt x="1999" y="2659"/>
                </a:lnTo>
                <a:lnTo>
                  <a:pt x="2000" y="2669"/>
                </a:lnTo>
                <a:lnTo>
                  <a:pt x="2011" y="2675"/>
                </a:lnTo>
                <a:lnTo>
                  <a:pt x="2022" y="2680"/>
                </a:lnTo>
                <a:lnTo>
                  <a:pt x="2035" y="2684"/>
                </a:lnTo>
                <a:lnTo>
                  <a:pt x="2047" y="2687"/>
                </a:lnTo>
                <a:lnTo>
                  <a:pt x="2073" y="2691"/>
                </a:lnTo>
                <a:lnTo>
                  <a:pt x="2099" y="2695"/>
                </a:lnTo>
                <a:lnTo>
                  <a:pt x="2099" y="2708"/>
                </a:lnTo>
                <a:lnTo>
                  <a:pt x="2099" y="2716"/>
                </a:lnTo>
                <a:lnTo>
                  <a:pt x="2097" y="2724"/>
                </a:lnTo>
                <a:lnTo>
                  <a:pt x="2094" y="2738"/>
                </a:lnTo>
                <a:lnTo>
                  <a:pt x="2094" y="2760"/>
                </a:lnTo>
                <a:lnTo>
                  <a:pt x="2094" y="2782"/>
                </a:lnTo>
                <a:lnTo>
                  <a:pt x="2094" y="2806"/>
                </a:lnTo>
                <a:lnTo>
                  <a:pt x="2094" y="2829"/>
                </a:lnTo>
                <a:lnTo>
                  <a:pt x="2088" y="2835"/>
                </a:lnTo>
                <a:lnTo>
                  <a:pt x="2084" y="2842"/>
                </a:lnTo>
                <a:lnTo>
                  <a:pt x="2081" y="2850"/>
                </a:lnTo>
                <a:lnTo>
                  <a:pt x="2077" y="2857"/>
                </a:lnTo>
                <a:lnTo>
                  <a:pt x="2074" y="2873"/>
                </a:lnTo>
                <a:lnTo>
                  <a:pt x="2071" y="2890"/>
                </a:lnTo>
                <a:lnTo>
                  <a:pt x="2060" y="2888"/>
                </a:lnTo>
                <a:lnTo>
                  <a:pt x="2047" y="2887"/>
                </a:lnTo>
                <a:lnTo>
                  <a:pt x="2037" y="2885"/>
                </a:lnTo>
                <a:lnTo>
                  <a:pt x="2026" y="2884"/>
                </a:lnTo>
                <a:lnTo>
                  <a:pt x="2002" y="2881"/>
                </a:lnTo>
                <a:lnTo>
                  <a:pt x="1984" y="2879"/>
                </a:lnTo>
                <a:lnTo>
                  <a:pt x="1964" y="2878"/>
                </a:lnTo>
                <a:lnTo>
                  <a:pt x="1933" y="2877"/>
                </a:lnTo>
                <a:lnTo>
                  <a:pt x="1924" y="2875"/>
                </a:lnTo>
                <a:lnTo>
                  <a:pt x="1906" y="2870"/>
                </a:lnTo>
                <a:lnTo>
                  <a:pt x="1888" y="2867"/>
                </a:lnTo>
                <a:lnTo>
                  <a:pt x="1877" y="2864"/>
                </a:lnTo>
                <a:lnTo>
                  <a:pt x="1837" y="2858"/>
                </a:lnTo>
                <a:lnTo>
                  <a:pt x="1796" y="2852"/>
                </a:lnTo>
                <a:lnTo>
                  <a:pt x="1755" y="2846"/>
                </a:lnTo>
                <a:lnTo>
                  <a:pt x="1715" y="2838"/>
                </a:lnTo>
                <a:lnTo>
                  <a:pt x="1674" y="2832"/>
                </a:lnTo>
                <a:lnTo>
                  <a:pt x="1634" y="2826"/>
                </a:lnTo>
                <a:lnTo>
                  <a:pt x="1593" y="2820"/>
                </a:lnTo>
                <a:lnTo>
                  <a:pt x="1553" y="2813"/>
                </a:lnTo>
                <a:lnTo>
                  <a:pt x="1512" y="2810"/>
                </a:lnTo>
                <a:lnTo>
                  <a:pt x="1472" y="2805"/>
                </a:lnTo>
                <a:lnTo>
                  <a:pt x="1432" y="2799"/>
                </a:lnTo>
                <a:lnTo>
                  <a:pt x="1392" y="2793"/>
                </a:lnTo>
                <a:lnTo>
                  <a:pt x="1353" y="2786"/>
                </a:lnTo>
                <a:lnTo>
                  <a:pt x="1312" y="2781"/>
                </a:lnTo>
                <a:lnTo>
                  <a:pt x="1292" y="2779"/>
                </a:lnTo>
                <a:lnTo>
                  <a:pt x="1272" y="2778"/>
                </a:lnTo>
                <a:lnTo>
                  <a:pt x="1252" y="2777"/>
                </a:lnTo>
                <a:lnTo>
                  <a:pt x="1231" y="2777"/>
                </a:lnTo>
                <a:lnTo>
                  <a:pt x="1231" y="2797"/>
                </a:lnTo>
                <a:lnTo>
                  <a:pt x="1231" y="2819"/>
                </a:lnTo>
                <a:lnTo>
                  <a:pt x="1230" y="2840"/>
                </a:lnTo>
                <a:lnTo>
                  <a:pt x="1229" y="2863"/>
                </a:lnTo>
                <a:lnTo>
                  <a:pt x="1227" y="2886"/>
                </a:lnTo>
                <a:lnTo>
                  <a:pt x="1225" y="2908"/>
                </a:lnTo>
                <a:lnTo>
                  <a:pt x="1221" y="2929"/>
                </a:lnTo>
                <a:lnTo>
                  <a:pt x="1217" y="2947"/>
                </a:lnTo>
                <a:lnTo>
                  <a:pt x="1206" y="2953"/>
                </a:lnTo>
                <a:lnTo>
                  <a:pt x="1195" y="2960"/>
                </a:lnTo>
                <a:lnTo>
                  <a:pt x="1194" y="2972"/>
                </a:lnTo>
                <a:lnTo>
                  <a:pt x="1192" y="2986"/>
                </a:lnTo>
                <a:lnTo>
                  <a:pt x="1191" y="2999"/>
                </a:lnTo>
                <a:lnTo>
                  <a:pt x="1190" y="3012"/>
                </a:lnTo>
                <a:lnTo>
                  <a:pt x="1186" y="3034"/>
                </a:lnTo>
                <a:lnTo>
                  <a:pt x="1183" y="3056"/>
                </a:lnTo>
                <a:lnTo>
                  <a:pt x="1182" y="3067"/>
                </a:lnTo>
                <a:lnTo>
                  <a:pt x="1180" y="3078"/>
                </a:lnTo>
                <a:lnTo>
                  <a:pt x="1180" y="3088"/>
                </a:lnTo>
                <a:lnTo>
                  <a:pt x="1182" y="3101"/>
                </a:lnTo>
                <a:lnTo>
                  <a:pt x="1178" y="3106"/>
                </a:lnTo>
                <a:lnTo>
                  <a:pt x="1175" y="3112"/>
                </a:lnTo>
                <a:lnTo>
                  <a:pt x="1174" y="3118"/>
                </a:lnTo>
                <a:lnTo>
                  <a:pt x="1173" y="3125"/>
                </a:lnTo>
                <a:lnTo>
                  <a:pt x="1170" y="3137"/>
                </a:lnTo>
                <a:lnTo>
                  <a:pt x="1166" y="3148"/>
                </a:lnTo>
                <a:close/>
              </a:path>
            </a:pathLst>
          </a:custGeom>
          <a:solidFill>
            <a:srgbClr val="62E13F"/>
          </a:solidFill>
          <a:ln w="12700" cap="flat" cmpd="sng" algn="ctr">
            <a:solidFill>
              <a:srgbClr val="808080">
                <a:lumMod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>
            <a:glow rad="38100">
              <a:schemeClr val="accent1">
                <a:lumMod val="100000"/>
              </a:schemeClr>
            </a:glow>
          </a:effectLst>
          <a:scene3d>
            <a:camera prst="orthographicFront"/>
            <a:lightRig rig="threePt" dir="t"/>
          </a:scene3d>
          <a:sp3d>
            <a:bevelT w="0" h="0"/>
          </a:sp3d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Freeform 349">
            <a:extLst>
              <a:ext uri="{FF2B5EF4-FFF2-40B4-BE49-F238E27FC236}">
                <a16:creationId xmlns:a16="http://schemas.microsoft.com/office/drawing/2014/main" id="{6143408E-06C1-4007-815C-1EB4DBE6C617}"/>
              </a:ext>
            </a:extLst>
          </p:cNvPr>
          <p:cNvSpPr>
            <a:spLocks/>
          </p:cNvSpPr>
          <p:nvPr/>
        </p:nvSpPr>
        <p:spPr bwMode="auto">
          <a:xfrm>
            <a:off x="3480381" y="3386325"/>
            <a:ext cx="7323" cy="36209"/>
          </a:xfrm>
          <a:custGeom>
            <a:avLst/>
            <a:gdLst>
              <a:gd name="T0" fmla="*/ 2147483646 w 10"/>
              <a:gd name="T1" fmla="*/ 0 h 89"/>
              <a:gd name="T2" fmla="*/ 2147483646 w 10"/>
              <a:gd name="T3" fmla="*/ 2147483646 h 89"/>
              <a:gd name="T4" fmla="*/ 2147483646 w 10"/>
              <a:gd name="T5" fmla="*/ 2147483646 h 89"/>
              <a:gd name="T6" fmla="*/ 2147483646 w 10"/>
              <a:gd name="T7" fmla="*/ 2147483646 h 89"/>
              <a:gd name="T8" fmla="*/ 2147483646 w 10"/>
              <a:gd name="T9" fmla="*/ 2147483646 h 89"/>
              <a:gd name="T10" fmla="*/ 0 w 10"/>
              <a:gd name="T11" fmla="*/ 2147483646 h 89"/>
              <a:gd name="T12" fmla="*/ 0 w 10"/>
              <a:gd name="T13" fmla="*/ 2147483646 h 89"/>
              <a:gd name="T14" fmla="*/ 2147483646 w 10"/>
              <a:gd name="T15" fmla="*/ 2147483646 h 89"/>
              <a:gd name="T16" fmla="*/ 2147483646 w 10"/>
              <a:gd name="T17" fmla="*/ 2147483646 h 89"/>
              <a:gd name="T18" fmla="*/ 2147483646 w 10"/>
              <a:gd name="T19" fmla="*/ 2147483646 h 89"/>
              <a:gd name="T20" fmla="*/ 2147483646 w 10"/>
              <a:gd name="T21" fmla="*/ 0 h 8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10"/>
              <a:gd name="T34" fmla="*/ 0 h 89"/>
              <a:gd name="T35" fmla="*/ 10 w 10"/>
              <a:gd name="T36" fmla="*/ 89 h 89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10" h="89">
                <a:moveTo>
                  <a:pt x="10" y="0"/>
                </a:moveTo>
                <a:lnTo>
                  <a:pt x="7" y="21"/>
                </a:lnTo>
                <a:lnTo>
                  <a:pt x="5" y="44"/>
                </a:lnTo>
                <a:lnTo>
                  <a:pt x="3" y="66"/>
                </a:lnTo>
                <a:lnTo>
                  <a:pt x="2" y="89"/>
                </a:lnTo>
                <a:lnTo>
                  <a:pt x="0" y="76"/>
                </a:lnTo>
                <a:lnTo>
                  <a:pt x="0" y="66"/>
                </a:lnTo>
                <a:lnTo>
                  <a:pt x="2" y="55"/>
                </a:lnTo>
                <a:lnTo>
                  <a:pt x="3" y="44"/>
                </a:lnTo>
                <a:lnTo>
                  <a:pt x="6" y="22"/>
                </a:lnTo>
                <a:lnTo>
                  <a:pt x="10" y="0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Freeform 350">
            <a:extLst>
              <a:ext uri="{FF2B5EF4-FFF2-40B4-BE49-F238E27FC236}">
                <a16:creationId xmlns:a16="http://schemas.microsoft.com/office/drawing/2014/main" id="{9DEF2B7E-A034-4263-B354-20B4B0C712B7}"/>
              </a:ext>
            </a:extLst>
          </p:cNvPr>
          <p:cNvSpPr>
            <a:spLocks/>
          </p:cNvSpPr>
          <p:nvPr/>
        </p:nvSpPr>
        <p:spPr bwMode="auto">
          <a:xfrm>
            <a:off x="3246037" y="3400808"/>
            <a:ext cx="36616" cy="14483"/>
          </a:xfrm>
          <a:custGeom>
            <a:avLst/>
            <a:gdLst>
              <a:gd name="T0" fmla="*/ 0 w 79"/>
              <a:gd name="T1" fmla="*/ 0 h 40"/>
              <a:gd name="T2" fmla="*/ 2147483646 w 79"/>
              <a:gd name="T3" fmla="*/ 0 h 40"/>
              <a:gd name="T4" fmla="*/ 2147483646 w 79"/>
              <a:gd name="T5" fmla="*/ 0 h 40"/>
              <a:gd name="T6" fmla="*/ 2147483646 w 79"/>
              <a:gd name="T7" fmla="*/ 2147483646 h 40"/>
              <a:gd name="T8" fmla="*/ 2147483646 w 79"/>
              <a:gd name="T9" fmla="*/ 2147483646 h 40"/>
              <a:gd name="T10" fmla="*/ 2147483646 w 79"/>
              <a:gd name="T11" fmla="*/ 2147483646 h 40"/>
              <a:gd name="T12" fmla="*/ 2147483646 w 79"/>
              <a:gd name="T13" fmla="*/ 2147483646 h 40"/>
              <a:gd name="T14" fmla="*/ 2147483646 w 79"/>
              <a:gd name="T15" fmla="*/ 2147483646 h 40"/>
              <a:gd name="T16" fmla="*/ 2147483646 w 79"/>
              <a:gd name="T17" fmla="*/ 2147483646 h 40"/>
              <a:gd name="T18" fmla="*/ 2147483646 w 79"/>
              <a:gd name="T19" fmla="*/ 2147483646 h 40"/>
              <a:gd name="T20" fmla="*/ 2147483646 w 79"/>
              <a:gd name="T21" fmla="*/ 2147483646 h 40"/>
              <a:gd name="T22" fmla="*/ 2147483646 w 79"/>
              <a:gd name="T23" fmla="*/ 2147483646 h 40"/>
              <a:gd name="T24" fmla="*/ 2147483646 w 79"/>
              <a:gd name="T25" fmla="*/ 2147483646 h 40"/>
              <a:gd name="T26" fmla="*/ 2147483646 w 79"/>
              <a:gd name="T27" fmla="*/ 2147483646 h 40"/>
              <a:gd name="T28" fmla="*/ 2147483646 w 79"/>
              <a:gd name="T29" fmla="*/ 2147483646 h 40"/>
              <a:gd name="T30" fmla="*/ 2147483646 w 79"/>
              <a:gd name="T31" fmla="*/ 2147483646 h 40"/>
              <a:gd name="T32" fmla="*/ 2147483646 w 79"/>
              <a:gd name="T33" fmla="*/ 2147483646 h 40"/>
              <a:gd name="T34" fmla="*/ 2147483646 w 79"/>
              <a:gd name="T35" fmla="*/ 2147483646 h 40"/>
              <a:gd name="T36" fmla="*/ 2147483646 w 79"/>
              <a:gd name="T37" fmla="*/ 2147483646 h 40"/>
              <a:gd name="T38" fmla="*/ 2147483646 w 79"/>
              <a:gd name="T39" fmla="*/ 2147483646 h 40"/>
              <a:gd name="T40" fmla="*/ 2147483646 w 79"/>
              <a:gd name="T41" fmla="*/ 2147483646 h 40"/>
              <a:gd name="T42" fmla="*/ 2147483646 w 79"/>
              <a:gd name="T43" fmla="*/ 2147483646 h 40"/>
              <a:gd name="T44" fmla="*/ 0 w 79"/>
              <a:gd name="T45" fmla="*/ 2147483646 h 40"/>
              <a:gd name="T46" fmla="*/ 0 w 79"/>
              <a:gd name="T47" fmla="*/ 2147483646 h 40"/>
              <a:gd name="T48" fmla="*/ 0 w 79"/>
              <a:gd name="T49" fmla="*/ 0 h 40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79"/>
              <a:gd name="T76" fmla="*/ 0 h 40"/>
              <a:gd name="T77" fmla="*/ 79 w 79"/>
              <a:gd name="T78" fmla="*/ 40 h 40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79" h="40">
                <a:moveTo>
                  <a:pt x="0" y="0"/>
                </a:moveTo>
                <a:lnTo>
                  <a:pt x="11" y="0"/>
                </a:lnTo>
                <a:lnTo>
                  <a:pt x="24" y="0"/>
                </a:lnTo>
                <a:lnTo>
                  <a:pt x="24" y="9"/>
                </a:lnTo>
                <a:lnTo>
                  <a:pt x="24" y="17"/>
                </a:lnTo>
                <a:lnTo>
                  <a:pt x="24" y="27"/>
                </a:lnTo>
                <a:lnTo>
                  <a:pt x="24" y="37"/>
                </a:lnTo>
                <a:lnTo>
                  <a:pt x="56" y="37"/>
                </a:lnTo>
                <a:lnTo>
                  <a:pt x="73" y="37"/>
                </a:lnTo>
                <a:lnTo>
                  <a:pt x="76" y="38"/>
                </a:lnTo>
                <a:lnTo>
                  <a:pt x="78" y="38"/>
                </a:lnTo>
                <a:lnTo>
                  <a:pt x="79" y="39"/>
                </a:lnTo>
                <a:lnTo>
                  <a:pt x="79" y="40"/>
                </a:lnTo>
                <a:lnTo>
                  <a:pt x="64" y="40"/>
                </a:lnTo>
                <a:lnTo>
                  <a:pt x="49" y="40"/>
                </a:lnTo>
                <a:lnTo>
                  <a:pt x="34" y="40"/>
                </a:lnTo>
                <a:lnTo>
                  <a:pt x="20" y="40"/>
                </a:lnTo>
                <a:lnTo>
                  <a:pt x="20" y="32"/>
                </a:lnTo>
                <a:lnTo>
                  <a:pt x="20" y="22"/>
                </a:lnTo>
                <a:lnTo>
                  <a:pt x="20" y="13"/>
                </a:lnTo>
                <a:lnTo>
                  <a:pt x="20" y="5"/>
                </a:lnTo>
                <a:lnTo>
                  <a:pt x="9" y="5"/>
                </a:lnTo>
                <a:lnTo>
                  <a:pt x="0" y="5"/>
                </a:lnTo>
                <a:lnTo>
                  <a:pt x="0" y="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Freeform 351">
            <a:extLst>
              <a:ext uri="{FF2B5EF4-FFF2-40B4-BE49-F238E27FC236}">
                <a16:creationId xmlns:a16="http://schemas.microsoft.com/office/drawing/2014/main" id="{498FC971-E06F-4305-806E-84B030590DCB}"/>
              </a:ext>
            </a:extLst>
          </p:cNvPr>
          <p:cNvSpPr>
            <a:spLocks/>
          </p:cNvSpPr>
          <p:nvPr/>
        </p:nvSpPr>
        <p:spPr bwMode="auto">
          <a:xfrm>
            <a:off x="844010" y="2285559"/>
            <a:ext cx="871467" cy="1035589"/>
          </a:xfrm>
          <a:custGeom>
            <a:avLst/>
            <a:gdLst>
              <a:gd name="T0" fmla="*/ 2147483646 w 2141"/>
              <a:gd name="T1" fmla="*/ 2147483646 h 2560"/>
              <a:gd name="T2" fmla="*/ 2147483646 w 2141"/>
              <a:gd name="T3" fmla="*/ 2147483646 h 2560"/>
              <a:gd name="T4" fmla="*/ 2147483646 w 2141"/>
              <a:gd name="T5" fmla="*/ 2147483646 h 2560"/>
              <a:gd name="T6" fmla="*/ 2147483646 w 2141"/>
              <a:gd name="T7" fmla="*/ 2147483646 h 2560"/>
              <a:gd name="T8" fmla="*/ 2147483646 w 2141"/>
              <a:gd name="T9" fmla="*/ 2147483646 h 2560"/>
              <a:gd name="T10" fmla="*/ 2147483646 w 2141"/>
              <a:gd name="T11" fmla="*/ 2147483646 h 2560"/>
              <a:gd name="T12" fmla="*/ 2147483646 w 2141"/>
              <a:gd name="T13" fmla="*/ 2147483646 h 2560"/>
              <a:gd name="T14" fmla="*/ 2147483646 w 2141"/>
              <a:gd name="T15" fmla="*/ 2147483646 h 2560"/>
              <a:gd name="T16" fmla="*/ 2147483646 w 2141"/>
              <a:gd name="T17" fmla="*/ 2147483646 h 2560"/>
              <a:gd name="T18" fmla="*/ 2147483646 w 2141"/>
              <a:gd name="T19" fmla="*/ 2147483646 h 2560"/>
              <a:gd name="T20" fmla="*/ 2147483646 w 2141"/>
              <a:gd name="T21" fmla="*/ 2147483646 h 2560"/>
              <a:gd name="T22" fmla="*/ 2147483646 w 2141"/>
              <a:gd name="T23" fmla="*/ 2147483646 h 2560"/>
              <a:gd name="T24" fmla="*/ 2147483646 w 2141"/>
              <a:gd name="T25" fmla="*/ 2147483646 h 2560"/>
              <a:gd name="T26" fmla="*/ 2147483646 w 2141"/>
              <a:gd name="T27" fmla="*/ 2147483646 h 2560"/>
              <a:gd name="T28" fmla="*/ 2147483646 w 2141"/>
              <a:gd name="T29" fmla="*/ 2147483646 h 2560"/>
              <a:gd name="T30" fmla="*/ 2147483646 w 2141"/>
              <a:gd name="T31" fmla="*/ 2147483646 h 2560"/>
              <a:gd name="T32" fmla="*/ 2147483646 w 2141"/>
              <a:gd name="T33" fmla="*/ 2147483646 h 2560"/>
              <a:gd name="T34" fmla="*/ 2147483646 w 2141"/>
              <a:gd name="T35" fmla="*/ 2147483646 h 2560"/>
              <a:gd name="T36" fmla="*/ 2147483646 w 2141"/>
              <a:gd name="T37" fmla="*/ 2147483646 h 2560"/>
              <a:gd name="T38" fmla="*/ 2147483646 w 2141"/>
              <a:gd name="T39" fmla="*/ 2147483646 h 2560"/>
              <a:gd name="T40" fmla="*/ 2147483646 w 2141"/>
              <a:gd name="T41" fmla="*/ 2147483646 h 2560"/>
              <a:gd name="T42" fmla="*/ 2147483646 w 2141"/>
              <a:gd name="T43" fmla="*/ 2147483646 h 2560"/>
              <a:gd name="T44" fmla="*/ 2147483646 w 2141"/>
              <a:gd name="T45" fmla="*/ 2147483646 h 2560"/>
              <a:gd name="T46" fmla="*/ 2147483646 w 2141"/>
              <a:gd name="T47" fmla="*/ 2147483646 h 2560"/>
              <a:gd name="T48" fmla="*/ 2147483646 w 2141"/>
              <a:gd name="T49" fmla="*/ 2147483646 h 2560"/>
              <a:gd name="T50" fmla="*/ 2147483646 w 2141"/>
              <a:gd name="T51" fmla="*/ 2147483646 h 2560"/>
              <a:gd name="T52" fmla="*/ 2147483646 w 2141"/>
              <a:gd name="T53" fmla="*/ 2147483646 h 2560"/>
              <a:gd name="T54" fmla="*/ 2147483646 w 2141"/>
              <a:gd name="T55" fmla="*/ 2147483646 h 2560"/>
              <a:gd name="T56" fmla="*/ 2147483646 w 2141"/>
              <a:gd name="T57" fmla="*/ 2147483646 h 2560"/>
              <a:gd name="T58" fmla="*/ 2147483646 w 2141"/>
              <a:gd name="T59" fmla="*/ 2147483646 h 2560"/>
              <a:gd name="T60" fmla="*/ 2147483646 w 2141"/>
              <a:gd name="T61" fmla="*/ 2147483646 h 2560"/>
              <a:gd name="T62" fmla="*/ 2147483646 w 2141"/>
              <a:gd name="T63" fmla="*/ 2147483646 h 2560"/>
              <a:gd name="T64" fmla="*/ 2147483646 w 2141"/>
              <a:gd name="T65" fmla="*/ 2147483646 h 2560"/>
              <a:gd name="T66" fmla="*/ 2147483646 w 2141"/>
              <a:gd name="T67" fmla="*/ 2147483646 h 2560"/>
              <a:gd name="T68" fmla="*/ 2147483646 w 2141"/>
              <a:gd name="T69" fmla="*/ 2147483646 h 2560"/>
              <a:gd name="T70" fmla="*/ 2147483646 w 2141"/>
              <a:gd name="T71" fmla="*/ 2147483646 h 2560"/>
              <a:gd name="T72" fmla="*/ 2147483646 w 2141"/>
              <a:gd name="T73" fmla="*/ 2147483646 h 2560"/>
              <a:gd name="T74" fmla="*/ 2147483646 w 2141"/>
              <a:gd name="T75" fmla="*/ 2147483646 h 2560"/>
              <a:gd name="T76" fmla="*/ 2147483646 w 2141"/>
              <a:gd name="T77" fmla="*/ 2147483646 h 2560"/>
              <a:gd name="T78" fmla="*/ 2147483646 w 2141"/>
              <a:gd name="T79" fmla="*/ 2147483646 h 2560"/>
              <a:gd name="T80" fmla="*/ 2147483646 w 2141"/>
              <a:gd name="T81" fmla="*/ 2147483646 h 2560"/>
              <a:gd name="T82" fmla="*/ 2147483646 w 2141"/>
              <a:gd name="T83" fmla="*/ 2147483646 h 2560"/>
              <a:gd name="T84" fmla="*/ 2147483646 w 2141"/>
              <a:gd name="T85" fmla="*/ 2147483646 h 2560"/>
              <a:gd name="T86" fmla="*/ 2147483646 w 2141"/>
              <a:gd name="T87" fmla="*/ 2147483646 h 2560"/>
              <a:gd name="T88" fmla="*/ 2147483646 w 2141"/>
              <a:gd name="T89" fmla="*/ 2147483646 h 2560"/>
              <a:gd name="T90" fmla="*/ 2147483646 w 2141"/>
              <a:gd name="T91" fmla="*/ 2147483646 h 2560"/>
              <a:gd name="T92" fmla="*/ 2147483646 w 2141"/>
              <a:gd name="T93" fmla="*/ 2147483646 h 2560"/>
              <a:gd name="T94" fmla="*/ 2147483646 w 2141"/>
              <a:gd name="T95" fmla="*/ 2147483646 h 2560"/>
              <a:gd name="T96" fmla="*/ 2147483646 w 2141"/>
              <a:gd name="T97" fmla="*/ 2147483646 h 2560"/>
              <a:gd name="T98" fmla="*/ 2147483646 w 2141"/>
              <a:gd name="T99" fmla="*/ 2147483646 h 2560"/>
              <a:gd name="T100" fmla="*/ 2147483646 w 2141"/>
              <a:gd name="T101" fmla="*/ 2147483646 h 2560"/>
              <a:gd name="T102" fmla="*/ 2147483646 w 2141"/>
              <a:gd name="T103" fmla="*/ 2147483646 h 2560"/>
              <a:gd name="T104" fmla="*/ 2147483646 w 2141"/>
              <a:gd name="T105" fmla="*/ 2147483646 h 2560"/>
              <a:gd name="T106" fmla="*/ 2147483646 w 2141"/>
              <a:gd name="T107" fmla="*/ 2147483646 h 2560"/>
              <a:gd name="T108" fmla="*/ 2147483646 w 2141"/>
              <a:gd name="T109" fmla="*/ 2147483646 h 2560"/>
              <a:gd name="T110" fmla="*/ 2147483646 w 2141"/>
              <a:gd name="T111" fmla="*/ 2147483646 h 2560"/>
              <a:gd name="T112" fmla="*/ 2147483646 w 2141"/>
              <a:gd name="T113" fmla="*/ 2147483646 h 2560"/>
              <a:gd name="T114" fmla="*/ 2147483646 w 2141"/>
              <a:gd name="T115" fmla="*/ 2147483646 h 2560"/>
              <a:gd name="T116" fmla="*/ 2147483646 w 2141"/>
              <a:gd name="T117" fmla="*/ 2147483646 h 2560"/>
              <a:gd name="T118" fmla="*/ 2147483646 w 2141"/>
              <a:gd name="T119" fmla="*/ 2147483646 h 2560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2141"/>
              <a:gd name="T181" fmla="*/ 0 h 2560"/>
              <a:gd name="T182" fmla="*/ 2141 w 2141"/>
              <a:gd name="T183" fmla="*/ 2560 h 2560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2141" h="2560">
                <a:moveTo>
                  <a:pt x="235" y="2194"/>
                </a:moveTo>
                <a:lnTo>
                  <a:pt x="232" y="2194"/>
                </a:lnTo>
                <a:lnTo>
                  <a:pt x="229" y="2194"/>
                </a:lnTo>
                <a:lnTo>
                  <a:pt x="223" y="2180"/>
                </a:lnTo>
                <a:lnTo>
                  <a:pt x="217" y="2167"/>
                </a:lnTo>
                <a:lnTo>
                  <a:pt x="211" y="2153"/>
                </a:lnTo>
                <a:lnTo>
                  <a:pt x="205" y="2141"/>
                </a:lnTo>
                <a:lnTo>
                  <a:pt x="193" y="2146"/>
                </a:lnTo>
                <a:lnTo>
                  <a:pt x="183" y="2149"/>
                </a:lnTo>
                <a:lnTo>
                  <a:pt x="177" y="2151"/>
                </a:lnTo>
                <a:lnTo>
                  <a:pt x="171" y="2152"/>
                </a:lnTo>
                <a:lnTo>
                  <a:pt x="164" y="2152"/>
                </a:lnTo>
                <a:lnTo>
                  <a:pt x="156" y="2151"/>
                </a:lnTo>
                <a:lnTo>
                  <a:pt x="152" y="2139"/>
                </a:lnTo>
                <a:lnTo>
                  <a:pt x="149" y="2130"/>
                </a:lnTo>
                <a:lnTo>
                  <a:pt x="146" y="2127"/>
                </a:lnTo>
                <a:lnTo>
                  <a:pt x="143" y="2125"/>
                </a:lnTo>
                <a:lnTo>
                  <a:pt x="139" y="2123"/>
                </a:lnTo>
                <a:lnTo>
                  <a:pt x="133" y="2121"/>
                </a:lnTo>
                <a:lnTo>
                  <a:pt x="133" y="2125"/>
                </a:lnTo>
                <a:lnTo>
                  <a:pt x="133" y="2129"/>
                </a:lnTo>
                <a:lnTo>
                  <a:pt x="128" y="2129"/>
                </a:lnTo>
                <a:lnTo>
                  <a:pt x="124" y="2129"/>
                </a:lnTo>
                <a:lnTo>
                  <a:pt x="123" y="2113"/>
                </a:lnTo>
                <a:lnTo>
                  <a:pt x="123" y="2095"/>
                </a:lnTo>
                <a:lnTo>
                  <a:pt x="123" y="2087"/>
                </a:lnTo>
                <a:lnTo>
                  <a:pt x="121" y="2079"/>
                </a:lnTo>
                <a:lnTo>
                  <a:pt x="120" y="2074"/>
                </a:lnTo>
                <a:lnTo>
                  <a:pt x="118" y="2071"/>
                </a:lnTo>
                <a:lnTo>
                  <a:pt x="116" y="2067"/>
                </a:lnTo>
                <a:lnTo>
                  <a:pt x="113" y="2064"/>
                </a:lnTo>
                <a:lnTo>
                  <a:pt x="112" y="2053"/>
                </a:lnTo>
                <a:lnTo>
                  <a:pt x="110" y="2041"/>
                </a:lnTo>
                <a:lnTo>
                  <a:pt x="103" y="2040"/>
                </a:lnTo>
                <a:lnTo>
                  <a:pt x="95" y="2039"/>
                </a:lnTo>
                <a:lnTo>
                  <a:pt x="97" y="2024"/>
                </a:lnTo>
                <a:lnTo>
                  <a:pt x="101" y="2009"/>
                </a:lnTo>
                <a:lnTo>
                  <a:pt x="105" y="1994"/>
                </a:lnTo>
                <a:lnTo>
                  <a:pt x="110" y="1981"/>
                </a:lnTo>
                <a:lnTo>
                  <a:pt x="115" y="1966"/>
                </a:lnTo>
                <a:lnTo>
                  <a:pt x="119" y="1952"/>
                </a:lnTo>
                <a:lnTo>
                  <a:pt x="122" y="1937"/>
                </a:lnTo>
                <a:lnTo>
                  <a:pt x="123" y="1923"/>
                </a:lnTo>
                <a:lnTo>
                  <a:pt x="110" y="1915"/>
                </a:lnTo>
                <a:lnTo>
                  <a:pt x="97" y="1908"/>
                </a:lnTo>
                <a:lnTo>
                  <a:pt x="86" y="1904"/>
                </a:lnTo>
                <a:lnTo>
                  <a:pt x="74" y="1902"/>
                </a:lnTo>
                <a:lnTo>
                  <a:pt x="49" y="1899"/>
                </a:lnTo>
                <a:lnTo>
                  <a:pt x="19" y="1896"/>
                </a:lnTo>
                <a:lnTo>
                  <a:pt x="20" y="1890"/>
                </a:lnTo>
                <a:lnTo>
                  <a:pt x="21" y="1885"/>
                </a:lnTo>
                <a:lnTo>
                  <a:pt x="22" y="1879"/>
                </a:lnTo>
                <a:lnTo>
                  <a:pt x="24" y="1874"/>
                </a:lnTo>
                <a:lnTo>
                  <a:pt x="26" y="1870"/>
                </a:lnTo>
                <a:lnTo>
                  <a:pt x="27" y="1865"/>
                </a:lnTo>
                <a:lnTo>
                  <a:pt x="28" y="1860"/>
                </a:lnTo>
                <a:lnTo>
                  <a:pt x="29" y="1852"/>
                </a:lnTo>
                <a:lnTo>
                  <a:pt x="24" y="1847"/>
                </a:lnTo>
                <a:lnTo>
                  <a:pt x="21" y="1844"/>
                </a:lnTo>
                <a:lnTo>
                  <a:pt x="20" y="1841"/>
                </a:lnTo>
                <a:lnTo>
                  <a:pt x="19" y="1836"/>
                </a:lnTo>
                <a:lnTo>
                  <a:pt x="30" y="1830"/>
                </a:lnTo>
                <a:lnTo>
                  <a:pt x="40" y="1824"/>
                </a:lnTo>
                <a:lnTo>
                  <a:pt x="41" y="1817"/>
                </a:lnTo>
                <a:lnTo>
                  <a:pt x="43" y="1811"/>
                </a:lnTo>
                <a:lnTo>
                  <a:pt x="47" y="1811"/>
                </a:lnTo>
                <a:lnTo>
                  <a:pt x="50" y="1811"/>
                </a:lnTo>
                <a:lnTo>
                  <a:pt x="48" y="1792"/>
                </a:lnTo>
                <a:lnTo>
                  <a:pt x="46" y="1780"/>
                </a:lnTo>
                <a:lnTo>
                  <a:pt x="41" y="1766"/>
                </a:lnTo>
                <a:lnTo>
                  <a:pt x="34" y="1747"/>
                </a:lnTo>
                <a:lnTo>
                  <a:pt x="24" y="1745"/>
                </a:lnTo>
                <a:lnTo>
                  <a:pt x="15" y="1742"/>
                </a:lnTo>
                <a:lnTo>
                  <a:pt x="16" y="1734"/>
                </a:lnTo>
                <a:lnTo>
                  <a:pt x="17" y="1725"/>
                </a:lnTo>
                <a:lnTo>
                  <a:pt x="19" y="1717"/>
                </a:lnTo>
                <a:lnTo>
                  <a:pt x="21" y="1708"/>
                </a:lnTo>
                <a:lnTo>
                  <a:pt x="33" y="1699"/>
                </a:lnTo>
                <a:lnTo>
                  <a:pt x="44" y="1690"/>
                </a:lnTo>
                <a:lnTo>
                  <a:pt x="48" y="1685"/>
                </a:lnTo>
                <a:lnTo>
                  <a:pt x="51" y="1680"/>
                </a:lnTo>
                <a:lnTo>
                  <a:pt x="54" y="1676"/>
                </a:lnTo>
                <a:lnTo>
                  <a:pt x="56" y="1671"/>
                </a:lnTo>
                <a:lnTo>
                  <a:pt x="60" y="1659"/>
                </a:lnTo>
                <a:lnTo>
                  <a:pt x="61" y="1648"/>
                </a:lnTo>
                <a:lnTo>
                  <a:pt x="62" y="1634"/>
                </a:lnTo>
                <a:lnTo>
                  <a:pt x="61" y="1617"/>
                </a:lnTo>
                <a:lnTo>
                  <a:pt x="66" y="1611"/>
                </a:lnTo>
                <a:lnTo>
                  <a:pt x="69" y="1606"/>
                </a:lnTo>
                <a:lnTo>
                  <a:pt x="72" y="1599"/>
                </a:lnTo>
                <a:lnTo>
                  <a:pt x="72" y="1590"/>
                </a:lnTo>
                <a:lnTo>
                  <a:pt x="95" y="1586"/>
                </a:lnTo>
                <a:lnTo>
                  <a:pt x="118" y="1581"/>
                </a:lnTo>
                <a:lnTo>
                  <a:pt x="140" y="1576"/>
                </a:lnTo>
                <a:lnTo>
                  <a:pt x="164" y="1573"/>
                </a:lnTo>
                <a:lnTo>
                  <a:pt x="179" y="1589"/>
                </a:lnTo>
                <a:lnTo>
                  <a:pt x="192" y="1604"/>
                </a:lnTo>
                <a:lnTo>
                  <a:pt x="198" y="1611"/>
                </a:lnTo>
                <a:lnTo>
                  <a:pt x="205" y="1617"/>
                </a:lnTo>
                <a:lnTo>
                  <a:pt x="215" y="1622"/>
                </a:lnTo>
                <a:lnTo>
                  <a:pt x="226" y="1627"/>
                </a:lnTo>
                <a:lnTo>
                  <a:pt x="233" y="1627"/>
                </a:lnTo>
                <a:lnTo>
                  <a:pt x="242" y="1627"/>
                </a:lnTo>
                <a:lnTo>
                  <a:pt x="250" y="1627"/>
                </a:lnTo>
                <a:lnTo>
                  <a:pt x="258" y="1627"/>
                </a:lnTo>
                <a:lnTo>
                  <a:pt x="263" y="1622"/>
                </a:lnTo>
                <a:lnTo>
                  <a:pt x="269" y="1619"/>
                </a:lnTo>
                <a:lnTo>
                  <a:pt x="274" y="1617"/>
                </a:lnTo>
                <a:lnTo>
                  <a:pt x="279" y="1617"/>
                </a:lnTo>
                <a:lnTo>
                  <a:pt x="284" y="1617"/>
                </a:lnTo>
                <a:lnTo>
                  <a:pt x="289" y="1619"/>
                </a:lnTo>
                <a:lnTo>
                  <a:pt x="293" y="1622"/>
                </a:lnTo>
                <a:lnTo>
                  <a:pt x="298" y="1625"/>
                </a:lnTo>
                <a:lnTo>
                  <a:pt x="302" y="1629"/>
                </a:lnTo>
                <a:lnTo>
                  <a:pt x="305" y="1635"/>
                </a:lnTo>
                <a:lnTo>
                  <a:pt x="308" y="1640"/>
                </a:lnTo>
                <a:lnTo>
                  <a:pt x="311" y="1645"/>
                </a:lnTo>
                <a:lnTo>
                  <a:pt x="315" y="1657"/>
                </a:lnTo>
                <a:lnTo>
                  <a:pt x="317" y="1669"/>
                </a:lnTo>
                <a:lnTo>
                  <a:pt x="341" y="1666"/>
                </a:lnTo>
                <a:lnTo>
                  <a:pt x="365" y="1659"/>
                </a:lnTo>
                <a:lnTo>
                  <a:pt x="377" y="1656"/>
                </a:lnTo>
                <a:lnTo>
                  <a:pt x="389" y="1651"/>
                </a:lnTo>
                <a:lnTo>
                  <a:pt x="399" y="1646"/>
                </a:lnTo>
                <a:lnTo>
                  <a:pt x="409" y="1640"/>
                </a:lnTo>
                <a:lnTo>
                  <a:pt x="411" y="1654"/>
                </a:lnTo>
                <a:lnTo>
                  <a:pt x="414" y="1669"/>
                </a:lnTo>
                <a:lnTo>
                  <a:pt x="427" y="1668"/>
                </a:lnTo>
                <a:lnTo>
                  <a:pt x="442" y="1668"/>
                </a:lnTo>
                <a:lnTo>
                  <a:pt x="456" y="1668"/>
                </a:lnTo>
                <a:lnTo>
                  <a:pt x="472" y="1668"/>
                </a:lnTo>
                <a:lnTo>
                  <a:pt x="478" y="1662"/>
                </a:lnTo>
                <a:lnTo>
                  <a:pt x="485" y="1658"/>
                </a:lnTo>
                <a:lnTo>
                  <a:pt x="493" y="1656"/>
                </a:lnTo>
                <a:lnTo>
                  <a:pt x="503" y="1655"/>
                </a:lnTo>
                <a:lnTo>
                  <a:pt x="503" y="1651"/>
                </a:lnTo>
                <a:lnTo>
                  <a:pt x="503" y="1647"/>
                </a:lnTo>
                <a:lnTo>
                  <a:pt x="516" y="1644"/>
                </a:lnTo>
                <a:lnTo>
                  <a:pt x="530" y="1640"/>
                </a:lnTo>
                <a:lnTo>
                  <a:pt x="543" y="1637"/>
                </a:lnTo>
                <a:lnTo>
                  <a:pt x="558" y="1632"/>
                </a:lnTo>
                <a:lnTo>
                  <a:pt x="563" y="1643"/>
                </a:lnTo>
                <a:lnTo>
                  <a:pt x="568" y="1653"/>
                </a:lnTo>
                <a:lnTo>
                  <a:pt x="580" y="1652"/>
                </a:lnTo>
                <a:lnTo>
                  <a:pt x="590" y="1651"/>
                </a:lnTo>
                <a:lnTo>
                  <a:pt x="601" y="1651"/>
                </a:lnTo>
                <a:lnTo>
                  <a:pt x="613" y="1651"/>
                </a:lnTo>
                <a:lnTo>
                  <a:pt x="619" y="1646"/>
                </a:lnTo>
                <a:lnTo>
                  <a:pt x="625" y="1643"/>
                </a:lnTo>
                <a:lnTo>
                  <a:pt x="633" y="1641"/>
                </a:lnTo>
                <a:lnTo>
                  <a:pt x="641" y="1640"/>
                </a:lnTo>
                <a:lnTo>
                  <a:pt x="657" y="1639"/>
                </a:lnTo>
                <a:lnTo>
                  <a:pt x="674" y="1639"/>
                </a:lnTo>
                <a:lnTo>
                  <a:pt x="673" y="1631"/>
                </a:lnTo>
                <a:lnTo>
                  <a:pt x="672" y="1624"/>
                </a:lnTo>
                <a:lnTo>
                  <a:pt x="670" y="1617"/>
                </a:lnTo>
                <a:lnTo>
                  <a:pt x="668" y="1610"/>
                </a:lnTo>
                <a:lnTo>
                  <a:pt x="661" y="1595"/>
                </a:lnTo>
                <a:lnTo>
                  <a:pt x="652" y="1582"/>
                </a:lnTo>
                <a:lnTo>
                  <a:pt x="633" y="1555"/>
                </a:lnTo>
                <a:lnTo>
                  <a:pt x="614" y="1528"/>
                </a:lnTo>
                <a:lnTo>
                  <a:pt x="610" y="1528"/>
                </a:lnTo>
                <a:lnTo>
                  <a:pt x="606" y="1528"/>
                </a:lnTo>
                <a:lnTo>
                  <a:pt x="605" y="1525"/>
                </a:lnTo>
                <a:lnTo>
                  <a:pt x="604" y="1522"/>
                </a:lnTo>
                <a:lnTo>
                  <a:pt x="602" y="1516"/>
                </a:lnTo>
                <a:lnTo>
                  <a:pt x="602" y="1508"/>
                </a:lnTo>
                <a:lnTo>
                  <a:pt x="604" y="1477"/>
                </a:lnTo>
                <a:lnTo>
                  <a:pt x="605" y="1418"/>
                </a:lnTo>
                <a:lnTo>
                  <a:pt x="585" y="1380"/>
                </a:lnTo>
                <a:lnTo>
                  <a:pt x="569" y="1352"/>
                </a:lnTo>
                <a:lnTo>
                  <a:pt x="558" y="1331"/>
                </a:lnTo>
                <a:lnTo>
                  <a:pt x="548" y="1314"/>
                </a:lnTo>
                <a:lnTo>
                  <a:pt x="539" y="1300"/>
                </a:lnTo>
                <a:lnTo>
                  <a:pt x="531" y="1285"/>
                </a:lnTo>
                <a:lnTo>
                  <a:pt x="522" y="1270"/>
                </a:lnTo>
                <a:lnTo>
                  <a:pt x="510" y="1252"/>
                </a:lnTo>
                <a:lnTo>
                  <a:pt x="510" y="1245"/>
                </a:lnTo>
                <a:lnTo>
                  <a:pt x="512" y="1237"/>
                </a:lnTo>
                <a:lnTo>
                  <a:pt x="514" y="1231"/>
                </a:lnTo>
                <a:lnTo>
                  <a:pt x="516" y="1224"/>
                </a:lnTo>
                <a:lnTo>
                  <a:pt x="524" y="1210"/>
                </a:lnTo>
                <a:lnTo>
                  <a:pt x="532" y="1198"/>
                </a:lnTo>
                <a:lnTo>
                  <a:pt x="541" y="1185"/>
                </a:lnTo>
                <a:lnTo>
                  <a:pt x="550" y="1172"/>
                </a:lnTo>
                <a:lnTo>
                  <a:pt x="557" y="1160"/>
                </a:lnTo>
                <a:lnTo>
                  <a:pt x="561" y="1146"/>
                </a:lnTo>
                <a:lnTo>
                  <a:pt x="556" y="1141"/>
                </a:lnTo>
                <a:lnTo>
                  <a:pt x="550" y="1137"/>
                </a:lnTo>
                <a:lnTo>
                  <a:pt x="542" y="1134"/>
                </a:lnTo>
                <a:lnTo>
                  <a:pt x="535" y="1132"/>
                </a:lnTo>
                <a:lnTo>
                  <a:pt x="518" y="1129"/>
                </a:lnTo>
                <a:lnTo>
                  <a:pt x="503" y="1127"/>
                </a:lnTo>
                <a:lnTo>
                  <a:pt x="502" y="1120"/>
                </a:lnTo>
                <a:lnTo>
                  <a:pt x="502" y="1114"/>
                </a:lnTo>
                <a:lnTo>
                  <a:pt x="492" y="1109"/>
                </a:lnTo>
                <a:lnTo>
                  <a:pt x="481" y="1103"/>
                </a:lnTo>
                <a:lnTo>
                  <a:pt x="480" y="1096"/>
                </a:lnTo>
                <a:lnTo>
                  <a:pt x="480" y="1089"/>
                </a:lnTo>
                <a:lnTo>
                  <a:pt x="468" y="1087"/>
                </a:lnTo>
                <a:lnTo>
                  <a:pt x="456" y="1084"/>
                </a:lnTo>
                <a:lnTo>
                  <a:pt x="446" y="1080"/>
                </a:lnTo>
                <a:lnTo>
                  <a:pt x="437" y="1074"/>
                </a:lnTo>
                <a:lnTo>
                  <a:pt x="427" y="1069"/>
                </a:lnTo>
                <a:lnTo>
                  <a:pt x="418" y="1062"/>
                </a:lnTo>
                <a:lnTo>
                  <a:pt x="409" y="1054"/>
                </a:lnTo>
                <a:lnTo>
                  <a:pt x="399" y="1045"/>
                </a:lnTo>
                <a:lnTo>
                  <a:pt x="391" y="1032"/>
                </a:lnTo>
                <a:lnTo>
                  <a:pt x="385" y="1022"/>
                </a:lnTo>
                <a:lnTo>
                  <a:pt x="380" y="1012"/>
                </a:lnTo>
                <a:lnTo>
                  <a:pt x="375" y="1004"/>
                </a:lnTo>
                <a:lnTo>
                  <a:pt x="372" y="995"/>
                </a:lnTo>
                <a:lnTo>
                  <a:pt x="369" y="984"/>
                </a:lnTo>
                <a:lnTo>
                  <a:pt x="366" y="973"/>
                </a:lnTo>
                <a:lnTo>
                  <a:pt x="363" y="957"/>
                </a:lnTo>
                <a:lnTo>
                  <a:pt x="372" y="952"/>
                </a:lnTo>
                <a:lnTo>
                  <a:pt x="384" y="948"/>
                </a:lnTo>
                <a:lnTo>
                  <a:pt x="384" y="941"/>
                </a:lnTo>
                <a:lnTo>
                  <a:pt x="385" y="933"/>
                </a:lnTo>
                <a:lnTo>
                  <a:pt x="395" y="932"/>
                </a:lnTo>
                <a:lnTo>
                  <a:pt x="406" y="930"/>
                </a:lnTo>
                <a:lnTo>
                  <a:pt x="417" y="928"/>
                </a:lnTo>
                <a:lnTo>
                  <a:pt x="428" y="927"/>
                </a:lnTo>
                <a:lnTo>
                  <a:pt x="432" y="900"/>
                </a:lnTo>
                <a:lnTo>
                  <a:pt x="438" y="864"/>
                </a:lnTo>
                <a:lnTo>
                  <a:pt x="440" y="846"/>
                </a:lnTo>
                <a:lnTo>
                  <a:pt x="441" y="831"/>
                </a:lnTo>
                <a:lnTo>
                  <a:pt x="441" y="823"/>
                </a:lnTo>
                <a:lnTo>
                  <a:pt x="440" y="817"/>
                </a:lnTo>
                <a:lnTo>
                  <a:pt x="438" y="812"/>
                </a:lnTo>
                <a:lnTo>
                  <a:pt x="434" y="808"/>
                </a:lnTo>
                <a:lnTo>
                  <a:pt x="430" y="809"/>
                </a:lnTo>
                <a:lnTo>
                  <a:pt x="426" y="810"/>
                </a:lnTo>
                <a:lnTo>
                  <a:pt x="422" y="812"/>
                </a:lnTo>
                <a:lnTo>
                  <a:pt x="418" y="814"/>
                </a:lnTo>
                <a:lnTo>
                  <a:pt x="411" y="821"/>
                </a:lnTo>
                <a:lnTo>
                  <a:pt x="405" y="830"/>
                </a:lnTo>
                <a:lnTo>
                  <a:pt x="401" y="838"/>
                </a:lnTo>
                <a:lnTo>
                  <a:pt x="398" y="848"/>
                </a:lnTo>
                <a:lnTo>
                  <a:pt x="396" y="858"/>
                </a:lnTo>
                <a:lnTo>
                  <a:pt x="396" y="867"/>
                </a:lnTo>
                <a:lnTo>
                  <a:pt x="388" y="869"/>
                </a:lnTo>
                <a:lnTo>
                  <a:pt x="377" y="870"/>
                </a:lnTo>
                <a:lnTo>
                  <a:pt x="359" y="870"/>
                </a:lnTo>
                <a:lnTo>
                  <a:pt x="324" y="870"/>
                </a:lnTo>
                <a:lnTo>
                  <a:pt x="322" y="884"/>
                </a:lnTo>
                <a:lnTo>
                  <a:pt x="322" y="897"/>
                </a:lnTo>
                <a:lnTo>
                  <a:pt x="312" y="887"/>
                </a:lnTo>
                <a:lnTo>
                  <a:pt x="301" y="877"/>
                </a:lnTo>
                <a:lnTo>
                  <a:pt x="285" y="878"/>
                </a:lnTo>
                <a:lnTo>
                  <a:pt x="270" y="878"/>
                </a:lnTo>
                <a:lnTo>
                  <a:pt x="262" y="878"/>
                </a:lnTo>
                <a:lnTo>
                  <a:pt x="255" y="877"/>
                </a:lnTo>
                <a:lnTo>
                  <a:pt x="249" y="875"/>
                </a:lnTo>
                <a:lnTo>
                  <a:pt x="243" y="872"/>
                </a:lnTo>
                <a:lnTo>
                  <a:pt x="242" y="867"/>
                </a:lnTo>
                <a:lnTo>
                  <a:pt x="241" y="864"/>
                </a:lnTo>
                <a:lnTo>
                  <a:pt x="239" y="860"/>
                </a:lnTo>
                <a:lnTo>
                  <a:pt x="235" y="857"/>
                </a:lnTo>
                <a:lnTo>
                  <a:pt x="228" y="850"/>
                </a:lnTo>
                <a:lnTo>
                  <a:pt x="219" y="846"/>
                </a:lnTo>
                <a:lnTo>
                  <a:pt x="198" y="840"/>
                </a:lnTo>
                <a:lnTo>
                  <a:pt x="180" y="836"/>
                </a:lnTo>
                <a:lnTo>
                  <a:pt x="178" y="832"/>
                </a:lnTo>
                <a:lnTo>
                  <a:pt x="176" y="829"/>
                </a:lnTo>
                <a:lnTo>
                  <a:pt x="175" y="824"/>
                </a:lnTo>
                <a:lnTo>
                  <a:pt x="175" y="820"/>
                </a:lnTo>
                <a:lnTo>
                  <a:pt x="175" y="812"/>
                </a:lnTo>
                <a:lnTo>
                  <a:pt x="175" y="803"/>
                </a:lnTo>
                <a:lnTo>
                  <a:pt x="175" y="794"/>
                </a:lnTo>
                <a:lnTo>
                  <a:pt x="175" y="786"/>
                </a:lnTo>
                <a:lnTo>
                  <a:pt x="174" y="783"/>
                </a:lnTo>
                <a:lnTo>
                  <a:pt x="173" y="779"/>
                </a:lnTo>
                <a:lnTo>
                  <a:pt x="171" y="776"/>
                </a:lnTo>
                <a:lnTo>
                  <a:pt x="168" y="773"/>
                </a:lnTo>
                <a:lnTo>
                  <a:pt x="150" y="779"/>
                </a:lnTo>
                <a:lnTo>
                  <a:pt x="139" y="783"/>
                </a:lnTo>
                <a:lnTo>
                  <a:pt x="124" y="764"/>
                </a:lnTo>
                <a:lnTo>
                  <a:pt x="108" y="747"/>
                </a:lnTo>
                <a:lnTo>
                  <a:pt x="90" y="730"/>
                </a:lnTo>
                <a:lnTo>
                  <a:pt x="72" y="713"/>
                </a:lnTo>
                <a:lnTo>
                  <a:pt x="53" y="697"/>
                </a:lnTo>
                <a:lnTo>
                  <a:pt x="34" y="681"/>
                </a:lnTo>
                <a:lnTo>
                  <a:pt x="17" y="665"/>
                </a:lnTo>
                <a:lnTo>
                  <a:pt x="0" y="647"/>
                </a:lnTo>
                <a:lnTo>
                  <a:pt x="3" y="631"/>
                </a:lnTo>
                <a:lnTo>
                  <a:pt x="6" y="613"/>
                </a:lnTo>
                <a:lnTo>
                  <a:pt x="9" y="596"/>
                </a:lnTo>
                <a:lnTo>
                  <a:pt x="13" y="580"/>
                </a:lnTo>
                <a:lnTo>
                  <a:pt x="26" y="579"/>
                </a:lnTo>
                <a:lnTo>
                  <a:pt x="40" y="578"/>
                </a:lnTo>
                <a:lnTo>
                  <a:pt x="53" y="558"/>
                </a:lnTo>
                <a:lnTo>
                  <a:pt x="64" y="538"/>
                </a:lnTo>
                <a:lnTo>
                  <a:pt x="69" y="529"/>
                </a:lnTo>
                <a:lnTo>
                  <a:pt x="74" y="518"/>
                </a:lnTo>
                <a:lnTo>
                  <a:pt x="77" y="508"/>
                </a:lnTo>
                <a:lnTo>
                  <a:pt x="79" y="497"/>
                </a:lnTo>
                <a:lnTo>
                  <a:pt x="64" y="497"/>
                </a:lnTo>
                <a:lnTo>
                  <a:pt x="50" y="497"/>
                </a:lnTo>
                <a:lnTo>
                  <a:pt x="47" y="481"/>
                </a:lnTo>
                <a:lnTo>
                  <a:pt x="45" y="467"/>
                </a:lnTo>
                <a:lnTo>
                  <a:pt x="35" y="465"/>
                </a:lnTo>
                <a:lnTo>
                  <a:pt x="27" y="464"/>
                </a:lnTo>
                <a:lnTo>
                  <a:pt x="32" y="454"/>
                </a:lnTo>
                <a:lnTo>
                  <a:pt x="37" y="446"/>
                </a:lnTo>
                <a:lnTo>
                  <a:pt x="40" y="446"/>
                </a:lnTo>
                <a:lnTo>
                  <a:pt x="45" y="446"/>
                </a:lnTo>
                <a:lnTo>
                  <a:pt x="45" y="433"/>
                </a:lnTo>
                <a:lnTo>
                  <a:pt x="45" y="420"/>
                </a:lnTo>
                <a:lnTo>
                  <a:pt x="45" y="407"/>
                </a:lnTo>
                <a:lnTo>
                  <a:pt x="45" y="395"/>
                </a:lnTo>
                <a:lnTo>
                  <a:pt x="48" y="395"/>
                </a:lnTo>
                <a:lnTo>
                  <a:pt x="53" y="395"/>
                </a:lnTo>
                <a:lnTo>
                  <a:pt x="53" y="385"/>
                </a:lnTo>
                <a:lnTo>
                  <a:pt x="54" y="374"/>
                </a:lnTo>
                <a:lnTo>
                  <a:pt x="55" y="364"/>
                </a:lnTo>
                <a:lnTo>
                  <a:pt x="56" y="355"/>
                </a:lnTo>
                <a:lnTo>
                  <a:pt x="60" y="332"/>
                </a:lnTo>
                <a:lnTo>
                  <a:pt x="63" y="309"/>
                </a:lnTo>
                <a:lnTo>
                  <a:pt x="67" y="285"/>
                </a:lnTo>
                <a:lnTo>
                  <a:pt x="72" y="261"/>
                </a:lnTo>
                <a:lnTo>
                  <a:pt x="76" y="237"/>
                </a:lnTo>
                <a:lnTo>
                  <a:pt x="82" y="215"/>
                </a:lnTo>
                <a:lnTo>
                  <a:pt x="88" y="193"/>
                </a:lnTo>
                <a:lnTo>
                  <a:pt x="95" y="172"/>
                </a:lnTo>
                <a:lnTo>
                  <a:pt x="122" y="177"/>
                </a:lnTo>
                <a:lnTo>
                  <a:pt x="150" y="182"/>
                </a:lnTo>
                <a:lnTo>
                  <a:pt x="177" y="188"/>
                </a:lnTo>
                <a:lnTo>
                  <a:pt x="205" y="193"/>
                </a:lnTo>
                <a:lnTo>
                  <a:pt x="232" y="198"/>
                </a:lnTo>
                <a:lnTo>
                  <a:pt x="260" y="204"/>
                </a:lnTo>
                <a:lnTo>
                  <a:pt x="287" y="209"/>
                </a:lnTo>
                <a:lnTo>
                  <a:pt x="315" y="215"/>
                </a:lnTo>
                <a:lnTo>
                  <a:pt x="314" y="227"/>
                </a:lnTo>
                <a:lnTo>
                  <a:pt x="312" y="236"/>
                </a:lnTo>
                <a:lnTo>
                  <a:pt x="309" y="249"/>
                </a:lnTo>
                <a:lnTo>
                  <a:pt x="301" y="270"/>
                </a:lnTo>
                <a:lnTo>
                  <a:pt x="293" y="272"/>
                </a:lnTo>
                <a:lnTo>
                  <a:pt x="288" y="273"/>
                </a:lnTo>
                <a:lnTo>
                  <a:pt x="286" y="266"/>
                </a:lnTo>
                <a:lnTo>
                  <a:pt x="285" y="260"/>
                </a:lnTo>
                <a:lnTo>
                  <a:pt x="275" y="256"/>
                </a:lnTo>
                <a:lnTo>
                  <a:pt x="265" y="253"/>
                </a:lnTo>
                <a:lnTo>
                  <a:pt x="260" y="257"/>
                </a:lnTo>
                <a:lnTo>
                  <a:pt x="257" y="262"/>
                </a:lnTo>
                <a:lnTo>
                  <a:pt x="252" y="274"/>
                </a:lnTo>
                <a:lnTo>
                  <a:pt x="243" y="294"/>
                </a:lnTo>
                <a:lnTo>
                  <a:pt x="251" y="294"/>
                </a:lnTo>
                <a:lnTo>
                  <a:pt x="260" y="295"/>
                </a:lnTo>
                <a:lnTo>
                  <a:pt x="270" y="297"/>
                </a:lnTo>
                <a:lnTo>
                  <a:pt x="279" y="298"/>
                </a:lnTo>
                <a:lnTo>
                  <a:pt x="278" y="306"/>
                </a:lnTo>
                <a:lnTo>
                  <a:pt x="278" y="315"/>
                </a:lnTo>
                <a:lnTo>
                  <a:pt x="284" y="317"/>
                </a:lnTo>
                <a:lnTo>
                  <a:pt x="291" y="318"/>
                </a:lnTo>
                <a:lnTo>
                  <a:pt x="300" y="338"/>
                </a:lnTo>
                <a:lnTo>
                  <a:pt x="307" y="357"/>
                </a:lnTo>
                <a:lnTo>
                  <a:pt x="311" y="365"/>
                </a:lnTo>
                <a:lnTo>
                  <a:pt x="313" y="374"/>
                </a:lnTo>
                <a:lnTo>
                  <a:pt x="316" y="383"/>
                </a:lnTo>
                <a:lnTo>
                  <a:pt x="317" y="393"/>
                </a:lnTo>
                <a:lnTo>
                  <a:pt x="330" y="391"/>
                </a:lnTo>
                <a:lnTo>
                  <a:pt x="341" y="388"/>
                </a:lnTo>
                <a:lnTo>
                  <a:pt x="354" y="384"/>
                </a:lnTo>
                <a:lnTo>
                  <a:pt x="365" y="379"/>
                </a:lnTo>
                <a:lnTo>
                  <a:pt x="388" y="370"/>
                </a:lnTo>
                <a:lnTo>
                  <a:pt x="411" y="363"/>
                </a:lnTo>
                <a:lnTo>
                  <a:pt x="412" y="347"/>
                </a:lnTo>
                <a:lnTo>
                  <a:pt x="414" y="333"/>
                </a:lnTo>
                <a:lnTo>
                  <a:pt x="376" y="345"/>
                </a:lnTo>
                <a:lnTo>
                  <a:pt x="349" y="355"/>
                </a:lnTo>
                <a:lnTo>
                  <a:pt x="344" y="356"/>
                </a:lnTo>
                <a:lnTo>
                  <a:pt x="340" y="355"/>
                </a:lnTo>
                <a:lnTo>
                  <a:pt x="336" y="353"/>
                </a:lnTo>
                <a:lnTo>
                  <a:pt x="332" y="348"/>
                </a:lnTo>
                <a:lnTo>
                  <a:pt x="329" y="342"/>
                </a:lnTo>
                <a:lnTo>
                  <a:pt x="327" y="335"/>
                </a:lnTo>
                <a:lnTo>
                  <a:pt x="324" y="325"/>
                </a:lnTo>
                <a:lnTo>
                  <a:pt x="322" y="311"/>
                </a:lnTo>
                <a:lnTo>
                  <a:pt x="316" y="308"/>
                </a:lnTo>
                <a:lnTo>
                  <a:pt x="310" y="306"/>
                </a:lnTo>
                <a:lnTo>
                  <a:pt x="320" y="306"/>
                </a:lnTo>
                <a:lnTo>
                  <a:pt x="331" y="309"/>
                </a:lnTo>
                <a:lnTo>
                  <a:pt x="344" y="312"/>
                </a:lnTo>
                <a:lnTo>
                  <a:pt x="361" y="315"/>
                </a:lnTo>
                <a:lnTo>
                  <a:pt x="363" y="312"/>
                </a:lnTo>
                <a:lnTo>
                  <a:pt x="364" y="309"/>
                </a:lnTo>
                <a:lnTo>
                  <a:pt x="364" y="305"/>
                </a:lnTo>
                <a:lnTo>
                  <a:pt x="364" y="300"/>
                </a:lnTo>
                <a:lnTo>
                  <a:pt x="363" y="288"/>
                </a:lnTo>
                <a:lnTo>
                  <a:pt x="360" y="276"/>
                </a:lnTo>
                <a:lnTo>
                  <a:pt x="353" y="250"/>
                </a:lnTo>
                <a:lnTo>
                  <a:pt x="346" y="231"/>
                </a:lnTo>
                <a:lnTo>
                  <a:pt x="357" y="230"/>
                </a:lnTo>
                <a:lnTo>
                  <a:pt x="368" y="230"/>
                </a:lnTo>
                <a:lnTo>
                  <a:pt x="380" y="229"/>
                </a:lnTo>
                <a:lnTo>
                  <a:pt x="391" y="229"/>
                </a:lnTo>
                <a:lnTo>
                  <a:pt x="391" y="232"/>
                </a:lnTo>
                <a:lnTo>
                  <a:pt x="391" y="237"/>
                </a:lnTo>
                <a:lnTo>
                  <a:pt x="409" y="239"/>
                </a:lnTo>
                <a:lnTo>
                  <a:pt x="427" y="242"/>
                </a:lnTo>
                <a:lnTo>
                  <a:pt x="446" y="244"/>
                </a:lnTo>
                <a:lnTo>
                  <a:pt x="465" y="246"/>
                </a:lnTo>
                <a:lnTo>
                  <a:pt x="466" y="231"/>
                </a:lnTo>
                <a:lnTo>
                  <a:pt x="468" y="218"/>
                </a:lnTo>
                <a:lnTo>
                  <a:pt x="472" y="205"/>
                </a:lnTo>
                <a:lnTo>
                  <a:pt x="477" y="192"/>
                </a:lnTo>
                <a:lnTo>
                  <a:pt x="487" y="136"/>
                </a:lnTo>
                <a:lnTo>
                  <a:pt x="496" y="94"/>
                </a:lnTo>
                <a:lnTo>
                  <a:pt x="502" y="63"/>
                </a:lnTo>
                <a:lnTo>
                  <a:pt x="507" y="41"/>
                </a:lnTo>
                <a:lnTo>
                  <a:pt x="510" y="27"/>
                </a:lnTo>
                <a:lnTo>
                  <a:pt x="513" y="16"/>
                </a:lnTo>
                <a:lnTo>
                  <a:pt x="515" y="8"/>
                </a:lnTo>
                <a:lnTo>
                  <a:pt x="518" y="0"/>
                </a:lnTo>
                <a:lnTo>
                  <a:pt x="532" y="5"/>
                </a:lnTo>
                <a:lnTo>
                  <a:pt x="549" y="11"/>
                </a:lnTo>
                <a:lnTo>
                  <a:pt x="580" y="21"/>
                </a:lnTo>
                <a:lnTo>
                  <a:pt x="638" y="36"/>
                </a:lnTo>
                <a:lnTo>
                  <a:pt x="658" y="38"/>
                </a:lnTo>
                <a:lnTo>
                  <a:pt x="679" y="40"/>
                </a:lnTo>
                <a:lnTo>
                  <a:pt x="700" y="42"/>
                </a:lnTo>
                <a:lnTo>
                  <a:pt x="722" y="43"/>
                </a:lnTo>
                <a:lnTo>
                  <a:pt x="733" y="48"/>
                </a:lnTo>
                <a:lnTo>
                  <a:pt x="746" y="52"/>
                </a:lnTo>
                <a:lnTo>
                  <a:pt x="745" y="64"/>
                </a:lnTo>
                <a:lnTo>
                  <a:pt x="742" y="75"/>
                </a:lnTo>
                <a:lnTo>
                  <a:pt x="739" y="87"/>
                </a:lnTo>
                <a:lnTo>
                  <a:pt x="732" y="107"/>
                </a:lnTo>
                <a:lnTo>
                  <a:pt x="736" y="110"/>
                </a:lnTo>
                <a:lnTo>
                  <a:pt x="740" y="113"/>
                </a:lnTo>
                <a:lnTo>
                  <a:pt x="745" y="114"/>
                </a:lnTo>
                <a:lnTo>
                  <a:pt x="750" y="116"/>
                </a:lnTo>
                <a:lnTo>
                  <a:pt x="759" y="117"/>
                </a:lnTo>
                <a:lnTo>
                  <a:pt x="769" y="118"/>
                </a:lnTo>
                <a:lnTo>
                  <a:pt x="769" y="121"/>
                </a:lnTo>
                <a:lnTo>
                  <a:pt x="769" y="126"/>
                </a:lnTo>
                <a:lnTo>
                  <a:pt x="805" y="130"/>
                </a:lnTo>
                <a:lnTo>
                  <a:pt x="841" y="136"/>
                </a:lnTo>
                <a:lnTo>
                  <a:pt x="876" y="143"/>
                </a:lnTo>
                <a:lnTo>
                  <a:pt x="911" y="150"/>
                </a:lnTo>
                <a:lnTo>
                  <a:pt x="947" y="160"/>
                </a:lnTo>
                <a:lnTo>
                  <a:pt x="982" y="169"/>
                </a:lnTo>
                <a:lnTo>
                  <a:pt x="1017" y="177"/>
                </a:lnTo>
                <a:lnTo>
                  <a:pt x="1052" y="186"/>
                </a:lnTo>
                <a:lnTo>
                  <a:pt x="1052" y="190"/>
                </a:lnTo>
                <a:lnTo>
                  <a:pt x="1052" y="193"/>
                </a:lnTo>
                <a:lnTo>
                  <a:pt x="1065" y="194"/>
                </a:lnTo>
                <a:lnTo>
                  <a:pt x="1077" y="195"/>
                </a:lnTo>
                <a:lnTo>
                  <a:pt x="1090" y="196"/>
                </a:lnTo>
                <a:lnTo>
                  <a:pt x="1102" y="198"/>
                </a:lnTo>
                <a:lnTo>
                  <a:pt x="1102" y="208"/>
                </a:lnTo>
                <a:lnTo>
                  <a:pt x="1102" y="220"/>
                </a:lnTo>
                <a:lnTo>
                  <a:pt x="1114" y="221"/>
                </a:lnTo>
                <a:lnTo>
                  <a:pt x="1124" y="223"/>
                </a:lnTo>
                <a:lnTo>
                  <a:pt x="1129" y="236"/>
                </a:lnTo>
                <a:lnTo>
                  <a:pt x="1134" y="251"/>
                </a:lnTo>
                <a:lnTo>
                  <a:pt x="1143" y="250"/>
                </a:lnTo>
                <a:lnTo>
                  <a:pt x="1152" y="249"/>
                </a:lnTo>
                <a:lnTo>
                  <a:pt x="1160" y="248"/>
                </a:lnTo>
                <a:lnTo>
                  <a:pt x="1170" y="248"/>
                </a:lnTo>
                <a:lnTo>
                  <a:pt x="1168" y="239"/>
                </a:lnTo>
                <a:lnTo>
                  <a:pt x="1166" y="231"/>
                </a:lnTo>
                <a:lnTo>
                  <a:pt x="1164" y="223"/>
                </a:lnTo>
                <a:lnTo>
                  <a:pt x="1163" y="215"/>
                </a:lnTo>
                <a:lnTo>
                  <a:pt x="1168" y="218"/>
                </a:lnTo>
                <a:lnTo>
                  <a:pt x="1171" y="221"/>
                </a:lnTo>
                <a:lnTo>
                  <a:pt x="1174" y="223"/>
                </a:lnTo>
                <a:lnTo>
                  <a:pt x="1178" y="224"/>
                </a:lnTo>
                <a:lnTo>
                  <a:pt x="1185" y="224"/>
                </a:lnTo>
                <a:lnTo>
                  <a:pt x="1191" y="224"/>
                </a:lnTo>
                <a:lnTo>
                  <a:pt x="1206" y="220"/>
                </a:lnTo>
                <a:lnTo>
                  <a:pt x="1220" y="217"/>
                </a:lnTo>
                <a:lnTo>
                  <a:pt x="1219" y="224"/>
                </a:lnTo>
                <a:lnTo>
                  <a:pt x="1218" y="231"/>
                </a:lnTo>
                <a:lnTo>
                  <a:pt x="1231" y="235"/>
                </a:lnTo>
                <a:lnTo>
                  <a:pt x="1243" y="238"/>
                </a:lnTo>
                <a:lnTo>
                  <a:pt x="1239" y="249"/>
                </a:lnTo>
                <a:lnTo>
                  <a:pt x="1236" y="256"/>
                </a:lnTo>
                <a:lnTo>
                  <a:pt x="1234" y="262"/>
                </a:lnTo>
                <a:lnTo>
                  <a:pt x="1234" y="267"/>
                </a:lnTo>
                <a:lnTo>
                  <a:pt x="1235" y="273"/>
                </a:lnTo>
                <a:lnTo>
                  <a:pt x="1238" y="279"/>
                </a:lnTo>
                <a:lnTo>
                  <a:pt x="1244" y="285"/>
                </a:lnTo>
                <a:lnTo>
                  <a:pt x="1252" y="293"/>
                </a:lnTo>
                <a:lnTo>
                  <a:pt x="1292" y="301"/>
                </a:lnTo>
                <a:lnTo>
                  <a:pt x="1331" y="308"/>
                </a:lnTo>
                <a:lnTo>
                  <a:pt x="1371" y="316"/>
                </a:lnTo>
                <a:lnTo>
                  <a:pt x="1410" y="325"/>
                </a:lnTo>
                <a:lnTo>
                  <a:pt x="1451" y="334"/>
                </a:lnTo>
                <a:lnTo>
                  <a:pt x="1490" y="342"/>
                </a:lnTo>
                <a:lnTo>
                  <a:pt x="1529" y="350"/>
                </a:lnTo>
                <a:lnTo>
                  <a:pt x="1570" y="358"/>
                </a:lnTo>
                <a:lnTo>
                  <a:pt x="1571" y="361"/>
                </a:lnTo>
                <a:lnTo>
                  <a:pt x="1573" y="364"/>
                </a:lnTo>
                <a:lnTo>
                  <a:pt x="1574" y="367"/>
                </a:lnTo>
                <a:lnTo>
                  <a:pt x="1575" y="371"/>
                </a:lnTo>
                <a:lnTo>
                  <a:pt x="1575" y="382"/>
                </a:lnTo>
                <a:lnTo>
                  <a:pt x="1575" y="393"/>
                </a:lnTo>
                <a:lnTo>
                  <a:pt x="1573" y="406"/>
                </a:lnTo>
                <a:lnTo>
                  <a:pt x="1571" y="421"/>
                </a:lnTo>
                <a:lnTo>
                  <a:pt x="1568" y="436"/>
                </a:lnTo>
                <a:lnTo>
                  <a:pt x="1564" y="451"/>
                </a:lnTo>
                <a:lnTo>
                  <a:pt x="1555" y="481"/>
                </a:lnTo>
                <a:lnTo>
                  <a:pt x="1546" y="510"/>
                </a:lnTo>
                <a:lnTo>
                  <a:pt x="1539" y="533"/>
                </a:lnTo>
                <a:lnTo>
                  <a:pt x="1534" y="550"/>
                </a:lnTo>
                <a:lnTo>
                  <a:pt x="1533" y="561"/>
                </a:lnTo>
                <a:lnTo>
                  <a:pt x="1533" y="572"/>
                </a:lnTo>
                <a:lnTo>
                  <a:pt x="1533" y="585"/>
                </a:lnTo>
                <a:lnTo>
                  <a:pt x="1533" y="597"/>
                </a:lnTo>
                <a:lnTo>
                  <a:pt x="1542" y="600"/>
                </a:lnTo>
                <a:lnTo>
                  <a:pt x="1551" y="603"/>
                </a:lnTo>
                <a:lnTo>
                  <a:pt x="1564" y="605"/>
                </a:lnTo>
                <a:lnTo>
                  <a:pt x="1587" y="608"/>
                </a:lnTo>
                <a:lnTo>
                  <a:pt x="1583" y="625"/>
                </a:lnTo>
                <a:lnTo>
                  <a:pt x="1580" y="645"/>
                </a:lnTo>
                <a:lnTo>
                  <a:pt x="1580" y="654"/>
                </a:lnTo>
                <a:lnTo>
                  <a:pt x="1580" y="664"/>
                </a:lnTo>
                <a:lnTo>
                  <a:pt x="1582" y="672"/>
                </a:lnTo>
                <a:lnTo>
                  <a:pt x="1587" y="679"/>
                </a:lnTo>
                <a:lnTo>
                  <a:pt x="1617" y="683"/>
                </a:lnTo>
                <a:lnTo>
                  <a:pt x="1632" y="687"/>
                </a:lnTo>
                <a:lnTo>
                  <a:pt x="1639" y="688"/>
                </a:lnTo>
                <a:lnTo>
                  <a:pt x="1643" y="690"/>
                </a:lnTo>
                <a:lnTo>
                  <a:pt x="1640" y="709"/>
                </a:lnTo>
                <a:lnTo>
                  <a:pt x="1636" y="729"/>
                </a:lnTo>
                <a:lnTo>
                  <a:pt x="1632" y="750"/>
                </a:lnTo>
                <a:lnTo>
                  <a:pt x="1628" y="770"/>
                </a:lnTo>
                <a:lnTo>
                  <a:pt x="1623" y="790"/>
                </a:lnTo>
                <a:lnTo>
                  <a:pt x="1618" y="811"/>
                </a:lnTo>
                <a:lnTo>
                  <a:pt x="1613" y="831"/>
                </a:lnTo>
                <a:lnTo>
                  <a:pt x="1610" y="851"/>
                </a:lnTo>
                <a:lnTo>
                  <a:pt x="1603" y="862"/>
                </a:lnTo>
                <a:lnTo>
                  <a:pt x="1596" y="873"/>
                </a:lnTo>
                <a:lnTo>
                  <a:pt x="1589" y="885"/>
                </a:lnTo>
                <a:lnTo>
                  <a:pt x="1581" y="896"/>
                </a:lnTo>
                <a:lnTo>
                  <a:pt x="1582" y="916"/>
                </a:lnTo>
                <a:lnTo>
                  <a:pt x="1583" y="935"/>
                </a:lnTo>
                <a:lnTo>
                  <a:pt x="1584" y="955"/>
                </a:lnTo>
                <a:lnTo>
                  <a:pt x="1585" y="976"/>
                </a:lnTo>
                <a:lnTo>
                  <a:pt x="1591" y="977"/>
                </a:lnTo>
                <a:lnTo>
                  <a:pt x="1598" y="979"/>
                </a:lnTo>
                <a:lnTo>
                  <a:pt x="1601" y="990"/>
                </a:lnTo>
                <a:lnTo>
                  <a:pt x="1605" y="1001"/>
                </a:lnTo>
                <a:lnTo>
                  <a:pt x="1610" y="1011"/>
                </a:lnTo>
                <a:lnTo>
                  <a:pt x="1616" y="1022"/>
                </a:lnTo>
                <a:lnTo>
                  <a:pt x="1621" y="1033"/>
                </a:lnTo>
                <a:lnTo>
                  <a:pt x="1625" y="1043"/>
                </a:lnTo>
                <a:lnTo>
                  <a:pt x="1629" y="1055"/>
                </a:lnTo>
                <a:lnTo>
                  <a:pt x="1633" y="1066"/>
                </a:lnTo>
                <a:lnTo>
                  <a:pt x="1638" y="1070"/>
                </a:lnTo>
                <a:lnTo>
                  <a:pt x="1645" y="1073"/>
                </a:lnTo>
                <a:lnTo>
                  <a:pt x="1646" y="1081"/>
                </a:lnTo>
                <a:lnTo>
                  <a:pt x="1647" y="1086"/>
                </a:lnTo>
                <a:lnTo>
                  <a:pt x="1650" y="1091"/>
                </a:lnTo>
                <a:lnTo>
                  <a:pt x="1653" y="1095"/>
                </a:lnTo>
                <a:lnTo>
                  <a:pt x="1661" y="1102"/>
                </a:lnTo>
                <a:lnTo>
                  <a:pt x="1669" y="1111"/>
                </a:lnTo>
                <a:lnTo>
                  <a:pt x="1673" y="1122"/>
                </a:lnTo>
                <a:lnTo>
                  <a:pt x="1676" y="1134"/>
                </a:lnTo>
                <a:lnTo>
                  <a:pt x="1680" y="1146"/>
                </a:lnTo>
                <a:lnTo>
                  <a:pt x="1683" y="1157"/>
                </a:lnTo>
                <a:lnTo>
                  <a:pt x="1690" y="1157"/>
                </a:lnTo>
                <a:lnTo>
                  <a:pt x="1697" y="1157"/>
                </a:lnTo>
                <a:lnTo>
                  <a:pt x="1701" y="1166"/>
                </a:lnTo>
                <a:lnTo>
                  <a:pt x="1705" y="1173"/>
                </a:lnTo>
                <a:lnTo>
                  <a:pt x="1709" y="1179"/>
                </a:lnTo>
                <a:lnTo>
                  <a:pt x="1715" y="1184"/>
                </a:lnTo>
                <a:lnTo>
                  <a:pt x="1728" y="1195"/>
                </a:lnTo>
                <a:lnTo>
                  <a:pt x="1741" y="1205"/>
                </a:lnTo>
                <a:lnTo>
                  <a:pt x="1741" y="1211"/>
                </a:lnTo>
                <a:lnTo>
                  <a:pt x="1741" y="1219"/>
                </a:lnTo>
                <a:lnTo>
                  <a:pt x="1731" y="1226"/>
                </a:lnTo>
                <a:lnTo>
                  <a:pt x="1721" y="1232"/>
                </a:lnTo>
                <a:lnTo>
                  <a:pt x="1719" y="1242"/>
                </a:lnTo>
                <a:lnTo>
                  <a:pt x="1719" y="1253"/>
                </a:lnTo>
                <a:lnTo>
                  <a:pt x="1725" y="1254"/>
                </a:lnTo>
                <a:lnTo>
                  <a:pt x="1733" y="1255"/>
                </a:lnTo>
                <a:lnTo>
                  <a:pt x="1734" y="1262"/>
                </a:lnTo>
                <a:lnTo>
                  <a:pt x="1736" y="1269"/>
                </a:lnTo>
                <a:lnTo>
                  <a:pt x="1742" y="1269"/>
                </a:lnTo>
                <a:lnTo>
                  <a:pt x="1748" y="1269"/>
                </a:lnTo>
                <a:lnTo>
                  <a:pt x="1748" y="1275"/>
                </a:lnTo>
                <a:lnTo>
                  <a:pt x="1748" y="1280"/>
                </a:lnTo>
                <a:lnTo>
                  <a:pt x="1749" y="1283"/>
                </a:lnTo>
                <a:lnTo>
                  <a:pt x="1750" y="1286"/>
                </a:lnTo>
                <a:lnTo>
                  <a:pt x="1752" y="1288"/>
                </a:lnTo>
                <a:lnTo>
                  <a:pt x="1754" y="1290"/>
                </a:lnTo>
                <a:lnTo>
                  <a:pt x="1759" y="1292"/>
                </a:lnTo>
                <a:lnTo>
                  <a:pt x="1763" y="1293"/>
                </a:lnTo>
                <a:lnTo>
                  <a:pt x="1756" y="1305"/>
                </a:lnTo>
                <a:lnTo>
                  <a:pt x="1752" y="1312"/>
                </a:lnTo>
                <a:lnTo>
                  <a:pt x="1750" y="1317"/>
                </a:lnTo>
                <a:lnTo>
                  <a:pt x="1749" y="1323"/>
                </a:lnTo>
                <a:lnTo>
                  <a:pt x="1754" y="1328"/>
                </a:lnTo>
                <a:lnTo>
                  <a:pt x="1760" y="1331"/>
                </a:lnTo>
                <a:lnTo>
                  <a:pt x="1764" y="1333"/>
                </a:lnTo>
                <a:lnTo>
                  <a:pt x="1770" y="1335"/>
                </a:lnTo>
                <a:lnTo>
                  <a:pt x="1781" y="1338"/>
                </a:lnTo>
                <a:lnTo>
                  <a:pt x="1794" y="1340"/>
                </a:lnTo>
                <a:lnTo>
                  <a:pt x="1789" y="1347"/>
                </a:lnTo>
                <a:lnTo>
                  <a:pt x="1786" y="1355"/>
                </a:lnTo>
                <a:lnTo>
                  <a:pt x="1782" y="1362"/>
                </a:lnTo>
                <a:lnTo>
                  <a:pt x="1779" y="1369"/>
                </a:lnTo>
                <a:lnTo>
                  <a:pt x="1776" y="1385"/>
                </a:lnTo>
                <a:lnTo>
                  <a:pt x="1772" y="1402"/>
                </a:lnTo>
                <a:lnTo>
                  <a:pt x="1763" y="1413"/>
                </a:lnTo>
                <a:lnTo>
                  <a:pt x="1754" y="1422"/>
                </a:lnTo>
                <a:lnTo>
                  <a:pt x="1752" y="1426"/>
                </a:lnTo>
                <a:lnTo>
                  <a:pt x="1750" y="1430"/>
                </a:lnTo>
                <a:lnTo>
                  <a:pt x="1749" y="1434"/>
                </a:lnTo>
                <a:lnTo>
                  <a:pt x="1748" y="1437"/>
                </a:lnTo>
                <a:lnTo>
                  <a:pt x="1749" y="1441"/>
                </a:lnTo>
                <a:lnTo>
                  <a:pt x="1750" y="1445"/>
                </a:lnTo>
                <a:lnTo>
                  <a:pt x="1752" y="1448"/>
                </a:lnTo>
                <a:lnTo>
                  <a:pt x="1756" y="1451"/>
                </a:lnTo>
                <a:lnTo>
                  <a:pt x="1764" y="1457"/>
                </a:lnTo>
                <a:lnTo>
                  <a:pt x="1777" y="1463"/>
                </a:lnTo>
                <a:lnTo>
                  <a:pt x="1782" y="1472"/>
                </a:lnTo>
                <a:lnTo>
                  <a:pt x="1789" y="1480"/>
                </a:lnTo>
                <a:lnTo>
                  <a:pt x="1794" y="1486"/>
                </a:lnTo>
                <a:lnTo>
                  <a:pt x="1799" y="1492"/>
                </a:lnTo>
                <a:lnTo>
                  <a:pt x="1805" y="1497"/>
                </a:lnTo>
                <a:lnTo>
                  <a:pt x="1813" y="1502"/>
                </a:lnTo>
                <a:lnTo>
                  <a:pt x="1821" y="1505"/>
                </a:lnTo>
                <a:lnTo>
                  <a:pt x="1831" y="1509"/>
                </a:lnTo>
                <a:lnTo>
                  <a:pt x="1831" y="1522"/>
                </a:lnTo>
                <a:lnTo>
                  <a:pt x="1831" y="1536"/>
                </a:lnTo>
                <a:lnTo>
                  <a:pt x="1831" y="1550"/>
                </a:lnTo>
                <a:lnTo>
                  <a:pt x="1831" y="1563"/>
                </a:lnTo>
                <a:lnTo>
                  <a:pt x="1838" y="1574"/>
                </a:lnTo>
                <a:lnTo>
                  <a:pt x="1842" y="1581"/>
                </a:lnTo>
                <a:lnTo>
                  <a:pt x="1845" y="1587"/>
                </a:lnTo>
                <a:lnTo>
                  <a:pt x="1847" y="1596"/>
                </a:lnTo>
                <a:lnTo>
                  <a:pt x="1854" y="1596"/>
                </a:lnTo>
                <a:lnTo>
                  <a:pt x="1861" y="1596"/>
                </a:lnTo>
                <a:lnTo>
                  <a:pt x="1863" y="1609"/>
                </a:lnTo>
                <a:lnTo>
                  <a:pt x="1866" y="1623"/>
                </a:lnTo>
                <a:lnTo>
                  <a:pt x="1875" y="1625"/>
                </a:lnTo>
                <a:lnTo>
                  <a:pt x="1883" y="1628"/>
                </a:lnTo>
                <a:lnTo>
                  <a:pt x="1889" y="1632"/>
                </a:lnTo>
                <a:lnTo>
                  <a:pt x="1896" y="1639"/>
                </a:lnTo>
                <a:lnTo>
                  <a:pt x="1900" y="1644"/>
                </a:lnTo>
                <a:lnTo>
                  <a:pt x="1905" y="1651"/>
                </a:lnTo>
                <a:lnTo>
                  <a:pt x="1909" y="1658"/>
                </a:lnTo>
                <a:lnTo>
                  <a:pt x="1912" y="1667"/>
                </a:lnTo>
                <a:lnTo>
                  <a:pt x="1918" y="1683"/>
                </a:lnTo>
                <a:lnTo>
                  <a:pt x="1925" y="1701"/>
                </a:lnTo>
                <a:lnTo>
                  <a:pt x="1932" y="1718"/>
                </a:lnTo>
                <a:lnTo>
                  <a:pt x="1940" y="1732"/>
                </a:lnTo>
                <a:lnTo>
                  <a:pt x="1952" y="1734"/>
                </a:lnTo>
                <a:lnTo>
                  <a:pt x="1964" y="1735"/>
                </a:lnTo>
                <a:lnTo>
                  <a:pt x="1959" y="1743"/>
                </a:lnTo>
                <a:lnTo>
                  <a:pt x="1956" y="1750"/>
                </a:lnTo>
                <a:lnTo>
                  <a:pt x="1954" y="1759"/>
                </a:lnTo>
                <a:lnTo>
                  <a:pt x="1950" y="1773"/>
                </a:lnTo>
                <a:lnTo>
                  <a:pt x="1961" y="1771"/>
                </a:lnTo>
                <a:lnTo>
                  <a:pt x="1972" y="1771"/>
                </a:lnTo>
                <a:lnTo>
                  <a:pt x="1984" y="1771"/>
                </a:lnTo>
                <a:lnTo>
                  <a:pt x="1995" y="1771"/>
                </a:lnTo>
                <a:lnTo>
                  <a:pt x="2002" y="1786"/>
                </a:lnTo>
                <a:lnTo>
                  <a:pt x="2011" y="1801"/>
                </a:lnTo>
                <a:lnTo>
                  <a:pt x="2018" y="1815"/>
                </a:lnTo>
                <a:lnTo>
                  <a:pt x="2024" y="1831"/>
                </a:lnTo>
                <a:lnTo>
                  <a:pt x="2036" y="1833"/>
                </a:lnTo>
                <a:lnTo>
                  <a:pt x="2046" y="1835"/>
                </a:lnTo>
                <a:lnTo>
                  <a:pt x="2046" y="1844"/>
                </a:lnTo>
                <a:lnTo>
                  <a:pt x="2046" y="1856"/>
                </a:lnTo>
                <a:lnTo>
                  <a:pt x="2055" y="1851"/>
                </a:lnTo>
                <a:lnTo>
                  <a:pt x="2066" y="1848"/>
                </a:lnTo>
                <a:lnTo>
                  <a:pt x="2071" y="1861"/>
                </a:lnTo>
                <a:lnTo>
                  <a:pt x="2077" y="1874"/>
                </a:lnTo>
                <a:lnTo>
                  <a:pt x="2079" y="1880"/>
                </a:lnTo>
                <a:lnTo>
                  <a:pt x="2080" y="1887"/>
                </a:lnTo>
                <a:lnTo>
                  <a:pt x="2079" y="1894"/>
                </a:lnTo>
                <a:lnTo>
                  <a:pt x="2077" y="1900"/>
                </a:lnTo>
                <a:lnTo>
                  <a:pt x="2078" y="1913"/>
                </a:lnTo>
                <a:lnTo>
                  <a:pt x="2079" y="1924"/>
                </a:lnTo>
                <a:lnTo>
                  <a:pt x="2080" y="1935"/>
                </a:lnTo>
                <a:lnTo>
                  <a:pt x="2082" y="1948"/>
                </a:lnTo>
                <a:lnTo>
                  <a:pt x="2088" y="1950"/>
                </a:lnTo>
                <a:lnTo>
                  <a:pt x="2093" y="1953"/>
                </a:lnTo>
                <a:lnTo>
                  <a:pt x="2097" y="1955"/>
                </a:lnTo>
                <a:lnTo>
                  <a:pt x="2099" y="1957"/>
                </a:lnTo>
                <a:lnTo>
                  <a:pt x="2101" y="1960"/>
                </a:lnTo>
                <a:lnTo>
                  <a:pt x="2103" y="1964"/>
                </a:lnTo>
                <a:lnTo>
                  <a:pt x="2104" y="1969"/>
                </a:lnTo>
                <a:lnTo>
                  <a:pt x="2106" y="1975"/>
                </a:lnTo>
                <a:lnTo>
                  <a:pt x="2114" y="1975"/>
                </a:lnTo>
                <a:lnTo>
                  <a:pt x="2124" y="1975"/>
                </a:lnTo>
                <a:lnTo>
                  <a:pt x="2133" y="1975"/>
                </a:lnTo>
                <a:lnTo>
                  <a:pt x="2141" y="1975"/>
                </a:lnTo>
                <a:lnTo>
                  <a:pt x="2135" y="1985"/>
                </a:lnTo>
                <a:lnTo>
                  <a:pt x="2130" y="1994"/>
                </a:lnTo>
                <a:lnTo>
                  <a:pt x="2126" y="2004"/>
                </a:lnTo>
                <a:lnTo>
                  <a:pt x="2123" y="2013"/>
                </a:lnTo>
                <a:lnTo>
                  <a:pt x="2119" y="2022"/>
                </a:lnTo>
                <a:lnTo>
                  <a:pt x="2117" y="2033"/>
                </a:lnTo>
                <a:lnTo>
                  <a:pt x="2116" y="2043"/>
                </a:lnTo>
                <a:lnTo>
                  <a:pt x="2115" y="2056"/>
                </a:lnTo>
                <a:lnTo>
                  <a:pt x="2121" y="2062"/>
                </a:lnTo>
                <a:lnTo>
                  <a:pt x="2125" y="2068"/>
                </a:lnTo>
                <a:lnTo>
                  <a:pt x="2126" y="2074"/>
                </a:lnTo>
                <a:lnTo>
                  <a:pt x="2126" y="2084"/>
                </a:lnTo>
                <a:lnTo>
                  <a:pt x="2119" y="2090"/>
                </a:lnTo>
                <a:lnTo>
                  <a:pt x="2112" y="2095"/>
                </a:lnTo>
                <a:lnTo>
                  <a:pt x="2104" y="2101"/>
                </a:lnTo>
                <a:lnTo>
                  <a:pt x="2096" y="2107"/>
                </a:lnTo>
                <a:lnTo>
                  <a:pt x="2078" y="2116"/>
                </a:lnTo>
                <a:lnTo>
                  <a:pt x="2061" y="2123"/>
                </a:lnTo>
                <a:lnTo>
                  <a:pt x="2060" y="2125"/>
                </a:lnTo>
                <a:lnTo>
                  <a:pt x="2059" y="2128"/>
                </a:lnTo>
                <a:lnTo>
                  <a:pt x="2044" y="2129"/>
                </a:lnTo>
                <a:lnTo>
                  <a:pt x="2029" y="2130"/>
                </a:lnTo>
                <a:lnTo>
                  <a:pt x="2015" y="2131"/>
                </a:lnTo>
                <a:lnTo>
                  <a:pt x="2000" y="2133"/>
                </a:lnTo>
                <a:lnTo>
                  <a:pt x="1993" y="2143"/>
                </a:lnTo>
                <a:lnTo>
                  <a:pt x="1985" y="2154"/>
                </a:lnTo>
                <a:lnTo>
                  <a:pt x="1973" y="2169"/>
                </a:lnTo>
                <a:lnTo>
                  <a:pt x="1957" y="2187"/>
                </a:lnTo>
                <a:lnTo>
                  <a:pt x="1942" y="2188"/>
                </a:lnTo>
                <a:lnTo>
                  <a:pt x="1931" y="2191"/>
                </a:lnTo>
                <a:lnTo>
                  <a:pt x="1921" y="2194"/>
                </a:lnTo>
                <a:lnTo>
                  <a:pt x="1914" y="2198"/>
                </a:lnTo>
                <a:lnTo>
                  <a:pt x="1909" y="2203"/>
                </a:lnTo>
                <a:lnTo>
                  <a:pt x="1904" y="2210"/>
                </a:lnTo>
                <a:lnTo>
                  <a:pt x="1899" y="2221"/>
                </a:lnTo>
                <a:lnTo>
                  <a:pt x="1893" y="2233"/>
                </a:lnTo>
                <a:lnTo>
                  <a:pt x="1894" y="2236"/>
                </a:lnTo>
                <a:lnTo>
                  <a:pt x="1897" y="2241"/>
                </a:lnTo>
                <a:lnTo>
                  <a:pt x="1884" y="2239"/>
                </a:lnTo>
                <a:lnTo>
                  <a:pt x="1873" y="2235"/>
                </a:lnTo>
                <a:lnTo>
                  <a:pt x="1868" y="2233"/>
                </a:lnTo>
                <a:lnTo>
                  <a:pt x="1862" y="2230"/>
                </a:lnTo>
                <a:lnTo>
                  <a:pt x="1857" y="2226"/>
                </a:lnTo>
                <a:lnTo>
                  <a:pt x="1854" y="2221"/>
                </a:lnTo>
                <a:lnTo>
                  <a:pt x="1838" y="2222"/>
                </a:lnTo>
                <a:lnTo>
                  <a:pt x="1824" y="2223"/>
                </a:lnTo>
                <a:lnTo>
                  <a:pt x="1821" y="2218"/>
                </a:lnTo>
                <a:lnTo>
                  <a:pt x="1818" y="2212"/>
                </a:lnTo>
                <a:lnTo>
                  <a:pt x="1815" y="2208"/>
                </a:lnTo>
                <a:lnTo>
                  <a:pt x="1812" y="2204"/>
                </a:lnTo>
                <a:lnTo>
                  <a:pt x="1808" y="2201"/>
                </a:lnTo>
                <a:lnTo>
                  <a:pt x="1805" y="2196"/>
                </a:lnTo>
                <a:lnTo>
                  <a:pt x="1803" y="2189"/>
                </a:lnTo>
                <a:lnTo>
                  <a:pt x="1801" y="2182"/>
                </a:lnTo>
                <a:lnTo>
                  <a:pt x="1791" y="2178"/>
                </a:lnTo>
                <a:lnTo>
                  <a:pt x="1782" y="2174"/>
                </a:lnTo>
                <a:lnTo>
                  <a:pt x="1780" y="2164"/>
                </a:lnTo>
                <a:lnTo>
                  <a:pt x="1778" y="2153"/>
                </a:lnTo>
                <a:lnTo>
                  <a:pt x="1768" y="2149"/>
                </a:lnTo>
                <a:lnTo>
                  <a:pt x="1760" y="2144"/>
                </a:lnTo>
                <a:lnTo>
                  <a:pt x="1753" y="2139"/>
                </a:lnTo>
                <a:lnTo>
                  <a:pt x="1749" y="2131"/>
                </a:lnTo>
                <a:lnTo>
                  <a:pt x="1742" y="2115"/>
                </a:lnTo>
                <a:lnTo>
                  <a:pt x="1736" y="2094"/>
                </a:lnTo>
                <a:lnTo>
                  <a:pt x="1720" y="2091"/>
                </a:lnTo>
                <a:lnTo>
                  <a:pt x="1706" y="2089"/>
                </a:lnTo>
                <a:lnTo>
                  <a:pt x="1702" y="2083"/>
                </a:lnTo>
                <a:lnTo>
                  <a:pt x="1696" y="2076"/>
                </a:lnTo>
                <a:lnTo>
                  <a:pt x="1689" y="2071"/>
                </a:lnTo>
                <a:lnTo>
                  <a:pt x="1681" y="2067"/>
                </a:lnTo>
                <a:lnTo>
                  <a:pt x="1672" y="2064"/>
                </a:lnTo>
                <a:lnTo>
                  <a:pt x="1661" y="2062"/>
                </a:lnTo>
                <a:lnTo>
                  <a:pt x="1651" y="2060"/>
                </a:lnTo>
                <a:lnTo>
                  <a:pt x="1639" y="2058"/>
                </a:lnTo>
                <a:lnTo>
                  <a:pt x="1617" y="2057"/>
                </a:lnTo>
                <a:lnTo>
                  <a:pt x="1594" y="2057"/>
                </a:lnTo>
                <a:lnTo>
                  <a:pt x="1573" y="2057"/>
                </a:lnTo>
                <a:lnTo>
                  <a:pt x="1556" y="2057"/>
                </a:lnTo>
                <a:lnTo>
                  <a:pt x="1553" y="2063"/>
                </a:lnTo>
                <a:lnTo>
                  <a:pt x="1550" y="2070"/>
                </a:lnTo>
                <a:lnTo>
                  <a:pt x="1545" y="2068"/>
                </a:lnTo>
                <a:lnTo>
                  <a:pt x="1540" y="2066"/>
                </a:lnTo>
                <a:lnTo>
                  <a:pt x="1532" y="2063"/>
                </a:lnTo>
                <a:lnTo>
                  <a:pt x="1520" y="2062"/>
                </a:lnTo>
                <a:lnTo>
                  <a:pt x="1522" y="2099"/>
                </a:lnTo>
                <a:lnTo>
                  <a:pt x="1523" y="2125"/>
                </a:lnTo>
                <a:lnTo>
                  <a:pt x="1523" y="2135"/>
                </a:lnTo>
                <a:lnTo>
                  <a:pt x="1524" y="2143"/>
                </a:lnTo>
                <a:lnTo>
                  <a:pt x="1525" y="2149"/>
                </a:lnTo>
                <a:lnTo>
                  <a:pt x="1526" y="2153"/>
                </a:lnTo>
                <a:lnTo>
                  <a:pt x="1513" y="2154"/>
                </a:lnTo>
                <a:lnTo>
                  <a:pt x="1506" y="2155"/>
                </a:lnTo>
                <a:lnTo>
                  <a:pt x="1501" y="2156"/>
                </a:lnTo>
                <a:lnTo>
                  <a:pt x="1496" y="2158"/>
                </a:lnTo>
                <a:lnTo>
                  <a:pt x="1495" y="2173"/>
                </a:lnTo>
                <a:lnTo>
                  <a:pt x="1493" y="2187"/>
                </a:lnTo>
                <a:lnTo>
                  <a:pt x="1492" y="2202"/>
                </a:lnTo>
                <a:lnTo>
                  <a:pt x="1491" y="2218"/>
                </a:lnTo>
                <a:lnTo>
                  <a:pt x="1519" y="2224"/>
                </a:lnTo>
                <a:lnTo>
                  <a:pt x="1534" y="2227"/>
                </a:lnTo>
                <a:lnTo>
                  <a:pt x="1540" y="2229"/>
                </a:lnTo>
                <a:lnTo>
                  <a:pt x="1543" y="2231"/>
                </a:lnTo>
                <a:lnTo>
                  <a:pt x="1542" y="2237"/>
                </a:lnTo>
                <a:lnTo>
                  <a:pt x="1540" y="2242"/>
                </a:lnTo>
                <a:lnTo>
                  <a:pt x="1537" y="2248"/>
                </a:lnTo>
                <a:lnTo>
                  <a:pt x="1533" y="2253"/>
                </a:lnTo>
                <a:lnTo>
                  <a:pt x="1524" y="2263"/>
                </a:lnTo>
                <a:lnTo>
                  <a:pt x="1518" y="2275"/>
                </a:lnTo>
                <a:lnTo>
                  <a:pt x="1509" y="2277"/>
                </a:lnTo>
                <a:lnTo>
                  <a:pt x="1498" y="2280"/>
                </a:lnTo>
                <a:lnTo>
                  <a:pt x="1487" y="2285"/>
                </a:lnTo>
                <a:lnTo>
                  <a:pt x="1478" y="2291"/>
                </a:lnTo>
                <a:lnTo>
                  <a:pt x="1472" y="2295"/>
                </a:lnTo>
                <a:lnTo>
                  <a:pt x="1469" y="2299"/>
                </a:lnTo>
                <a:lnTo>
                  <a:pt x="1466" y="2304"/>
                </a:lnTo>
                <a:lnTo>
                  <a:pt x="1464" y="2309"/>
                </a:lnTo>
                <a:lnTo>
                  <a:pt x="1462" y="2313"/>
                </a:lnTo>
                <a:lnTo>
                  <a:pt x="1462" y="2318"/>
                </a:lnTo>
                <a:lnTo>
                  <a:pt x="1464" y="2324"/>
                </a:lnTo>
                <a:lnTo>
                  <a:pt x="1466" y="2330"/>
                </a:lnTo>
                <a:lnTo>
                  <a:pt x="1456" y="2343"/>
                </a:lnTo>
                <a:lnTo>
                  <a:pt x="1449" y="2355"/>
                </a:lnTo>
                <a:lnTo>
                  <a:pt x="1444" y="2367"/>
                </a:lnTo>
                <a:lnTo>
                  <a:pt x="1442" y="2378"/>
                </a:lnTo>
                <a:lnTo>
                  <a:pt x="1440" y="2402"/>
                </a:lnTo>
                <a:lnTo>
                  <a:pt x="1438" y="2434"/>
                </a:lnTo>
                <a:lnTo>
                  <a:pt x="1442" y="2437"/>
                </a:lnTo>
                <a:lnTo>
                  <a:pt x="1445" y="2441"/>
                </a:lnTo>
                <a:lnTo>
                  <a:pt x="1449" y="2444"/>
                </a:lnTo>
                <a:lnTo>
                  <a:pt x="1451" y="2447"/>
                </a:lnTo>
                <a:lnTo>
                  <a:pt x="1455" y="2455"/>
                </a:lnTo>
                <a:lnTo>
                  <a:pt x="1458" y="2464"/>
                </a:lnTo>
                <a:lnTo>
                  <a:pt x="1438" y="2470"/>
                </a:lnTo>
                <a:lnTo>
                  <a:pt x="1417" y="2474"/>
                </a:lnTo>
                <a:lnTo>
                  <a:pt x="1397" y="2479"/>
                </a:lnTo>
                <a:lnTo>
                  <a:pt x="1376" y="2485"/>
                </a:lnTo>
                <a:lnTo>
                  <a:pt x="1373" y="2481"/>
                </a:lnTo>
                <a:lnTo>
                  <a:pt x="1371" y="2478"/>
                </a:lnTo>
                <a:lnTo>
                  <a:pt x="1374" y="2469"/>
                </a:lnTo>
                <a:lnTo>
                  <a:pt x="1376" y="2458"/>
                </a:lnTo>
                <a:lnTo>
                  <a:pt x="1378" y="2449"/>
                </a:lnTo>
                <a:lnTo>
                  <a:pt x="1378" y="2439"/>
                </a:lnTo>
                <a:lnTo>
                  <a:pt x="1378" y="2419"/>
                </a:lnTo>
                <a:lnTo>
                  <a:pt x="1377" y="2399"/>
                </a:lnTo>
                <a:lnTo>
                  <a:pt x="1368" y="2392"/>
                </a:lnTo>
                <a:lnTo>
                  <a:pt x="1361" y="2388"/>
                </a:lnTo>
                <a:lnTo>
                  <a:pt x="1356" y="2382"/>
                </a:lnTo>
                <a:lnTo>
                  <a:pt x="1351" y="2375"/>
                </a:lnTo>
                <a:lnTo>
                  <a:pt x="1351" y="2370"/>
                </a:lnTo>
                <a:lnTo>
                  <a:pt x="1351" y="2367"/>
                </a:lnTo>
                <a:lnTo>
                  <a:pt x="1289" y="2367"/>
                </a:lnTo>
                <a:lnTo>
                  <a:pt x="1257" y="2367"/>
                </a:lnTo>
                <a:lnTo>
                  <a:pt x="1250" y="2367"/>
                </a:lnTo>
                <a:lnTo>
                  <a:pt x="1245" y="2368"/>
                </a:lnTo>
                <a:lnTo>
                  <a:pt x="1243" y="2369"/>
                </a:lnTo>
                <a:lnTo>
                  <a:pt x="1243" y="2370"/>
                </a:lnTo>
                <a:lnTo>
                  <a:pt x="1238" y="2371"/>
                </a:lnTo>
                <a:lnTo>
                  <a:pt x="1234" y="2372"/>
                </a:lnTo>
                <a:lnTo>
                  <a:pt x="1228" y="2355"/>
                </a:lnTo>
                <a:lnTo>
                  <a:pt x="1224" y="2346"/>
                </a:lnTo>
                <a:lnTo>
                  <a:pt x="1220" y="2341"/>
                </a:lnTo>
                <a:lnTo>
                  <a:pt x="1216" y="2338"/>
                </a:lnTo>
                <a:lnTo>
                  <a:pt x="1204" y="2347"/>
                </a:lnTo>
                <a:lnTo>
                  <a:pt x="1192" y="2358"/>
                </a:lnTo>
                <a:lnTo>
                  <a:pt x="1177" y="2358"/>
                </a:lnTo>
                <a:lnTo>
                  <a:pt x="1161" y="2358"/>
                </a:lnTo>
                <a:lnTo>
                  <a:pt x="1147" y="2358"/>
                </a:lnTo>
                <a:lnTo>
                  <a:pt x="1132" y="2358"/>
                </a:lnTo>
                <a:lnTo>
                  <a:pt x="1129" y="2370"/>
                </a:lnTo>
                <a:lnTo>
                  <a:pt x="1127" y="2382"/>
                </a:lnTo>
                <a:lnTo>
                  <a:pt x="1115" y="2384"/>
                </a:lnTo>
                <a:lnTo>
                  <a:pt x="1103" y="2388"/>
                </a:lnTo>
                <a:lnTo>
                  <a:pt x="1102" y="2381"/>
                </a:lnTo>
                <a:lnTo>
                  <a:pt x="1100" y="2375"/>
                </a:lnTo>
                <a:lnTo>
                  <a:pt x="1077" y="2374"/>
                </a:lnTo>
                <a:lnTo>
                  <a:pt x="1060" y="2375"/>
                </a:lnTo>
                <a:lnTo>
                  <a:pt x="1043" y="2378"/>
                </a:lnTo>
                <a:lnTo>
                  <a:pt x="1022" y="2382"/>
                </a:lnTo>
                <a:lnTo>
                  <a:pt x="1019" y="2391"/>
                </a:lnTo>
                <a:lnTo>
                  <a:pt x="1016" y="2396"/>
                </a:lnTo>
                <a:lnTo>
                  <a:pt x="1013" y="2399"/>
                </a:lnTo>
                <a:lnTo>
                  <a:pt x="1008" y="2402"/>
                </a:lnTo>
                <a:lnTo>
                  <a:pt x="1007" y="2395"/>
                </a:lnTo>
                <a:lnTo>
                  <a:pt x="1006" y="2388"/>
                </a:lnTo>
                <a:lnTo>
                  <a:pt x="990" y="2394"/>
                </a:lnTo>
                <a:lnTo>
                  <a:pt x="977" y="2399"/>
                </a:lnTo>
                <a:lnTo>
                  <a:pt x="971" y="2402"/>
                </a:lnTo>
                <a:lnTo>
                  <a:pt x="964" y="2406"/>
                </a:lnTo>
                <a:lnTo>
                  <a:pt x="959" y="2410"/>
                </a:lnTo>
                <a:lnTo>
                  <a:pt x="955" y="2415"/>
                </a:lnTo>
                <a:lnTo>
                  <a:pt x="951" y="2419"/>
                </a:lnTo>
                <a:lnTo>
                  <a:pt x="948" y="2424"/>
                </a:lnTo>
                <a:lnTo>
                  <a:pt x="945" y="2429"/>
                </a:lnTo>
                <a:lnTo>
                  <a:pt x="943" y="2435"/>
                </a:lnTo>
                <a:lnTo>
                  <a:pt x="941" y="2442"/>
                </a:lnTo>
                <a:lnTo>
                  <a:pt x="939" y="2449"/>
                </a:lnTo>
                <a:lnTo>
                  <a:pt x="939" y="2457"/>
                </a:lnTo>
                <a:lnTo>
                  <a:pt x="939" y="2465"/>
                </a:lnTo>
                <a:lnTo>
                  <a:pt x="933" y="2477"/>
                </a:lnTo>
                <a:lnTo>
                  <a:pt x="929" y="2486"/>
                </a:lnTo>
                <a:lnTo>
                  <a:pt x="926" y="2495"/>
                </a:lnTo>
                <a:lnTo>
                  <a:pt x="925" y="2507"/>
                </a:lnTo>
                <a:lnTo>
                  <a:pt x="937" y="2508"/>
                </a:lnTo>
                <a:lnTo>
                  <a:pt x="952" y="2510"/>
                </a:lnTo>
                <a:lnTo>
                  <a:pt x="952" y="2515"/>
                </a:lnTo>
                <a:lnTo>
                  <a:pt x="952" y="2521"/>
                </a:lnTo>
                <a:lnTo>
                  <a:pt x="946" y="2525"/>
                </a:lnTo>
                <a:lnTo>
                  <a:pt x="939" y="2529"/>
                </a:lnTo>
                <a:lnTo>
                  <a:pt x="935" y="2533"/>
                </a:lnTo>
                <a:lnTo>
                  <a:pt x="930" y="2538"/>
                </a:lnTo>
                <a:lnTo>
                  <a:pt x="922" y="2548"/>
                </a:lnTo>
                <a:lnTo>
                  <a:pt x="913" y="2560"/>
                </a:lnTo>
                <a:lnTo>
                  <a:pt x="906" y="2550"/>
                </a:lnTo>
                <a:lnTo>
                  <a:pt x="902" y="2543"/>
                </a:lnTo>
                <a:lnTo>
                  <a:pt x="898" y="2535"/>
                </a:lnTo>
                <a:lnTo>
                  <a:pt x="895" y="2525"/>
                </a:lnTo>
                <a:lnTo>
                  <a:pt x="879" y="2519"/>
                </a:lnTo>
                <a:lnTo>
                  <a:pt x="865" y="2516"/>
                </a:lnTo>
                <a:lnTo>
                  <a:pt x="865" y="2519"/>
                </a:lnTo>
                <a:lnTo>
                  <a:pt x="865" y="2525"/>
                </a:lnTo>
                <a:lnTo>
                  <a:pt x="844" y="2527"/>
                </a:lnTo>
                <a:lnTo>
                  <a:pt x="822" y="2530"/>
                </a:lnTo>
                <a:lnTo>
                  <a:pt x="801" y="2533"/>
                </a:lnTo>
                <a:lnTo>
                  <a:pt x="780" y="2535"/>
                </a:lnTo>
                <a:lnTo>
                  <a:pt x="789" y="2512"/>
                </a:lnTo>
                <a:lnTo>
                  <a:pt x="796" y="2492"/>
                </a:lnTo>
                <a:lnTo>
                  <a:pt x="798" y="2483"/>
                </a:lnTo>
                <a:lnTo>
                  <a:pt x="802" y="2474"/>
                </a:lnTo>
                <a:lnTo>
                  <a:pt x="804" y="2462"/>
                </a:lnTo>
                <a:lnTo>
                  <a:pt x="805" y="2450"/>
                </a:lnTo>
                <a:lnTo>
                  <a:pt x="787" y="2445"/>
                </a:lnTo>
                <a:lnTo>
                  <a:pt x="768" y="2437"/>
                </a:lnTo>
                <a:lnTo>
                  <a:pt x="748" y="2429"/>
                </a:lnTo>
                <a:lnTo>
                  <a:pt x="728" y="2419"/>
                </a:lnTo>
                <a:lnTo>
                  <a:pt x="719" y="2414"/>
                </a:lnTo>
                <a:lnTo>
                  <a:pt x="709" y="2407"/>
                </a:lnTo>
                <a:lnTo>
                  <a:pt x="701" y="2400"/>
                </a:lnTo>
                <a:lnTo>
                  <a:pt x="693" y="2394"/>
                </a:lnTo>
                <a:lnTo>
                  <a:pt x="686" y="2386"/>
                </a:lnTo>
                <a:lnTo>
                  <a:pt x="681" y="2378"/>
                </a:lnTo>
                <a:lnTo>
                  <a:pt x="676" y="2369"/>
                </a:lnTo>
                <a:lnTo>
                  <a:pt x="674" y="2361"/>
                </a:lnTo>
                <a:lnTo>
                  <a:pt x="664" y="2358"/>
                </a:lnTo>
                <a:lnTo>
                  <a:pt x="654" y="2355"/>
                </a:lnTo>
                <a:lnTo>
                  <a:pt x="640" y="2354"/>
                </a:lnTo>
                <a:lnTo>
                  <a:pt x="614" y="2352"/>
                </a:lnTo>
                <a:lnTo>
                  <a:pt x="614" y="2345"/>
                </a:lnTo>
                <a:lnTo>
                  <a:pt x="612" y="2339"/>
                </a:lnTo>
                <a:lnTo>
                  <a:pt x="610" y="2333"/>
                </a:lnTo>
                <a:lnTo>
                  <a:pt x="608" y="2326"/>
                </a:lnTo>
                <a:lnTo>
                  <a:pt x="602" y="2314"/>
                </a:lnTo>
                <a:lnTo>
                  <a:pt x="599" y="2300"/>
                </a:lnTo>
                <a:lnTo>
                  <a:pt x="591" y="2298"/>
                </a:lnTo>
                <a:lnTo>
                  <a:pt x="584" y="2295"/>
                </a:lnTo>
                <a:lnTo>
                  <a:pt x="576" y="2292"/>
                </a:lnTo>
                <a:lnTo>
                  <a:pt x="568" y="2290"/>
                </a:lnTo>
                <a:lnTo>
                  <a:pt x="568" y="2278"/>
                </a:lnTo>
                <a:lnTo>
                  <a:pt x="568" y="2265"/>
                </a:lnTo>
                <a:lnTo>
                  <a:pt x="555" y="2259"/>
                </a:lnTo>
                <a:lnTo>
                  <a:pt x="541" y="2254"/>
                </a:lnTo>
                <a:lnTo>
                  <a:pt x="540" y="2247"/>
                </a:lnTo>
                <a:lnTo>
                  <a:pt x="540" y="2241"/>
                </a:lnTo>
                <a:lnTo>
                  <a:pt x="528" y="2239"/>
                </a:lnTo>
                <a:lnTo>
                  <a:pt x="517" y="2238"/>
                </a:lnTo>
                <a:lnTo>
                  <a:pt x="513" y="2229"/>
                </a:lnTo>
                <a:lnTo>
                  <a:pt x="512" y="2220"/>
                </a:lnTo>
                <a:lnTo>
                  <a:pt x="511" y="2209"/>
                </a:lnTo>
                <a:lnTo>
                  <a:pt x="509" y="2200"/>
                </a:lnTo>
                <a:lnTo>
                  <a:pt x="507" y="2191"/>
                </a:lnTo>
                <a:lnTo>
                  <a:pt x="504" y="2183"/>
                </a:lnTo>
                <a:lnTo>
                  <a:pt x="501" y="2179"/>
                </a:lnTo>
                <a:lnTo>
                  <a:pt x="498" y="2177"/>
                </a:lnTo>
                <a:lnTo>
                  <a:pt x="494" y="2175"/>
                </a:lnTo>
                <a:lnTo>
                  <a:pt x="488" y="2173"/>
                </a:lnTo>
                <a:lnTo>
                  <a:pt x="490" y="2157"/>
                </a:lnTo>
                <a:lnTo>
                  <a:pt x="492" y="2142"/>
                </a:lnTo>
                <a:lnTo>
                  <a:pt x="493" y="2126"/>
                </a:lnTo>
                <a:lnTo>
                  <a:pt x="493" y="2110"/>
                </a:lnTo>
                <a:lnTo>
                  <a:pt x="492" y="2079"/>
                </a:lnTo>
                <a:lnTo>
                  <a:pt x="490" y="2047"/>
                </a:lnTo>
                <a:lnTo>
                  <a:pt x="483" y="2039"/>
                </a:lnTo>
                <a:lnTo>
                  <a:pt x="478" y="2033"/>
                </a:lnTo>
                <a:lnTo>
                  <a:pt x="474" y="2026"/>
                </a:lnTo>
                <a:lnTo>
                  <a:pt x="470" y="2017"/>
                </a:lnTo>
                <a:lnTo>
                  <a:pt x="462" y="2024"/>
                </a:lnTo>
                <a:lnTo>
                  <a:pt x="457" y="2030"/>
                </a:lnTo>
                <a:lnTo>
                  <a:pt x="453" y="2035"/>
                </a:lnTo>
                <a:lnTo>
                  <a:pt x="449" y="2041"/>
                </a:lnTo>
                <a:lnTo>
                  <a:pt x="446" y="2047"/>
                </a:lnTo>
                <a:lnTo>
                  <a:pt x="444" y="2054"/>
                </a:lnTo>
                <a:lnTo>
                  <a:pt x="442" y="2059"/>
                </a:lnTo>
                <a:lnTo>
                  <a:pt x="441" y="2065"/>
                </a:lnTo>
                <a:lnTo>
                  <a:pt x="440" y="2079"/>
                </a:lnTo>
                <a:lnTo>
                  <a:pt x="440" y="2092"/>
                </a:lnTo>
                <a:lnTo>
                  <a:pt x="442" y="2105"/>
                </a:lnTo>
                <a:lnTo>
                  <a:pt x="443" y="2121"/>
                </a:lnTo>
                <a:lnTo>
                  <a:pt x="436" y="2119"/>
                </a:lnTo>
                <a:lnTo>
                  <a:pt x="427" y="2116"/>
                </a:lnTo>
                <a:lnTo>
                  <a:pt x="420" y="2111"/>
                </a:lnTo>
                <a:lnTo>
                  <a:pt x="414" y="2105"/>
                </a:lnTo>
                <a:lnTo>
                  <a:pt x="408" y="2099"/>
                </a:lnTo>
                <a:lnTo>
                  <a:pt x="402" y="2092"/>
                </a:lnTo>
                <a:lnTo>
                  <a:pt x="398" y="2085"/>
                </a:lnTo>
                <a:lnTo>
                  <a:pt x="395" y="2077"/>
                </a:lnTo>
                <a:lnTo>
                  <a:pt x="395" y="2071"/>
                </a:lnTo>
                <a:lnTo>
                  <a:pt x="394" y="2067"/>
                </a:lnTo>
                <a:lnTo>
                  <a:pt x="393" y="2062"/>
                </a:lnTo>
                <a:lnTo>
                  <a:pt x="391" y="2058"/>
                </a:lnTo>
                <a:lnTo>
                  <a:pt x="386" y="2049"/>
                </a:lnTo>
                <a:lnTo>
                  <a:pt x="381" y="2042"/>
                </a:lnTo>
                <a:lnTo>
                  <a:pt x="374" y="2035"/>
                </a:lnTo>
                <a:lnTo>
                  <a:pt x="368" y="2028"/>
                </a:lnTo>
                <a:lnTo>
                  <a:pt x="364" y="2019"/>
                </a:lnTo>
                <a:lnTo>
                  <a:pt x="361" y="2010"/>
                </a:lnTo>
                <a:lnTo>
                  <a:pt x="342" y="2012"/>
                </a:lnTo>
                <a:lnTo>
                  <a:pt x="327" y="2015"/>
                </a:lnTo>
                <a:lnTo>
                  <a:pt x="311" y="2020"/>
                </a:lnTo>
                <a:lnTo>
                  <a:pt x="293" y="2027"/>
                </a:lnTo>
                <a:lnTo>
                  <a:pt x="294" y="2036"/>
                </a:lnTo>
                <a:lnTo>
                  <a:pt x="297" y="2043"/>
                </a:lnTo>
                <a:lnTo>
                  <a:pt x="298" y="2052"/>
                </a:lnTo>
                <a:lnTo>
                  <a:pt x="301" y="2059"/>
                </a:lnTo>
                <a:lnTo>
                  <a:pt x="306" y="2073"/>
                </a:lnTo>
                <a:lnTo>
                  <a:pt x="313" y="2087"/>
                </a:lnTo>
                <a:lnTo>
                  <a:pt x="329" y="2114"/>
                </a:lnTo>
                <a:lnTo>
                  <a:pt x="346" y="2142"/>
                </a:lnTo>
                <a:lnTo>
                  <a:pt x="345" y="2146"/>
                </a:lnTo>
                <a:lnTo>
                  <a:pt x="344" y="2149"/>
                </a:lnTo>
                <a:lnTo>
                  <a:pt x="342" y="2151"/>
                </a:lnTo>
                <a:lnTo>
                  <a:pt x="339" y="2153"/>
                </a:lnTo>
                <a:lnTo>
                  <a:pt x="327" y="2149"/>
                </a:lnTo>
                <a:lnTo>
                  <a:pt x="315" y="2145"/>
                </a:lnTo>
                <a:lnTo>
                  <a:pt x="315" y="2149"/>
                </a:lnTo>
                <a:lnTo>
                  <a:pt x="315" y="2153"/>
                </a:lnTo>
                <a:lnTo>
                  <a:pt x="304" y="2155"/>
                </a:lnTo>
                <a:lnTo>
                  <a:pt x="293" y="2158"/>
                </a:lnTo>
                <a:lnTo>
                  <a:pt x="282" y="2161"/>
                </a:lnTo>
                <a:lnTo>
                  <a:pt x="271" y="2166"/>
                </a:lnTo>
                <a:lnTo>
                  <a:pt x="260" y="2171"/>
                </a:lnTo>
                <a:lnTo>
                  <a:pt x="251" y="2177"/>
                </a:lnTo>
                <a:lnTo>
                  <a:pt x="243" y="2184"/>
                </a:lnTo>
                <a:lnTo>
                  <a:pt x="235" y="2194"/>
                </a:lnTo>
                <a:close/>
              </a:path>
            </a:pathLst>
          </a:custGeom>
          <a:solidFill>
            <a:srgbClr val="62E13F"/>
          </a:solidFill>
          <a:ln w="12700" cap="flat" cmpd="sng" algn="ctr">
            <a:solidFill>
              <a:srgbClr val="808080">
                <a:lumMod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>
            <a:glow rad="38100">
              <a:schemeClr val="accent1">
                <a:lumMod val="100000"/>
              </a:schemeClr>
            </a:glow>
          </a:effectLst>
          <a:scene3d>
            <a:camera prst="orthographicFront"/>
            <a:lightRig rig="threePt" dir="t"/>
          </a:scene3d>
          <a:sp3d>
            <a:bevelT w="0" h="0"/>
          </a:sp3d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Freeform 369">
            <a:extLst>
              <a:ext uri="{FF2B5EF4-FFF2-40B4-BE49-F238E27FC236}">
                <a16:creationId xmlns:a16="http://schemas.microsoft.com/office/drawing/2014/main" id="{2857FE45-FF09-474F-9140-16F044987775}"/>
              </a:ext>
            </a:extLst>
          </p:cNvPr>
          <p:cNvSpPr>
            <a:spLocks/>
          </p:cNvSpPr>
          <p:nvPr/>
        </p:nvSpPr>
        <p:spPr bwMode="auto">
          <a:xfrm>
            <a:off x="2594266" y="1525162"/>
            <a:ext cx="1348700" cy="1328885"/>
          </a:xfrm>
          <a:custGeom>
            <a:avLst/>
            <a:gdLst>
              <a:gd name="T0" fmla="*/ 2147483646 w 3269"/>
              <a:gd name="T1" fmla="*/ 2147483646 h 3265"/>
              <a:gd name="T2" fmla="*/ 2147483646 w 3269"/>
              <a:gd name="T3" fmla="*/ 2147483646 h 3265"/>
              <a:gd name="T4" fmla="*/ 2147483646 w 3269"/>
              <a:gd name="T5" fmla="*/ 2147483646 h 3265"/>
              <a:gd name="T6" fmla="*/ 2147483646 w 3269"/>
              <a:gd name="T7" fmla="*/ 2147483646 h 3265"/>
              <a:gd name="T8" fmla="*/ 2147483646 w 3269"/>
              <a:gd name="T9" fmla="*/ 2147483646 h 3265"/>
              <a:gd name="T10" fmla="*/ 2147483646 w 3269"/>
              <a:gd name="T11" fmla="*/ 2147483646 h 3265"/>
              <a:gd name="T12" fmla="*/ 2147483646 w 3269"/>
              <a:gd name="T13" fmla="*/ 2147483646 h 3265"/>
              <a:gd name="T14" fmla="*/ 2147483646 w 3269"/>
              <a:gd name="T15" fmla="*/ 2147483646 h 3265"/>
              <a:gd name="T16" fmla="*/ 2147483646 w 3269"/>
              <a:gd name="T17" fmla="*/ 2147483646 h 3265"/>
              <a:gd name="T18" fmla="*/ 2147483646 w 3269"/>
              <a:gd name="T19" fmla="*/ 2147483646 h 3265"/>
              <a:gd name="T20" fmla="*/ 2147483646 w 3269"/>
              <a:gd name="T21" fmla="*/ 2147483646 h 3265"/>
              <a:gd name="T22" fmla="*/ 2147483646 w 3269"/>
              <a:gd name="T23" fmla="*/ 2147483646 h 3265"/>
              <a:gd name="T24" fmla="*/ 2147483646 w 3269"/>
              <a:gd name="T25" fmla="*/ 2147483646 h 3265"/>
              <a:gd name="T26" fmla="*/ 2147483646 w 3269"/>
              <a:gd name="T27" fmla="*/ 2147483646 h 3265"/>
              <a:gd name="T28" fmla="*/ 2147483646 w 3269"/>
              <a:gd name="T29" fmla="*/ 2147483646 h 3265"/>
              <a:gd name="T30" fmla="*/ 2147483646 w 3269"/>
              <a:gd name="T31" fmla="*/ 2147483646 h 3265"/>
              <a:gd name="T32" fmla="*/ 2147483646 w 3269"/>
              <a:gd name="T33" fmla="*/ 2147483646 h 3265"/>
              <a:gd name="T34" fmla="*/ 2147483646 w 3269"/>
              <a:gd name="T35" fmla="*/ 2147483646 h 3265"/>
              <a:gd name="T36" fmla="*/ 2147483646 w 3269"/>
              <a:gd name="T37" fmla="*/ 2147483646 h 3265"/>
              <a:gd name="T38" fmla="*/ 2147483646 w 3269"/>
              <a:gd name="T39" fmla="*/ 0 h 3265"/>
              <a:gd name="T40" fmla="*/ 2147483646 w 3269"/>
              <a:gd name="T41" fmla="*/ 2147483646 h 3265"/>
              <a:gd name="T42" fmla="*/ 2147483646 w 3269"/>
              <a:gd name="T43" fmla="*/ 2147483646 h 3265"/>
              <a:gd name="T44" fmla="*/ 2147483646 w 3269"/>
              <a:gd name="T45" fmla="*/ 2147483646 h 3265"/>
              <a:gd name="T46" fmla="*/ 2147483646 w 3269"/>
              <a:gd name="T47" fmla="*/ 2147483646 h 3265"/>
              <a:gd name="T48" fmla="*/ 2147483646 w 3269"/>
              <a:gd name="T49" fmla="*/ 2147483646 h 3265"/>
              <a:gd name="T50" fmla="*/ 2147483646 w 3269"/>
              <a:gd name="T51" fmla="*/ 2147483646 h 3265"/>
              <a:gd name="T52" fmla="*/ 2147483646 w 3269"/>
              <a:gd name="T53" fmla="*/ 2147483646 h 3265"/>
              <a:gd name="T54" fmla="*/ 2147483646 w 3269"/>
              <a:gd name="T55" fmla="*/ 2147483646 h 3265"/>
              <a:gd name="T56" fmla="*/ 2147483646 w 3269"/>
              <a:gd name="T57" fmla="*/ 2147483646 h 3265"/>
              <a:gd name="T58" fmla="*/ 2147483646 w 3269"/>
              <a:gd name="T59" fmla="*/ 2147483646 h 3265"/>
              <a:gd name="T60" fmla="*/ 2147483646 w 3269"/>
              <a:gd name="T61" fmla="*/ 2147483646 h 3265"/>
              <a:gd name="T62" fmla="*/ 2147483646 w 3269"/>
              <a:gd name="T63" fmla="*/ 2147483646 h 3265"/>
              <a:gd name="T64" fmla="*/ 2147483646 w 3269"/>
              <a:gd name="T65" fmla="*/ 2147483646 h 3265"/>
              <a:gd name="T66" fmla="*/ 2147483646 w 3269"/>
              <a:gd name="T67" fmla="*/ 2147483646 h 3265"/>
              <a:gd name="T68" fmla="*/ 2147483646 w 3269"/>
              <a:gd name="T69" fmla="*/ 2147483646 h 3265"/>
              <a:gd name="T70" fmla="*/ 2147483646 w 3269"/>
              <a:gd name="T71" fmla="*/ 2147483646 h 3265"/>
              <a:gd name="T72" fmla="*/ 2147483646 w 3269"/>
              <a:gd name="T73" fmla="*/ 2147483646 h 3265"/>
              <a:gd name="T74" fmla="*/ 2147483646 w 3269"/>
              <a:gd name="T75" fmla="*/ 2147483646 h 3265"/>
              <a:gd name="T76" fmla="*/ 2147483646 w 3269"/>
              <a:gd name="T77" fmla="*/ 2147483646 h 3265"/>
              <a:gd name="T78" fmla="*/ 2147483646 w 3269"/>
              <a:gd name="T79" fmla="*/ 2147483646 h 3265"/>
              <a:gd name="T80" fmla="*/ 2147483646 w 3269"/>
              <a:gd name="T81" fmla="*/ 2147483646 h 3265"/>
              <a:gd name="T82" fmla="*/ 2147483646 w 3269"/>
              <a:gd name="T83" fmla="*/ 2147483646 h 3265"/>
              <a:gd name="T84" fmla="*/ 2147483646 w 3269"/>
              <a:gd name="T85" fmla="*/ 2147483646 h 3265"/>
              <a:gd name="T86" fmla="*/ 2147483646 w 3269"/>
              <a:gd name="T87" fmla="*/ 2147483646 h 3265"/>
              <a:gd name="T88" fmla="*/ 2147483646 w 3269"/>
              <a:gd name="T89" fmla="*/ 2147483646 h 3265"/>
              <a:gd name="T90" fmla="*/ 2147483646 w 3269"/>
              <a:gd name="T91" fmla="*/ 2147483646 h 3265"/>
              <a:gd name="T92" fmla="*/ 2147483646 w 3269"/>
              <a:gd name="T93" fmla="*/ 2147483646 h 3265"/>
              <a:gd name="T94" fmla="*/ 2147483646 w 3269"/>
              <a:gd name="T95" fmla="*/ 2147483646 h 3265"/>
              <a:gd name="T96" fmla="*/ 2147483646 w 3269"/>
              <a:gd name="T97" fmla="*/ 2147483646 h 3265"/>
              <a:gd name="T98" fmla="*/ 2147483646 w 3269"/>
              <a:gd name="T99" fmla="*/ 2147483646 h 3265"/>
              <a:gd name="T100" fmla="*/ 2147483646 w 3269"/>
              <a:gd name="T101" fmla="*/ 2147483646 h 3265"/>
              <a:gd name="T102" fmla="*/ 2147483646 w 3269"/>
              <a:gd name="T103" fmla="*/ 2147483646 h 3265"/>
              <a:gd name="T104" fmla="*/ 2147483646 w 3269"/>
              <a:gd name="T105" fmla="*/ 2147483646 h 3265"/>
              <a:gd name="T106" fmla="*/ 2147483646 w 3269"/>
              <a:gd name="T107" fmla="*/ 2147483646 h 3265"/>
              <a:gd name="T108" fmla="*/ 2147483646 w 3269"/>
              <a:gd name="T109" fmla="*/ 2147483646 h 3265"/>
              <a:gd name="T110" fmla="*/ 2147483646 w 3269"/>
              <a:gd name="T111" fmla="*/ 2147483646 h 3265"/>
              <a:gd name="T112" fmla="*/ 2147483646 w 3269"/>
              <a:gd name="T113" fmla="*/ 2147483646 h 3265"/>
              <a:gd name="T114" fmla="*/ 2147483646 w 3269"/>
              <a:gd name="T115" fmla="*/ 2147483646 h 3265"/>
              <a:gd name="T116" fmla="*/ 2147483646 w 3269"/>
              <a:gd name="T117" fmla="*/ 2147483646 h 3265"/>
              <a:gd name="T118" fmla="*/ 2147483646 w 3269"/>
              <a:gd name="T119" fmla="*/ 2147483646 h 3265"/>
              <a:gd name="T120" fmla="*/ 2147483646 w 3269"/>
              <a:gd name="T121" fmla="*/ 2147483646 h 3265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3269"/>
              <a:gd name="T184" fmla="*/ 0 h 3265"/>
              <a:gd name="T185" fmla="*/ 3269 w 3269"/>
              <a:gd name="T186" fmla="*/ 3265 h 3265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3269" h="3265">
                <a:moveTo>
                  <a:pt x="556" y="2708"/>
                </a:moveTo>
                <a:lnTo>
                  <a:pt x="559" y="2708"/>
                </a:lnTo>
                <a:lnTo>
                  <a:pt x="564" y="2708"/>
                </a:lnTo>
                <a:lnTo>
                  <a:pt x="565" y="2686"/>
                </a:lnTo>
                <a:lnTo>
                  <a:pt x="567" y="2665"/>
                </a:lnTo>
                <a:lnTo>
                  <a:pt x="569" y="2645"/>
                </a:lnTo>
                <a:lnTo>
                  <a:pt x="570" y="2624"/>
                </a:lnTo>
                <a:lnTo>
                  <a:pt x="572" y="2612"/>
                </a:lnTo>
                <a:lnTo>
                  <a:pt x="574" y="2602"/>
                </a:lnTo>
                <a:lnTo>
                  <a:pt x="576" y="2591"/>
                </a:lnTo>
                <a:lnTo>
                  <a:pt x="579" y="2580"/>
                </a:lnTo>
                <a:lnTo>
                  <a:pt x="582" y="2580"/>
                </a:lnTo>
                <a:lnTo>
                  <a:pt x="588" y="2580"/>
                </a:lnTo>
                <a:lnTo>
                  <a:pt x="588" y="2560"/>
                </a:lnTo>
                <a:lnTo>
                  <a:pt x="588" y="2539"/>
                </a:lnTo>
                <a:lnTo>
                  <a:pt x="588" y="2519"/>
                </a:lnTo>
                <a:lnTo>
                  <a:pt x="588" y="2498"/>
                </a:lnTo>
                <a:lnTo>
                  <a:pt x="584" y="2489"/>
                </a:lnTo>
                <a:lnTo>
                  <a:pt x="580" y="2480"/>
                </a:lnTo>
                <a:lnTo>
                  <a:pt x="578" y="2469"/>
                </a:lnTo>
                <a:lnTo>
                  <a:pt x="575" y="2461"/>
                </a:lnTo>
                <a:lnTo>
                  <a:pt x="574" y="2440"/>
                </a:lnTo>
                <a:lnTo>
                  <a:pt x="573" y="2420"/>
                </a:lnTo>
                <a:lnTo>
                  <a:pt x="572" y="2399"/>
                </a:lnTo>
                <a:lnTo>
                  <a:pt x="571" y="2379"/>
                </a:lnTo>
                <a:lnTo>
                  <a:pt x="570" y="2358"/>
                </a:lnTo>
                <a:lnTo>
                  <a:pt x="569" y="2339"/>
                </a:lnTo>
                <a:lnTo>
                  <a:pt x="568" y="2318"/>
                </a:lnTo>
                <a:lnTo>
                  <a:pt x="567" y="2298"/>
                </a:lnTo>
                <a:lnTo>
                  <a:pt x="538" y="2295"/>
                </a:lnTo>
                <a:lnTo>
                  <a:pt x="508" y="2291"/>
                </a:lnTo>
                <a:lnTo>
                  <a:pt x="479" y="2286"/>
                </a:lnTo>
                <a:lnTo>
                  <a:pt x="449" y="2281"/>
                </a:lnTo>
                <a:lnTo>
                  <a:pt x="420" y="2275"/>
                </a:lnTo>
                <a:lnTo>
                  <a:pt x="390" y="2270"/>
                </a:lnTo>
                <a:lnTo>
                  <a:pt x="361" y="2264"/>
                </a:lnTo>
                <a:lnTo>
                  <a:pt x="332" y="2258"/>
                </a:lnTo>
                <a:lnTo>
                  <a:pt x="332" y="2254"/>
                </a:lnTo>
                <a:lnTo>
                  <a:pt x="332" y="2250"/>
                </a:lnTo>
                <a:lnTo>
                  <a:pt x="313" y="2248"/>
                </a:lnTo>
                <a:lnTo>
                  <a:pt x="294" y="2247"/>
                </a:lnTo>
                <a:lnTo>
                  <a:pt x="276" y="2246"/>
                </a:lnTo>
                <a:lnTo>
                  <a:pt x="257" y="2245"/>
                </a:lnTo>
                <a:lnTo>
                  <a:pt x="235" y="2241"/>
                </a:lnTo>
                <a:lnTo>
                  <a:pt x="216" y="2237"/>
                </a:lnTo>
                <a:lnTo>
                  <a:pt x="200" y="2234"/>
                </a:lnTo>
                <a:lnTo>
                  <a:pt x="182" y="2230"/>
                </a:lnTo>
                <a:lnTo>
                  <a:pt x="160" y="2227"/>
                </a:lnTo>
                <a:lnTo>
                  <a:pt x="133" y="2221"/>
                </a:lnTo>
                <a:lnTo>
                  <a:pt x="97" y="2216"/>
                </a:lnTo>
                <a:lnTo>
                  <a:pt x="51" y="2209"/>
                </a:lnTo>
                <a:lnTo>
                  <a:pt x="54" y="2188"/>
                </a:lnTo>
                <a:lnTo>
                  <a:pt x="56" y="2168"/>
                </a:lnTo>
                <a:lnTo>
                  <a:pt x="58" y="2147"/>
                </a:lnTo>
                <a:lnTo>
                  <a:pt x="61" y="2126"/>
                </a:lnTo>
                <a:lnTo>
                  <a:pt x="63" y="2105"/>
                </a:lnTo>
                <a:lnTo>
                  <a:pt x="66" y="2086"/>
                </a:lnTo>
                <a:lnTo>
                  <a:pt x="68" y="2065"/>
                </a:lnTo>
                <a:lnTo>
                  <a:pt x="71" y="2045"/>
                </a:lnTo>
                <a:lnTo>
                  <a:pt x="75" y="2045"/>
                </a:lnTo>
                <a:lnTo>
                  <a:pt x="80" y="2045"/>
                </a:lnTo>
                <a:lnTo>
                  <a:pt x="81" y="2025"/>
                </a:lnTo>
                <a:lnTo>
                  <a:pt x="84" y="2005"/>
                </a:lnTo>
                <a:lnTo>
                  <a:pt x="87" y="1983"/>
                </a:lnTo>
                <a:lnTo>
                  <a:pt x="90" y="1961"/>
                </a:lnTo>
                <a:lnTo>
                  <a:pt x="95" y="1939"/>
                </a:lnTo>
                <a:lnTo>
                  <a:pt x="101" y="1919"/>
                </a:lnTo>
                <a:lnTo>
                  <a:pt x="108" y="1899"/>
                </a:lnTo>
                <a:lnTo>
                  <a:pt x="116" y="1881"/>
                </a:lnTo>
                <a:lnTo>
                  <a:pt x="116" y="1868"/>
                </a:lnTo>
                <a:lnTo>
                  <a:pt x="116" y="1854"/>
                </a:lnTo>
                <a:lnTo>
                  <a:pt x="116" y="1841"/>
                </a:lnTo>
                <a:lnTo>
                  <a:pt x="117" y="1827"/>
                </a:lnTo>
                <a:lnTo>
                  <a:pt x="105" y="1827"/>
                </a:lnTo>
                <a:lnTo>
                  <a:pt x="95" y="1827"/>
                </a:lnTo>
                <a:lnTo>
                  <a:pt x="85" y="1827"/>
                </a:lnTo>
                <a:lnTo>
                  <a:pt x="73" y="1827"/>
                </a:lnTo>
                <a:lnTo>
                  <a:pt x="55" y="1822"/>
                </a:lnTo>
                <a:lnTo>
                  <a:pt x="36" y="1817"/>
                </a:lnTo>
                <a:lnTo>
                  <a:pt x="17" y="1812"/>
                </a:lnTo>
                <a:lnTo>
                  <a:pt x="0" y="1806"/>
                </a:lnTo>
                <a:lnTo>
                  <a:pt x="8" y="1761"/>
                </a:lnTo>
                <a:lnTo>
                  <a:pt x="16" y="1715"/>
                </a:lnTo>
                <a:lnTo>
                  <a:pt x="25" y="1670"/>
                </a:lnTo>
                <a:lnTo>
                  <a:pt x="34" y="1624"/>
                </a:lnTo>
                <a:lnTo>
                  <a:pt x="42" y="1578"/>
                </a:lnTo>
                <a:lnTo>
                  <a:pt x="52" y="1533"/>
                </a:lnTo>
                <a:lnTo>
                  <a:pt x="62" y="1488"/>
                </a:lnTo>
                <a:lnTo>
                  <a:pt x="71" y="1442"/>
                </a:lnTo>
                <a:lnTo>
                  <a:pt x="75" y="1442"/>
                </a:lnTo>
                <a:lnTo>
                  <a:pt x="80" y="1442"/>
                </a:lnTo>
                <a:lnTo>
                  <a:pt x="83" y="1425"/>
                </a:lnTo>
                <a:lnTo>
                  <a:pt x="86" y="1407"/>
                </a:lnTo>
                <a:lnTo>
                  <a:pt x="89" y="1391"/>
                </a:lnTo>
                <a:lnTo>
                  <a:pt x="93" y="1374"/>
                </a:lnTo>
                <a:lnTo>
                  <a:pt x="101" y="1342"/>
                </a:lnTo>
                <a:lnTo>
                  <a:pt x="110" y="1309"/>
                </a:lnTo>
                <a:lnTo>
                  <a:pt x="109" y="1283"/>
                </a:lnTo>
                <a:lnTo>
                  <a:pt x="109" y="1269"/>
                </a:lnTo>
                <a:lnTo>
                  <a:pt x="110" y="1263"/>
                </a:lnTo>
                <a:lnTo>
                  <a:pt x="112" y="1259"/>
                </a:lnTo>
                <a:lnTo>
                  <a:pt x="136" y="1258"/>
                </a:lnTo>
                <a:lnTo>
                  <a:pt x="158" y="1258"/>
                </a:lnTo>
                <a:lnTo>
                  <a:pt x="182" y="1258"/>
                </a:lnTo>
                <a:lnTo>
                  <a:pt x="205" y="1257"/>
                </a:lnTo>
                <a:lnTo>
                  <a:pt x="229" y="1257"/>
                </a:lnTo>
                <a:lnTo>
                  <a:pt x="252" y="1257"/>
                </a:lnTo>
                <a:lnTo>
                  <a:pt x="276" y="1257"/>
                </a:lnTo>
                <a:lnTo>
                  <a:pt x="299" y="1256"/>
                </a:lnTo>
                <a:lnTo>
                  <a:pt x="307" y="1252"/>
                </a:lnTo>
                <a:lnTo>
                  <a:pt x="312" y="1246"/>
                </a:lnTo>
                <a:lnTo>
                  <a:pt x="317" y="1242"/>
                </a:lnTo>
                <a:lnTo>
                  <a:pt x="322" y="1237"/>
                </a:lnTo>
                <a:lnTo>
                  <a:pt x="329" y="1227"/>
                </a:lnTo>
                <a:lnTo>
                  <a:pt x="339" y="1213"/>
                </a:lnTo>
                <a:lnTo>
                  <a:pt x="369" y="1210"/>
                </a:lnTo>
                <a:lnTo>
                  <a:pt x="393" y="1208"/>
                </a:lnTo>
                <a:lnTo>
                  <a:pt x="421" y="1207"/>
                </a:lnTo>
                <a:lnTo>
                  <a:pt x="466" y="1207"/>
                </a:lnTo>
                <a:lnTo>
                  <a:pt x="470" y="1203"/>
                </a:lnTo>
                <a:lnTo>
                  <a:pt x="473" y="1199"/>
                </a:lnTo>
                <a:lnTo>
                  <a:pt x="475" y="1195"/>
                </a:lnTo>
                <a:lnTo>
                  <a:pt x="476" y="1190"/>
                </a:lnTo>
                <a:lnTo>
                  <a:pt x="477" y="1186"/>
                </a:lnTo>
                <a:lnTo>
                  <a:pt x="477" y="1182"/>
                </a:lnTo>
                <a:lnTo>
                  <a:pt x="477" y="1177"/>
                </a:lnTo>
                <a:lnTo>
                  <a:pt x="475" y="1173"/>
                </a:lnTo>
                <a:lnTo>
                  <a:pt x="472" y="1163"/>
                </a:lnTo>
                <a:lnTo>
                  <a:pt x="466" y="1154"/>
                </a:lnTo>
                <a:lnTo>
                  <a:pt x="459" y="1145"/>
                </a:lnTo>
                <a:lnTo>
                  <a:pt x="451" y="1135"/>
                </a:lnTo>
                <a:lnTo>
                  <a:pt x="433" y="1118"/>
                </a:lnTo>
                <a:lnTo>
                  <a:pt x="414" y="1101"/>
                </a:lnTo>
                <a:lnTo>
                  <a:pt x="397" y="1087"/>
                </a:lnTo>
                <a:lnTo>
                  <a:pt x="384" y="1074"/>
                </a:lnTo>
                <a:lnTo>
                  <a:pt x="373" y="1073"/>
                </a:lnTo>
                <a:lnTo>
                  <a:pt x="364" y="1070"/>
                </a:lnTo>
                <a:lnTo>
                  <a:pt x="354" y="1067"/>
                </a:lnTo>
                <a:lnTo>
                  <a:pt x="347" y="1063"/>
                </a:lnTo>
                <a:lnTo>
                  <a:pt x="341" y="1058"/>
                </a:lnTo>
                <a:lnTo>
                  <a:pt x="335" y="1051"/>
                </a:lnTo>
                <a:lnTo>
                  <a:pt x="330" y="1045"/>
                </a:lnTo>
                <a:lnTo>
                  <a:pt x="326" y="1039"/>
                </a:lnTo>
                <a:lnTo>
                  <a:pt x="323" y="1032"/>
                </a:lnTo>
                <a:lnTo>
                  <a:pt x="320" y="1023"/>
                </a:lnTo>
                <a:lnTo>
                  <a:pt x="318" y="1015"/>
                </a:lnTo>
                <a:lnTo>
                  <a:pt x="316" y="1007"/>
                </a:lnTo>
                <a:lnTo>
                  <a:pt x="313" y="988"/>
                </a:lnTo>
                <a:lnTo>
                  <a:pt x="310" y="969"/>
                </a:lnTo>
                <a:lnTo>
                  <a:pt x="306" y="969"/>
                </a:lnTo>
                <a:lnTo>
                  <a:pt x="301" y="969"/>
                </a:lnTo>
                <a:lnTo>
                  <a:pt x="304" y="961"/>
                </a:lnTo>
                <a:lnTo>
                  <a:pt x="306" y="953"/>
                </a:lnTo>
                <a:lnTo>
                  <a:pt x="308" y="946"/>
                </a:lnTo>
                <a:lnTo>
                  <a:pt x="310" y="937"/>
                </a:lnTo>
                <a:lnTo>
                  <a:pt x="314" y="937"/>
                </a:lnTo>
                <a:lnTo>
                  <a:pt x="318" y="937"/>
                </a:lnTo>
                <a:lnTo>
                  <a:pt x="322" y="909"/>
                </a:lnTo>
                <a:lnTo>
                  <a:pt x="325" y="892"/>
                </a:lnTo>
                <a:lnTo>
                  <a:pt x="328" y="879"/>
                </a:lnTo>
                <a:lnTo>
                  <a:pt x="330" y="867"/>
                </a:lnTo>
                <a:lnTo>
                  <a:pt x="340" y="869"/>
                </a:lnTo>
                <a:lnTo>
                  <a:pt x="348" y="871"/>
                </a:lnTo>
                <a:lnTo>
                  <a:pt x="357" y="873"/>
                </a:lnTo>
                <a:lnTo>
                  <a:pt x="368" y="875"/>
                </a:lnTo>
                <a:lnTo>
                  <a:pt x="397" y="879"/>
                </a:lnTo>
                <a:lnTo>
                  <a:pt x="414" y="882"/>
                </a:lnTo>
                <a:lnTo>
                  <a:pt x="428" y="886"/>
                </a:lnTo>
                <a:lnTo>
                  <a:pt x="444" y="892"/>
                </a:lnTo>
                <a:lnTo>
                  <a:pt x="476" y="897"/>
                </a:lnTo>
                <a:lnTo>
                  <a:pt x="507" y="902"/>
                </a:lnTo>
                <a:lnTo>
                  <a:pt x="538" y="907"/>
                </a:lnTo>
                <a:lnTo>
                  <a:pt x="570" y="915"/>
                </a:lnTo>
                <a:lnTo>
                  <a:pt x="601" y="921"/>
                </a:lnTo>
                <a:lnTo>
                  <a:pt x="632" y="928"/>
                </a:lnTo>
                <a:lnTo>
                  <a:pt x="663" y="934"/>
                </a:lnTo>
                <a:lnTo>
                  <a:pt x="694" y="940"/>
                </a:lnTo>
                <a:lnTo>
                  <a:pt x="716" y="948"/>
                </a:lnTo>
                <a:lnTo>
                  <a:pt x="742" y="957"/>
                </a:lnTo>
                <a:lnTo>
                  <a:pt x="755" y="961"/>
                </a:lnTo>
                <a:lnTo>
                  <a:pt x="767" y="964"/>
                </a:lnTo>
                <a:lnTo>
                  <a:pt x="779" y="966"/>
                </a:lnTo>
                <a:lnTo>
                  <a:pt x="790" y="967"/>
                </a:lnTo>
                <a:lnTo>
                  <a:pt x="794" y="944"/>
                </a:lnTo>
                <a:lnTo>
                  <a:pt x="798" y="920"/>
                </a:lnTo>
                <a:lnTo>
                  <a:pt x="802" y="896"/>
                </a:lnTo>
                <a:lnTo>
                  <a:pt x="807" y="872"/>
                </a:lnTo>
                <a:lnTo>
                  <a:pt x="812" y="848"/>
                </a:lnTo>
                <a:lnTo>
                  <a:pt x="817" y="824"/>
                </a:lnTo>
                <a:lnTo>
                  <a:pt x="820" y="800"/>
                </a:lnTo>
                <a:lnTo>
                  <a:pt x="823" y="778"/>
                </a:lnTo>
                <a:lnTo>
                  <a:pt x="844" y="768"/>
                </a:lnTo>
                <a:lnTo>
                  <a:pt x="860" y="760"/>
                </a:lnTo>
                <a:lnTo>
                  <a:pt x="878" y="752"/>
                </a:lnTo>
                <a:lnTo>
                  <a:pt x="903" y="742"/>
                </a:lnTo>
                <a:lnTo>
                  <a:pt x="913" y="733"/>
                </a:lnTo>
                <a:lnTo>
                  <a:pt x="926" y="723"/>
                </a:lnTo>
                <a:lnTo>
                  <a:pt x="939" y="713"/>
                </a:lnTo>
                <a:lnTo>
                  <a:pt x="954" y="704"/>
                </a:lnTo>
                <a:lnTo>
                  <a:pt x="969" y="695"/>
                </a:lnTo>
                <a:lnTo>
                  <a:pt x="985" y="686"/>
                </a:lnTo>
                <a:lnTo>
                  <a:pt x="999" y="680"/>
                </a:lnTo>
                <a:lnTo>
                  <a:pt x="1014" y="675"/>
                </a:lnTo>
                <a:lnTo>
                  <a:pt x="1037" y="675"/>
                </a:lnTo>
                <a:lnTo>
                  <a:pt x="1059" y="676"/>
                </a:lnTo>
                <a:lnTo>
                  <a:pt x="1081" y="677"/>
                </a:lnTo>
                <a:lnTo>
                  <a:pt x="1103" y="677"/>
                </a:lnTo>
                <a:lnTo>
                  <a:pt x="1125" y="677"/>
                </a:lnTo>
                <a:lnTo>
                  <a:pt x="1147" y="676"/>
                </a:lnTo>
                <a:lnTo>
                  <a:pt x="1169" y="674"/>
                </a:lnTo>
                <a:lnTo>
                  <a:pt x="1191" y="670"/>
                </a:lnTo>
                <a:lnTo>
                  <a:pt x="1192" y="667"/>
                </a:lnTo>
                <a:lnTo>
                  <a:pt x="1194" y="663"/>
                </a:lnTo>
                <a:lnTo>
                  <a:pt x="1238" y="655"/>
                </a:lnTo>
                <a:lnTo>
                  <a:pt x="1281" y="646"/>
                </a:lnTo>
                <a:lnTo>
                  <a:pt x="1325" y="635"/>
                </a:lnTo>
                <a:lnTo>
                  <a:pt x="1368" y="625"/>
                </a:lnTo>
                <a:lnTo>
                  <a:pt x="1412" y="614"/>
                </a:lnTo>
                <a:lnTo>
                  <a:pt x="1456" y="602"/>
                </a:lnTo>
                <a:lnTo>
                  <a:pt x="1499" y="590"/>
                </a:lnTo>
                <a:lnTo>
                  <a:pt x="1542" y="577"/>
                </a:lnTo>
                <a:lnTo>
                  <a:pt x="1556" y="577"/>
                </a:lnTo>
                <a:lnTo>
                  <a:pt x="1572" y="577"/>
                </a:lnTo>
                <a:lnTo>
                  <a:pt x="1584" y="584"/>
                </a:lnTo>
                <a:lnTo>
                  <a:pt x="1597" y="589"/>
                </a:lnTo>
                <a:lnTo>
                  <a:pt x="1609" y="594"/>
                </a:lnTo>
                <a:lnTo>
                  <a:pt x="1621" y="598"/>
                </a:lnTo>
                <a:lnTo>
                  <a:pt x="1634" y="600"/>
                </a:lnTo>
                <a:lnTo>
                  <a:pt x="1647" y="602"/>
                </a:lnTo>
                <a:lnTo>
                  <a:pt x="1660" y="603"/>
                </a:lnTo>
                <a:lnTo>
                  <a:pt x="1672" y="603"/>
                </a:lnTo>
                <a:lnTo>
                  <a:pt x="1685" y="602"/>
                </a:lnTo>
                <a:lnTo>
                  <a:pt x="1698" y="600"/>
                </a:lnTo>
                <a:lnTo>
                  <a:pt x="1710" y="596"/>
                </a:lnTo>
                <a:lnTo>
                  <a:pt x="1722" y="592"/>
                </a:lnTo>
                <a:lnTo>
                  <a:pt x="1733" y="586"/>
                </a:lnTo>
                <a:lnTo>
                  <a:pt x="1746" y="578"/>
                </a:lnTo>
                <a:lnTo>
                  <a:pt x="1756" y="569"/>
                </a:lnTo>
                <a:lnTo>
                  <a:pt x="1768" y="559"/>
                </a:lnTo>
                <a:lnTo>
                  <a:pt x="1771" y="549"/>
                </a:lnTo>
                <a:lnTo>
                  <a:pt x="1775" y="543"/>
                </a:lnTo>
                <a:lnTo>
                  <a:pt x="1782" y="535"/>
                </a:lnTo>
                <a:lnTo>
                  <a:pt x="1794" y="521"/>
                </a:lnTo>
                <a:lnTo>
                  <a:pt x="1793" y="501"/>
                </a:lnTo>
                <a:lnTo>
                  <a:pt x="1792" y="481"/>
                </a:lnTo>
                <a:lnTo>
                  <a:pt x="1790" y="461"/>
                </a:lnTo>
                <a:lnTo>
                  <a:pt x="1790" y="442"/>
                </a:lnTo>
                <a:lnTo>
                  <a:pt x="1797" y="435"/>
                </a:lnTo>
                <a:lnTo>
                  <a:pt x="1804" y="431"/>
                </a:lnTo>
                <a:lnTo>
                  <a:pt x="1811" y="427"/>
                </a:lnTo>
                <a:lnTo>
                  <a:pt x="1818" y="423"/>
                </a:lnTo>
                <a:lnTo>
                  <a:pt x="1835" y="418"/>
                </a:lnTo>
                <a:lnTo>
                  <a:pt x="1851" y="411"/>
                </a:lnTo>
                <a:lnTo>
                  <a:pt x="1856" y="399"/>
                </a:lnTo>
                <a:lnTo>
                  <a:pt x="1863" y="386"/>
                </a:lnTo>
                <a:lnTo>
                  <a:pt x="1870" y="372"/>
                </a:lnTo>
                <a:lnTo>
                  <a:pt x="1874" y="361"/>
                </a:lnTo>
                <a:lnTo>
                  <a:pt x="1879" y="361"/>
                </a:lnTo>
                <a:lnTo>
                  <a:pt x="1883" y="361"/>
                </a:lnTo>
                <a:lnTo>
                  <a:pt x="1888" y="345"/>
                </a:lnTo>
                <a:lnTo>
                  <a:pt x="1894" y="332"/>
                </a:lnTo>
                <a:lnTo>
                  <a:pt x="1901" y="319"/>
                </a:lnTo>
                <a:lnTo>
                  <a:pt x="1910" y="307"/>
                </a:lnTo>
                <a:lnTo>
                  <a:pt x="1928" y="283"/>
                </a:lnTo>
                <a:lnTo>
                  <a:pt x="1949" y="260"/>
                </a:lnTo>
                <a:lnTo>
                  <a:pt x="1958" y="238"/>
                </a:lnTo>
                <a:lnTo>
                  <a:pt x="1970" y="214"/>
                </a:lnTo>
                <a:lnTo>
                  <a:pt x="1976" y="203"/>
                </a:lnTo>
                <a:lnTo>
                  <a:pt x="1983" y="194"/>
                </a:lnTo>
                <a:lnTo>
                  <a:pt x="1989" y="189"/>
                </a:lnTo>
                <a:lnTo>
                  <a:pt x="1993" y="186"/>
                </a:lnTo>
                <a:lnTo>
                  <a:pt x="1998" y="183"/>
                </a:lnTo>
                <a:lnTo>
                  <a:pt x="2003" y="181"/>
                </a:lnTo>
                <a:lnTo>
                  <a:pt x="2009" y="160"/>
                </a:lnTo>
                <a:lnTo>
                  <a:pt x="2018" y="143"/>
                </a:lnTo>
                <a:lnTo>
                  <a:pt x="2026" y="125"/>
                </a:lnTo>
                <a:lnTo>
                  <a:pt x="2036" y="110"/>
                </a:lnTo>
                <a:lnTo>
                  <a:pt x="2059" y="77"/>
                </a:lnTo>
                <a:lnTo>
                  <a:pt x="2083" y="43"/>
                </a:lnTo>
                <a:lnTo>
                  <a:pt x="2101" y="38"/>
                </a:lnTo>
                <a:lnTo>
                  <a:pt x="2118" y="34"/>
                </a:lnTo>
                <a:lnTo>
                  <a:pt x="2137" y="29"/>
                </a:lnTo>
                <a:lnTo>
                  <a:pt x="2155" y="25"/>
                </a:lnTo>
                <a:lnTo>
                  <a:pt x="2157" y="21"/>
                </a:lnTo>
                <a:lnTo>
                  <a:pt x="2158" y="18"/>
                </a:lnTo>
                <a:lnTo>
                  <a:pt x="2171" y="18"/>
                </a:lnTo>
                <a:lnTo>
                  <a:pt x="2186" y="18"/>
                </a:lnTo>
                <a:lnTo>
                  <a:pt x="2190" y="24"/>
                </a:lnTo>
                <a:lnTo>
                  <a:pt x="2194" y="27"/>
                </a:lnTo>
                <a:lnTo>
                  <a:pt x="2199" y="29"/>
                </a:lnTo>
                <a:lnTo>
                  <a:pt x="2204" y="30"/>
                </a:lnTo>
                <a:lnTo>
                  <a:pt x="2210" y="30"/>
                </a:lnTo>
                <a:lnTo>
                  <a:pt x="2216" y="29"/>
                </a:lnTo>
                <a:lnTo>
                  <a:pt x="2222" y="27"/>
                </a:lnTo>
                <a:lnTo>
                  <a:pt x="2229" y="25"/>
                </a:lnTo>
                <a:lnTo>
                  <a:pt x="2254" y="13"/>
                </a:lnTo>
                <a:lnTo>
                  <a:pt x="2274" y="2"/>
                </a:lnTo>
                <a:lnTo>
                  <a:pt x="2281" y="1"/>
                </a:lnTo>
                <a:lnTo>
                  <a:pt x="2289" y="0"/>
                </a:lnTo>
                <a:lnTo>
                  <a:pt x="2297" y="0"/>
                </a:lnTo>
                <a:lnTo>
                  <a:pt x="2305" y="0"/>
                </a:lnTo>
                <a:lnTo>
                  <a:pt x="2327" y="9"/>
                </a:lnTo>
                <a:lnTo>
                  <a:pt x="2347" y="18"/>
                </a:lnTo>
                <a:lnTo>
                  <a:pt x="2368" y="29"/>
                </a:lnTo>
                <a:lnTo>
                  <a:pt x="2388" y="39"/>
                </a:lnTo>
                <a:lnTo>
                  <a:pt x="2428" y="62"/>
                </a:lnTo>
                <a:lnTo>
                  <a:pt x="2468" y="84"/>
                </a:lnTo>
                <a:lnTo>
                  <a:pt x="2508" y="106"/>
                </a:lnTo>
                <a:lnTo>
                  <a:pt x="2548" y="127"/>
                </a:lnTo>
                <a:lnTo>
                  <a:pt x="2569" y="137"/>
                </a:lnTo>
                <a:lnTo>
                  <a:pt x="2590" y="145"/>
                </a:lnTo>
                <a:lnTo>
                  <a:pt x="2611" y="153"/>
                </a:lnTo>
                <a:lnTo>
                  <a:pt x="2632" y="160"/>
                </a:lnTo>
                <a:lnTo>
                  <a:pt x="2632" y="171"/>
                </a:lnTo>
                <a:lnTo>
                  <a:pt x="2635" y="180"/>
                </a:lnTo>
                <a:lnTo>
                  <a:pt x="2637" y="191"/>
                </a:lnTo>
                <a:lnTo>
                  <a:pt x="2639" y="200"/>
                </a:lnTo>
                <a:lnTo>
                  <a:pt x="2646" y="219"/>
                </a:lnTo>
                <a:lnTo>
                  <a:pt x="2653" y="238"/>
                </a:lnTo>
                <a:lnTo>
                  <a:pt x="2660" y="257"/>
                </a:lnTo>
                <a:lnTo>
                  <a:pt x="2667" y="276"/>
                </a:lnTo>
                <a:lnTo>
                  <a:pt x="2668" y="285"/>
                </a:lnTo>
                <a:lnTo>
                  <a:pt x="2669" y="295"/>
                </a:lnTo>
                <a:lnTo>
                  <a:pt x="2669" y="305"/>
                </a:lnTo>
                <a:lnTo>
                  <a:pt x="2668" y="314"/>
                </a:lnTo>
                <a:lnTo>
                  <a:pt x="2676" y="335"/>
                </a:lnTo>
                <a:lnTo>
                  <a:pt x="2684" y="353"/>
                </a:lnTo>
                <a:lnTo>
                  <a:pt x="2693" y="371"/>
                </a:lnTo>
                <a:lnTo>
                  <a:pt x="2699" y="388"/>
                </a:lnTo>
                <a:lnTo>
                  <a:pt x="2709" y="388"/>
                </a:lnTo>
                <a:lnTo>
                  <a:pt x="2720" y="388"/>
                </a:lnTo>
                <a:lnTo>
                  <a:pt x="2730" y="389"/>
                </a:lnTo>
                <a:lnTo>
                  <a:pt x="2740" y="389"/>
                </a:lnTo>
                <a:lnTo>
                  <a:pt x="2741" y="393"/>
                </a:lnTo>
                <a:lnTo>
                  <a:pt x="2741" y="397"/>
                </a:lnTo>
                <a:lnTo>
                  <a:pt x="2743" y="400"/>
                </a:lnTo>
                <a:lnTo>
                  <a:pt x="2744" y="403"/>
                </a:lnTo>
                <a:lnTo>
                  <a:pt x="2749" y="407"/>
                </a:lnTo>
                <a:lnTo>
                  <a:pt x="2754" y="411"/>
                </a:lnTo>
                <a:lnTo>
                  <a:pt x="2760" y="414"/>
                </a:lnTo>
                <a:lnTo>
                  <a:pt x="2766" y="415"/>
                </a:lnTo>
                <a:lnTo>
                  <a:pt x="2774" y="415"/>
                </a:lnTo>
                <a:lnTo>
                  <a:pt x="2781" y="416"/>
                </a:lnTo>
                <a:lnTo>
                  <a:pt x="2795" y="401"/>
                </a:lnTo>
                <a:lnTo>
                  <a:pt x="2810" y="389"/>
                </a:lnTo>
                <a:lnTo>
                  <a:pt x="2824" y="377"/>
                </a:lnTo>
                <a:lnTo>
                  <a:pt x="2840" y="368"/>
                </a:lnTo>
                <a:lnTo>
                  <a:pt x="2855" y="360"/>
                </a:lnTo>
                <a:lnTo>
                  <a:pt x="2872" y="351"/>
                </a:lnTo>
                <a:lnTo>
                  <a:pt x="2890" y="345"/>
                </a:lnTo>
                <a:lnTo>
                  <a:pt x="2908" y="339"/>
                </a:lnTo>
                <a:lnTo>
                  <a:pt x="2916" y="327"/>
                </a:lnTo>
                <a:lnTo>
                  <a:pt x="2923" y="315"/>
                </a:lnTo>
                <a:lnTo>
                  <a:pt x="2929" y="304"/>
                </a:lnTo>
                <a:lnTo>
                  <a:pt x="2936" y="292"/>
                </a:lnTo>
                <a:lnTo>
                  <a:pt x="2940" y="292"/>
                </a:lnTo>
                <a:lnTo>
                  <a:pt x="2945" y="292"/>
                </a:lnTo>
                <a:lnTo>
                  <a:pt x="2947" y="303"/>
                </a:lnTo>
                <a:lnTo>
                  <a:pt x="2948" y="314"/>
                </a:lnTo>
                <a:lnTo>
                  <a:pt x="2950" y="325"/>
                </a:lnTo>
                <a:lnTo>
                  <a:pt x="2951" y="337"/>
                </a:lnTo>
                <a:lnTo>
                  <a:pt x="2955" y="337"/>
                </a:lnTo>
                <a:lnTo>
                  <a:pt x="2958" y="337"/>
                </a:lnTo>
                <a:lnTo>
                  <a:pt x="2959" y="351"/>
                </a:lnTo>
                <a:lnTo>
                  <a:pt x="2961" y="365"/>
                </a:lnTo>
                <a:lnTo>
                  <a:pt x="2964" y="379"/>
                </a:lnTo>
                <a:lnTo>
                  <a:pt x="2966" y="394"/>
                </a:lnTo>
                <a:lnTo>
                  <a:pt x="2974" y="422"/>
                </a:lnTo>
                <a:lnTo>
                  <a:pt x="2982" y="451"/>
                </a:lnTo>
                <a:lnTo>
                  <a:pt x="2989" y="479"/>
                </a:lnTo>
                <a:lnTo>
                  <a:pt x="2996" y="507"/>
                </a:lnTo>
                <a:lnTo>
                  <a:pt x="3000" y="521"/>
                </a:lnTo>
                <a:lnTo>
                  <a:pt x="3002" y="536"/>
                </a:lnTo>
                <a:lnTo>
                  <a:pt x="3004" y="550"/>
                </a:lnTo>
                <a:lnTo>
                  <a:pt x="3005" y="565"/>
                </a:lnTo>
                <a:lnTo>
                  <a:pt x="3008" y="581"/>
                </a:lnTo>
                <a:lnTo>
                  <a:pt x="3010" y="597"/>
                </a:lnTo>
                <a:lnTo>
                  <a:pt x="3013" y="613"/>
                </a:lnTo>
                <a:lnTo>
                  <a:pt x="3017" y="629"/>
                </a:lnTo>
                <a:lnTo>
                  <a:pt x="3020" y="629"/>
                </a:lnTo>
                <a:lnTo>
                  <a:pt x="3023" y="629"/>
                </a:lnTo>
                <a:lnTo>
                  <a:pt x="3023" y="638"/>
                </a:lnTo>
                <a:lnTo>
                  <a:pt x="3023" y="647"/>
                </a:lnTo>
                <a:lnTo>
                  <a:pt x="3023" y="656"/>
                </a:lnTo>
                <a:lnTo>
                  <a:pt x="3023" y="665"/>
                </a:lnTo>
                <a:lnTo>
                  <a:pt x="3028" y="665"/>
                </a:lnTo>
                <a:lnTo>
                  <a:pt x="3033" y="665"/>
                </a:lnTo>
                <a:lnTo>
                  <a:pt x="3033" y="679"/>
                </a:lnTo>
                <a:lnTo>
                  <a:pt x="3035" y="695"/>
                </a:lnTo>
                <a:lnTo>
                  <a:pt x="3038" y="695"/>
                </a:lnTo>
                <a:lnTo>
                  <a:pt x="3042" y="695"/>
                </a:lnTo>
                <a:lnTo>
                  <a:pt x="3045" y="714"/>
                </a:lnTo>
                <a:lnTo>
                  <a:pt x="3048" y="734"/>
                </a:lnTo>
                <a:lnTo>
                  <a:pt x="3053" y="755"/>
                </a:lnTo>
                <a:lnTo>
                  <a:pt x="3058" y="774"/>
                </a:lnTo>
                <a:lnTo>
                  <a:pt x="3068" y="814"/>
                </a:lnTo>
                <a:lnTo>
                  <a:pt x="3079" y="853"/>
                </a:lnTo>
                <a:lnTo>
                  <a:pt x="3090" y="892"/>
                </a:lnTo>
                <a:lnTo>
                  <a:pt x="3099" y="931"/>
                </a:lnTo>
                <a:lnTo>
                  <a:pt x="3102" y="951"/>
                </a:lnTo>
                <a:lnTo>
                  <a:pt x="3105" y="971"/>
                </a:lnTo>
                <a:lnTo>
                  <a:pt x="3107" y="990"/>
                </a:lnTo>
                <a:lnTo>
                  <a:pt x="3108" y="1010"/>
                </a:lnTo>
                <a:lnTo>
                  <a:pt x="3116" y="1034"/>
                </a:lnTo>
                <a:lnTo>
                  <a:pt x="3123" y="1057"/>
                </a:lnTo>
                <a:lnTo>
                  <a:pt x="3130" y="1080"/>
                </a:lnTo>
                <a:lnTo>
                  <a:pt x="3137" y="1104"/>
                </a:lnTo>
                <a:lnTo>
                  <a:pt x="3145" y="1128"/>
                </a:lnTo>
                <a:lnTo>
                  <a:pt x="3152" y="1151"/>
                </a:lnTo>
                <a:lnTo>
                  <a:pt x="3159" y="1175"/>
                </a:lnTo>
                <a:lnTo>
                  <a:pt x="3167" y="1199"/>
                </a:lnTo>
                <a:lnTo>
                  <a:pt x="3167" y="1215"/>
                </a:lnTo>
                <a:lnTo>
                  <a:pt x="3169" y="1226"/>
                </a:lnTo>
                <a:lnTo>
                  <a:pt x="3171" y="1235"/>
                </a:lnTo>
                <a:lnTo>
                  <a:pt x="3176" y="1247"/>
                </a:lnTo>
                <a:lnTo>
                  <a:pt x="3177" y="1256"/>
                </a:lnTo>
                <a:lnTo>
                  <a:pt x="3178" y="1264"/>
                </a:lnTo>
                <a:lnTo>
                  <a:pt x="3178" y="1272"/>
                </a:lnTo>
                <a:lnTo>
                  <a:pt x="3179" y="1282"/>
                </a:lnTo>
                <a:lnTo>
                  <a:pt x="3183" y="1282"/>
                </a:lnTo>
                <a:lnTo>
                  <a:pt x="3187" y="1282"/>
                </a:lnTo>
                <a:lnTo>
                  <a:pt x="3187" y="1290"/>
                </a:lnTo>
                <a:lnTo>
                  <a:pt x="3187" y="1299"/>
                </a:lnTo>
                <a:lnTo>
                  <a:pt x="3187" y="1309"/>
                </a:lnTo>
                <a:lnTo>
                  <a:pt x="3187" y="1317"/>
                </a:lnTo>
                <a:lnTo>
                  <a:pt x="3191" y="1317"/>
                </a:lnTo>
                <a:lnTo>
                  <a:pt x="3196" y="1317"/>
                </a:lnTo>
                <a:lnTo>
                  <a:pt x="3200" y="1349"/>
                </a:lnTo>
                <a:lnTo>
                  <a:pt x="3206" y="1381"/>
                </a:lnTo>
                <a:lnTo>
                  <a:pt x="3213" y="1414"/>
                </a:lnTo>
                <a:lnTo>
                  <a:pt x="3221" y="1447"/>
                </a:lnTo>
                <a:lnTo>
                  <a:pt x="3230" y="1479"/>
                </a:lnTo>
                <a:lnTo>
                  <a:pt x="3238" y="1511"/>
                </a:lnTo>
                <a:lnTo>
                  <a:pt x="3245" y="1544"/>
                </a:lnTo>
                <a:lnTo>
                  <a:pt x="3250" y="1576"/>
                </a:lnTo>
                <a:lnTo>
                  <a:pt x="3256" y="1590"/>
                </a:lnTo>
                <a:lnTo>
                  <a:pt x="3260" y="1603"/>
                </a:lnTo>
                <a:lnTo>
                  <a:pt x="3264" y="1617"/>
                </a:lnTo>
                <a:lnTo>
                  <a:pt x="3269" y="1630"/>
                </a:lnTo>
                <a:lnTo>
                  <a:pt x="3245" y="1628"/>
                </a:lnTo>
                <a:lnTo>
                  <a:pt x="3222" y="1626"/>
                </a:lnTo>
                <a:lnTo>
                  <a:pt x="3199" y="1624"/>
                </a:lnTo>
                <a:lnTo>
                  <a:pt x="3176" y="1622"/>
                </a:lnTo>
                <a:lnTo>
                  <a:pt x="3174" y="1619"/>
                </a:lnTo>
                <a:lnTo>
                  <a:pt x="3173" y="1616"/>
                </a:lnTo>
                <a:lnTo>
                  <a:pt x="3144" y="1612"/>
                </a:lnTo>
                <a:lnTo>
                  <a:pt x="3115" y="1607"/>
                </a:lnTo>
                <a:lnTo>
                  <a:pt x="3085" y="1602"/>
                </a:lnTo>
                <a:lnTo>
                  <a:pt x="3057" y="1598"/>
                </a:lnTo>
                <a:lnTo>
                  <a:pt x="3055" y="1595"/>
                </a:lnTo>
                <a:lnTo>
                  <a:pt x="3053" y="1592"/>
                </a:lnTo>
                <a:lnTo>
                  <a:pt x="3027" y="1588"/>
                </a:lnTo>
                <a:lnTo>
                  <a:pt x="2999" y="1584"/>
                </a:lnTo>
                <a:lnTo>
                  <a:pt x="2971" y="1579"/>
                </a:lnTo>
                <a:lnTo>
                  <a:pt x="2944" y="1575"/>
                </a:lnTo>
                <a:lnTo>
                  <a:pt x="2916" y="1571"/>
                </a:lnTo>
                <a:lnTo>
                  <a:pt x="2888" y="1568"/>
                </a:lnTo>
                <a:lnTo>
                  <a:pt x="2860" y="1566"/>
                </a:lnTo>
                <a:lnTo>
                  <a:pt x="2832" y="1566"/>
                </a:lnTo>
                <a:lnTo>
                  <a:pt x="2833" y="1578"/>
                </a:lnTo>
                <a:lnTo>
                  <a:pt x="2834" y="1591"/>
                </a:lnTo>
                <a:lnTo>
                  <a:pt x="2835" y="1604"/>
                </a:lnTo>
                <a:lnTo>
                  <a:pt x="2835" y="1617"/>
                </a:lnTo>
                <a:lnTo>
                  <a:pt x="2832" y="1618"/>
                </a:lnTo>
                <a:lnTo>
                  <a:pt x="2828" y="1620"/>
                </a:lnTo>
                <a:lnTo>
                  <a:pt x="2825" y="1642"/>
                </a:lnTo>
                <a:lnTo>
                  <a:pt x="2822" y="1664"/>
                </a:lnTo>
                <a:lnTo>
                  <a:pt x="2820" y="1687"/>
                </a:lnTo>
                <a:lnTo>
                  <a:pt x="2817" y="1710"/>
                </a:lnTo>
                <a:lnTo>
                  <a:pt x="2816" y="1710"/>
                </a:lnTo>
                <a:lnTo>
                  <a:pt x="2815" y="1711"/>
                </a:lnTo>
                <a:lnTo>
                  <a:pt x="2814" y="1714"/>
                </a:lnTo>
                <a:lnTo>
                  <a:pt x="2813" y="1718"/>
                </a:lnTo>
                <a:lnTo>
                  <a:pt x="2809" y="1739"/>
                </a:lnTo>
                <a:lnTo>
                  <a:pt x="2803" y="1779"/>
                </a:lnTo>
                <a:lnTo>
                  <a:pt x="2798" y="1779"/>
                </a:lnTo>
                <a:lnTo>
                  <a:pt x="2794" y="1779"/>
                </a:lnTo>
                <a:lnTo>
                  <a:pt x="2791" y="1815"/>
                </a:lnTo>
                <a:lnTo>
                  <a:pt x="2786" y="1855"/>
                </a:lnTo>
                <a:lnTo>
                  <a:pt x="2781" y="1895"/>
                </a:lnTo>
                <a:lnTo>
                  <a:pt x="2774" y="1931"/>
                </a:lnTo>
                <a:lnTo>
                  <a:pt x="2768" y="1931"/>
                </a:lnTo>
                <a:lnTo>
                  <a:pt x="2765" y="1931"/>
                </a:lnTo>
                <a:lnTo>
                  <a:pt x="2765" y="1942"/>
                </a:lnTo>
                <a:lnTo>
                  <a:pt x="2765" y="1953"/>
                </a:lnTo>
                <a:lnTo>
                  <a:pt x="2765" y="1964"/>
                </a:lnTo>
                <a:lnTo>
                  <a:pt x="2765" y="1976"/>
                </a:lnTo>
                <a:lnTo>
                  <a:pt x="2761" y="1976"/>
                </a:lnTo>
                <a:lnTo>
                  <a:pt x="2758" y="1976"/>
                </a:lnTo>
                <a:lnTo>
                  <a:pt x="2756" y="1986"/>
                </a:lnTo>
                <a:lnTo>
                  <a:pt x="2755" y="1996"/>
                </a:lnTo>
                <a:lnTo>
                  <a:pt x="2754" y="2007"/>
                </a:lnTo>
                <a:lnTo>
                  <a:pt x="2753" y="2017"/>
                </a:lnTo>
                <a:lnTo>
                  <a:pt x="2752" y="2026"/>
                </a:lnTo>
                <a:lnTo>
                  <a:pt x="2752" y="2036"/>
                </a:lnTo>
                <a:lnTo>
                  <a:pt x="2752" y="2044"/>
                </a:lnTo>
                <a:lnTo>
                  <a:pt x="2752" y="2053"/>
                </a:lnTo>
                <a:lnTo>
                  <a:pt x="2747" y="2053"/>
                </a:lnTo>
                <a:lnTo>
                  <a:pt x="2743" y="2053"/>
                </a:lnTo>
                <a:lnTo>
                  <a:pt x="2739" y="2085"/>
                </a:lnTo>
                <a:lnTo>
                  <a:pt x="2735" y="2116"/>
                </a:lnTo>
                <a:lnTo>
                  <a:pt x="2732" y="2147"/>
                </a:lnTo>
                <a:lnTo>
                  <a:pt x="2728" y="2179"/>
                </a:lnTo>
                <a:lnTo>
                  <a:pt x="2724" y="2211"/>
                </a:lnTo>
                <a:lnTo>
                  <a:pt x="2719" y="2242"/>
                </a:lnTo>
                <a:lnTo>
                  <a:pt x="2713" y="2273"/>
                </a:lnTo>
                <a:lnTo>
                  <a:pt x="2707" y="2304"/>
                </a:lnTo>
                <a:lnTo>
                  <a:pt x="2703" y="2304"/>
                </a:lnTo>
                <a:lnTo>
                  <a:pt x="2699" y="2304"/>
                </a:lnTo>
                <a:lnTo>
                  <a:pt x="2700" y="2308"/>
                </a:lnTo>
                <a:lnTo>
                  <a:pt x="2702" y="2310"/>
                </a:lnTo>
                <a:lnTo>
                  <a:pt x="2704" y="2313"/>
                </a:lnTo>
                <a:lnTo>
                  <a:pt x="2708" y="2314"/>
                </a:lnTo>
                <a:lnTo>
                  <a:pt x="2715" y="2317"/>
                </a:lnTo>
                <a:lnTo>
                  <a:pt x="2722" y="2320"/>
                </a:lnTo>
                <a:lnTo>
                  <a:pt x="2722" y="2323"/>
                </a:lnTo>
                <a:lnTo>
                  <a:pt x="2722" y="2328"/>
                </a:lnTo>
                <a:lnTo>
                  <a:pt x="2708" y="2330"/>
                </a:lnTo>
                <a:lnTo>
                  <a:pt x="2696" y="2333"/>
                </a:lnTo>
                <a:lnTo>
                  <a:pt x="2688" y="2349"/>
                </a:lnTo>
                <a:lnTo>
                  <a:pt x="2682" y="2359"/>
                </a:lnTo>
                <a:lnTo>
                  <a:pt x="2678" y="2370"/>
                </a:lnTo>
                <a:lnTo>
                  <a:pt x="2675" y="2379"/>
                </a:lnTo>
                <a:lnTo>
                  <a:pt x="2668" y="2379"/>
                </a:lnTo>
                <a:lnTo>
                  <a:pt x="2662" y="2380"/>
                </a:lnTo>
                <a:lnTo>
                  <a:pt x="2657" y="2382"/>
                </a:lnTo>
                <a:lnTo>
                  <a:pt x="2654" y="2384"/>
                </a:lnTo>
                <a:lnTo>
                  <a:pt x="2652" y="2388"/>
                </a:lnTo>
                <a:lnTo>
                  <a:pt x="2650" y="2393"/>
                </a:lnTo>
                <a:lnTo>
                  <a:pt x="2649" y="2399"/>
                </a:lnTo>
                <a:lnTo>
                  <a:pt x="2648" y="2407"/>
                </a:lnTo>
                <a:lnTo>
                  <a:pt x="2640" y="2405"/>
                </a:lnTo>
                <a:lnTo>
                  <a:pt x="2631" y="2404"/>
                </a:lnTo>
                <a:lnTo>
                  <a:pt x="2624" y="2403"/>
                </a:lnTo>
                <a:lnTo>
                  <a:pt x="2617" y="2402"/>
                </a:lnTo>
                <a:lnTo>
                  <a:pt x="2611" y="2407"/>
                </a:lnTo>
                <a:lnTo>
                  <a:pt x="2606" y="2411"/>
                </a:lnTo>
                <a:lnTo>
                  <a:pt x="2601" y="2416"/>
                </a:lnTo>
                <a:lnTo>
                  <a:pt x="2597" y="2422"/>
                </a:lnTo>
                <a:lnTo>
                  <a:pt x="2594" y="2427"/>
                </a:lnTo>
                <a:lnTo>
                  <a:pt x="2592" y="2432"/>
                </a:lnTo>
                <a:lnTo>
                  <a:pt x="2590" y="2437"/>
                </a:lnTo>
                <a:lnTo>
                  <a:pt x="2589" y="2443"/>
                </a:lnTo>
                <a:lnTo>
                  <a:pt x="2586" y="2467"/>
                </a:lnTo>
                <a:lnTo>
                  <a:pt x="2585" y="2496"/>
                </a:lnTo>
                <a:lnTo>
                  <a:pt x="2581" y="2500"/>
                </a:lnTo>
                <a:lnTo>
                  <a:pt x="2578" y="2505"/>
                </a:lnTo>
                <a:lnTo>
                  <a:pt x="2572" y="2507"/>
                </a:lnTo>
                <a:lnTo>
                  <a:pt x="2568" y="2509"/>
                </a:lnTo>
                <a:lnTo>
                  <a:pt x="2558" y="2511"/>
                </a:lnTo>
                <a:lnTo>
                  <a:pt x="2547" y="2512"/>
                </a:lnTo>
                <a:lnTo>
                  <a:pt x="2537" y="2514"/>
                </a:lnTo>
                <a:lnTo>
                  <a:pt x="2528" y="2517"/>
                </a:lnTo>
                <a:lnTo>
                  <a:pt x="2524" y="2520"/>
                </a:lnTo>
                <a:lnTo>
                  <a:pt x="2520" y="2524"/>
                </a:lnTo>
                <a:lnTo>
                  <a:pt x="2516" y="2528"/>
                </a:lnTo>
                <a:lnTo>
                  <a:pt x="2514" y="2535"/>
                </a:lnTo>
                <a:lnTo>
                  <a:pt x="2509" y="2533"/>
                </a:lnTo>
                <a:lnTo>
                  <a:pt x="2506" y="2531"/>
                </a:lnTo>
                <a:lnTo>
                  <a:pt x="2503" y="2527"/>
                </a:lnTo>
                <a:lnTo>
                  <a:pt x="2499" y="2521"/>
                </a:lnTo>
                <a:lnTo>
                  <a:pt x="2489" y="2522"/>
                </a:lnTo>
                <a:lnTo>
                  <a:pt x="2482" y="2524"/>
                </a:lnTo>
                <a:lnTo>
                  <a:pt x="2474" y="2527"/>
                </a:lnTo>
                <a:lnTo>
                  <a:pt x="2467" y="2532"/>
                </a:lnTo>
                <a:lnTo>
                  <a:pt x="2452" y="2541"/>
                </a:lnTo>
                <a:lnTo>
                  <a:pt x="2438" y="2553"/>
                </a:lnTo>
                <a:lnTo>
                  <a:pt x="2423" y="2566"/>
                </a:lnTo>
                <a:lnTo>
                  <a:pt x="2409" y="2577"/>
                </a:lnTo>
                <a:lnTo>
                  <a:pt x="2400" y="2582"/>
                </a:lnTo>
                <a:lnTo>
                  <a:pt x="2392" y="2588"/>
                </a:lnTo>
                <a:lnTo>
                  <a:pt x="2383" y="2592"/>
                </a:lnTo>
                <a:lnTo>
                  <a:pt x="2373" y="2595"/>
                </a:lnTo>
                <a:lnTo>
                  <a:pt x="2376" y="2588"/>
                </a:lnTo>
                <a:lnTo>
                  <a:pt x="2377" y="2581"/>
                </a:lnTo>
                <a:lnTo>
                  <a:pt x="2378" y="2575"/>
                </a:lnTo>
                <a:lnTo>
                  <a:pt x="2378" y="2570"/>
                </a:lnTo>
                <a:lnTo>
                  <a:pt x="2377" y="2565"/>
                </a:lnTo>
                <a:lnTo>
                  <a:pt x="2375" y="2560"/>
                </a:lnTo>
                <a:lnTo>
                  <a:pt x="2373" y="2555"/>
                </a:lnTo>
                <a:lnTo>
                  <a:pt x="2369" y="2552"/>
                </a:lnTo>
                <a:lnTo>
                  <a:pt x="2366" y="2549"/>
                </a:lnTo>
                <a:lnTo>
                  <a:pt x="2361" y="2546"/>
                </a:lnTo>
                <a:lnTo>
                  <a:pt x="2357" y="2544"/>
                </a:lnTo>
                <a:lnTo>
                  <a:pt x="2350" y="2542"/>
                </a:lnTo>
                <a:lnTo>
                  <a:pt x="2339" y="2539"/>
                </a:lnTo>
                <a:lnTo>
                  <a:pt x="2328" y="2538"/>
                </a:lnTo>
                <a:lnTo>
                  <a:pt x="2321" y="2549"/>
                </a:lnTo>
                <a:lnTo>
                  <a:pt x="2314" y="2559"/>
                </a:lnTo>
                <a:lnTo>
                  <a:pt x="2307" y="2567"/>
                </a:lnTo>
                <a:lnTo>
                  <a:pt x="2298" y="2573"/>
                </a:lnTo>
                <a:lnTo>
                  <a:pt x="2287" y="2579"/>
                </a:lnTo>
                <a:lnTo>
                  <a:pt x="2277" y="2583"/>
                </a:lnTo>
                <a:lnTo>
                  <a:pt x="2266" y="2588"/>
                </a:lnTo>
                <a:lnTo>
                  <a:pt x="2255" y="2590"/>
                </a:lnTo>
                <a:lnTo>
                  <a:pt x="2246" y="2598"/>
                </a:lnTo>
                <a:lnTo>
                  <a:pt x="2239" y="2602"/>
                </a:lnTo>
                <a:lnTo>
                  <a:pt x="2235" y="2605"/>
                </a:lnTo>
                <a:lnTo>
                  <a:pt x="2229" y="2606"/>
                </a:lnTo>
                <a:lnTo>
                  <a:pt x="2229" y="2597"/>
                </a:lnTo>
                <a:lnTo>
                  <a:pt x="2227" y="2589"/>
                </a:lnTo>
                <a:lnTo>
                  <a:pt x="2224" y="2582"/>
                </a:lnTo>
                <a:lnTo>
                  <a:pt x="2221" y="2576"/>
                </a:lnTo>
                <a:lnTo>
                  <a:pt x="2216" y="2572"/>
                </a:lnTo>
                <a:lnTo>
                  <a:pt x="2210" y="2569"/>
                </a:lnTo>
                <a:lnTo>
                  <a:pt x="2205" y="2568"/>
                </a:lnTo>
                <a:lnTo>
                  <a:pt x="2199" y="2567"/>
                </a:lnTo>
                <a:lnTo>
                  <a:pt x="2193" y="2567"/>
                </a:lnTo>
                <a:lnTo>
                  <a:pt x="2187" y="2569"/>
                </a:lnTo>
                <a:lnTo>
                  <a:pt x="2180" y="2572"/>
                </a:lnTo>
                <a:lnTo>
                  <a:pt x="2175" y="2575"/>
                </a:lnTo>
                <a:lnTo>
                  <a:pt x="2169" y="2580"/>
                </a:lnTo>
                <a:lnTo>
                  <a:pt x="2164" y="2587"/>
                </a:lnTo>
                <a:lnTo>
                  <a:pt x="2160" y="2594"/>
                </a:lnTo>
                <a:lnTo>
                  <a:pt x="2155" y="2601"/>
                </a:lnTo>
                <a:lnTo>
                  <a:pt x="2146" y="2601"/>
                </a:lnTo>
                <a:lnTo>
                  <a:pt x="2138" y="2600"/>
                </a:lnTo>
                <a:lnTo>
                  <a:pt x="2130" y="2599"/>
                </a:lnTo>
                <a:lnTo>
                  <a:pt x="2121" y="2598"/>
                </a:lnTo>
                <a:lnTo>
                  <a:pt x="2115" y="2587"/>
                </a:lnTo>
                <a:lnTo>
                  <a:pt x="2111" y="2575"/>
                </a:lnTo>
                <a:lnTo>
                  <a:pt x="2108" y="2564"/>
                </a:lnTo>
                <a:lnTo>
                  <a:pt x="2107" y="2550"/>
                </a:lnTo>
                <a:lnTo>
                  <a:pt x="2094" y="2551"/>
                </a:lnTo>
                <a:lnTo>
                  <a:pt x="2082" y="2552"/>
                </a:lnTo>
                <a:lnTo>
                  <a:pt x="2069" y="2553"/>
                </a:lnTo>
                <a:lnTo>
                  <a:pt x="2056" y="2555"/>
                </a:lnTo>
                <a:lnTo>
                  <a:pt x="2055" y="2549"/>
                </a:lnTo>
                <a:lnTo>
                  <a:pt x="2054" y="2544"/>
                </a:lnTo>
                <a:lnTo>
                  <a:pt x="2051" y="2540"/>
                </a:lnTo>
                <a:lnTo>
                  <a:pt x="2049" y="2536"/>
                </a:lnTo>
                <a:lnTo>
                  <a:pt x="2042" y="2528"/>
                </a:lnTo>
                <a:lnTo>
                  <a:pt x="2036" y="2520"/>
                </a:lnTo>
                <a:lnTo>
                  <a:pt x="2030" y="2521"/>
                </a:lnTo>
                <a:lnTo>
                  <a:pt x="2024" y="2522"/>
                </a:lnTo>
                <a:lnTo>
                  <a:pt x="2019" y="2524"/>
                </a:lnTo>
                <a:lnTo>
                  <a:pt x="2014" y="2526"/>
                </a:lnTo>
                <a:lnTo>
                  <a:pt x="2005" y="2531"/>
                </a:lnTo>
                <a:lnTo>
                  <a:pt x="1995" y="2535"/>
                </a:lnTo>
                <a:lnTo>
                  <a:pt x="1994" y="2527"/>
                </a:lnTo>
                <a:lnTo>
                  <a:pt x="1993" y="2520"/>
                </a:lnTo>
                <a:lnTo>
                  <a:pt x="1993" y="2519"/>
                </a:lnTo>
                <a:lnTo>
                  <a:pt x="1992" y="2518"/>
                </a:lnTo>
                <a:lnTo>
                  <a:pt x="1989" y="2518"/>
                </a:lnTo>
                <a:lnTo>
                  <a:pt x="1983" y="2517"/>
                </a:lnTo>
                <a:lnTo>
                  <a:pt x="1960" y="2517"/>
                </a:lnTo>
                <a:lnTo>
                  <a:pt x="1913" y="2517"/>
                </a:lnTo>
                <a:lnTo>
                  <a:pt x="1913" y="2520"/>
                </a:lnTo>
                <a:lnTo>
                  <a:pt x="1913" y="2525"/>
                </a:lnTo>
                <a:lnTo>
                  <a:pt x="1909" y="2525"/>
                </a:lnTo>
                <a:lnTo>
                  <a:pt x="1905" y="2525"/>
                </a:lnTo>
                <a:lnTo>
                  <a:pt x="1904" y="2515"/>
                </a:lnTo>
                <a:lnTo>
                  <a:pt x="1902" y="2509"/>
                </a:lnTo>
                <a:lnTo>
                  <a:pt x="1901" y="2503"/>
                </a:lnTo>
                <a:lnTo>
                  <a:pt x="1897" y="2494"/>
                </a:lnTo>
                <a:lnTo>
                  <a:pt x="1909" y="2492"/>
                </a:lnTo>
                <a:lnTo>
                  <a:pt x="1919" y="2490"/>
                </a:lnTo>
                <a:lnTo>
                  <a:pt x="1917" y="2480"/>
                </a:lnTo>
                <a:lnTo>
                  <a:pt x="1915" y="2471"/>
                </a:lnTo>
                <a:lnTo>
                  <a:pt x="1912" y="2465"/>
                </a:lnTo>
                <a:lnTo>
                  <a:pt x="1909" y="2460"/>
                </a:lnTo>
                <a:lnTo>
                  <a:pt x="1906" y="2457"/>
                </a:lnTo>
                <a:lnTo>
                  <a:pt x="1901" y="2454"/>
                </a:lnTo>
                <a:lnTo>
                  <a:pt x="1897" y="2453"/>
                </a:lnTo>
                <a:lnTo>
                  <a:pt x="1893" y="2452"/>
                </a:lnTo>
                <a:lnTo>
                  <a:pt x="1885" y="2450"/>
                </a:lnTo>
                <a:lnTo>
                  <a:pt x="1878" y="2445"/>
                </a:lnTo>
                <a:lnTo>
                  <a:pt x="1874" y="2442"/>
                </a:lnTo>
                <a:lnTo>
                  <a:pt x="1871" y="2438"/>
                </a:lnTo>
                <a:lnTo>
                  <a:pt x="1869" y="2432"/>
                </a:lnTo>
                <a:lnTo>
                  <a:pt x="1867" y="2425"/>
                </a:lnTo>
                <a:lnTo>
                  <a:pt x="1874" y="2425"/>
                </a:lnTo>
                <a:lnTo>
                  <a:pt x="1880" y="2424"/>
                </a:lnTo>
                <a:lnTo>
                  <a:pt x="1885" y="2422"/>
                </a:lnTo>
                <a:lnTo>
                  <a:pt x="1888" y="2420"/>
                </a:lnTo>
                <a:lnTo>
                  <a:pt x="1891" y="2417"/>
                </a:lnTo>
                <a:lnTo>
                  <a:pt x="1894" y="2414"/>
                </a:lnTo>
                <a:lnTo>
                  <a:pt x="1895" y="2411"/>
                </a:lnTo>
                <a:lnTo>
                  <a:pt x="1896" y="2407"/>
                </a:lnTo>
                <a:lnTo>
                  <a:pt x="1896" y="2403"/>
                </a:lnTo>
                <a:lnTo>
                  <a:pt x="1896" y="2399"/>
                </a:lnTo>
                <a:lnTo>
                  <a:pt x="1895" y="2395"/>
                </a:lnTo>
                <a:lnTo>
                  <a:pt x="1893" y="2391"/>
                </a:lnTo>
                <a:lnTo>
                  <a:pt x="1888" y="2382"/>
                </a:lnTo>
                <a:lnTo>
                  <a:pt x="1881" y="2373"/>
                </a:lnTo>
                <a:lnTo>
                  <a:pt x="1861" y="2368"/>
                </a:lnTo>
                <a:lnTo>
                  <a:pt x="1844" y="2361"/>
                </a:lnTo>
                <a:lnTo>
                  <a:pt x="1837" y="2357"/>
                </a:lnTo>
                <a:lnTo>
                  <a:pt x="1832" y="2352"/>
                </a:lnTo>
                <a:lnTo>
                  <a:pt x="1829" y="2349"/>
                </a:lnTo>
                <a:lnTo>
                  <a:pt x="1827" y="2345"/>
                </a:lnTo>
                <a:lnTo>
                  <a:pt x="1825" y="2341"/>
                </a:lnTo>
                <a:lnTo>
                  <a:pt x="1824" y="2336"/>
                </a:lnTo>
                <a:lnTo>
                  <a:pt x="1813" y="2339"/>
                </a:lnTo>
                <a:lnTo>
                  <a:pt x="1806" y="2343"/>
                </a:lnTo>
                <a:lnTo>
                  <a:pt x="1801" y="2347"/>
                </a:lnTo>
                <a:lnTo>
                  <a:pt x="1798" y="2351"/>
                </a:lnTo>
                <a:lnTo>
                  <a:pt x="1796" y="2364"/>
                </a:lnTo>
                <a:lnTo>
                  <a:pt x="1794" y="2383"/>
                </a:lnTo>
                <a:lnTo>
                  <a:pt x="1788" y="2388"/>
                </a:lnTo>
                <a:lnTo>
                  <a:pt x="1784" y="2395"/>
                </a:lnTo>
                <a:lnTo>
                  <a:pt x="1781" y="2400"/>
                </a:lnTo>
                <a:lnTo>
                  <a:pt x="1778" y="2405"/>
                </a:lnTo>
                <a:lnTo>
                  <a:pt x="1775" y="2417"/>
                </a:lnTo>
                <a:lnTo>
                  <a:pt x="1772" y="2431"/>
                </a:lnTo>
                <a:lnTo>
                  <a:pt x="1768" y="2431"/>
                </a:lnTo>
                <a:lnTo>
                  <a:pt x="1764" y="2431"/>
                </a:lnTo>
                <a:lnTo>
                  <a:pt x="1760" y="2424"/>
                </a:lnTo>
                <a:lnTo>
                  <a:pt x="1757" y="2416"/>
                </a:lnTo>
                <a:lnTo>
                  <a:pt x="1725" y="2424"/>
                </a:lnTo>
                <a:lnTo>
                  <a:pt x="1701" y="2431"/>
                </a:lnTo>
                <a:lnTo>
                  <a:pt x="1693" y="2434"/>
                </a:lnTo>
                <a:lnTo>
                  <a:pt x="1686" y="2437"/>
                </a:lnTo>
                <a:lnTo>
                  <a:pt x="1680" y="2441"/>
                </a:lnTo>
                <a:lnTo>
                  <a:pt x="1675" y="2447"/>
                </a:lnTo>
                <a:lnTo>
                  <a:pt x="1672" y="2452"/>
                </a:lnTo>
                <a:lnTo>
                  <a:pt x="1669" y="2459"/>
                </a:lnTo>
                <a:lnTo>
                  <a:pt x="1666" y="2467"/>
                </a:lnTo>
                <a:lnTo>
                  <a:pt x="1664" y="2477"/>
                </a:lnTo>
                <a:lnTo>
                  <a:pt x="1660" y="2501"/>
                </a:lnTo>
                <a:lnTo>
                  <a:pt x="1654" y="2536"/>
                </a:lnTo>
                <a:lnTo>
                  <a:pt x="1655" y="2549"/>
                </a:lnTo>
                <a:lnTo>
                  <a:pt x="1658" y="2562"/>
                </a:lnTo>
                <a:lnTo>
                  <a:pt x="1662" y="2571"/>
                </a:lnTo>
                <a:lnTo>
                  <a:pt x="1667" y="2579"/>
                </a:lnTo>
                <a:lnTo>
                  <a:pt x="1679" y="2597"/>
                </a:lnTo>
                <a:lnTo>
                  <a:pt x="1691" y="2617"/>
                </a:lnTo>
                <a:lnTo>
                  <a:pt x="1685" y="2624"/>
                </a:lnTo>
                <a:lnTo>
                  <a:pt x="1680" y="2630"/>
                </a:lnTo>
                <a:lnTo>
                  <a:pt x="1674" y="2642"/>
                </a:lnTo>
                <a:lnTo>
                  <a:pt x="1666" y="2660"/>
                </a:lnTo>
                <a:lnTo>
                  <a:pt x="1659" y="2658"/>
                </a:lnTo>
                <a:lnTo>
                  <a:pt x="1653" y="2656"/>
                </a:lnTo>
                <a:lnTo>
                  <a:pt x="1646" y="2653"/>
                </a:lnTo>
                <a:lnTo>
                  <a:pt x="1642" y="2650"/>
                </a:lnTo>
                <a:lnTo>
                  <a:pt x="1635" y="2642"/>
                </a:lnTo>
                <a:lnTo>
                  <a:pt x="1630" y="2632"/>
                </a:lnTo>
                <a:lnTo>
                  <a:pt x="1625" y="2623"/>
                </a:lnTo>
                <a:lnTo>
                  <a:pt x="1619" y="2615"/>
                </a:lnTo>
                <a:lnTo>
                  <a:pt x="1616" y="2610"/>
                </a:lnTo>
                <a:lnTo>
                  <a:pt x="1612" y="2606"/>
                </a:lnTo>
                <a:lnTo>
                  <a:pt x="1607" y="2603"/>
                </a:lnTo>
                <a:lnTo>
                  <a:pt x="1602" y="2600"/>
                </a:lnTo>
                <a:lnTo>
                  <a:pt x="1601" y="2590"/>
                </a:lnTo>
                <a:lnTo>
                  <a:pt x="1600" y="2579"/>
                </a:lnTo>
                <a:lnTo>
                  <a:pt x="1593" y="2578"/>
                </a:lnTo>
                <a:lnTo>
                  <a:pt x="1587" y="2577"/>
                </a:lnTo>
                <a:lnTo>
                  <a:pt x="1585" y="2574"/>
                </a:lnTo>
                <a:lnTo>
                  <a:pt x="1584" y="2572"/>
                </a:lnTo>
                <a:lnTo>
                  <a:pt x="1569" y="2572"/>
                </a:lnTo>
                <a:lnTo>
                  <a:pt x="1556" y="2572"/>
                </a:lnTo>
                <a:lnTo>
                  <a:pt x="1547" y="2573"/>
                </a:lnTo>
                <a:lnTo>
                  <a:pt x="1541" y="2576"/>
                </a:lnTo>
                <a:lnTo>
                  <a:pt x="1539" y="2578"/>
                </a:lnTo>
                <a:lnTo>
                  <a:pt x="1536" y="2580"/>
                </a:lnTo>
                <a:lnTo>
                  <a:pt x="1534" y="2583"/>
                </a:lnTo>
                <a:lnTo>
                  <a:pt x="1533" y="2588"/>
                </a:lnTo>
                <a:lnTo>
                  <a:pt x="1530" y="2598"/>
                </a:lnTo>
                <a:lnTo>
                  <a:pt x="1527" y="2612"/>
                </a:lnTo>
                <a:lnTo>
                  <a:pt x="1537" y="2621"/>
                </a:lnTo>
                <a:lnTo>
                  <a:pt x="1548" y="2628"/>
                </a:lnTo>
                <a:lnTo>
                  <a:pt x="1558" y="2634"/>
                </a:lnTo>
                <a:lnTo>
                  <a:pt x="1571" y="2639"/>
                </a:lnTo>
                <a:lnTo>
                  <a:pt x="1573" y="2660"/>
                </a:lnTo>
                <a:lnTo>
                  <a:pt x="1577" y="2678"/>
                </a:lnTo>
                <a:lnTo>
                  <a:pt x="1581" y="2694"/>
                </a:lnTo>
                <a:lnTo>
                  <a:pt x="1586" y="2713"/>
                </a:lnTo>
                <a:lnTo>
                  <a:pt x="1582" y="2719"/>
                </a:lnTo>
                <a:lnTo>
                  <a:pt x="1580" y="2723"/>
                </a:lnTo>
                <a:lnTo>
                  <a:pt x="1579" y="2727"/>
                </a:lnTo>
                <a:lnTo>
                  <a:pt x="1579" y="2732"/>
                </a:lnTo>
                <a:lnTo>
                  <a:pt x="1587" y="2739"/>
                </a:lnTo>
                <a:lnTo>
                  <a:pt x="1599" y="2745"/>
                </a:lnTo>
                <a:lnTo>
                  <a:pt x="1611" y="2753"/>
                </a:lnTo>
                <a:lnTo>
                  <a:pt x="1624" y="2759"/>
                </a:lnTo>
                <a:lnTo>
                  <a:pt x="1629" y="2763"/>
                </a:lnTo>
                <a:lnTo>
                  <a:pt x="1634" y="2767"/>
                </a:lnTo>
                <a:lnTo>
                  <a:pt x="1639" y="2771"/>
                </a:lnTo>
                <a:lnTo>
                  <a:pt x="1642" y="2775"/>
                </a:lnTo>
                <a:lnTo>
                  <a:pt x="1645" y="2781"/>
                </a:lnTo>
                <a:lnTo>
                  <a:pt x="1647" y="2786"/>
                </a:lnTo>
                <a:lnTo>
                  <a:pt x="1647" y="2792"/>
                </a:lnTo>
                <a:lnTo>
                  <a:pt x="1646" y="2799"/>
                </a:lnTo>
                <a:lnTo>
                  <a:pt x="1639" y="2798"/>
                </a:lnTo>
                <a:lnTo>
                  <a:pt x="1631" y="2797"/>
                </a:lnTo>
                <a:lnTo>
                  <a:pt x="1624" y="2796"/>
                </a:lnTo>
                <a:lnTo>
                  <a:pt x="1615" y="2796"/>
                </a:lnTo>
                <a:lnTo>
                  <a:pt x="1612" y="2807"/>
                </a:lnTo>
                <a:lnTo>
                  <a:pt x="1609" y="2818"/>
                </a:lnTo>
                <a:lnTo>
                  <a:pt x="1604" y="2818"/>
                </a:lnTo>
                <a:lnTo>
                  <a:pt x="1600" y="2818"/>
                </a:lnTo>
                <a:lnTo>
                  <a:pt x="1597" y="2827"/>
                </a:lnTo>
                <a:lnTo>
                  <a:pt x="1592" y="2837"/>
                </a:lnTo>
                <a:lnTo>
                  <a:pt x="1587" y="2846"/>
                </a:lnTo>
                <a:lnTo>
                  <a:pt x="1581" y="2855"/>
                </a:lnTo>
                <a:lnTo>
                  <a:pt x="1576" y="2865"/>
                </a:lnTo>
                <a:lnTo>
                  <a:pt x="1571" y="2875"/>
                </a:lnTo>
                <a:lnTo>
                  <a:pt x="1567" y="2885"/>
                </a:lnTo>
                <a:lnTo>
                  <a:pt x="1564" y="2897"/>
                </a:lnTo>
                <a:lnTo>
                  <a:pt x="1582" y="2900"/>
                </a:lnTo>
                <a:lnTo>
                  <a:pt x="1600" y="2902"/>
                </a:lnTo>
                <a:lnTo>
                  <a:pt x="1618" y="2905"/>
                </a:lnTo>
                <a:lnTo>
                  <a:pt x="1636" y="2907"/>
                </a:lnTo>
                <a:lnTo>
                  <a:pt x="1636" y="2915"/>
                </a:lnTo>
                <a:lnTo>
                  <a:pt x="1635" y="2922"/>
                </a:lnTo>
                <a:lnTo>
                  <a:pt x="1633" y="2928"/>
                </a:lnTo>
                <a:lnTo>
                  <a:pt x="1631" y="2933"/>
                </a:lnTo>
                <a:lnTo>
                  <a:pt x="1629" y="2938"/>
                </a:lnTo>
                <a:lnTo>
                  <a:pt x="1625" y="2942"/>
                </a:lnTo>
                <a:lnTo>
                  <a:pt x="1621" y="2946"/>
                </a:lnTo>
                <a:lnTo>
                  <a:pt x="1617" y="2951"/>
                </a:lnTo>
                <a:lnTo>
                  <a:pt x="1608" y="2956"/>
                </a:lnTo>
                <a:lnTo>
                  <a:pt x="1598" y="2960"/>
                </a:lnTo>
                <a:lnTo>
                  <a:pt x="1585" y="2963"/>
                </a:lnTo>
                <a:lnTo>
                  <a:pt x="1573" y="2966"/>
                </a:lnTo>
                <a:lnTo>
                  <a:pt x="1572" y="2969"/>
                </a:lnTo>
                <a:lnTo>
                  <a:pt x="1568" y="2972"/>
                </a:lnTo>
                <a:lnTo>
                  <a:pt x="1562" y="2974"/>
                </a:lnTo>
                <a:lnTo>
                  <a:pt x="1556" y="2978"/>
                </a:lnTo>
                <a:lnTo>
                  <a:pt x="1543" y="2982"/>
                </a:lnTo>
                <a:lnTo>
                  <a:pt x="1533" y="2984"/>
                </a:lnTo>
                <a:lnTo>
                  <a:pt x="1527" y="2996"/>
                </a:lnTo>
                <a:lnTo>
                  <a:pt x="1521" y="3009"/>
                </a:lnTo>
                <a:lnTo>
                  <a:pt x="1553" y="3019"/>
                </a:lnTo>
                <a:lnTo>
                  <a:pt x="1573" y="3027"/>
                </a:lnTo>
                <a:lnTo>
                  <a:pt x="1578" y="3032"/>
                </a:lnTo>
                <a:lnTo>
                  <a:pt x="1582" y="3035"/>
                </a:lnTo>
                <a:lnTo>
                  <a:pt x="1584" y="3039"/>
                </a:lnTo>
                <a:lnTo>
                  <a:pt x="1584" y="3043"/>
                </a:lnTo>
                <a:lnTo>
                  <a:pt x="1583" y="3053"/>
                </a:lnTo>
                <a:lnTo>
                  <a:pt x="1580" y="3067"/>
                </a:lnTo>
                <a:lnTo>
                  <a:pt x="1579" y="3076"/>
                </a:lnTo>
                <a:lnTo>
                  <a:pt x="1578" y="3087"/>
                </a:lnTo>
                <a:lnTo>
                  <a:pt x="1579" y="3099"/>
                </a:lnTo>
                <a:lnTo>
                  <a:pt x="1581" y="3112"/>
                </a:lnTo>
                <a:lnTo>
                  <a:pt x="1571" y="3116"/>
                </a:lnTo>
                <a:lnTo>
                  <a:pt x="1560" y="3121"/>
                </a:lnTo>
                <a:lnTo>
                  <a:pt x="1549" y="3126"/>
                </a:lnTo>
                <a:lnTo>
                  <a:pt x="1533" y="3132"/>
                </a:lnTo>
                <a:lnTo>
                  <a:pt x="1533" y="3138"/>
                </a:lnTo>
                <a:lnTo>
                  <a:pt x="1533" y="3148"/>
                </a:lnTo>
                <a:lnTo>
                  <a:pt x="1535" y="3158"/>
                </a:lnTo>
                <a:lnTo>
                  <a:pt x="1537" y="3171"/>
                </a:lnTo>
                <a:lnTo>
                  <a:pt x="1542" y="3196"/>
                </a:lnTo>
                <a:lnTo>
                  <a:pt x="1544" y="3218"/>
                </a:lnTo>
                <a:lnTo>
                  <a:pt x="1535" y="3228"/>
                </a:lnTo>
                <a:lnTo>
                  <a:pt x="1530" y="3233"/>
                </a:lnTo>
                <a:lnTo>
                  <a:pt x="1527" y="3238"/>
                </a:lnTo>
                <a:lnTo>
                  <a:pt x="1525" y="3244"/>
                </a:lnTo>
                <a:lnTo>
                  <a:pt x="1513" y="3248"/>
                </a:lnTo>
                <a:lnTo>
                  <a:pt x="1505" y="3251"/>
                </a:lnTo>
                <a:lnTo>
                  <a:pt x="1501" y="3255"/>
                </a:lnTo>
                <a:lnTo>
                  <a:pt x="1496" y="3260"/>
                </a:lnTo>
                <a:lnTo>
                  <a:pt x="1473" y="3261"/>
                </a:lnTo>
                <a:lnTo>
                  <a:pt x="1450" y="3262"/>
                </a:lnTo>
                <a:lnTo>
                  <a:pt x="1428" y="3263"/>
                </a:lnTo>
                <a:lnTo>
                  <a:pt x="1406" y="3265"/>
                </a:lnTo>
                <a:lnTo>
                  <a:pt x="1400" y="3251"/>
                </a:lnTo>
                <a:lnTo>
                  <a:pt x="1394" y="3238"/>
                </a:lnTo>
                <a:lnTo>
                  <a:pt x="1390" y="3224"/>
                </a:lnTo>
                <a:lnTo>
                  <a:pt x="1385" y="3212"/>
                </a:lnTo>
                <a:lnTo>
                  <a:pt x="1372" y="3213"/>
                </a:lnTo>
                <a:lnTo>
                  <a:pt x="1359" y="3214"/>
                </a:lnTo>
                <a:lnTo>
                  <a:pt x="1347" y="3215"/>
                </a:lnTo>
                <a:lnTo>
                  <a:pt x="1334" y="3216"/>
                </a:lnTo>
                <a:lnTo>
                  <a:pt x="1334" y="3209"/>
                </a:lnTo>
                <a:lnTo>
                  <a:pt x="1334" y="3204"/>
                </a:lnTo>
                <a:lnTo>
                  <a:pt x="1326" y="3202"/>
                </a:lnTo>
                <a:lnTo>
                  <a:pt x="1319" y="3202"/>
                </a:lnTo>
                <a:lnTo>
                  <a:pt x="1314" y="3192"/>
                </a:lnTo>
                <a:lnTo>
                  <a:pt x="1310" y="3183"/>
                </a:lnTo>
                <a:lnTo>
                  <a:pt x="1301" y="3183"/>
                </a:lnTo>
                <a:lnTo>
                  <a:pt x="1292" y="3183"/>
                </a:lnTo>
                <a:lnTo>
                  <a:pt x="1283" y="3183"/>
                </a:lnTo>
                <a:lnTo>
                  <a:pt x="1274" y="3183"/>
                </a:lnTo>
                <a:lnTo>
                  <a:pt x="1260" y="3196"/>
                </a:lnTo>
                <a:lnTo>
                  <a:pt x="1246" y="3211"/>
                </a:lnTo>
                <a:lnTo>
                  <a:pt x="1250" y="3218"/>
                </a:lnTo>
                <a:lnTo>
                  <a:pt x="1251" y="3222"/>
                </a:lnTo>
                <a:lnTo>
                  <a:pt x="1252" y="3227"/>
                </a:lnTo>
                <a:lnTo>
                  <a:pt x="1251" y="3232"/>
                </a:lnTo>
                <a:lnTo>
                  <a:pt x="1236" y="3232"/>
                </a:lnTo>
                <a:lnTo>
                  <a:pt x="1221" y="3233"/>
                </a:lnTo>
                <a:lnTo>
                  <a:pt x="1219" y="3224"/>
                </a:lnTo>
                <a:lnTo>
                  <a:pt x="1215" y="3217"/>
                </a:lnTo>
                <a:lnTo>
                  <a:pt x="1211" y="3209"/>
                </a:lnTo>
                <a:lnTo>
                  <a:pt x="1206" y="3201"/>
                </a:lnTo>
                <a:lnTo>
                  <a:pt x="1199" y="3193"/>
                </a:lnTo>
                <a:lnTo>
                  <a:pt x="1193" y="3187"/>
                </a:lnTo>
                <a:lnTo>
                  <a:pt x="1186" y="3183"/>
                </a:lnTo>
                <a:lnTo>
                  <a:pt x="1179" y="3180"/>
                </a:lnTo>
                <a:lnTo>
                  <a:pt x="1177" y="3173"/>
                </a:lnTo>
                <a:lnTo>
                  <a:pt x="1175" y="3166"/>
                </a:lnTo>
                <a:lnTo>
                  <a:pt x="1127" y="3158"/>
                </a:lnTo>
                <a:lnTo>
                  <a:pt x="1090" y="3151"/>
                </a:lnTo>
                <a:lnTo>
                  <a:pt x="1063" y="3146"/>
                </a:lnTo>
                <a:lnTo>
                  <a:pt x="1042" y="3143"/>
                </a:lnTo>
                <a:lnTo>
                  <a:pt x="1026" y="3139"/>
                </a:lnTo>
                <a:lnTo>
                  <a:pt x="1013" y="3138"/>
                </a:lnTo>
                <a:lnTo>
                  <a:pt x="1000" y="3137"/>
                </a:lnTo>
                <a:lnTo>
                  <a:pt x="985" y="3135"/>
                </a:lnTo>
                <a:lnTo>
                  <a:pt x="984" y="3132"/>
                </a:lnTo>
                <a:lnTo>
                  <a:pt x="983" y="3130"/>
                </a:lnTo>
                <a:lnTo>
                  <a:pt x="921" y="3119"/>
                </a:lnTo>
                <a:lnTo>
                  <a:pt x="859" y="3106"/>
                </a:lnTo>
                <a:lnTo>
                  <a:pt x="798" y="3094"/>
                </a:lnTo>
                <a:lnTo>
                  <a:pt x="736" y="3080"/>
                </a:lnTo>
                <a:lnTo>
                  <a:pt x="675" y="3068"/>
                </a:lnTo>
                <a:lnTo>
                  <a:pt x="614" y="3056"/>
                </a:lnTo>
                <a:lnTo>
                  <a:pt x="551" y="3046"/>
                </a:lnTo>
                <a:lnTo>
                  <a:pt x="489" y="3038"/>
                </a:lnTo>
                <a:lnTo>
                  <a:pt x="490" y="3022"/>
                </a:lnTo>
                <a:lnTo>
                  <a:pt x="491" y="3007"/>
                </a:lnTo>
                <a:lnTo>
                  <a:pt x="493" y="2991"/>
                </a:lnTo>
                <a:lnTo>
                  <a:pt x="495" y="2976"/>
                </a:lnTo>
                <a:lnTo>
                  <a:pt x="503" y="2944"/>
                </a:lnTo>
                <a:lnTo>
                  <a:pt x="510" y="2913"/>
                </a:lnTo>
                <a:lnTo>
                  <a:pt x="513" y="2913"/>
                </a:lnTo>
                <a:lnTo>
                  <a:pt x="517" y="2913"/>
                </a:lnTo>
                <a:lnTo>
                  <a:pt x="517" y="2898"/>
                </a:lnTo>
                <a:lnTo>
                  <a:pt x="517" y="2883"/>
                </a:lnTo>
                <a:lnTo>
                  <a:pt x="517" y="2869"/>
                </a:lnTo>
                <a:lnTo>
                  <a:pt x="517" y="2854"/>
                </a:lnTo>
                <a:lnTo>
                  <a:pt x="520" y="2854"/>
                </a:lnTo>
                <a:lnTo>
                  <a:pt x="525" y="2854"/>
                </a:lnTo>
                <a:lnTo>
                  <a:pt x="533" y="2817"/>
                </a:lnTo>
                <a:lnTo>
                  <a:pt x="540" y="2781"/>
                </a:lnTo>
                <a:lnTo>
                  <a:pt x="547" y="2744"/>
                </a:lnTo>
                <a:lnTo>
                  <a:pt x="556" y="2708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12700" cap="flat" cmpd="sng" algn="ctr">
            <a:solidFill>
              <a:srgbClr val="808080">
                <a:lumMod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>
            <a:glow rad="38100">
              <a:schemeClr val="accent1">
                <a:lumMod val="100000"/>
              </a:schemeClr>
            </a:glow>
          </a:effectLst>
          <a:scene3d>
            <a:camera prst="orthographicFront"/>
            <a:lightRig rig="threePt" dir="t"/>
          </a:scene3d>
          <a:sp3d>
            <a:bevelT w="0" h="0"/>
          </a:sp3d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Freeform 358">
            <a:extLst>
              <a:ext uri="{FF2B5EF4-FFF2-40B4-BE49-F238E27FC236}">
                <a16:creationId xmlns:a16="http://schemas.microsoft.com/office/drawing/2014/main" id="{AAC40884-14D0-4ED0-90E3-377EFC8A53DB}"/>
              </a:ext>
            </a:extLst>
          </p:cNvPr>
          <p:cNvSpPr>
            <a:spLocks/>
          </p:cNvSpPr>
          <p:nvPr/>
        </p:nvSpPr>
        <p:spPr bwMode="auto">
          <a:xfrm>
            <a:off x="1722800" y="2473848"/>
            <a:ext cx="856821" cy="803849"/>
          </a:xfrm>
          <a:custGeom>
            <a:avLst/>
            <a:gdLst>
              <a:gd name="T0" fmla="*/ 2147483646 w 2105"/>
              <a:gd name="T1" fmla="*/ 2147483646 h 1981"/>
              <a:gd name="T2" fmla="*/ 2147483646 w 2105"/>
              <a:gd name="T3" fmla="*/ 2147483646 h 1981"/>
              <a:gd name="T4" fmla="*/ 2147483646 w 2105"/>
              <a:gd name="T5" fmla="*/ 2147483646 h 1981"/>
              <a:gd name="T6" fmla="*/ 2147483646 w 2105"/>
              <a:gd name="T7" fmla="*/ 2147483646 h 1981"/>
              <a:gd name="T8" fmla="*/ 2147483646 w 2105"/>
              <a:gd name="T9" fmla="*/ 2147483646 h 1981"/>
              <a:gd name="T10" fmla="*/ 2147483646 w 2105"/>
              <a:gd name="T11" fmla="*/ 2147483646 h 1981"/>
              <a:gd name="T12" fmla="*/ 2147483646 w 2105"/>
              <a:gd name="T13" fmla="*/ 2147483646 h 1981"/>
              <a:gd name="T14" fmla="*/ 2147483646 w 2105"/>
              <a:gd name="T15" fmla="*/ 2147483646 h 1981"/>
              <a:gd name="T16" fmla="*/ 2147483646 w 2105"/>
              <a:gd name="T17" fmla="*/ 2147483646 h 1981"/>
              <a:gd name="T18" fmla="*/ 2147483646 w 2105"/>
              <a:gd name="T19" fmla="*/ 2147483646 h 1981"/>
              <a:gd name="T20" fmla="*/ 2147483646 w 2105"/>
              <a:gd name="T21" fmla="*/ 2147483646 h 1981"/>
              <a:gd name="T22" fmla="*/ 2147483646 w 2105"/>
              <a:gd name="T23" fmla="*/ 2147483646 h 1981"/>
              <a:gd name="T24" fmla="*/ 2147483646 w 2105"/>
              <a:gd name="T25" fmla="*/ 2147483646 h 1981"/>
              <a:gd name="T26" fmla="*/ 2147483646 w 2105"/>
              <a:gd name="T27" fmla="*/ 2147483646 h 1981"/>
              <a:gd name="T28" fmla="*/ 2147483646 w 2105"/>
              <a:gd name="T29" fmla="*/ 2147483646 h 1981"/>
              <a:gd name="T30" fmla="*/ 2147483646 w 2105"/>
              <a:gd name="T31" fmla="*/ 2147483646 h 1981"/>
              <a:gd name="T32" fmla="*/ 2147483646 w 2105"/>
              <a:gd name="T33" fmla="*/ 2147483646 h 1981"/>
              <a:gd name="T34" fmla="*/ 2147483646 w 2105"/>
              <a:gd name="T35" fmla="*/ 2147483646 h 1981"/>
              <a:gd name="T36" fmla="*/ 2147483646 w 2105"/>
              <a:gd name="T37" fmla="*/ 2147483646 h 1981"/>
              <a:gd name="T38" fmla="*/ 2147483646 w 2105"/>
              <a:gd name="T39" fmla="*/ 2147483646 h 1981"/>
              <a:gd name="T40" fmla="*/ 2147483646 w 2105"/>
              <a:gd name="T41" fmla="*/ 2147483646 h 1981"/>
              <a:gd name="T42" fmla="*/ 2147483646 w 2105"/>
              <a:gd name="T43" fmla="*/ 2147483646 h 1981"/>
              <a:gd name="T44" fmla="*/ 2147483646 w 2105"/>
              <a:gd name="T45" fmla="*/ 2147483646 h 1981"/>
              <a:gd name="T46" fmla="*/ 2147483646 w 2105"/>
              <a:gd name="T47" fmla="*/ 2147483646 h 1981"/>
              <a:gd name="T48" fmla="*/ 2147483646 w 2105"/>
              <a:gd name="T49" fmla="*/ 2147483646 h 1981"/>
              <a:gd name="T50" fmla="*/ 2147483646 w 2105"/>
              <a:gd name="T51" fmla="*/ 2147483646 h 1981"/>
              <a:gd name="T52" fmla="*/ 2147483646 w 2105"/>
              <a:gd name="T53" fmla="*/ 2147483646 h 1981"/>
              <a:gd name="T54" fmla="*/ 2147483646 w 2105"/>
              <a:gd name="T55" fmla="*/ 2147483646 h 1981"/>
              <a:gd name="T56" fmla="*/ 2147483646 w 2105"/>
              <a:gd name="T57" fmla="*/ 2147483646 h 1981"/>
              <a:gd name="T58" fmla="*/ 2147483646 w 2105"/>
              <a:gd name="T59" fmla="*/ 2147483646 h 1981"/>
              <a:gd name="T60" fmla="*/ 2147483646 w 2105"/>
              <a:gd name="T61" fmla="*/ 2147483646 h 1981"/>
              <a:gd name="T62" fmla="*/ 2147483646 w 2105"/>
              <a:gd name="T63" fmla="*/ 2147483646 h 1981"/>
              <a:gd name="T64" fmla="*/ 2147483646 w 2105"/>
              <a:gd name="T65" fmla="*/ 2147483646 h 1981"/>
              <a:gd name="T66" fmla="*/ 2147483646 w 2105"/>
              <a:gd name="T67" fmla="*/ 2147483646 h 1981"/>
              <a:gd name="T68" fmla="*/ 2147483646 w 2105"/>
              <a:gd name="T69" fmla="*/ 2147483646 h 1981"/>
              <a:gd name="T70" fmla="*/ 2147483646 w 2105"/>
              <a:gd name="T71" fmla="*/ 2147483646 h 1981"/>
              <a:gd name="T72" fmla="*/ 2147483646 w 2105"/>
              <a:gd name="T73" fmla="*/ 2147483646 h 1981"/>
              <a:gd name="T74" fmla="*/ 2147483646 w 2105"/>
              <a:gd name="T75" fmla="*/ 2147483646 h 1981"/>
              <a:gd name="T76" fmla="*/ 2147483646 w 2105"/>
              <a:gd name="T77" fmla="*/ 2147483646 h 1981"/>
              <a:gd name="T78" fmla="*/ 2147483646 w 2105"/>
              <a:gd name="T79" fmla="*/ 2147483646 h 1981"/>
              <a:gd name="T80" fmla="*/ 2147483646 w 2105"/>
              <a:gd name="T81" fmla="*/ 2147483646 h 1981"/>
              <a:gd name="T82" fmla="*/ 2147483646 w 2105"/>
              <a:gd name="T83" fmla="*/ 2147483646 h 1981"/>
              <a:gd name="T84" fmla="*/ 2147483646 w 2105"/>
              <a:gd name="T85" fmla="*/ 2147483646 h 1981"/>
              <a:gd name="T86" fmla="*/ 2147483646 w 2105"/>
              <a:gd name="T87" fmla="*/ 2147483646 h 1981"/>
              <a:gd name="T88" fmla="*/ 2147483646 w 2105"/>
              <a:gd name="T89" fmla="*/ 2147483646 h 1981"/>
              <a:gd name="T90" fmla="*/ 2147483646 w 2105"/>
              <a:gd name="T91" fmla="*/ 2147483646 h 1981"/>
              <a:gd name="T92" fmla="*/ 2147483646 w 2105"/>
              <a:gd name="T93" fmla="*/ 2147483646 h 1981"/>
              <a:gd name="T94" fmla="*/ 2147483646 w 2105"/>
              <a:gd name="T95" fmla="*/ 2147483646 h 1981"/>
              <a:gd name="T96" fmla="*/ 2147483646 w 2105"/>
              <a:gd name="T97" fmla="*/ 2147483646 h 1981"/>
              <a:gd name="T98" fmla="*/ 2147483646 w 2105"/>
              <a:gd name="T99" fmla="*/ 2147483646 h 1981"/>
              <a:gd name="T100" fmla="*/ 2147483646 w 2105"/>
              <a:gd name="T101" fmla="*/ 2147483646 h 1981"/>
              <a:gd name="T102" fmla="*/ 2147483646 w 2105"/>
              <a:gd name="T103" fmla="*/ 2147483646 h 1981"/>
              <a:gd name="T104" fmla="*/ 2147483646 w 2105"/>
              <a:gd name="T105" fmla="*/ 2147483646 h 1981"/>
              <a:gd name="T106" fmla="*/ 2147483646 w 2105"/>
              <a:gd name="T107" fmla="*/ 2147483646 h 1981"/>
              <a:gd name="T108" fmla="*/ 2147483646 w 2105"/>
              <a:gd name="T109" fmla="*/ 2147483646 h 1981"/>
              <a:gd name="T110" fmla="*/ 2147483646 w 2105"/>
              <a:gd name="T111" fmla="*/ 2147483646 h 1981"/>
              <a:gd name="T112" fmla="*/ 2147483646 w 2105"/>
              <a:gd name="T113" fmla="*/ 2147483646 h 1981"/>
              <a:gd name="T114" fmla="*/ 2147483646 w 2105"/>
              <a:gd name="T115" fmla="*/ 2147483646 h 1981"/>
              <a:gd name="T116" fmla="*/ 2147483646 w 2105"/>
              <a:gd name="T117" fmla="*/ 2147483646 h 1981"/>
              <a:gd name="T118" fmla="*/ 2147483646 w 2105"/>
              <a:gd name="T119" fmla="*/ 2147483646 h 1981"/>
              <a:gd name="T120" fmla="*/ 2147483646 w 2105"/>
              <a:gd name="T121" fmla="*/ 2147483646 h 1981"/>
              <a:gd name="T122" fmla="*/ 2147483646 w 2105"/>
              <a:gd name="T123" fmla="*/ 2147483646 h 1981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2105"/>
              <a:gd name="T187" fmla="*/ 0 h 1981"/>
              <a:gd name="T188" fmla="*/ 2105 w 2105"/>
              <a:gd name="T189" fmla="*/ 1981 h 1981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2105" h="1981">
                <a:moveTo>
                  <a:pt x="1416" y="1981"/>
                </a:moveTo>
                <a:lnTo>
                  <a:pt x="1412" y="1975"/>
                </a:lnTo>
                <a:lnTo>
                  <a:pt x="1406" y="1971"/>
                </a:lnTo>
                <a:lnTo>
                  <a:pt x="1402" y="1967"/>
                </a:lnTo>
                <a:lnTo>
                  <a:pt x="1397" y="1965"/>
                </a:lnTo>
                <a:lnTo>
                  <a:pt x="1388" y="1961"/>
                </a:lnTo>
                <a:lnTo>
                  <a:pt x="1378" y="1959"/>
                </a:lnTo>
                <a:lnTo>
                  <a:pt x="1368" y="1957"/>
                </a:lnTo>
                <a:lnTo>
                  <a:pt x="1358" y="1955"/>
                </a:lnTo>
                <a:lnTo>
                  <a:pt x="1346" y="1953"/>
                </a:lnTo>
                <a:lnTo>
                  <a:pt x="1335" y="1948"/>
                </a:lnTo>
                <a:lnTo>
                  <a:pt x="1333" y="1942"/>
                </a:lnTo>
                <a:lnTo>
                  <a:pt x="1332" y="1937"/>
                </a:lnTo>
                <a:lnTo>
                  <a:pt x="1325" y="1936"/>
                </a:lnTo>
                <a:lnTo>
                  <a:pt x="1320" y="1936"/>
                </a:lnTo>
                <a:lnTo>
                  <a:pt x="1318" y="1925"/>
                </a:lnTo>
                <a:lnTo>
                  <a:pt x="1314" y="1913"/>
                </a:lnTo>
                <a:lnTo>
                  <a:pt x="1311" y="1907"/>
                </a:lnTo>
                <a:lnTo>
                  <a:pt x="1308" y="1903"/>
                </a:lnTo>
                <a:lnTo>
                  <a:pt x="1305" y="1898"/>
                </a:lnTo>
                <a:lnTo>
                  <a:pt x="1301" y="1894"/>
                </a:lnTo>
                <a:lnTo>
                  <a:pt x="1296" y="1890"/>
                </a:lnTo>
                <a:lnTo>
                  <a:pt x="1291" y="1888"/>
                </a:lnTo>
                <a:lnTo>
                  <a:pt x="1286" y="1886"/>
                </a:lnTo>
                <a:lnTo>
                  <a:pt x="1280" y="1885"/>
                </a:lnTo>
                <a:lnTo>
                  <a:pt x="1275" y="1885"/>
                </a:lnTo>
                <a:lnTo>
                  <a:pt x="1267" y="1886"/>
                </a:lnTo>
                <a:lnTo>
                  <a:pt x="1261" y="1887"/>
                </a:lnTo>
                <a:lnTo>
                  <a:pt x="1254" y="1890"/>
                </a:lnTo>
                <a:lnTo>
                  <a:pt x="1252" y="1903"/>
                </a:lnTo>
                <a:lnTo>
                  <a:pt x="1250" y="1914"/>
                </a:lnTo>
                <a:lnTo>
                  <a:pt x="1249" y="1926"/>
                </a:lnTo>
                <a:lnTo>
                  <a:pt x="1248" y="1937"/>
                </a:lnTo>
                <a:lnTo>
                  <a:pt x="1253" y="1942"/>
                </a:lnTo>
                <a:lnTo>
                  <a:pt x="1260" y="1948"/>
                </a:lnTo>
                <a:lnTo>
                  <a:pt x="1258" y="1952"/>
                </a:lnTo>
                <a:lnTo>
                  <a:pt x="1257" y="1957"/>
                </a:lnTo>
                <a:lnTo>
                  <a:pt x="1255" y="1955"/>
                </a:lnTo>
                <a:lnTo>
                  <a:pt x="1252" y="1954"/>
                </a:lnTo>
                <a:lnTo>
                  <a:pt x="1249" y="1953"/>
                </a:lnTo>
                <a:lnTo>
                  <a:pt x="1245" y="1953"/>
                </a:lnTo>
                <a:lnTo>
                  <a:pt x="1227" y="1952"/>
                </a:lnTo>
                <a:lnTo>
                  <a:pt x="1195" y="1951"/>
                </a:lnTo>
                <a:lnTo>
                  <a:pt x="1194" y="1944"/>
                </a:lnTo>
                <a:lnTo>
                  <a:pt x="1194" y="1938"/>
                </a:lnTo>
                <a:lnTo>
                  <a:pt x="1200" y="1936"/>
                </a:lnTo>
                <a:lnTo>
                  <a:pt x="1206" y="1934"/>
                </a:lnTo>
                <a:lnTo>
                  <a:pt x="1204" y="1925"/>
                </a:lnTo>
                <a:lnTo>
                  <a:pt x="1202" y="1916"/>
                </a:lnTo>
                <a:lnTo>
                  <a:pt x="1201" y="1908"/>
                </a:lnTo>
                <a:lnTo>
                  <a:pt x="1200" y="1901"/>
                </a:lnTo>
                <a:lnTo>
                  <a:pt x="1197" y="1899"/>
                </a:lnTo>
                <a:lnTo>
                  <a:pt x="1194" y="1898"/>
                </a:lnTo>
                <a:lnTo>
                  <a:pt x="1194" y="1889"/>
                </a:lnTo>
                <a:lnTo>
                  <a:pt x="1193" y="1880"/>
                </a:lnTo>
                <a:lnTo>
                  <a:pt x="1193" y="1871"/>
                </a:lnTo>
                <a:lnTo>
                  <a:pt x="1193" y="1862"/>
                </a:lnTo>
                <a:lnTo>
                  <a:pt x="1185" y="1859"/>
                </a:lnTo>
                <a:lnTo>
                  <a:pt x="1178" y="1857"/>
                </a:lnTo>
                <a:lnTo>
                  <a:pt x="1177" y="1846"/>
                </a:lnTo>
                <a:lnTo>
                  <a:pt x="1176" y="1834"/>
                </a:lnTo>
                <a:lnTo>
                  <a:pt x="1172" y="1831"/>
                </a:lnTo>
                <a:lnTo>
                  <a:pt x="1167" y="1829"/>
                </a:lnTo>
                <a:lnTo>
                  <a:pt x="1161" y="1827"/>
                </a:lnTo>
                <a:lnTo>
                  <a:pt x="1148" y="1825"/>
                </a:lnTo>
                <a:lnTo>
                  <a:pt x="1147" y="1809"/>
                </a:lnTo>
                <a:lnTo>
                  <a:pt x="1146" y="1795"/>
                </a:lnTo>
                <a:lnTo>
                  <a:pt x="1139" y="1795"/>
                </a:lnTo>
                <a:lnTo>
                  <a:pt x="1133" y="1795"/>
                </a:lnTo>
                <a:lnTo>
                  <a:pt x="1133" y="1788"/>
                </a:lnTo>
                <a:lnTo>
                  <a:pt x="1133" y="1780"/>
                </a:lnTo>
                <a:lnTo>
                  <a:pt x="1126" y="1779"/>
                </a:lnTo>
                <a:lnTo>
                  <a:pt x="1121" y="1778"/>
                </a:lnTo>
                <a:lnTo>
                  <a:pt x="1122" y="1771"/>
                </a:lnTo>
                <a:lnTo>
                  <a:pt x="1123" y="1764"/>
                </a:lnTo>
                <a:lnTo>
                  <a:pt x="1124" y="1756"/>
                </a:lnTo>
                <a:lnTo>
                  <a:pt x="1124" y="1747"/>
                </a:lnTo>
                <a:lnTo>
                  <a:pt x="1118" y="1744"/>
                </a:lnTo>
                <a:lnTo>
                  <a:pt x="1112" y="1740"/>
                </a:lnTo>
                <a:lnTo>
                  <a:pt x="1113" y="1734"/>
                </a:lnTo>
                <a:lnTo>
                  <a:pt x="1114" y="1728"/>
                </a:lnTo>
                <a:lnTo>
                  <a:pt x="1116" y="1719"/>
                </a:lnTo>
                <a:lnTo>
                  <a:pt x="1116" y="1708"/>
                </a:lnTo>
                <a:lnTo>
                  <a:pt x="1113" y="1702"/>
                </a:lnTo>
                <a:lnTo>
                  <a:pt x="1109" y="1695"/>
                </a:lnTo>
                <a:lnTo>
                  <a:pt x="1104" y="1690"/>
                </a:lnTo>
                <a:lnTo>
                  <a:pt x="1099" y="1685"/>
                </a:lnTo>
                <a:lnTo>
                  <a:pt x="1088" y="1675"/>
                </a:lnTo>
                <a:lnTo>
                  <a:pt x="1076" y="1664"/>
                </a:lnTo>
                <a:lnTo>
                  <a:pt x="1064" y="1654"/>
                </a:lnTo>
                <a:lnTo>
                  <a:pt x="1054" y="1643"/>
                </a:lnTo>
                <a:lnTo>
                  <a:pt x="1049" y="1637"/>
                </a:lnTo>
                <a:lnTo>
                  <a:pt x="1044" y="1631"/>
                </a:lnTo>
                <a:lnTo>
                  <a:pt x="1040" y="1624"/>
                </a:lnTo>
                <a:lnTo>
                  <a:pt x="1037" y="1618"/>
                </a:lnTo>
                <a:lnTo>
                  <a:pt x="1043" y="1617"/>
                </a:lnTo>
                <a:lnTo>
                  <a:pt x="1050" y="1615"/>
                </a:lnTo>
                <a:lnTo>
                  <a:pt x="1049" y="1606"/>
                </a:lnTo>
                <a:lnTo>
                  <a:pt x="1045" y="1597"/>
                </a:lnTo>
                <a:lnTo>
                  <a:pt x="1042" y="1587"/>
                </a:lnTo>
                <a:lnTo>
                  <a:pt x="1037" y="1579"/>
                </a:lnTo>
                <a:lnTo>
                  <a:pt x="1025" y="1564"/>
                </a:lnTo>
                <a:lnTo>
                  <a:pt x="1010" y="1549"/>
                </a:lnTo>
                <a:lnTo>
                  <a:pt x="1012" y="1539"/>
                </a:lnTo>
                <a:lnTo>
                  <a:pt x="1015" y="1530"/>
                </a:lnTo>
                <a:lnTo>
                  <a:pt x="1019" y="1522"/>
                </a:lnTo>
                <a:lnTo>
                  <a:pt x="1023" y="1514"/>
                </a:lnTo>
                <a:lnTo>
                  <a:pt x="1027" y="1506"/>
                </a:lnTo>
                <a:lnTo>
                  <a:pt x="1030" y="1497"/>
                </a:lnTo>
                <a:lnTo>
                  <a:pt x="1033" y="1488"/>
                </a:lnTo>
                <a:lnTo>
                  <a:pt x="1035" y="1478"/>
                </a:lnTo>
                <a:lnTo>
                  <a:pt x="1027" y="1475"/>
                </a:lnTo>
                <a:lnTo>
                  <a:pt x="1020" y="1471"/>
                </a:lnTo>
                <a:lnTo>
                  <a:pt x="1013" y="1467"/>
                </a:lnTo>
                <a:lnTo>
                  <a:pt x="1007" y="1463"/>
                </a:lnTo>
                <a:lnTo>
                  <a:pt x="1001" y="1459"/>
                </a:lnTo>
                <a:lnTo>
                  <a:pt x="994" y="1454"/>
                </a:lnTo>
                <a:lnTo>
                  <a:pt x="986" y="1450"/>
                </a:lnTo>
                <a:lnTo>
                  <a:pt x="978" y="1446"/>
                </a:lnTo>
                <a:lnTo>
                  <a:pt x="978" y="1435"/>
                </a:lnTo>
                <a:lnTo>
                  <a:pt x="978" y="1425"/>
                </a:lnTo>
                <a:lnTo>
                  <a:pt x="968" y="1426"/>
                </a:lnTo>
                <a:lnTo>
                  <a:pt x="960" y="1429"/>
                </a:lnTo>
                <a:lnTo>
                  <a:pt x="953" y="1432"/>
                </a:lnTo>
                <a:lnTo>
                  <a:pt x="948" y="1437"/>
                </a:lnTo>
                <a:lnTo>
                  <a:pt x="939" y="1448"/>
                </a:lnTo>
                <a:lnTo>
                  <a:pt x="927" y="1461"/>
                </a:lnTo>
                <a:lnTo>
                  <a:pt x="923" y="1460"/>
                </a:lnTo>
                <a:lnTo>
                  <a:pt x="919" y="1459"/>
                </a:lnTo>
                <a:lnTo>
                  <a:pt x="916" y="1458"/>
                </a:lnTo>
                <a:lnTo>
                  <a:pt x="913" y="1455"/>
                </a:lnTo>
                <a:lnTo>
                  <a:pt x="911" y="1452"/>
                </a:lnTo>
                <a:lnTo>
                  <a:pt x="910" y="1448"/>
                </a:lnTo>
                <a:lnTo>
                  <a:pt x="908" y="1445"/>
                </a:lnTo>
                <a:lnTo>
                  <a:pt x="908" y="1441"/>
                </a:lnTo>
                <a:lnTo>
                  <a:pt x="907" y="1425"/>
                </a:lnTo>
                <a:lnTo>
                  <a:pt x="908" y="1409"/>
                </a:lnTo>
                <a:lnTo>
                  <a:pt x="902" y="1407"/>
                </a:lnTo>
                <a:lnTo>
                  <a:pt x="896" y="1406"/>
                </a:lnTo>
                <a:lnTo>
                  <a:pt x="894" y="1396"/>
                </a:lnTo>
                <a:lnTo>
                  <a:pt x="891" y="1386"/>
                </a:lnTo>
                <a:lnTo>
                  <a:pt x="889" y="1376"/>
                </a:lnTo>
                <a:lnTo>
                  <a:pt x="886" y="1367"/>
                </a:lnTo>
                <a:lnTo>
                  <a:pt x="870" y="1369"/>
                </a:lnTo>
                <a:lnTo>
                  <a:pt x="857" y="1373"/>
                </a:lnTo>
                <a:lnTo>
                  <a:pt x="844" y="1377"/>
                </a:lnTo>
                <a:lnTo>
                  <a:pt x="831" y="1381"/>
                </a:lnTo>
                <a:lnTo>
                  <a:pt x="818" y="1353"/>
                </a:lnTo>
                <a:lnTo>
                  <a:pt x="812" y="1339"/>
                </a:lnTo>
                <a:lnTo>
                  <a:pt x="809" y="1329"/>
                </a:lnTo>
                <a:lnTo>
                  <a:pt x="808" y="1322"/>
                </a:lnTo>
                <a:lnTo>
                  <a:pt x="820" y="1313"/>
                </a:lnTo>
                <a:lnTo>
                  <a:pt x="834" y="1304"/>
                </a:lnTo>
                <a:lnTo>
                  <a:pt x="835" y="1299"/>
                </a:lnTo>
                <a:lnTo>
                  <a:pt x="836" y="1293"/>
                </a:lnTo>
                <a:lnTo>
                  <a:pt x="829" y="1288"/>
                </a:lnTo>
                <a:lnTo>
                  <a:pt x="825" y="1285"/>
                </a:lnTo>
                <a:lnTo>
                  <a:pt x="820" y="1284"/>
                </a:lnTo>
                <a:lnTo>
                  <a:pt x="814" y="1283"/>
                </a:lnTo>
                <a:lnTo>
                  <a:pt x="814" y="1275"/>
                </a:lnTo>
                <a:lnTo>
                  <a:pt x="814" y="1269"/>
                </a:lnTo>
                <a:lnTo>
                  <a:pt x="807" y="1270"/>
                </a:lnTo>
                <a:lnTo>
                  <a:pt x="800" y="1271"/>
                </a:lnTo>
                <a:lnTo>
                  <a:pt x="794" y="1272"/>
                </a:lnTo>
                <a:lnTo>
                  <a:pt x="787" y="1274"/>
                </a:lnTo>
                <a:lnTo>
                  <a:pt x="776" y="1279"/>
                </a:lnTo>
                <a:lnTo>
                  <a:pt x="762" y="1283"/>
                </a:lnTo>
                <a:lnTo>
                  <a:pt x="762" y="1272"/>
                </a:lnTo>
                <a:lnTo>
                  <a:pt x="762" y="1261"/>
                </a:lnTo>
                <a:lnTo>
                  <a:pt x="758" y="1261"/>
                </a:lnTo>
                <a:lnTo>
                  <a:pt x="754" y="1261"/>
                </a:lnTo>
                <a:lnTo>
                  <a:pt x="754" y="1249"/>
                </a:lnTo>
                <a:lnTo>
                  <a:pt x="754" y="1239"/>
                </a:lnTo>
                <a:lnTo>
                  <a:pt x="754" y="1228"/>
                </a:lnTo>
                <a:lnTo>
                  <a:pt x="754" y="1217"/>
                </a:lnTo>
                <a:lnTo>
                  <a:pt x="723" y="1211"/>
                </a:lnTo>
                <a:lnTo>
                  <a:pt x="692" y="1207"/>
                </a:lnTo>
                <a:lnTo>
                  <a:pt x="675" y="1206"/>
                </a:lnTo>
                <a:lnTo>
                  <a:pt x="660" y="1207"/>
                </a:lnTo>
                <a:lnTo>
                  <a:pt x="652" y="1208"/>
                </a:lnTo>
                <a:lnTo>
                  <a:pt x="645" y="1210"/>
                </a:lnTo>
                <a:lnTo>
                  <a:pt x="637" y="1212"/>
                </a:lnTo>
                <a:lnTo>
                  <a:pt x="630" y="1216"/>
                </a:lnTo>
                <a:lnTo>
                  <a:pt x="630" y="1224"/>
                </a:lnTo>
                <a:lnTo>
                  <a:pt x="629" y="1233"/>
                </a:lnTo>
                <a:lnTo>
                  <a:pt x="628" y="1241"/>
                </a:lnTo>
                <a:lnTo>
                  <a:pt x="628" y="1250"/>
                </a:lnTo>
                <a:lnTo>
                  <a:pt x="618" y="1253"/>
                </a:lnTo>
                <a:lnTo>
                  <a:pt x="609" y="1257"/>
                </a:lnTo>
                <a:lnTo>
                  <a:pt x="592" y="1259"/>
                </a:lnTo>
                <a:lnTo>
                  <a:pt x="562" y="1262"/>
                </a:lnTo>
                <a:lnTo>
                  <a:pt x="560" y="1268"/>
                </a:lnTo>
                <a:lnTo>
                  <a:pt x="560" y="1273"/>
                </a:lnTo>
                <a:lnTo>
                  <a:pt x="545" y="1276"/>
                </a:lnTo>
                <a:lnTo>
                  <a:pt x="529" y="1281"/>
                </a:lnTo>
                <a:lnTo>
                  <a:pt x="516" y="1287"/>
                </a:lnTo>
                <a:lnTo>
                  <a:pt x="501" y="1294"/>
                </a:lnTo>
                <a:lnTo>
                  <a:pt x="474" y="1308"/>
                </a:lnTo>
                <a:lnTo>
                  <a:pt x="446" y="1326"/>
                </a:lnTo>
                <a:lnTo>
                  <a:pt x="443" y="1319"/>
                </a:lnTo>
                <a:lnTo>
                  <a:pt x="441" y="1314"/>
                </a:lnTo>
                <a:lnTo>
                  <a:pt x="427" y="1314"/>
                </a:lnTo>
                <a:lnTo>
                  <a:pt x="414" y="1314"/>
                </a:lnTo>
                <a:lnTo>
                  <a:pt x="416" y="1328"/>
                </a:lnTo>
                <a:lnTo>
                  <a:pt x="420" y="1343"/>
                </a:lnTo>
                <a:lnTo>
                  <a:pt x="406" y="1344"/>
                </a:lnTo>
                <a:lnTo>
                  <a:pt x="392" y="1346"/>
                </a:lnTo>
                <a:lnTo>
                  <a:pt x="379" y="1348"/>
                </a:lnTo>
                <a:lnTo>
                  <a:pt x="365" y="1350"/>
                </a:lnTo>
                <a:lnTo>
                  <a:pt x="362" y="1345"/>
                </a:lnTo>
                <a:lnTo>
                  <a:pt x="359" y="1337"/>
                </a:lnTo>
                <a:lnTo>
                  <a:pt x="357" y="1330"/>
                </a:lnTo>
                <a:lnTo>
                  <a:pt x="354" y="1322"/>
                </a:lnTo>
                <a:lnTo>
                  <a:pt x="350" y="1302"/>
                </a:lnTo>
                <a:lnTo>
                  <a:pt x="346" y="1281"/>
                </a:lnTo>
                <a:lnTo>
                  <a:pt x="339" y="1241"/>
                </a:lnTo>
                <a:lnTo>
                  <a:pt x="336" y="1210"/>
                </a:lnTo>
                <a:lnTo>
                  <a:pt x="321" y="1151"/>
                </a:lnTo>
                <a:lnTo>
                  <a:pt x="311" y="1114"/>
                </a:lnTo>
                <a:lnTo>
                  <a:pt x="306" y="1090"/>
                </a:lnTo>
                <a:lnTo>
                  <a:pt x="301" y="1071"/>
                </a:lnTo>
                <a:lnTo>
                  <a:pt x="292" y="1066"/>
                </a:lnTo>
                <a:lnTo>
                  <a:pt x="286" y="1063"/>
                </a:lnTo>
                <a:lnTo>
                  <a:pt x="281" y="1062"/>
                </a:lnTo>
                <a:lnTo>
                  <a:pt x="273" y="1061"/>
                </a:lnTo>
                <a:lnTo>
                  <a:pt x="273" y="1051"/>
                </a:lnTo>
                <a:lnTo>
                  <a:pt x="273" y="1043"/>
                </a:lnTo>
                <a:lnTo>
                  <a:pt x="273" y="1034"/>
                </a:lnTo>
                <a:lnTo>
                  <a:pt x="273" y="1024"/>
                </a:lnTo>
                <a:lnTo>
                  <a:pt x="265" y="1025"/>
                </a:lnTo>
                <a:lnTo>
                  <a:pt x="258" y="1026"/>
                </a:lnTo>
                <a:lnTo>
                  <a:pt x="252" y="1029"/>
                </a:lnTo>
                <a:lnTo>
                  <a:pt x="243" y="1036"/>
                </a:lnTo>
                <a:lnTo>
                  <a:pt x="242" y="1025"/>
                </a:lnTo>
                <a:lnTo>
                  <a:pt x="242" y="1016"/>
                </a:lnTo>
                <a:lnTo>
                  <a:pt x="241" y="1006"/>
                </a:lnTo>
                <a:lnTo>
                  <a:pt x="241" y="996"/>
                </a:lnTo>
                <a:lnTo>
                  <a:pt x="219" y="997"/>
                </a:lnTo>
                <a:lnTo>
                  <a:pt x="197" y="1000"/>
                </a:lnTo>
                <a:lnTo>
                  <a:pt x="174" y="1002"/>
                </a:lnTo>
                <a:lnTo>
                  <a:pt x="152" y="1007"/>
                </a:lnTo>
                <a:lnTo>
                  <a:pt x="129" y="1011"/>
                </a:lnTo>
                <a:lnTo>
                  <a:pt x="107" y="1016"/>
                </a:lnTo>
                <a:lnTo>
                  <a:pt x="85" y="1022"/>
                </a:lnTo>
                <a:lnTo>
                  <a:pt x="66" y="1030"/>
                </a:lnTo>
                <a:lnTo>
                  <a:pt x="62" y="1022"/>
                </a:lnTo>
                <a:lnTo>
                  <a:pt x="60" y="1014"/>
                </a:lnTo>
                <a:lnTo>
                  <a:pt x="59" y="1001"/>
                </a:lnTo>
                <a:lnTo>
                  <a:pt x="57" y="981"/>
                </a:lnTo>
                <a:lnTo>
                  <a:pt x="54" y="979"/>
                </a:lnTo>
                <a:lnTo>
                  <a:pt x="51" y="973"/>
                </a:lnTo>
                <a:lnTo>
                  <a:pt x="48" y="966"/>
                </a:lnTo>
                <a:lnTo>
                  <a:pt x="45" y="956"/>
                </a:lnTo>
                <a:lnTo>
                  <a:pt x="39" y="931"/>
                </a:lnTo>
                <a:lnTo>
                  <a:pt x="32" y="901"/>
                </a:lnTo>
                <a:lnTo>
                  <a:pt x="26" y="870"/>
                </a:lnTo>
                <a:lnTo>
                  <a:pt x="22" y="841"/>
                </a:lnTo>
                <a:lnTo>
                  <a:pt x="18" y="817"/>
                </a:lnTo>
                <a:lnTo>
                  <a:pt x="16" y="802"/>
                </a:lnTo>
                <a:lnTo>
                  <a:pt x="12" y="787"/>
                </a:lnTo>
                <a:lnTo>
                  <a:pt x="8" y="772"/>
                </a:lnTo>
                <a:lnTo>
                  <a:pt x="4" y="757"/>
                </a:lnTo>
                <a:lnTo>
                  <a:pt x="0" y="742"/>
                </a:lnTo>
                <a:lnTo>
                  <a:pt x="11" y="742"/>
                </a:lnTo>
                <a:lnTo>
                  <a:pt x="21" y="741"/>
                </a:lnTo>
                <a:lnTo>
                  <a:pt x="30" y="741"/>
                </a:lnTo>
                <a:lnTo>
                  <a:pt x="42" y="741"/>
                </a:lnTo>
                <a:lnTo>
                  <a:pt x="42" y="734"/>
                </a:lnTo>
                <a:lnTo>
                  <a:pt x="42" y="727"/>
                </a:lnTo>
                <a:lnTo>
                  <a:pt x="69" y="720"/>
                </a:lnTo>
                <a:lnTo>
                  <a:pt x="92" y="715"/>
                </a:lnTo>
                <a:lnTo>
                  <a:pt x="122" y="711"/>
                </a:lnTo>
                <a:lnTo>
                  <a:pt x="171" y="705"/>
                </a:lnTo>
                <a:lnTo>
                  <a:pt x="183" y="698"/>
                </a:lnTo>
                <a:lnTo>
                  <a:pt x="190" y="693"/>
                </a:lnTo>
                <a:lnTo>
                  <a:pt x="196" y="691"/>
                </a:lnTo>
                <a:lnTo>
                  <a:pt x="205" y="690"/>
                </a:lnTo>
                <a:lnTo>
                  <a:pt x="204" y="670"/>
                </a:lnTo>
                <a:lnTo>
                  <a:pt x="200" y="649"/>
                </a:lnTo>
                <a:lnTo>
                  <a:pt x="197" y="628"/>
                </a:lnTo>
                <a:lnTo>
                  <a:pt x="194" y="608"/>
                </a:lnTo>
                <a:lnTo>
                  <a:pt x="186" y="568"/>
                </a:lnTo>
                <a:lnTo>
                  <a:pt x="177" y="527"/>
                </a:lnTo>
                <a:lnTo>
                  <a:pt x="167" y="487"/>
                </a:lnTo>
                <a:lnTo>
                  <a:pt x="159" y="446"/>
                </a:lnTo>
                <a:lnTo>
                  <a:pt x="151" y="406"/>
                </a:lnTo>
                <a:lnTo>
                  <a:pt x="145" y="365"/>
                </a:lnTo>
                <a:lnTo>
                  <a:pt x="140" y="358"/>
                </a:lnTo>
                <a:lnTo>
                  <a:pt x="134" y="352"/>
                </a:lnTo>
                <a:lnTo>
                  <a:pt x="139" y="327"/>
                </a:lnTo>
                <a:lnTo>
                  <a:pt x="143" y="311"/>
                </a:lnTo>
                <a:lnTo>
                  <a:pt x="145" y="297"/>
                </a:lnTo>
                <a:lnTo>
                  <a:pt x="146" y="282"/>
                </a:lnTo>
                <a:lnTo>
                  <a:pt x="182" y="287"/>
                </a:lnTo>
                <a:lnTo>
                  <a:pt x="217" y="294"/>
                </a:lnTo>
                <a:lnTo>
                  <a:pt x="252" y="301"/>
                </a:lnTo>
                <a:lnTo>
                  <a:pt x="287" y="308"/>
                </a:lnTo>
                <a:lnTo>
                  <a:pt x="324" y="315"/>
                </a:lnTo>
                <a:lnTo>
                  <a:pt x="359" y="322"/>
                </a:lnTo>
                <a:lnTo>
                  <a:pt x="393" y="327"/>
                </a:lnTo>
                <a:lnTo>
                  <a:pt x="429" y="332"/>
                </a:lnTo>
                <a:lnTo>
                  <a:pt x="429" y="325"/>
                </a:lnTo>
                <a:lnTo>
                  <a:pt x="429" y="318"/>
                </a:lnTo>
                <a:lnTo>
                  <a:pt x="433" y="320"/>
                </a:lnTo>
                <a:lnTo>
                  <a:pt x="437" y="322"/>
                </a:lnTo>
                <a:lnTo>
                  <a:pt x="439" y="325"/>
                </a:lnTo>
                <a:lnTo>
                  <a:pt x="441" y="329"/>
                </a:lnTo>
                <a:lnTo>
                  <a:pt x="442" y="337"/>
                </a:lnTo>
                <a:lnTo>
                  <a:pt x="443" y="346"/>
                </a:lnTo>
                <a:lnTo>
                  <a:pt x="460" y="345"/>
                </a:lnTo>
                <a:lnTo>
                  <a:pt x="479" y="343"/>
                </a:lnTo>
                <a:lnTo>
                  <a:pt x="489" y="341"/>
                </a:lnTo>
                <a:lnTo>
                  <a:pt x="497" y="338"/>
                </a:lnTo>
                <a:lnTo>
                  <a:pt x="504" y="334"/>
                </a:lnTo>
                <a:lnTo>
                  <a:pt x="510" y="329"/>
                </a:lnTo>
                <a:lnTo>
                  <a:pt x="527" y="329"/>
                </a:lnTo>
                <a:lnTo>
                  <a:pt x="543" y="329"/>
                </a:lnTo>
                <a:lnTo>
                  <a:pt x="559" y="329"/>
                </a:lnTo>
                <a:lnTo>
                  <a:pt x="576" y="330"/>
                </a:lnTo>
                <a:lnTo>
                  <a:pt x="577" y="325"/>
                </a:lnTo>
                <a:lnTo>
                  <a:pt x="579" y="320"/>
                </a:lnTo>
                <a:lnTo>
                  <a:pt x="587" y="320"/>
                </a:lnTo>
                <a:lnTo>
                  <a:pt x="595" y="320"/>
                </a:lnTo>
                <a:lnTo>
                  <a:pt x="603" y="320"/>
                </a:lnTo>
                <a:lnTo>
                  <a:pt x="611" y="321"/>
                </a:lnTo>
                <a:lnTo>
                  <a:pt x="608" y="329"/>
                </a:lnTo>
                <a:lnTo>
                  <a:pt x="606" y="339"/>
                </a:lnTo>
                <a:lnTo>
                  <a:pt x="620" y="339"/>
                </a:lnTo>
                <a:lnTo>
                  <a:pt x="635" y="339"/>
                </a:lnTo>
                <a:lnTo>
                  <a:pt x="637" y="336"/>
                </a:lnTo>
                <a:lnTo>
                  <a:pt x="641" y="333"/>
                </a:lnTo>
                <a:lnTo>
                  <a:pt x="646" y="330"/>
                </a:lnTo>
                <a:lnTo>
                  <a:pt x="654" y="329"/>
                </a:lnTo>
                <a:lnTo>
                  <a:pt x="668" y="326"/>
                </a:lnTo>
                <a:lnTo>
                  <a:pt x="686" y="325"/>
                </a:lnTo>
                <a:lnTo>
                  <a:pt x="720" y="324"/>
                </a:lnTo>
                <a:lnTo>
                  <a:pt x="743" y="324"/>
                </a:lnTo>
                <a:lnTo>
                  <a:pt x="745" y="314"/>
                </a:lnTo>
                <a:lnTo>
                  <a:pt x="747" y="303"/>
                </a:lnTo>
                <a:lnTo>
                  <a:pt x="740" y="302"/>
                </a:lnTo>
                <a:lnTo>
                  <a:pt x="733" y="300"/>
                </a:lnTo>
                <a:lnTo>
                  <a:pt x="722" y="296"/>
                </a:lnTo>
                <a:lnTo>
                  <a:pt x="704" y="288"/>
                </a:lnTo>
                <a:lnTo>
                  <a:pt x="701" y="270"/>
                </a:lnTo>
                <a:lnTo>
                  <a:pt x="700" y="261"/>
                </a:lnTo>
                <a:lnTo>
                  <a:pt x="701" y="254"/>
                </a:lnTo>
                <a:lnTo>
                  <a:pt x="703" y="245"/>
                </a:lnTo>
                <a:lnTo>
                  <a:pt x="714" y="246"/>
                </a:lnTo>
                <a:lnTo>
                  <a:pt x="726" y="248"/>
                </a:lnTo>
                <a:lnTo>
                  <a:pt x="731" y="259"/>
                </a:lnTo>
                <a:lnTo>
                  <a:pt x="735" y="265"/>
                </a:lnTo>
                <a:lnTo>
                  <a:pt x="740" y="269"/>
                </a:lnTo>
                <a:lnTo>
                  <a:pt x="746" y="275"/>
                </a:lnTo>
                <a:lnTo>
                  <a:pt x="750" y="273"/>
                </a:lnTo>
                <a:lnTo>
                  <a:pt x="753" y="270"/>
                </a:lnTo>
                <a:lnTo>
                  <a:pt x="756" y="262"/>
                </a:lnTo>
                <a:lnTo>
                  <a:pt x="762" y="245"/>
                </a:lnTo>
                <a:lnTo>
                  <a:pt x="773" y="246"/>
                </a:lnTo>
                <a:lnTo>
                  <a:pt x="782" y="248"/>
                </a:lnTo>
                <a:lnTo>
                  <a:pt x="792" y="249"/>
                </a:lnTo>
                <a:lnTo>
                  <a:pt x="802" y="251"/>
                </a:lnTo>
                <a:lnTo>
                  <a:pt x="804" y="266"/>
                </a:lnTo>
                <a:lnTo>
                  <a:pt x="807" y="282"/>
                </a:lnTo>
                <a:lnTo>
                  <a:pt x="820" y="280"/>
                </a:lnTo>
                <a:lnTo>
                  <a:pt x="834" y="278"/>
                </a:lnTo>
                <a:lnTo>
                  <a:pt x="835" y="267"/>
                </a:lnTo>
                <a:lnTo>
                  <a:pt x="835" y="255"/>
                </a:lnTo>
                <a:lnTo>
                  <a:pt x="836" y="243"/>
                </a:lnTo>
                <a:lnTo>
                  <a:pt x="837" y="231"/>
                </a:lnTo>
                <a:lnTo>
                  <a:pt x="842" y="229"/>
                </a:lnTo>
                <a:lnTo>
                  <a:pt x="846" y="227"/>
                </a:lnTo>
                <a:lnTo>
                  <a:pt x="850" y="223"/>
                </a:lnTo>
                <a:lnTo>
                  <a:pt x="853" y="219"/>
                </a:lnTo>
                <a:lnTo>
                  <a:pt x="857" y="210"/>
                </a:lnTo>
                <a:lnTo>
                  <a:pt x="861" y="200"/>
                </a:lnTo>
                <a:lnTo>
                  <a:pt x="869" y="200"/>
                </a:lnTo>
                <a:lnTo>
                  <a:pt x="876" y="199"/>
                </a:lnTo>
                <a:lnTo>
                  <a:pt x="886" y="198"/>
                </a:lnTo>
                <a:lnTo>
                  <a:pt x="894" y="198"/>
                </a:lnTo>
                <a:lnTo>
                  <a:pt x="896" y="189"/>
                </a:lnTo>
                <a:lnTo>
                  <a:pt x="898" y="183"/>
                </a:lnTo>
                <a:lnTo>
                  <a:pt x="900" y="179"/>
                </a:lnTo>
                <a:lnTo>
                  <a:pt x="903" y="176"/>
                </a:lnTo>
                <a:lnTo>
                  <a:pt x="907" y="173"/>
                </a:lnTo>
                <a:lnTo>
                  <a:pt x="912" y="172"/>
                </a:lnTo>
                <a:lnTo>
                  <a:pt x="918" y="171"/>
                </a:lnTo>
                <a:lnTo>
                  <a:pt x="926" y="170"/>
                </a:lnTo>
                <a:lnTo>
                  <a:pt x="928" y="160"/>
                </a:lnTo>
                <a:lnTo>
                  <a:pt x="930" y="151"/>
                </a:lnTo>
                <a:lnTo>
                  <a:pt x="931" y="143"/>
                </a:lnTo>
                <a:lnTo>
                  <a:pt x="934" y="133"/>
                </a:lnTo>
                <a:lnTo>
                  <a:pt x="939" y="131"/>
                </a:lnTo>
                <a:lnTo>
                  <a:pt x="944" y="129"/>
                </a:lnTo>
                <a:lnTo>
                  <a:pt x="948" y="126"/>
                </a:lnTo>
                <a:lnTo>
                  <a:pt x="952" y="123"/>
                </a:lnTo>
                <a:lnTo>
                  <a:pt x="959" y="115"/>
                </a:lnTo>
                <a:lnTo>
                  <a:pt x="965" y="106"/>
                </a:lnTo>
                <a:lnTo>
                  <a:pt x="970" y="97"/>
                </a:lnTo>
                <a:lnTo>
                  <a:pt x="973" y="87"/>
                </a:lnTo>
                <a:lnTo>
                  <a:pt x="976" y="76"/>
                </a:lnTo>
                <a:lnTo>
                  <a:pt x="978" y="66"/>
                </a:lnTo>
                <a:lnTo>
                  <a:pt x="985" y="65"/>
                </a:lnTo>
                <a:lnTo>
                  <a:pt x="993" y="63"/>
                </a:lnTo>
                <a:lnTo>
                  <a:pt x="997" y="53"/>
                </a:lnTo>
                <a:lnTo>
                  <a:pt x="1002" y="45"/>
                </a:lnTo>
                <a:lnTo>
                  <a:pt x="1011" y="48"/>
                </a:lnTo>
                <a:lnTo>
                  <a:pt x="1020" y="50"/>
                </a:lnTo>
                <a:lnTo>
                  <a:pt x="1028" y="52"/>
                </a:lnTo>
                <a:lnTo>
                  <a:pt x="1037" y="53"/>
                </a:lnTo>
                <a:lnTo>
                  <a:pt x="1055" y="54"/>
                </a:lnTo>
                <a:lnTo>
                  <a:pt x="1075" y="54"/>
                </a:lnTo>
                <a:lnTo>
                  <a:pt x="1077" y="46"/>
                </a:lnTo>
                <a:lnTo>
                  <a:pt x="1078" y="38"/>
                </a:lnTo>
                <a:lnTo>
                  <a:pt x="1080" y="31"/>
                </a:lnTo>
                <a:lnTo>
                  <a:pt x="1082" y="22"/>
                </a:lnTo>
                <a:lnTo>
                  <a:pt x="1091" y="22"/>
                </a:lnTo>
                <a:lnTo>
                  <a:pt x="1100" y="23"/>
                </a:lnTo>
                <a:lnTo>
                  <a:pt x="1104" y="32"/>
                </a:lnTo>
                <a:lnTo>
                  <a:pt x="1108" y="40"/>
                </a:lnTo>
                <a:lnTo>
                  <a:pt x="1112" y="47"/>
                </a:lnTo>
                <a:lnTo>
                  <a:pt x="1117" y="53"/>
                </a:lnTo>
                <a:lnTo>
                  <a:pt x="1122" y="59"/>
                </a:lnTo>
                <a:lnTo>
                  <a:pt x="1128" y="64"/>
                </a:lnTo>
                <a:lnTo>
                  <a:pt x="1135" y="68"/>
                </a:lnTo>
                <a:lnTo>
                  <a:pt x="1142" y="72"/>
                </a:lnTo>
                <a:lnTo>
                  <a:pt x="1149" y="75"/>
                </a:lnTo>
                <a:lnTo>
                  <a:pt x="1156" y="77"/>
                </a:lnTo>
                <a:lnTo>
                  <a:pt x="1164" y="79"/>
                </a:lnTo>
                <a:lnTo>
                  <a:pt x="1172" y="81"/>
                </a:lnTo>
                <a:lnTo>
                  <a:pt x="1189" y="83"/>
                </a:lnTo>
                <a:lnTo>
                  <a:pt x="1206" y="84"/>
                </a:lnTo>
                <a:lnTo>
                  <a:pt x="1211" y="75"/>
                </a:lnTo>
                <a:lnTo>
                  <a:pt x="1215" y="65"/>
                </a:lnTo>
                <a:lnTo>
                  <a:pt x="1218" y="54"/>
                </a:lnTo>
                <a:lnTo>
                  <a:pt x="1220" y="44"/>
                </a:lnTo>
                <a:lnTo>
                  <a:pt x="1222" y="22"/>
                </a:lnTo>
                <a:lnTo>
                  <a:pt x="1224" y="0"/>
                </a:lnTo>
                <a:lnTo>
                  <a:pt x="1269" y="7"/>
                </a:lnTo>
                <a:lnTo>
                  <a:pt x="1315" y="14"/>
                </a:lnTo>
                <a:lnTo>
                  <a:pt x="1360" y="21"/>
                </a:lnTo>
                <a:lnTo>
                  <a:pt x="1405" y="28"/>
                </a:lnTo>
                <a:lnTo>
                  <a:pt x="1450" y="37"/>
                </a:lnTo>
                <a:lnTo>
                  <a:pt x="1494" y="45"/>
                </a:lnTo>
                <a:lnTo>
                  <a:pt x="1540" y="53"/>
                </a:lnTo>
                <a:lnTo>
                  <a:pt x="1585" y="62"/>
                </a:lnTo>
                <a:lnTo>
                  <a:pt x="1612" y="72"/>
                </a:lnTo>
                <a:lnTo>
                  <a:pt x="1639" y="82"/>
                </a:lnTo>
                <a:lnTo>
                  <a:pt x="1652" y="87"/>
                </a:lnTo>
                <a:lnTo>
                  <a:pt x="1667" y="91"/>
                </a:lnTo>
                <a:lnTo>
                  <a:pt x="1680" y="94"/>
                </a:lnTo>
                <a:lnTo>
                  <a:pt x="1695" y="96"/>
                </a:lnTo>
                <a:lnTo>
                  <a:pt x="1694" y="102"/>
                </a:lnTo>
                <a:lnTo>
                  <a:pt x="1693" y="108"/>
                </a:lnTo>
                <a:lnTo>
                  <a:pt x="1692" y="114"/>
                </a:lnTo>
                <a:lnTo>
                  <a:pt x="1689" y="119"/>
                </a:lnTo>
                <a:lnTo>
                  <a:pt x="1684" y="128"/>
                </a:lnTo>
                <a:lnTo>
                  <a:pt x="1678" y="138"/>
                </a:lnTo>
                <a:lnTo>
                  <a:pt x="1673" y="148"/>
                </a:lnTo>
                <a:lnTo>
                  <a:pt x="1668" y="158"/>
                </a:lnTo>
                <a:lnTo>
                  <a:pt x="1666" y="164"/>
                </a:lnTo>
                <a:lnTo>
                  <a:pt x="1664" y="170"/>
                </a:lnTo>
                <a:lnTo>
                  <a:pt x="1662" y="177"/>
                </a:lnTo>
                <a:lnTo>
                  <a:pt x="1662" y="183"/>
                </a:lnTo>
                <a:lnTo>
                  <a:pt x="1671" y="191"/>
                </a:lnTo>
                <a:lnTo>
                  <a:pt x="1678" y="198"/>
                </a:lnTo>
                <a:lnTo>
                  <a:pt x="1683" y="204"/>
                </a:lnTo>
                <a:lnTo>
                  <a:pt x="1687" y="209"/>
                </a:lnTo>
                <a:lnTo>
                  <a:pt x="1689" y="213"/>
                </a:lnTo>
                <a:lnTo>
                  <a:pt x="1690" y="217"/>
                </a:lnTo>
                <a:lnTo>
                  <a:pt x="1690" y="220"/>
                </a:lnTo>
                <a:lnTo>
                  <a:pt x="1690" y="225"/>
                </a:lnTo>
                <a:lnTo>
                  <a:pt x="1687" y="232"/>
                </a:lnTo>
                <a:lnTo>
                  <a:pt x="1683" y="242"/>
                </a:lnTo>
                <a:lnTo>
                  <a:pt x="1681" y="247"/>
                </a:lnTo>
                <a:lnTo>
                  <a:pt x="1679" y="255"/>
                </a:lnTo>
                <a:lnTo>
                  <a:pt x="1678" y="263"/>
                </a:lnTo>
                <a:lnTo>
                  <a:pt x="1678" y="273"/>
                </a:lnTo>
                <a:lnTo>
                  <a:pt x="1707" y="276"/>
                </a:lnTo>
                <a:lnTo>
                  <a:pt x="1737" y="281"/>
                </a:lnTo>
                <a:lnTo>
                  <a:pt x="1766" y="287"/>
                </a:lnTo>
                <a:lnTo>
                  <a:pt x="1795" y="293"/>
                </a:lnTo>
                <a:lnTo>
                  <a:pt x="1824" y="299"/>
                </a:lnTo>
                <a:lnTo>
                  <a:pt x="1853" y="306"/>
                </a:lnTo>
                <a:lnTo>
                  <a:pt x="1882" y="314"/>
                </a:lnTo>
                <a:lnTo>
                  <a:pt x="1910" y="321"/>
                </a:lnTo>
                <a:lnTo>
                  <a:pt x="1939" y="324"/>
                </a:lnTo>
                <a:lnTo>
                  <a:pt x="1967" y="328"/>
                </a:lnTo>
                <a:lnTo>
                  <a:pt x="1994" y="334"/>
                </a:lnTo>
                <a:lnTo>
                  <a:pt x="2021" y="343"/>
                </a:lnTo>
                <a:lnTo>
                  <a:pt x="2023" y="349"/>
                </a:lnTo>
                <a:lnTo>
                  <a:pt x="2023" y="355"/>
                </a:lnTo>
                <a:lnTo>
                  <a:pt x="2021" y="366"/>
                </a:lnTo>
                <a:lnTo>
                  <a:pt x="2017" y="384"/>
                </a:lnTo>
                <a:lnTo>
                  <a:pt x="2013" y="384"/>
                </a:lnTo>
                <a:lnTo>
                  <a:pt x="2010" y="384"/>
                </a:lnTo>
                <a:lnTo>
                  <a:pt x="2007" y="431"/>
                </a:lnTo>
                <a:lnTo>
                  <a:pt x="2005" y="456"/>
                </a:lnTo>
                <a:lnTo>
                  <a:pt x="2004" y="467"/>
                </a:lnTo>
                <a:lnTo>
                  <a:pt x="2002" y="473"/>
                </a:lnTo>
                <a:lnTo>
                  <a:pt x="2011" y="473"/>
                </a:lnTo>
                <a:lnTo>
                  <a:pt x="2021" y="475"/>
                </a:lnTo>
                <a:lnTo>
                  <a:pt x="2020" y="484"/>
                </a:lnTo>
                <a:lnTo>
                  <a:pt x="2017" y="492"/>
                </a:lnTo>
                <a:lnTo>
                  <a:pt x="2014" y="500"/>
                </a:lnTo>
                <a:lnTo>
                  <a:pt x="2011" y="510"/>
                </a:lnTo>
                <a:lnTo>
                  <a:pt x="2022" y="512"/>
                </a:lnTo>
                <a:lnTo>
                  <a:pt x="2035" y="514"/>
                </a:lnTo>
                <a:lnTo>
                  <a:pt x="2046" y="516"/>
                </a:lnTo>
                <a:lnTo>
                  <a:pt x="2058" y="519"/>
                </a:lnTo>
                <a:lnTo>
                  <a:pt x="2053" y="545"/>
                </a:lnTo>
                <a:lnTo>
                  <a:pt x="2046" y="579"/>
                </a:lnTo>
                <a:lnTo>
                  <a:pt x="2043" y="597"/>
                </a:lnTo>
                <a:lnTo>
                  <a:pt x="2042" y="612"/>
                </a:lnTo>
                <a:lnTo>
                  <a:pt x="2042" y="620"/>
                </a:lnTo>
                <a:lnTo>
                  <a:pt x="2043" y="626"/>
                </a:lnTo>
                <a:lnTo>
                  <a:pt x="2045" y="631"/>
                </a:lnTo>
                <a:lnTo>
                  <a:pt x="2048" y="635"/>
                </a:lnTo>
                <a:lnTo>
                  <a:pt x="2063" y="635"/>
                </a:lnTo>
                <a:lnTo>
                  <a:pt x="2076" y="635"/>
                </a:lnTo>
                <a:lnTo>
                  <a:pt x="2091" y="636"/>
                </a:lnTo>
                <a:lnTo>
                  <a:pt x="2105" y="637"/>
                </a:lnTo>
                <a:lnTo>
                  <a:pt x="2090" y="659"/>
                </a:lnTo>
                <a:lnTo>
                  <a:pt x="2074" y="681"/>
                </a:lnTo>
                <a:lnTo>
                  <a:pt x="2059" y="703"/>
                </a:lnTo>
                <a:lnTo>
                  <a:pt x="2043" y="724"/>
                </a:lnTo>
                <a:lnTo>
                  <a:pt x="2026" y="746"/>
                </a:lnTo>
                <a:lnTo>
                  <a:pt x="2011" y="768"/>
                </a:lnTo>
                <a:lnTo>
                  <a:pt x="1995" y="790"/>
                </a:lnTo>
                <a:lnTo>
                  <a:pt x="1980" y="812"/>
                </a:lnTo>
                <a:lnTo>
                  <a:pt x="1985" y="816"/>
                </a:lnTo>
                <a:lnTo>
                  <a:pt x="1989" y="819"/>
                </a:lnTo>
                <a:lnTo>
                  <a:pt x="1993" y="820"/>
                </a:lnTo>
                <a:lnTo>
                  <a:pt x="2002" y="823"/>
                </a:lnTo>
                <a:lnTo>
                  <a:pt x="1998" y="846"/>
                </a:lnTo>
                <a:lnTo>
                  <a:pt x="1996" y="870"/>
                </a:lnTo>
                <a:lnTo>
                  <a:pt x="1995" y="894"/>
                </a:lnTo>
                <a:lnTo>
                  <a:pt x="1993" y="918"/>
                </a:lnTo>
                <a:lnTo>
                  <a:pt x="1985" y="921"/>
                </a:lnTo>
                <a:lnTo>
                  <a:pt x="1979" y="923"/>
                </a:lnTo>
                <a:lnTo>
                  <a:pt x="1976" y="926"/>
                </a:lnTo>
                <a:lnTo>
                  <a:pt x="1974" y="930"/>
                </a:lnTo>
                <a:lnTo>
                  <a:pt x="1973" y="939"/>
                </a:lnTo>
                <a:lnTo>
                  <a:pt x="1971" y="954"/>
                </a:lnTo>
                <a:lnTo>
                  <a:pt x="1953" y="972"/>
                </a:lnTo>
                <a:lnTo>
                  <a:pt x="1934" y="990"/>
                </a:lnTo>
                <a:lnTo>
                  <a:pt x="1915" y="1009"/>
                </a:lnTo>
                <a:lnTo>
                  <a:pt x="1898" y="1027"/>
                </a:lnTo>
                <a:lnTo>
                  <a:pt x="1868" y="1033"/>
                </a:lnTo>
                <a:lnTo>
                  <a:pt x="1838" y="1040"/>
                </a:lnTo>
                <a:lnTo>
                  <a:pt x="1823" y="1044"/>
                </a:lnTo>
                <a:lnTo>
                  <a:pt x="1809" y="1048"/>
                </a:lnTo>
                <a:lnTo>
                  <a:pt x="1794" y="1054"/>
                </a:lnTo>
                <a:lnTo>
                  <a:pt x="1781" y="1061"/>
                </a:lnTo>
                <a:lnTo>
                  <a:pt x="1780" y="1067"/>
                </a:lnTo>
                <a:lnTo>
                  <a:pt x="1780" y="1073"/>
                </a:lnTo>
                <a:lnTo>
                  <a:pt x="1786" y="1078"/>
                </a:lnTo>
                <a:lnTo>
                  <a:pt x="1791" y="1083"/>
                </a:lnTo>
                <a:lnTo>
                  <a:pt x="1795" y="1089"/>
                </a:lnTo>
                <a:lnTo>
                  <a:pt x="1799" y="1093"/>
                </a:lnTo>
                <a:lnTo>
                  <a:pt x="1803" y="1103"/>
                </a:lnTo>
                <a:lnTo>
                  <a:pt x="1808" y="1112"/>
                </a:lnTo>
                <a:lnTo>
                  <a:pt x="1810" y="1117"/>
                </a:lnTo>
                <a:lnTo>
                  <a:pt x="1812" y="1121"/>
                </a:lnTo>
                <a:lnTo>
                  <a:pt x="1815" y="1124"/>
                </a:lnTo>
                <a:lnTo>
                  <a:pt x="1819" y="1127"/>
                </a:lnTo>
                <a:lnTo>
                  <a:pt x="1824" y="1130"/>
                </a:lnTo>
                <a:lnTo>
                  <a:pt x="1829" y="1132"/>
                </a:lnTo>
                <a:lnTo>
                  <a:pt x="1837" y="1134"/>
                </a:lnTo>
                <a:lnTo>
                  <a:pt x="1846" y="1135"/>
                </a:lnTo>
                <a:lnTo>
                  <a:pt x="1847" y="1145"/>
                </a:lnTo>
                <a:lnTo>
                  <a:pt x="1849" y="1154"/>
                </a:lnTo>
                <a:lnTo>
                  <a:pt x="1852" y="1162"/>
                </a:lnTo>
                <a:lnTo>
                  <a:pt x="1855" y="1169"/>
                </a:lnTo>
                <a:lnTo>
                  <a:pt x="1861" y="1176"/>
                </a:lnTo>
                <a:lnTo>
                  <a:pt x="1867" y="1182"/>
                </a:lnTo>
                <a:lnTo>
                  <a:pt x="1872" y="1187"/>
                </a:lnTo>
                <a:lnTo>
                  <a:pt x="1879" y="1191"/>
                </a:lnTo>
                <a:lnTo>
                  <a:pt x="1885" y="1193"/>
                </a:lnTo>
                <a:lnTo>
                  <a:pt x="1893" y="1195"/>
                </a:lnTo>
                <a:lnTo>
                  <a:pt x="1900" y="1195"/>
                </a:lnTo>
                <a:lnTo>
                  <a:pt x="1906" y="1194"/>
                </a:lnTo>
                <a:lnTo>
                  <a:pt x="1913" y="1191"/>
                </a:lnTo>
                <a:lnTo>
                  <a:pt x="1920" y="1187"/>
                </a:lnTo>
                <a:lnTo>
                  <a:pt x="1925" y="1181"/>
                </a:lnTo>
                <a:lnTo>
                  <a:pt x="1930" y="1173"/>
                </a:lnTo>
                <a:lnTo>
                  <a:pt x="1934" y="1176"/>
                </a:lnTo>
                <a:lnTo>
                  <a:pt x="1940" y="1177"/>
                </a:lnTo>
                <a:lnTo>
                  <a:pt x="1953" y="1179"/>
                </a:lnTo>
                <a:lnTo>
                  <a:pt x="1978" y="1180"/>
                </a:lnTo>
                <a:lnTo>
                  <a:pt x="1976" y="1188"/>
                </a:lnTo>
                <a:lnTo>
                  <a:pt x="1975" y="1196"/>
                </a:lnTo>
                <a:lnTo>
                  <a:pt x="1974" y="1206"/>
                </a:lnTo>
                <a:lnTo>
                  <a:pt x="1973" y="1214"/>
                </a:lnTo>
                <a:lnTo>
                  <a:pt x="1984" y="1219"/>
                </a:lnTo>
                <a:lnTo>
                  <a:pt x="1996" y="1224"/>
                </a:lnTo>
                <a:lnTo>
                  <a:pt x="1996" y="1232"/>
                </a:lnTo>
                <a:lnTo>
                  <a:pt x="1995" y="1240"/>
                </a:lnTo>
                <a:lnTo>
                  <a:pt x="1993" y="1249"/>
                </a:lnTo>
                <a:lnTo>
                  <a:pt x="1990" y="1259"/>
                </a:lnTo>
                <a:lnTo>
                  <a:pt x="1986" y="1267"/>
                </a:lnTo>
                <a:lnTo>
                  <a:pt x="1982" y="1275"/>
                </a:lnTo>
                <a:lnTo>
                  <a:pt x="1978" y="1284"/>
                </a:lnTo>
                <a:lnTo>
                  <a:pt x="1973" y="1290"/>
                </a:lnTo>
                <a:lnTo>
                  <a:pt x="1978" y="1297"/>
                </a:lnTo>
                <a:lnTo>
                  <a:pt x="1982" y="1303"/>
                </a:lnTo>
                <a:lnTo>
                  <a:pt x="1987" y="1306"/>
                </a:lnTo>
                <a:lnTo>
                  <a:pt x="1992" y="1309"/>
                </a:lnTo>
                <a:lnTo>
                  <a:pt x="2005" y="1313"/>
                </a:lnTo>
                <a:lnTo>
                  <a:pt x="2021" y="1316"/>
                </a:lnTo>
                <a:lnTo>
                  <a:pt x="2022" y="1337"/>
                </a:lnTo>
                <a:lnTo>
                  <a:pt x="2023" y="1357"/>
                </a:lnTo>
                <a:lnTo>
                  <a:pt x="2024" y="1378"/>
                </a:lnTo>
                <a:lnTo>
                  <a:pt x="2024" y="1399"/>
                </a:lnTo>
                <a:lnTo>
                  <a:pt x="2031" y="1401"/>
                </a:lnTo>
                <a:lnTo>
                  <a:pt x="2037" y="1403"/>
                </a:lnTo>
                <a:lnTo>
                  <a:pt x="2037" y="1409"/>
                </a:lnTo>
                <a:lnTo>
                  <a:pt x="2037" y="1414"/>
                </a:lnTo>
                <a:lnTo>
                  <a:pt x="2031" y="1415"/>
                </a:lnTo>
                <a:lnTo>
                  <a:pt x="2024" y="1417"/>
                </a:lnTo>
                <a:lnTo>
                  <a:pt x="2024" y="1429"/>
                </a:lnTo>
                <a:lnTo>
                  <a:pt x="2025" y="1436"/>
                </a:lnTo>
                <a:lnTo>
                  <a:pt x="2026" y="1442"/>
                </a:lnTo>
                <a:lnTo>
                  <a:pt x="2030" y="1446"/>
                </a:lnTo>
                <a:lnTo>
                  <a:pt x="2034" y="1450"/>
                </a:lnTo>
                <a:lnTo>
                  <a:pt x="2040" y="1452"/>
                </a:lnTo>
                <a:lnTo>
                  <a:pt x="2047" y="1454"/>
                </a:lnTo>
                <a:lnTo>
                  <a:pt x="2058" y="1455"/>
                </a:lnTo>
                <a:lnTo>
                  <a:pt x="2061" y="1469"/>
                </a:lnTo>
                <a:lnTo>
                  <a:pt x="2062" y="1481"/>
                </a:lnTo>
                <a:lnTo>
                  <a:pt x="2062" y="1486"/>
                </a:lnTo>
                <a:lnTo>
                  <a:pt x="2062" y="1490"/>
                </a:lnTo>
                <a:lnTo>
                  <a:pt x="2060" y="1494"/>
                </a:lnTo>
                <a:lnTo>
                  <a:pt x="2059" y="1498"/>
                </a:lnTo>
                <a:lnTo>
                  <a:pt x="2053" y="1504"/>
                </a:lnTo>
                <a:lnTo>
                  <a:pt x="2046" y="1512"/>
                </a:lnTo>
                <a:lnTo>
                  <a:pt x="2037" y="1519"/>
                </a:lnTo>
                <a:lnTo>
                  <a:pt x="2025" y="1528"/>
                </a:lnTo>
                <a:lnTo>
                  <a:pt x="2024" y="1541"/>
                </a:lnTo>
                <a:lnTo>
                  <a:pt x="2023" y="1554"/>
                </a:lnTo>
                <a:lnTo>
                  <a:pt x="2022" y="1567"/>
                </a:lnTo>
                <a:lnTo>
                  <a:pt x="2021" y="1579"/>
                </a:lnTo>
                <a:lnTo>
                  <a:pt x="2013" y="1589"/>
                </a:lnTo>
                <a:lnTo>
                  <a:pt x="2005" y="1599"/>
                </a:lnTo>
                <a:lnTo>
                  <a:pt x="1997" y="1609"/>
                </a:lnTo>
                <a:lnTo>
                  <a:pt x="1992" y="1622"/>
                </a:lnTo>
                <a:lnTo>
                  <a:pt x="1990" y="1628"/>
                </a:lnTo>
                <a:lnTo>
                  <a:pt x="1989" y="1633"/>
                </a:lnTo>
                <a:lnTo>
                  <a:pt x="1989" y="1639"/>
                </a:lnTo>
                <a:lnTo>
                  <a:pt x="1990" y="1646"/>
                </a:lnTo>
                <a:lnTo>
                  <a:pt x="1992" y="1652"/>
                </a:lnTo>
                <a:lnTo>
                  <a:pt x="1995" y="1657"/>
                </a:lnTo>
                <a:lnTo>
                  <a:pt x="1999" y="1663"/>
                </a:lnTo>
                <a:lnTo>
                  <a:pt x="2005" y="1668"/>
                </a:lnTo>
                <a:lnTo>
                  <a:pt x="2005" y="1682"/>
                </a:lnTo>
                <a:lnTo>
                  <a:pt x="2004" y="1692"/>
                </a:lnTo>
                <a:lnTo>
                  <a:pt x="2001" y="1703"/>
                </a:lnTo>
                <a:lnTo>
                  <a:pt x="1997" y="1711"/>
                </a:lnTo>
                <a:lnTo>
                  <a:pt x="1993" y="1717"/>
                </a:lnTo>
                <a:lnTo>
                  <a:pt x="1988" y="1723"/>
                </a:lnTo>
                <a:lnTo>
                  <a:pt x="1983" y="1729"/>
                </a:lnTo>
                <a:lnTo>
                  <a:pt x="1976" y="1733"/>
                </a:lnTo>
                <a:lnTo>
                  <a:pt x="1968" y="1736"/>
                </a:lnTo>
                <a:lnTo>
                  <a:pt x="1960" y="1739"/>
                </a:lnTo>
                <a:lnTo>
                  <a:pt x="1952" y="1741"/>
                </a:lnTo>
                <a:lnTo>
                  <a:pt x="1941" y="1744"/>
                </a:lnTo>
                <a:lnTo>
                  <a:pt x="1920" y="1749"/>
                </a:lnTo>
                <a:lnTo>
                  <a:pt x="1895" y="1756"/>
                </a:lnTo>
                <a:lnTo>
                  <a:pt x="1871" y="1756"/>
                </a:lnTo>
                <a:lnTo>
                  <a:pt x="1847" y="1756"/>
                </a:lnTo>
                <a:lnTo>
                  <a:pt x="1823" y="1756"/>
                </a:lnTo>
                <a:lnTo>
                  <a:pt x="1799" y="1756"/>
                </a:lnTo>
                <a:lnTo>
                  <a:pt x="1781" y="1777"/>
                </a:lnTo>
                <a:lnTo>
                  <a:pt x="1763" y="1797"/>
                </a:lnTo>
                <a:lnTo>
                  <a:pt x="1756" y="1807"/>
                </a:lnTo>
                <a:lnTo>
                  <a:pt x="1751" y="1819"/>
                </a:lnTo>
                <a:lnTo>
                  <a:pt x="1749" y="1825"/>
                </a:lnTo>
                <a:lnTo>
                  <a:pt x="1747" y="1832"/>
                </a:lnTo>
                <a:lnTo>
                  <a:pt x="1746" y="1840"/>
                </a:lnTo>
                <a:lnTo>
                  <a:pt x="1745" y="1848"/>
                </a:lnTo>
                <a:lnTo>
                  <a:pt x="1758" y="1861"/>
                </a:lnTo>
                <a:lnTo>
                  <a:pt x="1771" y="1875"/>
                </a:lnTo>
                <a:lnTo>
                  <a:pt x="1761" y="1887"/>
                </a:lnTo>
                <a:lnTo>
                  <a:pt x="1750" y="1898"/>
                </a:lnTo>
                <a:lnTo>
                  <a:pt x="1744" y="1903"/>
                </a:lnTo>
                <a:lnTo>
                  <a:pt x="1739" y="1908"/>
                </a:lnTo>
                <a:lnTo>
                  <a:pt x="1735" y="1914"/>
                </a:lnTo>
                <a:lnTo>
                  <a:pt x="1732" y="1920"/>
                </a:lnTo>
                <a:lnTo>
                  <a:pt x="1726" y="1919"/>
                </a:lnTo>
                <a:lnTo>
                  <a:pt x="1721" y="1919"/>
                </a:lnTo>
                <a:lnTo>
                  <a:pt x="1718" y="1912"/>
                </a:lnTo>
                <a:lnTo>
                  <a:pt x="1714" y="1906"/>
                </a:lnTo>
                <a:lnTo>
                  <a:pt x="1711" y="1900"/>
                </a:lnTo>
                <a:lnTo>
                  <a:pt x="1707" y="1894"/>
                </a:lnTo>
                <a:lnTo>
                  <a:pt x="1703" y="1890"/>
                </a:lnTo>
                <a:lnTo>
                  <a:pt x="1698" y="1887"/>
                </a:lnTo>
                <a:lnTo>
                  <a:pt x="1693" y="1884"/>
                </a:lnTo>
                <a:lnTo>
                  <a:pt x="1687" y="1881"/>
                </a:lnTo>
                <a:lnTo>
                  <a:pt x="1676" y="1877"/>
                </a:lnTo>
                <a:lnTo>
                  <a:pt x="1662" y="1875"/>
                </a:lnTo>
                <a:lnTo>
                  <a:pt x="1650" y="1874"/>
                </a:lnTo>
                <a:lnTo>
                  <a:pt x="1636" y="1874"/>
                </a:lnTo>
                <a:lnTo>
                  <a:pt x="1626" y="1884"/>
                </a:lnTo>
                <a:lnTo>
                  <a:pt x="1619" y="1894"/>
                </a:lnTo>
                <a:lnTo>
                  <a:pt x="1613" y="1905"/>
                </a:lnTo>
                <a:lnTo>
                  <a:pt x="1608" y="1915"/>
                </a:lnTo>
                <a:lnTo>
                  <a:pt x="1604" y="1927"/>
                </a:lnTo>
                <a:lnTo>
                  <a:pt x="1602" y="1938"/>
                </a:lnTo>
                <a:lnTo>
                  <a:pt x="1600" y="1951"/>
                </a:lnTo>
                <a:lnTo>
                  <a:pt x="1599" y="1964"/>
                </a:lnTo>
                <a:lnTo>
                  <a:pt x="1590" y="1962"/>
                </a:lnTo>
                <a:lnTo>
                  <a:pt x="1582" y="1960"/>
                </a:lnTo>
                <a:lnTo>
                  <a:pt x="1573" y="1959"/>
                </a:lnTo>
                <a:lnTo>
                  <a:pt x="1565" y="1958"/>
                </a:lnTo>
                <a:lnTo>
                  <a:pt x="1566" y="1949"/>
                </a:lnTo>
                <a:lnTo>
                  <a:pt x="1569" y="1940"/>
                </a:lnTo>
                <a:lnTo>
                  <a:pt x="1576" y="1926"/>
                </a:lnTo>
                <a:lnTo>
                  <a:pt x="1591" y="1899"/>
                </a:lnTo>
                <a:lnTo>
                  <a:pt x="1590" y="1890"/>
                </a:lnTo>
                <a:lnTo>
                  <a:pt x="1590" y="1883"/>
                </a:lnTo>
                <a:lnTo>
                  <a:pt x="1589" y="1877"/>
                </a:lnTo>
                <a:lnTo>
                  <a:pt x="1587" y="1872"/>
                </a:lnTo>
                <a:lnTo>
                  <a:pt x="1583" y="1861"/>
                </a:lnTo>
                <a:lnTo>
                  <a:pt x="1576" y="1848"/>
                </a:lnTo>
                <a:lnTo>
                  <a:pt x="1554" y="1848"/>
                </a:lnTo>
                <a:lnTo>
                  <a:pt x="1536" y="1850"/>
                </a:lnTo>
                <a:lnTo>
                  <a:pt x="1529" y="1852"/>
                </a:lnTo>
                <a:lnTo>
                  <a:pt x="1522" y="1854"/>
                </a:lnTo>
                <a:lnTo>
                  <a:pt x="1517" y="1857"/>
                </a:lnTo>
                <a:lnTo>
                  <a:pt x="1513" y="1860"/>
                </a:lnTo>
                <a:lnTo>
                  <a:pt x="1509" y="1864"/>
                </a:lnTo>
                <a:lnTo>
                  <a:pt x="1507" y="1870"/>
                </a:lnTo>
                <a:lnTo>
                  <a:pt x="1504" y="1876"/>
                </a:lnTo>
                <a:lnTo>
                  <a:pt x="1503" y="1883"/>
                </a:lnTo>
                <a:lnTo>
                  <a:pt x="1500" y="1901"/>
                </a:lnTo>
                <a:lnTo>
                  <a:pt x="1499" y="1923"/>
                </a:lnTo>
                <a:lnTo>
                  <a:pt x="1493" y="1928"/>
                </a:lnTo>
                <a:lnTo>
                  <a:pt x="1487" y="1931"/>
                </a:lnTo>
                <a:lnTo>
                  <a:pt x="1481" y="1934"/>
                </a:lnTo>
                <a:lnTo>
                  <a:pt x="1475" y="1935"/>
                </a:lnTo>
                <a:lnTo>
                  <a:pt x="1460" y="1937"/>
                </a:lnTo>
                <a:lnTo>
                  <a:pt x="1446" y="1938"/>
                </a:lnTo>
                <a:lnTo>
                  <a:pt x="1434" y="1949"/>
                </a:lnTo>
                <a:lnTo>
                  <a:pt x="1423" y="1960"/>
                </a:lnTo>
                <a:lnTo>
                  <a:pt x="1423" y="1970"/>
                </a:lnTo>
                <a:lnTo>
                  <a:pt x="1423" y="1981"/>
                </a:lnTo>
                <a:lnTo>
                  <a:pt x="1420" y="1981"/>
                </a:lnTo>
                <a:lnTo>
                  <a:pt x="1416" y="1981"/>
                </a:lnTo>
                <a:close/>
              </a:path>
            </a:pathLst>
          </a:custGeom>
          <a:solidFill>
            <a:srgbClr val="62E13F"/>
          </a:solidFill>
          <a:ln w="12700" cap="flat" cmpd="sng" algn="ctr">
            <a:solidFill>
              <a:srgbClr val="808080">
                <a:lumMod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>
            <a:glow rad="38100">
              <a:schemeClr val="accent1">
                <a:lumMod val="100000"/>
              </a:schemeClr>
            </a:glow>
          </a:effectLst>
          <a:scene3d>
            <a:camera prst="orthographicFront"/>
            <a:lightRig rig="threePt" dir="t"/>
          </a:scene3d>
          <a:sp3d>
            <a:bevelT w="0" h="0"/>
          </a:sp3d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Freeform 366">
            <a:extLst>
              <a:ext uri="{FF2B5EF4-FFF2-40B4-BE49-F238E27FC236}">
                <a16:creationId xmlns:a16="http://schemas.microsoft.com/office/drawing/2014/main" id="{28484F1C-2DAB-484A-8D12-41EC94DC9C77}"/>
              </a:ext>
            </a:extLst>
          </p:cNvPr>
          <p:cNvSpPr>
            <a:spLocks/>
          </p:cNvSpPr>
          <p:nvPr/>
        </p:nvSpPr>
        <p:spPr bwMode="auto">
          <a:xfrm>
            <a:off x="1466485" y="1923464"/>
            <a:ext cx="981316" cy="1057315"/>
          </a:xfrm>
          <a:custGeom>
            <a:avLst/>
            <a:gdLst>
              <a:gd name="T0" fmla="*/ 2147483646 w 2416"/>
              <a:gd name="T1" fmla="*/ 2147483646 h 2611"/>
              <a:gd name="T2" fmla="*/ 2147483646 w 2416"/>
              <a:gd name="T3" fmla="*/ 2147483646 h 2611"/>
              <a:gd name="T4" fmla="*/ 2147483646 w 2416"/>
              <a:gd name="T5" fmla="*/ 2147483646 h 2611"/>
              <a:gd name="T6" fmla="*/ 2147483646 w 2416"/>
              <a:gd name="T7" fmla="*/ 2147483646 h 2611"/>
              <a:gd name="T8" fmla="*/ 2147483646 w 2416"/>
              <a:gd name="T9" fmla="*/ 2147483646 h 2611"/>
              <a:gd name="T10" fmla="*/ 2147483646 w 2416"/>
              <a:gd name="T11" fmla="*/ 2147483646 h 2611"/>
              <a:gd name="T12" fmla="*/ 2147483646 w 2416"/>
              <a:gd name="T13" fmla="*/ 2147483646 h 2611"/>
              <a:gd name="T14" fmla="*/ 2147483646 w 2416"/>
              <a:gd name="T15" fmla="*/ 2147483646 h 2611"/>
              <a:gd name="T16" fmla="*/ 2147483646 w 2416"/>
              <a:gd name="T17" fmla="*/ 2147483646 h 2611"/>
              <a:gd name="T18" fmla="*/ 2147483646 w 2416"/>
              <a:gd name="T19" fmla="*/ 2147483646 h 2611"/>
              <a:gd name="T20" fmla="*/ 2147483646 w 2416"/>
              <a:gd name="T21" fmla="*/ 2147483646 h 2611"/>
              <a:gd name="T22" fmla="*/ 2147483646 w 2416"/>
              <a:gd name="T23" fmla="*/ 2147483646 h 2611"/>
              <a:gd name="T24" fmla="*/ 2147483646 w 2416"/>
              <a:gd name="T25" fmla="*/ 2147483646 h 2611"/>
              <a:gd name="T26" fmla="*/ 2147483646 w 2416"/>
              <a:gd name="T27" fmla="*/ 2147483646 h 2611"/>
              <a:gd name="T28" fmla="*/ 2147483646 w 2416"/>
              <a:gd name="T29" fmla="*/ 2147483646 h 2611"/>
              <a:gd name="T30" fmla="*/ 2147483646 w 2416"/>
              <a:gd name="T31" fmla="*/ 2147483646 h 2611"/>
              <a:gd name="T32" fmla="*/ 2147483646 w 2416"/>
              <a:gd name="T33" fmla="*/ 2147483646 h 2611"/>
              <a:gd name="T34" fmla="*/ 2147483646 w 2416"/>
              <a:gd name="T35" fmla="*/ 2147483646 h 2611"/>
              <a:gd name="T36" fmla="*/ 2147483646 w 2416"/>
              <a:gd name="T37" fmla="*/ 2147483646 h 2611"/>
              <a:gd name="T38" fmla="*/ 2147483646 w 2416"/>
              <a:gd name="T39" fmla="*/ 2147483646 h 2611"/>
              <a:gd name="T40" fmla="*/ 2147483646 w 2416"/>
              <a:gd name="T41" fmla="*/ 2147483646 h 2611"/>
              <a:gd name="T42" fmla="*/ 2147483646 w 2416"/>
              <a:gd name="T43" fmla="*/ 2147483646 h 2611"/>
              <a:gd name="T44" fmla="*/ 2147483646 w 2416"/>
              <a:gd name="T45" fmla="*/ 2147483646 h 2611"/>
              <a:gd name="T46" fmla="*/ 2147483646 w 2416"/>
              <a:gd name="T47" fmla="*/ 2147483646 h 2611"/>
              <a:gd name="T48" fmla="*/ 2147483646 w 2416"/>
              <a:gd name="T49" fmla="*/ 2147483646 h 2611"/>
              <a:gd name="T50" fmla="*/ 2147483646 w 2416"/>
              <a:gd name="T51" fmla="*/ 2147483646 h 2611"/>
              <a:gd name="T52" fmla="*/ 2147483646 w 2416"/>
              <a:gd name="T53" fmla="*/ 2147483646 h 2611"/>
              <a:gd name="T54" fmla="*/ 2147483646 w 2416"/>
              <a:gd name="T55" fmla="*/ 2147483646 h 2611"/>
              <a:gd name="T56" fmla="*/ 2147483646 w 2416"/>
              <a:gd name="T57" fmla="*/ 2147483646 h 2611"/>
              <a:gd name="T58" fmla="*/ 2147483646 w 2416"/>
              <a:gd name="T59" fmla="*/ 2147483646 h 2611"/>
              <a:gd name="T60" fmla="*/ 2147483646 w 2416"/>
              <a:gd name="T61" fmla="*/ 2147483646 h 2611"/>
              <a:gd name="T62" fmla="*/ 2147483646 w 2416"/>
              <a:gd name="T63" fmla="*/ 2147483646 h 2611"/>
              <a:gd name="T64" fmla="*/ 2147483646 w 2416"/>
              <a:gd name="T65" fmla="*/ 2147483646 h 2611"/>
              <a:gd name="T66" fmla="*/ 2147483646 w 2416"/>
              <a:gd name="T67" fmla="*/ 2147483646 h 2611"/>
              <a:gd name="T68" fmla="*/ 2147483646 w 2416"/>
              <a:gd name="T69" fmla="*/ 2147483646 h 2611"/>
              <a:gd name="T70" fmla="*/ 2147483646 w 2416"/>
              <a:gd name="T71" fmla="*/ 2147483646 h 2611"/>
              <a:gd name="T72" fmla="*/ 2147483646 w 2416"/>
              <a:gd name="T73" fmla="*/ 2147483646 h 2611"/>
              <a:gd name="T74" fmla="*/ 2147483646 w 2416"/>
              <a:gd name="T75" fmla="*/ 2147483646 h 2611"/>
              <a:gd name="T76" fmla="*/ 2147483646 w 2416"/>
              <a:gd name="T77" fmla="*/ 2147483646 h 2611"/>
              <a:gd name="T78" fmla="*/ 2147483646 w 2416"/>
              <a:gd name="T79" fmla="*/ 2147483646 h 2611"/>
              <a:gd name="T80" fmla="*/ 2147483646 w 2416"/>
              <a:gd name="T81" fmla="*/ 2147483646 h 2611"/>
              <a:gd name="T82" fmla="*/ 2147483646 w 2416"/>
              <a:gd name="T83" fmla="*/ 2147483646 h 2611"/>
              <a:gd name="T84" fmla="*/ 2147483646 w 2416"/>
              <a:gd name="T85" fmla="*/ 2147483646 h 2611"/>
              <a:gd name="T86" fmla="*/ 2147483646 w 2416"/>
              <a:gd name="T87" fmla="*/ 2147483646 h 2611"/>
              <a:gd name="T88" fmla="*/ 2147483646 w 2416"/>
              <a:gd name="T89" fmla="*/ 2147483646 h 2611"/>
              <a:gd name="T90" fmla="*/ 2147483646 w 2416"/>
              <a:gd name="T91" fmla="*/ 2147483646 h 2611"/>
              <a:gd name="T92" fmla="*/ 2147483646 w 2416"/>
              <a:gd name="T93" fmla="*/ 2147483646 h 2611"/>
              <a:gd name="T94" fmla="*/ 2147483646 w 2416"/>
              <a:gd name="T95" fmla="*/ 2147483646 h 2611"/>
              <a:gd name="T96" fmla="*/ 2147483646 w 2416"/>
              <a:gd name="T97" fmla="*/ 2147483646 h 2611"/>
              <a:gd name="T98" fmla="*/ 2147483646 w 2416"/>
              <a:gd name="T99" fmla="*/ 2147483646 h 2611"/>
              <a:gd name="T100" fmla="*/ 2147483646 w 2416"/>
              <a:gd name="T101" fmla="*/ 2147483646 h 2611"/>
              <a:gd name="T102" fmla="*/ 2147483646 w 2416"/>
              <a:gd name="T103" fmla="*/ 2147483646 h 2611"/>
              <a:gd name="T104" fmla="*/ 2147483646 w 2416"/>
              <a:gd name="T105" fmla="*/ 2147483646 h 2611"/>
              <a:gd name="T106" fmla="*/ 2147483646 w 2416"/>
              <a:gd name="T107" fmla="*/ 2147483646 h 2611"/>
              <a:gd name="T108" fmla="*/ 2147483646 w 2416"/>
              <a:gd name="T109" fmla="*/ 2147483646 h 2611"/>
              <a:gd name="T110" fmla="*/ 2147483646 w 2416"/>
              <a:gd name="T111" fmla="*/ 2147483646 h 2611"/>
              <a:gd name="T112" fmla="*/ 2147483646 w 2416"/>
              <a:gd name="T113" fmla="*/ 2147483646 h 2611"/>
              <a:gd name="T114" fmla="*/ 2147483646 w 2416"/>
              <a:gd name="T115" fmla="*/ 2147483646 h 2611"/>
              <a:gd name="T116" fmla="*/ 2147483646 w 2416"/>
              <a:gd name="T117" fmla="*/ 2147483646 h 2611"/>
              <a:gd name="T118" fmla="*/ 2147483646 w 2416"/>
              <a:gd name="T119" fmla="*/ 2147483646 h 2611"/>
              <a:gd name="T120" fmla="*/ 2147483646 w 2416"/>
              <a:gd name="T121" fmla="*/ 2147483646 h 2611"/>
              <a:gd name="T122" fmla="*/ 2147483646 w 2416"/>
              <a:gd name="T123" fmla="*/ 2147483646 h 2611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2416"/>
              <a:gd name="T187" fmla="*/ 0 h 2611"/>
              <a:gd name="T188" fmla="*/ 2416 w 2416"/>
              <a:gd name="T189" fmla="*/ 2611 h 2611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2416" h="2611">
                <a:moveTo>
                  <a:pt x="400" y="2611"/>
                </a:moveTo>
                <a:lnTo>
                  <a:pt x="393" y="2606"/>
                </a:lnTo>
                <a:lnTo>
                  <a:pt x="388" y="2601"/>
                </a:lnTo>
                <a:lnTo>
                  <a:pt x="388" y="2592"/>
                </a:lnTo>
                <a:lnTo>
                  <a:pt x="388" y="2583"/>
                </a:lnTo>
                <a:lnTo>
                  <a:pt x="389" y="2572"/>
                </a:lnTo>
                <a:lnTo>
                  <a:pt x="390" y="2564"/>
                </a:lnTo>
                <a:lnTo>
                  <a:pt x="384" y="2558"/>
                </a:lnTo>
                <a:lnTo>
                  <a:pt x="380" y="2554"/>
                </a:lnTo>
                <a:lnTo>
                  <a:pt x="376" y="2552"/>
                </a:lnTo>
                <a:lnTo>
                  <a:pt x="368" y="2551"/>
                </a:lnTo>
                <a:lnTo>
                  <a:pt x="366" y="2539"/>
                </a:lnTo>
                <a:lnTo>
                  <a:pt x="364" y="2528"/>
                </a:lnTo>
                <a:lnTo>
                  <a:pt x="362" y="2517"/>
                </a:lnTo>
                <a:lnTo>
                  <a:pt x="360" y="2506"/>
                </a:lnTo>
                <a:lnTo>
                  <a:pt x="351" y="2505"/>
                </a:lnTo>
                <a:lnTo>
                  <a:pt x="342" y="2503"/>
                </a:lnTo>
                <a:lnTo>
                  <a:pt x="333" y="2501"/>
                </a:lnTo>
                <a:lnTo>
                  <a:pt x="325" y="2499"/>
                </a:lnTo>
                <a:lnTo>
                  <a:pt x="329" y="2492"/>
                </a:lnTo>
                <a:lnTo>
                  <a:pt x="332" y="2487"/>
                </a:lnTo>
                <a:lnTo>
                  <a:pt x="336" y="2485"/>
                </a:lnTo>
                <a:lnTo>
                  <a:pt x="345" y="2482"/>
                </a:lnTo>
                <a:lnTo>
                  <a:pt x="345" y="2473"/>
                </a:lnTo>
                <a:lnTo>
                  <a:pt x="345" y="2463"/>
                </a:lnTo>
                <a:lnTo>
                  <a:pt x="330" y="2463"/>
                </a:lnTo>
                <a:lnTo>
                  <a:pt x="317" y="2463"/>
                </a:lnTo>
                <a:lnTo>
                  <a:pt x="317" y="2467"/>
                </a:lnTo>
                <a:lnTo>
                  <a:pt x="317" y="2471"/>
                </a:lnTo>
                <a:lnTo>
                  <a:pt x="312" y="2471"/>
                </a:lnTo>
                <a:lnTo>
                  <a:pt x="309" y="2471"/>
                </a:lnTo>
                <a:lnTo>
                  <a:pt x="310" y="2463"/>
                </a:lnTo>
                <a:lnTo>
                  <a:pt x="312" y="2456"/>
                </a:lnTo>
                <a:lnTo>
                  <a:pt x="317" y="2450"/>
                </a:lnTo>
                <a:lnTo>
                  <a:pt x="321" y="2444"/>
                </a:lnTo>
                <a:lnTo>
                  <a:pt x="325" y="2437"/>
                </a:lnTo>
                <a:lnTo>
                  <a:pt x="328" y="2432"/>
                </a:lnTo>
                <a:lnTo>
                  <a:pt x="329" y="2429"/>
                </a:lnTo>
                <a:lnTo>
                  <a:pt x="330" y="2427"/>
                </a:lnTo>
                <a:lnTo>
                  <a:pt x="330" y="2424"/>
                </a:lnTo>
                <a:lnTo>
                  <a:pt x="329" y="2422"/>
                </a:lnTo>
                <a:lnTo>
                  <a:pt x="322" y="2420"/>
                </a:lnTo>
                <a:lnTo>
                  <a:pt x="317" y="2419"/>
                </a:lnTo>
                <a:lnTo>
                  <a:pt x="317" y="2411"/>
                </a:lnTo>
                <a:lnTo>
                  <a:pt x="317" y="2403"/>
                </a:lnTo>
                <a:lnTo>
                  <a:pt x="304" y="2403"/>
                </a:lnTo>
                <a:lnTo>
                  <a:pt x="292" y="2403"/>
                </a:lnTo>
                <a:lnTo>
                  <a:pt x="292" y="2395"/>
                </a:lnTo>
                <a:lnTo>
                  <a:pt x="292" y="2387"/>
                </a:lnTo>
                <a:lnTo>
                  <a:pt x="289" y="2387"/>
                </a:lnTo>
                <a:lnTo>
                  <a:pt x="285" y="2387"/>
                </a:lnTo>
                <a:lnTo>
                  <a:pt x="285" y="2384"/>
                </a:lnTo>
                <a:lnTo>
                  <a:pt x="285" y="2379"/>
                </a:lnTo>
                <a:lnTo>
                  <a:pt x="274" y="2379"/>
                </a:lnTo>
                <a:lnTo>
                  <a:pt x="265" y="2379"/>
                </a:lnTo>
                <a:lnTo>
                  <a:pt x="265" y="2373"/>
                </a:lnTo>
                <a:lnTo>
                  <a:pt x="265" y="2368"/>
                </a:lnTo>
                <a:lnTo>
                  <a:pt x="257" y="2366"/>
                </a:lnTo>
                <a:lnTo>
                  <a:pt x="251" y="2364"/>
                </a:lnTo>
                <a:lnTo>
                  <a:pt x="250" y="2353"/>
                </a:lnTo>
                <a:lnTo>
                  <a:pt x="249" y="2344"/>
                </a:lnTo>
                <a:lnTo>
                  <a:pt x="242" y="2342"/>
                </a:lnTo>
                <a:lnTo>
                  <a:pt x="237" y="2340"/>
                </a:lnTo>
                <a:lnTo>
                  <a:pt x="229" y="2337"/>
                </a:lnTo>
                <a:lnTo>
                  <a:pt x="218" y="2331"/>
                </a:lnTo>
                <a:lnTo>
                  <a:pt x="216" y="2323"/>
                </a:lnTo>
                <a:lnTo>
                  <a:pt x="216" y="2317"/>
                </a:lnTo>
                <a:lnTo>
                  <a:pt x="223" y="2314"/>
                </a:lnTo>
                <a:lnTo>
                  <a:pt x="233" y="2312"/>
                </a:lnTo>
                <a:lnTo>
                  <a:pt x="233" y="2305"/>
                </a:lnTo>
                <a:lnTo>
                  <a:pt x="233" y="2300"/>
                </a:lnTo>
                <a:lnTo>
                  <a:pt x="236" y="2300"/>
                </a:lnTo>
                <a:lnTo>
                  <a:pt x="241" y="2300"/>
                </a:lnTo>
                <a:lnTo>
                  <a:pt x="244" y="2276"/>
                </a:lnTo>
                <a:lnTo>
                  <a:pt x="248" y="2252"/>
                </a:lnTo>
                <a:lnTo>
                  <a:pt x="252" y="2228"/>
                </a:lnTo>
                <a:lnTo>
                  <a:pt x="256" y="2204"/>
                </a:lnTo>
                <a:lnTo>
                  <a:pt x="244" y="2205"/>
                </a:lnTo>
                <a:lnTo>
                  <a:pt x="236" y="2207"/>
                </a:lnTo>
                <a:lnTo>
                  <a:pt x="228" y="2210"/>
                </a:lnTo>
                <a:lnTo>
                  <a:pt x="220" y="2212"/>
                </a:lnTo>
                <a:lnTo>
                  <a:pt x="221" y="2203"/>
                </a:lnTo>
                <a:lnTo>
                  <a:pt x="223" y="2195"/>
                </a:lnTo>
                <a:lnTo>
                  <a:pt x="224" y="2186"/>
                </a:lnTo>
                <a:lnTo>
                  <a:pt x="226" y="2178"/>
                </a:lnTo>
                <a:lnTo>
                  <a:pt x="218" y="2169"/>
                </a:lnTo>
                <a:lnTo>
                  <a:pt x="213" y="2162"/>
                </a:lnTo>
                <a:lnTo>
                  <a:pt x="210" y="2155"/>
                </a:lnTo>
                <a:lnTo>
                  <a:pt x="205" y="2144"/>
                </a:lnTo>
                <a:lnTo>
                  <a:pt x="200" y="2144"/>
                </a:lnTo>
                <a:lnTo>
                  <a:pt x="196" y="2144"/>
                </a:lnTo>
                <a:lnTo>
                  <a:pt x="196" y="2140"/>
                </a:lnTo>
                <a:lnTo>
                  <a:pt x="196" y="2136"/>
                </a:lnTo>
                <a:lnTo>
                  <a:pt x="193" y="2136"/>
                </a:lnTo>
                <a:lnTo>
                  <a:pt x="189" y="2136"/>
                </a:lnTo>
                <a:lnTo>
                  <a:pt x="192" y="2128"/>
                </a:lnTo>
                <a:lnTo>
                  <a:pt x="195" y="2123"/>
                </a:lnTo>
                <a:lnTo>
                  <a:pt x="199" y="2121"/>
                </a:lnTo>
                <a:lnTo>
                  <a:pt x="205" y="2120"/>
                </a:lnTo>
                <a:lnTo>
                  <a:pt x="205" y="2116"/>
                </a:lnTo>
                <a:lnTo>
                  <a:pt x="205" y="2112"/>
                </a:lnTo>
                <a:lnTo>
                  <a:pt x="209" y="2112"/>
                </a:lnTo>
                <a:lnTo>
                  <a:pt x="213" y="2112"/>
                </a:lnTo>
                <a:lnTo>
                  <a:pt x="213" y="2102"/>
                </a:lnTo>
                <a:lnTo>
                  <a:pt x="213" y="2093"/>
                </a:lnTo>
                <a:lnTo>
                  <a:pt x="209" y="2093"/>
                </a:lnTo>
                <a:lnTo>
                  <a:pt x="205" y="2093"/>
                </a:lnTo>
                <a:lnTo>
                  <a:pt x="205" y="2088"/>
                </a:lnTo>
                <a:lnTo>
                  <a:pt x="205" y="2085"/>
                </a:lnTo>
                <a:lnTo>
                  <a:pt x="200" y="2085"/>
                </a:lnTo>
                <a:lnTo>
                  <a:pt x="196" y="2085"/>
                </a:lnTo>
                <a:lnTo>
                  <a:pt x="196" y="2080"/>
                </a:lnTo>
                <a:lnTo>
                  <a:pt x="196" y="2077"/>
                </a:lnTo>
                <a:lnTo>
                  <a:pt x="190" y="2072"/>
                </a:lnTo>
                <a:lnTo>
                  <a:pt x="184" y="2068"/>
                </a:lnTo>
                <a:lnTo>
                  <a:pt x="179" y="2063"/>
                </a:lnTo>
                <a:lnTo>
                  <a:pt x="174" y="2058"/>
                </a:lnTo>
                <a:lnTo>
                  <a:pt x="169" y="2053"/>
                </a:lnTo>
                <a:lnTo>
                  <a:pt x="165" y="2047"/>
                </a:lnTo>
                <a:lnTo>
                  <a:pt x="160" y="2043"/>
                </a:lnTo>
                <a:lnTo>
                  <a:pt x="154" y="2040"/>
                </a:lnTo>
                <a:lnTo>
                  <a:pt x="154" y="2036"/>
                </a:lnTo>
                <a:lnTo>
                  <a:pt x="154" y="2032"/>
                </a:lnTo>
                <a:lnTo>
                  <a:pt x="149" y="2032"/>
                </a:lnTo>
                <a:lnTo>
                  <a:pt x="145" y="2032"/>
                </a:lnTo>
                <a:lnTo>
                  <a:pt x="145" y="2024"/>
                </a:lnTo>
                <a:lnTo>
                  <a:pt x="145" y="2016"/>
                </a:lnTo>
                <a:lnTo>
                  <a:pt x="140" y="2016"/>
                </a:lnTo>
                <a:lnTo>
                  <a:pt x="137" y="2016"/>
                </a:lnTo>
                <a:lnTo>
                  <a:pt x="132" y="2002"/>
                </a:lnTo>
                <a:lnTo>
                  <a:pt x="126" y="1988"/>
                </a:lnTo>
                <a:lnTo>
                  <a:pt x="117" y="1976"/>
                </a:lnTo>
                <a:lnTo>
                  <a:pt x="110" y="1962"/>
                </a:lnTo>
                <a:lnTo>
                  <a:pt x="102" y="1950"/>
                </a:lnTo>
                <a:lnTo>
                  <a:pt x="95" y="1935"/>
                </a:lnTo>
                <a:lnTo>
                  <a:pt x="92" y="1928"/>
                </a:lnTo>
                <a:lnTo>
                  <a:pt x="89" y="1921"/>
                </a:lnTo>
                <a:lnTo>
                  <a:pt x="87" y="1914"/>
                </a:lnTo>
                <a:lnTo>
                  <a:pt x="85" y="1905"/>
                </a:lnTo>
                <a:lnTo>
                  <a:pt x="81" y="1905"/>
                </a:lnTo>
                <a:lnTo>
                  <a:pt x="77" y="1905"/>
                </a:lnTo>
                <a:lnTo>
                  <a:pt x="77" y="1896"/>
                </a:lnTo>
                <a:lnTo>
                  <a:pt x="77" y="1889"/>
                </a:lnTo>
                <a:lnTo>
                  <a:pt x="74" y="1889"/>
                </a:lnTo>
                <a:lnTo>
                  <a:pt x="70" y="1889"/>
                </a:lnTo>
                <a:lnTo>
                  <a:pt x="65" y="1874"/>
                </a:lnTo>
                <a:lnTo>
                  <a:pt x="60" y="1863"/>
                </a:lnTo>
                <a:lnTo>
                  <a:pt x="58" y="1857"/>
                </a:lnTo>
                <a:lnTo>
                  <a:pt x="57" y="1850"/>
                </a:lnTo>
                <a:lnTo>
                  <a:pt x="56" y="1842"/>
                </a:lnTo>
                <a:lnTo>
                  <a:pt x="55" y="1834"/>
                </a:lnTo>
                <a:lnTo>
                  <a:pt x="51" y="1829"/>
                </a:lnTo>
                <a:lnTo>
                  <a:pt x="48" y="1824"/>
                </a:lnTo>
                <a:lnTo>
                  <a:pt x="47" y="1819"/>
                </a:lnTo>
                <a:lnTo>
                  <a:pt x="45" y="1814"/>
                </a:lnTo>
                <a:lnTo>
                  <a:pt x="45" y="1804"/>
                </a:lnTo>
                <a:lnTo>
                  <a:pt x="45" y="1790"/>
                </a:lnTo>
                <a:lnTo>
                  <a:pt x="49" y="1788"/>
                </a:lnTo>
                <a:lnTo>
                  <a:pt x="52" y="1784"/>
                </a:lnTo>
                <a:lnTo>
                  <a:pt x="54" y="1780"/>
                </a:lnTo>
                <a:lnTo>
                  <a:pt x="56" y="1776"/>
                </a:lnTo>
                <a:lnTo>
                  <a:pt x="59" y="1767"/>
                </a:lnTo>
                <a:lnTo>
                  <a:pt x="61" y="1757"/>
                </a:lnTo>
                <a:lnTo>
                  <a:pt x="66" y="1757"/>
                </a:lnTo>
                <a:lnTo>
                  <a:pt x="70" y="1757"/>
                </a:lnTo>
                <a:lnTo>
                  <a:pt x="70" y="1754"/>
                </a:lnTo>
                <a:lnTo>
                  <a:pt x="70" y="1750"/>
                </a:lnTo>
                <a:lnTo>
                  <a:pt x="74" y="1750"/>
                </a:lnTo>
                <a:lnTo>
                  <a:pt x="77" y="1750"/>
                </a:lnTo>
                <a:lnTo>
                  <a:pt x="77" y="1733"/>
                </a:lnTo>
                <a:lnTo>
                  <a:pt x="77" y="1716"/>
                </a:lnTo>
                <a:lnTo>
                  <a:pt x="77" y="1699"/>
                </a:lnTo>
                <a:lnTo>
                  <a:pt x="77" y="1682"/>
                </a:lnTo>
                <a:lnTo>
                  <a:pt x="81" y="1682"/>
                </a:lnTo>
                <a:lnTo>
                  <a:pt x="85" y="1682"/>
                </a:lnTo>
                <a:lnTo>
                  <a:pt x="87" y="1667"/>
                </a:lnTo>
                <a:lnTo>
                  <a:pt x="89" y="1651"/>
                </a:lnTo>
                <a:lnTo>
                  <a:pt x="92" y="1637"/>
                </a:lnTo>
                <a:lnTo>
                  <a:pt x="94" y="1622"/>
                </a:lnTo>
                <a:lnTo>
                  <a:pt x="98" y="1622"/>
                </a:lnTo>
                <a:lnTo>
                  <a:pt x="101" y="1622"/>
                </a:lnTo>
                <a:lnTo>
                  <a:pt x="102" y="1608"/>
                </a:lnTo>
                <a:lnTo>
                  <a:pt x="103" y="1593"/>
                </a:lnTo>
                <a:lnTo>
                  <a:pt x="104" y="1579"/>
                </a:lnTo>
                <a:lnTo>
                  <a:pt x="106" y="1565"/>
                </a:lnTo>
                <a:lnTo>
                  <a:pt x="98" y="1562"/>
                </a:lnTo>
                <a:lnTo>
                  <a:pt x="89" y="1560"/>
                </a:lnTo>
                <a:lnTo>
                  <a:pt x="74" y="1558"/>
                </a:lnTo>
                <a:lnTo>
                  <a:pt x="45" y="1555"/>
                </a:lnTo>
                <a:lnTo>
                  <a:pt x="49" y="1529"/>
                </a:lnTo>
                <a:lnTo>
                  <a:pt x="53" y="1512"/>
                </a:lnTo>
                <a:lnTo>
                  <a:pt x="56" y="1501"/>
                </a:lnTo>
                <a:lnTo>
                  <a:pt x="58" y="1490"/>
                </a:lnTo>
                <a:lnTo>
                  <a:pt x="49" y="1490"/>
                </a:lnTo>
                <a:lnTo>
                  <a:pt x="42" y="1490"/>
                </a:lnTo>
                <a:lnTo>
                  <a:pt x="42" y="1486"/>
                </a:lnTo>
                <a:lnTo>
                  <a:pt x="42" y="1482"/>
                </a:lnTo>
                <a:lnTo>
                  <a:pt x="30" y="1480"/>
                </a:lnTo>
                <a:lnTo>
                  <a:pt x="21" y="1479"/>
                </a:lnTo>
                <a:lnTo>
                  <a:pt x="11" y="1477"/>
                </a:lnTo>
                <a:lnTo>
                  <a:pt x="0" y="1475"/>
                </a:lnTo>
                <a:lnTo>
                  <a:pt x="1" y="1462"/>
                </a:lnTo>
                <a:lnTo>
                  <a:pt x="2" y="1451"/>
                </a:lnTo>
                <a:lnTo>
                  <a:pt x="3" y="1440"/>
                </a:lnTo>
                <a:lnTo>
                  <a:pt x="5" y="1425"/>
                </a:lnTo>
                <a:lnTo>
                  <a:pt x="9" y="1406"/>
                </a:lnTo>
                <a:lnTo>
                  <a:pt x="13" y="1382"/>
                </a:lnTo>
                <a:lnTo>
                  <a:pt x="18" y="1347"/>
                </a:lnTo>
                <a:lnTo>
                  <a:pt x="26" y="1303"/>
                </a:lnTo>
                <a:lnTo>
                  <a:pt x="29" y="1303"/>
                </a:lnTo>
                <a:lnTo>
                  <a:pt x="35" y="1303"/>
                </a:lnTo>
                <a:lnTo>
                  <a:pt x="35" y="1294"/>
                </a:lnTo>
                <a:lnTo>
                  <a:pt x="35" y="1287"/>
                </a:lnTo>
                <a:lnTo>
                  <a:pt x="38" y="1287"/>
                </a:lnTo>
                <a:lnTo>
                  <a:pt x="42" y="1287"/>
                </a:lnTo>
                <a:lnTo>
                  <a:pt x="45" y="1261"/>
                </a:lnTo>
                <a:lnTo>
                  <a:pt x="49" y="1234"/>
                </a:lnTo>
                <a:lnTo>
                  <a:pt x="54" y="1207"/>
                </a:lnTo>
                <a:lnTo>
                  <a:pt x="58" y="1180"/>
                </a:lnTo>
                <a:lnTo>
                  <a:pt x="64" y="1153"/>
                </a:lnTo>
                <a:lnTo>
                  <a:pt x="70" y="1127"/>
                </a:lnTo>
                <a:lnTo>
                  <a:pt x="75" y="1100"/>
                </a:lnTo>
                <a:lnTo>
                  <a:pt x="81" y="1073"/>
                </a:lnTo>
                <a:lnTo>
                  <a:pt x="85" y="1064"/>
                </a:lnTo>
                <a:lnTo>
                  <a:pt x="88" y="1057"/>
                </a:lnTo>
                <a:lnTo>
                  <a:pt x="91" y="1045"/>
                </a:lnTo>
                <a:lnTo>
                  <a:pt x="94" y="1028"/>
                </a:lnTo>
                <a:lnTo>
                  <a:pt x="98" y="1028"/>
                </a:lnTo>
                <a:lnTo>
                  <a:pt x="101" y="1028"/>
                </a:lnTo>
                <a:lnTo>
                  <a:pt x="104" y="1009"/>
                </a:lnTo>
                <a:lnTo>
                  <a:pt x="107" y="989"/>
                </a:lnTo>
                <a:lnTo>
                  <a:pt x="110" y="970"/>
                </a:lnTo>
                <a:lnTo>
                  <a:pt x="113" y="950"/>
                </a:lnTo>
                <a:lnTo>
                  <a:pt x="116" y="930"/>
                </a:lnTo>
                <a:lnTo>
                  <a:pt x="121" y="912"/>
                </a:lnTo>
                <a:lnTo>
                  <a:pt x="125" y="892"/>
                </a:lnTo>
                <a:lnTo>
                  <a:pt x="130" y="873"/>
                </a:lnTo>
                <a:lnTo>
                  <a:pt x="158" y="880"/>
                </a:lnTo>
                <a:lnTo>
                  <a:pt x="185" y="885"/>
                </a:lnTo>
                <a:lnTo>
                  <a:pt x="212" y="890"/>
                </a:lnTo>
                <a:lnTo>
                  <a:pt x="241" y="893"/>
                </a:lnTo>
                <a:lnTo>
                  <a:pt x="241" y="897"/>
                </a:lnTo>
                <a:lnTo>
                  <a:pt x="241" y="901"/>
                </a:lnTo>
                <a:lnTo>
                  <a:pt x="267" y="904"/>
                </a:lnTo>
                <a:lnTo>
                  <a:pt x="295" y="910"/>
                </a:lnTo>
                <a:lnTo>
                  <a:pt x="329" y="917"/>
                </a:lnTo>
                <a:lnTo>
                  <a:pt x="376" y="925"/>
                </a:lnTo>
                <a:lnTo>
                  <a:pt x="376" y="929"/>
                </a:lnTo>
                <a:lnTo>
                  <a:pt x="376" y="932"/>
                </a:lnTo>
                <a:lnTo>
                  <a:pt x="386" y="931"/>
                </a:lnTo>
                <a:lnTo>
                  <a:pt x="395" y="931"/>
                </a:lnTo>
                <a:lnTo>
                  <a:pt x="406" y="930"/>
                </a:lnTo>
                <a:lnTo>
                  <a:pt x="416" y="929"/>
                </a:lnTo>
                <a:lnTo>
                  <a:pt x="418" y="923"/>
                </a:lnTo>
                <a:lnTo>
                  <a:pt x="420" y="917"/>
                </a:lnTo>
                <a:lnTo>
                  <a:pt x="423" y="917"/>
                </a:lnTo>
                <a:lnTo>
                  <a:pt x="429" y="917"/>
                </a:lnTo>
                <a:lnTo>
                  <a:pt x="429" y="878"/>
                </a:lnTo>
                <a:lnTo>
                  <a:pt x="431" y="842"/>
                </a:lnTo>
                <a:lnTo>
                  <a:pt x="433" y="825"/>
                </a:lnTo>
                <a:lnTo>
                  <a:pt x="436" y="806"/>
                </a:lnTo>
                <a:lnTo>
                  <a:pt x="441" y="788"/>
                </a:lnTo>
                <a:lnTo>
                  <a:pt x="447" y="771"/>
                </a:lnTo>
                <a:lnTo>
                  <a:pt x="451" y="771"/>
                </a:lnTo>
                <a:lnTo>
                  <a:pt x="456" y="771"/>
                </a:lnTo>
                <a:lnTo>
                  <a:pt x="456" y="761"/>
                </a:lnTo>
                <a:lnTo>
                  <a:pt x="456" y="754"/>
                </a:lnTo>
                <a:lnTo>
                  <a:pt x="460" y="754"/>
                </a:lnTo>
                <a:lnTo>
                  <a:pt x="464" y="754"/>
                </a:lnTo>
                <a:lnTo>
                  <a:pt x="467" y="742"/>
                </a:lnTo>
                <a:lnTo>
                  <a:pt x="471" y="727"/>
                </a:lnTo>
                <a:lnTo>
                  <a:pt x="477" y="713"/>
                </a:lnTo>
                <a:lnTo>
                  <a:pt x="485" y="699"/>
                </a:lnTo>
                <a:lnTo>
                  <a:pt x="493" y="686"/>
                </a:lnTo>
                <a:lnTo>
                  <a:pt x="502" y="673"/>
                </a:lnTo>
                <a:lnTo>
                  <a:pt x="507" y="668"/>
                </a:lnTo>
                <a:lnTo>
                  <a:pt x="513" y="664"/>
                </a:lnTo>
                <a:lnTo>
                  <a:pt x="519" y="661"/>
                </a:lnTo>
                <a:lnTo>
                  <a:pt x="524" y="658"/>
                </a:lnTo>
                <a:lnTo>
                  <a:pt x="524" y="654"/>
                </a:lnTo>
                <a:lnTo>
                  <a:pt x="524" y="650"/>
                </a:lnTo>
                <a:lnTo>
                  <a:pt x="527" y="650"/>
                </a:lnTo>
                <a:lnTo>
                  <a:pt x="531" y="650"/>
                </a:lnTo>
                <a:lnTo>
                  <a:pt x="531" y="642"/>
                </a:lnTo>
                <a:lnTo>
                  <a:pt x="531" y="634"/>
                </a:lnTo>
                <a:lnTo>
                  <a:pt x="534" y="634"/>
                </a:lnTo>
                <a:lnTo>
                  <a:pt x="539" y="634"/>
                </a:lnTo>
                <a:lnTo>
                  <a:pt x="539" y="631"/>
                </a:lnTo>
                <a:lnTo>
                  <a:pt x="539" y="626"/>
                </a:lnTo>
                <a:lnTo>
                  <a:pt x="544" y="626"/>
                </a:lnTo>
                <a:lnTo>
                  <a:pt x="548" y="626"/>
                </a:lnTo>
                <a:lnTo>
                  <a:pt x="552" y="616"/>
                </a:lnTo>
                <a:lnTo>
                  <a:pt x="555" y="608"/>
                </a:lnTo>
                <a:lnTo>
                  <a:pt x="560" y="601"/>
                </a:lnTo>
                <a:lnTo>
                  <a:pt x="566" y="591"/>
                </a:lnTo>
                <a:lnTo>
                  <a:pt x="571" y="591"/>
                </a:lnTo>
                <a:lnTo>
                  <a:pt x="575" y="591"/>
                </a:lnTo>
                <a:lnTo>
                  <a:pt x="576" y="586"/>
                </a:lnTo>
                <a:lnTo>
                  <a:pt x="577" y="581"/>
                </a:lnTo>
                <a:lnTo>
                  <a:pt x="579" y="578"/>
                </a:lnTo>
                <a:lnTo>
                  <a:pt x="582" y="574"/>
                </a:lnTo>
                <a:lnTo>
                  <a:pt x="588" y="567"/>
                </a:lnTo>
                <a:lnTo>
                  <a:pt x="594" y="560"/>
                </a:lnTo>
                <a:lnTo>
                  <a:pt x="595" y="533"/>
                </a:lnTo>
                <a:lnTo>
                  <a:pt x="598" y="504"/>
                </a:lnTo>
                <a:lnTo>
                  <a:pt x="599" y="490"/>
                </a:lnTo>
                <a:lnTo>
                  <a:pt x="602" y="476"/>
                </a:lnTo>
                <a:lnTo>
                  <a:pt x="606" y="463"/>
                </a:lnTo>
                <a:lnTo>
                  <a:pt x="611" y="451"/>
                </a:lnTo>
                <a:lnTo>
                  <a:pt x="615" y="451"/>
                </a:lnTo>
                <a:lnTo>
                  <a:pt x="619" y="451"/>
                </a:lnTo>
                <a:lnTo>
                  <a:pt x="619" y="443"/>
                </a:lnTo>
                <a:lnTo>
                  <a:pt x="619" y="435"/>
                </a:lnTo>
                <a:lnTo>
                  <a:pt x="623" y="435"/>
                </a:lnTo>
                <a:lnTo>
                  <a:pt x="627" y="435"/>
                </a:lnTo>
                <a:lnTo>
                  <a:pt x="627" y="426"/>
                </a:lnTo>
                <a:lnTo>
                  <a:pt x="627" y="419"/>
                </a:lnTo>
                <a:lnTo>
                  <a:pt x="639" y="414"/>
                </a:lnTo>
                <a:lnTo>
                  <a:pt x="651" y="409"/>
                </a:lnTo>
                <a:lnTo>
                  <a:pt x="664" y="402"/>
                </a:lnTo>
                <a:lnTo>
                  <a:pt x="675" y="396"/>
                </a:lnTo>
                <a:lnTo>
                  <a:pt x="686" y="389"/>
                </a:lnTo>
                <a:lnTo>
                  <a:pt x="696" y="381"/>
                </a:lnTo>
                <a:lnTo>
                  <a:pt x="706" y="372"/>
                </a:lnTo>
                <a:lnTo>
                  <a:pt x="716" y="363"/>
                </a:lnTo>
                <a:lnTo>
                  <a:pt x="716" y="317"/>
                </a:lnTo>
                <a:lnTo>
                  <a:pt x="715" y="272"/>
                </a:lnTo>
                <a:lnTo>
                  <a:pt x="714" y="226"/>
                </a:lnTo>
                <a:lnTo>
                  <a:pt x="712" y="180"/>
                </a:lnTo>
                <a:lnTo>
                  <a:pt x="711" y="136"/>
                </a:lnTo>
                <a:lnTo>
                  <a:pt x="710" y="90"/>
                </a:lnTo>
                <a:lnTo>
                  <a:pt x="709" y="46"/>
                </a:lnTo>
                <a:lnTo>
                  <a:pt x="709" y="0"/>
                </a:lnTo>
                <a:lnTo>
                  <a:pt x="722" y="0"/>
                </a:lnTo>
                <a:lnTo>
                  <a:pt x="734" y="1"/>
                </a:lnTo>
                <a:lnTo>
                  <a:pt x="748" y="2"/>
                </a:lnTo>
                <a:lnTo>
                  <a:pt x="760" y="4"/>
                </a:lnTo>
                <a:lnTo>
                  <a:pt x="785" y="9"/>
                </a:lnTo>
                <a:lnTo>
                  <a:pt x="810" y="15"/>
                </a:lnTo>
                <a:lnTo>
                  <a:pt x="835" y="21"/>
                </a:lnTo>
                <a:lnTo>
                  <a:pt x="859" y="26"/>
                </a:lnTo>
                <a:lnTo>
                  <a:pt x="885" y="31"/>
                </a:lnTo>
                <a:lnTo>
                  <a:pt x="910" y="33"/>
                </a:lnTo>
                <a:lnTo>
                  <a:pt x="910" y="36"/>
                </a:lnTo>
                <a:lnTo>
                  <a:pt x="910" y="40"/>
                </a:lnTo>
                <a:lnTo>
                  <a:pt x="926" y="40"/>
                </a:lnTo>
                <a:lnTo>
                  <a:pt x="944" y="40"/>
                </a:lnTo>
                <a:lnTo>
                  <a:pt x="960" y="40"/>
                </a:lnTo>
                <a:lnTo>
                  <a:pt x="978" y="40"/>
                </a:lnTo>
                <a:lnTo>
                  <a:pt x="978" y="44"/>
                </a:lnTo>
                <a:lnTo>
                  <a:pt x="978" y="49"/>
                </a:lnTo>
                <a:lnTo>
                  <a:pt x="1003" y="52"/>
                </a:lnTo>
                <a:lnTo>
                  <a:pt x="1027" y="55"/>
                </a:lnTo>
                <a:lnTo>
                  <a:pt x="1052" y="58"/>
                </a:lnTo>
                <a:lnTo>
                  <a:pt x="1076" y="61"/>
                </a:lnTo>
                <a:lnTo>
                  <a:pt x="1100" y="64"/>
                </a:lnTo>
                <a:lnTo>
                  <a:pt x="1124" y="66"/>
                </a:lnTo>
                <a:lnTo>
                  <a:pt x="1149" y="67"/>
                </a:lnTo>
                <a:lnTo>
                  <a:pt x="1175" y="67"/>
                </a:lnTo>
                <a:lnTo>
                  <a:pt x="1178" y="63"/>
                </a:lnTo>
                <a:lnTo>
                  <a:pt x="1180" y="59"/>
                </a:lnTo>
                <a:lnTo>
                  <a:pt x="1182" y="52"/>
                </a:lnTo>
                <a:lnTo>
                  <a:pt x="1184" y="40"/>
                </a:lnTo>
                <a:lnTo>
                  <a:pt x="1189" y="40"/>
                </a:lnTo>
                <a:lnTo>
                  <a:pt x="1193" y="40"/>
                </a:lnTo>
                <a:lnTo>
                  <a:pt x="1193" y="44"/>
                </a:lnTo>
                <a:lnTo>
                  <a:pt x="1193" y="49"/>
                </a:lnTo>
                <a:lnTo>
                  <a:pt x="1197" y="49"/>
                </a:lnTo>
                <a:lnTo>
                  <a:pt x="1201" y="49"/>
                </a:lnTo>
                <a:lnTo>
                  <a:pt x="1201" y="56"/>
                </a:lnTo>
                <a:lnTo>
                  <a:pt x="1201" y="64"/>
                </a:lnTo>
                <a:lnTo>
                  <a:pt x="1205" y="64"/>
                </a:lnTo>
                <a:lnTo>
                  <a:pt x="1208" y="64"/>
                </a:lnTo>
                <a:lnTo>
                  <a:pt x="1214" y="76"/>
                </a:lnTo>
                <a:lnTo>
                  <a:pt x="1219" y="88"/>
                </a:lnTo>
                <a:lnTo>
                  <a:pt x="1225" y="101"/>
                </a:lnTo>
                <a:lnTo>
                  <a:pt x="1231" y="113"/>
                </a:lnTo>
                <a:lnTo>
                  <a:pt x="1245" y="112"/>
                </a:lnTo>
                <a:lnTo>
                  <a:pt x="1258" y="112"/>
                </a:lnTo>
                <a:lnTo>
                  <a:pt x="1272" y="112"/>
                </a:lnTo>
                <a:lnTo>
                  <a:pt x="1286" y="112"/>
                </a:lnTo>
                <a:lnTo>
                  <a:pt x="1289" y="108"/>
                </a:lnTo>
                <a:lnTo>
                  <a:pt x="1294" y="104"/>
                </a:lnTo>
                <a:lnTo>
                  <a:pt x="1313" y="107"/>
                </a:lnTo>
                <a:lnTo>
                  <a:pt x="1333" y="110"/>
                </a:lnTo>
                <a:lnTo>
                  <a:pt x="1352" y="113"/>
                </a:lnTo>
                <a:lnTo>
                  <a:pt x="1372" y="117"/>
                </a:lnTo>
                <a:lnTo>
                  <a:pt x="1372" y="120"/>
                </a:lnTo>
                <a:lnTo>
                  <a:pt x="1372" y="123"/>
                </a:lnTo>
                <a:lnTo>
                  <a:pt x="1402" y="126"/>
                </a:lnTo>
                <a:lnTo>
                  <a:pt x="1433" y="130"/>
                </a:lnTo>
                <a:lnTo>
                  <a:pt x="1463" y="133"/>
                </a:lnTo>
                <a:lnTo>
                  <a:pt x="1495" y="136"/>
                </a:lnTo>
                <a:lnTo>
                  <a:pt x="1495" y="140"/>
                </a:lnTo>
                <a:lnTo>
                  <a:pt x="1495" y="144"/>
                </a:lnTo>
                <a:lnTo>
                  <a:pt x="1515" y="145"/>
                </a:lnTo>
                <a:lnTo>
                  <a:pt x="1535" y="148"/>
                </a:lnTo>
                <a:lnTo>
                  <a:pt x="1555" y="151"/>
                </a:lnTo>
                <a:lnTo>
                  <a:pt x="1573" y="156"/>
                </a:lnTo>
                <a:lnTo>
                  <a:pt x="1593" y="160"/>
                </a:lnTo>
                <a:lnTo>
                  <a:pt x="1613" y="164"/>
                </a:lnTo>
                <a:lnTo>
                  <a:pt x="1631" y="168"/>
                </a:lnTo>
                <a:lnTo>
                  <a:pt x="1651" y="170"/>
                </a:lnTo>
                <a:lnTo>
                  <a:pt x="1648" y="196"/>
                </a:lnTo>
                <a:lnTo>
                  <a:pt x="1645" y="221"/>
                </a:lnTo>
                <a:lnTo>
                  <a:pt x="1641" y="246"/>
                </a:lnTo>
                <a:lnTo>
                  <a:pt x="1639" y="272"/>
                </a:lnTo>
                <a:lnTo>
                  <a:pt x="1634" y="272"/>
                </a:lnTo>
                <a:lnTo>
                  <a:pt x="1631" y="272"/>
                </a:lnTo>
                <a:lnTo>
                  <a:pt x="1628" y="290"/>
                </a:lnTo>
                <a:lnTo>
                  <a:pt x="1626" y="310"/>
                </a:lnTo>
                <a:lnTo>
                  <a:pt x="1624" y="329"/>
                </a:lnTo>
                <a:lnTo>
                  <a:pt x="1623" y="347"/>
                </a:lnTo>
                <a:lnTo>
                  <a:pt x="1618" y="347"/>
                </a:lnTo>
                <a:lnTo>
                  <a:pt x="1615" y="347"/>
                </a:lnTo>
                <a:lnTo>
                  <a:pt x="1615" y="362"/>
                </a:lnTo>
                <a:lnTo>
                  <a:pt x="1615" y="376"/>
                </a:lnTo>
                <a:lnTo>
                  <a:pt x="1615" y="392"/>
                </a:lnTo>
                <a:lnTo>
                  <a:pt x="1615" y="407"/>
                </a:lnTo>
                <a:lnTo>
                  <a:pt x="1611" y="407"/>
                </a:lnTo>
                <a:lnTo>
                  <a:pt x="1608" y="407"/>
                </a:lnTo>
                <a:lnTo>
                  <a:pt x="1602" y="440"/>
                </a:lnTo>
                <a:lnTo>
                  <a:pt x="1596" y="472"/>
                </a:lnTo>
                <a:lnTo>
                  <a:pt x="1592" y="505"/>
                </a:lnTo>
                <a:lnTo>
                  <a:pt x="1587" y="538"/>
                </a:lnTo>
                <a:lnTo>
                  <a:pt x="1583" y="538"/>
                </a:lnTo>
                <a:lnTo>
                  <a:pt x="1579" y="538"/>
                </a:lnTo>
                <a:lnTo>
                  <a:pt x="1579" y="551"/>
                </a:lnTo>
                <a:lnTo>
                  <a:pt x="1579" y="564"/>
                </a:lnTo>
                <a:lnTo>
                  <a:pt x="1579" y="578"/>
                </a:lnTo>
                <a:lnTo>
                  <a:pt x="1579" y="591"/>
                </a:lnTo>
                <a:lnTo>
                  <a:pt x="1575" y="591"/>
                </a:lnTo>
                <a:lnTo>
                  <a:pt x="1571" y="591"/>
                </a:lnTo>
                <a:lnTo>
                  <a:pt x="1564" y="622"/>
                </a:lnTo>
                <a:lnTo>
                  <a:pt x="1560" y="642"/>
                </a:lnTo>
                <a:lnTo>
                  <a:pt x="1557" y="659"/>
                </a:lnTo>
                <a:lnTo>
                  <a:pt x="1555" y="681"/>
                </a:lnTo>
                <a:lnTo>
                  <a:pt x="1552" y="681"/>
                </a:lnTo>
                <a:lnTo>
                  <a:pt x="1547" y="681"/>
                </a:lnTo>
                <a:lnTo>
                  <a:pt x="1546" y="714"/>
                </a:lnTo>
                <a:lnTo>
                  <a:pt x="1546" y="732"/>
                </a:lnTo>
                <a:lnTo>
                  <a:pt x="1544" y="745"/>
                </a:lnTo>
                <a:lnTo>
                  <a:pt x="1541" y="758"/>
                </a:lnTo>
                <a:lnTo>
                  <a:pt x="1568" y="759"/>
                </a:lnTo>
                <a:lnTo>
                  <a:pt x="1595" y="760"/>
                </a:lnTo>
                <a:lnTo>
                  <a:pt x="1623" y="761"/>
                </a:lnTo>
                <a:lnTo>
                  <a:pt x="1650" y="762"/>
                </a:lnTo>
                <a:lnTo>
                  <a:pt x="1652" y="755"/>
                </a:lnTo>
                <a:lnTo>
                  <a:pt x="1654" y="749"/>
                </a:lnTo>
                <a:lnTo>
                  <a:pt x="1657" y="743"/>
                </a:lnTo>
                <a:lnTo>
                  <a:pt x="1660" y="736"/>
                </a:lnTo>
                <a:lnTo>
                  <a:pt x="1669" y="726"/>
                </a:lnTo>
                <a:lnTo>
                  <a:pt x="1678" y="717"/>
                </a:lnTo>
                <a:lnTo>
                  <a:pt x="1689" y="708"/>
                </a:lnTo>
                <a:lnTo>
                  <a:pt x="1701" y="701"/>
                </a:lnTo>
                <a:lnTo>
                  <a:pt x="1713" y="697"/>
                </a:lnTo>
                <a:lnTo>
                  <a:pt x="1727" y="694"/>
                </a:lnTo>
                <a:lnTo>
                  <a:pt x="1727" y="690"/>
                </a:lnTo>
                <a:lnTo>
                  <a:pt x="1727" y="687"/>
                </a:lnTo>
                <a:lnTo>
                  <a:pt x="1731" y="687"/>
                </a:lnTo>
                <a:lnTo>
                  <a:pt x="1735" y="689"/>
                </a:lnTo>
                <a:lnTo>
                  <a:pt x="1739" y="691"/>
                </a:lnTo>
                <a:lnTo>
                  <a:pt x="1744" y="694"/>
                </a:lnTo>
                <a:lnTo>
                  <a:pt x="1754" y="700"/>
                </a:lnTo>
                <a:lnTo>
                  <a:pt x="1764" y="709"/>
                </a:lnTo>
                <a:lnTo>
                  <a:pt x="1784" y="727"/>
                </a:lnTo>
                <a:lnTo>
                  <a:pt x="1799" y="742"/>
                </a:lnTo>
                <a:lnTo>
                  <a:pt x="1809" y="743"/>
                </a:lnTo>
                <a:lnTo>
                  <a:pt x="1818" y="744"/>
                </a:lnTo>
                <a:lnTo>
                  <a:pt x="1828" y="745"/>
                </a:lnTo>
                <a:lnTo>
                  <a:pt x="1838" y="747"/>
                </a:lnTo>
                <a:lnTo>
                  <a:pt x="1836" y="756"/>
                </a:lnTo>
                <a:lnTo>
                  <a:pt x="1835" y="766"/>
                </a:lnTo>
                <a:lnTo>
                  <a:pt x="1833" y="776"/>
                </a:lnTo>
                <a:lnTo>
                  <a:pt x="1830" y="786"/>
                </a:lnTo>
                <a:lnTo>
                  <a:pt x="1861" y="791"/>
                </a:lnTo>
                <a:lnTo>
                  <a:pt x="1890" y="798"/>
                </a:lnTo>
                <a:lnTo>
                  <a:pt x="1919" y="803"/>
                </a:lnTo>
                <a:lnTo>
                  <a:pt x="1949" y="806"/>
                </a:lnTo>
                <a:lnTo>
                  <a:pt x="1949" y="810"/>
                </a:lnTo>
                <a:lnTo>
                  <a:pt x="1949" y="813"/>
                </a:lnTo>
                <a:lnTo>
                  <a:pt x="1957" y="813"/>
                </a:lnTo>
                <a:lnTo>
                  <a:pt x="1965" y="813"/>
                </a:lnTo>
                <a:lnTo>
                  <a:pt x="1965" y="817"/>
                </a:lnTo>
                <a:lnTo>
                  <a:pt x="1965" y="821"/>
                </a:lnTo>
                <a:lnTo>
                  <a:pt x="1980" y="821"/>
                </a:lnTo>
                <a:lnTo>
                  <a:pt x="1995" y="821"/>
                </a:lnTo>
                <a:lnTo>
                  <a:pt x="2010" y="821"/>
                </a:lnTo>
                <a:lnTo>
                  <a:pt x="2025" y="821"/>
                </a:lnTo>
                <a:lnTo>
                  <a:pt x="2025" y="826"/>
                </a:lnTo>
                <a:lnTo>
                  <a:pt x="2025" y="830"/>
                </a:lnTo>
                <a:lnTo>
                  <a:pt x="2039" y="830"/>
                </a:lnTo>
                <a:lnTo>
                  <a:pt x="2052" y="830"/>
                </a:lnTo>
                <a:lnTo>
                  <a:pt x="2052" y="839"/>
                </a:lnTo>
                <a:lnTo>
                  <a:pt x="2052" y="849"/>
                </a:lnTo>
                <a:lnTo>
                  <a:pt x="2063" y="850"/>
                </a:lnTo>
                <a:lnTo>
                  <a:pt x="2073" y="853"/>
                </a:lnTo>
                <a:lnTo>
                  <a:pt x="2073" y="862"/>
                </a:lnTo>
                <a:lnTo>
                  <a:pt x="2072" y="870"/>
                </a:lnTo>
                <a:lnTo>
                  <a:pt x="2071" y="880"/>
                </a:lnTo>
                <a:lnTo>
                  <a:pt x="2069" y="892"/>
                </a:lnTo>
                <a:lnTo>
                  <a:pt x="2065" y="911"/>
                </a:lnTo>
                <a:lnTo>
                  <a:pt x="2061" y="936"/>
                </a:lnTo>
                <a:lnTo>
                  <a:pt x="2053" y="969"/>
                </a:lnTo>
                <a:lnTo>
                  <a:pt x="2044" y="1012"/>
                </a:lnTo>
                <a:lnTo>
                  <a:pt x="2078" y="1020"/>
                </a:lnTo>
                <a:lnTo>
                  <a:pt x="2113" y="1027"/>
                </a:lnTo>
                <a:lnTo>
                  <a:pt x="2147" y="1032"/>
                </a:lnTo>
                <a:lnTo>
                  <a:pt x="2181" y="1037"/>
                </a:lnTo>
                <a:lnTo>
                  <a:pt x="2181" y="1040"/>
                </a:lnTo>
                <a:lnTo>
                  <a:pt x="2181" y="1045"/>
                </a:lnTo>
                <a:lnTo>
                  <a:pt x="2217" y="1050"/>
                </a:lnTo>
                <a:lnTo>
                  <a:pt x="2254" y="1054"/>
                </a:lnTo>
                <a:lnTo>
                  <a:pt x="2291" y="1059"/>
                </a:lnTo>
                <a:lnTo>
                  <a:pt x="2327" y="1064"/>
                </a:lnTo>
                <a:lnTo>
                  <a:pt x="2327" y="1068"/>
                </a:lnTo>
                <a:lnTo>
                  <a:pt x="2327" y="1072"/>
                </a:lnTo>
                <a:lnTo>
                  <a:pt x="2349" y="1072"/>
                </a:lnTo>
                <a:lnTo>
                  <a:pt x="2371" y="1073"/>
                </a:lnTo>
                <a:lnTo>
                  <a:pt x="2394" y="1075"/>
                </a:lnTo>
                <a:lnTo>
                  <a:pt x="2416" y="1075"/>
                </a:lnTo>
                <a:lnTo>
                  <a:pt x="2415" y="1105"/>
                </a:lnTo>
                <a:lnTo>
                  <a:pt x="2412" y="1134"/>
                </a:lnTo>
                <a:lnTo>
                  <a:pt x="2408" y="1163"/>
                </a:lnTo>
                <a:lnTo>
                  <a:pt x="2403" y="1192"/>
                </a:lnTo>
                <a:lnTo>
                  <a:pt x="2399" y="1192"/>
                </a:lnTo>
                <a:lnTo>
                  <a:pt x="2396" y="1192"/>
                </a:lnTo>
                <a:lnTo>
                  <a:pt x="2396" y="1209"/>
                </a:lnTo>
                <a:lnTo>
                  <a:pt x="2396" y="1226"/>
                </a:lnTo>
                <a:lnTo>
                  <a:pt x="2396" y="1244"/>
                </a:lnTo>
                <a:lnTo>
                  <a:pt x="2396" y="1260"/>
                </a:lnTo>
                <a:lnTo>
                  <a:pt x="2390" y="1260"/>
                </a:lnTo>
                <a:lnTo>
                  <a:pt x="2387" y="1260"/>
                </a:lnTo>
                <a:lnTo>
                  <a:pt x="2382" y="1285"/>
                </a:lnTo>
                <a:lnTo>
                  <a:pt x="2376" y="1310"/>
                </a:lnTo>
                <a:lnTo>
                  <a:pt x="2371" y="1335"/>
                </a:lnTo>
                <a:lnTo>
                  <a:pt x="2366" y="1360"/>
                </a:lnTo>
                <a:lnTo>
                  <a:pt x="2360" y="1384"/>
                </a:lnTo>
                <a:lnTo>
                  <a:pt x="2356" y="1409"/>
                </a:lnTo>
                <a:lnTo>
                  <a:pt x="2353" y="1433"/>
                </a:lnTo>
                <a:lnTo>
                  <a:pt x="2351" y="1458"/>
                </a:lnTo>
                <a:lnTo>
                  <a:pt x="2337" y="1456"/>
                </a:lnTo>
                <a:lnTo>
                  <a:pt x="2322" y="1453"/>
                </a:lnTo>
                <a:lnTo>
                  <a:pt x="2307" y="1450"/>
                </a:lnTo>
                <a:lnTo>
                  <a:pt x="2293" y="1446"/>
                </a:lnTo>
                <a:lnTo>
                  <a:pt x="2265" y="1438"/>
                </a:lnTo>
                <a:lnTo>
                  <a:pt x="2238" y="1426"/>
                </a:lnTo>
                <a:lnTo>
                  <a:pt x="2201" y="1421"/>
                </a:lnTo>
                <a:lnTo>
                  <a:pt x="2164" y="1415"/>
                </a:lnTo>
                <a:lnTo>
                  <a:pt x="2127" y="1407"/>
                </a:lnTo>
                <a:lnTo>
                  <a:pt x="2091" y="1400"/>
                </a:lnTo>
                <a:lnTo>
                  <a:pt x="2053" y="1394"/>
                </a:lnTo>
                <a:lnTo>
                  <a:pt x="2016" y="1388"/>
                </a:lnTo>
                <a:lnTo>
                  <a:pt x="1979" y="1384"/>
                </a:lnTo>
                <a:lnTo>
                  <a:pt x="1941" y="1379"/>
                </a:lnTo>
                <a:lnTo>
                  <a:pt x="1941" y="1375"/>
                </a:lnTo>
                <a:lnTo>
                  <a:pt x="1941" y="1371"/>
                </a:lnTo>
                <a:lnTo>
                  <a:pt x="1920" y="1369"/>
                </a:lnTo>
                <a:lnTo>
                  <a:pt x="1897" y="1367"/>
                </a:lnTo>
                <a:lnTo>
                  <a:pt x="1875" y="1365"/>
                </a:lnTo>
                <a:lnTo>
                  <a:pt x="1853" y="1363"/>
                </a:lnTo>
                <a:lnTo>
                  <a:pt x="1853" y="1375"/>
                </a:lnTo>
                <a:lnTo>
                  <a:pt x="1853" y="1389"/>
                </a:lnTo>
                <a:lnTo>
                  <a:pt x="1853" y="1402"/>
                </a:lnTo>
                <a:lnTo>
                  <a:pt x="1853" y="1416"/>
                </a:lnTo>
                <a:lnTo>
                  <a:pt x="1850" y="1416"/>
                </a:lnTo>
                <a:lnTo>
                  <a:pt x="1846" y="1416"/>
                </a:lnTo>
                <a:lnTo>
                  <a:pt x="1846" y="1424"/>
                </a:lnTo>
                <a:lnTo>
                  <a:pt x="1846" y="1433"/>
                </a:lnTo>
                <a:lnTo>
                  <a:pt x="1846" y="1443"/>
                </a:lnTo>
                <a:lnTo>
                  <a:pt x="1846" y="1451"/>
                </a:lnTo>
                <a:lnTo>
                  <a:pt x="1834" y="1451"/>
                </a:lnTo>
                <a:lnTo>
                  <a:pt x="1822" y="1451"/>
                </a:lnTo>
                <a:lnTo>
                  <a:pt x="1822" y="1445"/>
                </a:lnTo>
                <a:lnTo>
                  <a:pt x="1822" y="1440"/>
                </a:lnTo>
                <a:lnTo>
                  <a:pt x="1808" y="1440"/>
                </a:lnTo>
                <a:lnTo>
                  <a:pt x="1793" y="1440"/>
                </a:lnTo>
                <a:lnTo>
                  <a:pt x="1793" y="1434"/>
                </a:lnTo>
                <a:lnTo>
                  <a:pt x="1793" y="1431"/>
                </a:lnTo>
                <a:lnTo>
                  <a:pt x="1785" y="1429"/>
                </a:lnTo>
                <a:lnTo>
                  <a:pt x="1778" y="1427"/>
                </a:lnTo>
                <a:lnTo>
                  <a:pt x="1772" y="1424"/>
                </a:lnTo>
                <a:lnTo>
                  <a:pt x="1769" y="1422"/>
                </a:lnTo>
                <a:lnTo>
                  <a:pt x="1766" y="1418"/>
                </a:lnTo>
                <a:lnTo>
                  <a:pt x="1765" y="1413"/>
                </a:lnTo>
                <a:lnTo>
                  <a:pt x="1764" y="1406"/>
                </a:lnTo>
                <a:lnTo>
                  <a:pt x="1762" y="1399"/>
                </a:lnTo>
                <a:lnTo>
                  <a:pt x="1758" y="1399"/>
                </a:lnTo>
                <a:lnTo>
                  <a:pt x="1754" y="1399"/>
                </a:lnTo>
                <a:lnTo>
                  <a:pt x="1751" y="1390"/>
                </a:lnTo>
                <a:lnTo>
                  <a:pt x="1746" y="1382"/>
                </a:lnTo>
                <a:lnTo>
                  <a:pt x="1740" y="1383"/>
                </a:lnTo>
                <a:lnTo>
                  <a:pt x="1734" y="1384"/>
                </a:lnTo>
                <a:lnTo>
                  <a:pt x="1729" y="1386"/>
                </a:lnTo>
                <a:lnTo>
                  <a:pt x="1725" y="1388"/>
                </a:lnTo>
                <a:lnTo>
                  <a:pt x="1717" y="1394"/>
                </a:lnTo>
                <a:lnTo>
                  <a:pt x="1712" y="1400"/>
                </a:lnTo>
                <a:lnTo>
                  <a:pt x="1707" y="1407"/>
                </a:lnTo>
                <a:lnTo>
                  <a:pt x="1699" y="1415"/>
                </a:lnTo>
                <a:lnTo>
                  <a:pt x="1695" y="1417"/>
                </a:lnTo>
                <a:lnTo>
                  <a:pt x="1688" y="1420"/>
                </a:lnTo>
                <a:lnTo>
                  <a:pt x="1682" y="1421"/>
                </a:lnTo>
                <a:lnTo>
                  <a:pt x="1674" y="1423"/>
                </a:lnTo>
                <a:lnTo>
                  <a:pt x="1674" y="1419"/>
                </a:lnTo>
                <a:lnTo>
                  <a:pt x="1674" y="1416"/>
                </a:lnTo>
                <a:lnTo>
                  <a:pt x="1671" y="1416"/>
                </a:lnTo>
                <a:lnTo>
                  <a:pt x="1667" y="1416"/>
                </a:lnTo>
                <a:lnTo>
                  <a:pt x="1667" y="1411"/>
                </a:lnTo>
                <a:lnTo>
                  <a:pt x="1667" y="1407"/>
                </a:lnTo>
                <a:lnTo>
                  <a:pt x="1662" y="1407"/>
                </a:lnTo>
                <a:lnTo>
                  <a:pt x="1658" y="1407"/>
                </a:lnTo>
                <a:lnTo>
                  <a:pt x="1658" y="1396"/>
                </a:lnTo>
                <a:lnTo>
                  <a:pt x="1658" y="1387"/>
                </a:lnTo>
                <a:lnTo>
                  <a:pt x="1648" y="1387"/>
                </a:lnTo>
                <a:lnTo>
                  <a:pt x="1639" y="1387"/>
                </a:lnTo>
                <a:lnTo>
                  <a:pt x="1639" y="1401"/>
                </a:lnTo>
                <a:lnTo>
                  <a:pt x="1639" y="1416"/>
                </a:lnTo>
                <a:lnTo>
                  <a:pt x="1634" y="1416"/>
                </a:lnTo>
                <a:lnTo>
                  <a:pt x="1631" y="1416"/>
                </a:lnTo>
                <a:lnTo>
                  <a:pt x="1631" y="1423"/>
                </a:lnTo>
                <a:lnTo>
                  <a:pt x="1631" y="1431"/>
                </a:lnTo>
                <a:lnTo>
                  <a:pt x="1622" y="1431"/>
                </a:lnTo>
                <a:lnTo>
                  <a:pt x="1615" y="1431"/>
                </a:lnTo>
                <a:lnTo>
                  <a:pt x="1615" y="1434"/>
                </a:lnTo>
                <a:lnTo>
                  <a:pt x="1615" y="1440"/>
                </a:lnTo>
                <a:lnTo>
                  <a:pt x="1611" y="1440"/>
                </a:lnTo>
                <a:lnTo>
                  <a:pt x="1608" y="1440"/>
                </a:lnTo>
                <a:lnTo>
                  <a:pt x="1607" y="1447"/>
                </a:lnTo>
                <a:lnTo>
                  <a:pt x="1604" y="1454"/>
                </a:lnTo>
                <a:lnTo>
                  <a:pt x="1602" y="1461"/>
                </a:lnTo>
                <a:lnTo>
                  <a:pt x="1599" y="1469"/>
                </a:lnTo>
                <a:lnTo>
                  <a:pt x="1591" y="1482"/>
                </a:lnTo>
                <a:lnTo>
                  <a:pt x="1584" y="1496"/>
                </a:lnTo>
                <a:lnTo>
                  <a:pt x="1572" y="1498"/>
                </a:lnTo>
                <a:lnTo>
                  <a:pt x="1563" y="1499"/>
                </a:lnTo>
                <a:lnTo>
                  <a:pt x="1563" y="1508"/>
                </a:lnTo>
                <a:lnTo>
                  <a:pt x="1563" y="1517"/>
                </a:lnTo>
                <a:lnTo>
                  <a:pt x="1563" y="1526"/>
                </a:lnTo>
                <a:lnTo>
                  <a:pt x="1563" y="1535"/>
                </a:lnTo>
                <a:lnTo>
                  <a:pt x="1555" y="1535"/>
                </a:lnTo>
                <a:lnTo>
                  <a:pt x="1548" y="1536"/>
                </a:lnTo>
                <a:lnTo>
                  <a:pt x="1542" y="1537"/>
                </a:lnTo>
                <a:lnTo>
                  <a:pt x="1538" y="1540"/>
                </a:lnTo>
                <a:lnTo>
                  <a:pt x="1534" y="1543"/>
                </a:lnTo>
                <a:lnTo>
                  <a:pt x="1531" y="1549"/>
                </a:lnTo>
                <a:lnTo>
                  <a:pt x="1529" y="1555"/>
                </a:lnTo>
                <a:lnTo>
                  <a:pt x="1528" y="1562"/>
                </a:lnTo>
                <a:lnTo>
                  <a:pt x="1513" y="1561"/>
                </a:lnTo>
                <a:lnTo>
                  <a:pt x="1501" y="1561"/>
                </a:lnTo>
                <a:lnTo>
                  <a:pt x="1490" y="1574"/>
                </a:lnTo>
                <a:lnTo>
                  <a:pt x="1477" y="1588"/>
                </a:lnTo>
                <a:lnTo>
                  <a:pt x="1472" y="1594"/>
                </a:lnTo>
                <a:lnTo>
                  <a:pt x="1467" y="1600"/>
                </a:lnTo>
                <a:lnTo>
                  <a:pt x="1461" y="1607"/>
                </a:lnTo>
                <a:lnTo>
                  <a:pt x="1459" y="1614"/>
                </a:lnTo>
                <a:lnTo>
                  <a:pt x="1435" y="1613"/>
                </a:lnTo>
                <a:lnTo>
                  <a:pt x="1411" y="1612"/>
                </a:lnTo>
                <a:lnTo>
                  <a:pt x="1387" y="1611"/>
                </a:lnTo>
                <a:lnTo>
                  <a:pt x="1364" y="1610"/>
                </a:lnTo>
                <a:lnTo>
                  <a:pt x="1364" y="1606"/>
                </a:lnTo>
                <a:lnTo>
                  <a:pt x="1364" y="1601"/>
                </a:lnTo>
                <a:lnTo>
                  <a:pt x="1353" y="1605"/>
                </a:lnTo>
                <a:lnTo>
                  <a:pt x="1346" y="1608"/>
                </a:lnTo>
                <a:lnTo>
                  <a:pt x="1340" y="1612"/>
                </a:lnTo>
                <a:lnTo>
                  <a:pt x="1336" y="1617"/>
                </a:lnTo>
                <a:lnTo>
                  <a:pt x="1330" y="1630"/>
                </a:lnTo>
                <a:lnTo>
                  <a:pt x="1324" y="1649"/>
                </a:lnTo>
                <a:lnTo>
                  <a:pt x="1328" y="1649"/>
                </a:lnTo>
                <a:lnTo>
                  <a:pt x="1333" y="1649"/>
                </a:lnTo>
                <a:lnTo>
                  <a:pt x="1330" y="1659"/>
                </a:lnTo>
                <a:lnTo>
                  <a:pt x="1328" y="1666"/>
                </a:lnTo>
                <a:lnTo>
                  <a:pt x="1327" y="1674"/>
                </a:lnTo>
                <a:lnTo>
                  <a:pt x="1328" y="1683"/>
                </a:lnTo>
                <a:lnTo>
                  <a:pt x="1321" y="1689"/>
                </a:lnTo>
                <a:lnTo>
                  <a:pt x="1315" y="1691"/>
                </a:lnTo>
                <a:lnTo>
                  <a:pt x="1308" y="1693"/>
                </a:lnTo>
                <a:lnTo>
                  <a:pt x="1302" y="1693"/>
                </a:lnTo>
                <a:lnTo>
                  <a:pt x="1294" y="1693"/>
                </a:lnTo>
                <a:lnTo>
                  <a:pt x="1287" y="1694"/>
                </a:lnTo>
                <a:lnTo>
                  <a:pt x="1280" y="1695"/>
                </a:lnTo>
                <a:lnTo>
                  <a:pt x="1273" y="1697"/>
                </a:lnTo>
                <a:lnTo>
                  <a:pt x="1273" y="1685"/>
                </a:lnTo>
                <a:lnTo>
                  <a:pt x="1273" y="1673"/>
                </a:lnTo>
                <a:lnTo>
                  <a:pt x="1238" y="1680"/>
                </a:lnTo>
                <a:lnTo>
                  <a:pt x="1214" y="1684"/>
                </a:lnTo>
                <a:lnTo>
                  <a:pt x="1187" y="1689"/>
                </a:lnTo>
                <a:lnTo>
                  <a:pt x="1146" y="1693"/>
                </a:lnTo>
                <a:lnTo>
                  <a:pt x="1142" y="1696"/>
                </a:lnTo>
                <a:lnTo>
                  <a:pt x="1138" y="1699"/>
                </a:lnTo>
                <a:lnTo>
                  <a:pt x="1133" y="1702"/>
                </a:lnTo>
                <a:lnTo>
                  <a:pt x="1127" y="1704"/>
                </a:lnTo>
                <a:lnTo>
                  <a:pt x="1116" y="1707"/>
                </a:lnTo>
                <a:lnTo>
                  <a:pt x="1105" y="1710"/>
                </a:lnTo>
                <a:lnTo>
                  <a:pt x="1094" y="1697"/>
                </a:lnTo>
                <a:lnTo>
                  <a:pt x="1085" y="1684"/>
                </a:lnTo>
                <a:lnTo>
                  <a:pt x="1075" y="1684"/>
                </a:lnTo>
                <a:lnTo>
                  <a:pt x="1063" y="1685"/>
                </a:lnTo>
                <a:lnTo>
                  <a:pt x="1047" y="1687"/>
                </a:lnTo>
                <a:lnTo>
                  <a:pt x="1019" y="1685"/>
                </a:lnTo>
                <a:lnTo>
                  <a:pt x="1001" y="1680"/>
                </a:lnTo>
                <a:lnTo>
                  <a:pt x="979" y="1676"/>
                </a:lnTo>
                <a:lnTo>
                  <a:pt x="939" y="1671"/>
                </a:lnTo>
                <a:lnTo>
                  <a:pt x="865" y="1662"/>
                </a:lnTo>
                <a:lnTo>
                  <a:pt x="865" y="1657"/>
                </a:lnTo>
                <a:lnTo>
                  <a:pt x="865" y="1654"/>
                </a:lnTo>
                <a:lnTo>
                  <a:pt x="845" y="1652"/>
                </a:lnTo>
                <a:lnTo>
                  <a:pt x="826" y="1651"/>
                </a:lnTo>
                <a:lnTo>
                  <a:pt x="806" y="1649"/>
                </a:lnTo>
                <a:lnTo>
                  <a:pt x="786" y="1647"/>
                </a:lnTo>
                <a:lnTo>
                  <a:pt x="782" y="1653"/>
                </a:lnTo>
                <a:lnTo>
                  <a:pt x="779" y="1663"/>
                </a:lnTo>
                <a:lnTo>
                  <a:pt x="776" y="1673"/>
                </a:lnTo>
                <a:lnTo>
                  <a:pt x="774" y="1684"/>
                </a:lnTo>
                <a:lnTo>
                  <a:pt x="772" y="1707"/>
                </a:lnTo>
                <a:lnTo>
                  <a:pt x="770" y="1726"/>
                </a:lnTo>
                <a:lnTo>
                  <a:pt x="767" y="1726"/>
                </a:lnTo>
                <a:lnTo>
                  <a:pt x="762" y="1726"/>
                </a:lnTo>
                <a:lnTo>
                  <a:pt x="762" y="1737"/>
                </a:lnTo>
                <a:lnTo>
                  <a:pt x="762" y="1750"/>
                </a:lnTo>
                <a:lnTo>
                  <a:pt x="770" y="1750"/>
                </a:lnTo>
                <a:lnTo>
                  <a:pt x="778" y="1750"/>
                </a:lnTo>
                <a:lnTo>
                  <a:pt x="781" y="1772"/>
                </a:lnTo>
                <a:lnTo>
                  <a:pt x="783" y="1789"/>
                </a:lnTo>
                <a:lnTo>
                  <a:pt x="785" y="1804"/>
                </a:lnTo>
                <a:lnTo>
                  <a:pt x="787" y="1818"/>
                </a:lnTo>
                <a:lnTo>
                  <a:pt x="790" y="1835"/>
                </a:lnTo>
                <a:lnTo>
                  <a:pt x="794" y="1855"/>
                </a:lnTo>
                <a:lnTo>
                  <a:pt x="799" y="1880"/>
                </a:lnTo>
                <a:lnTo>
                  <a:pt x="806" y="1913"/>
                </a:lnTo>
                <a:lnTo>
                  <a:pt x="809" y="1913"/>
                </a:lnTo>
                <a:lnTo>
                  <a:pt x="814" y="1913"/>
                </a:lnTo>
                <a:lnTo>
                  <a:pt x="814" y="1923"/>
                </a:lnTo>
                <a:lnTo>
                  <a:pt x="814" y="1934"/>
                </a:lnTo>
                <a:lnTo>
                  <a:pt x="814" y="1945"/>
                </a:lnTo>
                <a:lnTo>
                  <a:pt x="814" y="1956"/>
                </a:lnTo>
                <a:lnTo>
                  <a:pt x="817" y="1956"/>
                </a:lnTo>
                <a:lnTo>
                  <a:pt x="823" y="1956"/>
                </a:lnTo>
                <a:lnTo>
                  <a:pt x="826" y="1979"/>
                </a:lnTo>
                <a:lnTo>
                  <a:pt x="829" y="2003"/>
                </a:lnTo>
                <a:lnTo>
                  <a:pt x="832" y="2026"/>
                </a:lnTo>
                <a:lnTo>
                  <a:pt x="833" y="2050"/>
                </a:lnTo>
                <a:lnTo>
                  <a:pt x="829" y="2054"/>
                </a:lnTo>
                <a:lnTo>
                  <a:pt x="826" y="2057"/>
                </a:lnTo>
                <a:lnTo>
                  <a:pt x="822" y="2059"/>
                </a:lnTo>
                <a:lnTo>
                  <a:pt x="814" y="2061"/>
                </a:lnTo>
                <a:lnTo>
                  <a:pt x="814" y="2064"/>
                </a:lnTo>
                <a:lnTo>
                  <a:pt x="814" y="2069"/>
                </a:lnTo>
                <a:lnTo>
                  <a:pt x="780" y="2072"/>
                </a:lnTo>
                <a:lnTo>
                  <a:pt x="746" y="2078"/>
                </a:lnTo>
                <a:lnTo>
                  <a:pt x="729" y="2081"/>
                </a:lnTo>
                <a:lnTo>
                  <a:pt x="713" y="2084"/>
                </a:lnTo>
                <a:lnTo>
                  <a:pt x="696" y="2088"/>
                </a:lnTo>
                <a:lnTo>
                  <a:pt x="679" y="2093"/>
                </a:lnTo>
                <a:lnTo>
                  <a:pt x="679" y="2096"/>
                </a:lnTo>
                <a:lnTo>
                  <a:pt x="679" y="2100"/>
                </a:lnTo>
                <a:lnTo>
                  <a:pt x="667" y="2101"/>
                </a:lnTo>
                <a:lnTo>
                  <a:pt x="655" y="2103"/>
                </a:lnTo>
                <a:lnTo>
                  <a:pt x="642" y="2106"/>
                </a:lnTo>
                <a:lnTo>
                  <a:pt x="630" y="2108"/>
                </a:lnTo>
                <a:lnTo>
                  <a:pt x="631" y="2127"/>
                </a:lnTo>
                <a:lnTo>
                  <a:pt x="631" y="2141"/>
                </a:lnTo>
                <a:lnTo>
                  <a:pt x="632" y="2154"/>
                </a:lnTo>
                <a:lnTo>
                  <a:pt x="635" y="2172"/>
                </a:lnTo>
                <a:lnTo>
                  <a:pt x="639" y="2172"/>
                </a:lnTo>
                <a:lnTo>
                  <a:pt x="643" y="2172"/>
                </a:lnTo>
                <a:lnTo>
                  <a:pt x="643" y="2175"/>
                </a:lnTo>
                <a:lnTo>
                  <a:pt x="643" y="2180"/>
                </a:lnTo>
                <a:lnTo>
                  <a:pt x="647" y="2180"/>
                </a:lnTo>
                <a:lnTo>
                  <a:pt x="650" y="2180"/>
                </a:lnTo>
                <a:lnTo>
                  <a:pt x="650" y="2195"/>
                </a:lnTo>
                <a:lnTo>
                  <a:pt x="650" y="2209"/>
                </a:lnTo>
                <a:lnTo>
                  <a:pt x="650" y="2225"/>
                </a:lnTo>
                <a:lnTo>
                  <a:pt x="650" y="2239"/>
                </a:lnTo>
                <a:lnTo>
                  <a:pt x="655" y="2239"/>
                </a:lnTo>
                <a:lnTo>
                  <a:pt x="659" y="2239"/>
                </a:lnTo>
                <a:lnTo>
                  <a:pt x="662" y="2259"/>
                </a:lnTo>
                <a:lnTo>
                  <a:pt x="665" y="2279"/>
                </a:lnTo>
                <a:lnTo>
                  <a:pt x="669" y="2297"/>
                </a:lnTo>
                <a:lnTo>
                  <a:pt x="672" y="2317"/>
                </a:lnTo>
                <a:lnTo>
                  <a:pt x="675" y="2337"/>
                </a:lnTo>
                <a:lnTo>
                  <a:pt x="679" y="2356"/>
                </a:lnTo>
                <a:lnTo>
                  <a:pt x="683" y="2375"/>
                </a:lnTo>
                <a:lnTo>
                  <a:pt x="687" y="2395"/>
                </a:lnTo>
                <a:lnTo>
                  <a:pt x="690" y="2395"/>
                </a:lnTo>
                <a:lnTo>
                  <a:pt x="695" y="2395"/>
                </a:lnTo>
                <a:lnTo>
                  <a:pt x="696" y="2413"/>
                </a:lnTo>
                <a:lnTo>
                  <a:pt x="698" y="2429"/>
                </a:lnTo>
                <a:lnTo>
                  <a:pt x="700" y="2446"/>
                </a:lnTo>
                <a:lnTo>
                  <a:pt x="703" y="2463"/>
                </a:lnTo>
                <a:lnTo>
                  <a:pt x="706" y="2463"/>
                </a:lnTo>
                <a:lnTo>
                  <a:pt x="711" y="2463"/>
                </a:lnTo>
                <a:lnTo>
                  <a:pt x="713" y="2485"/>
                </a:lnTo>
                <a:lnTo>
                  <a:pt x="715" y="2500"/>
                </a:lnTo>
                <a:lnTo>
                  <a:pt x="718" y="2514"/>
                </a:lnTo>
                <a:lnTo>
                  <a:pt x="723" y="2535"/>
                </a:lnTo>
                <a:lnTo>
                  <a:pt x="707" y="2538"/>
                </a:lnTo>
                <a:lnTo>
                  <a:pt x="691" y="2542"/>
                </a:lnTo>
                <a:lnTo>
                  <a:pt x="675" y="2546"/>
                </a:lnTo>
                <a:lnTo>
                  <a:pt x="659" y="2551"/>
                </a:lnTo>
                <a:lnTo>
                  <a:pt x="659" y="2555"/>
                </a:lnTo>
                <a:lnTo>
                  <a:pt x="659" y="2559"/>
                </a:lnTo>
                <a:lnTo>
                  <a:pt x="640" y="2560"/>
                </a:lnTo>
                <a:lnTo>
                  <a:pt x="622" y="2562"/>
                </a:lnTo>
                <a:lnTo>
                  <a:pt x="605" y="2565"/>
                </a:lnTo>
                <a:lnTo>
                  <a:pt x="587" y="2569"/>
                </a:lnTo>
                <a:lnTo>
                  <a:pt x="570" y="2573"/>
                </a:lnTo>
                <a:lnTo>
                  <a:pt x="552" y="2578"/>
                </a:lnTo>
                <a:lnTo>
                  <a:pt x="533" y="2581"/>
                </a:lnTo>
                <a:lnTo>
                  <a:pt x="516" y="2583"/>
                </a:lnTo>
                <a:lnTo>
                  <a:pt x="516" y="2586"/>
                </a:lnTo>
                <a:lnTo>
                  <a:pt x="516" y="2590"/>
                </a:lnTo>
                <a:lnTo>
                  <a:pt x="486" y="2592"/>
                </a:lnTo>
                <a:lnTo>
                  <a:pt x="457" y="2596"/>
                </a:lnTo>
                <a:lnTo>
                  <a:pt x="442" y="2598"/>
                </a:lnTo>
                <a:lnTo>
                  <a:pt x="428" y="2601"/>
                </a:lnTo>
                <a:lnTo>
                  <a:pt x="414" y="2606"/>
                </a:lnTo>
                <a:lnTo>
                  <a:pt x="400" y="2611"/>
                </a:lnTo>
                <a:close/>
              </a:path>
            </a:pathLst>
          </a:custGeom>
          <a:solidFill>
            <a:srgbClr val="62E13F"/>
          </a:solidFill>
          <a:ln w="12700" cap="flat" cmpd="sng" algn="ctr">
            <a:solidFill>
              <a:srgbClr val="808080">
                <a:lumMod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>
            <a:glow rad="38100">
              <a:schemeClr val="accent1">
                <a:lumMod val="100000"/>
              </a:schemeClr>
            </a:glow>
          </a:effectLst>
          <a:scene3d>
            <a:camera prst="orthographicFront"/>
            <a:lightRig rig="threePt" dir="t"/>
          </a:scene3d>
          <a:sp3d>
            <a:bevelT w="0" h="0"/>
          </a:sp3d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Freeform 370">
            <a:extLst>
              <a:ext uri="{FF2B5EF4-FFF2-40B4-BE49-F238E27FC236}">
                <a16:creationId xmlns:a16="http://schemas.microsoft.com/office/drawing/2014/main" id="{0633EB6A-79D9-430B-A4B6-B783D1206DE8}"/>
              </a:ext>
            </a:extLst>
          </p:cNvPr>
          <p:cNvSpPr>
            <a:spLocks/>
          </p:cNvSpPr>
          <p:nvPr/>
        </p:nvSpPr>
        <p:spPr bwMode="auto">
          <a:xfrm>
            <a:off x="3773310" y="1210138"/>
            <a:ext cx="1421933" cy="1501484"/>
          </a:xfrm>
          <a:custGeom>
            <a:avLst/>
            <a:gdLst>
              <a:gd name="T0" fmla="*/ 2147483646 w 3446"/>
              <a:gd name="T1" fmla="*/ 2147483646 h 3849"/>
              <a:gd name="T2" fmla="*/ 2147483646 w 3446"/>
              <a:gd name="T3" fmla="*/ 2147483646 h 3849"/>
              <a:gd name="T4" fmla="*/ 2147483646 w 3446"/>
              <a:gd name="T5" fmla="*/ 2147483646 h 3849"/>
              <a:gd name="T6" fmla="*/ 2147483646 w 3446"/>
              <a:gd name="T7" fmla="*/ 2147483646 h 3849"/>
              <a:gd name="T8" fmla="*/ 2147483646 w 3446"/>
              <a:gd name="T9" fmla="*/ 2147483646 h 3849"/>
              <a:gd name="T10" fmla="*/ 2147483646 w 3446"/>
              <a:gd name="T11" fmla="*/ 2147483646 h 3849"/>
              <a:gd name="T12" fmla="*/ 2147483646 w 3446"/>
              <a:gd name="T13" fmla="*/ 2147483646 h 3849"/>
              <a:gd name="T14" fmla="*/ 2147483646 w 3446"/>
              <a:gd name="T15" fmla="*/ 2147483646 h 3849"/>
              <a:gd name="T16" fmla="*/ 2147483646 w 3446"/>
              <a:gd name="T17" fmla="*/ 2147483646 h 3849"/>
              <a:gd name="T18" fmla="*/ 2147483646 w 3446"/>
              <a:gd name="T19" fmla="*/ 2147483646 h 3849"/>
              <a:gd name="T20" fmla="*/ 2147483646 w 3446"/>
              <a:gd name="T21" fmla="*/ 2147483646 h 3849"/>
              <a:gd name="T22" fmla="*/ 2147483646 w 3446"/>
              <a:gd name="T23" fmla="*/ 2147483646 h 3849"/>
              <a:gd name="T24" fmla="*/ 2147483646 w 3446"/>
              <a:gd name="T25" fmla="*/ 2147483646 h 3849"/>
              <a:gd name="T26" fmla="*/ 2147483646 w 3446"/>
              <a:gd name="T27" fmla="*/ 2147483646 h 3849"/>
              <a:gd name="T28" fmla="*/ 2147483646 w 3446"/>
              <a:gd name="T29" fmla="*/ 2147483646 h 3849"/>
              <a:gd name="T30" fmla="*/ 2147483646 w 3446"/>
              <a:gd name="T31" fmla="*/ 2147483646 h 3849"/>
              <a:gd name="T32" fmla="*/ 2147483646 w 3446"/>
              <a:gd name="T33" fmla="*/ 2147483646 h 3849"/>
              <a:gd name="T34" fmla="*/ 2147483646 w 3446"/>
              <a:gd name="T35" fmla="*/ 2147483646 h 3849"/>
              <a:gd name="T36" fmla="*/ 2147483646 w 3446"/>
              <a:gd name="T37" fmla="*/ 2147483646 h 3849"/>
              <a:gd name="T38" fmla="*/ 2147483646 w 3446"/>
              <a:gd name="T39" fmla="*/ 2147483646 h 3849"/>
              <a:gd name="T40" fmla="*/ 2147483646 w 3446"/>
              <a:gd name="T41" fmla="*/ 2147483646 h 3849"/>
              <a:gd name="T42" fmla="*/ 2147483646 w 3446"/>
              <a:gd name="T43" fmla="*/ 2147483646 h 3849"/>
              <a:gd name="T44" fmla="*/ 2147483646 w 3446"/>
              <a:gd name="T45" fmla="*/ 2147483646 h 3849"/>
              <a:gd name="T46" fmla="*/ 2147483646 w 3446"/>
              <a:gd name="T47" fmla="*/ 2147483646 h 3849"/>
              <a:gd name="T48" fmla="*/ 2147483646 w 3446"/>
              <a:gd name="T49" fmla="*/ 2147483646 h 3849"/>
              <a:gd name="T50" fmla="*/ 2147483646 w 3446"/>
              <a:gd name="T51" fmla="*/ 2147483646 h 3849"/>
              <a:gd name="T52" fmla="*/ 2147483646 w 3446"/>
              <a:gd name="T53" fmla="*/ 2147483646 h 3849"/>
              <a:gd name="T54" fmla="*/ 2147483646 w 3446"/>
              <a:gd name="T55" fmla="*/ 2147483646 h 3849"/>
              <a:gd name="T56" fmla="*/ 2147483646 w 3446"/>
              <a:gd name="T57" fmla="*/ 2147483646 h 3849"/>
              <a:gd name="T58" fmla="*/ 2147483646 w 3446"/>
              <a:gd name="T59" fmla="*/ 2147483646 h 3849"/>
              <a:gd name="T60" fmla="*/ 2147483646 w 3446"/>
              <a:gd name="T61" fmla="*/ 2147483646 h 3849"/>
              <a:gd name="T62" fmla="*/ 2147483646 w 3446"/>
              <a:gd name="T63" fmla="*/ 2147483646 h 3849"/>
              <a:gd name="T64" fmla="*/ 2147483646 w 3446"/>
              <a:gd name="T65" fmla="*/ 2147483646 h 3849"/>
              <a:gd name="T66" fmla="*/ 2147483646 w 3446"/>
              <a:gd name="T67" fmla="*/ 2147483646 h 3849"/>
              <a:gd name="T68" fmla="*/ 2147483646 w 3446"/>
              <a:gd name="T69" fmla="*/ 2147483646 h 3849"/>
              <a:gd name="T70" fmla="*/ 2147483646 w 3446"/>
              <a:gd name="T71" fmla="*/ 2147483646 h 3849"/>
              <a:gd name="T72" fmla="*/ 2147483646 w 3446"/>
              <a:gd name="T73" fmla="*/ 2147483646 h 3849"/>
              <a:gd name="T74" fmla="*/ 2147483646 w 3446"/>
              <a:gd name="T75" fmla="*/ 2147483646 h 3849"/>
              <a:gd name="T76" fmla="*/ 2147483646 w 3446"/>
              <a:gd name="T77" fmla="*/ 2147483646 h 3849"/>
              <a:gd name="T78" fmla="*/ 2147483646 w 3446"/>
              <a:gd name="T79" fmla="*/ 2147483646 h 3849"/>
              <a:gd name="T80" fmla="*/ 2147483646 w 3446"/>
              <a:gd name="T81" fmla="*/ 2147483646 h 3849"/>
              <a:gd name="T82" fmla="*/ 2147483646 w 3446"/>
              <a:gd name="T83" fmla="*/ 2147483646 h 3849"/>
              <a:gd name="T84" fmla="*/ 2147483646 w 3446"/>
              <a:gd name="T85" fmla="*/ 2147483646 h 3849"/>
              <a:gd name="T86" fmla="*/ 2147483646 w 3446"/>
              <a:gd name="T87" fmla="*/ 2147483646 h 3849"/>
              <a:gd name="T88" fmla="*/ 2147483646 w 3446"/>
              <a:gd name="T89" fmla="*/ 2147483646 h 3849"/>
              <a:gd name="T90" fmla="*/ 2147483646 w 3446"/>
              <a:gd name="T91" fmla="*/ 2147483646 h 3849"/>
              <a:gd name="T92" fmla="*/ 2147483646 w 3446"/>
              <a:gd name="T93" fmla="*/ 2147483646 h 3849"/>
              <a:gd name="T94" fmla="*/ 2147483646 w 3446"/>
              <a:gd name="T95" fmla="*/ 2147483646 h 3849"/>
              <a:gd name="T96" fmla="*/ 2147483646 w 3446"/>
              <a:gd name="T97" fmla="*/ 2147483646 h 3849"/>
              <a:gd name="T98" fmla="*/ 2147483646 w 3446"/>
              <a:gd name="T99" fmla="*/ 2147483646 h 3849"/>
              <a:gd name="T100" fmla="*/ 2147483646 w 3446"/>
              <a:gd name="T101" fmla="*/ 2147483646 h 3849"/>
              <a:gd name="T102" fmla="*/ 2147483646 w 3446"/>
              <a:gd name="T103" fmla="*/ 2147483646 h 3849"/>
              <a:gd name="T104" fmla="*/ 2147483646 w 3446"/>
              <a:gd name="T105" fmla="*/ 2147483646 h 3849"/>
              <a:gd name="T106" fmla="*/ 2147483646 w 3446"/>
              <a:gd name="T107" fmla="*/ 2147483646 h 3849"/>
              <a:gd name="T108" fmla="*/ 2147483646 w 3446"/>
              <a:gd name="T109" fmla="*/ 2147483646 h 3849"/>
              <a:gd name="T110" fmla="*/ 2147483646 w 3446"/>
              <a:gd name="T111" fmla="*/ 2147483646 h 3849"/>
              <a:gd name="T112" fmla="*/ 2147483646 w 3446"/>
              <a:gd name="T113" fmla="*/ 2147483646 h 3849"/>
              <a:gd name="T114" fmla="*/ 2147483646 w 3446"/>
              <a:gd name="T115" fmla="*/ 2147483646 h 3849"/>
              <a:gd name="T116" fmla="*/ 2147483646 w 3446"/>
              <a:gd name="T117" fmla="*/ 2147483646 h 3849"/>
              <a:gd name="T118" fmla="*/ 2147483646 w 3446"/>
              <a:gd name="T119" fmla="*/ 2147483646 h 3849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3446"/>
              <a:gd name="T181" fmla="*/ 0 h 3849"/>
              <a:gd name="T182" fmla="*/ 3446 w 3446"/>
              <a:gd name="T183" fmla="*/ 3849 h 3849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3446" h="3849">
                <a:moveTo>
                  <a:pt x="1610" y="403"/>
                </a:moveTo>
                <a:lnTo>
                  <a:pt x="1630" y="404"/>
                </a:lnTo>
                <a:lnTo>
                  <a:pt x="1651" y="405"/>
                </a:lnTo>
                <a:lnTo>
                  <a:pt x="1673" y="406"/>
                </a:lnTo>
                <a:lnTo>
                  <a:pt x="1693" y="407"/>
                </a:lnTo>
                <a:lnTo>
                  <a:pt x="1746" y="413"/>
                </a:lnTo>
                <a:lnTo>
                  <a:pt x="1799" y="419"/>
                </a:lnTo>
                <a:lnTo>
                  <a:pt x="1852" y="426"/>
                </a:lnTo>
                <a:lnTo>
                  <a:pt x="1905" y="432"/>
                </a:lnTo>
                <a:lnTo>
                  <a:pt x="1958" y="438"/>
                </a:lnTo>
                <a:lnTo>
                  <a:pt x="2012" y="445"/>
                </a:lnTo>
                <a:lnTo>
                  <a:pt x="2065" y="452"/>
                </a:lnTo>
                <a:lnTo>
                  <a:pt x="2117" y="458"/>
                </a:lnTo>
                <a:lnTo>
                  <a:pt x="2117" y="460"/>
                </a:lnTo>
                <a:lnTo>
                  <a:pt x="2118" y="463"/>
                </a:lnTo>
                <a:lnTo>
                  <a:pt x="2143" y="464"/>
                </a:lnTo>
                <a:lnTo>
                  <a:pt x="2168" y="464"/>
                </a:lnTo>
                <a:lnTo>
                  <a:pt x="2193" y="464"/>
                </a:lnTo>
                <a:lnTo>
                  <a:pt x="2218" y="465"/>
                </a:lnTo>
                <a:lnTo>
                  <a:pt x="2243" y="465"/>
                </a:lnTo>
                <a:lnTo>
                  <a:pt x="2268" y="466"/>
                </a:lnTo>
                <a:lnTo>
                  <a:pt x="2293" y="466"/>
                </a:lnTo>
                <a:lnTo>
                  <a:pt x="2319" y="467"/>
                </a:lnTo>
                <a:lnTo>
                  <a:pt x="2321" y="468"/>
                </a:lnTo>
                <a:lnTo>
                  <a:pt x="2326" y="469"/>
                </a:lnTo>
                <a:lnTo>
                  <a:pt x="2334" y="469"/>
                </a:lnTo>
                <a:lnTo>
                  <a:pt x="2345" y="470"/>
                </a:lnTo>
                <a:lnTo>
                  <a:pt x="2370" y="469"/>
                </a:lnTo>
                <a:lnTo>
                  <a:pt x="2403" y="468"/>
                </a:lnTo>
                <a:lnTo>
                  <a:pt x="2437" y="466"/>
                </a:lnTo>
                <a:lnTo>
                  <a:pt x="2470" y="464"/>
                </a:lnTo>
                <a:lnTo>
                  <a:pt x="2499" y="461"/>
                </a:lnTo>
                <a:lnTo>
                  <a:pt x="2521" y="458"/>
                </a:lnTo>
                <a:lnTo>
                  <a:pt x="2548" y="458"/>
                </a:lnTo>
                <a:lnTo>
                  <a:pt x="2575" y="457"/>
                </a:lnTo>
                <a:lnTo>
                  <a:pt x="2602" y="456"/>
                </a:lnTo>
                <a:lnTo>
                  <a:pt x="2629" y="455"/>
                </a:lnTo>
                <a:lnTo>
                  <a:pt x="2645" y="453"/>
                </a:lnTo>
                <a:lnTo>
                  <a:pt x="2678" y="451"/>
                </a:lnTo>
                <a:lnTo>
                  <a:pt x="2695" y="450"/>
                </a:lnTo>
                <a:lnTo>
                  <a:pt x="2711" y="449"/>
                </a:lnTo>
                <a:lnTo>
                  <a:pt x="2722" y="446"/>
                </a:lnTo>
                <a:lnTo>
                  <a:pt x="2728" y="445"/>
                </a:lnTo>
                <a:lnTo>
                  <a:pt x="2752" y="444"/>
                </a:lnTo>
                <a:lnTo>
                  <a:pt x="2776" y="444"/>
                </a:lnTo>
                <a:lnTo>
                  <a:pt x="2799" y="444"/>
                </a:lnTo>
                <a:lnTo>
                  <a:pt x="2823" y="443"/>
                </a:lnTo>
                <a:lnTo>
                  <a:pt x="2846" y="443"/>
                </a:lnTo>
                <a:lnTo>
                  <a:pt x="2871" y="443"/>
                </a:lnTo>
                <a:lnTo>
                  <a:pt x="2895" y="443"/>
                </a:lnTo>
                <a:lnTo>
                  <a:pt x="2919" y="443"/>
                </a:lnTo>
                <a:lnTo>
                  <a:pt x="2933" y="399"/>
                </a:lnTo>
                <a:lnTo>
                  <a:pt x="2945" y="362"/>
                </a:lnTo>
                <a:lnTo>
                  <a:pt x="2954" y="333"/>
                </a:lnTo>
                <a:lnTo>
                  <a:pt x="2961" y="310"/>
                </a:lnTo>
                <a:lnTo>
                  <a:pt x="2967" y="290"/>
                </a:lnTo>
                <a:lnTo>
                  <a:pt x="2971" y="274"/>
                </a:lnTo>
                <a:lnTo>
                  <a:pt x="2975" y="261"/>
                </a:lnTo>
                <a:lnTo>
                  <a:pt x="2979" y="249"/>
                </a:lnTo>
                <a:lnTo>
                  <a:pt x="2982" y="249"/>
                </a:lnTo>
                <a:lnTo>
                  <a:pt x="2987" y="249"/>
                </a:lnTo>
                <a:lnTo>
                  <a:pt x="2989" y="236"/>
                </a:lnTo>
                <a:lnTo>
                  <a:pt x="2992" y="228"/>
                </a:lnTo>
                <a:lnTo>
                  <a:pt x="2995" y="219"/>
                </a:lnTo>
                <a:lnTo>
                  <a:pt x="3002" y="209"/>
                </a:lnTo>
                <a:lnTo>
                  <a:pt x="3010" y="209"/>
                </a:lnTo>
                <a:lnTo>
                  <a:pt x="3019" y="211"/>
                </a:lnTo>
                <a:lnTo>
                  <a:pt x="3026" y="214"/>
                </a:lnTo>
                <a:lnTo>
                  <a:pt x="3033" y="218"/>
                </a:lnTo>
                <a:lnTo>
                  <a:pt x="3039" y="222"/>
                </a:lnTo>
                <a:lnTo>
                  <a:pt x="3045" y="229"/>
                </a:lnTo>
                <a:lnTo>
                  <a:pt x="3052" y="235"/>
                </a:lnTo>
                <a:lnTo>
                  <a:pt x="3057" y="241"/>
                </a:lnTo>
                <a:lnTo>
                  <a:pt x="3065" y="256"/>
                </a:lnTo>
                <a:lnTo>
                  <a:pt x="3072" y="271"/>
                </a:lnTo>
                <a:lnTo>
                  <a:pt x="3079" y="287"/>
                </a:lnTo>
                <a:lnTo>
                  <a:pt x="3083" y="302"/>
                </a:lnTo>
                <a:lnTo>
                  <a:pt x="3086" y="302"/>
                </a:lnTo>
                <a:lnTo>
                  <a:pt x="3091" y="302"/>
                </a:lnTo>
                <a:lnTo>
                  <a:pt x="3091" y="313"/>
                </a:lnTo>
                <a:lnTo>
                  <a:pt x="3091" y="323"/>
                </a:lnTo>
                <a:lnTo>
                  <a:pt x="3097" y="324"/>
                </a:lnTo>
                <a:lnTo>
                  <a:pt x="3105" y="326"/>
                </a:lnTo>
                <a:lnTo>
                  <a:pt x="3113" y="333"/>
                </a:lnTo>
                <a:lnTo>
                  <a:pt x="3121" y="341"/>
                </a:lnTo>
                <a:lnTo>
                  <a:pt x="3132" y="348"/>
                </a:lnTo>
                <a:lnTo>
                  <a:pt x="3141" y="355"/>
                </a:lnTo>
                <a:lnTo>
                  <a:pt x="3162" y="369"/>
                </a:lnTo>
                <a:lnTo>
                  <a:pt x="3181" y="382"/>
                </a:lnTo>
                <a:lnTo>
                  <a:pt x="3192" y="389"/>
                </a:lnTo>
                <a:lnTo>
                  <a:pt x="3201" y="397"/>
                </a:lnTo>
                <a:lnTo>
                  <a:pt x="3209" y="404"/>
                </a:lnTo>
                <a:lnTo>
                  <a:pt x="3218" y="412"/>
                </a:lnTo>
                <a:lnTo>
                  <a:pt x="3226" y="421"/>
                </a:lnTo>
                <a:lnTo>
                  <a:pt x="3232" y="430"/>
                </a:lnTo>
                <a:lnTo>
                  <a:pt x="3238" y="439"/>
                </a:lnTo>
                <a:lnTo>
                  <a:pt x="3242" y="450"/>
                </a:lnTo>
                <a:lnTo>
                  <a:pt x="3254" y="462"/>
                </a:lnTo>
                <a:lnTo>
                  <a:pt x="3266" y="478"/>
                </a:lnTo>
                <a:lnTo>
                  <a:pt x="3279" y="494"/>
                </a:lnTo>
                <a:lnTo>
                  <a:pt x="3291" y="512"/>
                </a:lnTo>
                <a:lnTo>
                  <a:pt x="3304" y="528"/>
                </a:lnTo>
                <a:lnTo>
                  <a:pt x="3317" y="544"/>
                </a:lnTo>
                <a:lnTo>
                  <a:pt x="3323" y="550"/>
                </a:lnTo>
                <a:lnTo>
                  <a:pt x="3330" y="556"/>
                </a:lnTo>
                <a:lnTo>
                  <a:pt x="3337" y="561"/>
                </a:lnTo>
                <a:lnTo>
                  <a:pt x="3343" y="565"/>
                </a:lnTo>
                <a:lnTo>
                  <a:pt x="3346" y="578"/>
                </a:lnTo>
                <a:lnTo>
                  <a:pt x="3348" y="593"/>
                </a:lnTo>
                <a:lnTo>
                  <a:pt x="3351" y="606"/>
                </a:lnTo>
                <a:lnTo>
                  <a:pt x="3353" y="621"/>
                </a:lnTo>
                <a:lnTo>
                  <a:pt x="3360" y="625"/>
                </a:lnTo>
                <a:lnTo>
                  <a:pt x="3366" y="628"/>
                </a:lnTo>
                <a:lnTo>
                  <a:pt x="3366" y="637"/>
                </a:lnTo>
                <a:lnTo>
                  <a:pt x="3368" y="648"/>
                </a:lnTo>
                <a:lnTo>
                  <a:pt x="3370" y="657"/>
                </a:lnTo>
                <a:lnTo>
                  <a:pt x="3372" y="666"/>
                </a:lnTo>
                <a:lnTo>
                  <a:pt x="3378" y="685"/>
                </a:lnTo>
                <a:lnTo>
                  <a:pt x="3385" y="704"/>
                </a:lnTo>
                <a:lnTo>
                  <a:pt x="3392" y="721"/>
                </a:lnTo>
                <a:lnTo>
                  <a:pt x="3397" y="739"/>
                </a:lnTo>
                <a:lnTo>
                  <a:pt x="3399" y="748"/>
                </a:lnTo>
                <a:lnTo>
                  <a:pt x="3401" y="757"/>
                </a:lnTo>
                <a:lnTo>
                  <a:pt x="3402" y="766"/>
                </a:lnTo>
                <a:lnTo>
                  <a:pt x="3403" y="775"/>
                </a:lnTo>
                <a:lnTo>
                  <a:pt x="3405" y="775"/>
                </a:lnTo>
                <a:lnTo>
                  <a:pt x="3406" y="777"/>
                </a:lnTo>
                <a:lnTo>
                  <a:pt x="3408" y="781"/>
                </a:lnTo>
                <a:lnTo>
                  <a:pt x="3410" y="786"/>
                </a:lnTo>
                <a:lnTo>
                  <a:pt x="3415" y="796"/>
                </a:lnTo>
                <a:lnTo>
                  <a:pt x="3418" y="809"/>
                </a:lnTo>
                <a:lnTo>
                  <a:pt x="3423" y="835"/>
                </a:lnTo>
                <a:lnTo>
                  <a:pt x="3427" y="851"/>
                </a:lnTo>
                <a:lnTo>
                  <a:pt x="3429" y="852"/>
                </a:lnTo>
                <a:lnTo>
                  <a:pt x="3431" y="854"/>
                </a:lnTo>
                <a:lnTo>
                  <a:pt x="3433" y="857"/>
                </a:lnTo>
                <a:lnTo>
                  <a:pt x="3435" y="860"/>
                </a:lnTo>
                <a:lnTo>
                  <a:pt x="3438" y="870"/>
                </a:lnTo>
                <a:lnTo>
                  <a:pt x="3442" y="881"/>
                </a:lnTo>
                <a:lnTo>
                  <a:pt x="3445" y="904"/>
                </a:lnTo>
                <a:lnTo>
                  <a:pt x="3446" y="919"/>
                </a:lnTo>
                <a:lnTo>
                  <a:pt x="3443" y="923"/>
                </a:lnTo>
                <a:lnTo>
                  <a:pt x="3441" y="926"/>
                </a:lnTo>
                <a:lnTo>
                  <a:pt x="3441" y="951"/>
                </a:lnTo>
                <a:lnTo>
                  <a:pt x="3440" y="976"/>
                </a:lnTo>
                <a:lnTo>
                  <a:pt x="3438" y="1002"/>
                </a:lnTo>
                <a:lnTo>
                  <a:pt x="3437" y="1028"/>
                </a:lnTo>
                <a:lnTo>
                  <a:pt x="3435" y="1030"/>
                </a:lnTo>
                <a:lnTo>
                  <a:pt x="3434" y="1034"/>
                </a:lnTo>
                <a:lnTo>
                  <a:pt x="3431" y="1034"/>
                </a:lnTo>
                <a:lnTo>
                  <a:pt x="3429" y="1034"/>
                </a:lnTo>
                <a:lnTo>
                  <a:pt x="3429" y="1055"/>
                </a:lnTo>
                <a:lnTo>
                  <a:pt x="3429" y="1078"/>
                </a:lnTo>
                <a:lnTo>
                  <a:pt x="3429" y="1101"/>
                </a:lnTo>
                <a:lnTo>
                  <a:pt x="3429" y="1124"/>
                </a:lnTo>
                <a:lnTo>
                  <a:pt x="3431" y="1124"/>
                </a:lnTo>
                <a:lnTo>
                  <a:pt x="3434" y="1124"/>
                </a:lnTo>
                <a:lnTo>
                  <a:pt x="3432" y="1127"/>
                </a:lnTo>
                <a:lnTo>
                  <a:pt x="3430" y="1132"/>
                </a:lnTo>
                <a:lnTo>
                  <a:pt x="3429" y="1145"/>
                </a:lnTo>
                <a:lnTo>
                  <a:pt x="3427" y="1166"/>
                </a:lnTo>
                <a:lnTo>
                  <a:pt x="3424" y="1202"/>
                </a:lnTo>
                <a:lnTo>
                  <a:pt x="3419" y="1253"/>
                </a:lnTo>
                <a:lnTo>
                  <a:pt x="3413" y="1326"/>
                </a:lnTo>
                <a:lnTo>
                  <a:pt x="3405" y="1423"/>
                </a:lnTo>
                <a:lnTo>
                  <a:pt x="3406" y="1451"/>
                </a:lnTo>
                <a:lnTo>
                  <a:pt x="3406" y="1489"/>
                </a:lnTo>
                <a:lnTo>
                  <a:pt x="3406" y="1509"/>
                </a:lnTo>
                <a:lnTo>
                  <a:pt x="3404" y="1526"/>
                </a:lnTo>
                <a:lnTo>
                  <a:pt x="3403" y="1533"/>
                </a:lnTo>
                <a:lnTo>
                  <a:pt x="3402" y="1541"/>
                </a:lnTo>
                <a:lnTo>
                  <a:pt x="3400" y="1546"/>
                </a:lnTo>
                <a:lnTo>
                  <a:pt x="3398" y="1550"/>
                </a:lnTo>
                <a:lnTo>
                  <a:pt x="3396" y="1581"/>
                </a:lnTo>
                <a:lnTo>
                  <a:pt x="3395" y="1611"/>
                </a:lnTo>
                <a:lnTo>
                  <a:pt x="3394" y="1642"/>
                </a:lnTo>
                <a:lnTo>
                  <a:pt x="3393" y="1674"/>
                </a:lnTo>
                <a:lnTo>
                  <a:pt x="3392" y="1676"/>
                </a:lnTo>
                <a:lnTo>
                  <a:pt x="3390" y="1679"/>
                </a:lnTo>
                <a:lnTo>
                  <a:pt x="3389" y="1707"/>
                </a:lnTo>
                <a:lnTo>
                  <a:pt x="3388" y="1736"/>
                </a:lnTo>
                <a:lnTo>
                  <a:pt x="3387" y="1764"/>
                </a:lnTo>
                <a:lnTo>
                  <a:pt x="3386" y="1793"/>
                </a:lnTo>
                <a:lnTo>
                  <a:pt x="3382" y="1798"/>
                </a:lnTo>
                <a:lnTo>
                  <a:pt x="3378" y="1804"/>
                </a:lnTo>
                <a:lnTo>
                  <a:pt x="3375" y="1813"/>
                </a:lnTo>
                <a:lnTo>
                  <a:pt x="3371" y="1821"/>
                </a:lnTo>
                <a:lnTo>
                  <a:pt x="3365" y="1842"/>
                </a:lnTo>
                <a:lnTo>
                  <a:pt x="3360" y="1863"/>
                </a:lnTo>
                <a:lnTo>
                  <a:pt x="3350" y="1907"/>
                </a:lnTo>
                <a:lnTo>
                  <a:pt x="3345" y="1936"/>
                </a:lnTo>
                <a:lnTo>
                  <a:pt x="3330" y="1936"/>
                </a:lnTo>
                <a:lnTo>
                  <a:pt x="3313" y="1935"/>
                </a:lnTo>
                <a:lnTo>
                  <a:pt x="3297" y="1934"/>
                </a:lnTo>
                <a:lnTo>
                  <a:pt x="3282" y="1932"/>
                </a:lnTo>
                <a:lnTo>
                  <a:pt x="3250" y="1927"/>
                </a:lnTo>
                <a:lnTo>
                  <a:pt x="3219" y="1920"/>
                </a:lnTo>
                <a:lnTo>
                  <a:pt x="3186" y="1915"/>
                </a:lnTo>
                <a:lnTo>
                  <a:pt x="3155" y="1910"/>
                </a:lnTo>
                <a:lnTo>
                  <a:pt x="3139" y="1908"/>
                </a:lnTo>
                <a:lnTo>
                  <a:pt x="3123" y="1907"/>
                </a:lnTo>
                <a:lnTo>
                  <a:pt x="3107" y="1906"/>
                </a:lnTo>
                <a:lnTo>
                  <a:pt x="3091" y="1905"/>
                </a:lnTo>
                <a:lnTo>
                  <a:pt x="3086" y="1937"/>
                </a:lnTo>
                <a:lnTo>
                  <a:pt x="3081" y="1968"/>
                </a:lnTo>
                <a:lnTo>
                  <a:pt x="3076" y="2000"/>
                </a:lnTo>
                <a:lnTo>
                  <a:pt x="3069" y="2032"/>
                </a:lnTo>
                <a:lnTo>
                  <a:pt x="3064" y="2065"/>
                </a:lnTo>
                <a:lnTo>
                  <a:pt x="3059" y="2096"/>
                </a:lnTo>
                <a:lnTo>
                  <a:pt x="3054" y="2128"/>
                </a:lnTo>
                <a:lnTo>
                  <a:pt x="3050" y="2159"/>
                </a:lnTo>
                <a:lnTo>
                  <a:pt x="3053" y="2171"/>
                </a:lnTo>
                <a:lnTo>
                  <a:pt x="3054" y="2187"/>
                </a:lnTo>
                <a:lnTo>
                  <a:pt x="3054" y="2203"/>
                </a:lnTo>
                <a:lnTo>
                  <a:pt x="3053" y="2220"/>
                </a:lnTo>
                <a:lnTo>
                  <a:pt x="3051" y="2239"/>
                </a:lnTo>
                <a:lnTo>
                  <a:pt x="3047" y="2257"/>
                </a:lnTo>
                <a:lnTo>
                  <a:pt x="3043" y="2277"/>
                </a:lnTo>
                <a:lnTo>
                  <a:pt x="3038" y="2298"/>
                </a:lnTo>
                <a:lnTo>
                  <a:pt x="3029" y="2338"/>
                </a:lnTo>
                <a:lnTo>
                  <a:pt x="3020" y="2379"/>
                </a:lnTo>
                <a:lnTo>
                  <a:pt x="3015" y="2399"/>
                </a:lnTo>
                <a:lnTo>
                  <a:pt x="3012" y="2417"/>
                </a:lnTo>
                <a:lnTo>
                  <a:pt x="3009" y="2436"/>
                </a:lnTo>
                <a:lnTo>
                  <a:pt x="3007" y="2452"/>
                </a:lnTo>
                <a:lnTo>
                  <a:pt x="3003" y="2459"/>
                </a:lnTo>
                <a:lnTo>
                  <a:pt x="2999" y="2466"/>
                </a:lnTo>
                <a:lnTo>
                  <a:pt x="2996" y="2474"/>
                </a:lnTo>
                <a:lnTo>
                  <a:pt x="2994" y="2485"/>
                </a:lnTo>
                <a:lnTo>
                  <a:pt x="2991" y="2505"/>
                </a:lnTo>
                <a:lnTo>
                  <a:pt x="2989" y="2529"/>
                </a:lnTo>
                <a:lnTo>
                  <a:pt x="2988" y="2554"/>
                </a:lnTo>
                <a:lnTo>
                  <a:pt x="2985" y="2577"/>
                </a:lnTo>
                <a:lnTo>
                  <a:pt x="2984" y="2588"/>
                </a:lnTo>
                <a:lnTo>
                  <a:pt x="2981" y="2599"/>
                </a:lnTo>
                <a:lnTo>
                  <a:pt x="2978" y="2609"/>
                </a:lnTo>
                <a:lnTo>
                  <a:pt x="2974" y="2617"/>
                </a:lnTo>
                <a:lnTo>
                  <a:pt x="2973" y="2630"/>
                </a:lnTo>
                <a:lnTo>
                  <a:pt x="2972" y="2643"/>
                </a:lnTo>
                <a:lnTo>
                  <a:pt x="2971" y="2657"/>
                </a:lnTo>
                <a:lnTo>
                  <a:pt x="2971" y="2670"/>
                </a:lnTo>
                <a:lnTo>
                  <a:pt x="2968" y="2673"/>
                </a:lnTo>
                <a:lnTo>
                  <a:pt x="2966" y="2678"/>
                </a:lnTo>
                <a:lnTo>
                  <a:pt x="2965" y="2683"/>
                </a:lnTo>
                <a:lnTo>
                  <a:pt x="2964" y="2687"/>
                </a:lnTo>
                <a:lnTo>
                  <a:pt x="2964" y="2697"/>
                </a:lnTo>
                <a:lnTo>
                  <a:pt x="2965" y="2708"/>
                </a:lnTo>
                <a:lnTo>
                  <a:pt x="2951" y="2724"/>
                </a:lnTo>
                <a:lnTo>
                  <a:pt x="2939" y="2741"/>
                </a:lnTo>
                <a:lnTo>
                  <a:pt x="2926" y="2757"/>
                </a:lnTo>
                <a:lnTo>
                  <a:pt x="2915" y="2775"/>
                </a:lnTo>
                <a:lnTo>
                  <a:pt x="2902" y="2792"/>
                </a:lnTo>
                <a:lnTo>
                  <a:pt x="2890" y="2809"/>
                </a:lnTo>
                <a:lnTo>
                  <a:pt x="2877" y="2826"/>
                </a:lnTo>
                <a:lnTo>
                  <a:pt x="2863" y="2840"/>
                </a:lnTo>
                <a:lnTo>
                  <a:pt x="2854" y="2861"/>
                </a:lnTo>
                <a:lnTo>
                  <a:pt x="2842" y="2882"/>
                </a:lnTo>
                <a:lnTo>
                  <a:pt x="2830" y="2904"/>
                </a:lnTo>
                <a:lnTo>
                  <a:pt x="2817" y="2924"/>
                </a:lnTo>
                <a:lnTo>
                  <a:pt x="2805" y="2946"/>
                </a:lnTo>
                <a:lnTo>
                  <a:pt x="2795" y="2968"/>
                </a:lnTo>
                <a:lnTo>
                  <a:pt x="2790" y="2978"/>
                </a:lnTo>
                <a:lnTo>
                  <a:pt x="2786" y="2989"/>
                </a:lnTo>
                <a:lnTo>
                  <a:pt x="2783" y="3000"/>
                </a:lnTo>
                <a:lnTo>
                  <a:pt x="2780" y="3011"/>
                </a:lnTo>
                <a:lnTo>
                  <a:pt x="2748" y="3007"/>
                </a:lnTo>
                <a:lnTo>
                  <a:pt x="2715" y="3002"/>
                </a:lnTo>
                <a:lnTo>
                  <a:pt x="2682" y="2997"/>
                </a:lnTo>
                <a:lnTo>
                  <a:pt x="2648" y="2990"/>
                </a:lnTo>
                <a:lnTo>
                  <a:pt x="2615" y="2984"/>
                </a:lnTo>
                <a:lnTo>
                  <a:pt x="2582" y="2975"/>
                </a:lnTo>
                <a:lnTo>
                  <a:pt x="2550" y="2968"/>
                </a:lnTo>
                <a:lnTo>
                  <a:pt x="2518" y="2960"/>
                </a:lnTo>
                <a:lnTo>
                  <a:pt x="2496" y="2960"/>
                </a:lnTo>
                <a:lnTo>
                  <a:pt x="2475" y="2959"/>
                </a:lnTo>
                <a:lnTo>
                  <a:pt x="2454" y="2958"/>
                </a:lnTo>
                <a:lnTo>
                  <a:pt x="2434" y="2957"/>
                </a:lnTo>
                <a:lnTo>
                  <a:pt x="2410" y="2948"/>
                </a:lnTo>
                <a:lnTo>
                  <a:pt x="2386" y="2941"/>
                </a:lnTo>
                <a:lnTo>
                  <a:pt x="2360" y="2936"/>
                </a:lnTo>
                <a:lnTo>
                  <a:pt x="2334" y="2932"/>
                </a:lnTo>
                <a:lnTo>
                  <a:pt x="2308" y="2929"/>
                </a:lnTo>
                <a:lnTo>
                  <a:pt x="2282" y="2925"/>
                </a:lnTo>
                <a:lnTo>
                  <a:pt x="2257" y="2923"/>
                </a:lnTo>
                <a:lnTo>
                  <a:pt x="2233" y="2920"/>
                </a:lnTo>
                <a:lnTo>
                  <a:pt x="2231" y="2907"/>
                </a:lnTo>
                <a:lnTo>
                  <a:pt x="2231" y="2893"/>
                </a:lnTo>
                <a:lnTo>
                  <a:pt x="2224" y="2893"/>
                </a:lnTo>
                <a:lnTo>
                  <a:pt x="2218" y="2893"/>
                </a:lnTo>
                <a:lnTo>
                  <a:pt x="2213" y="2894"/>
                </a:lnTo>
                <a:lnTo>
                  <a:pt x="2209" y="2895"/>
                </a:lnTo>
                <a:lnTo>
                  <a:pt x="2206" y="2897"/>
                </a:lnTo>
                <a:lnTo>
                  <a:pt x="2202" y="2902"/>
                </a:lnTo>
                <a:lnTo>
                  <a:pt x="2199" y="2906"/>
                </a:lnTo>
                <a:lnTo>
                  <a:pt x="2197" y="2912"/>
                </a:lnTo>
                <a:lnTo>
                  <a:pt x="2133" y="2903"/>
                </a:lnTo>
                <a:lnTo>
                  <a:pt x="2069" y="2893"/>
                </a:lnTo>
                <a:lnTo>
                  <a:pt x="2004" y="2883"/>
                </a:lnTo>
                <a:lnTo>
                  <a:pt x="1940" y="2873"/>
                </a:lnTo>
                <a:lnTo>
                  <a:pt x="1876" y="2863"/>
                </a:lnTo>
                <a:lnTo>
                  <a:pt x="1810" y="2855"/>
                </a:lnTo>
                <a:lnTo>
                  <a:pt x="1746" y="2847"/>
                </a:lnTo>
                <a:lnTo>
                  <a:pt x="1682" y="2840"/>
                </a:lnTo>
                <a:lnTo>
                  <a:pt x="1682" y="2850"/>
                </a:lnTo>
                <a:lnTo>
                  <a:pt x="1682" y="2859"/>
                </a:lnTo>
                <a:lnTo>
                  <a:pt x="1683" y="2868"/>
                </a:lnTo>
                <a:lnTo>
                  <a:pt x="1684" y="2878"/>
                </a:lnTo>
                <a:lnTo>
                  <a:pt x="1700" y="2887"/>
                </a:lnTo>
                <a:lnTo>
                  <a:pt x="1716" y="2895"/>
                </a:lnTo>
                <a:lnTo>
                  <a:pt x="1733" y="2903"/>
                </a:lnTo>
                <a:lnTo>
                  <a:pt x="1750" y="2910"/>
                </a:lnTo>
                <a:lnTo>
                  <a:pt x="1786" y="2923"/>
                </a:lnTo>
                <a:lnTo>
                  <a:pt x="1820" y="2936"/>
                </a:lnTo>
                <a:lnTo>
                  <a:pt x="1828" y="2966"/>
                </a:lnTo>
                <a:lnTo>
                  <a:pt x="1836" y="2995"/>
                </a:lnTo>
                <a:lnTo>
                  <a:pt x="1844" y="3023"/>
                </a:lnTo>
                <a:lnTo>
                  <a:pt x="1849" y="3051"/>
                </a:lnTo>
                <a:lnTo>
                  <a:pt x="1850" y="3064"/>
                </a:lnTo>
                <a:lnTo>
                  <a:pt x="1851" y="3079"/>
                </a:lnTo>
                <a:lnTo>
                  <a:pt x="1851" y="3092"/>
                </a:lnTo>
                <a:lnTo>
                  <a:pt x="1850" y="3106"/>
                </a:lnTo>
                <a:lnTo>
                  <a:pt x="1847" y="3119"/>
                </a:lnTo>
                <a:lnTo>
                  <a:pt x="1843" y="3134"/>
                </a:lnTo>
                <a:lnTo>
                  <a:pt x="1837" y="3147"/>
                </a:lnTo>
                <a:lnTo>
                  <a:pt x="1830" y="3162"/>
                </a:lnTo>
                <a:lnTo>
                  <a:pt x="1827" y="3179"/>
                </a:lnTo>
                <a:lnTo>
                  <a:pt x="1825" y="3195"/>
                </a:lnTo>
                <a:lnTo>
                  <a:pt x="1821" y="3211"/>
                </a:lnTo>
                <a:lnTo>
                  <a:pt x="1817" y="3227"/>
                </a:lnTo>
                <a:lnTo>
                  <a:pt x="1808" y="3258"/>
                </a:lnTo>
                <a:lnTo>
                  <a:pt x="1798" y="3291"/>
                </a:lnTo>
                <a:lnTo>
                  <a:pt x="1788" y="3322"/>
                </a:lnTo>
                <a:lnTo>
                  <a:pt x="1777" y="3353"/>
                </a:lnTo>
                <a:lnTo>
                  <a:pt x="1769" y="3385"/>
                </a:lnTo>
                <a:lnTo>
                  <a:pt x="1762" y="3417"/>
                </a:lnTo>
                <a:lnTo>
                  <a:pt x="1758" y="3419"/>
                </a:lnTo>
                <a:lnTo>
                  <a:pt x="1754" y="3423"/>
                </a:lnTo>
                <a:lnTo>
                  <a:pt x="1751" y="3428"/>
                </a:lnTo>
                <a:lnTo>
                  <a:pt x="1749" y="3433"/>
                </a:lnTo>
                <a:lnTo>
                  <a:pt x="1744" y="3444"/>
                </a:lnTo>
                <a:lnTo>
                  <a:pt x="1741" y="3458"/>
                </a:lnTo>
                <a:lnTo>
                  <a:pt x="1736" y="3486"/>
                </a:lnTo>
                <a:lnTo>
                  <a:pt x="1733" y="3508"/>
                </a:lnTo>
                <a:lnTo>
                  <a:pt x="1729" y="3508"/>
                </a:lnTo>
                <a:lnTo>
                  <a:pt x="1724" y="3508"/>
                </a:lnTo>
                <a:lnTo>
                  <a:pt x="1720" y="3530"/>
                </a:lnTo>
                <a:lnTo>
                  <a:pt x="1714" y="3552"/>
                </a:lnTo>
                <a:lnTo>
                  <a:pt x="1711" y="3562"/>
                </a:lnTo>
                <a:lnTo>
                  <a:pt x="1707" y="3573"/>
                </a:lnTo>
                <a:lnTo>
                  <a:pt x="1703" y="3583"/>
                </a:lnTo>
                <a:lnTo>
                  <a:pt x="1697" y="3593"/>
                </a:lnTo>
                <a:lnTo>
                  <a:pt x="1696" y="3614"/>
                </a:lnTo>
                <a:lnTo>
                  <a:pt x="1695" y="3635"/>
                </a:lnTo>
                <a:lnTo>
                  <a:pt x="1694" y="3656"/>
                </a:lnTo>
                <a:lnTo>
                  <a:pt x="1693" y="3677"/>
                </a:lnTo>
                <a:lnTo>
                  <a:pt x="1659" y="3673"/>
                </a:lnTo>
                <a:lnTo>
                  <a:pt x="1624" y="3670"/>
                </a:lnTo>
                <a:lnTo>
                  <a:pt x="1590" y="3667"/>
                </a:lnTo>
                <a:lnTo>
                  <a:pt x="1555" y="3664"/>
                </a:lnTo>
                <a:lnTo>
                  <a:pt x="1554" y="3679"/>
                </a:lnTo>
                <a:lnTo>
                  <a:pt x="1554" y="3693"/>
                </a:lnTo>
                <a:lnTo>
                  <a:pt x="1553" y="3707"/>
                </a:lnTo>
                <a:lnTo>
                  <a:pt x="1553" y="3721"/>
                </a:lnTo>
                <a:lnTo>
                  <a:pt x="1527" y="3721"/>
                </a:lnTo>
                <a:lnTo>
                  <a:pt x="1500" y="3721"/>
                </a:lnTo>
                <a:lnTo>
                  <a:pt x="1475" y="3721"/>
                </a:lnTo>
                <a:lnTo>
                  <a:pt x="1449" y="3721"/>
                </a:lnTo>
                <a:lnTo>
                  <a:pt x="1422" y="3721"/>
                </a:lnTo>
                <a:lnTo>
                  <a:pt x="1396" y="3721"/>
                </a:lnTo>
                <a:lnTo>
                  <a:pt x="1369" y="3721"/>
                </a:lnTo>
                <a:lnTo>
                  <a:pt x="1343" y="3721"/>
                </a:lnTo>
                <a:lnTo>
                  <a:pt x="1338" y="3720"/>
                </a:lnTo>
                <a:lnTo>
                  <a:pt x="1335" y="3718"/>
                </a:lnTo>
                <a:lnTo>
                  <a:pt x="1335" y="3715"/>
                </a:lnTo>
                <a:lnTo>
                  <a:pt x="1335" y="3713"/>
                </a:lnTo>
                <a:lnTo>
                  <a:pt x="1312" y="3713"/>
                </a:lnTo>
                <a:lnTo>
                  <a:pt x="1290" y="3713"/>
                </a:lnTo>
                <a:lnTo>
                  <a:pt x="1268" y="3713"/>
                </a:lnTo>
                <a:lnTo>
                  <a:pt x="1246" y="3713"/>
                </a:lnTo>
                <a:lnTo>
                  <a:pt x="1246" y="3715"/>
                </a:lnTo>
                <a:lnTo>
                  <a:pt x="1246" y="3718"/>
                </a:lnTo>
                <a:lnTo>
                  <a:pt x="1241" y="3720"/>
                </a:lnTo>
                <a:lnTo>
                  <a:pt x="1238" y="3722"/>
                </a:lnTo>
                <a:lnTo>
                  <a:pt x="1237" y="3725"/>
                </a:lnTo>
                <a:lnTo>
                  <a:pt x="1236" y="3730"/>
                </a:lnTo>
                <a:lnTo>
                  <a:pt x="1238" y="3731"/>
                </a:lnTo>
                <a:lnTo>
                  <a:pt x="1242" y="3733"/>
                </a:lnTo>
                <a:lnTo>
                  <a:pt x="1242" y="3743"/>
                </a:lnTo>
                <a:lnTo>
                  <a:pt x="1242" y="3753"/>
                </a:lnTo>
                <a:lnTo>
                  <a:pt x="1242" y="3765"/>
                </a:lnTo>
                <a:lnTo>
                  <a:pt x="1243" y="3775"/>
                </a:lnTo>
                <a:lnTo>
                  <a:pt x="1239" y="3774"/>
                </a:lnTo>
                <a:lnTo>
                  <a:pt x="1235" y="3772"/>
                </a:lnTo>
                <a:lnTo>
                  <a:pt x="1230" y="3769"/>
                </a:lnTo>
                <a:lnTo>
                  <a:pt x="1226" y="3765"/>
                </a:lnTo>
                <a:lnTo>
                  <a:pt x="1216" y="3753"/>
                </a:lnTo>
                <a:lnTo>
                  <a:pt x="1206" y="3740"/>
                </a:lnTo>
                <a:lnTo>
                  <a:pt x="1188" y="3711"/>
                </a:lnTo>
                <a:lnTo>
                  <a:pt x="1174" y="3689"/>
                </a:lnTo>
                <a:lnTo>
                  <a:pt x="1174" y="3675"/>
                </a:lnTo>
                <a:lnTo>
                  <a:pt x="1174" y="3662"/>
                </a:lnTo>
                <a:lnTo>
                  <a:pt x="1174" y="3649"/>
                </a:lnTo>
                <a:lnTo>
                  <a:pt x="1174" y="3636"/>
                </a:lnTo>
                <a:lnTo>
                  <a:pt x="1160" y="3628"/>
                </a:lnTo>
                <a:lnTo>
                  <a:pt x="1153" y="3624"/>
                </a:lnTo>
                <a:lnTo>
                  <a:pt x="1147" y="3621"/>
                </a:lnTo>
                <a:lnTo>
                  <a:pt x="1140" y="3619"/>
                </a:lnTo>
                <a:lnTo>
                  <a:pt x="1140" y="3615"/>
                </a:lnTo>
                <a:lnTo>
                  <a:pt x="1140" y="3611"/>
                </a:lnTo>
                <a:lnTo>
                  <a:pt x="1128" y="3619"/>
                </a:lnTo>
                <a:lnTo>
                  <a:pt x="1121" y="3624"/>
                </a:lnTo>
                <a:lnTo>
                  <a:pt x="1114" y="3627"/>
                </a:lnTo>
                <a:lnTo>
                  <a:pt x="1102" y="3631"/>
                </a:lnTo>
                <a:lnTo>
                  <a:pt x="1087" y="3620"/>
                </a:lnTo>
                <a:lnTo>
                  <a:pt x="1072" y="3611"/>
                </a:lnTo>
                <a:lnTo>
                  <a:pt x="1057" y="3602"/>
                </a:lnTo>
                <a:lnTo>
                  <a:pt x="1041" y="3592"/>
                </a:lnTo>
                <a:lnTo>
                  <a:pt x="1003" y="3587"/>
                </a:lnTo>
                <a:lnTo>
                  <a:pt x="968" y="3583"/>
                </a:lnTo>
                <a:lnTo>
                  <a:pt x="938" y="3580"/>
                </a:lnTo>
                <a:lnTo>
                  <a:pt x="913" y="3577"/>
                </a:lnTo>
                <a:lnTo>
                  <a:pt x="893" y="3575"/>
                </a:lnTo>
                <a:lnTo>
                  <a:pt x="877" y="3573"/>
                </a:lnTo>
                <a:lnTo>
                  <a:pt x="868" y="3571"/>
                </a:lnTo>
                <a:lnTo>
                  <a:pt x="865" y="3570"/>
                </a:lnTo>
                <a:lnTo>
                  <a:pt x="865" y="3569"/>
                </a:lnTo>
                <a:lnTo>
                  <a:pt x="864" y="3568"/>
                </a:lnTo>
                <a:lnTo>
                  <a:pt x="861" y="3567"/>
                </a:lnTo>
                <a:lnTo>
                  <a:pt x="854" y="3567"/>
                </a:lnTo>
                <a:lnTo>
                  <a:pt x="830" y="3567"/>
                </a:lnTo>
                <a:lnTo>
                  <a:pt x="781" y="3565"/>
                </a:lnTo>
                <a:lnTo>
                  <a:pt x="781" y="3571"/>
                </a:lnTo>
                <a:lnTo>
                  <a:pt x="782" y="3574"/>
                </a:lnTo>
                <a:lnTo>
                  <a:pt x="783" y="3574"/>
                </a:lnTo>
                <a:lnTo>
                  <a:pt x="785" y="3575"/>
                </a:lnTo>
                <a:lnTo>
                  <a:pt x="789" y="3603"/>
                </a:lnTo>
                <a:lnTo>
                  <a:pt x="794" y="3631"/>
                </a:lnTo>
                <a:lnTo>
                  <a:pt x="799" y="3659"/>
                </a:lnTo>
                <a:lnTo>
                  <a:pt x="805" y="3688"/>
                </a:lnTo>
                <a:lnTo>
                  <a:pt x="809" y="3688"/>
                </a:lnTo>
                <a:lnTo>
                  <a:pt x="813" y="3688"/>
                </a:lnTo>
                <a:lnTo>
                  <a:pt x="811" y="3712"/>
                </a:lnTo>
                <a:lnTo>
                  <a:pt x="809" y="3736"/>
                </a:lnTo>
                <a:lnTo>
                  <a:pt x="807" y="3759"/>
                </a:lnTo>
                <a:lnTo>
                  <a:pt x="805" y="3783"/>
                </a:lnTo>
                <a:lnTo>
                  <a:pt x="801" y="3783"/>
                </a:lnTo>
                <a:lnTo>
                  <a:pt x="796" y="3783"/>
                </a:lnTo>
                <a:lnTo>
                  <a:pt x="794" y="3800"/>
                </a:lnTo>
                <a:lnTo>
                  <a:pt x="793" y="3815"/>
                </a:lnTo>
                <a:lnTo>
                  <a:pt x="791" y="3832"/>
                </a:lnTo>
                <a:lnTo>
                  <a:pt x="789" y="3849"/>
                </a:lnTo>
                <a:lnTo>
                  <a:pt x="736" y="3840"/>
                </a:lnTo>
                <a:lnTo>
                  <a:pt x="683" y="3831"/>
                </a:lnTo>
                <a:lnTo>
                  <a:pt x="631" y="3822"/>
                </a:lnTo>
                <a:lnTo>
                  <a:pt x="579" y="3812"/>
                </a:lnTo>
                <a:lnTo>
                  <a:pt x="526" y="3804"/>
                </a:lnTo>
                <a:lnTo>
                  <a:pt x="473" y="3797"/>
                </a:lnTo>
                <a:lnTo>
                  <a:pt x="420" y="3790"/>
                </a:lnTo>
                <a:lnTo>
                  <a:pt x="366" y="3783"/>
                </a:lnTo>
                <a:lnTo>
                  <a:pt x="368" y="3766"/>
                </a:lnTo>
                <a:lnTo>
                  <a:pt x="370" y="3748"/>
                </a:lnTo>
                <a:lnTo>
                  <a:pt x="372" y="3731"/>
                </a:lnTo>
                <a:lnTo>
                  <a:pt x="375" y="3716"/>
                </a:lnTo>
                <a:lnTo>
                  <a:pt x="382" y="3683"/>
                </a:lnTo>
                <a:lnTo>
                  <a:pt x="389" y="3648"/>
                </a:lnTo>
                <a:lnTo>
                  <a:pt x="390" y="3626"/>
                </a:lnTo>
                <a:lnTo>
                  <a:pt x="392" y="3604"/>
                </a:lnTo>
                <a:lnTo>
                  <a:pt x="395" y="3582"/>
                </a:lnTo>
                <a:lnTo>
                  <a:pt x="399" y="3560"/>
                </a:lnTo>
                <a:lnTo>
                  <a:pt x="403" y="3538"/>
                </a:lnTo>
                <a:lnTo>
                  <a:pt x="406" y="3517"/>
                </a:lnTo>
                <a:lnTo>
                  <a:pt x="410" y="3495"/>
                </a:lnTo>
                <a:lnTo>
                  <a:pt x="411" y="3473"/>
                </a:lnTo>
                <a:lnTo>
                  <a:pt x="415" y="3473"/>
                </a:lnTo>
                <a:lnTo>
                  <a:pt x="419" y="3473"/>
                </a:lnTo>
                <a:lnTo>
                  <a:pt x="419" y="3458"/>
                </a:lnTo>
                <a:lnTo>
                  <a:pt x="419" y="3442"/>
                </a:lnTo>
                <a:lnTo>
                  <a:pt x="419" y="3428"/>
                </a:lnTo>
                <a:lnTo>
                  <a:pt x="419" y="3413"/>
                </a:lnTo>
                <a:lnTo>
                  <a:pt x="423" y="3413"/>
                </a:lnTo>
                <a:lnTo>
                  <a:pt x="426" y="3413"/>
                </a:lnTo>
                <a:lnTo>
                  <a:pt x="429" y="3380"/>
                </a:lnTo>
                <a:lnTo>
                  <a:pt x="434" y="3346"/>
                </a:lnTo>
                <a:lnTo>
                  <a:pt x="437" y="3329"/>
                </a:lnTo>
                <a:lnTo>
                  <a:pt x="438" y="3312"/>
                </a:lnTo>
                <a:lnTo>
                  <a:pt x="439" y="3296"/>
                </a:lnTo>
                <a:lnTo>
                  <a:pt x="439" y="3280"/>
                </a:lnTo>
                <a:lnTo>
                  <a:pt x="406" y="3277"/>
                </a:lnTo>
                <a:lnTo>
                  <a:pt x="386" y="3275"/>
                </a:lnTo>
                <a:lnTo>
                  <a:pt x="363" y="3271"/>
                </a:lnTo>
                <a:lnTo>
                  <a:pt x="331" y="3264"/>
                </a:lnTo>
                <a:lnTo>
                  <a:pt x="333" y="3233"/>
                </a:lnTo>
                <a:lnTo>
                  <a:pt x="337" y="3202"/>
                </a:lnTo>
                <a:lnTo>
                  <a:pt x="342" y="3171"/>
                </a:lnTo>
                <a:lnTo>
                  <a:pt x="348" y="3141"/>
                </a:lnTo>
                <a:lnTo>
                  <a:pt x="355" y="3111"/>
                </a:lnTo>
                <a:lnTo>
                  <a:pt x="360" y="3080"/>
                </a:lnTo>
                <a:lnTo>
                  <a:pt x="365" y="3050"/>
                </a:lnTo>
                <a:lnTo>
                  <a:pt x="370" y="3019"/>
                </a:lnTo>
                <a:lnTo>
                  <a:pt x="374" y="3009"/>
                </a:lnTo>
                <a:lnTo>
                  <a:pt x="378" y="3001"/>
                </a:lnTo>
                <a:lnTo>
                  <a:pt x="383" y="2992"/>
                </a:lnTo>
                <a:lnTo>
                  <a:pt x="387" y="2983"/>
                </a:lnTo>
                <a:lnTo>
                  <a:pt x="400" y="2994"/>
                </a:lnTo>
                <a:lnTo>
                  <a:pt x="416" y="3004"/>
                </a:lnTo>
                <a:lnTo>
                  <a:pt x="423" y="3009"/>
                </a:lnTo>
                <a:lnTo>
                  <a:pt x="428" y="3017"/>
                </a:lnTo>
                <a:lnTo>
                  <a:pt x="430" y="3020"/>
                </a:lnTo>
                <a:lnTo>
                  <a:pt x="432" y="3024"/>
                </a:lnTo>
                <a:lnTo>
                  <a:pt x="433" y="3027"/>
                </a:lnTo>
                <a:lnTo>
                  <a:pt x="433" y="3032"/>
                </a:lnTo>
                <a:lnTo>
                  <a:pt x="459" y="3031"/>
                </a:lnTo>
                <a:lnTo>
                  <a:pt x="483" y="3028"/>
                </a:lnTo>
                <a:lnTo>
                  <a:pt x="488" y="3027"/>
                </a:lnTo>
                <a:lnTo>
                  <a:pt x="493" y="3025"/>
                </a:lnTo>
                <a:lnTo>
                  <a:pt x="497" y="3022"/>
                </a:lnTo>
                <a:lnTo>
                  <a:pt x="499" y="3019"/>
                </a:lnTo>
                <a:lnTo>
                  <a:pt x="502" y="3015"/>
                </a:lnTo>
                <a:lnTo>
                  <a:pt x="503" y="3009"/>
                </a:lnTo>
                <a:lnTo>
                  <a:pt x="503" y="3004"/>
                </a:lnTo>
                <a:lnTo>
                  <a:pt x="503" y="2997"/>
                </a:lnTo>
                <a:lnTo>
                  <a:pt x="512" y="2992"/>
                </a:lnTo>
                <a:lnTo>
                  <a:pt x="521" y="2989"/>
                </a:lnTo>
                <a:lnTo>
                  <a:pt x="529" y="2987"/>
                </a:lnTo>
                <a:lnTo>
                  <a:pt x="542" y="2985"/>
                </a:lnTo>
                <a:lnTo>
                  <a:pt x="544" y="2993"/>
                </a:lnTo>
                <a:lnTo>
                  <a:pt x="548" y="3001"/>
                </a:lnTo>
                <a:lnTo>
                  <a:pt x="551" y="3008"/>
                </a:lnTo>
                <a:lnTo>
                  <a:pt x="555" y="3014"/>
                </a:lnTo>
                <a:lnTo>
                  <a:pt x="559" y="3018"/>
                </a:lnTo>
                <a:lnTo>
                  <a:pt x="565" y="3022"/>
                </a:lnTo>
                <a:lnTo>
                  <a:pt x="572" y="3024"/>
                </a:lnTo>
                <a:lnTo>
                  <a:pt x="582" y="3026"/>
                </a:lnTo>
                <a:lnTo>
                  <a:pt x="584" y="3019"/>
                </a:lnTo>
                <a:lnTo>
                  <a:pt x="585" y="3013"/>
                </a:lnTo>
                <a:lnTo>
                  <a:pt x="603" y="3014"/>
                </a:lnTo>
                <a:lnTo>
                  <a:pt x="621" y="3014"/>
                </a:lnTo>
                <a:lnTo>
                  <a:pt x="629" y="3013"/>
                </a:lnTo>
                <a:lnTo>
                  <a:pt x="638" y="3011"/>
                </a:lnTo>
                <a:lnTo>
                  <a:pt x="645" y="3007"/>
                </a:lnTo>
                <a:lnTo>
                  <a:pt x="653" y="3002"/>
                </a:lnTo>
                <a:lnTo>
                  <a:pt x="652" y="2963"/>
                </a:lnTo>
                <a:lnTo>
                  <a:pt x="649" y="2924"/>
                </a:lnTo>
                <a:lnTo>
                  <a:pt x="645" y="2886"/>
                </a:lnTo>
                <a:lnTo>
                  <a:pt x="639" y="2848"/>
                </a:lnTo>
                <a:lnTo>
                  <a:pt x="619" y="2839"/>
                </a:lnTo>
                <a:lnTo>
                  <a:pt x="598" y="2830"/>
                </a:lnTo>
                <a:lnTo>
                  <a:pt x="578" y="2822"/>
                </a:lnTo>
                <a:lnTo>
                  <a:pt x="556" y="2811"/>
                </a:lnTo>
                <a:lnTo>
                  <a:pt x="536" y="2801"/>
                </a:lnTo>
                <a:lnTo>
                  <a:pt x="515" y="2791"/>
                </a:lnTo>
                <a:lnTo>
                  <a:pt x="497" y="2778"/>
                </a:lnTo>
                <a:lnTo>
                  <a:pt x="480" y="2766"/>
                </a:lnTo>
                <a:lnTo>
                  <a:pt x="476" y="2750"/>
                </a:lnTo>
                <a:lnTo>
                  <a:pt x="470" y="2736"/>
                </a:lnTo>
                <a:lnTo>
                  <a:pt x="464" y="2721"/>
                </a:lnTo>
                <a:lnTo>
                  <a:pt x="456" y="2707"/>
                </a:lnTo>
                <a:lnTo>
                  <a:pt x="449" y="2693"/>
                </a:lnTo>
                <a:lnTo>
                  <a:pt x="443" y="2679"/>
                </a:lnTo>
                <a:lnTo>
                  <a:pt x="438" y="2664"/>
                </a:lnTo>
                <a:lnTo>
                  <a:pt x="434" y="2649"/>
                </a:lnTo>
                <a:lnTo>
                  <a:pt x="387" y="2640"/>
                </a:lnTo>
                <a:lnTo>
                  <a:pt x="358" y="2635"/>
                </a:lnTo>
                <a:lnTo>
                  <a:pt x="339" y="2631"/>
                </a:lnTo>
                <a:lnTo>
                  <a:pt x="317" y="2625"/>
                </a:lnTo>
                <a:lnTo>
                  <a:pt x="316" y="2614"/>
                </a:lnTo>
                <a:lnTo>
                  <a:pt x="316" y="2604"/>
                </a:lnTo>
                <a:lnTo>
                  <a:pt x="319" y="2603"/>
                </a:lnTo>
                <a:lnTo>
                  <a:pt x="322" y="2602"/>
                </a:lnTo>
                <a:lnTo>
                  <a:pt x="325" y="2582"/>
                </a:lnTo>
                <a:lnTo>
                  <a:pt x="326" y="2562"/>
                </a:lnTo>
                <a:lnTo>
                  <a:pt x="327" y="2543"/>
                </a:lnTo>
                <a:lnTo>
                  <a:pt x="326" y="2523"/>
                </a:lnTo>
                <a:lnTo>
                  <a:pt x="325" y="2503"/>
                </a:lnTo>
                <a:lnTo>
                  <a:pt x="321" y="2484"/>
                </a:lnTo>
                <a:lnTo>
                  <a:pt x="316" y="2465"/>
                </a:lnTo>
                <a:lnTo>
                  <a:pt x="310" y="2446"/>
                </a:lnTo>
                <a:lnTo>
                  <a:pt x="303" y="2403"/>
                </a:lnTo>
                <a:lnTo>
                  <a:pt x="294" y="2360"/>
                </a:lnTo>
                <a:lnTo>
                  <a:pt x="285" y="2317"/>
                </a:lnTo>
                <a:lnTo>
                  <a:pt x="275" y="2274"/>
                </a:lnTo>
                <a:lnTo>
                  <a:pt x="254" y="2189"/>
                </a:lnTo>
                <a:lnTo>
                  <a:pt x="231" y="2104"/>
                </a:lnTo>
                <a:lnTo>
                  <a:pt x="208" y="2020"/>
                </a:lnTo>
                <a:lnTo>
                  <a:pt x="188" y="1935"/>
                </a:lnTo>
                <a:lnTo>
                  <a:pt x="177" y="1892"/>
                </a:lnTo>
                <a:lnTo>
                  <a:pt x="168" y="1849"/>
                </a:lnTo>
                <a:lnTo>
                  <a:pt x="160" y="1806"/>
                </a:lnTo>
                <a:lnTo>
                  <a:pt x="151" y="1763"/>
                </a:lnTo>
                <a:lnTo>
                  <a:pt x="148" y="1763"/>
                </a:lnTo>
                <a:lnTo>
                  <a:pt x="144" y="1763"/>
                </a:lnTo>
                <a:lnTo>
                  <a:pt x="143" y="1752"/>
                </a:lnTo>
                <a:lnTo>
                  <a:pt x="143" y="1742"/>
                </a:lnTo>
                <a:lnTo>
                  <a:pt x="140" y="1740"/>
                </a:lnTo>
                <a:lnTo>
                  <a:pt x="137" y="1739"/>
                </a:lnTo>
                <a:lnTo>
                  <a:pt x="132" y="1704"/>
                </a:lnTo>
                <a:lnTo>
                  <a:pt x="123" y="1667"/>
                </a:lnTo>
                <a:lnTo>
                  <a:pt x="115" y="1631"/>
                </a:lnTo>
                <a:lnTo>
                  <a:pt x="108" y="1595"/>
                </a:lnTo>
                <a:lnTo>
                  <a:pt x="103" y="1594"/>
                </a:lnTo>
                <a:lnTo>
                  <a:pt x="99" y="1591"/>
                </a:lnTo>
                <a:lnTo>
                  <a:pt x="95" y="1586"/>
                </a:lnTo>
                <a:lnTo>
                  <a:pt x="93" y="1581"/>
                </a:lnTo>
                <a:lnTo>
                  <a:pt x="90" y="1567"/>
                </a:lnTo>
                <a:lnTo>
                  <a:pt x="88" y="1550"/>
                </a:lnTo>
                <a:lnTo>
                  <a:pt x="87" y="1532"/>
                </a:lnTo>
                <a:lnTo>
                  <a:pt x="86" y="1516"/>
                </a:lnTo>
                <a:lnTo>
                  <a:pt x="85" y="1509"/>
                </a:lnTo>
                <a:lnTo>
                  <a:pt x="84" y="1502"/>
                </a:lnTo>
                <a:lnTo>
                  <a:pt x="82" y="1498"/>
                </a:lnTo>
                <a:lnTo>
                  <a:pt x="80" y="1494"/>
                </a:lnTo>
                <a:lnTo>
                  <a:pt x="69" y="1452"/>
                </a:lnTo>
                <a:lnTo>
                  <a:pt x="57" y="1406"/>
                </a:lnTo>
                <a:lnTo>
                  <a:pt x="44" y="1359"/>
                </a:lnTo>
                <a:lnTo>
                  <a:pt x="30" y="1312"/>
                </a:lnTo>
                <a:lnTo>
                  <a:pt x="19" y="1263"/>
                </a:lnTo>
                <a:lnTo>
                  <a:pt x="8" y="1215"/>
                </a:lnTo>
                <a:lnTo>
                  <a:pt x="5" y="1191"/>
                </a:lnTo>
                <a:lnTo>
                  <a:pt x="2" y="1168"/>
                </a:lnTo>
                <a:lnTo>
                  <a:pt x="0" y="1146"/>
                </a:lnTo>
                <a:lnTo>
                  <a:pt x="0" y="1124"/>
                </a:lnTo>
                <a:lnTo>
                  <a:pt x="11" y="1108"/>
                </a:lnTo>
                <a:lnTo>
                  <a:pt x="24" y="1094"/>
                </a:lnTo>
                <a:lnTo>
                  <a:pt x="35" y="1070"/>
                </a:lnTo>
                <a:lnTo>
                  <a:pt x="48" y="1046"/>
                </a:lnTo>
                <a:lnTo>
                  <a:pt x="62" y="1022"/>
                </a:lnTo>
                <a:lnTo>
                  <a:pt x="78" y="999"/>
                </a:lnTo>
                <a:lnTo>
                  <a:pt x="93" y="976"/>
                </a:lnTo>
                <a:lnTo>
                  <a:pt x="111" y="955"/>
                </a:lnTo>
                <a:lnTo>
                  <a:pt x="129" y="933"/>
                </a:lnTo>
                <a:lnTo>
                  <a:pt x="146" y="912"/>
                </a:lnTo>
                <a:lnTo>
                  <a:pt x="184" y="870"/>
                </a:lnTo>
                <a:lnTo>
                  <a:pt x="220" y="828"/>
                </a:lnTo>
                <a:lnTo>
                  <a:pt x="256" y="787"/>
                </a:lnTo>
                <a:lnTo>
                  <a:pt x="290" y="745"/>
                </a:lnTo>
                <a:lnTo>
                  <a:pt x="308" y="705"/>
                </a:lnTo>
                <a:lnTo>
                  <a:pt x="326" y="663"/>
                </a:lnTo>
                <a:lnTo>
                  <a:pt x="344" y="622"/>
                </a:lnTo>
                <a:lnTo>
                  <a:pt x="362" y="579"/>
                </a:lnTo>
                <a:lnTo>
                  <a:pt x="381" y="538"/>
                </a:lnTo>
                <a:lnTo>
                  <a:pt x="399" y="496"/>
                </a:lnTo>
                <a:lnTo>
                  <a:pt x="419" y="456"/>
                </a:lnTo>
                <a:lnTo>
                  <a:pt x="441" y="416"/>
                </a:lnTo>
                <a:lnTo>
                  <a:pt x="443" y="404"/>
                </a:lnTo>
                <a:lnTo>
                  <a:pt x="447" y="391"/>
                </a:lnTo>
                <a:lnTo>
                  <a:pt x="451" y="380"/>
                </a:lnTo>
                <a:lnTo>
                  <a:pt x="457" y="370"/>
                </a:lnTo>
                <a:lnTo>
                  <a:pt x="470" y="349"/>
                </a:lnTo>
                <a:lnTo>
                  <a:pt x="484" y="330"/>
                </a:lnTo>
                <a:lnTo>
                  <a:pt x="499" y="312"/>
                </a:lnTo>
                <a:lnTo>
                  <a:pt x="512" y="293"/>
                </a:lnTo>
                <a:lnTo>
                  <a:pt x="518" y="283"/>
                </a:lnTo>
                <a:lnTo>
                  <a:pt x="525" y="271"/>
                </a:lnTo>
                <a:lnTo>
                  <a:pt x="530" y="260"/>
                </a:lnTo>
                <a:lnTo>
                  <a:pt x="534" y="248"/>
                </a:lnTo>
                <a:lnTo>
                  <a:pt x="541" y="240"/>
                </a:lnTo>
                <a:lnTo>
                  <a:pt x="549" y="232"/>
                </a:lnTo>
                <a:lnTo>
                  <a:pt x="556" y="222"/>
                </a:lnTo>
                <a:lnTo>
                  <a:pt x="561" y="213"/>
                </a:lnTo>
                <a:lnTo>
                  <a:pt x="572" y="193"/>
                </a:lnTo>
                <a:lnTo>
                  <a:pt x="583" y="173"/>
                </a:lnTo>
                <a:lnTo>
                  <a:pt x="593" y="153"/>
                </a:lnTo>
                <a:lnTo>
                  <a:pt x="605" y="133"/>
                </a:lnTo>
                <a:lnTo>
                  <a:pt x="611" y="124"/>
                </a:lnTo>
                <a:lnTo>
                  <a:pt x="617" y="116"/>
                </a:lnTo>
                <a:lnTo>
                  <a:pt x="625" y="107"/>
                </a:lnTo>
                <a:lnTo>
                  <a:pt x="633" y="100"/>
                </a:lnTo>
                <a:lnTo>
                  <a:pt x="636" y="95"/>
                </a:lnTo>
                <a:lnTo>
                  <a:pt x="639" y="90"/>
                </a:lnTo>
                <a:lnTo>
                  <a:pt x="642" y="85"/>
                </a:lnTo>
                <a:lnTo>
                  <a:pt x="647" y="80"/>
                </a:lnTo>
                <a:lnTo>
                  <a:pt x="658" y="72"/>
                </a:lnTo>
                <a:lnTo>
                  <a:pt x="671" y="65"/>
                </a:lnTo>
                <a:lnTo>
                  <a:pt x="698" y="51"/>
                </a:lnTo>
                <a:lnTo>
                  <a:pt x="722" y="40"/>
                </a:lnTo>
                <a:lnTo>
                  <a:pt x="723" y="36"/>
                </a:lnTo>
                <a:lnTo>
                  <a:pt x="726" y="31"/>
                </a:lnTo>
                <a:lnTo>
                  <a:pt x="729" y="26"/>
                </a:lnTo>
                <a:lnTo>
                  <a:pt x="732" y="22"/>
                </a:lnTo>
                <a:lnTo>
                  <a:pt x="740" y="16"/>
                </a:lnTo>
                <a:lnTo>
                  <a:pt x="750" y="10"/>
                </a:lnTo>
                <a:lnTo>
                  <a:pt x="760" y="6"/>
                </a:lnTo>
                <a:lnTo>
                  <a:pt x="770" y="4"/>
                </a:lnTo>
                <a:lnTo>
                  <a:pt x="782" y="1"/>
                </a:lnTo>
                <a:lnTo>
                  <a:pt x="792" y="0"/>
                </a:lnTo>
                <a:lnTo>
                  <a:pt x="803" y="13"/>
                </a:lnTo>
                <a:lnTo>
                  <a:pt x="816" y="23"/>
                </a:lnTo>
                <a:lnTo>
                  <a:pt x="830" y="34"/>
                </a:lnTo>
                <a:lnTo>
                  <a:pt x="843" y="42"/>
                </a:lnTo>
                <a:lnTo>
                  <a:pt x="874" y="59"/>
                </a:lnTo>
                <a:lnTo>
                  <a:pt x="905" y="74"/>
                </a:lnTo>
                <a:lnTo>
                  <a:pt x="937" y="89"/>
                </a:lnTo>
                <a:lnTo>
                  <a:pt x="968" y="105"/>
                </a:lnTo>
                <a:lnTo>
                  <a:pt x="983" y="113"/>
                </a:lnTo>
                <a:lnTo>
                  <a:pt x="996" y="123"/>
                </a:lnTo>
                <a:lnTo>
                  <a:pt x="1009" y="132"/>
                </a:lnTo>
                <a:lnTo>
                  <a:pt x="1021" y="143"/>
                </a:lnTo>
                <a:lnTo>
                  <a:pt x="1027" y="146"/>
                </a:lnTo>
                <a:lnTo>
                  <a:pt x="1033" y="149"/>
                </a:lnTo>
                <a:lnTo>
                  <a:pt x="1038" y="152"/>
                </a:lnTo>
                <a:lnTo>
                  <a:pt x="1042" y="156"/>
                </a:lnTo>
                <a:lnTo>
                  <a:pt x="1051" y="165"/>
                </a:lnTo>
                <a:lnTo>
                  <a:pt x="1061" y="175"/>
                </a:lnTo>
                <a:lnTo>
                  <a:pt x="1098" y="196"/>
                </a:lnTo>
                <a:lnTo>
                  <a:pt x="1136" y="219"/>
                </a:lnTo>
                <a:lnTo>
                  <a:pt x="1174" y="242"/>
                </a:lnTo>
                <a:lnTo>
                  <a:pt x="1211" y="265"/>
                </a:lnTo>
                <a:lnTo>
                  <a:pt x="1248" y="288"/>
                </a:lnTo>
                <a:lnTo>
                  <a:pt x="1286" y="311"/>
                </a:lnTo>
                <a:lnTo>
                  <a:pt x="1323" y="333"/>
                </a:lnTo>
                <a:lnTo>
                  <a:pt x="1360" y="355"/>
                </a:lnTo>
                <a:lnTo>
                  <a:pt x="1365" y="359"/>
                </a:lnTo>
                <a:lnTo>
                  <a:pt x="1370" y="363"/>
                </a:lnTo>
                <a:lnTo>
                  <a:pt x="1375" y="367"/>
                </a:lnTo>
                <a:lnTo>
                  <a:pt x="1381" y="371"/>
                </a:lnTo>
                <a:lnTo>
                  <a:pt x="1395" y="376"/>
                </a:lnTo>
                <a:lnTo>
                  <a:pt x="1409" y="381"/>
                </a:lnTo>
                <a:lnTo>
                  <a:pt x="1426" y="385"/>
                </a:lnTo>
                <a:lnTo>
                  <a:pt x="1442" y="388"/>
                </a:lnTo>
                <a:lnTo>
                  <a:pt x="1460" y="390"/>
                </a:lnTo>
                <a:lnTo>
                  <a:pt x="1479" y="393"/>
                </a:lnTo>
                <a:lnTo>
                  <a:pt x="1515" y="396"/>
                </a:lnTo>
                <a:lnTo>
                  <a:pt x="1550" y="399"/>
                </a:lnTo>
                <a:lnTo>
                  <a:pt x="1583" y="401"/>
                </a:lnTo>
                <a:lnTo>
                  <a:pt x="1610" y="403"/>
                </a:lnTo>
                <a:close/>
              </a:path>
            </a:pathLst>
          </a:custGeom>
          <a:solidFill>
            <a:srgbClr val="62E13F"/>
          </a:solidFill>
          <a:ln w="12700" cap="flat" cmpd="sng" algn="ctr">
            <a:solidFill>
              <a:srgbClr val="808080">
                <a:lumMod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>
            <a:glow rad="38100">
              <a:schemeClr val="accent1">
                <a:lumMod val="100000"/>
              </a:schemeClr>
            </a:glow>
          </a:effectLst>
          <a:scene3d>
            <a:camera prst="orthographicFront"/>
            <a:lightRig rig="threePt" dir="t"/>
          </a:scene3d>
          <a:sp3d>
            <a:bevelT w="0" h="0"/>
          </a:sp3d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Freeform 381">
            <a:extLst>
              <a:ext uri="{FF2B5EF4-FFF2-40B4-BE49-F238E27FC236}">
                <a16:creationId xmlns:a16="http://schemas.microsoft.com/office/drawing/2014/main" id="{CD9B4F7F-C1C5-41BB-82D9-48D1BC0C8014}"/>
              </a:ext>
            </a:extLst>
          </p:cNvPr>
          <p:cNvSpPr>
            <a:spLocks/>
          </p:cNvSpPr>
          <p:nvPr/>
        </p:nvSpPr>
        <p:spPr bwMode="auto">
          <a:xfrm>
            <a:off x="690220" y="1286179"/>
            <a:ext cx="1069195" cy="1158701"/>
          </a:xfrm>
          <a:custGeom>
            <a:avLst/>
            <a:gdLst>
              <a:gd name="T0" fmla="*/ 2147483646 w 2621"/>
              <a:gd name="T1" fmla="*/ 2147483646 h 2997"/>
              <a:gd name="T2" fmla="*/ 2147483646 w 2621"/>
              <a:gd name="T3" fmla="*/ 2147483646 h 2997"/>
              <a:gd name="T4" fmla="*/ 2147483646 w 2621"/>
              <a:gd name="T5" fmla="*/ 2147483646 h 2997"/>
              <a:gd name="T6" fmla="*/ 2147483646 w 2621"/>
              <a:gd name="T7" fmla="*/ 2147483646 h 2997"/>
              <a:gd name="T8" fmla="*/ 2147483646 w 2621"/>
              <a:gd name="T9" fmla="*/ 2147483646 h 2997"/>
              <a:gd name="T10" fmla="*/ 2147483646 w 2621"/>
              <a:gd name="T11" fmla="*/ 2147483646 h 2997"/>
              <a:gd name="T12" fmla="*/ 2147483646 w 2621"/>
              <a:gd name="T13" fmla="*/ 2147483646 h 2997"/>
              <a:gd name="T14" fmla="*/ 2147483646 w 2621"/>
              <a:gd name="T15" fmla="*/ 2147483646 h 2997"/>
              <a:gd name="T16" fmla="*/ 2147483646 w 2621"/>
              <a:gd name="T17" fmla="*/ 2147483646 h 2997"/>
              <a:gd name="T18" fmla="*/ 2147483646 w 2621"/>
              <a:gd name="T19" fmla="*/ 2147483646 h 2997"/>
              <a:gd name="T20" fmla="*/ 2147483646 w 2621"/>
              <a:gd name="T21" fmla="*/ 2147483646 h 2997"/>
              <a:gd name="T22" fmla="*/ 2147483646 w 2621"/>
              <a:gd name="T23" fmla="*/ 2147483646 h 2997"/>
              <a:gd name="T24" fmla="*/ 2147483646 w 2621"/>
              <a:gd name="T25" fmla="*/ 2147483646 h 2997"/>
              <a:gd name="T26" fmla="*/ 2147483646 w 2621"/>
              <a:gd name="T27" fmla="*/ 2147483646 h 2997"/>
              <a:gd name="T28" fmla="*/ 2147483646 w 2621"/>
              <a:gd name="T29" fmla="*/ 2147483646 h 2997"/>
              <a:gd name="T30" fmla="*/ 2147483646 w 2621"/>
              <a:gd name="T31" fmla="*/ 2147483646 h 2997"/>
              <a:gd name="T32" fmla="*/ 2147483646 w 2621"/>
              <a:gd name="T33" fmla="*/ 2147483646 h 2997"/>
              <a:gd name="T34" fmla="*/ 2147483646 w 2621"/>
              <a:gd name="T35" fmla="*/ 2147483646 h 2997"/>
              <a:gd name="T36" fmla="*/ 2147483646 w 2621"/>
              <a:gd name="T37" fmla="*/ 2147483646 h 2997"/>
              <a:gd name="T38" fmla="*/ 2147483646 w 2621"/>
              <a:gd name="T39" fmla="*/ 2147483646 h 2997"/>
              <a:gd name="T40" fmla="*/ 2147483646 w 2621"/>
              <a:gd name="T41" fmla="*/ 2147483646 h 2997"/>
              <a:gd name="T42" fmla="*/ 2147483646 w 2621"/>
              <a:gd name="T43" fmla="*/ 2147483646 h 2997"/>
              <a:gd name="T44" fmla="*/ 2147483646 w 2621"/>
              <a:gd name="T45" fmla="*/ 2147483646 h 2997"/>
              <a:gd name="T46" fmla="*/ 2147483646 w 2621"/>
              <a:gd name="T47" fmla="*/ 2147483646 h 2997"/>
              <a:gd name="T48" fmla="*/ 2147483646 w 2621"/>
              <a:gd name="T49" fmla="*/ 2147483646 h 2997"/>
              <a:gd name="T50" fmla="*/ 2147483646 w 2621"/>
              <a:gd name="T51" fmla="*/ 2147483646 h 2997"/>
              <a:gd name="T52" fmla="*/ 2147483646 w 2621"/>
              <a:gd name="T53" fmla="*/ 2147483646 h 2997"/>
              <a:gd name="T54" fmla="*/ 2147483646 w 2621"/>
              <a:gd name="T55" fmla="*/ 2147483646 h 2997"/>
              <a:gd name="T56" fmla="*/ 2147483646 w 2621"/>
              <a:gd name="T57" fmla="*/ 2147483646 h 2997"/>
              <a:gd name="T58" fmla="*/ 2147483646 w 2621"/>
              <a:gd name="T59" fmla="*/ 2147483646 h 2997"/>
              <a:gd name="T60" fmla="*/ 2147483646 w 2621"/>
              <a:gd name="T61" fmla="*/ 2147483646 h 2997"/>
              <a:gd name="T62" fmla="*/ 2147483646 w 2621"/>
              <a:gd name="T63" fmla="*/ 2147483646 h 2997"/>
              <a:gd name="T64" fmla="*/ 2147483646 w 2621"/>
              <a:gd name="T65" fmla="*/ 2147483646 h 2997"/>
              <a:gd name="T66" fmla="*/ 2147483646 w 2621"/>
              <a:gd name="T67" fmla="*/ 2147483646 h 2997"/>
              <a:gd name="T68" fmla="*/ 2147483646 w 2621"/>
              <a:gd name="T69" fmla="*/ 2147483646 h 2997"/>
              <a:gd name="T70" fmla="*/ 2147483646 w 2621"/>
              <a:gd name="T71" fmla="*/ 2147483646 h 2997"/>
              <a:gd name="T72" fmla="*/ 2147483646 w 2621"/>
              <a:gd name="T73" fmla="*/ 2147483646 h 2997"/>
              <a:gd name="T74" fmla="*/ 2147483646 w 2621"/>
              <a:gd name="T75" fmla="*/ 2147483646 h 2997"/>
              <a:gd name="T76" fmla="*/ 2147483646 w 2621"/>
              <a:gd name="T77" fmla="*/ 2147483646 h 2997"/>
              <a:gd name="T78" fmla="*/ 2147483646 w 2621"/>
              <a:gd name="T79" fmla="*/ 2147483646 h 2997"/>
              <a:gd name="T80" fmla="*/ 2147483646 w 2621"/>
              <a:gd name="T81" fmla="*/ 2147483646 h 2997"/>
              <a:gd name="T82" fmla="*/ 2147483646 w 2621"/>
              <a:gd name="T83" fmla="*/ 2147483646 h 2997"/>
              <a:gd name="T84" fmla="*/ 2147483646 w 2621"/>
              <a:gd name="T85" fmla="*/ 2147483646 h 2997"/>
              <a:gd name="T86" fmla="*/ 2147483646 w 2621"/>
              <a:gd name="T87" fmla="*/ 2147483646 h 2997"/>
              <a:gd name="T88" fmla="*/ 2147483646 w 2621"/>
              <a:gd name="T89" fmla="*/ 2147483646 h 2997"/>
              <a:gd name="T90" fmla="*/ 2147483646 w 2621"/>
              <a:gd name="T91" fmla="*/ 2147483646 h 2997"/>
              <a:gd name="T92" fmla="*/ 2147483646 w 2621"/>
              <a:gd name="T93" fmla="*/ 2147483646 h 2997"/>
              <a:gd name="T94" fmla="*/ 2147483646 w 2621"/>
              <a:gd name="T95" fmla="*/ 2147483646 h 2997"/>
              <a:gd name="T96" fmla="*/ 2147483646 w 2621"/>
              <a:gd name="T97" fmla="*/ 2147483646 h 2997"/>
              <a:gd name="T98" fmla="*/ 2147483646 w 2621"/>
              <a:gd name="T99" fmla="*/ 2147483646 h 2997"/>
              <a:gd name="T100" fmla="*/ 2147483646 w 2621"/>
              <a:gd name="T101" fmla="*/ 2147483646 h 2997"/>
              <a:gd name="T102" fmla="*/ 2147483646 w 2621"/>
              <a:gd name="T103" fmla="*/ 2147483646 h 2997"/>
              <a:gd name="T104" fmla="*/ 2147483646 w 2621"/>
              <a:gd name="T105" fmla="*/ 2147483646 h 2997"/>
              <a:gd name="T106" fmla="*/ 2147483646 w 2621"/>
              <a:gd name="T107" fmla="*/ 2147483646 h 2997"/>
              <a:gd name="T108" fmla="*/ 2147483646 w 2621"/>
              <a:gd name="T109" fmla="*/ 2147483646 h 2997"/>
              <a:gd name="T110" fmla="*/ 2147483646 w 2621"/>
              <a:gd name="T111" fmla="*/ 2147483646 h 2997"/>
              <a:gd name="T112" fmla="*/ 2147483646 w 2621"/>
              <a:gd name="T113" fmla="*/ 2147483646 h 2997"/>
              <a:gd name="T114" fmla="*/ 2147483646 w 2621"/>
              <a:gd name="T115" fmla="*/ 2147483646 h 2997"/>
              <a:gd name="T116" fmla="*/ 2147483646 w 2621"/>
              <a:gd name="T117" fmla="*/ 2147483646 h 2997"/>
              <a:gd name="T118" fmla="*/ 2147483646 w 2621"/>
              <a:gd name="T119" fmla="*/ 2147483646 h 2997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2621"/>
              <a:gd name="T181" fmla="*/ 0 h 2997"/>
              <a:gd name="T182" fmla="*/ 2621 w 2621"/>
              <a:gd name="T183" fmla="*/ 2997 h 2997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2621" h="2997">
                <a:moveTo>
                  <a:pt x="1579" y="2819"/>
                </a:moveTo>
                <a:lnTo>
                  <a:pt x="1578" y="2810"/>
                </a:lnTo>
                <a:lnTo>
                  <a:pt x="1576" y="2802"/>
                </a:lnTo>
                <a:lnTo>
                  <a:pt x="1572" y="2796"/>
                </a:lnTo>
                <a:lnTo>
                  <a:pt x="1567" y="2791"/>
                </a:lnTo>
                <a:lnTo>
                  <a:pt x="1557" y="2798"/>
                </a:lnTo>
                <a:lnTo>
                  <a:pt x="1545" y="2805"/>
                </a:lnTo>
                <a:lnTo>
                  <a:pt x="1535" y="2814"/>
                </a:lnTo>
                <a:lnTo>
                  <a:pt x="1525" y="2822"/>
                </a:lnTo>
                <a:lnTo>
                  <a:pt x="1525" y="2834"/>
                </a:lnTo>
                <a:lnTo>
                  <a:pt x="1525" y="2848"/>
                </a:lnTo>
                <a:lnTo>
                  <a:pt x="1519" y="2849"/>
                </a:lnTo>
                <a:lnTo>
                  <a:pt x="1513" y="2850"/>
                </a:lnTo>
                <a:lnTo>
                  <a:pt x="1512" y="2858"/>
                </a:lnTo>
                <a:lnTo>
                  <a:pt x="1510" y="2867"/>
                </a:lnTo>
                <a:lnTo>
                  <a:pt x="1509" y="2876"/>
                </a:lnTo>
                <a:lnTo>
                  <a:pt x="1507" y="2885"/>
                </a:lnTo>
                <a:lnTo>
                  <a:pt x="1501" y="2871"/>
                </a:lnTo>
                <a:lnTo>
                  <a:pt x="1495" y="2857"/>
                </a:lnTo>
                <a:lnTo>
                  <a:pt x="1489" y="2856"/>
                </a:lnTo>
                <a:lnTo>
                  <a:pt x="1483" y="2855"/>
                </a:lnTo>
                <a:lnTo>
                  <a:pt x="1479" y="2841"/>
                </a:lnTo>
                <a:lnTo>
                  <a:pt x="1475" y="2827"/>
                </a:lnTo>
                <a:lnTo>
                  <a:pt x="1462" y="2827"/>
                </a:lnTo>
                <a:lnTo>
                  <a:pt x="1449" y="2827"/>
                </a:lnTo>
                <a:lnTo>
                  <a:pt x="1436" y="2827"/>
                </a:lnTo>
                <a:lnTo>
                  <a:pt x="1424" y="2827"/>
                </a:lnTo>
                <a:lnTo>
                  <a:pt x="1424" y="2823"/>
                </a:lnTo>
                <a:lnTo>
                  <a:pt x="1424" y="2819"/>
                </a:lnTo>
                <a:lnTo>
                  <a:pt x="1389" y="2812"/>
                </a:lnTo>
                <a:lnTo>
                  <a:pt x="1353" y="2803"/>
                </a:lnTo>
                <a:lnTo>
                  <a:pt x="1318" y="2794"/>
                </a:lnTo>
                <a:lnTo>
                  <a:pt x="1283" y="2786"/>
                </a:lnTo>
                <a:lnTo>
                  <a:pt x="1248" y="2778"/>
                </a:lnTo>
                <a:lnTo>
                  <a:pt x="1212" y="2771"/>
                </a:lnTo>
                <a:lnTo>
                  <a:pt x="1177" y="2765"/>
                </a:lnTo>
                <a:lnTo>
                  <a:pt x="1141" y="2760"/>
                </a:lnTo>
                <a:lnTo>
                  <a:pt x="1141" y="2756"/>
                </a:lnTo>
                <a:lnTo>
                  <a:pt x="1141" y="2753"/>
                </a:lnTo>
                <a:lnTo>
                  <a:pt x="1128" y="2753"/>
                </a:lnTo>
                <a:lnTo>
                  <a:pt x="1118" y="2753"/>
                </a:lnTo>
                <a:lnTo>
                  <a:pt x="1119" y="2735"/>
                </a:lnTo>
                <a:lnTo>
                  <a:pt x="1120" y="2718"/>
                </a:lnTo>
                <a:lnTo>
                  <a:pt x="1122" y="2702"/>
                </a:lnTo>
                <a:lnTo>
                  <a:pt x="1124" y="2685"/>
                </a:lnTo>
                <a:lnTo>
                  <a:pt x="1102" y="2681"/>
                </a:lnTo>
                <a:lnTo>
                  <a:pt x="1080" y="2678"/>
                </a:lnTo>
                <a:lnTo>
                  <a:pt x="1058" y="2674"/>
                </a:lnTo>
                <a:lnTo>
                  <a:pt x="1036" y="2670"/>
                </a:lnTo>
                <a:lnTo>
                  <a:pt x="1014" y="2666"/>
                </a:lnTo>
                <a:lnTo>
                  <a:pt x="992" y="2662"/>
                </a:lnTo>
                <a:lnTo>
                  <a:pt x="971" y="2659"/>
                </a:lnTo>
                <a:lnTo>
                  <a:pt x="950" y="2655"/>
                </a:lnTo>
                <a:lnTo>
                  <a:pt x="948" y="2652"/>
                </a:lnTo>
                <a:lnTo>
                  <a:pt x="947" y="2650"/>
                </a:lnTo>
                <a:lnTo>
                  <a:pt x="923" y="2645"/>
                </a:lnTo>
                <a:lnTo>
                  <a:pt x="904" y="2641"/>
                </a:lnTo>
                <a:lnTo>
                  <a:pt x="896" y="2638"/>
                </a:lnTo>
                <a:lnTo>
                  <a:pt x="888" y="2636"/>
                </a:lnTo>
                <a:lnTo>
                  <a:pt x="880" y="2635"/>
                </a:lnTo>
                <a:lnTo>
                  <a:pt x="872" y="2635"/>
                </a:lnTo>
                <a:lnTo>
                  <a:pt x="868" y="2642"/>
                </a:lnTo>
                <a:lnTo>
                  <a:pt x="864" y="2650"/>
                </a:lnTo>
                <a:lnTo>
                  <a:pt x="860" y="2662"/>
                </a:lnTo>
                <a:lnTo>
                  <a:pt x="856" y="2676"/>
                </a:lnTo>
                <a:lnTo>
                  <a:pt x="847" y="2708"/>
                </a:lnTo>
                <a:lnTo>
                  <a:pt x="841" y="2743"/>
                </a:lnTo>
                <a:lnTo>
                  <a:pt x="835" y="2778"/>
                </a:lnTo>
                <a:lnTo>
                  <a:pt x="831" y="2809"/>
                </a:lnTo>
                <a:lnTo>
                  <a:pt x="828" y="2830"/>
                </a:lnTo>
                <a:lnTo>
                  <a:pt x="827" y="2840"/>
                </a:lnTo>
                <a:lnTo>
                  <a:pt x="822" y="2842"/>
                </a:lnTo>
                <a:lnTo>
                  <a:pt x="820" y="2847"/>
                </a:lnTo>
                <a:lnTo>
                  <a:pt x="816" y="2857"/>
                </a:lnTo>
                <a:lnTo>
                  <a:pt x="810" y="2877"/>
                </a:lnTo>
                <a:lnTo>
                  <a:pt x="797" y="2875"/>
                </a:lnTo>
                <a:lnTo>
                  <a:pt x="785" y="2874"/>
                </a:lnTo>
                <a:lnTo>
                  <a:pt x="774" y="2873"/>
                </a:lnTo>
                <a:lnTo>
                  <a:pt x="762" y="2872"/>
                </a:lnTo>
                <a:lnTo>
                  <a:pt x="762" y="2867"/>
                </a:lnTo>
                <a:lnTo>
                  <a:pt x="762" y="2864"/>
                </a:lnTo>
                <a:lnTo>
                  <a:pt x="745" y="2861"/>
                </a:lnTo>
                <a:lnTo>
                  <a:pt x="727" y="2859"/>
                </a:lnTo>
                <a:lnTo>
                  <a:pt x="709" y="2857"/>
                </a:lnTo>
                <a:lnTo>
                  <a:pt x="692" y="2854"/>
                </a:lnTo>
                <a:lnTo>
                  <a:pt x="656" y="2846"/>
                </a:lnTo>
                <a:lnTo>
                  <a:pt x="621" y="2838"/>
                </a:lnTo>
                <a:lnTo>
                  <a:pt x="586" y="2829"/>
                </a:lnTo>
                <a:lnTo>
                  <a:pt x="551" y="2822"/>
                </a:lnTo>
                <a:lnTo>
                  <a:pt x="533" y="2819"/>
                </a:lnTo>
                <a:lnTo>
                  <a:pt x="514" y="2816"/>
                </a:lnTo>
                <a:lnTo>
                  <a:pt x="497" y="2814"/>
                </a:lnTo>
                <a:lnTo>
                  <a:pt x="479" y="2812"/>
                </a:lnTo>
                <a:lnTo>
                  <a:pt x="479" y="2808"/>
                </a:lnTo>
                <a:lnTo>
                  <a:pt x="479" y="2803"/>
                </a:lnTo>
                <a:lnTo>
                  <a:pt x="453" y="2797"/>
                </a:lnTo>
                <a:lnTo>
                  <a:pt x="427" y="2792"/>
                </a:lnTo>
                <a:lnTo>
                  <a:pt x="402" y="2787"/>
                </a:lnTo>
                <a:lnTo>
                  <a:pt x="376" y="2782"/>
                </a:lnTo>
                <a:lnTo>
                  <a:pt x="351" y="2777"/>
                </a:lnTo>
                <a:lnTo>
                  <a:pt x="325" y="2774"/>
                </a:lnTo>
                <a:lnTo>
                  <a:pt x="299" y="2770"/>
                </a:lnTo>
                <a:lnTo>
                  <a:pt x="272" y="2768"/>
                </a:lnTo>
                <a:lnTo>
                  <a:pt x="272" y="2763"/>
                </a:lnTo>
                <a:lnTo>
                  <a:pt x="272" y="2760"/>
                </a:lnTo>
                <a:lnTo>
                  <a:pt x="259" y="2757"/>
                </a:lnTo>
                <a:lnTo>
                  <a:pt x="246" y="2755"/>
                </a:lnTo>
                <a:lnTo>
                  <a:pt x="233" y="2753"/>
                </a:lnTo>
                <a:lnTo>
                  <a:pt x="221" y="2752"/>
                </a:lnTo>
                <a:lnTo>
                  <a:pt x="219" y="2747"/>
                </a:lnTo>
                <a:lnTo>
                  <a:pt x="219" y="2745"/>
                </a:lnTo>
                <a:lnTo>
                  <a:pt x="197" y="2741"/>
                </a:lnTo>
                <a:lnTo>
                  <a:pt x="175" y="2736"/>
                </a:lnTo>
                <a:lnTo>
                  <a:pt x="154" y="2732"/>
                </a:lnTo>
                <a:lnTo>
                  <a:pt x="133" y="2729"/>
                </a:lnTo>
                <a:lnTo>
                  <a:pt x="134" y="2708"/>
                </a:lnTo>
                <a:lnTo>
                  <a:pt x="137" y="2688"/>
                </a:lnTo>
                <a:lnTo>
                  <a:pt x="141" y="2666"/>
                </a:lnTo>
                <a:lnTo>
                  <a:pt x="146" y="2646"/>
                </a:lnTo>
                <a:lnTo>
                  <a:pt x="151" y="2624"/>
                </a:lnTo>
                <a:lnTo>
                  <a:pt x="156" y="2603"/>
                </a:lnTo>
                <a:lnTo>
                  <a:pt x="159" y="2582"/>
                </a:lnTo>
                <a:lnTo>
                  <a:pt x="161" y="2561"/>
                </a:lnTo>
                <a:lnTo>
                  <a:pt x="165" y="2561"/>
                </a:lnTo>
                <a:lnTo>
                  <a:pt x="168" y="2561"/>
                </a:lnTo>
                <a:lnTo>
                  <a:pt x="171" y="2534"/>
                </a:lnTo>
                <a:lnTo>
                  <a:pt x="176" y="2507"/>
                </a:lnTo>
                <a:lnTo>
                  <a:pt x="182" y="2479"/>
                </a:lnTo>
                <a:lnTo>
                  <a:pt x="188" y="2452"/>
                </a:lnTo>
                <a:lnTo>
                  <a:pt x="195" y="2425"/>
                </a:lnTo>
                <a:lnTo>
                  <a:pt x="201" y="2397"/>
                </a:lnTo>
                <a:lnTo>
                  <a:pt x="207" y="2370"/>
                </a:lnTo>
                <a:lnTo>
                  <a:pt x="213" y="2343"/>
                </a:lnTo>
                <a:lnTo>
                  <a:pt x="215" y="2339"/>
                </a:lnTo>
                <a:lnTo>
                  <a:pt x="218" y="2330"/>
                </a:lnTo>
                <a:lnTo>
                  <a:pt x="221" y="2318"/>
                </a:lnTo>
                <a:lnTo>
                  <a:pt x="226" y="2301"/>
                </a:lnTo>
                <a:lnTo>
                  <a:pt x="235" y="2261"/>
                </a:lnTo>
                <a:lnTo>
                  <a:pt x="246" y="2213"/>
                </a:lnTo>
                <a:lnTo>
                  <a:pt x="255" y="2164"/>
                </a:lnTo>
                <a:lnTo>
                  <a:pt x="263" y="2120"/>
                </a:lnTo>
                <a:lnTo>
                  <a:pt x="270" y="2085"/>
                </a:lnTo>
                <a:lnTo>
                  <a:pt x="272" y="2063"/>
                </a:lnTo>
                <a:lnTo>
                  <a:pt x="276" y="2063"/>
                </a:lnTo>
                <a:lnTo>
                  <a:pt x="280" y="2063"/>
                </a:lnTo>
                <a:lnTo>
                  <a:pt x="284" y="2040"/>
                </a:lnTo>
                <a:lnTo>
                  <a:pt x="286" y="2024"/>
                </a:lnTo>
                <a:lnTo>
                  <a:pt x="286" y="2011"/>
                </a:lnTo>
                <a:lnTo>
                  <a:pt x="286" y="1991"/>
                </a:lnTo>
                <a:lnTo>
                  <a:pt x="290" y="1986"/>
                </a:lnTo>
                <a:lnTo>
                  <a:pt x="294" y="1980"/>
                </a:lnTo>
                <a:lnTo>
                  <a:pt x="297" y="1973"/>
                </a:lnTo>
                <a:lnTo>
                  <a:pt x="299" y="1965"/>
                </a:lnTo>
                <a:lnTo>
                  <a:pt x="303" y="1947"/>
                </a:lnTo>
                <a:lnTo>
                  <a:pt x="306" y="1926"/>
                </a:lnTo>
                <a:lnTo>
                  <a:pt x="309" y="1905"/>
                </a:lnTo>
                <a:lnTo>
                  <a:pt x="313" y="1884"/>
                </a:lnTo>
                <a:lnTo>
                  <a:pt x="315" y="1874"/>
                </a:lnTo>
                <a:lnTo>
                  <a:pt x="317" y="1866"/>
                </a:lnTo>
                <a:lnTo>
                  <a:pt x="320" y="1856"/>
                </a:lnTo>
                <a:lnTo>
                  <a:pt x="324" y="1849"/>
                </a:lnTo>
                <a:lnTo>
                  <a:pt x="325" y="1825"/>
                </a:lnTo>
                <a:lnTo>
                  <a:pt x="328" y="1802"/>
                </a:lnTo>
                <a:lnTo>
                  <a:pt x="331" y="1780"/>
                </a:lnTo>
                <a:lnTo>
                  <a:pt x="335" y="1757"/>
                </a:lnTo>
                <a:lnTo>
                  <a:pt x="343" y="1711"/>
                </a:lnTo>
                <a:lnTo>
                  <a:pt x="353" y="1667"/>
                </a:lnTo>
                <a:lnTo>
                  <a:pt x="361" y="1621"/>
                </a:lnTo>
                <a:lnTo>
                  <a:pt x="368" y="1576"/>
                </a:lnTo>
                <a:lnTo>
                  <a:pt x="370" y="1553"/>
                </a:lnTo>
                <a:lnTo>
                  <a:pt x="372" y="1530"/>
                </a:lnTo>
                <a:lnTo>
                  <a:pt x="373" y="1507"/>
                </a:lnTo>
                <a:lnTo>
                  <a:pt x="372" y="1483"/>
                </a:lnTo>
                <a:lnTo>
                  <a:pt x="347" y="1480"/>
                </a:lnTo>
                <a:lnTo>
                  <a:pt x="324" y="1476"/>
                </a:lnTo>
                <a:lnTo>
                  <a:pt x="299" y="1472"/>
                </a:lnTo>
                <a:lnTo>
                  <a:pt x="274" y="1467"/>
                </a:lnTo>
                <a:lnTo>
                  <a:pt x="250" y="1463"/>
                </a:lnTo>
                <a:lnTo>
                  <a:pt x="225" y="1460"/>
                </a:lnTo>
                <a:lnTo>
                  <a:pt x="201" y="1456"/>
                </a:lnTo>
                <a:lnTo>
                  <a:pt x="176" y="1453"/>
                </a:lnTo>
                <a:lnTo>
                  <a:pt x="175" y="1449"/>
                </a:lnTo>
                <a:lnTo>
                  <a:pt x="174" y="1447"/>
                </a:lnTo>
                <a:lnTo>
                  <a:pt x="153" y="1445"/>
                </a:lnTo>
                <a:lnTo>
                  <a:pt x="131" y="1441"/>
                </a:lnTo>
                <a:lnTo>
                  <a:pt x="109" y="1437"/>
                </a:lnTo>
                <a:lnTo>
                  <a:pt x="87" y="1433"/>
                </a:lnTo>
                <a:lnTo>
                  <a:pt x="65" y="1428"/>
                </a:lnTo>
                <a:lnTo>
                  <a:pt x="45" y="1424"/>
                </a:lnTo>
                <a:lnTo>
                  <a:pt x="23" y="1419"/>
                </a:lnTo>
                <a:lnTo>
                  <a:pt x="2" y="1414"/>
                </a:lnTo>
                <a:lnTo>
                  <a:pt x="0" y="1408"/>
                </a:lnTo>
                <a:lnTo>
                  <a:pt x="0" y="1397"/>
                </a:lnTo>
                <a:lnTo>
                  <a:pt x="1" y="1382"/>
                </a:lnTo>
                <a:lnTo>
                  <a:pt x="3" y="1366"/>
                </a:lnTo>
                <a:lnTo>
                  <a:pt x="10" y="1323"/>
                </a:lnTo>
                <a:lnTo>
                  <a:pt x="20" y="1277"/>
                </a:lnTo>
                <a:lnTo>
                  <a:pt x="30" y="1230"/>
                </a:lnTo>
                <a:lnTo>
                  <a:pt x="41" y="1189"/>
                </a:lnTo>
                <a:lnTo>
                  <a:pt x="46" y="1173"/>
                </a:lnTo>
                <a:lnTo>
                  <a:pt x="50" y="1159"/>
                </a:lnTo>
                <a:lnTo>
                  <a:pt x="53" y="1150"/>
                </a:lnTo>
                <a:lnTo>
                  <a:pt x="56" y="1145"/>
                </a:lnTo>
                <a:lnTo>
                  <a:pt x="61" y="1123"/>
                </a:lnTo>
                <a:lnTo>
                  <a:pt x="63" y="1106"/>
                </a:lnTo>
                <a:lnTo>
                  <a:pt x="64" y="1091"/>
                </a:lnTo>
                <a:lnTo>
                  <a:pt x="65" y="1068"/>
                </a:lnTo>
                <a:lnTo>
                  <a:pt x="76" y="1034"/>
                </a:lnTo>
                <a:lnTo>
                  <a:pt x="86" y="1000"/>
                </a:lnTo>
                <a:lnTo>
                  <a:pt x="94" y="964"/>
                </a:lnTo>
                <a:lnTo>
                  <a:pt x="103" y="929"/>
                </a:lnTo>
                <a:lnTo>
                  <a:pt x="110" y="893"/>
                </a:lnTo>
                <a:lnTo>
                  <a:pt x="117" y="857"/>
                </a:lnTo>
                <a:lnTo>
                  <a:pt x="125" y="822"/>
                </a:lnTo>
                <a:lnTo>
                  <a:pt x="131" y="788"/>
                </a:lnTo>
                <a:lnTo>
                  <a:pt x="134" y="786"/>
                </a:lnTo>
                <a:lnTo>
                  <a:pt x="137" y="785"/>
                </a:lnTo>
                <a:lnTo>
                  <a:pt x="138" y="771"/>
                </a:lnTo>
                <a:lnTo>
                  <a:pt x="140" y="758"/>
                </a:lnTo>
                <a:lnTo>
                  <a:pt x="141" y="744"/>
                </a:lnTo>
                <a:lnTo>
                  <a:pt x="143" y="731"/>
                </a:lnTo>
                <a:lnTo>
                  <a:pt x="212" y="738"/>
                </a:lnTo>
                <a:lnTo>
                  <a:pt x="247" y="741"/>
                </a:lnTo>
                <a:lnTo>
                  <a:pt x="256" y="743"/>
                </a:lnTo>
                <a:lnTo>
                  <a:pt x="260" y="744"/>
                </a:lnTo>
                <a:lnTo>
                  <a:pt x="262" y="745"/>
                </a:lnTo>
                <a:lnTo>
                  <a:pt x="263" y="747"/>
                </a:lnTo>
                <a:lnTo>
                  <a:pt x="285" y="748"/>
                </a:lnTo>
                <a:lnTo>
                  <a:pt x="308" y="748"/>
                </a:lnTo>
                <a:lnTo>
                  <a:pt x="330" y="749"/>
                </a:lnTo>
                <a:lnTo>
                  <a:pt x="353" y="750"/>
                </a:lnTo>
                <a:lnTo>
                  <a:pt x="388" y="756"/>
                </a:lnTo>
                <a:lnTo>
                  <a:pt x="413" y="759"/>
                </a:lnTo>
                <a:lnTo>
                  <a:pt x="439" y="761"/>
                </a:lnTo>
                <a:lnTo>
                  <a:pt x="479" y="764"/>
                </a:lnTo>
                <a:lnTo>
                  <a:pt x="479" y="768"/>
                </a:lnTo>
                <a:lnTo>
                  <a:pt x="479" y="772"/>
                </a:lnTo>
                <a:lnTo>
                  <a:pt x="523" y="775"/>
                </a:lnTo>
                <a:lnTo>
                  <a:pt x="566" y="778"/>
                </a:lnTo>
                <a:lnTo>
                  <a:pt x="611" y="782"/>
                </a:lnTo>
                <a:lnTo>
                  <a:pt x="654" y="786"/>
                </a:lnTo>
                <a:lnTo>
                  <a:pt x="744" y="796"/>
                </a:lnTo>
                <a:lnTo>
                  <a:pt x="832" y="809"/>
                </a:lnTo>
                <a:lnTo>
                  <a:pt x="920" y="822"/>
                </a:lnTo>
                <a:lnTo>
                  <a:pt x="1008" y="836"/>
                </a:lnTo>
                <a:lnTo>
                  <a:pt x="1096" y="848"/>
                </a:lnTo>
                <a:lnTo>
                  <a:pt x="1183" y="860"/>
                </a:lnTo>
                <a:lnTo>
                  <a:pt x="1183" y="864"/>
                </a:lnTo>
                <a:lnTo>
                  <a:pt x="1183" y="868"/>
                </a:lnTo>
                <a:lnTo>
                  <a:pt x="1249" y="874"/>
                </a:lnTo>
                <a:lnTo>
                  <a:pt x="1287" y="877"/>
                </a:lnTo>
                <a:lnTo>
                  <a:pt x="1310" y="878"/>
                </a:lnTo>
                <a:lnTo>
                  <a:pt x="1333" y="879"/>
                </a:lnTo>
                <a:lnTo>
                  <a:pt x="1338" y="872"/>
                </a:lnTo>
                <a:lnTo>
                  <a:pt x="1341" y="863"/>
                </a:lnTo>
                <a:lnTo>
                  <a:pt x="1343" y="852"/>
                </a:lnTo>
                <a:lnTo>
                  <a:pt x="1345" y="840"/>
                </a:lnTo>
                <a:lnTo>
                  <a:pt x="1348" y="815"/>
                </a:lnTo>
                <a:lnTo>
                  <a:pt x="1351" y="795"/>
                </a:lnTo>
                <a:lnTo>
                  <a:pt x="1358" y="794"/>
                </a:lnTo>
                <a:lnTo>
                  <a:pt x="1367" y="793"/>
                </a:lnTo>
                <a:lnTo>
                  <a:pt x="1376" y="790"/>
                </a:lnTo>
                <a:lnTo>
                  <a:pt x="1384" y="787"/>
                </a:lnTo>
                <a:lnTo>
                  <a:pt x="1402" y="781"/>
                </a:lnTo>
                <a:lnTo>
                  <a:pt x="1420" y="777"/>
                </a:lnTo>
                <a:lnTo>
                  <a:pt x="1422" y="769"/>
                </a:lnTo>
                <a:lnTo>
                  <a:pt x="1424" y="764"/>
                </a:lnTo>
                <a:lnTo>
                  <a:pt x="1432" y="762"/>
                </a:lnTo>
                <a:lnTo>
                  <a:pt x="1439" y="761"/>
                </a:lnTo>
                <a:lnTo>
                  <a:pt x="1448" y="759"/>
                </a:lnTo>
                <a:lnTo>
                  <a:pt x="1456" y="757"/>
                </a:lnTo>
                <a:lnTo>
                  <a:pt x="1458" y="753"/>
                </a:lnTo>
                <a:lnTo>
                  <a:pt x="1459" y="749"/>
                </a:lnTo>
                <a:lnTo>
                  <a:pt x="1463" y="749"/>
                </a:lnTo>
                <a:lnTo>
                  <a:pt x="1466" y="749"/>
                </a:lnTo>
                <a:lnTo>
                  <a:pt x="1466" y="753"/>
                </a:lnTo>
                <a:lnTo>
                  <a:pt x="1466" y="756"/>
                </a:lnTo>
                <a:lnTo>
                  <a:pt x="1476" y="755"/>
                </a:lnTo>
                <a:lnTo>
                  <a:pt x="1485" y="754"/>
                </a:lnTo>
                <a:lnTo>
                  <a:pt x="1493" y="754"/>
                </a:lnTo>
                <a:lnTo>
                  <a:pt x="1503" y="754"/>
                </a:lnTo>
                <a:lnTo>
                  <a:pt x="1505" y="739"/>
                </a:lnTo>
                <a:lnTo>
                  <a:pt x="1506" y="725"/>
                </a:lnTo>
                <a:lnTo>
                  <a:pt x="1509" y="710"/>
                </a:lnTo>
                <a:lnTo>
                  <a:pt x="1511" y="696"/>
                </a:lnTo>
                <a:lnTo>
                  <a:pt x="1515" y="696"/>
                </a:lnTo>
                <a:lnTo>
                  <a:pt x="1519" y="696"/>
                </a:lnTo>
                <a:lnTo>
                  <a:pt x="1519" y="700"/>
                </a:lnTo>
                <a:lnTo>
                  <a:pt x="1519" y="704"/>
                </a:lnTo>
                <a:lnTo>
                  <a:pt x="1531" y="706"/>
                </a:lnTo>
                <a:lnTo>
                  <a:pt x="1542" y="708"/>
                </a:lnTo>
                <a:lnTo>
                  <a:pt x="1552" y="713"/>
                </a:lnTo>
                <a:lnTo>
                  <a:pt x="1564" y="719"/>
                </a:lnTo>
                <a:lnTo>
                  <a:pt x="1586" y="730"/>
                </a:lnTo>
                <a:lnTo>
                  <a:pt x="1606" y="740"/>
                </a:lnTo>
                <a:lnTo>
                  <a:pt x="1606" y="744"/>
                </a:lnTo>
                <a:lnTo>
                  <a:pt x="1606" y="749"/>
                </a:lnTo>
                <a:lnTo>
                  <a:pt x="1614" y="749"/>
                </a:lnTo>
                <a:lnTo>
                  <a:pt x="1619" y="750"/>
                </a:lnTo>
                <a:lnTo>
                  <a:pt x="1624" y="752"/>
                </a:lnTo>
                <a:lnTo>
                  <a:pt x="1628" y="754"/>
                </a:lnTo>
                <a:lnTo>
                  <a:pt x="1635" y="759"/>
                </a:lnTo>
                <a:lnTo>
                  <a:pt x="1644" y="767"/>
                </a:lnTo>
                <a:lnTo>
                  <a:pt x="1651" y="768"/>
                </a:lnTo>
                <a:lnTo>
                  <a:pt x="1658" y="768"/>
                </a:lnTo>
                <a:lnTo>
                  <a:pt x="1666" y="769"/>
                </a:lnTo>
                <a:lnTo>
                  <a:pt x="1675" y="770"/>
                </a:lnTo>
                <a:lnTo>
                  <a:pt x="1677" y="751"/>
                </a:lnTo>
                <a:lnTo>
                  <a:pt x="1679" y="732"/>
                </a:lnTo>
                <a:lnTo>
                  <a:pt x="1683" y="715"/>
                </a:lnTo>
                <a:lnTo>
                  <a:pt x="1687" y="700"/>
                </a:lnTo>
                <a:lnTo>
                  <a:pt x="1693" y="684"/>
                </a:lnTo>
                <a:lnTo>
                  <a:pt x="1701" y="670"/>
                </a:lnTo>
                <a:lnTo>
                  <a:pt x="1710" y="654"/>
                </a:lnTo>
                <a:lnTo>
                  <a:pt x="1721" y="638"/>
                </a:lnTo>
                <a:lnTo>
                  <a:pt x="1726" y="624"/>
                </a:lnTo>
                <a:lnTo>
                  <a:pt x="1730" y="614"/>
                </a:lnTo>
                <a:lnTo>
                  <a:pt x="1735" y="606"/>
                </a:lnTo>
                <a:lnTo>
                  <a:pt x="1740" y="600"/>
                </a:lnTo>
                <a:lnTo>
                  <a:pt x="1755" y="590"/>
                </a:lnTo>
                <a:lnTo>
                  <a:pt x="1775" y="576"/>
                </a:lnTo>
                <a:lnTo>
                  <a:pt x="1777" y="556"/>
                </a:lnTo>
                <a:lnTo>
                  <a:pt x="1780" y="534"/>
                </a:lnTo>
                <a:lnTo>
                  <a:pt x="1785" y="514"/>
                </a:lnTo>
                <a:lnTo>
                  <a:pt x="1789" y="493"/>
                </a:lnTo>
                <a:lnTo>
                  <a:pt x="1793" y="473"/>
                </a:lnTo>
                <a:lnTo>
                  <a:pt x="1798" y="452"/>
                </a:lnTo>
                <a:lnTo>
                  <a:pt x="1803" y="431"/>
                </a:lnTo>
                <a:lnTo>
                  <a:pt x="1808" y="410"/>
                </a:lnTo>
                <a:lnTo>
                  <a:pt x="1813" y="408"/>
                </a:lnTo>
                <a:lnTo>
                  <a:pt x="1816" y="406"/>
                </a:lnTo>
                <a:lnTo>
                  <a:pt x="1821" y="405"/>
                </a:lnTo>
                <a:lnTo>
                  <a:pt x="1825" y="405"/>
                </a:lnTo>
                <a:lnTo>
                  <a:pt x="1834" y="404"/>
                </a:lnTo>
                <a:lnTo>
                  <a:pt x="1844" y="405"/>
                </a:lnTo>
                <a:lnTo>
                  <a:pt x="1863" y="409"/>
                </a:lnTo>
                <a:lnTo>
                  <a:pt x="1881" y="413"/>
                </a:lnTo>
                <a:lnTo>
                  <a:pt x="1881" y="417"/>
                </a:lnTo>
                <a:lnTo>
                  <a:pt x="1881" y="421"/>
                </a:lnTo>
                <a:lnTo>
                  <a:pt x="1909" y="423"/>
                </a:lnTo>
                <a:lnTo>
                  <a:pt x="1937" y="424"/>
                </a:lnTo>
                <a:lnTo>
                  <a:pt x="1964" y="426"/>
                </a:lnTo>
                <a:lnTo>
                  <a:pt x="1992" y="427"/>
                </a:lnTo>
                <a:lnTo>
                  <a:pt x="1996" y="425"/>
                </a:lnTo>
                <a:lnTo>
                  <a:pt x="2001" y="424"/>
                </a:lnTo>
                <a:lnTo>
                  <a:pt x="2009" y="423"/>
                </a:lnTo>
                <a:lnTo>
                  <a:pt x="2017" y="423"/>
                </a:lnTo>
                <a:lnTo>
                  <a:pt x="2037" y="425"/>
                </a:lnTo>
                <a:lnTo>
                  <a:pt x="2058" y="427"/>
                </a:lnTo>
                <a:lnTo>
                  <a:pt x="2099" y="433"/>
                </a:lnTo>
                <a:lnTo>
                  <a:pt x="2120" y="436"/>
                </a:lnTo>
                <a:lnTo>
                  <a:pt x="2120" y="441"/>
                </a:lnTo>
                <a:lnTo>
                  <a:pt x="2120" y="445"/>
                </a:lnTo>
                <a:lnTo>
                  <a:pt x="2151" y="448"/>
                </a:lnTo>
                <a:lnTo>
                  <a:pt x="2189" y="454"/>
                </a:lnTo>
                <a:lnTo>
                  <a:pt x="2208" y="456"/>
                </a:lnTo>
                <a:lnTo>
                  <a:pt x="2225" y="457"/>
                </a:lnTo>
                <a:lnTo>
                  <a:pt x="2234" y="456"/>
                </a:lnTo>
                <a:lnTo>
                  <a:pt x="2241" y="455"/>
                </a:lnTo>
                <a:lnTo>
                  <a:pt x="2246" y="454"/>
                </a:lnTo>
                <a:lnTo>
                  <a:pt x="2251" y="451"/>
                </a:lnTo>
                <a:lnTo>
                  <a:pt x="2253" y="423"/>
                </a:lnTo>
                <a:lnTo>
                  <a:pt x="2257" y="396"/>
                </a:lnTo>
                <a:lnTo>
                  <a:pt x="2264" y="368"/>
                </a:lnTo>
                <a:lnTo>
                  <a:pt x="2270" y="340"/>
                </a:lnTo>
                <a:lnTo>
                  <a:pt x="2277" y="313"/>
                </a:lnTo>
                <a:lnTo>
                  <a:pt x="2284" y="286"/>
                </a:lnTo>
                <a:lnTo>
                  <a:pt x="2292" y="258"/>
                </a:lnTo>
                <a:lnTo>
                  <a:pt x="2298" y="231"/>
                </a:lnTo>
                <a:lnTo>
                  <a:pt x="2300" y="208"/>
                </a:lnTo>
                <a:lnTo>
                  <a:pt x="2302" y="185"/>
                </a:lnTo>
                <a:lnTo>
                  <a:pt x="2305" y="161"/>
                </a:lnTo>
                <a:lnTo>
                  <a:pt x="2307" y="140"/>
                </a:lnTo>
                <a:lnTo>
                  <a:pt x="2318" y="108"/>
                </a:lnTo>
                <a:lnTo>
                  <a:pt x="2328" y="67"/>
                </a:lnTo>
                <a:lnTo>
                  <a:pt x="2333" y="47"/>
                </a:lnTo>
                <a:lnTo>
                  <a:pt x="2335" y="29"/>
                </a:lnTo>
                <a:lnTo>
                  <a:pt x="2336" y="19"/>
                </a:lnTo>
                <a:lnTo>
                  <a:pt x="2336" y="12"/>
                </a:lnTo>
                <a:lnTo>
                  <a:pt x="2336" y="5"/>
                </a:lnTo>
                <a:lnTo>
                  <a:pt x="2335" y="0"/>
                </a:lnTo>
                <a:lnTo>
                  <a:pt x="2338" y="0"/>
                </a:lnTo>
                <a:lnTo>
                  <a:pt x="2344" y="0"/>
                </a:lnTo>
                <a:lnTo>
                  <a:pt x="2344" y="3"/>
                </a:lnTo>
                <a:lnTo>
                  <a:pt x="2344" y="7"/>
                </a:lnTo>
                <a:lnTo>
                  <a:pt x="2391" y="26"/>
                </a:lnTo>
                <a:lnTo>
                  <a:pt x="2419" y="39"/>
                </a:lnTo>
                <a:lnTo>
                  <a:pt x="2435" y="46"/>
                </a:lnTo>
                <a:lnTo>
                  <a:pt x="2446" y="51"/>
                </a:lnTo>
                <a:lnTo>
                  <a:pt x="2446" y="55"/>
                </a:lnTo>
                <a:lnTo>
                  <a:pt x="2446" y="59"/>
                </a:lnTo>
                <a:lnTo>
                  <a:pt x="2457" y="60"/>
                </a:lnTo>
                <a:lnTo>
                  <a:pt x="2470" y="63"/>
                </a:lnTo>
                <a:lnTo>
                  <a:pt x="2485" y="67"/>
                </a:lnTo>
                <a:lnTo>
                  <a:pt x="2499" y="72"/>
                </a:lnTo>
                <a:lnTo>
                  <a:pt x="2514" y="80"/>
                </a:lnTo>
                <a:lnTo>
                  <a:pt x="2526" y="87"/>
                </a:lnTo>
                <a:lnTo>
                  <a:pt x="2531" y="90"/>
                </a:lnTo>
                <a:lnTo>
                  <a:pt x="2535" y="94"/>
                </a:lnTo>
                <a:lnTo>
                  <a:pt x="2540" y="98"/>
                </a:lnTo>
                <a:lnTo>
                  <a:pt x="2542" y="102"/>
                </a:lnTo>
                <a:lnTo>
                  <a:pt x="2562" y="109"/>
                </a:lnTo>
                <a:lnTo>
                  <a:pt x="2582" y="116"/>
                </a:lnTo>
                <a:lnTo>
                  <a:pt x="2602" y="124"/>
                </a:lnTo>
                <a:lnTo>
                  <a:pt x="2621" y="132"/>
                </a:lnTo>
                <a:lnTo>
                  <a:pt x="2620" y="159"/>
                </a:lnTo>
                <a:lnTo>
                  <a:pt x="2619" y="187"/>
                </a:lnTo>
                <a:lnTo>
                  <a:pt x="2616" y="216"/>
                </a:lnTo>
                <a:lnTo>
                  <a:pt x="2613" y="247"/>
                </a:lnTo>
                <a:lnTo>
                  <a:pt x="2609" y="276"/>
                </a:lnTo>
                <a:lnTo>
                  <a:pt x="2603" y="304"/>
                </a:lnTo>
                <a:lnTo>
                  <a:pt x="2600" y="318"/>
                </a:lnTo>
                <a:lnTo>
                  <a:pt x="2596" y="332"/>
                </a:lnTo>
                <a:lnTo>
                  <a:pt x="2591" y="344"/>
                </a:lnTo>
                <a:lnTo>
                  <a:pt x="2587" y="357"/>
                </a:lnTo>
                <a:lnTo>
                  <a:pt x="2588" y="399"/>
                </a:lnTo>
                <a:lnTo>
                  <a:pt x="2589" y="442"/>
                </a:lnTo>
                <a:lnTo>
                  <a:pt x="2589" y="483"/>
                </a:lnTo>
                <a:lnTo>
                  <a:pt x="2590" y="526"/>
                </a:lnTo>
                <a:lnTo>
                  <a:pt x="2591" y="568"/>
                </a:lnTo>
                <a:lnTo>
                  <a:pt x="2592" y="611"/>
                </a:lnTo>
                <a:lnTo>
                  <a:pt x="2593" y="653"/>
                </a:lnTo>
                <a:lnTo>
                  <a:pt x="2594" y="696"/>
                </a:lnTo>
                <a:lnTo>
                  <a:pt x="2598" y="696"/>
                </a:lnTo>
                <a:lnTo>
                  <a:pt x="2602" y="696"/>
                </a:lnTo>
                <a:lnTo>
                  <a:pt x="2602" y="700"/>
                </a:lnTo>
                <a:lnTo>
                  <a:pt x="2602" y="704"/>
                </a:lnTo>
                <a:lnTo>
                  <a:pt x="2605" y="704"/>
                </a:lnTo>
                <a:lnTo>
                  <a:pt x="2610" y="704"/>
                </a:lnTo>
                <a:lnTo>
                  <a:pt x="2610" y="707"/>
                </a:lnTo>
                <a:lnTo>
                  <a:pt x="2610" y="710"/>
                </a:lnTo>
                <a:lnTo>
                  <a:pt x="2610" y="761"/>
                </a:lnTo>
                <a:lnTo>
                  <a:pt x="2610" y="811"/>
                </a:lnTo>
                <a:lnTo>
                  <a:pt x="2610" y="861"/>
                </a:lnTo>
                <a:lnTo>
                  <a:pt x="2610" y="911"/>
                </a:lnTo>
                <a:lnTo>
                  <a:pt x="2610" y="961"/>
                </a:lnTo>
                <a:lnTo>
                  <a:pt x="2610" y="1012"/>
                </a:lnTo>
                <a:lnTo>
                  <a:pt x="2610" y="1063"/>
                </a:lnTo>
                <a:lnTo>
                  <a:pt x="2610" y="1113"/>
                </a:lnTo>
                <a:lnTo>
                  <a:pt x="2609" y="1114"/>
                </a:lnTo>
                <a:lnTo>
                  <a:pt x="2608" y="1122"/>
                </a:lnTo>
                <a:lnTo>
                  <a:pt x="2607" y="1142"/>
                </a:lnTo>
                <a:lnTo>
                  <a:pt x="2607" y="1181"/>
                </a:lnTo>
                <a:lnTo>
                  <a:pt x="2606" y="1245"/>
                </a:lnTo>
                <a:lnTo>
                  <a:pt x="2606" y="1342"/>
                </a:lnTo>
                <a:lnTo>
                  <a:pt x="2606" y="1476"/>
                </a:lnTo>
                <a:lnTo>
                  <a:pt x="2606" y="1654"/>
                </a:lnTo>
                <a:lnTo>
                  <a:pt x="2610" y="1654"/>
                </a:lnTo>
                <a:lnTo>
                  <a:pt x="2613" y="1654"/>
                </a:lnTo>
                <a:lnTo>
                  <a:pt x="2613" y="1676"/>
                </a:lnTo>
                <a:lnTo>
                  <a:pt x="2613" y="1698"/>
                </a:lnTo>
                <a:lnTo>
                  <a:pt x="2613" y="1719"/>
                </a:lnTo>
                <a:lnTo>
                  <a:pt x="2613" y="1741"/>
                </a:lnTo>
                <a:lnTo>
                  <a:pt x="2611" y="1743"/>
                </a:lnTo>
                <a:lnTo>
                  <a:pt x="2610" y="1746"/>
                </a:lnTo>
                <a:lnTo>
                  <a:pt x="2609" y="1746"/>
                </a:lnTo>
                <a:lnTo>
                  <a:pt x="2608" y="1750"/>
                </a:lnTo>
                <a:lnTo>
                  <a:pt x="2607" y="1756"/>
                </a:lnTo>
                <a:lnTo>
                  <a:pt x="2607" y="1768"/>
                </a:lnTo>
                <a:lnTo>
                  <a:pt x="2606" y="1789"/>
                </a:lnTo>
                <a:lnTo>
                  <a:pt x="2606" y="1820"/>
                </a:lnTo>
                <a:lnTo>
                  <a:pt x="2606" y="1864"/>
                </a:lnTo>
                <a:lnTo>
                  <a:pt x="2606" y="1921"/>
                </a:lnTo>
                <a:lnTo>
                  <a:pt x="2610" y="1921"/>
                </a:lnTo>
                <a:lnTo>
                  <a:pt x="2613" y="1921"/>
                </a:lnTo>
                <a:lnTo>
                  <a:pt x="2610" y="1925"/>
                </a:lnTo>
                <a:lnTo>
                  <a:pt x="2609" y="1930"/>
                </a:lnTo>
                <a:lnTo>
                  <a:pt x="2610" y="1934"/>
                </a:lnTo>
                <a:lnTo>
                  <a:pt x="2613" y="1937"/>
                </a:lnTo>
                <a:lnTo>
                  <a:pt x="2613" y="1960"/>
                </a:lnTo>
                <a:lnTo>
                  <a:pt x="2613" y="1983"/>
                </a:lnTo>
                <a:lnTo>
                  <a:pt x="2613" y="2006"/>
                </a:lnTo>
                <a:lnTo>
                  <a:pt x="2613" y="2029"/>
                </a:lnTo>
                <a:lnTo>
                  <a:pt x="2613" y="2051"/>
                </a:lnTo>
                <a:lnTo>
                  <a:pt x="2613" y="2074"/>
                </a:lnTo>
                <a:lnTo>
                  <a:pt x="2613" y="2097"/>
                </a:lnTo>
                <a:lnTo>
                  <a:pt x="2613" y="2120"/>
                </a:lnTo>
                <a:lnTo>
                  <a:pt x="2608" y="2122"/>
                </a:lnTo>
                <a:lnTo>
                  <a:pt x="2604" y="2123"/>
                </a:lnTo>
                <a:lnTo>
                  <a:pt x="2600" y="2125"/>
                </a:lnTo>
                <a:lnTo>
                  <a:pt x="2596" y="2127"/>
                </a:lnTo>
                <a:lnTo>
                  <a:pt x="2589" y="2133"/>
                </a:lnTo>
                <a:lnTo>
                  <a:pt x="2584" y="2138"/>
                </a:lnTo>
                <a:lnTo>
                  <a:pt x="2579" y="2145"/>
                </a:lnTo>
                <a:lnTo>
                  <a:pt x="2574" y="2151"/>
                </a:lnTo>
                <a:lnTo>
                  <a:pt x="2571" y="2153"/>
                </a:lnTo>
                <a:lnTo>
                  <a:pt x="2566" y="2155"/>
                </a:lnTo>
                <a:lnTo>
                  <a:pt x="2563" y="2157"/>
                </a:lnTo>
                <a:lnTo>
                  <a:pt x="2558" y="2158"/>
                </a:lnTo>
                <a:lnTo>
                  <a:pt x="2558" y="2154"/>
                </a:lnTo>
                <a:lnTo>
                  <a:pt x="2558" y="2150"/>
                </a:lnTo>
                <a:lnTo>
                  <a:pt x="2554" y="2150"/>
                </a:lnTo>
                <a:lnTo>
                  <a:pt x="2550" y="2150"/>
                </a:lnTo>
                <a:lnTo>
                  <a:pt x="2526" y="2188"/>
                </a:lnTo>
                <a:lnTo>
                  <a:pt x="2514" y="2209"/>
                </a:lnTo>
                <a:lnTo>
                  <a:pt x="2505" y="2219"/>
                </a:lnTo>
                <a:lnTo>
                  <a:pt x="2499" y="2227"/>
                </a:lnTo>
                <a:lnTo>
                  <a:pt x="2498" y="2246"/>
                </a:lnTo>
                <a:lnTo>
                  <a:pt x="2498" y="2266"/>
                </a:lnTo>
                <a:lnTo>
                  <a:pt x="2497" y="2286"/>
                </a:lnTo>
                <a:lnTo>
                  <a:pt x="2497" y="2307"/>
                </a:lnTo>
                <a:lnTo>
                  <a:pt x="2473" y="2339"/>
                </a:lnTo>
                <a:lnTo>
                  <a:pt x="2449" y="2371"/>
                </a:lnTo>
                <a:lnTo>
                  <a:pt x="2428" y="2403"/>
                </a:lnTo>
                <a:lnTo>
                  <a:pt x="2406" y="2435"/>
                </a:lnTo>
                <a:lnTo>
                  <a:pt x="2386" y="2468"/>
                </a:lnTo>
                <a:lnTo>
                  <a:pt x="2366" y="2503"/>
                </a:lnTo>
                <a:lnTo>
                  <a:pt x="2348" y="2538"/>
                </a:lnTo>
                <a:lnTo>
                  <a:pt x="2330" y="2574"/>
                </a:lnTo>
                <a:lnTo>
                  <a:pt x="2328" y="2599"/>
                </a:lnTo>
                <a:lnTo>
                  <a:pt x="2327" y="2625"/>
                </a:lnTo>
                <a:lnTo>
                  <a:pt x="2325" y="2650"/>
                </a:lnTo>
                <a:lnTo>
                  <a:pt x="2323" y="2676"/>
                </a:lnTo>
                <a:lnTo>
                  <a:pt x="2291" y="2671"/>
                </a:lnTo>
                <a:lnTo>
                  <a:pt x="2264" y="2665"/>
                </a:lnTo>
                <a:lnTo>
                  <a:pt x="2241" y="2661"/>
                </a:lnTo>
                <a:lnTo>
                  <a:pt x="2217" y="2656"/>
                </a:lnTo>
                <a:lnTo>
                  <a:pt x="2190" y="2650"/>
                </a:lnTo>
                <a:lnTo>
                  <a:pt x="2158" y="2643"/>
                </a:lnTo>
                <a:lnTo>
                  <a:pt x="2116" y="2632"/>
                </a:lnTo>
                <a:lnTo>
                  <a:pt x="2063" y="2620"/>
                </a:lnTo>
                <a:lnTo>
                  <a:pt x="2052" y="2621"/>
                </a:lnTo>
                <a:lnTo>
                  <a:pt x="2043" y="2624"/>
                </a:lnTo>
                <a:lnTo>
                  <a:pt x="2036" y="2628"/>
                </a:lnTo>
                <a:lnTo>
                  <a:pt x="2029" y="2633"/>
                </a:lnTo>
                <a:lnTo>
                  <a:pt x="2024" y="2641"/>
                </a:lnTo>
                <a:lnTo>
                  <a:pt x="2020" y="2648"/>
                </a:lnTo>
                <a:lnTo>
                  <a:pt x="2017" y="2656"/>
                </a:lnTo>
                <a:lnTo>
                  <a:pt x="2014" y="2665"/>
                </a:lnTo>
                <a:lnTo>
                  <a:pt x="2011" y="2685"/>
                </a:lnTo>
                <a:lnTo>
                  <a:pt x="2010" y="2706"/>
                </a:lnTo>
                <a:lnTo>
                  <a:pt x="2009" y="2727"/>
                </a:lnTo>
                <a:lnTo>
                  <a:pt x="2008" y="2746"/>
                </a:lnTo>
                <a:lnTo>
                  <a:pt x="2004" y="2748"/>
                </a:lnTo>
                <a:lnTo>
                  <a:pt x="2001" y="2753"/>
                </a:lnTo>
                <a:lnTo>
                  <a:pt x="1999" y="2757"/>
                </a:lnTo>
                <a:lnTo>
                  <a:pt x="1997" y="2762"/>
                </a:lnTo>
                <a:lnTo>
                  <a:pt x="1996" y="2774"/>
                </a:lnTo>
                <a:lnTo>
                  <a:pt x="1995" y="2788"/>
                </a:lnTo>
                <a:lnTo>
                  <a:pt x="1993" y="2801"/>
                </a:lnTo>
                <a:lnTo>
                  <a:pt x="1991" y="2815"/>
                </a:lnTo>
                <a:lnTo>
                  <a:pt x="1989" y="2821"/>
                </a:lnTo>
                <a:lnTo>
                  <a:pt x="1987" y="2826"/>
                </a:lnTo>
                <a:lnTo>
                  <a:pt x="1984" y="2831"/>
                </a:lnTo>
                <a:lnTo>
                  <a:pt x="1979" y="2836"/>
                </a:lnTo>
                <a:lnTo>
                  <a:pt x="1976" y="2856"/>
                </a:lnTo>
                <a:lnTo>
                  <a:pt x="1972" y="2877"/>
                </a:lnTo>
                <a:lnTo>
                  <a:pt x="1968" y="2897"/>
                </a:lnTo>
                <a:lnTo>
                  <a:pt x="1964" y="2917"/>
                </a:lnTo>
                <a:lnTo>
                  <a:pt x="1960" y="2937"/>
                </a:lnTo>
                <a:lnTo>
                  <a:pt x="1956" y="2957"/>
                </a:lnTo>
                <a:lnTo>
                  <a:pt x="1952" y="2977"/>
                </a:lnTo>
                <a:lnTo>
                  <a:pt x="1948" y="2997"/>
                </a:lnTo>
                <a:lnTo>
                  <a:pt x="1910" y="2989"/>
                </a:lnTo>
                <a:lnTo>
                  <a:pt x="1872" y="2980"/>
                </a:lnTo>
                <a:lnTo>
                  <a:pt x="1852" y="2976"/>
                </a:lnTo>
                <a:lnTo>
                  <a:pt x="1833" y="2971"/>
                </a:lnTo>
                <a:lnTo>
                  <a:pt x="1814" y="2968"/>
                </a:lnTo>
                <a:lnTo>
                  <a:pt x="1794" y="2966"/>
                </a:lnTo>
                <a:lnTo>
                  <a:pt x="1793" y="2964"/>
                </a:lnTo>
                <a:lnTo>
                  <a:pt x="1792" y="2963"/>
                </a:lnTo>
                <a:lnTo>
                  <a:pt x="1790" y="2961"/>
                </a:lnTo>
                <a:lnTo>
                  <a:pt x="1787" y="2960"/>
                </a:lnTo>
                <a:lnTo>
                  <a:pt x="1778" y="2957"/>
                </a:lnTo>
                <a:lnTo>
                  <a:pt x="1768" y="2954"/>
                </a:lnTo>
                <a:lnTo>
                  <a:pt x="1741" y="2948"/>
                </a:lnTo>
                <a:lnTo>
                  <a:pt x="1711" y="2941"/>
                </a:lnTo>
                <a:lnTo>
                  <a:pt x="1681" y="2936"/>
                </a:lnTo>
                <a:lnTo>
                  <a:pt x="1654" y="2933"/>
                </a:lnTo>
                <a:lnTo>
                  <a:pt x="1634" y="2930"/>
                </a:lnTo>
                <a:lnTo>
                  <a:pt x="1627" y="2929"/>
                </a:lnTo>
                <a:lnTo>
                  <a:pt x="1624" y="2928"/>
                </a:lnTo>
                <a:lnTo>
                  <a:pt x="1622" y="2925"/>
                </a:lnTo>
                <a:lnTo>
                  <a:pt x="1621" y="2923"/>
                </a:lnTo>
                <a:lnTo>
                  <a:pt x="1620" y="2920"/>
                </a:lnTo>
                <a:lnTo>
                  <a:pt x="1619" y="2911"/>
                </a:lnTo>
                <a:lnTo>
                  <a:pt x="1619" y="2903"/>
                </a:lnTo>
                <a:lnTo>
                  <a:pt x="1621" y="2886"/>
                </a:lnTo>
                <a:lnTo>
                  <a:pt x="1622" y="2873"/>
                </a:lnTo>
                <a:lnTo>
                  <a:pt x="1611" y="2871"/>
                </a:lnTo>
                <a:lnTo>
                  <a:pt x="1601" y="2870"/>
                </a:lnTo>
                <a:lnTo>
                  <a:pt x="1604" y="2857"/>
                </a:lnTo>
                <a:lnTo>
                  <a:pt x="1607" y="2847"/>
                </a:lnTo>
                <a:lnTo>
                  <a:pt x="1611" y="2845"/>
                </a:lnTo>
                <a:lnTo>
                  <a:pt x="1616" y="2844"/>
                </a:lnTo>
                <a:lnTo>
                  <a:pt x="1619" y="2842"/>
                </a:lnTo>
                <a:lnTo>
                  <a:pt x="1622" y="2839"/>
                </a:lnTo>
                <a:lnTo>
                  <a:pt x="1625" y="2832"/>
                </a:lnTo>
                <a:lnTo>
                  <a:pt x="1628" y="2825"/>
                </a:lnTo>
                <a:lnTo>
                  <a:pt x="1629" y="2809"/>
                </a:lnTo>
                <a:lnTo>
                  <a:pt x="1629" y="2793"/>
                </a:lnTo>
                <a:lnTo>
                  <a:pt x="1625" y="2790"/>
                </a:lnTo>
                <a:lnTo>
                  <a:pt x="1623" y="2788"/>
                </a:lnTo>
                <a:lnTo>
                  <a:pt x="1619" y="2787"/>
                </a:lnTo>
                <a:lnTo>
                  <a:pt x="1613" y="2787"/>
                </a:lnTo>
                <a:lnTo>
                  <a:pt x="1610" y="2793"/>
                </a:lnTo>
                <a:lnTo>
                  <a:pt x="1607" y="2798"/>
                </a:lnTo>
                <a:lnTo>
                  <a:pt x="1603" y="2802"/>
                </a:lnTo>
                <a:lnTo>
                  <a:pt x="1599" y="2805"/>
                </a:lnTo>
                <a:lnTo>
                  <a:pt x="1589" y="2812"/>
                </a:lnTo>
                <a:lnTo>
                  <a:pt x="1579" y="2819"/>
                </a:lnTo>
                <a:close/>
              </a:path>
            </a:pathLst>
          </a:custGeom>
          <a:solidFill>
            <a:srgbClr val="62E13F"/>
          </a:solidFill>
          <a:ln w="12700" cap="flat" cmpd="sng" algn="ctr">
            <a:solidFill>
              <a:srgbClr val="808080">
                <a:lumMod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>
            <a:glow rad="38100">
              <a:schemeClr val="accent1">
                <a:lumMod val="100000"/>
              </a:schemeClr>
            </a:glow>
          </a:effectLst>
          <a:scene3d>
            <a:camera prst="orthographicFront"/>
            <a:lightRig rig="threePt" dir="t"/>
          </a:scene3d>
          <a:sp3d>
            <a:bevelT w="0" h="0"/>
          </a:sp3d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Freeform 403">
            <a:extLst>
              <a:ext uri="{FF2B5EF4-FFF2-40B4-BE49-F238E27FC236}">
                <a16:creationId xmlns:a16="http://schemas.microsoft.com/office/drawing/2014/main" id="{425869FF-5B85-4947-9CCF-95C4B41A2209}"/>
              </a:ext>
            </a:extLst>
          </p:cNvPr>
          <p:cNvSpPr>
            <a:spLocks/>
          </p:cNvSpPr>
          <p:nvPr/>
        </p:nvSpPr>
        <p:spPr bwMode="auto">
          <a:xfrm>
            <a:off x="302088" y="842010"/>
            <a:ext cx="1348700" cy="785744"/>
          </a:xfrm>
          <a:custGeom>
            <a:avLst/>
            <a:gdLst>
              <a:gd name="T0" fmla="*/ 2147483646 w 3302"/>
              <a:gd name="T1" fmla="*/ 2147483646 h 2083"/>
              <a:gd name="T2" fmla="*/ 2147483646 w 3302"/>
              <a:gd name="T3" fmla="*/ 2147483646 h 2083"/>
              <a:gd name="T4" fmla="*/ 2147483646 w 3302"/>
              <a:gd name="T5" fmla="*/ 2147483646 h 2083"/>
              <a:gd name="T6" fmla="*/ 2147483646 w 3302"/>
              <a:gd name="T7" fmla="*/ 2147483646 h 2083"/>
              <a:gd name="T8" fmla="*/ 2147483646 w 3302"/>
              <a:gd name="T9" fmla="*/ 2147483646 h 2083"/>
              <a:gd name="T10" fmla="*/ 2147483646 w 3302"/>
              <a:gd name="T11" fmla="*/ 2147483646 h 2083"/>
              <a:gd name="T12" fmla="*/ 2147483646 w 3302"/>
              <a:gd name="T13" fmla="*/ 2147483646 h 2083"/>
              <a:gd name="T14" fmla="*/ 2147483646 w 3302"/>
              <a:gd name="T15" fmla="*/ 2147483646 h 2083"/>
              <a:gd name="T16" fmla="*/ 2147483646 w 3302"/>
              <a:gd name="T17" fmla="*/ 2147483646 h 2083"/>
              <a:gd name="T18" fmla="*/ 2147483646 w 3302"/>
              <a:gd name="T19" fmla="*/ 2147483646 h 2083"/>
              <a:gd name="T20" fmla="*/ 2147483646 w 3302"/>
              <a:gd name="T21" fmla="*/ 2147483646 h 2083"/>
              <a:gd name="T22" fmla="*/ 2147483646 w 3302"/>
              <a:gd name="T23" fmla="*/ 2147483646 h 2083"/>
              <a:gd name="T24" fmla="*/ 2147483646 w 3302"/>
              <a:gd name="T25" fmla="*/ 2147483646 h 2083"/>
              <a:gd name="T26" fmla="*/ 2147483646 w 3302"/>
              <a:gd name="T27" fmla="*/ 2147483646 h 2083"/>
              <a:gd name="T28" fmla="*/ 2147483646 w 3302"/>
              <a:gd name="T29" fmla="*/ 2147483646 h 2083"/>
              <a:gd name="T30" fmla="*/ 2147483646 w 3302"/>
              <a:gd name="T31" fmla="*/ 2147483646 h 2083"/>
              <a:gd name="T32" fmla="*/ 2147483646 w 3302"/>
              <a:gd name="T33" fmla="*/ 2147483646 h 2083"/>
              <a:gd name="T34" fmla="*/ 2147483646 w 3302"/>
              <a:gd name="T35" fmla="*/ 2147483646 h 2083"/>
              <a:gd name="T36" fmla="*/ 2147483646 w 3302"/>
              <a:gd name="T37" fmla="*/ 2147483646 h 2083"/>
              <a:gd name="T38" fmla="*/ 2147483646 w 3302"/>
              <a:gd name="T39" fmla="*/ 2147483646 h 2083"/>
              <a:gd name="T40" fmla="*/ 2147483646 w 3302"/>
              <a:gd name="T41" fmla="*/ 2147483646 h 2083"/>
              <a:gd name="T42" fmla="*/ 2147483646 w 3302"/>
              <a:gd name="T43" fmla="*/ 2147483646 h 2083"/>
              <a:gd name="T44" fmla="*/ 2147483646 w 3302"/>
              <a:gd name="T45" fmla="*/ 2147483646 h 2083"/>
              <a:gd name="T46" fmla="*/ 2147483646 w 3302"/>
              <a:gd name="T47" fmla="*/ 2147483646 h 2083"/>
              <a:gd name="T48" fmla="*/ 2147483646 w 3302"/>
              <a:gd name="T49" fmla="*/ 2147483646 h 2083"/>
              <a:gd name="T50" fmla="*/ 2147483646 w 3302"/>
              <a:gd name="T51" fmla="*/ 2147483646 h 2083"/>
              <a:gd name="T52" fmla="*/ 2147483646 w 3302"/>
              <a:gd name="T53" fmla="*/ 2147483646 h 2083"/>
              <a:gd name="T54" fmla="*/ 2147483646 w 3302"/>
              <a:gd name="T55" fmla="*/ 2147483646 h 2083"/>
              <a:gd name="T56" fmla="*/ 2147483646 w 3302"/>
              <a:gd name="T57" fmla="*/ 2147483646 h 2083"/>
              <a:gd name="T58" fmla="*/ 2147483646 w 3302"/>
              <a:gd name="T59" fmla="*/ 2147483646 h 2083"/>
              <a:gd name="T60" fmla="*/ 2147483646 w 3302"/>
              <a:gd name="T61" fmla="*/ 2147483646 h 2083"/>
              <a:gd name="T62" fmla="*/ 2147483646 w 3302"/>
              <a:gd name="T63" fmla="*/ 2147483646 h 2083"/>
              <a:gd name="T64" fmla="*/ 2147483646 w 3302"/>
              <a:gd name="T65" fmla="*/ 2147483646 h 2083"/>
              <a:gd name="T66" fmla="*/ 2147483646 w 3302"/>
              <a:gd name="T67" fmla="*/ 2147483646 h 2083"/>
              <a:gd name="T68" fmla="*/ 2147483646 w 3302"/>
              <a:gd name="T69" fmla="*/ 2147483646 h 2083"/>
              <a:gd name="T70" fmla="*/ 2147483646 w 3302"/>
              <a:gd name="T71" fmla="*/ 2147483646 h 2083"/>
              <a:gd name="T72" fmla="*/ 2147483646 w 3302"/>
              <a:gd name="T73" fmla="*/ 2147483646 h 2083"/>
              <a:gd name="T74" fmla="*/ 2147483646 w 3302"/>
              <a:gd name="T75" fmla="*/ 2147483646 h 2083"/>
              <a:gd name="T76" fmla="*/ 2147483646 w 3302"/>
              <a:gd name="T77" fmla="*/ 2147483646 h 2083"/>
              <a:gd name="T78" fmla="*/ 2147483646 w 3302"/>
              <a:gd name="T79" fmla="*/ 2147483646 h 2083"/>
              <a:gd name="T80" fmla="*/ 2147483646 w 3302"/>
              <a:gd name="T81" fmla="*/ 2147483646 h 2083"/>
              <a:gd name="T82" fmla="*/ 2147483646 w 3302"/>
              <a:gd name="T83" fmla="*/ 2147483646 h 2083"/>
              <a:gd name="T84" fmla="*/ 2147483646 w 3302"/>
              <a:gd name="T85" fmla="*/ 2147483646 h 2083"/>
              <a:gd name="T86" fmla="*/ 2147483646 w 3302"/>
              <a:gd name="T87" fmla="*/ 2147483646 h 2083"/>
              <a:gd name="T88" fmla="*/ 2147483646 w 3302"/>
              <a:gd name="T89" fmla="*/ 2147483646 h 2083"/>
              <a:gd name="T90" fmla="*/ 2147483646 w 3302"/>
              <a:gd name="T91" fmla="*/ 2147483646 h 2083"/>
              <a:gd name="T92" fmla="*/ 2147483646 w 3302"/>
              <a:gd name="T93" fmla="*/ 2147483646 h 2083"/>
              <a:gd name="T94" fmla="*/ 2147483646 w 3302"/>
              <a:gd name="T95" fmla="*/ 2147483646 h 2083"/>
              <a:gd name="T96" fmla="*/ 2147483646 w 3302"/>
              <a:gd name="T97" fmla="*/ 2147483646 h 2083"/>
              <a:gd name="T98" fmla="*/ 2147483646 w 3302"/>
              <a:gd name="T99" fmla="*/ 2147483646 h 2083"/>
              <a:gd name="T100" fmla="*/ 2147483646 w 3302"/>
              <a:gd name="T101" fmla="*/ 2147483646 h 2083"/>
              <a:gd name="T102" fmla="*/ 2147483646 w 3302"/>
              <a:gd name="T103" fmla="*/ 2147483646 h 2083"/>
              <a:gd name="T104" fmla="*/ 2147483646 w 3302"/>
              <a:gd name="T105" fmla="*/ 2147483646 h 2083"/>
              <a:gd name="T106" fmla="*/ 2147483646 w 3302"/>
              <a:gd name="T107" fmla="*/ 2147483646 h 2083"/>
              <a:gd name="T108" fmla="*/ 2147483646 w 3302"/>
              <a:gd name="T109" fmla="*/ 2147483646 h 2083"/>
              <a:gd name="T110" fmla="*/ 2147483646 w 3302"/>
              <a:gd name="T111" fmla="*/ 2147483646 h 2083"/>
              <a:gd name="T112" fmla="*/ 2147483646 w 3302"/>
              <a:gd name="T113" fmla="*/ 2147483646 h 2083"/>
              <a:gd name="T114" fmla="*/ 2147483646 w 3302"/>
              <a:gd name="T115" fmla="*/ 2147483646 h 2083"/>
              <a:gd name="T116" fmla="*/ 2147483646 w 3302"/>
              <a:gd name="T117" fmla="*/ 2147483646 h 2083"/>
              <a:gd name="T118" fmla="*/ 2147483646 w 3302"/>
              <a:gd name="T119" fmla="*/ 2147483646 h 2083"/>
              <a:gd name="T120" fmla="*/ 2147483646 w 3302"/>
              <a:gd name="T121" fmla="*/ 2147483646 h 2083"/>
              <a:gd name="T122" fmla="*/ 2147483646 w 3302"/>
              <a:gd name="T123" fmla="*/ 2147483646 h 2083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3302"/>
              <a:gd name="T187" fmla="*/ 0 h 2083"/>
              <a:gd name="T188" fmla="*/ 3302 w 3302"/>
              <a:gd name="T189" fmla="*/ 2083 h 2083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3302" h="2083">
                <a:moveTo>
                  <a:pt x="2285" y="2083"/>
                </a:moveTo>
                <a:lnTo>
                  <a:pt x="2285" y="2080"/>
                </a:lnTo>
                <a:lnTo>
                  <a:pt x="2285" y="2076"/>
                </a:lnTo>
                <a:lnTo>
                  <a:pt x="2265" y="2076"/>
                </a:lnTo>
                <a:lnTo>
                  <a:pt x="2245" y="2075"/>
                </a:lnTo>
                <a:lnTo>
                  <a:pt x="2225" y="2073"/>
                </a:lnTo>
                <a:lnTo>
                  <a:pt x="2207" y="2069"/>
                </a:lnTo>
                <a:lnTo>
                  <a:pt x="2188" y="2066"/>
                </a:lnTo>
                <a:lnTo>
                  <a:pt x="2168" y="2062"/>
                </a:lnTo>
                <a:lnTo>
                  <a:pt x="2149" y="2059"/>
                </a:lnTo>
                <a:lnTo>
                  <a:pt x="2128" y="2055"/>
                </a:lnTo>
                <a:lnTo>
                  <a:pt x="2106" y="2053"/>
                </a:lnTo>
                <a:lnTo>
                  <a:pt x="2087" y="2051"/>
                </a:lnTo>
                <a:lnTo>
                  <a:pt x="2069" y="2049"/>
                </a:lnTo>
                <a:lnTo>
                  <a:pt x="2049" y="2046"/>
                </a:lnTo>
                <a:lnTo>
                  <a:pt x="2023" y="2041"/>
                </a:lnTo>
                <a:lnTo>
                  <a:pt x="1990" y="2037"/>
                </a:lnTo>
                <a:lnTo>
                  <a:pt x="1947" y="2031"/>
                </a:lnTo>
                <a:lnTo>
                  <a:pt x="1891" y="2024"/>
                </a:lnTo>
                <a:lnTo>
                  <a:pt x="1891" y="2020"/>
                </a:lnTo>
                <a:lnTo>
                  <a:pt x="1891" y="2017"/>
                </a:lnTo>
                <a:lnTo>
                  <a:pt x="1879" y="2017"/>
                </a:lnTo>
                <a:lnTo>
                  <a:pt x="1866" y="2017"/>
                </a:lnTo>
                <a:lnTo>
                  <a:pt x="1853" y="2017"/>
                </a:lnTo>
                <a:lnTo>
                  <a:pt x="1841" y="2017"/>
                </a:lnTo>
                <a:lnTo>
                  <a:pt x="1841" y="2011"/>
                </a:lnTo>
                <a:lnTo>
                  <a:pt x="1841" y="2008"/>
                </a:lnTo>
                <a:lnTo>
                  <a:pt x="1823" y="2008"/>
                </a:lnTo>
                <a:lnTo>
                  <a:pt x="1806" y="2008"/>
                </a:lnTo>
                <a:lnTo>
                  <a:pt x="1790" y="2008"/>
                </a:lnTo>
                <a:lnTo>
                  <a:pt x="1772" y="2008"/>
                </a:lnTo>
                <a:lnTo>
                  <a:pt x="1772" y="2003"/>
                </a:lnTo>
                <a:lnTo>
                  <a:pt x="1772" y="2000"/>
                </a:lnTo>
                <a:lnTo>
                  <a:pt x="1742" y="1997"/>
                </a:lnTo>
                <a:lnTo>
                  <a:pt x="1711" y="1995"/>
                </a:lnTo>
                <a:lnTo>
                  <a:pt x="1681" y="1992"/>
                </a:lnTo>
                <a:lnTo>
                  <a:pt x="1651" y="1990"/>
                </a:lnTo>
                <a:lnTo>
                  <a:pt x="1621" y="1987"/>
                </a:lnTo>
                <a:lnTo>
                  <a:pt x="1590" y="1985"/>
                </a:lnTo>
                <a:lnTo>
                  <a:pt x="1560" y="1983"/>
                </a:lnTo>
                <a:lnTo>
                  <a:pt x="1530" y="1980"/>
                </a:lnTo>
                <a:lnTo>
                  <a:pt x="1530" y="1976"/>
                </a:lnTo>
                <a:lnTo>
                  <a:pt x="1530" y="1972"/>
                </a:lnTo>
                <a:lnTo>
                  <a:pt x="1515" y="1972"/>
                </a:lnTo>
                <a:lnTo>
                  <a:pt x="1499" y="1972"/>
                </a:lnTo>
                <a:lnTo>
                  <a:pt x="1485" y="1972"/>
                </a:lnTo>
                <a:lnTo>
                  <a:pt x="1470" y="1972"/>
                </a:lnTo>
                <a:lnTo>
                  <a:pt x="1470" y="1968"/>
                </a:lnTo>
                <a:lnTo>
                  <a:pt x="1470" y="1964"/>
                </a:lnTo>
                <a:lnTo>
                  <a:pt x="1453" y="1964"/>
                </a:lnTo>
                <a:lnTo>
                  <a:pt x="1436" y="1964"/>
                </a:lnTo>
                <a:lnTo>
                  <a:pt x="1420" y="1964"/>
                </a:lnTo>
                <a:lnTo>
                  <a:pt x="1402" y="1964"/>
                </a:lnTo>
                <a:lnTo>
                  <a:pt x="1402" y="1961"/>
                </a:lnTo>
                <a:lnTo>
                  <a:pt x="1402" y="1956"/>
                </a:lnTo>
                <a:lnTo>
                  <a:pt x="1386" y="1956"/>
                </a:lnTo>
                <a:lnTo>
                  <a:pt x="1372" y="1956"/>
                </a:lnTo>
                <a:lnTo>
                  <a:pt x="1357" y="1956"/>
                </a:lnTo>
                <a:lnTo>
                  <a:pt x="1342" y="1956"/>
                </a:lnTo>
                <a:lnTo>
                  <a:pt x="1342" y="1952"/>
                </a:lnTo>
                <a:lnTo>
                  <a:pt x="1342" y="1948"/>
                </a:lnTo>
                <a:lnTo>
                  <a:pt x="1313" y="1947"/>
                </a:lnTo>
                <a:lnTo>
                  <a:pt x="1289" y="1945"/>
                </a:lnTo>
                <a:lnTo>
                  <a:pt x="1269" y="1944"/>
                </a:lnTo>
                <a:lnTo>
                  <a:pt x="1251" y="1943"/>
                </a:lnTo>
                <a:lnTo>
                  <a:pt x="1231" y="1941"/>
                </a:lnTo>
                <a:lnTo>
                  <a:pt x="1208" y="1938"/>
                </a:lnTo>
                <a:lnTo>
                  <a:pt x="1180" y="1935"/>
                </a:lnTo>
                <a:lnTo>
                  <a:pt x="1144" y="1930"/>
                </a:lnTo>
                <a:lnTo>
                  <a:pt x="1142" y="1927"/>
                </a:lnTo>
                <a:lnTo>
                  <a:pt x="1140" y="1923"/>
                </a:lnTo>
                <a:lnTo>
                  <a:pt x="1139" y="1919"/>
                </a:lnTo>
                <a:lnTo>
                  <a:pt x="1138" y="1913"/>
                </a:lnTo>
                <a:lnTo>
                  <a:pt x="1138" y="1901"/>
                </a:lnTo>
                <a:lnTo>
                  <a:pt x="1139" y="1888"/>
                </a:lnTo>
                <a:lnTo>
                  <a:pt x="1142" y="1861"/>
                </a:lnTo>
                <a:lnTo>
                  <a:pt x="1144" y="1841"/>
                </a:lnTo>
                <a:lnTo>
                  <a:pt x="1147" y="1839"/>
                </a:lnTo>
                <a:lnTo>
                  <a:pt x="1150" y="1837"/>
                </a:lnTo>
                <a:lnTo>
                  <a:pt x="1150" y="1829"/>
                </a:lnTo>
                <a:lnTo>
                  <a:pt x="1151" y="1820"/>
                </a:lnTo>
                <a:lnTo>
                  <a:pt x="1153" y="1813"/>
                </a:lnTo>
                <a:lnTo>
                  <a:pt x="1155" y="1806"/>
                </a:lnTo>
                <a:lnTo>
                  <a:pt x="1159" y="1792"/>
                </a:lnTo>
                <a:lnTo>
                  <a:pt x="1164" y="1776"/>
                </a:lnTo>
                <a:lnTo>
                  <a:pt x="1167" y="1776"/>
                </a:lnTo>
                <a:lnTo>
                  <a:pt x="1172" y="1776"/>
                </a:lnTo>
                <a:lnTo>
                  <a:pt x="1172" y="1763"/>
                </a:lnTo>
                <a:lnTo>
                  <a:pt x="1172" y="1752"/>
                </a:lnTo>
                <a:lnTo>
                  <a:pt x="1175" y="1752"/>
                </a:lnTo>
                <a:lnTo>
                  <a:pt x="1180" y="1752"/>
                </a:lnTo>
                <a:lnTo>
                  <a:pt x="1180" y="1742"/>
                </a:lnTo>
                <a:lnTo>
                  <a:pt x="1180" y="1731"/>
                </a:lnTo>
                <a:lnTo>
                  <a:pt x="1180" y="1720"/>
                </a:lnTo>
                <a:lnTo>
                  <a:pt x="1180" y="1709"/>
                </a:lnTo>
                <a:lnTo>
                  <a:pt x="1183" y="1709"/>
                </a:lnTo>
                <a:lnTo>
                  <a:pt x="1187" y="1709"/>
                </a:lnTo>
                <a:lnTo>
                  <a:pt x="1188" y="1695"/>
                </a:lnTo>
                <a:lnTo>
                  <a:pt x="1188" y="1681"/>
                </a:lnTo>
                <a:lnTo>
                  <a:pt x="1189" y="1668"/>
                </a:lnTo>
                <a:lnTo>
                  <a:pt x="1190" y="1655"/>
                </a:lnTo>
                <a:lnTo>
                  <a:pt x="1199" y="1631"/>
                </a:lnTo>
                <a:lnTo>
                  <a:pt x="1205" y="1607"/>
                </a:lnTo>
                <a:lnTo>
                  <a:pt x="1209" y="1583"/>
                </a:lnTo>
                <a:lnTo>
                  <a:pt x="1212" y="1559"/>
                </a:lnTo>
                <a:lnTo>
                  <a:pt x="1214" y="1534"/>
                </a:lnTo>
                <a:lnTo>
                  <a:pt x="1215" y="1510"/>
                </a:lnTo>
                <a:lnTo>
                  <a:pt x="1216" y="1485"/>
                </a:lnTo>
                <a:lnTo>
                  <a:pt x="1215" y="1461"/>
                </a:lnTo>
                <a:lnTo>
                  <a:pt x="1194" y="1461"/>
                </a:lnTo>
                <a:lnTo>
                  <a:pt x="1172" y="1460"/>
                </a:lnTo>
                <a:lnTo>
                  <a:pt x="1150" y="1460"/>
                </a:lnTo>
                <a:lnTo>
                  <a:pt x="1128" y="1460"/>
                </a:lnTo>
                <a:lnTo>
                  <a:pt x="1106" y="1458"/>
                </a:lnTo>
                <a:lnTo>
                  <a:pt x="1084" y="1458"/>
                </a:lnTo>
                <a:lnTo>
                  <a:pt x="1062" y="1458"/>
                </a:lnTo>
                <a:lnTo>
                  <a:pt x="1040" y="1458"/>
                </a:lnTo>
                <a:lnTo>
                  <a:pt x="1040" y="1462"/>
                </a:lnTo>
                <a:lnTo>
                  <a:pt x="1040" y="1466"/>
                </a:lnTo>
                <a:lnTo>
                  <a:pt x="1036" y="1466"/>
                </a:lnTo>
                <a:lnTo>
                  <a:pt x="1032" y="1466"/>
                </a:lnTo>
                <a:lnTo>
                  <a:pt x="1032" y="1474"/>
                </a:lnTo>
                <a:lnTo>
                  <a:pt x="1032" y="1482"/>
                </a:lnTo>
                <a:lnTo>
                  <a:pt x="1029" y="1482"/>
                </a:lnTo>
                <a:lnTo>
                  <a:pt x="1025" y="1482"/>
                </a:lnTo>
                <a:lnTo>
                  <a:pt x="1025" y="1485"/>
                </a:lnTo>
                <a:lnTo>
                  <a:pt x="1025" y="1490"/>
                </a:lnTo>
                <a:lnTo>
                  <a:pt x="1014" y="1492"/>
                </a:lnTo>
                <a:lnTo>
                  <a:pt x="1005" y="1495"/>
                </a:lnTo>
                <a:lnTo>
                  <a:pt x="1005" y="1498"/>
                </a:lnTo>
                <a:lnTo>
                  <a:pt x="1005" y="1501"/>
                </a:lnTo>
                <a:lnTo>
                  <a:pt x="1000" y="1501"/>
                </a:lnTo>
                <a:lnTo>
                  <a:pt x="996" y="1501"/>
                </a:lnTo>
                <a:lnTo>
                  <a:pt x="996" y="1505"/>
                </a:lnTo>
                <a:lnTo>
                  <a:pt x="996" y="1510"/>
                </a:lnTo>
                <a:lnTo>
                  <a:pt x="992" y="1510"/>
                </a:lnTo>
                <a:lnTo>
                  <a:pt x="989" y="1510"/>
                </a:lnTo>
                <a:lnTo>
                  <a:pt x="989" y="1513"/>
                </a:lnTo>
                <a:lnTo>
                  <a:pt x="989" y="1519"/>
                </a:lnTo>
                <a:lnTo>
                  <a:pt x="984" y="1519"/>
                </a:lnTo>
                <a:lnTo>
                  <a:pt x="980" y="1519"/>
                </a:lnTo>
                <a:lnTo>
                  <a:pt x="980" y="1522"/>
                </a:lnTo>
                <a:lnTo>
                  <a:pt x="980" y="1525"/>
                </a:lnTo>
                <a:lnTo>
                  <a:pt x="976" y="1525"/>
                </a:lnTo>
                <a:lnTo>
                  <a:pt x="972" y="1525"/>
                </a:lnTo>
                <a:lnTo>
                  <a:pt x="972" y="1529"/>
                </a:lnTo>
                <a:lnTo>
                  <a:pt x="972" y="1534"/>
                </a:lnTo>
                <a:lnTo>
                  <a:pt x="969" y="1534"/>
                </a:lnTo>
                <a:lnTo>
                  <a:pt x="965" y="1534"/>
                </a:lnTo>
                <a:lnTo>
                  <a:pt x="965" y="1567"/>
                </a:lnTo>
                <a:lnTo>
                  <a:pt x="966" y="1587"/>
                </a:lnTo>
                <a:lnTo>
                  <a:pt x="969" y="1600"/>
                </a:lnTo>
                <a:lnTo>
                  <a:pt x="972" y="1614"/>
                </a:lnTo>
                <a:lnTo>
                  <a:pt x="946" y="1615"/>
                </a:lnTo>
                <a:lnTo>
                  <a:pt x="920" y="1617"/>
                </a:lnTo>
                <a:lnTo>
                  <a:pt x="895" y="1619"/>
                </a:lnTo>
                <a:lnTo>
                  <a:pt x="869" y="1621"/>
                </a:lnTo>
                <a:lnTo>
                  <a:pt x="867" y="1627"/>
                </a:lnTo>
                <a:lnTo>
                  <a:pt x="866" y="1634"/>
                </a:lnTo>
                <a:lnTo>
                  <a:pt x="865" y="1640"/>
                </a:lnTo>
                <a:lnTo>
                  <a:pt x="865" y="1647"/>
                </a:lnTo>
                <a:lnTo>
                  <a:pt x="866" y="1661"/>
                </a:lnTo>
                <a:lnTo>
                  <a:pt x="869" y="1673"/>
                </a:lnTo>
                <a:lnTo>
                  <a:pt x="862" y="1673"/>
                </a:lnTo>
                <a:lnTo>
                  <a:pt x="853" y="1673"/>
                </a:lnTo>
                <a:lnTo>
                  <a:pt x="845" y="1673"/>
                </a:lnTo>
                <a:lnTo>
                  <a:pt x="837" y="1673"/>
                </a:lnTo>
                <a:lnTo>
                  <a:pt x="833" y="1667"/>
                </a:lnTo>
                <a:lnTo>
                  <a:pt x="829" y="1661"/>
                </a:lnTo>
                <a:lnTo>
                  <a:pt x="820" y="1660"/>
                </a:lnTo>
                <a:lnTo>
                  <a:pt x="813" y="1659"/>
                </a:lnTo>
                <a:lnTo>
                  <a:pt x="805" y="1658"/>
                </a:lnTo>
                <a:lnTo>
                  <a:pt x="796" y="1657"/>
                </a:lnTo>
                <a:lnTo>
                  <a:pt x="794" y="1671"/>
                </a:lnTo>
                <a:lnTo>
                  <a:pt x="793" y="1686"/>
                </a:lnTo>
                <a:lnTo>
                  <a:pt x="779" y="1686"/>
                </a:lnTo>
                <a:lnTo>
                  <a:pt x="764" y="1686"/>
                </a:lnTo>
                <a:lnTo>
                  <a:pt x="763" y="1670"/>
                </a:lnTo>
                <a:lnTo>
                  <a:pt x="762" y="1655"/>
                </a:lnTo>
                <a:lnTo>
                  <a:pt x="762" y="1640"/>
                </a:lnTo>
                <a:lnTo>
                  <a:pt x="762" y="1624"/>
                </a:lnTo>
                <a:lnTo>
                  <a:pt x="753" y="1619"/>
                </a:lnTo>
                <a:lnTo>
                  <a:pt x="747" y="1617"/>
                </a:lnTo>
                <a:lnTo>
                  <a:pt x="739" y="1615"/>
                </a:lnTo>
                <a:lnTo>
                  <a:pt x="730" y="1614"/>
                </a:lnTo>
                <a:lnTo>
                  <a:pt x="730" y="1621"/>
                </a:lnTo>
                <a:lnTo>
                  <a:pt x="730" y="1630"/>
                </a:lnTo>
                <a:lnTo>
                  <a:pt x="718" y="1625"/>
                </a:lnTo>
                <a:lnTo>
                  <a:pt x="705" y="1621"/>
                </a:lnTo>
                <a:lnTo>
                  <a:pt x="694" y="1617"/>
                </a:lnTo>
                <a:lnTo>
                  <a:pt x="681" y="1614"/>
                </a:lnTo>
                <a:lnTo>
                  <a:pt x="681" y="1609"/>
                </a:lnTo>
                <a:lnTo>
                  <a:pt x="681" y="1606"/>
                </a:lnTo>
                <a:lnTo>
                  <a:pt x="668" y="1605"/>
                </a:lnTo>
                <a:lnTo>
                  <a:pt x="653" y="1604"/>
                </a:lnTo>
                <a:lnTo>
                  <a:pt x="640" y="1603"/>
                </a:lnTo>
                <a:lnTo>
                  <a:pt x="625" y="1602"/>
                </a:lnTo>
                <a:lnTo>
                  <a:pt x="624" y="1610"/>
                </a:lnTo>
                <a:lnTo>
                  <a:pt x="623" y="1618"/>
                </a:lnTo>
                <a:lnTo>
                  <a:pt x="622" y="1627"/>
                </a:lnTo>
                <a:lnTo>
                  <a:pt x="621" y="1635"/>
                </a:lnTo>
                <a:lnTo>
                  <a:pt x="617" y="1634"/>
                </a:lnTo>
                <a:lnTo>
                  <a:pt x="615" y="1633"/>
                </a:lnTo>
                <a:lnTo>
                  <a:pt x="613" y="1618"/>
                </a:lnTo>
                <a:lnTo>
                  <a:pt x="612" y="1605"/>
                </a:lnTo>
                <a:lnTo>
                  <a:pt x="610" y="1590"/>
                </a:lnTo>
                <a:lnTo>
                  <a:pt x="609" y="1576"/>
                </a:lnTo>
                <a:lnTo>
                  <a:pt x="603" y="1568"/>
                </a:lnTo>
                <a:lnTo>
                  <a:pt x="598" y="1563"/>
                </a:lnTo>
                <a:lnTo>
                  <a:pt x="595" y="1558"/>
                </a:lnTo>
                <a:lnTo>
                  <a:pt x="593" y="1550"/>
                </a:lnTo>
                <a:lnTo>
                  <a:pt x="585" y="1552"/>
                </a:lnTo>
                <a:lnTo>
                  <a:pt x="578" y="1555"/>
                </a:lnTo>
                <a:lnTo>
                  <a:pt x="572" y="1559"/>
                </a:lnTo>
                <a:lnTo>
                  <a:pt x="567" y="1564"/>
                </a:lnTo>
                <a:lnTo>
                  <a:pt x="570" y="1571"/>
                </a:lnTo>
                <a:lnTo>
                  <a:pt x="575" y="1578"/>
                </a:lnTo>
                <a:lnTo>
                  <a:pt x="569" y="1578"/>
                </a:lnTo>
                <a:lnTo>
                  <a:pt x="566" y="1578"/>
                </a:lnTo>
                <a:lnTo>
                  <a:pt x="560" y="1589"/>
                </a:lnTo>
                <a:lnTo>
                  <a:pt x="549" y="1607"/>
                </a:lnTo>
                <a:lnTo>
                  <a:pt x="542" y="1614"/>
                </a:lnTo>
                <a:lnTo>
                  <a:pt x="536" y="1621"/>
                </a:lnTo>
                <a:lnTo>
                  <a:pt x="531" y="1627"/>
                </a:lnTo>
                <a:lnTo>
                  <a:pt x="527" y="1630"/>
                </a:lnTo>
                <a:lnTo>
                  <a:pt x="527" y="1624"/>
                </a:lnTo>
                <a:lnTo>
                  <a:pt x="527" y="1621"/>
                </a:lnTo>
                <a:lnTo>
                  <a:pt x="519" y="1619"/>
                </a:lnTo>
                <a:lnTo>
                  <a:pt x="512" y="1617"/>
                </a:lnTo>
                <a:lnTo>
                  <a:pt x="507" y="1615"/>
                </a:lnTo>
                <a:lnTo>
                  <a:pt x="504" y="1613"/>
                </a:lnTo>
                <a:lnTo>
                  <a:pt x="501" y="1610"/>
                </a:lnTo>
                <a:lnTo>
                  <a:pt x="498" y="1607"/>
                </a:lnTo>
                <a:lnTo>
                  <a:pt x="497" y="1604"/>
                </a:lnTo>
                <a:lnTo>
                  <a:pt x="496" y="1600"/>
                </a:lnTo>
                <a:lnTo>
                  <a:pt x="493" y="1581"/>
                </a:lnTo>
                <a:lnTo>
                  <a:pt x="487" y="1556"/>
                </a:lnTo>
                <a:lnTo>
                  <a:pt x="473" y="1556"/>
                </a:lnTo>
                <a:lnTo>
                  <a:pt x="458" y="1555"/>
                </a:lnTo>
                <a:lnTo>
                  <a:pt x="445" y="1554"/>
                </a:lnTo>
                <a:lnTo>
                  <a:pt x="431" y="1554"/>
                </a:lnTo>
                <a:lnTo>
                  <a:pt x="431" y="1544"/>
                </a:lnTo>
                <a:lnTo>
                  <a:pt x="431" y="1534"/>
                </a:lnTo>
                <a:lnTo>
                  <a:pt x="418" y="1529"/>
                </a:lnTo>
                <a:lnTo>
                  <a:pt x="404" y="1526"/>
                </a:lnTo>
                <a:lnTo>
                  <a:pt x="391" y="1522"/>
                </a:lnTo>
                <a:lnTo>
                  <a:pt x="379" y="1519"/>
                </a:lnTo>
                <a:lnTo>
                  <a:pt x="379" y="1522"/>
                </a:lnTo>
                <a:lnTo>
                  <a:pt x="379" y="1525"/>
                </a:lnTo>
                <a:lnTo>
                  <a:pt x="374" y="1525"/>
                </a:lnTo>
                <a:lnTo>
                  <a:pt x="371" y="1525"/>
                </a:lnTo>
                <a:lnTo>
                  <a:pt x="371" y="1522"/>
                </a:lnTo>
                <a:lnTo>
                  <a:pt x="371" y="1519"/>
                </a:lnTo>
                <a:lnTo>
                  <a:pt x="367" y="1519"/>
                </a:lnTo>
                <a:lnTo>
                  <a:pt x="363" y="1519"/>
                </a:lnTo>
                <a:lnTo>
                  <a:pt x="363" y="1509"/>
                </a:lnTo>
                <a:lnTo>
                  <a:pt x="363" y="1501"/>
                </a:lnTo>
                <a:lnTo>
                  <a:pt x="358" y="1501"/>
                </a:lnTo>
                <a:lnTo>
                  <a:pt x="355" y="1501"/>
                </a:lnTo>
                <a:lnTo>
                  <a:pt x="351" y="1489"/>
                </a:lnTo>
                <a:lnTo>
                  <a:pt x="347" y="1476"/>
                </a:lnTo>
                <a:lnTo>
                  <a:pt x="337" y="1475"/>
                </a:lnTo>
                <a:lnTo>
                  <a:pt x="327" y="1474"/>
                </a:lnTo>
                <a:lnTo>
                  <a:pt x="327" y="1469"/>
                </a:lnTo>
                <a:lnTo>
                  <a:pt x="327" y="1466"/>
                </a:lnTo>
                <a:lnTo>
                  <a:pt x="319" y="1461"/>
                </a:lnTo>
                <a:lnTo>
                  <a:pt x="315" y="1456"/>
                </a:lnTo>
                <a:lnTo>
                  <a:pt x="312" y="1450"/>
                </a:lnTo>
                <a:lnTo>
                  <a:pt x="309" y="1442"/>
                </a:lnTo>
                <a:lnTo>
                  <a:pt x="305" y="1444"/>
                </a:lnTo>
                <a:lnTo>
                  <a:pt x="299" y="1446"/>
                </a:lnTo>
                <a:lnTo>
                  <a:pt x="292" y="1446"/>
                </a:lnTo>
                <a:lnTo>
                  <a:pt x="286" y="1446"/>
                </a:lnTo>
                <a:lnTo>
                  <a:pt x="271" y="1445"/>
                </a:lnTo>
                <a:lnTo>
                  <a:pt x="255" y="1443"/>
                </a:lnTo>
                <a:lnTo>
                  <a:pt x="248" y="1443"/>
                </a:lnTo>
                <a:lnTo>
                  <a:pt x="240" y="1443"/>
                </a:lnTo>
                <a:lnTo>
                  <a:pt x="233" y="1445"/>
                </a:lnTo>
                <a:lnTo>
                  <a:pt x="226" y="1447"/>
                </a:lnTo>
                <a:lnTo>
                  <a:pt x="220" y="1451"/>
                </a:lnTo>
                <a:lnTo>
                  <a:pt x="215" y="1456"/>
                </a:lnTo>
                <a:lnTo>
                  <a:pt x="211" y="1465"/>
                </a:lnTo>
                <a:lnTo>
                  <a:pt x="207" y="1474"/>
                </a:lnTo>
                <a:lnTo>
                  <a:pt x="203" y="1474"/>
                </a:lnTo>
                <a:lnTo>
                  <a:pt x="199" y="1474"/>
                </a:lnTo>
                <a:lnTo>
                  <a:pt x="199" y="1469"/>
                </a:lnTo>
                <a:lnTo>
                  <a:pt x="199" y="1466"/>
                </a:lnTo>
                <a:lnTo>
                  <a:pt x="196" y="1466"/>
                </a:lnTo>
                <a:lnTo>
                  <a:pt x="192" y="1466"/>
                </a:lnTo>
                <a:lnTo>
                  <a:pt x="192" y="1462"/>
                </a:lnTo>
                <a:lnTo>
                  <a:pt x="192" y="1458"/>
                </a:lnTo>
                <a:lnTo>
                  <a:pt x="188" y="1458"/>
                </a:lnTo>
                <a:lnTo>
                  <a:pt x="184" y="1458"/>
                </a:lnTo>
                <a:lnTo>
                  <a:pt x="180" y="1451"/>
                </a:lnTo>
                <a:lnTo>
                  <a:pt x="176" y="1445"/>
                </a:lnTo>
                <a:lnTo>
                  <a:pt x="160" y="1444"/>
                </a:lnTo>
                <a:lnTo>
                  <a:pt x="143" y="1442"/>
                </a:lnTo>
                <a:lnTo>
                  <a:pt x="127" y="1440"/>
                </a:lnTo>
                <a:lnTo>
                  <a:pt x="111" y="1438"/>
                </a:lnTo>
                <a:lnTo>
                  <a:pt x="111" y="1433"/>
                </a:lnTo>
                <a:lnTo>
                  <a:pt x="111" y="1428"/>
                </a:lnTo>
                <a:lnTo>
                  <a:pt x="125" y="1423"/>
                </a:lnTo>
                <a:lnTo>
                  <a:pt x="136" y="1419"/>
                </a:lnTo>
                <a:lnTo>
                  <a:pt x="144" y="1415"/>
                </a:lnTo>
                <a:lnTo>
                  <a:pt x="150" y="1410"/>
                </a:lnTo>
                <a:lnTo>
                  <a:pt x="154" y="1407"/>
                </a:lnTo>
                <a:lnTo>
                  <a:pt x="156" y="1404"/>
                </a:lnTo>
                <a:lnTo>
                  <a:pt x="158" y="1399"/>
                </a:lnTo>
                <a:lnTo>
                  <a:pt x="159" y="1395"/>
                </a:lnTo>
                <a:lnTo>
                  <a:pt x="162" y="1384"/>
                </a:lnTo>
                <a:lnTo>
                  <a:pt x="164" y="1370"/>
                </a:lnTo>
                <a:lnTo>
                  <a:pt x="160" y="1370"/>
                </a:lnTo>
                <a:lnTo>
                  <a:pt x="157" y="1370"/>
                </a:lnTo>
                <a:lnTo>
                  <a:pt x="157" y="1366"/>
                </a:lnTo>
                <a:lnTo>
                  <a:pt x="157" y="1363"/>
                </a:lnTo>
                <a:lnTo>
                  <a:pt x="151" y="1363"/>
                </a:lnTo>
                <a:lnTo>
                  <a:pt x="148" y="1363"/>
                </a:lnTo>
                <a:lnTo>
                  <a:pt x="148" y="1354"/>
                </a:lnTo>
                <a:lnTo>
                  <a:pt x="148" y="1346"/>
                </a:lnTo>
                <a:lnTo>
                  <a:pt x="143" y="1346"/>
                </a:lnTo>
                <a:lnTo>
                  <a:pt x="140" y="1346"/>
                </a:lnTo>
                <a:lnTo>
                  <a:pt x="140" y="1342"/>
                </a:lnTo>
                <a:lnTo>
                  <a:pt x="140" y="1339"/>
                </a:lnTo>
                <a:lnTo>
                  <a:pt x="136" y="1339"/>
                </a:lnTo>
                <a:lnTo>
                  <a:pt x="133" y="1339"/>
                </a:lnTo>
                <a:lnTo>
                  <a:pt x="128" y="1327"/>
                </a:lnTo>
                <a:lnTo>
                  <a:pt x="125" y="1315"/>
                </a:lnTo>
                <a:lnTo>
                  <a:pt x="130" y="1310"/>
                </a:lnTo>
                <a:lnTo>
                  <a:pt x="136" y="1307"/>
                </a:lnTo>
                <a:lnTo>
                  <a:pt x="135" y="1297"/>
                </a:lnTo>
                <a:lnTo>
                  <a:pt x="134" y="1287"/>
                </a:lnTo>
                <a:lnTo>
                  <a:pt x="133" y="1279"/>
                </a:lnTo>
                <a:lnTo>
                  <a:pt x="133" y="1270"/>
                </a:lnTo>
                <a:lnTo>
                  <a:pt x="121" y="1268"/>
                </a:lnTo>
                <a:lnTo>
                  <a:pt x="111" y="1267"/>
                </a:lnTo>
                <a:lnTo>
                  <a:pt x="101" y="1265"/>
                </a:lnTo>
                <a:lnTo>
                  <a:pt x="90" y="1263"/>
                </a:lnTo>
                <a:lnTo>
                  <a:pt x="91" y="1244"/>
                </a:lnTo>
                <a:lnTo>
                  <a:pt x="93" y="1225"/>
                </a:lnTo>
                <a:lnTo>
                  <a:pt x="94" y="1206"/>
                </a:lnTo>
                <a:lnTo>
                  <a:pt x="97" y="1187"/>
                </a:lnTo>
                <a:lnTo>
                  <a:pt x="101" y="1187"/>
                </a:lnTo>
                <a:lnTo>
                  <a:pt x="104" y="1187"/>
                </a:lnTo>
                <a:lnTo>
                  <a:pt x="107" y="1179"/>
                </a:lnTo>
                <a:lnTo>
                  <a:pt x="108" y="1171"/>
                </a:lnTo>
                <a:lnTo>
                  <a:pt x="109" y="1162"/>
                </a:lnTo>
                <a:lnTo>
                  <a:pt x="110" y="1154"/>
                </a:lnTo>
                <a:lnTo>
                  <a:pt x="109" y="1136"/>
                </a:lnTo>
                <a:lnTo>
                  <a:pt x="109" y="1118"/>
                </a:lnTo>
                <a:lnTo>
                  <a:pt x="102" y="1116"/>
                </a:lnTo>
                <a:lnTo>
                  <a:pt x="97" y="1115"/>
                </a:lnTo>
                <a:lnTo>
                  <a:pt x="92" y="1107"/>
                </a:lnTo>
                <a:lnTo>
                  <a:pt x="87" y="1101"/>
                </a:lnTo>
                <a:lnTo>
                  <a:pt x="82" y="1094"/>
                </a:lnTo>
                <a:lnTo>
                  <a:pt x="76" y="1090"/>
                </a:lnTo>
                <a:lnTo>
                  <a:pt x="70" y="1086"/>
                </a:lnTo>
                <a:lnTo>
                  <a:pt x="61" y="1083"/>
                </a:lnTo>
                <a:lnTo>
                  <a:pt x="53" y="1081"/>
                </a:lnTo>
                <a:lnTo>
                  <a:pt x="44" y="1080"/>
                </a:lnTo>
                <a:lnTo>
                  <a:pt x="44" y="1065"/>
                </a:lnTo>
                <a:lnTo>
                  <a:pt x="44" y="1052"/>
                </a:lnTo>
                <a:lnTo>
                  <a:pt x="32" y="1049"/>
                </a:lnTo>
                <a:lnTo>
                  <a:pt x="22" y="1046"/>
                </a:lnTo>
                <a:lnTo>
                  <a:pt x="10" y="1043"/>
                </a:lnTo>
                <a:lnTo>
                  <a:pt x="0" y="1040"/>
                </a:lnTo>
                <a:lnTo>
                  <a:pt x="0" y="1031"/>
                </a:lnTo>
                <a:lnTo>
                  <a:pt x="2" y="1022"/>
                </a:lnTo>
                <a:lnTo>
                  <a:pt x="4" y="1013"/>
                </a:lnTo>
                <a:lnTo>
                  <a:pt x="8" y="1006"/>
                </a:lnTo>
                <a:lnTo>
                  <a:pt x="14" y="1000"/>
                </a:lnTo>
                <a:lnTo>
                  <a:pt x="20" y="995"/>
                </a:lnTo>
                <a:lnTo>
                  <a:pt x="24" y="994"/>
                </a:lnTo>
                <a:lnTo>
                  <a:pt x="28" y="993"/>
                </a:lnTo>
                <a:lnTo>
                  <a:pt x="33" y="992"/>
                </a:lnTo>
                <a:lnTo>
                  <a:pt x="38" y="992"/>
                </a:lnTo>
                <a:lnTo>
                  <a:pt x="43" y="995"/>
                </a:lnTo>
                <a:lnTo>
                  <a:pt x="47" y="998"/>
                </a:lnTo>
                <a:lnTo>
                  <a:pt x="51" y="1000"/>
                </a:lnTo>
                <a:lnTo>
                  <a:pt x="55" y="1002"/>
                </a:lnTo>
                <a:lnTo>
                  <a:pt x="64" y="1003"/>
                </a:lnTo>
                <a:lnTo>
                  <a:pt x="76" y="1004"/>
                </a:lnTo>
                <a:lnTo>
                  <a:pt x="76" y="1011"/>
                </a:lnTo>
                <a:lnTo>
                  <a:pt x="76" y="1020"/>
                </a:lnTo>
                <a:lnTo>
                  <a:pt x="110" y="1019"/>
                </a:lnTo>
                <a:lnTo>
                  <a:pt x="134" y="1018"/>
                </a:lnTo>
                <a:lnTo>
                  <a:pt x="158" y="1016"/>
                </a:lnTo>
                <a:lnTo>
                  <a:pt x="192" y="1011"/>
                </a:lnTo>
                <a:lnTo>
                  <a:pt x="192" y="1003"/>
                </a:lnTo>
                <a:lnTo>
                  <a:pt x="192" y="996"/>
                </a:lnTo>
                <a:lnTo>
                  <a:pt x="196" y="996"/>
                </a:lnTo>
                <a:lnTo>
                  <a:pt x="199" y="996"/>
                </a:lnTo>
                <a:lnTo>
                  <a:pt x="199" y="983"/>
                </a:lnTo>
                <a:lnTo>
                  <a:pt x="199" y="972"/>
                </a:lnTo>
                <a:lnTo>
                  <a:pt x="203" y="972"/>
                </a:lnTo>
                <a:lnTo>
                  <a:pt x="207" y="972"/>
                </a:lnTo>
                <a:lnTo>
                  <a:pt x="207" y="966"/>
                </a:lnTo>
                <a:lnTo>
                  <a:pt x="207" y="961"/>
                </a:lnTo>
                <a:lnTo>
                  <a:pt x="221" y="957"/>
                </a:lnTo>
                <a:lnTo>
                  <a:pt x="229" y="956"/>
                </a:lnTo>
                <a:lnTo>
                  <a:pt x="239" y="955"/>
                </a:lnTo>
                <a:lnTo>
                  <a:pt x="253" y="955"/>
                </a:lnTo>
                <a:lnTo>
                  <a:pt x="275" y="970"/>
                </a:lnTo>
                <a:lnTo>
                  <a:pt x="300" y="985"/>
                </a:lnTo>
                <a:lnTo>
                  <a:pt x="312" y="994"/>
                </a:lnTo>
                <a:lnTo>
                  <a:pt x="323" y="1003"/>
                </a:lnTo>
                <a:lnTo>
                  <a:pt x="327" y="1007"/>
                </a:lnTo>
                <a:lnTo>
                  <a:pt x="331" y="1012"/>
                </a:lnTo>
                <a:lnTo>
                  <a:pt x="334" y="1018"/>
                </a:lnTo>
                <a:lnTo>
                  <a:pt x="335" y="1024"/>
                </a:lnTo>
                <a:lnTo>
                  <a:pt x="362" y="1026"/>
                </a:lnTo>
                <a:lnTo>
                  <a:pt x="384" y="1028"/>
                </a:lnTo>
                <a:lnTo>
                  <a:pt x="388" y="1028"/>
                </a:lnTo>
                <a:lnTo>
                  <a:pt x="392" y="1027"/>
                </a:lnTo>
                <a:lnTo>
                  <a:pt x="395" y="1026"/>
                </a:lnTo>
                <a:lnTo>
                  <a:pt x="399" y="1023"/>
                </a:lnTo>
                <a:lnTo>
                  <a:pt x="401" y="1020"/>
                </a:lnTo>
                <a:lnTo>
                  <a:pt x="403" y="1016"/>
                </a:lnTo>
                <a:lnTo>
                  <a:pt x="406" y="1010"/>
                </a:lnTo>
                <a:lnTo>
                  <a:pt x="408" y="1004"/>
                </a:lnTo>
                <a:lnTo>
                  <a:pt x="423" y="1000"/>
                </a:lnTo>
                <a:lnTo>
                  <a:pt x="440" y="996"/>
                </a:lnTo>
                <a:lnTo>
                  <a:pt x="457" y="992"/>
                </a:lnTo>
                <a:lnTo>
                  <a:pt x="474" y="988"/>
                </a:lnTo>
                <a:lnTo>
                  <a:pt x="474" y="984"/>
                </a:lnTo>
                <a:lnTo>
                  <a:pt x="474" y="980"/>
                </a:lnTo>
                <a:lnTo>
                  <a:pt x="502" y="980"/>
                </a:lnTo>
                <a:lnTo>
                  <a:pt x="530" y="980"/>
                </a:lnTo>
                <a:lnTo>
                  <a:pt x="558" y="980"/>
                </a:lnTo>
                <a:lnTo>
                  <a:pt x="586" y="980"/>
                </a:lnTo>
                <a:lnTo>
                  <a:pt x="586" y="976"/>
                </a:lnTo>
                <a:lnTo>
                  <a:pt x="586" y="972"/>
                </a:lnTo>
                <a:lnTo>
                  <a:pt x="597" y="976"/>
                </a:lnTo>
                <a:lnTo>
                  <a:pt x="610" y="980"/>
                </a:lnTo>
                <a:lnTo>
                  <a:pt x="610" y="984"/>
                </a:lnTo>
                <a:lnTo>
                  <a:pt x="610" y="988"/>
                </a:lnTo>
                <a:lnTo>
                  <a:pt x="623" y="994"/>
                </a:lnTo>
                <a:lnTo>
                  <a:pt x="637" y="1002"/>
                </a:lnTo>
                <a:lnTo>
                  <a:pt x="649" y="1010"/>
                </a:lnTo>
                <a:lnTo>
                  <a:pt x="661" y="1019"/>
                </a:lnTo>
                <a:lnTo>
                  <a:pt x="673" y="1027"/>
                </a:lnTo>
                <a:lnTo>
                  <a:pt x="685" y="1035"/>
                </a:lnTo>
                <a:lnTo>
                  <a:pt x="699" y="1043"/>
                </a:lnTo>
                <a:lnTo>
                  <a:pt x="712" y="1048"/>
                </a:lnTo>
                <a:lnTo>
                  <a:pt x="712" y="1051"/>
                </a:lnTo>
                <a:lnTo>
                  <a:pt x="712" y="1056"/>
                </a:lnTo>
                <a:lnTo>
                  <a:pt x="721" y="1056"/>
                </a:lnTo>
                <a:lnTo>
                  <a:pt x="730" y="1056"/>
                </a:lnTo>
                <a:lnTo>
                  <a:pt x="730" y="1059"/>
                </a:lnTo>
                <a:lnTo>
                  <a:pt x="730" y="1064"/>
                </a:lnTo>
                <a:lnTo>
                  <a:pt x="750" y="1070"/>
                </a:lnTo>
                <a:lnTo>
                  <a:pt x="768" y="1075"/>
                </a:lnTo>
                <a:lnTo>
                  <a:pt x="787" y="1080"/>
                </a:lnTo>
                <a:lnTo>
                  <a:pt x="809" y="1083"/>
                </a:lnTo>
                <a:lnTo>
                  <a:pt x="815" y="1068"/>
                </a:lnTo>
                <a:lnTo>
                  <a:pt x="825" y="1050"/>
                </a:lnTo>
                <a:lnTo>
                  <a:pt x="838" y="1026"/>
                </a:lnTo>
                <a:lnTo>
                  <a:pt x="852" y="996"/>
                </a:lnTo>
                <a:lnTo>
                  <a:pt x="857" y="996"/>
                </a:lnTo>
                <a:lnTo>
                  <a:pt x="861" y="996"/>
                </a:lnTo>
                <a:lnTo>
                  <a:pt x="861" y="992"/>
                </a:lnTo>
                <a:lnTo>
                  <a:pt x="861" y="988"/>
                </a:lnTo>
                <a:lnTo>
                  <a:pt x="865" y="988"/>
                </a:lnTo>
                <a:lnTo>
                  <a:pt x="869" y="988"/>
                </a:lnTo>
                <a:lnTo>
                  <a:pt x="870" y="980"/>
                </a:lnTo>
                <a:lnTo>
                  <a:pt x="871" y="973"/>
                </a:lnTo>
                <a:lnTo>
                  <a:pt x="872" y="966"/>
                </a:lnTo>
                <a:lnTo>
                  <a:pt x="875" y="957"/>
                </a:lnTo>
                <a:lnTo>
                  <a:pt x="880" y="943"/>
                </a:lnTo>
                <a:lnTo>
                  <a:pt x="888" y="927"/>
                </a:lnTo>
                <a:lnTo>
                  <a:pt x="895" y="912"/>
                </a:lnTo>
                <a:lnTo>
                  <a:pt x="902" y="896"/>
                </a:lnTo>
                <a:lnTo>
                  <a:pt x="908" y="881"/>
                </a:lnTo>
                <a:lnTo>
                  <a:pt x="913" y="864"/>
                </a:lnTo>
                <a:lnTo>
                  <a:pt x="908" y="864"/>
                </a:lnTo>
                <a:lnTo>
                  <a:pt x="905" y="864"/>
                </a:lnTo>
                <a:lnTo>
                  <a:pt x="905" y="857"/>
                </a:lnTo>
                <a:lnTo>
                  <a:pt x="905" y="850"/>
                </a:lnTo>
                <a:lnTo>
                  <a:pt x="900" y="850"/>
                </a:lnTo>
                <a:lnTo>
                  <a:pt x="897" y="850"/>
                </a:lnTo>
                <a:lnTo>
                  <a:pt x="891" y="834"/>
                </a:lnTo>
                <a:lnTo>
                  <a:pt x="887" y="820"/>
                </a:lnTo>
                <a:lnTo>
                  <a:pt x="884" y="806"/>
                </a:lnTo>
                <a:lnTo>
                  <a:pt x="881" y="789"/>
                </a:lnTo>
                <a:lnTo>
                  <a:pt x="889" y="784"/>
                </a:lnTo>
                <a:lnTo>
                  <a:pt x="892" y="781"/>
                </a:lnTo>
                <a:lnTo>
                  <a:pt x="895" y="778"/>
                </a:lnTo>
                <a:lnTo>
                  <a:pt x="897" y="773"/>
                </a:lnTo>
                <a:lnTo>
                  <a:pt x="900" y="773"/>
                </a:lnTo>
                <a:lnTo>
                  <a:pt x="905" y="773"/>
                </a:lnTo>
                <a:lnTo>
                  <a:pt x="905" y="768"/>
                </a:lnTo>
                <a:lnTo>
                  <a:pt x="907" y="764"/>
                </a:lnTo>
                <a:lnTo>
                  <a:pt x="910" y="758"/>
                </a:lnTo>
                <a:lnTo>
                  <a:pt x="914" y="752"/>
                </a:lnTo>
                <a:lnTo>
                  <a:pt x="923" y="741"/>
                </a:lnTo>
                <a:lnTo>
                  <a:pt x="934" y="729"/>
                </a:lnTo>
                <a:lnTo>
                  <a:pt x="947" y="719"/>
                </a:lnTo>
                <a:lnTo>
                  <a:pt x="959" y="710"/>
                </a:lnTo>
                <a:lnTo>
                  <a:pt x="971" y="702"/>
                </a:lnTo>
                <a:lnTo>
                  <a:pt x="980" y="697"/>
                </a:lnTo>
                <a:lnTo>
                  <a:pt x="979" y="689"/>
                </a:lnTo>
                <a:lnTo>
                  <a:pt x="977" y="681"/>
                </a:lnTo>
                <a:lnTo>
                  <a:pt x="950" y="676"/>
                </a:lnTo>
                <a:lnTo>
                  <a:pt x="923" y="672"/>
                </a:lnTo>
                <a:lnTo>
                  <a:pt x="896" y="669"/>
                </a:lnTo>
                <a:lnTo>
                  <a:pt x="869" y="665"/>
                </a:lnTo>
                <a:lnTo>
                  <a:pt x="869" y="662"/>
                </a:lnTo>
                <a:lnTo>
                  <a:pt x="869" y="658"/>
                </a:lnTo>
                <a:lnTo>
                  <a:pt x="865" y="658"/>
                </a:lnTo>
                <a:lnTo>
                  <a:pt x="861" y="658"/>
                </a:lnTo>
                <a:lnTo>
                  <a:pt x="861" y="662"/>
                </a:lnTo>
                <a:lnTo>
                  <a:pt x="861" y="665"/>
                </a:lnTo>
                <a:lnTo>
                  <a:pt x="850" y="663"/>
                </a:lnTo>
                <a:lnTo>
                  <a:pt x="840" y="662"/>
                </a:lnTo>
                <a:lnTo>
                  <a:pt x="838" y="657"/>
                </a:lnTo>
                <a:lnTo>
                  <a:pt x="837" y="654"/>
                </a:lnTo>
                <a:lnTo>
                  <a:pt x="841" y="654"/>
                </a:lnTo>
                <a:lnTo>
                  <a:pt x="844" y="654"/>
                </a:lnTo>
                <a:lnTo>
                  <a:pt x="846" y="644"/>
                </a:lnTo>
                <a:lnTo>
                  <a:pt x="848" y="635"/>
                </a:lnTo>
                <a:lnTo>
                  <a:pt x="850" y="627"/>
                </a:lnTo>
                <a:lnTo>
                  <a:pt x="852" y="617"/>
                </a:lnTo>
                <a:lnTo>
                  <a:pt x="857" y="617"/>
                </a:lnTo>
                <a:lnTo>
                  <a:pt x="861" y="617"/>
                </a:lnTo>
                <a:lnTo>
                  <a:pt x="861" y="609"/>
                </a:lnTo>
                <a:lnTo>
                  <a:pt x="861" y="602"/>
                </a:lnTo>
                <a:lnTo>
                  <a:pt x="865" y="602"/>
                </a:lnTo>
                <a:lnTo>
                  <a:pt x="869" y="602"/>
                </a:lnTo>
                <a:lnTo>
                  <a:pt x="870" y="591"/>
                </a:lnTo>
                <a:lnTo>
                  <a:pt x="872" y="583"/>
                </a:lnTo>
                <a:lnTo>
                  <a:pt x="874" y="580"/>
                </a:lnTo>
                <a:lnTo>
                  <a:pt x="875" y="578"/>
                </a:lnTo>
                <a:lnTo>
                  <a:pt x="878" y="575"/>
                </a:lnTo>
                <a:lnTo>
                  <a:pt x="880" y="573"/>
                </a:lnTo>
                <a:lnTo>
                  <a:pt x="887" y="571"/>
                </a:lnTo>
                <a:lnTo>
                  <a:pt x="894" y="569"/>
                </a:lnTo>
                <a:lnTo>
                  <a:pt x="902" y="566"/>
                </a:lnTo>
                <a:lnTo>
                  <a:pt x="913" y="566"/>
                </a:lnTo>
                <a:lnTo>
                  <a:pt x="913" y="561"/>
                </a:lnTo>
                <a:lnTo>
                  <a:pt x="913" y="557"/>
                </a:lnTo>
                <a:lnTo>
                  <a:pt x="927" y="553"/>
                </a:lnTo>
                <a:lnTo>
                  <a:pt x="942" y="550"/>
                </a:lnTo>
                <a:lnTo>
                  <a:pt x="957" y="546"/>
                </a:lnTo>
                <a:lnTo>
                  <a:pt x="972" y="542"/>
                </a:lnTo>
                <a:lnTo>
                  <a:pt x="972" y="537"/>
                </a:lnTo>
                <a:lnTo>
                  <a:pt x="972" y="533"/>
                </a:lnTo>
                <a:lnTo>
                  <a:pt x="984" y="528"/>
                </a:lnTo>
                <a:lnTo>
                  <a:pt x="991" y="525"/>
                </a:lnTo>
                <a:lnTo>
                  <a:pt x="999" y="523"/>
                </a:lnTo>
                <a:lnTo>
                  <a:pt x="1008" y="522"/>
                </a:lnTo>
                <a:lnTo>
                  <a:pt x="1008" y="518"/>
                </a:lnTo>
                <a:lnTo>
                  <a:pt x="1008" y="515"/>
                </a:lnTo>
                <a:lnTo>
                  <a:pt x="1012" y="514"/>
                </a:lnTo>
                <a:lnTo>
                  <a:pt x="1016" y="513"/>
                </a:lnTo>
                <a:lnTo>
                  <a:pt x="1019" y="510"/>
                </a:lnTo>
                <a:lnTo>
                  <a:pt x="1022" y="507"/>
                </a:lnTo>
                <a:lnTo>
                  <a:pt x="1027" y="501"/>
                </a:lnTo>
                <a:lnTo>
                  <a:pt x="1032" y="494"/>
                </a:lnTo>
                <a:lnTo>
                  <a:pt x="1029" y="494"/>
                </a:lnTo>
                <a:lnTo>
                  <a:pt x="1025" y="494"/>
                </a:lnTo>
                <a:lnTo>
                  <a:pt x="1025" y="490"/>
                </a:lnTo>
                <a:lnTo>
                  <a:pt x="1025" y="486"/>
                </a:lnTo>
                <a:lnTo>
                  <a:pt x="1020" y="486"/>
                </a:lnTo>
                <a:lnTo>
                  <a:pt x="1016" y="486"/>
                </a:lnTo>
                <a:lnTo>
                  <a:pt x="1016" y="482"/>
                </a:lnTo>
                <a:lnTo>
                  <a:pt x="1016" y="478"/>
                </a:lnTo>
                <a:lnTo>
                  <a:pt x="1011" y="477"/>
                </a:lnTo>
                <a:lnTo>
                  <a:pt x="1006" y="474"/>
                </a:lnTo>
                <a:lnTo>
                  <a:pt x="1001" y="471"/>
                </a:lnTo>
                <a:lnTo>
                  <a:pt x="997" y="468"/>
                </a:lnTo>
                <a:lnTo>
                  <a:pt x="988" y="459"/>
                </a:lnTo>
                <a:lnTo>
                  <a:pt x="980" y="450"/>
                </a:lnTo>
                <a:lnTo>
                  <a:pt x="983" y="443"/>
                </a:lnTo>
                <a:lnTo>
                  <a:pt x="985" y="436"/>
                </a:lnTo>
                <a:lnTo>
                  <a:pt x="989" y="428"/>
                </a:lnTo>
                <a:lnTo>
                  <a:pt x="992" y="423"/>
                </a:lnTo>
                <a:lnTo>
                  <a:pt x="998" y="417"/>
                </a:lnTo>
                <a:lnTo>
                  <a:pt x="1003" y="412"/>
                </a:lnTo>
                <a:lnTo>
                  <a:pt x="1008" y="408"/>
                </a:lnTo>
                <a:lnTo>
                  <a:pt x="1014" y="404"/>
                </a:lnTo>
                <a:lnTo>
                  <a:pt x="1027" y="396"/>
                </a:lnTo>
                <a:lnTo>
                  <a:pt x="1040" y="392"/>
                </a:lnTo>
                <a:lnTo>
                  <a:pt x="1054" y="388"/>
                </a:lnTo>
                <a:lnTo>
                  <a:pt x="1068" y="387"/>
                </a:lnTo>
                <a:lnTo>
                  <a:pt x="1071" y="377"/>
                </a:lnTo>
                <a:lnTo>
                  <a:pt x="1075" y="367"/>
                </a:lnTo>
                <a:lnTo>
                  <a:pt x="1080" y="357"/>
                </a:lnTo>
                <a:lnTo>
                  <a:pt x="1085" y="348"/>
                </a:lnTo>
                <a:lnTo>
                  <a:pt x="1078" y="347"/>
                </a:lnTo>
                <a:lnTo>
                  <a:pt x="1074" y="344"/>
                </a:lnTo>
                <a:lnTo>
                  <a:pt x="1070" y="342"/>
                </a:lnTo>
                <a:lnTo>
                  <a:pt x="1067" y="339"/>
                </a:lnTo>
                <a:lnTo>
                  <a:pt x="1065" y="335"/>
                </a:lnTo>
                <a:lnTo>
                  <a:pt x="1064" y="331"/>
                </a:lnTo>
                <a:lnTo>
                  <a:pt x="1063" y="326"/>
                </a:lnTo>
                <a:lnTo>
                  <a:pt x="1063" y="320"/>
                </a:lnTo>
                <a:lnTo>
                  <a:pt x="1067" y="314"/>
                </a:lnTo>
                <a:lnTo>
                  <a:pt x="1070" y="309"/>
                </a:lnTo>
                <a:lnTo>
                  <a:pt x="1072" y="303"/>
                </a:lnTo>
                <a:lnTo>
                  <a:pt x="1073" y="296"/>
                </a:lnTo>
                <a:lnTo>
                  <a:pt x="1074" y="281"/>
                </a:lnTo>
                <a:lnTo>
                  <a:pt x="1076" y="268"/>
                </a:lnTo>
                <a:lnTo>
                  <a:pt x="1080" y="268"/>
                </a:lnTo>
                <a:lnTo>
                  <a:pt x="1085" y="268"/>
                </a:lnTo>
                <a:lnTo>
                  <a:pt x="1074" y="251"/>
                </a:lnTo>
                <a:lnTo>
                  <a:pt x="1067" y="237"/>
                </a:lnTo>
                <a:lnTo>
                  <a:pt x="1065" y="229"/>
                </a:lnTo>
                <a:lnTo>
                  <a:pt x="1063" y="221"/>
                </a:lnTo>
                <a:lnTo>
                  <a:pt x="1062" y="213"/>
                </a:lnTo>
                <a:lnTo>
                  <a:pt x="1061" y="202"/>
                </a:lnTo>
                <a:lnTo>
                  <a:pt x="1056" y="202"/>
                </a:lnTo>
                <a:lnTo>
                  <a:pt x="1053" y="202"/>
                </a:lnTo>
                <a:lnTo>
                  <a:pt x="1053" y="194"/>
                </a:lnTo>
                <a:lnTo>
                  <a:pt x="1053" y="187"/>
                </a:lnTo>
                <a:lnTo>
                  <a:pt x="1056" y="187"/>
                </a:lnTo>
                <a:lnTo>
                  <a:pt x="1061" y="187"/>
                </a:lnTo>
                <a:lnTo>
                  <a:pt x="1061" y="183"/>
                </a:lnTo>
                <a:lnTo>
                  <a:pt x="1061" y="179"/>
                </a:lnTo>
                <a:lnTo>
                  <a:pt x="1068" y="179"/>
                </a:lnTo>
                <a:lnTo>
                  <a:pt x="1076" y="179"/>
                </a:lnTo>
                <a:lnTo>
                  <a:pt x="1076" y="175"/>
                </a:lnTo>
                <a:lnTo>
                  <a:pt x="1076" y="171"/>
                </a:lnTo>
                <a:lnTo>
                  <a:pt x="1094" y="166"/>
                </a:lnTo>
                <a:lnTo>
                  <a:pt x="1115" y="158"/>
                </a:lnTo>
                <a:lnTo>
                  <a:pt x="1139" y="149"/>
                </a:lnTo>
                <a:lnTo>
                  <a:pt x="1164" y="143"/>
                </a:lnTo>
                <a:lnTo>
                  <a:pt x="1164" y="139"/>
                </a:lnTo>
                <a:lnTo>
                  <a:pt x="1164" y="136"/>
                </a:lnTo>
                <a:lnTo>
                  <a:pt x="1172" y="133"/>
                </a:lnTo>
                <a:lnTo>
                  <a:pt x="1180" y="128"/>
                </a:lnTo>
                <a:lnTo>
                  <a:pt x="1187" y="122"/>
                </a:lnTo>
                <a:lnTo>
                  <a:pt x="1196" y="119"/>
                </a:lnTo>
                <a:lnTo>
                  <a:pt x="1196" y="115"/>
                </a:lnTo>
                <a:lnTo>
                  <a:pt x="1196" y="112"/>
                </a:lnTo>
                <a:lnTo>
                  <a:pt x="1201" y="112"/>
                </a:lnTo>
                <a:lnTo>
                  <a:pt x="1207" y="112"/>
                </a:lnTo>
                <a:lnTo>
                  <a:pt x="1208" y="104"/>
                </a:lnTo>
                <a:lnTo>
                  <a:pt x="1211" y="98"/>
                </a:lnTo>
                <a:lnTo>
                  <a:pt x="1214" y="92"/>
                </a:lnTo>
                <a:lnTo>
                  <a:pt x="1220" y="89"/>
                </a:lnTo>
                <a:lnTo>
                  <a:pt x="1226" y="87"/>
                </a:lnTo>
                <a:lnTo>
                  <a:pt x="1233" y="85"/>
                </a:lnTo>
                <a:lnTo>
                  <a:pt x="1239" y="84"/>
                </a:lnTo>
                <a:lnTo>
                  <a:pt x="1246" y="83"/>
                </a:lnTo>
                <a:lnTo>
                  <a:pt x="1246" y="89"/>
                </a:lnTo>
                <a:lnTo>
                  <a:pt x="1246" y="96"/>
                </a:lnTo>
                <a:lnTo>
                  <a:pt x="1261" y="97"/>
                </a:lnTo>
                <a:lnTo>
                  <a:pt x="1277" y="99"/>
                </a:lnTo>
                <a:lnTo>
                  <a:pt x="1291" y="101"/>
                </a:lnTo>
                <a:lnTo>
                  <a:pt x="1307" y="104"/>
                </a:lnTo>
                <a:lnTo>
                  <a:pt x="1307" y="99"/>
                </a:lnTo>
                <a:lnTo>
                  <a:pt x="1307" y="96"/>
                </a:lnTo>
                <a:lnTo>
                  <a:pt x="1310" y="93"/>
                </a:lnTo>
                <a:lnTo>
                  <a:pt x="1314" y="91"/>
                </a:lnTo>
                <a:lnTo>
                  <a:pt x="1314" y="81"/>
                </a:lnTo>
                <a:lnTo>
                  <a:pt x="1313" y="73"/>
                </a:lnTo>
                <a:lnTo>
                  <a:pt x="1312" y="65"/>
                </a:lnTo>
                <a:lnTo>
                  <a:pt x="1310" y="60"/>
                </a:lnTo>
                <a:lnTo>
                  <a:pt x="1306" y="56"/>
                </a:lnTo>
                <a:lnTo>
                  <a:pt x="1300" y="52"/>
                </a:lnTo>
                <a:lnTo>
                  <a:pt x="1292" y="50"/>
                </a:lnTo>
                <a:lnTo>
                  <a:pt x="1283" y="48"/>
                </a:lnTo>
                <a:lnTo>
                  <a:pt x="1288" y="35"/>
                </a:lnTo>
                <a:lnTo>
                  <a:pt x="1294" y="23"/>
                </a:lnTo>
                <a:lnTo>
                  <a:pt x="1300" y="12"/>
                </a:lnTo>
                <a:lnTo>
                  <a:pt x="1307" y="0"/>
                </a:lnTo>
                <a:lnTo>
                  <a:pt x="1316" y="1"/>
                </a:lnTo>
                <a:lnTo>
                  <a:pt x="1324" y="4"/>
                </a:lnTo>
                <a:lnTo>
                  <a:pt x="1334" y="6"/>
                </a:lnTo>
                <a:lnTo>
                  <a:pt x="1342" y="9"/>
                </a:lnTo>
                <a:lnTo>
                  <a:pt x="1344" y="13"/>
                </a:lnTo>
                <a:lnTo>
                  <a:pt x="1345" y="17"/>
                </a:lnTo>
                <a:lnTo>
                  <a:pt x="1347" y="20"/>
                </a:lnTo>
                <a:lnTo>
                  <a:pt x="1350" y="22"/>
                </a:lnTo>
                <a:lnTo>
                  <a:pt x="1356" y="26"/>
                </a:lnTo>
                <a:lnTo>
                  <a:pt x="1364" y="29"/>
                </a:lnTo>
                <a:lnTo>
                  <a:pt x="1379" y="34"/>
                </a:lnTo>
                <a:lnTo>
                  <a:pt x="1395" y="40"/>
                </a:lnTo>
                <a:lnTo>
                  <a:pt x="1402" y="53"/>
                </a:lnTo>
                <a:lnTo>
                  <a:pt x="1410" y="68"/>
                </a:lnTo>
                <a:lnTo>
                  <a:pt x="1420" y="69"/>
                </a:lnTo>
                <a:lnTo>
                  <a:pt x="1429" y="70"/>
                </a:lnTo>
                <a:lnTo>
                  <a:pt x="1438" y="72"/>
                </a:lnTo>
                <a:lnTo>
                  <a:pt x="1446" y="75"/>
                </a:lnTo>
                <a:lnTo>
                  <a:pt x="1453" y="79"/>
                </a:lnTo>
                <a:lnTo>
                  <a:pt x="1459" y="84"/>
                </a:lnTo>
                <a:lnTo>
                  <a:pt x="1465" y="91"/>
                </a:lnTo>
                <a:lnTo>
                  <a:pt x="1469" y="100"/>
                </a:lnTo>
                <a:lnTo>
                  <a:pt x="1474" y="102"/>
                </a:lnTo>
                <a:lnTo>
                  <a:pt x="1479" y="104"/>
                </a:lnTo>
                <a:lnTo>
                  <a:pt x="1479" y="109"/>
                </a:lnTo>
                <a:lnTo>
                  <a:pt x="1479" y="115"/>
                </a:lnTo>
                <a:lnTo>
                  <a:pt x="1471" y="119"/>
                </a:lnTo>
                <a:lnTo>
                  <a:pt x="1465" y="122"/>
                </a:lnTo>
                <a:lnTo>
                  <a:pt x="1465" y="128"/>
                </a:lnTo>
                <a:lnTo>
                  <a:pt x="1465" y="134"/>
                </a:lnTo>
                <a:lnTo>
                  <a:pt x="1476" y="138"/>
                </a:lnTo>
                <a:lnTo>
                  <a:pt x="1486" y="143"/>
                </a:lnTo>
                <a:lnTo>
                  <a:pt x="1484" y="152"/>
                </a:lnTo>
                <a:lnTo>
                  <a:pt x="1481" y="161"/>
                </a:lnTo>
                <a:lnTo>
                  <a:pt x="1478" y="169"/>
                </a:lnTo>
                <a:lnTo>
                  <a:pt x="1475" y="177"/>
                </a:lnTo>
                <a:lnTo>
                  <a:pt x="1470" y="186"/>
                </a:lnTo>
                <a:lnTo>
                  <a:pt x="1468" y="193"/>
                </a:lnTo>
                <a:lnTo>
                  <a:pt x="1466" y="201"/>
                </a:lnTo>
                <a:lnTo>
                  <a:pt x="1465" y="209"/>
                </a:lnTo>
                <a:lnTo>
                  <a:pt x="1475" y="209"/>
                </a:lnTo>
                <a:lnTo>
                  <a:pt x="1483" y="209"/>
                </a:lnTo>
                <a:lnTo>
                  <a:pt x="1490" y="208"/>
                </a:lnTo>
                <a:lnTo>
                  <a:pt x="1496" y="207"/>
                </a:lnTo>
                <a:lnTo>
                  <a:pt x="1502" y="204"/>
                </a:lnTo>
                <a:lnTo>
                  <a:pt x="1507" y="201"/>
                </a:lnTo>
                <a:lnTo>
                  <a:pt x="1510" y="198"/>
                </a:lnTo>
                <a:lnTo>
                  <a:pt x="1513" y="195"/>
                </a:lnTo>
                <a:lnTo>
                  <a:pt x="1518" y="186"/>
                </a:lnTo>
                <a:lnTo>
                  <a:pt x="1522" y="175"/>
                </a:lnTo>
                <a:lnTo>
                  <a:pt x="1525" y="162"/>
                </a:lnTo>
                <a:lnTo>
                  <a:pt x="1530" y="147"/>
                </a:lnTo>
                <a:lnTo>
                  <a:pt x="1539" y="149"/>
                </a:lnTo>
                <a:lnTo>
                  <a:pt x="1548" y="152"/>
                </a:lnTo>
                <a:lnTo>
                  <a:pt x="1557" y="154"/>
                </a:lnTo>
                <a:lnTo>
                  <a:pt x="1566" y="155"/>
                </a:lnTo>
                <a:lnTo>
                  <a:pt x="1566" y="159"/>
                </a:lnTo>
                <a:lnTo>
                  <a:pt x="1566" y="163"/>
                </a:lnTo>
                <a:lnTo>
                  <a:pt x="1574" y="163"/>
                </a:lnTo>
                <a:lnTo>
                  <a:pt x="1581" y="163"/>
                </a:lnTo>
                <a:lnTo>
                  <a:pt x="1590" y="163"/>
                </a:lnTo>
                <a:lnTo>
                  <a:pt x="1598" y="163"/>
                </a:lnTo>
                <a:lnTo>
                  <a:pt x="1595" y="169"/>
                </a:lnTo>
                <a:lnTo>
                  <a:pt x="1594" y="177"/>
                </a:lnTo>
                <a:lnTo>
                  <a:pt x="1592" y="192"/>
                </a:lnTo>
                <a:lnTo>
                  <a:pt x="1590" y="219"/>
                </a:lnTo>
                <a:lnTo>
                  <a:pt x="1587" y="220"/>
                </a:lnTo>
                <a:lnTo>
                  <a:pt x="1583" y="222"/>
                </a:lnTo>
                <a:lnTo>
                  <a:pt x="1595" y="228"/>
                </a:lnTo>
                <a:lnTo>
                  <a:pt x="1606" y="233"/>
                </a:lnTo>
                <a:lnTo>
                  <a:pt x="1618" y="239"/>
                </a:lnTo>
                <a:lnTo>
                  <a:pt x="1631" y="242"/>
                </a:lnTo>
                <a:lnTo>
                  <a:pt x="1644" y="245"/>
                </a:lnTo>
                <a:lnTo>
                  <a:pt x="1656" y="246"/>
                </a:lnTo>
                <a:lnTo>
                  <a:pt x="1670" y="246"/>
                </a:lnTo>
                <a:lnTo>
                  <a:pt x="1682" y="244"/>
                </a:lnTo>
                <a:lnTo>
                  <a:pt x="1683" y="229"/>
                </a:lnTo>
                <a:lnTo>
                  <a:pt x="1685" y="215"/>
                </a:lnTo>
                <a:lnTo>
                  <a:pt x="1689" y="215"/>
                </a:lnTo>
                <a:lnTo>
                  <a:pt x="1693" y="215"/>
                </a:lnTo>
                <a:lnTo>
                  <a:pt x="1693" y="207"/>
                </a:lnTo>
                <a:lnTo>
                  <a:pt x="1693" y="199"/>
                </a:lnTo>
                <a:lnTo>
                  <a:pt x="1721" y="199"/>
                </a:lnTo>
                <a:lnTo>
                  <a:pt x="1749" y="201"/>
                </a:lnTo>
                <a:lnTo>
                  <a:pt x="1776" y="203"/>
                </a:lnTo>
                <a:lnTo>
                  <a:pt x="1803" y="204"/>
                </a:lnTo>
                <a:lnTo>
                  <a:pt x="1803" y="193"/>
                </a:lnTo>
                <a:lnTo>
                  <a:pt x="1804" y="184"/>
                </a:lnTo>
                <a:lnTo>
                  <a:pt x="1807" y="174"/>
                </a:lnTo>
                <a:lnTo>
                  <a:pt x="1812" y="166"/>
                </a:lnTo>
                <a:lnTo>
                  <a:pt x="1818" y="166"/>
                </a:lnTo>
                <a:lnTo>
                  <a:pt x="1823" y="168"/>
                </a:lnTo>
                <a:lnTo>
                  <a:pt x="1827" y="170"/>
                </a:lnTo>
                <a:lnTo>
                  <a:pt x="1830" y="173"/>
                </a:lnTo>
                <a:lnTo>
                  <a:pt x="1836" y="182"/>
                </a:lnTo>
                <a:lnTo>
                  <a:pt x="1843" y="192"/>
                </a:lnTo>
                <a:lnTo>
                  <a:pt x="1857" y="194"/>
                </a:lnTo>
                <a:lnTo>
                  <a:pt x="1873" y="195"/>
                </a:lnTo>
                <a:lnTo>
                  <a:pt x="1876" y="209"/>
                </a:lnTo>
                <a:lnTo>
                  <a:pt x="1878" y="221"/>
                </a:lnTo>
                <a:lnTo>
                  <a:pt x="1881" y="233"/>
                </a:lnTo>
                <a:lnTo>
                  <a:pt x="1883" y="247"/>
                </a:lnTo>
                <a:lnTo>
                  <a:pt x="1908" y="252"/>
                </a:lnTo>
                <a:lnTo>
                  <a:pt x="1929" y="258"/>
                </a:lnTo>
                <a:lnTo>
                  <a:pt x="1947" y="264"/>
                </a:lnTo>
                <a:lnTo>
                  <a:pt x="1968" y="268"/>
                </a:lnTo>
                <a:lnTo>
                  <a:pt x="1969" y="263"/>
                </a:lnTo>
                <a:lnTo>
                  <a:pt x="1970" y="257"/>
                </a:lnTo>
                <a:lnTo>
                  <a:pt x="1975" y="256"/>
                </a:lnTo>
                <a:lnTo>
                  <a:pt x="1981" y="255"/>
                </a:lnTo>
                <a:lnTo>
                  <a:pt x="1981" y="251"/>
                </a:lnTo>
                <a:lnTo>
                  <a:pt x="1981" y="247"/>
                </a:lnTo>
                <a:lnTo>
                  <a:pt x="1993" y="248"/>
                </a:lnTo>
                <a:lnTo>
                  <a:pt x="2005" y="249"/>
                </a:lnTo>
                <a:lnTo>
                  <a:pt x="2018" y="250"/>
                </a:lnTo>
                <a:lnTo>
                  <a:pt x="2031" y="250"/>
                </a:lnTo>
                <a:lnTo>
                  <a:pt x="2031" y="244"/>
                </a:lnTo>
                <a:lnTo>
                  <a:pt x="2031" y="239"/>
                </a:lnTo>
                <a:lnTo>
                  <a:pt x="2036" y="239"/>
                </a:lnTo>
                <a:lnTo>
                  <a:pt x="2040" y="239"/>
                </a:lnTo>
                <a:lnTo>
                  <a:pt x="2040" y="223"/>
                </a:lnTo>
                <a:lnTo>
                  <a:pt x="2040" y="209"/>
                </a:lnTo>
                <a:lnTo>
                  <a:pt x="2040" y="193"/>
                </a:lnTo>
                <a:lnTo>
                  <a:pt x="2040" y="179"/>
                </a:lnTo>
                <a:lnTo>
                  <a:pt x="2044" y="179"/>
                </a:lnTo>
                <a:lnTo>
                  <a:pt x="2047" y="179"/>
                </a:lnTo>
                <a:lnTo>
                  <a:pt x="2047" y="170"/>
                </a:lnTo>
                <a:lnTo>
                  <a:pt x="2047" y="161"/>
                </a:lnTo>
                <a:lnTo>
                  <a:pt x="2047" y="152"/>
                </a:lnTo>
                <a:lnTo>
                  <a:pt x="2047" y="143"/>
                </a:lnTo>
                <a:lnTo>
                  <a:pt x="2035" y="143"/>
                </a:lnTo>
                <a:lnTo>
                  <a:pt x="2023" y="143"/>
                </a:lnTo>
                <a:lnTo>
                  <a:pt x="2025" y="129"/>
                </a:lnTo>
                <a:lnTo>
                  <a:pt x="2027" y="114"/>
                </a:lnTo>
                <a:lnTo>
                  <a:pt x="2044" y="114"/>
                </a:lnTo>
                <a:lnTo>
                  <a:pt x="2054" y="115"/>
                </a:lnTo>
                <a:lnTo>
                  <a:pt x="2063" y="116"/>
                </a:lnTo>
                <a:lnTo>
                  <a:pt x="2071" y="119"/>
                </a:lnTo>
                <a:lnTo>
                  <a:pt x="2071" y="122"/>
                </a:lnTo>
                <a:lnTo>
                  <a:pt x="2071" y="128"/>
                </a:lnTo>
                <a:lnTo>
                  <a:pt x="2101" y="131"/>
                </a:lnTo>
                <a:lnTo>
                  <a:pt x="2130" y="136"/>
                </a:lnTo>
                <a:lnTo>
                  <a:pt x="2159" y="142"/>
                </a:lnTo>
                <a:lnTo>
                  <a:pt x="2187" y="148"/>
                </a:lnTo>
                <a:lnTo>
                  <a:pt x="2216" y="155"/>
                </a:lnTo>
                <a:lnTo>
                  <a:pt x="2245" y="161"/>
                </a:lnTo>
                <a:lnTo>
                  <a:pt x="2274" y="167"/>
                </a:lnTo>
                <a:lnTo>
                  <a:pt x="2303" y="171"/>
                </a:lnTo>
                <a:lnTo>
                  <a:pt x="2303" y="180"/>
                </a:lnTo>
                <a:lnTo>
                  <a:pt x="2303" y="187"/>
                </a:lnTo>
                <a:lnTo>
                  <a:pt x="2303" y="195"/>
                </a:lnTo>
                <a:lnTo>
                  <a:pt x="2303" y="202"/>
                </a:lnTo>
                <a:lnTo>
                  <a:pt x="2298" y="202"/>
                </a:lnTo>
                <a:lnTo>
                  <a:pt x="2295" y="202"/>
                </a:lnTo>
                <a:lnTo>
                  <a:pt x="2292" y="223"/>
                </a:lnTo>
                <a:lnTo>
                  <a:pt x="2290" y="244"/>
                </a:lnTo>
                <a:lnTo>
                  <a:pt x="2288" y="265"/>
                </a:lnTo>
                <a:lnTo>
                  <a:pt x="2285" y="286"/>
                </a:lnTo>
                <a:lnTo>
                  <a:pt x="2282" y="286"/>
                </a:lnTo>
                <a:lnTo>
                  <a:pt x="2279" y="286"/>
                </a:lnTo>
                <a:lnTo>
                  <a:pt x="2273" y="318"/>
                </a:lnTo>
                <a:lnTo>
                  <a:pt x="2268" y="348"/>
                </a:lnTo>
                <a:lnTo>
                  <a:pt x="2264" y="380"/>
                </a:lnTo>
                <a:lnTo>
                  <a:pt x="2259" y="411"/>
                </a:lnTo>
                <a:lnTo>
                  <a:pt x="2288" y="412"/>
                </a:lnTo>
                <a:lnTo>
                  <a:pt x="2317" y="415"/>
                </a:lnTo>
                <a:lnTo>
                  <a:pt x="2346" y="419"/>
                </a:lnTo>
                <a:lnTo>
                  <a:pt x="2375" y="425"/>
                </a:lnTo>
                <a:lnTo>
                  <a:pt x="2376" y="436"/>
                </a:lnTo>
                <a:lnTo>
                  <a:pt x="2376" y="447"/>
                </a:lnTo>
                <a:lnTo>
                  <a:pt x="2377" y="459"/>
                </a:lnTo>
                <a:lnTo>
                  <a:pt x="2378" y="470"/>
                </a:lnTo>
                <a:lnTo>
                  <a:pt x="2374" y="470"/>
                </a:lnTo>
                <a:lnTo>
                  <a:pt x="2369" y="470"/>
                </a:lnTo>
                <a:lnTo>
                  <a:pt x="2367" y="480"/>
                </a:lnTo>
                <a:lnTo>
                  <a:pt x="2366" y="491"/>
                </a:lnTo>
                <a:lnTo>
                  <a:pt x="2357" y="489"/>
                </a:lnTo>
                <a:lnTo>
                  <a:pt x="2348" y="488"/>
                </a:lnTo>
                <a:lnTo>
                  <a:pt x="2339" y="487"/>
                </a:lnTo>
                <a:lnTo>
                  <a:pt x="2330" y="486"/>
                </a:lnTo>
                <a:lnTo>
                  <a:pt x="2327" y="495"/>
                </a:lnTo>
                <a:lnTo>
                  <a:pt x="2323" y="502"/>
                </a:lnTo>
                <a:lnTo>
                  <a:pt x="2321" y="506"/>
                </a:lnTo>
                <a:lnTo>
                  <a:pt x="2318" y="509"/>
                </a:lnTo>
                <a:lnTo>
                  <a:pt x="2315" y="513"/>
                </a:lnTo>
                <a:lnTo>
                  <a:pt x="2310" y="515"/>
                </a:lnTo>
                <a:lnTo>
                  <a:pt x="2310" y="518"/>
                </a:lnTo>
                <a:lnTo>
                  <a:pt x="2310" y="522"/>
                </a:lnTo>
                <a:lnTo>
                  <a:pt x="2306" y="522"/>
                </a:lnTo>
                <a:lnTo>
                  <a:pt x="2303" y="522"/>
                </a:lnTo>
                <a:lnTo>
                  <a:pt x="2303" y="531"/>
                </a:lnTo>
                <a:lnTo>
                  <a:pt x="2304" y="539"/>
                </a:lnTo>
                <a:lnTo>
                  <a:pt x="2305" y="549"/>
                </a:lnTo>
                <a:lnTo>
                  <a:pt x="2306" y="559"/>
                </a:lnTo>
                <a:lnTo>
                  <a:pt x="2298" y="563"/>
                </a:lnTo>
                <a:lnTo>
                  <a:pt x="2290" y="569"/>
                </a:lnTo>
                <a:lnTo>
                  <a:pt x="2290" y="574"/>
                </a:lnTo>
                <a:lnTo>
                  <a:pt x="2292" y="579"/>
                </a:lnTo>
                <a:lnTo>
                  <a:pt x="2294" y="582"/>
                </a:lnTo>
                <a:lnTo>
                  <a:pt x="2297" y="583"/>
                </a:lnTo>
                <a:lnTo>
                  <a:pt x="2300" y="584"/>
                </a:lnTo>
                <a:lnTo>
                  <a:pt x="2304" y="584"/>
                </a:lnTo>
                <a:lnTo>
                  <a:pt x="2308" y="584"/>
                </a:lnTo>
                <a:lnTo>
                  <a:pt x="2312" y="582"/>
                </a:lnTo>
                <a:lnTo>
                  <a:pt x="2331" y="574"/>
                </a:lnTo>
                <a:lnTo>
                  <a:pt x="2346" y="566"/>
                </a:lnTo>
                <a:lnTo>
                  <a:pt x="2339" y="602"/>
                </a:lnTo>
                <a:lnTo>
                  <a:pt x="2330" y="640"/>
                </a:lnTo>
                <a:lnTo>
                  <a:pt x="2326" y="659"/>
                </a:lnTo>
                <a:lnTo>
                  <a:pt x="2323" y="677"/>
                </a:lnTo>
                <a:lnTo>
                  <a:pt x="2321" y="695"/>
                </a:lnTo>
                <a:lnTo>
                  <a:pt x="2320" y="713"/>
                </a:lnTo>
                <a:lnTo>
                  <a:pt x="2326" y="719"/>
                </a:lnTo>
                <a:lnTo>
                  <a:pt x="2332" y="723"/>
                </a:lnTo>
                <a:lnTo>
                  <a:pt x="2339" y="728"/>
                </a:lnTo>
                <a:lnTo>
                  <a:pt x="2348" y="732"/>
                </a:lnTo>
                <a:lnTo>
                  <a:pt x="2363" y="741"/>
                </a:lnTo>
                <a:lnTo>
                  <a:pt x="2381" y="748"/>
                </a:lnTo>
                <a:lnTo>
                  <a:pt x="2397" y="755"/>
                </a:lnTo>
                <a:lnTo>
                  <a:pt x="2414" y="764"/>
                </a:lnTo>
                <a:lnTo>
                  <a:pt x="2422" y="769"/>
                </a:lnTo>
                <a:lnTo>
                  <a:pt x="2430" y="773"/>
                </a:lnTo>
                <a:lnTo>
                  <a:pt x="2437" y="779"/>
                </a:lnTo>
                <a:lnTo>
                  <a:pt x="2444" y="784"/>
                </a:lnTo>
                <a:lnTo>
                  <a:pt x="2504" y="809"/>
                </a:lnTo>
                <a:lnTo>
                  <a:pt x="2537" y="823"/>
                </a:lnTo>
                <a:lnTo>
                  <a:pt x="2555" y="829"/>
                </a:lnTo>
                <a:lnTo>
                  <a:pt x="2569" y="832"/>
                </a:lnTo>
                <a:lnTo>
                  <a:pt x="2569" y="836"/>
                </a:lnTo>
                <a:lnTo>
                  <a:pt x="2569" y="840"/>
                </a:lnTo>
                <a:lnTo>
                  <a:pt x="2577" y="840"/>
                </a:lnTo>
                <a:lnTo>
                  <a:pt x="2586" y="840"/>
                </a:lnTo>
                <a:lnTo>
                  <a:pt x="2586" y="843"/>
                </a:lnTo>
                <a:lnTo>
                  <a:pt x="2589" y="847"/>
                </a:lnTo>
                <a:lnTo>
                  <a:pt x="2593" y="850"/>
                </a:lnTo>
                <a:lnTo>
                  <a:pt x="2599" y="854"/>
                </a:lnTo>
                <a:lnTo>
                  <a:pt x="2612" y="861"/>
                </a:lnTo>
                <a:lnTo>
                  <a:pt x="2628" y="869"/>
                </a:lnTo>
                <a:lnTo>
                  <a:pt x="2660" y="884"/>
                </a:lnTo>
                <a:lnTo>
                  <a:pt x="2682" y="892"/>
                </a:lnTo>
                <a:lnTo>
                  <a:pt x="2682" y="896"/>
                </a:lnTo>
                <a:lnTo>
                  <a:pt x="2682" y="900"/>
                </a:lnTo>
                <a:lnTo>
                  <a:pt x="2696" y="904"/>
                </a:lnTo>
                <a:lnTo>
                  <a:pt x="2711" y="907"/>
                </a:lnTo>
                <a:lnTo>
                  <a:pt x="2725" y="912"/>
                </a:lnTo>
                <a:lnTo>
                  <a:pt x="2739" y="918"/>
                </a:lnTo>
                <a:lnTo>
                  <a:pt x="2766" y="931"/>
                </a:lnTo>
                <a:lnTo>
                  <a:pt x="2793" y="945"/>
                </a:lnTo>
                <a:lnTo>
                  <a:pt x="2793" y="948"/>
                </a:lnTo>
                <a:lnTo>
                  <a:pt x="2793" y="952"/>
                </a:lnTo>
                <a:lnTo>
                  <a:pt x="2796" y="952"/>
                </a:lnTo>
                <a:lnTo>
                  <a:pt x="2801" y="952"/>
                </a:lnTo>
                <a:lnTo>
                  <a:pt x="2801" y="955"/>
                </a:lnTo>
                <a:lnTo>
                  <a:pt x="2801" y="961"/>
                </a:lnTo>
                <a:lnTo>
                  <a:pt x="2825" y="969"/>
                </a:lnTo>
                <a:lnTo>
                  <a:pt x="2849" y="978"/>
                </a:lnTo>
                <a:lnTo>
                  <a:pt x="2872" y="988"/>
                </a:lnTo>
                <a:lnTo>
                  <a:pt x="2896" y="996"/>
                </a:lnTo>
                <a:lnTo>
                  <a:pt x="2896" y="1000"/>
                </a:lnTo>
                <a:lnTo>
                  <a:pt x="2896" y="1004"/>
                </a:lnTo>
                <a:lnTo>
                  <a:pt x="2903" y="1004"/>
                </a:lnTo>
                <a:lnTo>
                  <a:pt x="2912" y="1004"/>
                </a:lnTo>
                <a:lnTo>
                  <a:pt x="2912" y="1008"/>
                </a:lnTo>
                <a:lnTo>
                  <a:pt x="2912" y="1011"/>
                </a:lnTo>
                <a:lnTo>
                  <a:pt x="2923" y="1015"/>
                </a:lnTo>
                <a:lnTo>
                  <a:pt x="2935" y="1019"/>
                </a:lnTo>
                <a:lnTo>
                  <a:pt x="2946" y="1023"/>
                </a:lnTo>
                <a:lnTo>
                  <a:pt x="2956" y="1028"/>
                </a:lnTo>
                <a:lnTo>
                  <a:pt x="2977" y="1037"/>
                </a:lnTo>
                <a:lnTo>
                  <a:pt x="2999" y="1048"/>
                </a:lnTo>
                <a:lnTo>
                  <a:pt x="2999" y="1051"/>
                </a:lnTo>
                <a:lnTo>
                  <a:pt x="2999" y="1056"/>
                </a:lnTo>
                <a:lnTo>
                  <a:pt x="3014" y="1060"/>
                </a:lnTo>
                <a:lnTo>
                  <a:pt x="3030" y="1066"/>
                </a:lnTo>
                <a:lnTo>
                  <a:pt x="3046" y="1073"/>
                </a:lnTo>
                <a:lnTo>
                  <a:pt x="3060" y="1080"/>
                </a:lnTo>
                <a:lnTo>
                  <a:pt x="3089" y="1094"/>
                </a:lnTo>
                <a:lnTo>
                  <a:pt x="3118" y="1107"/>
                </a:lnTo>
                <a:lnTo>
                  <a:pt x="3118" y="1111"/>
                </a:lnTo>
                <a:lnTo>
                  <a:pt x="3118" y="1115"/>
                </a:lnTo>
                <a:lnTo>
                  <a:pt x="3142" y="1123"/>
                </a:lnTo>
                <a:lnTo>
                  <a:pt x="3168" y="1135"/>
                </a:lnTo>
                <a:lnTo>
                  <a:pt x="3194" y="1145"/>
                </a:lnTo>
                <a:lnTo>
                  <a:pt x="3215" y="1151"/>
                </a:lnTo>
                <a:lnTo>
                  <a:pt x="3215" y="1156"/>
                </a:lnTo>
                <a:lnTo>
                  <a:pt x="3215" y="1160"/>
                </a:lnTo>
                <a:lnTo>
                  <a:pt x="3218" y="1160"/>
                </a:lnTo>
                <a:lnTo>
                  <a:pt x="3223" y="1160"/>
                </a:lnTo>
                <a:lnTo>
                  <a:pt x="3223" y="1163"/>
                </a:lnTo>
                <a:lnTo>
                  <a:pt x="3223" y="1167"/>
                </a:lnTo>
                <a:lnTo>
                  <a:pt x="3230" y="1167"/>
                </a:lnTo>
                <a:lnTo>
                  <a:pt x="3238" y="1167"/>
                </a:lnTo>
                <a:lnTo>
                  <a:pt x="3238" y="1171"/>
                </a:lnTo>
                <a:lnTo>
                  <a:pt x="3238" y="1175"/>
                </a:lnTo>
                <a:lnTo>
                  <a:pt x="3262" y="1183"/>
                </a:lnTo>
                <a:lnTo>
                  <a:pt x="3280" y="1190"/>
                </a:lnTo>
                <a:lnTo>
                  <a:pt x="3286" y="1193"/>
                </a:lnTo>
                <a:lnTo>
                  <a:pt x="3291" y="1197"/>
                </a:lnTo>
                <a:lnTo>
                  <a:pt x="3295" y="1201"/>
                </a:lnTo>
                <a:lnTo>
                  <a:pt x="3299" y="1206"/>
                </a:lnTo>
                <a:lnTo>
                  <a:pt x="3301" y="1213"/>
                </a:lnTo>
                <a:lnTo>
                  <a:pt x="3302" y="1219"/>
                </a:lnTo>
                <a:lnTo>
                  <a:pt x="3302" y="1226"/>
                </a:lnTo>
                <a:lnTo>
                  <a:pt x="3302" y="1234"/>
                </a:lnTo>
                <a:lnTo>
                  <a:pt x="3301" y="1254"/>
                </a:lnTo>
                <a:lnTo>
                  <a:pt x="3298" y="1279"/>
                </a:lnTo>
                <a:lnTo>
                  <a:pt x="3294" y="1279"/>
                </a:lnTo>
                <a:lnTo>
                  <a:pt x="3290" y="1279"/>
                </a:lnTo>
                <a:lnTo>
                  <a:pt x="3288" y="1298"/>
                </a:lnTo>
                <a:lnTo>
                  <a:pt x="3286" y="1316"/>
                </a:lnTo>
                <a:lnTo>
                  <a:pt x="3284" y="1336"/>
                </a:lnTo>
                <a:lnTo>
                  <a:pt x="3282" y="1355"/>
                </a:lnTo>
                <a:lnTo>
                  <a:pt x="3278" y="1355"/>
                </a:lnTo>
                <a:lnTo>
                  <a:pt x="3274" y="1355"/>
                </a:lnTo>
                <a:lnTo>
                  <a:pt x="3274" y="1371"/>
                </a:lnTo>
                <a:lnTo>
                  <a:pt x="3274" y="1389"/>
                </a:lnTo>
                <a:lnTo>
                  <a:pt x="3274" y="1406"/>
                </a:lnTo>
                <a:lnTo>
                  <a:pt x="3274" y="1422"/>
                </a:lnTo>
                <a:lnTo>
                  <a:pt x="3271" y="1422"/>
                </a:lnTo>
                <a:lnTo>
                  <a:pt x="3266" y="1422"/>
                </a:lnTo>
                <a:lnTo>
                  <a:pt x="3262" y="1456"/>
                </a:lnTo>
                <a:lnTo>
                  <a:pt x="3256" y="1489"/>
                </a:lnTo>
                <a:lnTo>
                  <a:pt x="3253" y="1504"/>
                </a:lnTo>
                <a:lnTo>
                  <a:pt x="3250" y="1521"/>
                </a:lnTo>
                <a:lnTo>
                  <a:pt x="3248" y="1537"/>
                </a:lnTo>
                <a:lnTo>
                  <a:pt x="3247" y="1554"/>
                </a:lnTo>
                <a:lnTo>
                  <a:pt x="3242" y="1554"/>
                </a:lnTo>
                <a:lnTo>
                  <a:pt x="3238" y="1554"/>
                </a:lnTo>
                <a:lnTo>
                  <a:pt x="3231" y="1585"/>
                </a:lnTo>
                <a:lnTo>
                  <a:pt x="3227" y="1607"/>
                </a:lnTo>
                <a:lnTo>
                  <a:pt x="3225" y="1627"/>
                </a:lnTo>
                <a:lnTo>
                  <a:pt x="3223" y="1657"/>
                </a:lnTo>
                <a:lnTo>
                  <a:pt x="3207" y="1656"/>
                </a:lnTo>
                <a:lnTo>
                  <a:pt x="3192" y="1655"/>
                </a:lnTo>
                <a:lnTo>
                  <a:pt x="3177" y="1655"/>
                </a:lnTo>
                <a:lnTo>
                  <a:pt x="3163" y="1653"/>
                </a:lnTo>
                <a:lnTo>
                  <a:pt x="3163" y="1648"/>
                </a:lnTo>
                <a:lnTo>
                  <a:pt x="3163" y="1645"/>
                </a:lnTo>
                <a:lnTo>
                  <a:pt x="3149" y="1645"/>
                </a:lnTo>
                <a:lnTo>
                  <a:pt x="3137" y="1645"/>
                </a:lnTo>
                <a:lnTo>
                  <a:pt x="3124" y="1645"/>
                </a:lnTo>
                <a:lnTo>
                  <a:pt x="3111" y="1645"/>
                </a:lnTo>
                <a:lnTo>
                  <a:pt x="3111" y="1641"/>
                </a:lnTo>
                <a:lnTo>
                  <a:pt x="3111" y="1638"/>
                </a:lnTo>
                <a:lnTo>
                  <a:pt x="3086" y="1636"/>
                </a:lnTo>
                <a:lnTo>
                  <a:pt x="3062" y="1634"/>
                </a:lnTo>
                <a:lnTo>
                  <a:pt x="3037" y="1631"/>
                </a:lnTo>
                <a:lnTo>
                  <a:pt x="3013" y="1629"/>
                </a:lnTo>
                <a:lnTo>
                  <a:pt x="2990" y="1628"/>
                </a:lnTo>
                <a:lnTo>
                  <a:pt x="2966" y="1627"/>
                </a:lnTo>
                <a:lnTo>
                  <a:pt x="2941" y="1628"/>
                </a:lnTo>
                <a:lnTo>
                  <a:pt x="2916" y="1630"/>
                </a:lnTo>
                <a:lnTo>
                  <a:pt x="2916" y="1624"/>
                </a:lnTo>
                <a:lnTo>
                  <a:pt x="2916" y="1621"/>
                </a:lnTo>
                <a:lnTo>
                  <a:pt x="2905" y="1621"/>
                </a:lnTo>
                <a:lnTo>
                  <a:pt x="2894" y="1621"/>
                </a:lnTo>
                <a:lnTo>
                  <a:pt x="2883" y="1621"/>
                </a:lnTo>
                <a:lnTo>
                  <a:pt x="2872" y="1621"/>
                </a:lnTo>
                <a:lnTo>
                  <a:pt x="2872" y="1617"/>
                </a:lnTo>
                <a:lnTo>
                  <a:pt x="2872" y="1614"/>
                </a:lnTo>
                <a:lnTo>
                  <a:pt x="2860" y="1614"/>
                </a:lnTo>
                <a:lnTo>
                  <a:pt x="2849" y="1614"/>
                </a:lnTo>
                <a:lnTo>
                  <a:pt x="2849" y="1609"/>
                </a:lnTo>
                <a:lnTo>
                  <a:pt x="2849" y="1606"/>
                </a:lnTo>
                <a:lnTo>
                  <a:pt x="2830" y="1605"/>
                </a:lnTo>
                <a:lnTo>
                  <a:pt x="2814" y="1605"/>
                </a:lnTo>
                <a:lnTo>
                  <a:pt x="2807" y="1605"/>
                </a:lnTo>
                <a:lnTo>
                  <a:pt x="2799" y="1607"/>
                </a:lnTo>
                <a:lnTo>
                  <a:pt x="2790" y="1609"/>
                </a:lnTo>
                <a:lnTo>
                  <a:pt x="2782" y="1613"/>
                </a:lnTo>
                <a:lnTo>
                  <a:pt x="2780" y="1620"/>
                </a:lnTo>
                <a:lnTo>
                  <a:pt x="2779" y="1629"/>
                </a:lnTo>
                <a:lnTo>
                  <a:pt x="2778" y="1637"/>
                </a:lnTo>
                <a:lnTo>
                  <a:pt x="2777" y="1645"/>
                </a:lnTo>
                <a:lnTo>
                  <a:pt x="2772" y="1645"/>
                </a:lnTo>
                <a:lnTo>
                  <a:pt x="2769" y="1645"/>
                </a:lnTo>
                <a:lnTo>
                  <a:pt x="2768" y="1655"/>
                </a:lnTo>
                <a:lnTo>
                  <a:pt x="2767" y="1665"/>
                </a:lnTo>
                <a:lnTo>
                  <a:pt x="2766" y="1674"/>
                </a:lnTo>
                <a:lnTo>
                  <a:pt x="2763" y="1685"/>
                </a:lnTo>
                <a:lnTo>
                  <a:pt x="2759" y="1704"/>
                </a:lnTo>
                <a:lnTo>
                  <a:pt x="2756" y="1725"/>
                </a:lnTo>
                <a:lnTo>
                  <a:pt x="2752" y="1725"/>
                </a:lnTo>
                <a:lnTo>
                  <a:pt x="2748" y="1725"/>
                </a:lnTo>
                <a:lnTo>
                  <a:pt x="2748" y="1740"/>
                </a:lnTo>
                <a:lnTo>
                  <a:pt x="2748" y="1754"/>
                </a:lnTo>
                <a:lnTo>
                  <a:pt x="2748" y="1770"/>
                </a:lnTo>
                <a:lnTo>
                  <a:pt x="2748" y="1784"/>
                </a:lnTo>
                <a:lnTo>
                  <a:pt x="2740" y="1784"/>
                </a:lnTo>
                <a:lnTo>
                  <a:pt x="2732" y="1784"/>
                </a:lnTo>
                <a:lnTo>
                  <a:pt x="2732" y="1788"/>
                </a:lnTo>
                <a:lnTo>
                  <a:pt x="2732" y="1792"/>
                </a:lnTo>
                <a:lnTo>
                  <a:pt x="2728" y="1792"/>
                </a:lnTo>
                <a:lnTo>
                  <a:pt x="2724" y="1792"/>
                </a:lnTo>
                <a:lnTo>
                  <a:pt x="2724" y="1797"/>
                </a:lnTo>
                <a:lnTo>
                  <a:pt x="2724" y="1800"/>
                </a:lnTo>
                <a:lnTo>
                  <a:pt x="2716" y="1800"/>
                </a:lnTo>
                <a:lnTo>
                  <a:pt x="2709" y="1800"/>
                </a:lnTo>
                <a:lnTo>
                  <a:pt x="2702" y="1807"/>
                </a:lnTo>
                <a:lnTo>
                  <a:pt x="2696" y="1814"/>
                </a:lnTo>
                <a:lnTo>
                  <a:pt x="2693" y="1817"/>
                </a:lnTo>
                <a:lnTo>
                  <a:pt x="2691" y="1820"/>
                </a:lnTo>
                <a:lnTo>
                  <a:pt x="2689" y="1825"/>
                </a:lnTo>
                <a:lnTo>
                  <a:pt x="2689" y="1829"/>
                </a:lnTo>
                <a:lnTo>
                  <a:pt x="2692" y="1829"/>
                </a:lnTo>
                <a:lnTo>
                  <a:pt x="2697" y="1829"/>
                </a:lnTo>
                <a:lnTo>
                  <a:pt x="2697" y="1836"/>
                </a:lnTo>
                <a:lnTo>
                  <a:pt x="2697" y="1844"/>
                </a:lnTo>
                <a:lnTo>
                  <a:pt x="2692" y="1844"/>
                </a:lnTo>
                <a:lnTo>
                  <a:pt x="2689" y="1844"/>
                </a:lnTo>
                <a:lnTo>
                  <a:pt x="2673" y="1873"/>
                </a:lnTo>
                <a:lnTo>
                  <a:pt x="2661" y="1900"/>
                </a:lnTo>
                <a:lnTo>
                  <a:pt x="2656" y="1915"/>
                </a:lnTo>
                <a:lnTo>
                  <a:pt x="2650" y="1929"/>
                </a:lnTo>
                <a:lnTo>
                  <a:pt x="2645" y="1944"/>
                </a:lnTo>
                <a:lnTo>
                  <a:pt x="2642" y="1961"/>
                </a:lnTo>
                <a:lnTo>
                  <a:pt x="2631" y="1958"/>
                </a:lnTo>
                <a:lnTo>
                  <a:pt x="2620" y="1955"/>
                </a:lnTo>
                <a:lnTo>
                  <a:pt x="2609" y="1951"/>
                </a:lnTo>
                <a:lnTo>
                  <a:pt x="2598" y="1948"/>
                </a:lnTo>
                <a:lnTo>
                  <a:pt x="2598" y="1944"/>
                </a:lnTo>
                <a:lnTo>
                  <a:pt x="2598" y="1940"/>
                </a:lnTo>
                <a:lnTo>
                  <a:pt x="2589" y="1940"/>
                </a:lnTo>
                <a:lnTo>
                  <a:pt x="2581" y="1940"/>
                </a:lnTo>
                <a:lnTo>
                  <a:pt x="2581" y="1937"/>
                </a:lnTo>
                <a:lnTo>
                  <a:pt x="2581" y="1933"/>
                </a:lnTo>
                <a:lnTo>
                  <a:pt x="2556" y="1922"/>
                </a:lnTo>
                <a:lnTo>
                  <a:pt x="2532" y="1912"/>
                </a:lnTo>
                <a:lnTo>
                  <a:pt x="2521" y="1907"/>
                </a:lnTo>
                <a:lnTo>
                  <a:pt x="2508" y="1901"/>
                </a:lnTo>
                <a:lnTo>
                  <a:pt x="2495" y="1898"/>
                </a:lnTo>
                <a:lnTo>
                  <a:pt x="2481" y="1896"/>
                </a:lnTo>
                <a:lnTo>
                  <a:pt x="2479" y="1909"/>
                </a:lnTo>
                <a:lnTo>
                  <a:pt x="2477" y="1921"/>
                </a:lnTo>
                <a:lnTo>
                  <a:pt x="2475" y="1935"/>
                </a:lnTo>
                <a:lnTo>
                  <a:pt x="2473" y="1948"/>
                </a:lnTo>
                <a:lnTo>
                  <a:pt x="2454" y="1950"/>
                </a:lnTo>
                <a:lnTo>
                  <a:pt x="2435" y="1954"/>
                </a:lnTo>
                <a:lnTo>
                  <a:pt x="2416" y="1958"/>
                </a:lnTo>
                <a:lnTo>
                  <a:pt x="2398" y="1964"/>
                </a:lnTo>
                <a:lnTo>
                  <a:pt x="2398" y="1968"/>
                </a:lnTo>
                <a:lnTo>
                  <a:pt x="2398" y="1972"/>
                </a:lnTo>
                <a:lnTo>
                  <a:pt x="2388" y="1974"/>
                </a:lnTo>
                <a:lnTo>
                  <a:pt x="2378" y="1977"/>
                </a:lnTo>
                <a:lnTo>
                  <a:pt x="2368" y="1980"/>
                </a:lnTo>
                <a:lnTo>
                  <a:pt x="2359" y="1983"/>
                </a:lnTo>
                <a:lnTo>
                  <a:pt x="2340" y="1992"/>
                </a:lnTo>
                <a:lnTo>
                  <a:pt x="2321" y="1999"/>
                </a:lnTo>
                <a:lnTo>
                  <a:pt x="2317" y="2019"/>
                </a:lnTo>
                <a:lnTo>
                  <a:pt x="2313" y="2038"/>
                </a:lnTo>
                <a:lnTo>
                  <a:pt x="2310" y="2059"/>
                </a:lnTo>
                <a:lnTo>
                  <a:pt x="2306" y="2080"/>
                </a:lnTo>
                <a:lnTo>
                  <a:pt x="2296" y="2082"/>
                </a:lnTo>
                <a:lnTo>
                  <a:pt x="2285" y="2083"/>
                </a:lnTo>
                <a:close/>
              </a:path>
            </a:pathLst>
          </a:custGeom>
          <a:solidFill>
            <a:srgbClr val="62E13F"/>
          </a:solidFill>
          <a:ln w="12700" cap="flat" cmpd="sng" algn="ctr">
            <a:solidFill>
              <a:srgbClr val="808080">
                <a:lumMod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>
            <a:glow rad="38100">
              <a:schemeClr val="accent1">
                <a:lumMod val="100000"/>
              </a:schemeClr>
            </a:glow>
          </a:effectLst>
          <a:scene3d>
            <a:camera prst="orthographicFront"/>
            <a:lightRig rig="threePt" dir="t"/>
          </a:scene3d>
          <a:sp3d>
            <a:bevelT w="0" h="0"/>
          </a:sp3d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Freeform 405">
            <a:extLst>
              <a:ext uri="{FF2B5EF4-FFF2-40B4-BE49-F238E27FC236}">
                <a16:creationId xmlns:a16="http://schemas.microsoft.com/office/drawing/2014/main" id="{BE1320C9-9078-4FDB-9967-6D45DD8556B7}"/>
              </a:ext>
            </a:extLst>
          </p:cNvPr>
          <p:cNvSpPr>
            <a:spLocks/>
          </p:cNvSpPr>
          <p:nvPr/>
        </p:nvSpPr>
        <p:spPr bwMode="auto">
          <a:xfrm>
            <a:off x="792746" y="246968"/>
            <a:ext cx="1175383" cy="1115250"/>
          </a:xfrm>
          <a:custGeom>
            <a:avLst/>
            <a:gdLst>
              <a:gd name="T0" fmla="*/ 2147483646 w 2871"/>
              <a:gd name="T1" fmla="*/ 2147483646 h 2899"/>
              <a:gd name="T2" fmla="*/ 2147483646 w 2871"/>
              <a:gd name="T3" fmla="*/ 2147483646 h 2899"/>
              <a:gd name="T4" fmla="*/ 2147483646 w 2871"/>
              <a:gd name="T5" fmla="*/ 2147483646 h 2899"/>
              <a:gd name="T6" fmla="*/ 2147483646 w 2871"/>
              <a:gd name="T7" fmla="*/ 2147483646 h 2899"/>
              <a:gd name="T8" fmla="*/ 2147483646 w 2871"/>
              <a:gd name="T9" fmla="*/ 2147483646 h 2899"/>
              <a:gd name="T10" fmla="*/ 2147483646 w 2871"/>
              <a:gd name="T11" fmla="*/ 2147483646 h 2899"/>
              <a:gd name="T12" fmla="*/ 2147483646 w 2871"/>
              <a:gd name="T13" fmla="*/ 2147483646 h 2899"/>
              <a:gd name="T14" fmla="*/ 2147483646 w 2871"/>
              <a:gd name="T15" fmla="*/ 2147483646 h 2899"/>
              <a:gd name="T16" fmla="*/ 2147483646 w 2871"/>
              <a:gd name="T17" fmla="*/ 2147483646 h 2899"/>
              <a:gd name="T18" fmla="*/ 2147483646 w 2871"/>
              <a:gd name="T19" fmla="*/ 2147483646 h 2899"/>
              <a:gd name="T20" fmla="*/ 2147483646 w 2871"/>
              <a:gd name="T21" fmla="*/ 2147483646 h 2899"/>
              <a:gd name="T22" fmla="*/ 2147483646 w 2871"/>
              <a:gd name="T23" fmla="*/ 2147483646 h 2899"/>
              <a:gd name="T24" fmla="*/ 2147483646 w 2871"/>
              <a:gd name="T25" fmla="*/ 2147483646 h 2899"/>
              <a:gd name="T26" fmla="*/ 2147483646 w 2871"/>
              <a:gd name="T27" fmla="*/ 2147483646 h 2899"/>
              <a:gd name="T28" fmla="*/ 2147483646 w 2871"/>
              <a:gd name="T29" fmla="*/ 2147483646 h 2899"/>
              <a:gd name="T30" fmla="*/ 2147483646 w 2871"/>
              <a:gd name="T31" fmla="*/ 2147483646 h 2899"/>
              <a:gd name="T32" fmla="*/ 2147483646 w 2871"/>
              <a:gd name="T33" fmla="*/ 2147483646 h 2899"/>
              <a:gd name="T34" fmla="*/ 2147483646 w 2871"/>
              <a:gd name="T35" fmla="*/ 2147483646 h 2899"/>
              <a:gd name="T36" fmla="*/ 2147483646 w 2871"/>
              <a:gd name="T37" fmla="*/ 2147483646 h 2899"/>
              <a:gd name="T38" fmla="*/ 2147483646 w 2871"/>
              <a:gd name="T39" fmla="*/ 2147483646 h 2899"/>
              <a:gd name="T40" fmla="*/ 2147483646 w 2871"/>
              <a:gd name="T41" fmla="*/ 2147483646 h 2899"/>
              <a:gd name="T42" fmla="*/ 2147483646 w 2871"/>
              <a:gd name="T43" fmla="*/ 2147483646 h 2899"/>
              <a:gd name="T44" fmla="*/ 2147483646 w 2871"/>
              <a:gd name="T45" fmla="*/ 2147483646 h 2899"/>
              <a:gd name="T46" fmla="*/ 2147483646 w 2871"/>
              <a:gd name="T47" fmla="*/ 2147483646 h 2899"/>
              <a:gd name="T48" fmla="*/ 2147483646 w 2871"/>
              <a:gd name="T49" fmla="*/ 2147483646 h 2899"/>
              <a:gd name="T50" fmla="*/ 2147483646 w 2871"/>
              <a:gd name="T51" fmla="*/ 2147483646 h 2899"/>
              <a:gd name="T52" fmla="*/ 2147483646 w 2871"/>
              <a:gd name="T53" fmla="*/ 2147483646 h 2899"/>
              <a:gd name="T54" fmla="*/ 2147483646 w 2871"/>
              <a:gd name="T55" fmla="*/ 2147483646 h 2899"/>
              <a:gd name="T56" fmla="*/ 2147483646 w 2871"/>
              <a:gd name="T57" fmla="*/ 2147483646 h 2899"/>
              <a:gd name="T58" fmla="*/ 2147483646 w 2871"/>
              <a:gd name="T59" fmla="*/ 2147483646 h 2899"/>
              <a:gd name="T60" fmla="*/ 2147483646 w 2871"/>
              <a:gd name="T61" fmla="*/ 2147483646 h 2899"/>
              <a:gd name="T62" fmla="*/ 2147483646 w 2871"/>
              <a:gd name="T63" fmla="*/ 2147483646 h 2899"/>
              <a:gd name="T64" fmla="*/ 2147483646 w 2871"/>
              <a:gd name="T65" fmla="*/ 2147483646 h 2899"/>
              <a:gd name="T66" fmla="*/ 2147483646 w 2871"/>
              <a:gd name="T67" fmla="*/ 2147483646 h 2899"/>
              <a:gd name="T68" fmla="*/ 2147483646 w 2871"/>
              <a:gd name="T69" fmla="*/ 2147483646 h 2899"/>
              <a:gd name="T70" fmla="*/ 2147483646 w 2871"/>
              <a:gd name="T71" fmla="*/ 2147483646 h 2899"/>
              <a:gd name="T72" fmla="*/ 2147483646 w 2871"/>
              <a:gd name="T73" fmla="*/ 2147483646 h 2899"/>
              <a:gd name="T74" fmla="*/ 2147483646 w 2871"/>
              <a:gd name="T75" fmla="*/ 2147483646 h 2899"/>
              <a:gd name="T76" fmla="*/ 2147483646 w 2871"/>
              <a:gd name="T77" fmla="*/ 2147483646 h 2899"/>
              <a:gd name="T78" fmla="*/ 2147483646 w 2871"/>
              <a:gd name="T79" fmla="*/ 2147483646 h 2899"/>
              <a:gd name="T80" fmla="*/ 2147483646 w 2871"/>
              <a:gd name="T81" fmla="*/ 2147483646 h 2899"/>
              <a:gd name="T82" fmla="*/ 2147483646 w 2871"/>
              <a:gd name="T83" fmla="*/ 2147483646 h 2899"/>
              <a:gd name="T84" fmla="*/ 2147483646 w 2871"/>
              <a:gd name="T85" fmla="*/ 2147483646 h 2899"/>
              <a:gd name="T86" fmla="*/ 2147483646 w 2871"/>
              <a:gd name="T87" fmla="*/ 2147483646 h 2899"/>
              <a:gd name="T88" fmla="*/ 2147483646 w 2871"/>
              <a:gd name="T89" fmla="*/ 2147483646 h 2899"/>
              <a:gd name="T90" fmla="*/ 2147483646 w 2871"/>
              <a:gd name="T91" fmla="*/ 2147483646 h 2899"/>
              <a:gd name="T92" fmla="*/ 2147483646 w 2871"/>
              <a:gd name="T93" fmla="*/ 2147483646 h 2899"/>
              <a:gd name="T94" fmla="*/ 2147483646 w 2871"/>
              <a:gd name="T95" fmla="*/ 2147483646 h 2899"/>
              <a:gd name="T96" fmla="*/ 2147483646 w 2871"/>
              <a:gd name="T97" fmla="*/ 2147483646 h 2899"/>
              <a:gd name="T98" fmla="*/ 2147483646 w 2871"/>
              <a:gd name="T99" fmla="*/ 2147483646 h 2899"/>
              <a:gd name="T100" fmla="*/ 2147483646 w 2871"/>
              <a:gd name="T101" fmla="*/ 2147483646 h 2899"/>
              <a:gd name="T102" fmla="*/ 2147483646 w 2871"/>
              <a:gd name="T103" fmla="*/ 2147483646 h 2899"/>
              <a:gd name="T104" fmla="*/ 2147483646 w 2871"/>
              <a:gd name="T105" fmla="*/ 2147483646 h 2899"/>
              <a:gd name="T106" fmla="*/ 2147483646 w 2871"/>
              <a:gd name="T107" fmla="*/ 2147483646 h 2899"/>
              <a:gd name="T108" fmla="*/ 2147483646 w 2871"/>
              <a:gd name="T109" fmla="*/ 2147483646 h 2899"/>
              <a:gd name="T110" fmla="*/ 2147483646 w 2871"/>
              <a:gd name="T111" fmla="*/ 2147483646 h 2899"/>
              <a:gd name="T112" fmla="*/ 2147483646 w 2871"/>
              <a:gd name="T113" fmla="*/ 2147483646 h 2899"/>
              <a:gd name="T114" fmla="*/ 2147483646 w 2871"/>
              <a:gd name="T115" fmla="*/ 2147483646 h 2899"/>
              <a:gd name="T116" fmla="*/ 2147483646 w 2871"/>
              <a:gd name="T117" fmla="*/ 2147483646 h 2899"/>
              <a:gd name="T118" fmla="*/ 2147483646 w 2871"/>
              <a:gd name="T119" fmla="*/ 2147483646 h 2899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2871"/>
              <a:gd name="T181" fmla="*/ 0 h 2899"/>
              <a:gd name="T182" fmla="*/ 2871 w 2871"/>
              <a:gd name="T183" fmla="*/ 2899 h 2899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2871" h="2899">
                <a:moveTo>
                  <a:pt x="1157" y="2040"/>
                </a:moveTo>
                <a:lnTo>
                  <a:pt x="1161" y="2040"/>
                </a:lnTo>
                <a:lnTo>
                  <a:pt x="1164" y="2040"/>
                </a:lnTo>
                <a:lnTo>
                  <a:pt x="1163" y="2025"/>
                </a:lnTo>
                <a:lnTo>
                  <a:pt x="1162" y="2010"/>
                </a:lnTo>
                <a:lnTo>
                  <a:pt x="1162" y="1994"/>
                </a:lnTo>
                <a:lnTo>
                  <a:pt x="1161" y="1980"/>
                </a:lnTo>
                <a:lnTo>
                  <a:pt x="1152" y="1979"/>
                </a:lnTo>
                <a:lnTo>
                  <a:pt x="1143" y="1978"/>
                </a:lnTo>
                <a:lnTo>
                  <a:pt x="1134" y="1978"/>
                </a:lnTo>
                <a:lnTo>
                  <a:pt x="1125" y="1977"/>
                </a:lnTo>
                <a:lnTo>
                  <a:pt x="1104" y="1974"/>
                </a:lnTo>
                <a:lnTo>
                  <a:pt x="1084" y="1969"/>
                </a:lnTo>
                <a:lnTo>
                  <a:pt x="1064" y="1966"/>
                </a:lnTo>
                <a:lnTo>
                  <a:pt x="1044" y="1963"/>
                </a:lnTo>
                <a:lnTo>
                  <a:pt x="1046" y="1959"/>
                </a:lnTo>
                <a:lnTo>
                  <a:pt x="1049" y="1952"/>
                </a:lnTo>
                <a:lnTo>
                  <a:pt x="1052" y="1944"/>
                </a:lnTo>
                <a:lnTo>
                  <a:pt x="1055" y="1933"/>
                </a:lnTo>
                <a:lnTo>
                  <a:pt x="1061" y="1907"/>
                </a:lnTo>
                <a:lnTo>
                  <a:pt x="1067" y="1878"/>
                </a:lnTo>
                <a:lnTo>
                  <a:pt x="1071" y="1848"/>
                </a:lnTo>
                <a:lnTo>
                  <a:pt x="1075" y="1820"/>
                </a:lnTo>
                <a:lnTo>
                  <a:pt x="1079" y="1797"/>
                </a:lnTo>
                <a:lnTo>
                  <a:pt x="1081" y="1781"/>
                </a:lnTo>
                <a:lnTo>
                  <a:pt x="1084" y="1781"/>
                </a:lnTo>
                <a:lnTo>
                  <a:pt x="1090" y="1781"/>
                </a:lnTo>
                <a:lnTo>
                  <a:pt x="1090" y="1767"/>
                </a:lnTo>
                <a:lnTo>
                  <a:pt x="1090" y="1753"/>
                </a:lnTo>
                <a:lnTo>
                  <a:pt x="1090" y="1738"/>
                </a:lnTo>
                <a:lnTo>
                  <a:pt x="1090" y="1725"/>
                </a:lnTo>
                <a:lnTo>
                  <a:pt x="1079" y="1724"/>
                </a:lnTo>
                <a:lnTo>
                  <a:pt x="1070" y="1724"/>
                </a:lnTo>
                <a:lnTo>
                  <a:pt x="1060" y="1723"/>
                </a:lnTo>
                <a:lnTo>
                  <a:pt x="1050" y="1722"/>
                </a:lnTo>
                <a:lnTo>
                  <a:pt x="1043" y="1718"/>
                </a:lnTo>
                <a:lnTo>
                  <a:pt x="1036" y="1716"/>
                </a:lnTo>
                <a:lnTo>
                  <a:pt x="1028" y="1714"/>
                </a:lnTo>
                <a:lnTo>
                  <a:pt x="1021" y="1713"/>
                </a:lnTo>
                <a:lnTo>
                  <a:pt x="1006" y="1711"/>
                </a:lnTo>
                <a:lnTo>
                  <a:pt x="990" y="1710"/>
                </a:lnTo>
                <a:lnTo>
                  <a:pt x="988" y="1707"/>
                </a:lnTo>
                <a:lnTo>
                  <a:pt x="988" y="1705"/>
                </a:lnTo>
                <a:lnTo>
                  <a:pt x="959" y="1700"/>
                </a:lnTo>
                <a:lnTo>
                  <a:pt x="934" y="1695"/>
                </a:lnTo>
                <a:lnTo>
                  <a:pt x="902" y="1688"/>
                </a:lnTo>
                <a:lnTo>
                  <a:pt x="849" y="1680"/>
                </a:lnTo>
                <a:lnTo>
                  <a:pt x="842" y="1676"/>
                </a:lnTo>
                <a:lnTo>
                  <a:pt x="834" y="1672"/>
                </a:lnTo>
                <a:lnTo>
                  <a:pt x="824" y="1669"/>
                </a:lnTo>
                <a:lnTo>
                  <a:pt x="815" y="1667"/>
                </a:lnTo>
                <a:lnTo>
                  <a:pt x="806" y="1664"/>
                </a:lnTo>
                <a:lnTo>
                  <a:pt x="797" y="1664"/>
                </a:lnTo>
                <a:lnTo>
                  <a:pt x="792" y="1664"/>
                </a:lnTo>
                <a:lnTo>
                  <a:pt x="788" y="1666"/>
                </a:lnTo>
                <a:lnTo>
                  <a:pt x="785" y="1667"/>
                </a:lnTo>
                <a:lnTo>
                  <a:pt x="781" y="1669"/>
                </a:lnTo>
                <a:lnTo>
                  <a:pt x="781" y="1682"/>
                </a:lnTo>
                <a:lnTo>
                  <a:pt x="781" y="1697"/>
                </a:lnTo>
                <a:lnTo>
                  <a:pt x="781" y="1710"/>
                </a:lnTo>
                <a:lnTo>
                  <a:pt x="781" y="1725"/>
                </a:lnTo>
                <a:lnTo>
                  <a:pt x="792" y="1727"/>
                </a:lnTo>
                <a:lnTo>
                  <a:pt x="802" y="1729"/>
                </a:lnTo>
                <a:lnTo>
                  <a:pt x="800" y="1749"/>
                </a:lnTo>
                <a:lnTo>
                  <a:pt x="797" y="1768"/>
                </a:lnTo>
                <a:lnTo>
                  <a:pt x="795" y="1788"/>
                </a:lnTo>
                <a:lnTo>
                  <a:pt x="793" y="1808"/>
                </a:lnTo>
                <a:lnTo>
                  <a:pt x="781" y="1808"/>
                </a:lnTo>
                <a:lnTo>
                  <a:pt x="768" y="1808"/>
                </a:lnTo>
                <a:lnTo>
                  <a:pt x="756" y="1808"/>
                </a:lnTo>
                <a:lnTo>
                  <a:pt x="744" y="1808"/>
                </a:lnTo>
                <a:lnTo>
                  <a:pt x="740" y="1811"/>
                </a:lnTo>
                <a:lnTo>
                  <a:pt x="736" y="1813"/>
                </a:lnTo>
                <a:lnTo>
                  <a:pt x="732" y="1815"/>
                </a:lnTo>
                <a:lnTo>
                  <a:pt x="727" y="1816"/>
                </a:lnTo>
                <a:lnTo>
                  <a:pt x="717" y="1817"/>
                </a:lnTo>
                <a:lnTo>
                  <a:pt x="708" y="1816"/>
                </a:lnTo>
                <a:lnTo>
                  <a:pt x="687" y="1811"/>
                </a:lnTo>
                <a:lnTo>
                  <a:pt x="667" y="1808"/>
                </a:lnTo>
                <a:lnTo>
                  <a:pt x="663" y="1793"/>
                </a:lnTo>
                <a:lnTo>
                  <a:pt x="661" y="1779"/>
                </a:lnTo>
                <a:lnTo>
                  <a:pt x="659" y="1765"/>
                </a:lnTo>
                <a:lnTo>
                  <a:pt x="657" y="1752"/>
                </a:lnTo>
                <a:lnTo>
                  <a:pt x="647" y="1750"/>
                </a:lnTo>
                <a:lnTo>
                  <a:pt x="638" y="1747"/>
                </a:lnTo>
                <a:lnTo>
                  <a:pt x="627" y="1745"/>
                </a:lnTo>
                <a:lnTo>
                  <a:pt x="618" y="1744"/>
                </a:lnTo>
                <a:lnTo>
                  <a:pt x="612" y="1736"/>
                </a:lnTo>
                <a:lnTo>
                  <a:pt x="607" y="1730"/>
                </a:lnTo>
                <a:lnTo>
                  <a:pt x="603" y="1725"/>
                </a:lnTo>
                <a:lnTo>
                  <a:pt x="598" y="1721"/>
                </a:lnTo>
                <a:lnTo>
                  <a:pt x="593" y="1717"/>
                </a:lnTo>
                <a:lnTo>
                  <a:pt x="587" y="1715"/>
                </a:lnTo>
                <a:lnTo>
                  <a:pt x="578" y="1714"/>
                </a:lnTo>
                <a:lnTo>
                  <a:pt x="568" y="1714"/>
                </a:lnTo>
                <a:lnTo>
                  <a:pt x="566" y="1726"/>
                </a:lnTo>
                <a:lnTo>
                  <a:pt x="564" y="1738"/>
                </a:lnTo>
                <a:lnTo>
                  <a:pt x="562" y="1751"/>
                </a:lnTo>
                <a:lnTo>
                  <a:pt x="560" y="1763"/>
                </a:lnTo>
                <a:lnTo>
                  <a:pt x="536" y="1759"/>
                </a:lnTo>
                <a:lnTo>
                  <a:pt x="513" y="1755"/>
                </a:lnTo>
                <a:lnTo>
                  <a:pt x="489" y="1753"/>
                </a:lnTo>
                <a:lnTo>
                  <a:pt x="464" y="1753"/>
                </a:lnTo>
                <a:lnTo>
                  <a:pt x="459" y="1758"/>
                </a:lnTo>
                <a:lnTo>
                  <a:pt x="454" y="1764"/>
                </a:lnTo>
                <a:lnTo>
                  <a:pt x="450" y="1770"/>
                </a:lnTo>
                <a:lnTo>
                  <a:pt x="447" y="1778"/>
                </a:lnTo>
                <a:lnTo>
                  <a:pt x="442" y="1792"/>
                </a:lnTo>
                <a:lnTo>
                  <a:pt x="438" y="1808"/>
                </a:lnTo>
                <a:lnTo>
                  <a:pt x="405" y="1797"/>
                </a:lnTo>
                <a:lnTo>
                  <a:pt x="389" y="1792"/>
                </a:lnTo>
                <a:lnTo>
                  <a:pt x="380" y="1788"/>
                </a:lnTo>
                <a:lnTo>
                  <a:pt x="375" y="1785"/>
                </a:lnTo>
                <a:lnTo>
                  <a:pt x="376" y="1768"/>
                </a:lnTo>
                <a:lnTo>
                  <a:pt x="377" y="1753"/>
                </a:lnTo>
                <a:lnTo>
                  <a:pt x="379" y="1737"/>
                </a:lnTo>
                <a:lnTo>
                  <a:pt x="381" y="1722"/>
                </a:lnTo>
                <a:lnTo>
                  <a:pt x="367" y="1719"/>
                </a:lnTo>
                <a:lnTo>
                  <a:pt x="354" y="1717"/>
                </a:lnTo>
                <a:lnTo>
                  <a:pt x="349" y="1715"/>
                </a:lnTo>
                <a:lnTo>
                  <a:pt x="344" y="1712"/>
                </a:lnTo>
                <a:lnTo>
                  <a:pt x="339" y="1709"/>
                </a:lnTo>
                <a:lnTo>
                  <a:pt x="335" y="1705"/>
                </a:lnTo>
                <a:lnTo>
                  <a:pt x="322" y="1705"/>
                </a:lnTo>
                <a:lnTo>
                  <a:pt x="310" y="1705"/>
                </a:lnTo>
                <a:lnTo>
                  <a:pt x="298" y="1705"/>
                </a:lnTo>
                <a:lnTo>
                  <a:pt x="287" y="1706"/>
                </a:lnTo>
                <a:lnTo>
                  <a:pt x="286" y="1714"/>
                </a:lnTo>
                <a:lnTo>
                  <a:pt x="285" y="1723"/>
                </a:lnTo>
                <a:lnTo>
                  <a:pt x="284" y="1731"/>
                </a:lnTo>
                <a:lnTo>
                  <a:pt x="281" y="1738"/>
                </a:lnTo>
                <a:lnTo>
                  <a:pt x="279" y="1745"/>
                </a:lnTo>
                <a:lnTo>
                  <a:pt x="275" y="1752"/>
                </a:lnTo>
                <a:lnTo>
                  <a:pt x="269" y="1758"/>
                </a:lnTo>
                <a:lnTo>
                  <a:pt x="262" y="1763"/>
                </a:lnTo>
                <a:lnTo>
                  <a:pt x="265" y="1754"/>
                </a:lnTo>
                <a:lnTo>
                  <a:pt x="267" y="1745"/>
                </a:lnTo>
                <a:lnTo>
                  <a:pt x="267" y="1731"/>
                </a:lnTo>
                <a:lnTo>
                  <a:pt x="267" y="1705"/>
                </a:lnTo>
                <a:lnTo>
                  <a:pt x="262" y="1701"/>
                </a:lnTo>
                <a:lnTo>
                  <a:pt x="257" y="1698"/>
                </a:lnTo>
                <a:lnTo>
                  <a:pt x="258" y="1688"/>
                </a:lnTo>
                <a:lnTo>
                  <a:pt x="259" y="1680"/>
                </a:lnTo>
                <a:lnTo>
                  <a:pt x="260" y="1671"/>
                </a:lnTo>
                <a:lnTo>
                  <a:pt x="261" y="1661"/>
                </a:lnTo>
                <a:lnTo>
                  <a:pt x="253" y="1658"/>
                </a:lnTo>
                <a:lnTo>
                  <a:pt x="248" y="1653"/>
                </a:lnTo>
                <a:lnTo>
                  <a:pt x="246" y="1651"/>
                </a:lnTo>
                <a:lnTo>
                  <a:pt x="244" y="1648"/>
                </a:lnTo>
                <a:lnTo>
                  <a:pt x="242" y="1645"/>
                </a:lnTo>
                <a:lnTo>
                  <a:pt x="241" y="1641"/>
                </a:lnTo>
                <a:lnTo>
                  <a:pt x="231" y="1635"/>
                </a:lnTo>
                <a:lnTo>
                  <a:pt x="221" y="1630"/>
                </a:lnTo>
                <a:lnTo>
                  <a:pt x="206" y="1624"/>
                </a:lnTo>
                <a:lnTo>
                  <a:pt x="185" y="1616"/>
                </a:lnTo>
                <a:lnTo>
                  <a:pt x="184" y="1611"/>
                </a:lnTo>
                <a:lnTo>
                  <a:pt x="182" y="1606"/>
                </a:lnTo>
                <a:lnTo>
                  <a:pt x="181" y="1602"/>
                </a:lnTo>
                <a:lnTo>
                  <a:pt x="179" y="1599"/>
                </a:lnTo>
                <a:lnTo>
                  <a:pt x="174" y="1595"/>
                </a:lnTo>
                <a:lnTo>
                  <a:pt x="167" y="1591"/>
                </a:lnTo>
                <a:lnTo>
                  <a:pt x="151" y="1588"/>
                </a:lnTo>
                <a:lnTo>
                  <a:pt x="133" y="1584"/>
                </a:lnTo>
                <a:lnTo>
                  <a:pt x="127" y="1576"/>
                </a:lnTo>
                <a:lnTo>
                  <a:pt x="121" y="1568"/>
                </a:lnTo>
                <a:lnTo>
                  <a:pt x="113" y="1561"/>
                </a:lnTo>
                <a:lnTo>
                  <a:pt x="105" y="1555"/>
                </a:lnTo>
                <a:lnTo>
                  <a:pt x="99" y="1552"/>
                </a:lnTo>
                <a:lnTo>
                  <a:pt x="95" y="1551"/>
                </a:lnTo>
                <a:lnTo>
                  <a:pt x="90" y="1550"/>
                </a:lnTo>
                <a:lnTo>
                  <a:pt x="86" y="1550"/>
                </a:lnTo>
                <a:lnTo>
                  <a:pt x="82" y="1550"/>
                </a:lnTo>
                <a:lnTo>
                  <a:pt x="78" y="1552"/>
                </a:lnTo>
                <a:lnTo>
                  <a:pt x="73" y="1556"/>
                </a:lnTo>
                <a:lnTo>
                  <a:pt x="70" y="1560"/>
                </a:lnTo>
                <a:lnTo>
                  <a:pt x="61" y="1560"/>
                </a:lnTo>
                <a:lnTo>
                  <a:pt x="52" y="1560"/>
                </a:lnTo>
                <a:lnTo>
                  <a:pt x="42" y="1561"/>
                </a:lnTo>
                <a:lnTo>
                  <a:pt x="33" y="1561"/>
                </a:lnTo>
                <a:lnTo>
                  <a:pt x="31" y="1552"/>
                </a:lnTo>
                <a:lnTo>
                  <a:pt x="29" y="1543"/>
                </a:lnTo>
                <a:lnTo>
                  <a:pt x="27" y="1535"/>
                </a:lnTo>
                <a:lnTo>
                  <a:pt x="25" y="1526"/>
                </a:lnTo>
                <a:lnTo>
                  <a:pt x="28" y="1519"/>
                </a:lnTo>
                <a:lnTo>
                  <a:pt x="31" y="1514"/>
                </a:lnTo>
                <a:lnTo>
                  <a:pt x="32" y="1510"/>
                </a:lnTo>
                <a:lnTo>
                  <a:pt x="34" y="1505"/>
                </a:lnTo>
                <a:lnTo>
                  <a:pt x="35" y="1496"/>
                </a:lnTo>
                <a:lnTo>
                  <a:pt x="35" y="1489"/>
                </a:lnTo>
                <a:lnTo>
                  <a:pt x="37" y="1482"/>
                </a:lnTo>
                <a:lnTo>
                  <a:pt x="41" y="1475"/>
                </a:lnTo>
                <a:lnTo>
                  <a:pt x="44" y="1472"/>
                </a:lnTo>
                <a:lnTo>
                  <a:pt x="48" y="1467"/>
                </a:lnTo>
                <a:lnTo>
                  <a:pt x="53" y="1464"/>
                </a:lnTo>
                <a:lnTo>
                  <a:pt x="60" y="1461"/>
                </a:lnTo>
                <a:lnTo>
                  <a:pt x="60" y="1444"/>
                </a:lnTo>
                <a:lnTo>
                  <a:pt x="60" y="1427"/>
                </a:lnTo>
                <a:lnTo>
                  <a:pt x="60" y="1410"/>
                </a:lnTo>
                <a:lnTo>
                  <a:pt x="61" y="1394"/>
                </a:lnTo>
                <a:lnTo>
                  <a:pt x="55" y="1388"/>
                </a:lnTo>
                <a:lnTo>
                  <a:pt x="49" y="1382"/>
                </a:lnTo>
                <a:lnTo>
                  <a:pt x="51" y="1379"/>
                </a:lnTo>
                <a:lnTo>
                  <a:pt x="53" y="1376"/>
                </a:lnTo>
                <a:lnTo>
                  <a:pt x="53" y="1373"/>
                </a:lnTo>
                <a:lnTo>
                  <a:pt x="53" y="1370"/>
                </a:lnTo>
                <a:lnTo>
                  <a:pt x="52" y="1363"/>
                </a:lnTo>
                <a:lnTo>
                  <a:pt x="48" y="1355"/>
                </a:lnTo>
                <a:lnTo>
                  <a:pt x="39" y="1341"/>
                </a:lnTo>
                <a:lnTo>
                  <a:pt x="31" y="1328"/>
                </a:lnTo>
                <a:lnTo>
                  <a:pt x="15" y="1328"/>
                </a:lnTo>
                <a:lnTo>
                  <a:pt x="6" y="1328"/>
                </a:lnTo>
                <a:lnTo>
                  <a:pt x="2" y="1329"/>
                </a:lnTo>
                <a:lnTo>
                  <a:pt x="0" y="1332"/>
                </a:lnTo>
                <a:lnTo>
                  <a:pt x="1" y="1324"/>
                </a:lnTo>
                <a:lnTo>
                  <a:pt x="2" y="1319"/>
                </a:lnTo>
                <a:lnTo>
                  <a:pt x="4" y="1314"/>
                </a:lnTo>
                <a:lnTo>
                  <a:pt x="8" y="1307"/>
                </a:lnTo>
                <a:lnTo>
                  <a:pt x="18" y="1308"/>
                </a:lnTo>
                <a:lnTo>
                  <a:pt x="28" y="1310"/>
                </a:lnTo>
                <a:lnTo>
                  <a:pt x="38" y="1311"/>
                </a:lnTo>
                <a:lnTo>
                  <a:pt x="48" y="1313"/>
                </a:lnTo>
                <a:lnTo>
                  <a:pt x="49" y="1302"/>
                </a:lnTo>
                <a:lnTo>
                  <a:pt x="50" y="1293"/>
                </a:lnTo>
                <a:lnTo>
                  <a:pt x="52" y="1285"/>
                </a:lnTo>
                <a:lnTo>
                  <a:pt x="54" y="1277"/>
                </a:lnTo>
                <a:lnTo>
                  <a:pt x="57" y="1267"/>
                </a:lnTo>
                <a:lnTo>
                  <a:pt x="59" y="1259"/>
                </a:lnTo>
                <a:lnTo>
                  <a:pt x="60" y="1249"/>
                </a:lnTo>
                <a:lnTo>
                  <a:pt x="61" y="1238"/>
                </a:lnTo>
                <a:lnTo>
                  <a:pt x="39" y="1205"/>
                </a:lnTo>
                <a:lnTo>
                  <a:pt x="28" y="1186"/>
                </a:lnTo>
                <a:lnTo>
                  <a:pt x="25" y="1181"/>
                </a:lnTo>
                <a:lnTo>
                  <a:pt x="24" y="1178"/>
                </a:lnTo>
                <a:lnTo>
                  <a:pt x="23" y="1175"/>
                </a:lnTo>
                <a:lnTo>
                  <a:pt x="23" y="1172"/>
                </a:lnTo>
                <a:lnTo>
                  <a:pt x="33" y="1172"/>
                </a:lnTo>
                <a:lnTo>
                  <a:pt x="44" y="1172"/>
                </a:lnTo>
                <a:lnTo>
                  <a:pt x="55" y="1172"/>
                </a:lnTo>
                <a:lnTo>
                  <a:pt x="65" y="1172"/>
                </a:lnTo>
                <a:lnTo>
                  <a:pt x="68" y="1161"/>
                </a:lnTo>
                <a:lnTo>
                  <a:pt x="71" y="1152"/>
                </a:lnTo>
                <a:lnTo>
                  <a:pt x="74" y="1142"/>
                </a:lnTo>
                <a:lnTo>
                  <a:pt x="78" y="1132"/>
                </a:lnTo>
                <a:lnTo>
                  <a:pt x="78" y="1122"/>
                </a:lnTo>
                <a:lnTo>
                  <a:pt x="77" y="1115"/>
                </a:lnTo>
                <a:lnTo>
                  <a:pt x="74" y="1109"/>
                </a:lnTo>
                <a:lnTo>
                  <a:pt x="70" y="1104"/>
                </a:lnTo>
                <a:lnTo>
                  <a:pt x="66" y="1101"/>
                </a:lnTo>
                <a:lnTo>
                  <a:pt x="59" y="1099"/>
                </a:lnTo>
                <a:lnTo>
                  <a:pt x="51" y="1097"/>
                </a:lnTo>
                <a:lnTo>
                  <a:pt x="40" y="1095"/>
                </a:lnTo>
                <a:lnTo>
                  <a:pt x="40" y="1089"/>
                </a:lnTo>
                <a:lnTo>
                  <a:pt x="40" y="1084"/>
                </a:lnTo>
                <a:lnTo>
                  <a:pt x="59" y="1082"/>
                </a:lnTo>
                <a:lnTo>
                  <a:pt x="79" y="1079"/>
                </a:lnTo>
                <a:lnTo>
                  <a:pt x="97" y="1078"/>
                </a:lnTo>
                <a:lnTo>
                  <a:pt x="116" y="1077"/>
                </a:lnTo>
                <a:lnTo>
                  <a:pt x="119" y="1072"/>
                </a:lnTo>
                <a:lnTo>
                  <a:pt x="123" y="1065"/>
                </a:lnTo>
                <a:lnTo>
                  <a:pt x="127" y="1056"/>
                </a:lnTo>
                <a:lnTo>
                  <a:pt x="130" y="1045"/>
                </a:lnTo>
                <a:lnTo>
                  <a:pt x="138" y="1020"/>
                </a:lnTo>
                <a:lnTo>
                  <a:pt x="144" y="992"/>
                </a:lnTo>
                <a:lnTo>
                  <a:pt x="149" y="963"/>
                </a:lnTo>
                <a:lnTo>
                  <a:pt x="154" y="936"/>
                </a:lnTo>
                <a:lnTo>
                  <a:pt x="158" y="912"/>
                </a:lnTo>
                <a:lnTo>
                  <a:pt x="162" y="896"/>
                </a:lnTo>
                <a:lnTo>
                  <a:pt x="168" y="878"/>
                </a:lnTo>
                <a:lnTo>
                  <a:pt x="174" y="861"/>
                </a:lnTo>
                <a:lnTo>
                  <a:pt x="181" y="844"/>
                </a:lnTo>
                <a:lnTo>
                  <a:pt x="189" y="826"/>
                </a:lnTo>
                <a:lnTo>
                  <a:pt x="190" y="802"/>
                </a:lnTo>
                <a:lnTo>
                  <a:pt x="191" y="778"/>
                </a:lnTo>
                <a:lnTo>
                  <a:pt x="194" y="753"/>
                </a:lnTo>
                <a:lnTo>
                  <a:pt x="198" y="729"/>
                </a:lnTo>
                <a:lnTo>
                  <a:pt x="202" y="705"/>
                </a:lnTo>
                <a:lnTo>
                  <a:pt x="207" y="681"/>
                </a:lnTo>
                <a:lnTo>
                  <a:pt x="213" y="657"/>
                </a:lnTo>
                <a:lnTo>
                  <a:pt x="220" y="632"/>
                </a:lnTo>
                <a:lnTo>
                  <a:pt x="233" y="586"/>
                </a:lnTo>
                <a:lnTo>
                  <a:pt x="248" y="538"/>
                </a:lnTo>
                <a:lnTo>
                  <a:pt x="262" y="490"/>
                </a:lnTo>
                <a:lnTo>
                  <a:pt x="276" y="443"/>
                </a:lnTo>
                <a:lnTo>
                  <a:pt x="275" y="428"/>
                </a:lnTo>
                <a:lnTo>
                  <a:pt x="275" y="413"/>
                </a:lnTo>
                <a:lnTo>
                  <a:pt x="274" y="398"/>
                </a:lnTo>
                <a:lnTo>
                  <a:pt x="274" y="383"/>
                </a:lnTo>
                <a:lnTo>
                  <a:pt x="268" y="378"/>
                </a:lnTo>
                <a:lnTo>
                  <a:pt x="265" y="375"/>
                </a:lnTo>
                <a:lnTo>
                  <a:pt x="267" y="361"/>
                </a:lnTo>
                <a:lnTo>
                  <a:pt x="268" y="346"/>
                </a:lnTo>
                <a:lnTo>
                  <a:pt x="270" y="333"/>
                </a:lnTo>
                <a:lnTo>
                  <a:pt x="273" y="319"/>
                </a:lnTo>
                <a:lnTo>
                  <a:pt x="283" y="318"/>
                </a:lnTo>
                <a:lnTo>
                  <a:pt x="293" y="318"/>
                </a:lnTo>
                <a:lnTo>
                  <a:pt x="305" y="317"/>
                </a:lnTo>
                <a:lnTo>
                  <a:pt x="315" y="317"/>
                </a:lnTo>
                <a:lnTo>
                  <a:pt x="316" y="311"/>
                </a:lnTo>
                <a:lnTo>
                  <a:pt x="317" y="304"/>
                </a:lnTo>
                <a:lnTo>
                  <a:pt x="319" y="296"/>
                </a:lnTo>
                <a:lnTo>
                  <a:pt x="322" y="290"/>
                </a:lnTo>
                <a:lnTo>
                  <a:pt x="325" y="284"/>
                </a:lnTo>
                <a:lnTo>
                  <a:pt x="330" y="278"/>
                </a:lnTo>
                <a:lnTo>
                  <a:pt x="335" y="273"/>
                </a:lnTo>
                <a:lnTo>
                  <a:pt x="339" y="266"/>
                </a:lnTo>
                <a:lnTo>
                  <a:pt x="345" y="262"/>
                </a:lnTo>
                <a:lnTo>
                  <a:pt x="351" y="257"/>
                </a:lnTo>
                <a:lnTo>
                  <a:pt x="358" y="253"/>
                </a:lnTo>
                <a:lnTo>
                  <a:pt x="364" y="250"/>
                </a:lnTo>
                <a:lnTo>
                  <a:pt x="370" y="247"/>
                </a:lnTo>
                <a:lnTo>
                  <a:pt x="377" y="244"/>
                </a:lnTo>
                <a:lnTo>
                  <a:pt x="383" y="242"/>
                </a:lnTo>
                <a:lnTo>
                  <a:pt x="391" y="241"/>
                </a:lnTo>
                <a:lnTo>
                  <a:pt x="392" y="234"/>
                </a:lnTo>
                <a:lnTo>
                  <a:pt x="395" y="228"/>
                </a:lnTo>
                <a:lnTo>
                  <a:pt x="401" y="220"/>
                </a:lnTo>
                <a:lnTo>
                  <a:pt x="411" y="206"/>
                </a:lnTo>
                <a:lnTo>
                  <a:pt x="419" y="178"/>
                </a:lnTo>
                <a:lnTo>
                  <a:pt x="426" y="149"/>
                </a:lnTo>
                <a:lnTo>
                  <a:pt x="428" y="134"/>
                </a:lnTo>
                <a:lnTo>
                  <a:pt x="429" y="119"/>
                </a:lnTo>
                <a:lnTo>
                  <a:pt x="428" y="112"/>
                </a:lnTo>
                <a:lnTo>
                  <a:pt x="426" y="104"/>
                </a:lnTo>
                <a:lnTo>
                  <a:pt x="424" y="98"/>
                </a:lnTo>
                <a:lnTo>
                  <a:pt x="421" y="92"/>
                </a:lnTo>
                <a:lnTo>
                  <a:pt x="421" y="83"/>
                </a:lnTo>
                <a:lnTo>
                  <a:pt x="423" y="75"/>
                </a:lnTo>
                <a:lnTo>
                  <a:pt x="426" y="69"/>
                </a:lnTo>
                <a:lnTo>
                  <a:pt x="430" y="64"/>
                </a:lnTo>
                <a:lnTo>
                  <a:pt x="435" y="60"/>
                </a:lnTo>
                <a:lnTo>
                  <a:pt x="442" y="57"/>
                </a:lnTo>
                <a:lnTo>
                  <a:pt x="449" y="53"/>
                </a:lnTo>
                <a:lnTo>
                  <a:pt x="456" y="49"/>
                </a:lnTo>
                <a:lnTo>
                  <a:pt x="460" y="34"/>
                </a:lnTo>
                <a:lnTo>
                  <a:pt x="462" y="25"/>
                </a:lnTo>
                <a:lnTo>
                  <a:pt x="463" y="17"/>
                </a:lnTo>
                <a:lnTo>
                  <a:pt x="463" y="8"/>
                </a:lnTo>
                <a:lnTo>
                  <a:pt x="473" y="5"/>
                </a:lnTo>
                <a:lnTo>
                  <a:pt x="480" y="3"/>
                </a:lnTo>
                <a:lnTo>
                  <a:pt x="492" y="1"/>
                </a:lnTo>
                <a:lnTo>
                  <a:pt x="513" y="0"/>
                </a:lnTo>
                <a:lnTo>
                  <a:pt x="514" y="2"/>
                </a:lnTo>
                <a:lnTo>
                  <a:pt x="516" y="6"/>
                </a:lnTo>
                <a:lnTo>
                  <a:pt x="585" y="21"/>
                </a:lnTo>
                <a:lnTo>
                  <a:pt x="639" y="34"/>
                </a:lnTo>
                <a:lnTo>
                  <a:pt x="680" y="43"/>
                </a:lnTo>
                <a:lnTo>
                  <a:pt x="714" y="52"/>
                </a:lnTo>
                <a:lnTo>
                  <a:pt x="744" y="60"/>
                </a:lnTo>
                <a:lnTo>
                  <a:pt x="775" y="68"/>
                </a:lnTo>
                <a:lnTo>
                  <a:pt x="812" y="78"/>
                </a:lnTo>
                <a:lnTo>
                  <a:pt x="855" y="89"/>
                </a:lnTo>
                <a:lnTo>
                  <a:pt x="869" y="89"/>
                </a:lnTo>
                <a:lnTo>
                  <a:pt x="882" y="89"/>
                </a:lnTo>
                <a:lnTo>
                  <a:pt x="896" y="89"/>
                </a:lnTo>
                <a:lnTo>
                  <a:pt x="909" y="89"/>
                </a:lnTo>
                <a:lnTo>
                  <a:pt x="916" y="83"/>
                </a:lnTo>
                <a:lnTo>
                  <a:pt x="925" y="78"/>
                </a:lnTo>
                <a:lnTo>
                  <a:pt x="935" y="72"/>
                </a:lnTo>
                <a:lnTo>
                  <a:pt x="946" y="68"/>
                </a:lnTo>
                <a:lnTo>
                  <a:pt x="958" y="64"/>
                </a:lnTo>
                <a:lnTo>
                  <a:pt x="970" y="61"/>
                </a:lnTo>
                <a:lnTo>
                  <a:pt x="983" y="59"/>
                </a:lnTo>
                <a:lnTo>
                  <a:pt x="996" y="56"/>
                </a:lnTo>
                <a:lnTo>
                  <a:pt x="1023" y="53"/>
                </a:lnTo>
                <a:lnTo>
                  <a:pt x="1049" y="49"/>
                </a:lnTo>
                <a:lnTo>
                  <a:pt x="1073" y="47"/>
                </a:lnTo>
                <a:lnTo>
                  <a:pt x="1094" y="45"/>
                </a:lnTo>
                <a:lnTo>
                  <a:pt x="1116" y="59"/>
                </a:lnTo>
                <a:lnTo>
                  <a:pt x="1136" y="73"/>
                </a:lnTo>
                <a:lnTo>
                  <a:pt x="1140" y="76"/>
                </a:lnTo>
                <a:lnTo>
                  <a:pt x="1145" y="82"/>
                </a:lnTo>
                <a:lnTo>
                  <a:pt x="1148" y="86"/>
                </a:lnTo>
                <a:lnTo>
                  <a:pt x="1150" y="91"/>
                </a:lnTo>
                <a:lnTo>
                  <a:pt x="1152" y="97"/>
                </a:lnTo>
                <a:lnTo>
                  <a:pt x="1153" y="104"/>
                </a:lnTo>
                <a:lnTo>
                  <a:pt x="1153" y="112"/>
                </a:lnTo>
                <a:lnTo>
                  <a:pt x="1153" y="120"/>
                </a:lnTo>
                <a:lnTo>
                  <a:pt x="1153" y="124"/>
                </a:lnTo>
                <a:lnTo>
                  <a:pt x="1153" y="127"/>
                </a:lnTo>
                <a:lnTo>
                  <a:pt x="1175" y="128"/>
                </a:lnTo>
                <a:lnTo>
                  <a:pt x="1199" y="129"/>
                </a:lnTo>
                <a:lnTo>
                  <a:pt x="1221" y="130"/>
                </a:lnTo>
                <a:lnTo>
                  <a:pt x="1244" y="132"/>
                </a:lnTo>
                <a:lnTo>
                  <a:pt x="1256" y="138"/>
                </a:lnTo>
                <a:lnTo>
                  <a:pt x="1263" y="143"/>
                </a:lnTo>
                <a:lnTo>
                  <a:pt x="1270" y="148"/>
                </a:lnTo>
                <a:lnTo>
                  <a:pt x="1279" y="157"/>
                </a:lnTo>
                <a:lnTo>
                  <a:pt x="1290" y="158"/>
                </a:lnTo>
                <a:lnTo>
                  <a:pt x="1301" y="159"/>
                </a:lnTo>
                <a:lnTo>
                  <a:pt x="1313" y="160"/>
                </a:lnTo>
                <a:lnTo>
                  <a:pt x="1325" y="160"/>
                </a:lnTo>
                <a:lnTo>
                  <a:pt x="1325" y="157"/>
                </a:lnTo>
                <a:lnTo>
                  <a:pt x="1327" y="155"/>
                </a:lnTo>
                <a:lnTo>
                  <a:pt x="1334" y="155"/>
                </a:lnTo>
                <a:lnTo>
                  <a:pt x="1342" y="156"/>
                </a:lnTo>
                <a:lnTo>
                  <a:pt x="1349" y="158"/>
                </a:lnTo>
                <a:lnTo>
                  <a:pt x="1357" y="160"/>
                </a:lnTo>
                <a:lnTo>
                  <a:pt x="1373" y="167"/>
                </a:lnTo>
                <a:lnTo>
                  <a:pt x="1387" y="175"/>
                </a:lnTo>
                <a:lnTo>
                  <a:pt x="1402" y="185"/>
                </a:lnTo>
                <a:lnTo>
                  <a:pt x="1414" y="196"/>
                </a:lnTo>
                <a:lnTo>
                  <a:pt x="1426" y="206"/>
                </a:lnTo>
                <a:lnTo>
                  <a:pt x="1434" y="218"/>
                </a:lnTo>
                <a:lnTo>
                  <a:pt x="1461" y="216"/>
                </a:lnTo>
                <a:lnTo>
                  <a:pt x="1488" y="214"/>
                </a:lnTo>
                <a:lnTo>
                  <a:pt x="1514" y="210"/>
                </a:lnTo>
                <a:lnTo>
                  <a:pt x="1540" y="205"/>
                </a:lnTo>
                <a:lnTo>
                  <a:pt x="1542" y="211"/>
                </a:lnTo>
                <a:lnTo>
                  <a:pt x="1545" y="216"/>
                </a:lnTo>
                <a:lnTo>
                  <a:pt x="1548" y="223"/>
                </a:lnTo>
                <a:lnTo>
                  <a:pt x="1551" y="227"/>
                </a:lnTo>
                <a:lnTo>
                  <a:pt x="1559" y="237"/>
                </a:lnTo>
                <a:lnTo>
                  <a:pt x="1569" y="246"/>
                </a:lnTo>
                <a:lnTo>
                  <a:pt x="1589" y="249"/>
                </a:lnTo>
                <a:lnTo>
                  <a:pt x="1606" y="252"/>
                </a:lnTo>
                <a:lnTo>
                  <a:pt x="1612" y="255"/>
                </a:lnTo>
                <a:lnTo>
                  <a:pt x="1617" y="260"/>
                </a:lnTo>
                <a:lnTo>
                  <a:pt x="1623" y="266"/>
                </a:lnTo>
                <a:lnTo>
                  <a:pt x="1627" y="276"/>
                </a:lnTo>
                <a:lnTo>
                  <a:pt x="1627" y="296"/>
                </a:lnTo>
                <a:lnTo>
                  <a:pt x="1627" y="316"/>
                </a:lnTo>
                <a:lnTo>
                  <a:pt x="1627" y="337"/>
                </a:lnTo>
                <a:lnTo>
                  <a:pt x="1627" y="358"/>
                </a:lnTo>
                <a:lnTo>
                  <a:pt x="1627" y="377"/>
                </a:lnTo>
                <a:lnTo>
                  <a:pt x="1627" y="398"/>
                </a:lnTo>
                <a:lnTo>
                  <a:pt x="1627" y="419"/>
                </a:lnTo>
                <a:lnTo>
                  <a:pt x="1627" y="440"/>
                </a:lnTo>
                <a:lnTo>
                  <a:pt x="1631" y="440"/>
                </a:lnTo>
                <a:lnTo>
                  <a:pt x="1635" y="440"/>
                </a:lnTo>
                <a:lnTo>
                  <a:pt x="1635" y="466"/>
                </a:lnTo>
                <a:lnTo>
                  <a:pt x="1635" y="493"/>
                </a:lnTo>
                <a:lnTo>
                  <a:pt x="1635" y="520"/>
                </a:lnTo>
                <a:lnTo>
                  <a:pt x="1635" y="547"/>
                </a:lnTo>
                <a:lnTo>
                  <a:pt x="1631" y="547"/>
                </a:lnTo>
                <a:lnTo>
                  <a:pt x="1627" y="547"/>
                </a:lnTo>
                <a:lnTo>
                  <a:pt x="1627" y="560"/>
                </a:lnTo>
                <a:lnTo>
                  <a:pt x="1627" y="574"/>
                </a:lnTo>
                <a:lnTo>
                  <a:pt x="1623" y="574"/>
                </a:lnTo>
                <a:lnTo>
                  <a:pt x="1620" y="574"/>
                </a:lnTo>
                <a:lnTo>
                  <a:pt x="1620" y="602"/>
                </a:lnTo>
                <a:lnTo>
                  <a:pt x="1620" y="616"/>
                </a:lnTo>
                <a:lnTo>
                  <a:pt x="1621" y="620"/>
                </a:lnTo>
                <a:lnTo>
                  <a:pt x="1621" y="621"/>
                </a:lnTo>
                <a:lnTo>
                  <a:pt x="1622" y="622"/>
                </a:lnTo>
                <a:lnTo>
                  <a:pt x="1623" y="622"/>
                </a:lnTo>
                <a:lnTo>
                  <a:pt x="1629" y="635"/>
                </a:lnTo>
                <a:lnTo>
                  <a:pt x="1636" y="648"/>
                </a:lnTo>
                <a:lnTo>
                  <a:pt x="1651" y="650"/>
                </a:lnTo>
                <a:lnTo>
                  <a:pt x="1665" y="653"/>
                </a:lnTo>
                <a:lnTo>
                  <a:pt x="1666" y="656"/>
                </a:lnTo>
                <a:lnTo>
                  <a:pt x="1667" y="659"/>
                </a:lnTo>
                <a:lnTo>
                  <a:pt x="1704" y="667"/>
                </a:lnTo>
                <a:lnTo>
                  <a:pt x="1739" y="674"/>
                </a:lnTo>
                <a:lnTo>
                  <a:pt x="1775" y="681"/>
                </a:lnTo>
                <a:lnTo>
                  <a:pt x="1811" y="689"/>
                </a:lnTo>
                <a:lnTo>
                  <a:pt x="1812" y="692"/>
                </a:lnTo>
                <a:lnTo>
                  <a:pt x="1814" y="695"/>
                </a:lnTo>
                <a:lnTo>
                  <a:pt x="1843" y="701"/>
                </a:lnTo>
                <a:lnTo>
                  <a:pt x="1867" y="706"/>
                </a:lnTo>
                <a:lnTo>
                  <a:pt x="1888" y="711"/>
                </a:lnTo>
                <a:lnTo>
                  <a:pt x="1907" y="715"/>
                </a:lnTo>
                <a:lnTo>
                  <a:pt x="1929" y="721"/>
                </a:lnTo>
                <a:lnTo>
                  <a:pt x="1952" y="726"/>
                </a:lnTo>
                <a:lnTo>
                  <a:pt x="1982" y="732"/>
                </a:lnTo>
                <a:lnTo>
                  <a:pt x="2021" y="739"/>
                </a:lnTo>
                <a:lnTo>
                  <a:pt x="2021" y="743"/>
                </a:lnTo>
                <a:lnTo>
                  <a:pt x="2021" y="748"/>
                </a:lnTo>
                <a:lnTo>
                  <a:pt x="2042" y="752"/>
                </a:lnTo>
                <a:lnTo>
                  <a:pt x="2060" y="755"/>
                </a:lnTo>
                <a:lnTo>
                  <a:pt x="2081" y="759"/>
                </a:lnTo>
                <a:lnTo>
                  <a:pt x="2108" y="765"/>
                </a:lnTo>
                <a:lnTo>
                  <a:pt x="2143" y="775"/>
                </a:lnTo>
                <a:lnTo>
                  <a:pt x="2193" y="786"/>
                </a:lnTo>
                <a:lnTo>
                  <a:pt x="2260" y="804"/>
                </a:lnTo>
                <a:lnTo>
                  <a:pt x="2348" y="825"/>
                </a:lnTo>
                <a:lnTo>
                  <a:pt x="2352" y="847"/>
                </a:lnTo>
                <a:lnTo>
                  <a:pt x="2355" y="869"/>
                </a:lnTo>
                <a:lnTo>
                  <a:pt x="2359" y="892"/>
                </a:lnTo>
                <a:lnTo>
                  <a:pt x="2363" y="914"/>
                </a:lnTo>
                <a:lnTo>
                  <a:pt x="2367" y="935"/>
                </a:lnTo>
                <a:lnTo>
                  <a:pt x="2371" y="957"/>
                </a:lnTo>
                <a:lnTo>
                  <a:pt x="2375" y="979"/>
                </a:lnTo>
                <a:lnTo>
                  <a:pt x="2380" y="1001"/>
                </a:lnTo>
                <a:lnTo>
                  <a:pt x="2381" y="1011"/>
                </a:lnTo>
                <a:lnTo>
                  <a:pt x="2382" y="1020"/>
                </a:lnTo>
                <a:lnTo>
                  <a:pt x="2383" y="1031"/>
                </a:lnTo>
                <a:lnTo>
                  <a:pt x="2384" y="1040"/>
                </a:lnTo>
                <a:lnTo>
                  <a:pt x="2388" y="1040"/>
                </a:lnTo>
                <a:lnTo>
                  <a:pt x="2391" y="1040"/>
                </a:lnTo>
                <a:lnTo>
                  <a:pt x="2391" y="1049"/>
                </a:lnTo>
                <a:lnTo>
                  <a:pt x="2391" y="1059"/>
                </a:lnTo>
                <a:lnTo>
                  <a:pt x="2391" y="1067"/>
                </a:lnTo>
                <a:lnTo>
                  <a:pt x="2391" y="1076"/>
                </a:lnTo>
                <a:lnTo>
                  <a:pt x="2395" y="1076"/>
                </a:lnTo>
                <a:lnTo>
                  <a:pt x="2399" y="1076"/>
                </a:lnTo>
                <a:lnTo>
                  <a:pt x="2404" y="1120"/>
                </a:lnTo>
                <a:lnTo>
                  <a:pt x="2411" y="1164"/>
                </a:lnTo>
                <a:lnTo>
                  <a:pt x="2419" y="1207"/>
                </a:lnTo>
                <a:lnTo>
                  <a:pt x="2427" y="1251"/>
                </a:lnTo>
                <a:lnTo>
                  <a:pt x="2447" y="1338"/>
                </a:lnTo>
                <a:lnTo>
                  <a:pt x="2468" y="1425"/>
                </a:lnTo>
                <a:lnTo>
                  <a:pt x="2478" y="1468"/>
                </a:lnTo>
                <a:lnTo>
                  <a:pt x="2488" y="1512"/>
                </a:lnTo>
                <a:lnTo>
                  <a:pt x="2498" y="1556"/>
                </a:lnTo>
                <a:lnTo>
                  <a:pt x="2506" y="1599"/>
                </a:lnTo>
                <a:lnTo>
                  <a:pt x="2514" y="1643"/>
                </a:lnTo>
                <a:lnTo>
                  <a:pt x="2521" y="1686"/>
                </a:lnTo>
                <a:lnTo>
                  <a:pt x="2526" y="1730"/>
                </a:lnTo>
                <a:lnTo>
                  <a:pt x="2529" y="1774"/>
                </a:lnTo>
                <a:lnTo>
                  <a:pt x="2503" y="1795"/>
                </a:lnTo>
                <a:lnTo>
                  <a:pt x="2471" y="1820"/>
                </a:lnTo>
                <a:lnTo>
                  <a:pt x="2456" y="1834"/>
                </a:lnTo>
                <a:lnTo>
                  <a:pt x="2444" y="1847"/>
                </a:lnTo>
                <a:lnTo>
                  <a:pt x="2440" y="1854"/>
                </a:lnTo>
                <a:lnTo>
                  <a:pt x="2436" y="1862"/>
                </a:lnTo>
                <a:lnTo>
                  <a:pt x="2434" y="1869"/>
                </a:lnTo>
                <a:lnTo>
                  <a:pt x="2432" y="1875"/>
                </a:lnTo>
                <a:lnTo>
                  <a:pt x="2440" y="1878"/>
                </a:lnTo>
                <a:lnTo>
                  <a:pt x="2446" y="1882"/>
                </a:lnTo>
                <a:lnTo>
                  <a:pt x="2450" y="1888"/>
                </a:lnTo>
                <a:lnTo>
                  <a:pt x="2454" y="1894"/>
                </a:lnTo>
                <a:lnTo>
                  <a:pt x="2457" y="1900"/>
                </a:lnTo>
                <a:lnTo>
                  <a:pt x="2459" y="1907"/>
                </a:lnTo>
                <a:lnTo>
                  <a:pt x="2460" y="1914"/>
                </a:lnTo>
                <a:lnTo>
                  <a:pt x="2460" y="1923"/>
                </a:lnTo>
                <a:lnTo>
                  <a:pt x="2459" y="1939"/>
                </a:lnTo>
                <a:lnTo>
                  <a:pt x="2456" y="1956"/>
                </a:lnTo>
                <a:lnTo>
                  <a:pt x="2452" y="1970"/>
                </a:lnTo>
                <a:lnTo>
                  <a:pt x="2446" y="1984"/>
                </a:lnTo>
                <a:lnTo>
                  <a:pt x="2449" y="1988"/>
                </a:lnTo>
                <a:lnTo>
                  <a:pt x="2452" y="1991"/>
                </a:lnTo>
                <a:lnTo>
                  <a:pt x="2440" y="1995"/>
                </a:lnTo>
                <a:lnTo>
                  <a:pt x="2432" y="1997"/>
                </a:lnTo>
                <a:lnTo>
                  <a:pt x="2427" y="2001"/>
                </a:lnTo>
                <a:lnTo>
                  <a:pt x="2422" y="2005"/>
                </a:lnTo>
                <a:lnTo>
                  <a:pt x="2423" y="2013"/>
                </a:lnTo>
                <a:lnTo>
                  <a:pt x="2425" y="2020"/>
                </a:lnTo>
                <a:lnTo>
                  <a:pt x="2429" y="2026"/>
                </a:lnTo>
                <a:lnTo>
                  <a:pt x="2435" y="2032"/>
                </a:lnTo>
                <a:lnTo>
                  <a:pt x="2441" y="2036"/>
                </a:lnTo>
                <a:lnTo>
                  <a:pt x="2448" y="2040"/>
                </a:lnTo>
                <a:lnTo>
                  <a:pt x="2456" y="2044"/>
                </a:lnTo>
                <a:lnTo>
                  <a:pt x="2465" y="2047"/>
                </a:lnTo>
                <a:lnTo>
                  <a:pt x="2481" y="2053"/>
                </a:lnTo>
                <a:lnTo>
                  <a:pt x="2499" y="2061"/>
                </a:lnTo>
                <a:lnTo>
                  <a:pt x="2507" y="2065"/>
                </a:lnTo>
                <a:lnTo>
                  <a:pt x="2514" y="2070"/>
                </a:lnTo>
                <a:lnTo>
                  <a:pt x="2521" y="2075"/>
                </a:lnTo>
                <a:lnTo>
                  <a:pt x="2526" y="2083"/>
                </a:lnTo>
                <a:lnTo>
                  <a:pt x="2527" y="2090"/>
                </a:lnTo>
                <a:lnTo>
                  <a:pt x="2527" y="2096"/>
                </a:lnTo>
                <a:lnTo>
                  <a:pt x="2528" y="2102"/>
                </a:lnTo>
                <a:lnTo>
                  <a:pt x="2530" y="2108"/>
                </a:lnTo>
                <a:lnTo>
                  <a:pt x="2532" y="2114"/>
                </a:lnTo>
                <a:lnTo>
                  <a:pt x="2535" y="2118"/>
                </a:lnTo>
                <a:lnTo>
                  <a:pt x="2538" y="2123"/>
                </a:lnTo>
                <a:lnTo>
                  <a:pt x="2541" y="2127"/>
                </a:lnTo>
                <a:lnTo>
                  <a:pt x="2550" y="2134"/>
                </a:lnTo>
                <a:lnTo>
                  <a:pt x="2559" y="2141"/>
                </a:lnTo>
                <a:lnTo>
                  <a:pt x="2570" y="2146"/>
                </a:lnTo>
                <a:lnTo>
                  <a:pt x="2582" y="2152"/>
                </a:lnTo>
                <a:lnTo>
                  <a:pt x="2584" y="2157"/>
                </a:lnTo>
                <a:lnTo>
                  <a:pt x="2586" y="2163"/>
                </a:lnTo>
                <a:lnTo>
                  <a:pt x="2592" y="2165"/>
                </a:lnTo>
                <a:lnTo>
                  <a:pt x="2599" y="2167"/>
                </a:lnTo>
                <a:lnTo>
                  <a:pt x="2600" y="2173"/>
                </a:lnTo>
                <a:lnTo>
                  <a:pt x="2603" y="2178"/>
                </a:lnTo>
                <a:lnTo>
                  <a:pt x="2606" y="2182"/>
                </a:lnTo>
                <a:lnTo>
                  <a:pt x="2609" y="2186"/>
                </a:lnTo>
                <a:lnTo>
                  <a:pt x="2616" y="2195"/>
                </a:lnTo>
                <a:lnTo>
                  <a:pt x="2625" y="2202"/>
                </a:lnTo>
                <a:lnTo>
                  <a:pt x="2643" y="2210"/>
                </a:lnTo>
                <a:lnTo>
                  <a:pt x="2661" y="2220"/>
                </a:lnTo>
                <a:lnTo>
                  <a:pt x="2676" y="2232"/>
                </a:lnTo>
                <a:lnTo>
                  <a:pt x="2693" y="2245"/>
                </a:lnTo>
                <a:lnTo>
                  <a:pt x="2707" y="2259"/>
                </a:lnTo>
                <a:lnTo>
                  <a:pt x="2722" y="2273"/>
                </a:lnTo>
                <a:lnTo>
                  <a:pt x="2736" y="2289"/>
                </a:lnTo>
                <a:lnTo>
                  <a:pt x="2751" y="2304"/>
                </a:lnTo>
                <a:lnTo>
                  <a:pt x="2780" y="2336"/>
                </a:lnTo>
                <a:lnTo>
                  <a:pt x="2808" y="2367"/>
                </a:lnTo>
                <a:lnTo>
                  <a:pt x="2823" y="2381"/>
                </a:lnTo>
                <a:lnTo>
                  <a:pt x="2839" y="2395"/>
                </a:lnTo>
                <a:lnTo>
                  <a:pt x="2855" y="2407"/>
                </a:lnTo>
                <a:lnTo>
                  <a:pt x="2871" y="2420"/>
                </a:lnTo>
                <a:lnTo>
                  <a:pt x="2871" y="2436"/>
                </a:lnTo>
                <a:lnTo>
                  <a:pt x="2869" y="2453"/>
                </a:lnTo>
                <a:lnTo>
                  <a:pt x="2866" y="2469"/>
                </a:lnTo>
                <a:lnTo>
                  <a:pt x="2862" y="2486"/>
                </a:lnTo>
                <a:lnTo>
                  <a:pt x="2853" y="2519"/>
                </a:lnTo>
                <a:lnTo>
                  <a:pt x="2846" y="2551"/>
                </a:lnTo>
                <a:lnTo>
                  <a:pt x="2838" y="2554"/>
                </a:lnTo>
                <a:lnTo>
                  <a:pt x="2830" y="2559"/>
                </a:lnTo>
                <a:lnTo>
                  <a:pt x="2821" y="2562"/>
                </a:lnTo>
                <a:lnTo>
                  <a:pt x="2814" y="2566"/>
                </a:lnTo>
                <a:lnTo>
                  <a:pt x="2799" y="2576"/>
                </a:lnTo>
                <a:lnTo>
                  <a:pt x="2785" y="2588"/>
                </a:lnTo>
                <a:lnTo>
                  <a:pt x="2772" y="2599"/>
                </a:lnTo>
                <a:lnTo>
                  <a:pt x="2758" y="2612"/>
                </a:lnTo>
                <a:lnTo>
                  <a:pt x="2746" y="2625"/>
                </a:lnTo>
                <a:lnTo>
                  <a:pt x="2734" y="2637"/>
                </a:lnTo>
                <a:lnTo>
                  <a:pt x="2725" y="2641"/>
                </a:lnTo>
                <a:lnTo>
                  <a:pt x="2718" y="2645"/>
                </a:lnTo>
                <a:lnTo>
                  <a:pt x="2707" y="2652"/>
                </a:lnTo>
                <a:lnTo>
                  <a:pt x="2689" y="2665"/>
                </a:lnTo>
                <a:lnTo>
                  <a:pt x="2689" y="2675"/>
                </a:lnTo>
                <a:lnTo>
                  <a:pt x="2689" y="2685"/>
                </a:lnTo>
                <a:lnTo>
                  <a:pt x="2660" y="2708"/>
                </a:lnTo>
                <a:lnTo>
                  <a:pt x="2629" y="2729"/>
                </a:lnTo>
                <a:lnTo>
                  <a:pt x="2599" y="2750"/>
                </a:lnTo>
                <a:lnTo>
                  <a:pt x="2570" y="2772"/>
                </a:lnTo>
                <a:lnTo>
                  <a:pt x="2541" y="2794"/>
                </a:lnTo>
                <a:lnTo>
                  <a:pt x="2513" y="2817"/>
                </a:lnTo>
                <a:lnTo>
                  <a:pt x="2500" y="2829"/>
                </a:lnTo>
                <a:lnTo>
                  <a:pt x="2486" y="2841"/>
                </a:lnTo>
                <a:lnTo>
                  <a:pt x="2473" y="2854"/>
                </a:lnTo>
                <a:lnTo>
                  <a:pt x="2460" y="2867"/>
                </a:lnTo>
                <a:lnTo>
                  <a:pt x="2431" y="2882"/>
                </a:lnTo>
                <a:lnTo>
                  <a:pt x="2404" y="2896"/>
                </a:lnTo>
                <a:lnTo>
                  <a:pt x="2398" y="2898"/>
                </a:lnTo>
                <a:lnTo>
                  <a:pt x="2391" y="2899"/>
                </a:lnTo>
                <a:lnTo>
                  <a:pt x="2385" y="2899"/>
                </a:lnTo>
                <a:lnTo>
                  <a:pt x="2378" y="2898"/>
                </a:lnTo>
                <a:lnTo>
                  <a:pt x="2370" y="2897"/>
                </a:lnTo>
                <a:lnTo>
                  <a:pt x="2364" y="2893"/>
                </a:lnTo>
                <a:lnTo>
                  <a:pt x="2357" y="2888"/>
                </a:lnTo>
                <a:lnTo>
                  <a:pt x="2350" y="2881"/>
                </a:lnTo>
                <a:lnTo>
                  <a:pt x="2338" y="2879"/>
                </a:lnTo>
                <a:lnTo>
                  <a:pt x="2327" y="2876"/>
                </a:lnTo>
                <a:lnTo>
                  <a:pt x="2315" y="2874"/>
                </a:lnTo>
                <a:lnTo>
                  <a:pt x="2304" y="2871"/>
                </a:lnTo>
                <a:lnTo>
                  <a:pt x="2300" y="2864"/>
                </a:lnTo>
                <a:lnTo>
                  <a:pt x="2294" y="2857"/>
                </a:lnTo>
                <a:lnTo>
                  <a:pt x="2287" y="2853"/>
                </a:lnTo>
                <a:lnTo>
                  <a:pt x="2280" y="2848"/>
                </a:lnTo>
                <a:lnTo>
                  <a:pt x="2263" y="2842"/>
                </a:lnTo>
                <a:lnTo>
                  <a:pt x="2246" y="2837"/>
                </a:lnTo>
                <a:lnTo>
                  <a:pt x="2228" y="2831"/>
                </a:lnTo>
                <a:lnTo>
                  <a:pt x="2211" y="2825"/>
                </a:lnTo>
                <a:lnTo>
                  <a:pt x="2203" y="2822"/>
                </a:lnTo>
                <a:lnTo>
                  <a:pt x="2196" y="2817"/>
                </a:lnTo>
                <a:lnTo>
                  <a:pt x="2191" y="2813"/>
                </a:lnTo>
                <a:lnTo>
                  <a:pt x="2186" y="2807"/>
                </a:lnTo>
                <a:lnTo>
                  <a:pt x="2166" y="2799"/>
                </a:lnTo>
                <a:lnTo>
                  <a:pt x="2147" y="2792"/>
                </a:lnTo>
                <a:lnTo>
                  <a:pt x="2128" y="2784"/>
                </a:lnTo>
                <a:lnTo>
                  <a:pt x="2109" y="2775"/>
                </a:lnTo>
                <a:lnTo>
                  <a:pt x="2071" y="2758"/>
                </a:lnTo>
                <a:lnTo>
                  <a:pt x="2032" y="2739"/>
                </a:lnTo>
                <a:lnTo>
                  <a:pt x="1995" y="2719"/>
                </a:lnTo>
                <a:lnTo>
                  <a:pt x="1958" y="2700"/>
                </a:lnTo>
                <a:lnTo>
                  <a:pt x="1920" y="2681"/>
                </a:lnTo>
                <a:lnTo>
                  <a:pt x="1882" y="2663"/>
                </a:lnTo>
                <a:lnTo>
                  <a:pt x="1880" y="2658"/>
                </a:lnTo>
                <a:lnTo>
                  <a:pt x="1876" y="2653"/>
                </a:lnTo>
                <a:lnTo>
                  <a:pt x="1870" y="2649"/>
                </a:lnTo>
                <a:lnTo>
                  <a:pt x="1863" y="2644"/>
                </a:lnTo>
                <a:lnTo>
                  <a:pt x="1849" y="2635"/>
                </a:lnTo>
                <a:lnTo>
                  <a:pt x="1831" y="2627"/>
                </a:lnTo>
                <a:lnTo>
                  <a:pt x="1812" y="2620"/>
                </a:lnTo>
                <a:lnTo>
                  <a:pt x="1794" y="2614"/>
                </a:lnTo>
                <a:lnTo>
                  <a:pt x="1777" y="2608"/>
                </a:lnTo>
                <a:lnTo>
                  <a:pt x="1763" y="2604"/>
                </a:lnTo>
                <a:lnTo>
                  <a:pt x="1763" y="2600"/>
                </a:lnTo>
                <a:lnTo>
                  <a:pt x="1763" y="2596"/>
                </a:lnTo>
                <a:lnTo>
                  <a:pt x="1745" y="2590"/>
                </a:lnTo>
                <a:lnTo>
                  <a:pt x="1728" y="2581"/>
                </a:lnTo>
                <a:lnTo>
                  <a:pt x="1719" y="2577"/>
                </a:lnTo>
                <a:lnTo>
                  <a:pt x="1711" y="2573"/>
                </a:lnTo>
                <a:lnTo>
                  <a:pt x="1701" y="2570"/>
                </a:lnTo>
                <a:lnTo>
                  <a:pt x="1691" y="2567"/>
                </a:lnTo>
                <a:lnTo>
                  <a:pt x="1690" y="2564"/>
                </a:lnTo>
                <a:lnTo>
                  <a:pt x="1687" y="2561"/>
                </a:lnTo>
                <a:lnTo>
                  <a:pt x="1683" y="2559"/>
                </a:lnTo>
                <a:lnTo>
                  <a:pt x="1678" y="2557"/>
                </a:lnTo>
                <a:lnTo>
                  <a:pt x="1667" y="2553"/>
                </a:lnTo>
                <a:lnTo>
                  <a:pt x="1659" y="2551"/>
                </a:lnTo>
                <a:lnTo>
                  <a:pt x="1659" y="2548"/>
                </a:lnTo>
                <a:lnTo>
                  <a:pt x="1659" y="2544"/>
                </a:lnTo>
                <a:lnTo>
                  <a:pt x="1631" y="2534"/>
                </a:lnTo>
                <a:lnTo>
                  <a:pt x="1604" y="2521"/>
                </a:lnTo>
                <a:lnTo>
                  <a:pt x="1576" y="2509"/>
                </a:lnTo>
                <a:lnTo>
                  <a:pt x="1549" y="2496"/>
                </a:lnTo>
                <a:lnTo>
                  <a:pt x="1495" y="2469"/>
                </a:lnTo>
                <a:lnTo>
                  <a:pt x="1440" y="2441"/>
                </a:lnTo>
                <a:lnTo>
                  <a:pt x="1386" y="2414"/>
                </a:lnTo>
                <a:lnTo>
                  <a:pt x="1331" y="2387"/>
                </a:lnTo>
                <a:lnTo>
                  <a:pt x="1304" y="2375"/>
                </a:lnTo>
                <a:lnTo>
                  <a:pt x="1277" y="2364"/>
                </a:lnTo>
                <a:lnTo>
                  <a:pt x="1249" y="2352"/>
                </a:lnTo>
                <a:lnTo>
                  <a:pt x="1221" y="2342"/>
                </a:lnTo>
                <a:lnTo>
                  <a:pt x="1220" y="2335"/>
                </a:lnTo>
                <a:lnTo>
                  <a:pt x="1220" y="2329"/>
                </a:lnTo>
                <a:lnTo>
                  <a:pt x="1207" y="2326"/>
                </a:lnTo>
                <a:lnTo>
                  <a:pt x="1191" y="2321"/>
                </a:lnTo>
                <a:lnTo>
                  <a:pt x="1177" y="2315"/>
                </a:lnTo>
                <a:lnTo>
                  <a:pt x="1161" y="2309"/>
                </a:lnTo>
                <a:lnTo>
                  <a:pt x="1133" y="2292"/>
                </a:lnTo>
                <a:lnTo>
                  <a:pt x="1107" y="2276"/>
                </a:lnTo>
                <a:lnTo>
                  <a:pt x="1109" y="2256"/>
                </a:lnTo>
                <a:lnTo>
                  <a:pt x="1112" y="2234"/>
                </a:lnTo>
                <a:lnTo>
                  <a:pt x="1117" y="2213"/>
                </a:lnTo>
                <a:lnTo>
                  <a:pt x="1122" y="2191"/>
                </a:lnTo>
                <a:lnTo>
                  <a:pt x="1127" y="2170"/>
                </a:lnTo>
                <a:lnTo>
                  <a:pt x="1131" y="2149"/>
                </a:lnTo>
                <a:lnTo>
                  <a:pt x="1135" y="2127"/>
                </a:lnTo>
                <a:lnTo>
                  <a:pt x="1139" y="2106"/>
                </a:lnTo>
                <a:lnTo>
                  <a:pt x="1130" y="2108"/>
                </a:lnTo>
                <a:lnTo>
                  <a:pt x="1123" y="2111"/>
                </a:lnTo>
                <a:lnTo>
                  <a:pt x="1116" y="2115"/>
                </a:lnTo>
                <a:lnTo>
                  <a:pt x="1103" y="2122"/>
                </a:lnTo>
                <a:lnTo>
                  <a:pt x="1102" y="2115"/>
                </a:lnTo>
                <a:lnTo>
                  <a:pt x="1101" y="2107"/>
                </a:lnTo>
                <a:lnTo>
                  <a:pt x="1094" y="2104"/>
                </a:lnTo>
                <a:lnTo>
                  <a:pt x="1088" y="2101"/>
                </a:lnTo>
                <a:lnTo>
                  <a:pt x="1096" y="2099"/>
                </a:lnTo>
                <a:lnTo>
                  <a:pt x="1103" y="2098"/>
                </a:lnTo>
                <a:lnTo>
                  <a:pt x="1103" y="2088"/>
                </a:lnTo>
                <a:lnTo>
                  <a:pt x="1103" y="2078"/>
                </a:lnTo>
                <a:lnTo>
                  <a:pt x="1112" y="2078"/>
                </a:lnTo>
                <a:lnTo>
                  <a:pt x="1123" y="2078"/>
                </a:lnTo>
                <a:lnTo>
                  <a:pt x="1123" y="2085"/>
                </a:lnTo>
                <a:lnTo>
                  <a:pt x="1124" y="2092"/>
                </a:lnTo>
                <a:lnTo>
                  <a:pt x="1134" y="2092"/>
                </a:lnTo>
                <a:lnTo>
                  <a:pt x="1146" y="2092"/>
                </a:lnTo>
                <a:lnTo>
                  <a:pt x="1148" y="2078"/>
                </a:lnTo>
                <a:lnTo>
                  <a:pt x="1151" y="2066"/>
                </a:lnTo>
                <a:lnTo>
                  <a:pt x="1154" y="2053"/>
                </a:lnTo>
                <a:lnTo>
                  <a:pt x="1157" y="2040"/>
                </a:lnTo>
                <a:close/>
              </a:path>
            </a:pathLst>
          </a:custGeom>
          <a:solidFill>
            <a:srgbClr val="62E13F"/>
          </a:solidFill>
          <a:ln w="12700" cap="flat" cmpd="sng" algn="ctr">
            <a:solidFill>
              <a:srgbClr val="808080">
                <a:lumMod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>
            <a:glow rad="38100">
              <a:schemeClr val="accent1">
                <a:lumMod val="100000"/>
              </a:schemeClr>
            </a:glow>
          </a:effectLst>
          <a:scene3d>
            <a:camera prst="orthographicFront"/>
            <a:lightRig rig="threePt" dir="t"/>
          </a:scene3d>
          <a:sp3d>
            <a:bevelT w="0" h="0"/>
          </a:sp3d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Text Box 422">
            <a:extLst>
              <a:ext uri="{FF2B5EF4-FFF2-40B4-BE49-F238E27FC236}">
                <a16:creationId xmlns:a16="http://schemas.microsoft.com/office/drawing/2014/main" id="{797BA4CE-E20F-405B-B47B-A1D22137A8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5124" y="3608147"/>
            <a:ext cx="651770" cy="10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t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/>
            </a:pPr>
            <a:r>
              <a:rPr kumimoji="0" lang="ru-RU" sz="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Кирово-Чепецк</a:t>
            </a:r>
          </a:p>
        </p:txBody>
      </p:sp>
      <p:sp>
        <p:nvSpPr>
          <p:cNvPr id="46" name="Freeform 423">
            <a:extLst>
              <a:ext uri="{FF2B5EF4-FFF2-40B4-BE49-F238E27FC236}">
                <a16:creationId xmlns:a16="http://schemas.microsoft.com/office/drawing/2014/main" id="{6FB27F8F-BCC5-4E1B-8F8B-F589FDDD8251}"/>
              </a:ext>
            </a:extLst>
          </p:cNvPr>
          <p:cNvSpPr>
            <a:spLocks noChangeAspect="1"/>
          </p:cNvSpPr>
          <p:nvPr/>
        </p:nvSpPr>
        <p:spPr bwMode="auto">
          <a:xfrm>
            <a:off x="2396539" y="3313906"/>
            <a:ext cx="197728" cy="282433"/>
          </a:xfrm>
          <a:custGeom>
            <a:avLst/>
            <a:gdLst>
              <a:gd name="T0" fmla="*/ 2147483646 w 27"/>
              <a:gd name="T1" fmla="*/ 2147483646 h 39"/>
              <a:gd name="T2" fmla="*/ 2147483646 w 27"/>
              <a:gd name="T3" fmla="*/ 2147483646 h 39"/>
              <a:gd name="T4" fmla="*/ 2147483646 w 27"/>
              <a:gd name="T5" fmla="*/ 2147483646 h 39"/>
              <a:gd name="T6" fmla="*/ 2147483646 w 27"/>
              <a:gd name="T7" fmla="*/ 2147483646 h 39"/>
              <a:gd name="T8" fmla="*/ 2147483646 w 27"/>
              <a:gd name="T9" fmla="*/ 2147483646 h 39"/>
              <a:gd name="T10" fmla="*/ 2147483646 w 27"/>
              <a:gd name="T11" fmla="*/ 2147483646 h 39"/>
              <a:gd name="T12" fmla="*/ 2147483646 w 27"/>
              <a:gd name="T13" fmla="*/ 2147483646 h 39"/>
              <a:gd name="T14" fmla="*/ 2147483646 w 27"/>
              <a:gd name="T15" fmla="*/ 2147483646 h 39"/>
              <a:gd name="T16" fmla="*/ 2147483646 w 27"/>
              <a:gd name="T17" fmla="*/ 2147483646 h 39"/>
              <a:gd name="T18" fmla="*/ 2147483646 w 27"/>
              <a:gd name="T19" fmla="*/ 2147483646 h 39"/>
              <a:gd name="T20" fmla="*/ 2147483646 w 27"/>
              <a:gd name="T21" fmla="*/ 2147483646 h 39"/>
              <a:gd name="T22" fmla="*/ 2147483646 w 27"/>
              <a:gd name="T23" fmla="*/ 2147483646 h 39"/>
              <a:gd name="T24" fmla="*/ 2147483646 w 27"/>
              <a:gd name="T25" fmla="*/ 2147483646 h 39"/>
              <a:gd name="T26" fmla="*/ 2147483646 w 27"/>
              <a:gd name="T27" fmla="*/ 2147483646 h 39"/>
              <a:gd name="T28" fmla="*/ 2147483646 w 27"/>
              <a:gd name="T29" fmla="*/ 2147483646 h 39"/>
              <a:gd name="T30" fmla="*/ 2147483646 w 27"/>
              <a:gd name="T31" fmla="*/ 2147483646 h 39"/>
              <a:gd name="T32" fmla="*/ 2147483646 w 27"/>
              <a:gd name="T33" fmla="*/ 2147483646 h 39"/>
              <a:gd name="T34" fmla="*/ 2147483646 w 27"/>
              <a:gd name="T35" fmla="*/ 2147483646 h 39"/>
              <a:gd name="T36" fmla="*/ 2147483646 w 27"/>
              <a:gd name="T37" fmla="*/ 2147483646 h 39"/>
              <a:gd name="T38" fmla="*/ 2147483646 w 27"/>
              <a:gd name="T39" fmla="*/ 2147483646 h 39"/>
              <a:gd name="T40" fmla="*/ 2147483646 w 27"/>
              <a:gd name="T41" fmla="*/ 2147483646 h 39"/>
              <a:gd name="T42" fmla="*/ 2147483646 w 27"/>
              <a:gd name="T43" fmla="*/ 2147483646 h 39"/>
              <a:gd name="T44" fmla="*/ 2147483646 w 27"/>
              <a:gd name="T45" fmla="*/ 2147483646 h 39"/>
              <a:gd name="T46" fmla="*/ 2147483646 w 27"/>
              <a:gd name="T47" fmla="*/ 2147483646 h 39"/>
              <a:gd name="T48" fmla="*/ 2147483646 w 27"/>
              <a:gd name="T49" fmla="*/ 2147483646 h 39"/>
              <a:gd name="T50" fmla="*/ 2147483646 w 27"/>
              <a:gd name="T51" fmla="*/ 2147483646 h 39"/>
              <a:gd name="T52" fmla="*/ 2147483646 w 27"/>
              <a:gd name="T53" fmla="*/ 2147483646 h 39"/>
              <a:gd name="T54" fmla="*/ 2147483646 w 27"/>
              <a:gd name="T55" fmla="*/ 2147483646 h 39"/>
              <a:gd name="T56" fmla="*/ 2147483646 w 27"/>
              <a:gd name="T57" fmla="*/ 2147483646 h 39"/>
              <a:gd name="T58" fmla="*/ 2147483646 w 27"/>
              <a:gd name="T59" fmla="*/ 2147483646 h 39"/>
              <a:gd name="T60" fmla="*/ 2147483646 w 27"/>
              <a:gd name="T61" fmla="*/ 2147483646 h 39"/>
              <a:gd name="T62" fmla="*/ 0 w 27"/>
              <a:gd name="T63" fmla="*/ 2147483646 h 39"/>
              <a:gd name="T64" fmla="*/ 2147483646 w 27"/>
              <a:gd name="T65" fmla="*/ 2147483646 h 39"/>
              <a:gd name="T66" fmla="*/ 2147483646 w 27"/>
              <a:gd name="T67" fmla="*/ 2147483646 h 39"/>
              <a:gd name="T68" fmla="*/ 2147483646 w 27"/>
              <a:gd name="T69" fmla="*/ 2147483646 h 39"/>
              <a:gd name="T70" fmla="*/ 2147483646 w 27"/>
              <a:gd name="T71" fmla="*/ 2147483646 h 39"/>
              <a:gd name="T72" fmla="*/ 2147483646 w 27"/>
              <a:gd name="T73" fmla="*/ 2147483646 h 39"/>
              <a:gd name="T74" fmla="*/ 2147483646 w 27"/>
              <a:gd name="T75" fmla="*/ 2147483646 h 39"/>
              <a:gd name="T76" fmla="*/ 2147483646 w 27"/>
              <a:gd name="T77" fmla="*/ 2147483646 h 39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w 27"/>
              <a:gd name="T118" fmla="*/ 0 h 39"/>
              <a:gd name="T119" fmla="*/ 27 w 27"/>
              <a:gd name="T120" fmla="*/ 39 h 39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T117" t="T118" r="T119" b="T120"/>
            <a:pathLst>
              <a:path w="27" h="39">
                <a:moveTo>
                  <a:pt x="15" y="4"/>
                </a:moveTo>
                <a:lnTo>
                  <a:pt x="14" y="2"/>
                </a:lnTo>
                <a:lnTo>
                  <a:pt x="14" y="0"/>
                </a:lnTo>
                <a:lnTo>
                  <a:pt x="16" y="1"/>
                </a:lnTo>
                <a:lnTo>
                  <a:pt x="18" y="4"/>
                </a:lnTo>
                <a:lnTo>
                  <a:pt x="20" y="7"/>
                </a:lnTo>
                <a:lnTo>
                  <a:pt x="22" y="7"/>
                </a:lnTo>
                <a:lnTo>
                  <a:pt x="23" y="8"/>
                </a:lnTo>
                <a:lnTo>
                  <a:pt x="22" y="10"/>
                </a:lnTo>
                <a:lnTo>
                  <a:pt x="22" y="12"/>
                </a:lnTo>
                <a:lnTo>
                  <a:pt x="24" y="12"/>
                </a:lnTo>
                <a:lnTo>
                  <a:pt x="26" y="12"/>
                </a:lnTo>
                <a:lnTo>
                  <a:pt x="27" y="14"/>
                </a:lnTo>
                <a:lnTo>
                  <a:pt x="26" y="15"/>
                </a:lnTo>
                <a:lnTo>
                  <a:pt x="25" y="16"/>
                </a:lnTo>
                <a:lnTo>
                  <a:pt x="24" y="17"/>
                </a:lnTo>
                <a:lnTo>
                  <a:pt x="23" y="18"/>
                </a:lnTo>
                <a:lnTo>
                  <a:pt x="22" y="18"/>
                </a:lnTo>
                <a:lnTo>
                  <a:pt x="21" y="18"/>
                </a:lnTo>
                <a:lnTo>
                  <a:pt x="20" y="19"/>
                </a:lnTo>
                <a:lnTo>
                  <a:pt x="19" y="20"/>
                </a:lnTo>
                <a:lnTo>
                  <a:pt x="19" y="21"/>
                </a:lnTo>
                <a:lnTo>
                  <a:pt x="17" y="23"/>
                </a:lnTo>
                <a:lnTo>
                  <a:pt x="16" y="26"/>
                </a:lnTo>
                <a:lnTo>
                  <a:pt x="16" y="28"/>
                </a:lnTo>
                <a:lnTo>
                  <a:pt x="18" y="33"/>
                </a:lnTo>
                <a:lnTo>
                  <a:pt x="20" y="35"/>
                </a:lnTo>
                <a:lnTo>
                  <a:pt x="21" y="36"/>
                </a:lnTo>
                <a:lnTo>
                  <a:pt x="23" y="35"/>
                </a:lnTo>
                <a:lnTo>
                  <a:pt x="25" y="37"/>
                </a:lnTo>
                <a:lnTo>
                  <a:pt x="25" y="38"/>
                </a:lnTo>
                <a:lnTo>
                  <a:pt x="22" y="39"/>
                </a:lnTo>
                <a:lnTo>
                  <a:pt x="21" y="38"/>
                </a:lnTo>
                <a:lnTo>
                  <a:pt x="20" y="39"/>
                </a:lnTo>
                <a:lnTo>
                  <a:pt x="18" y="37"/>
                </a:lnTo>
                <a:lnTo>
                  <a:pt x="15" y="38"/>
                </a:lnTo>
                <a:lnTo>
                  <a:pt x="14" y="35"/>
                </a:lnTo>
                <a:lnTo>
                  <a:pt x="13" y="33"/>
                </a:lnTo>
                <a:lnTo>
                  <a:pt x="13" y="31"/>
                </a:lnTo>
                <a:lnTo>
                  <a:pt x="14" y="29"/>
                </a:lnTo>
                <a:lnTo>
                  <a:pt x="13" y="28"/>
                </a:lnTo>
                <a:lnTo>
                  <a:pt x="14" y="27"/>
                </a:lnTo>
                <a:lnTo>
                  <a:pt x="12" y="25"/>
                </a:lnTo>
                <a:lnTo>
                  <a:pt x="11" y="26"/>
                </a:lnTo>
                <a:lnTo>
                  <a:pt x="10" y="26"/>
                </a:lnTo>
                <a:lnTo>
                  <a:pt x="9" y="28"/>
                </a:lnTo>
                <a:lnTo>
                  <a:pt x="8" y="28"/>
                </a:lnTo>
                <a:lnTo>
                  <a:pt x="7" y="27"/>
                </a:lnTo>
                <a:lnTo>
                  <a:pt x="6" y="25"/>
                </a:lnTo>
                <a:lnTo>
                  <a:pt x="4" y="24"/>
                </a:lnTo>
                <a:lnTo>
                  <a:pt x="4" y="23"/>
                </a:lnTo>
                <a:lnTo>
                  <a:pt x="5" y="21"/>
                </a:lnTo>
                <a:lnTo>
                  <a:pt x="6" y="21"/>
                </a:lnTo>
                <a:lnTo>
                  <a:pt x="6" y="18"/>
                </a:lnTo>
                <a:lnTo>
                  <a:pt x="6" y="16"/>
                </a:lnTo>
                <a:lnTo>
                  <a:pt x="5" y="16"/>
                </a:lnTo>
                <a:lnTo>
                  <a:pt x="4" y="15"/>
                </a:lnTo>
                <a:lnTo>
                  <a:pt x="2" y="16"/>
                </a:lnTo>
                <a:lnTo>
                  <a:pt x="1" y="14"/>
                </a:lnTo>
                <a:lnTo>
                  <a:pt x="1" y="13"/>
                </a:lnTo>
                <a:lnTo>
                  <a:pt x="0" y="10"/>
                </a:lnTo>
                <a:lnTo>
                  <a:pt x="1" y="9"/>
                </a:lnTo>
                <a:lnTo>
                  <a:pt x="2" y="11"/>
                </a:lnTo>
                <a:lnTo>
                  <a:pt x="3" y="10"/>
                </a:lnTo>
                <a:lnTo>
                  <a:pt x="4" y="10"/>
                </a:lnTo>
                <a:lnTo>
                  <a:pt x="5" y="9"/>
                </a:lnTo>
                <a:lnTo>
                  <a:pt x="5" y="8"/>
                </a:lnTo>
                <a:lnTo>
                  <a:pt x="6" y="8"/>
                </a:lnTo>
                <a:lnTo>
                  <a:pt x="9" y="6"/>
                </a:lnTo>
                <a:lnTo>
                  <a:pt x="11" y="7"/>
                </a:lnTo>
                <a:lnTo>
                  <a:pt x="13" y="9"/>
                </a:lnTo>
                <a:lnTo>
                  <a:pt x="15" y="10"/>
                </a:lnTo>
                <a:lnTo>
                  <a:pt x="16" y="9"/>
                </a:lnTo>
                <a:lnTo>
                  <a:pt x="16" y="7"/>
                </a:lnTo>
                <a:lnTo>
                  <a:pt x="15" y="4"/>
                </a:lnTo>
                <a:close/>
              </a:path>
            </a:pathLst>
          </a:custGeom>
          <a:solidFill>
            <a:srgbClr val="62E13F"/>
          </a:solidFill>
          <a:ln w="12700" cap="flat" cmpd="sng" algn="ctr">
            <a:solidFill>
              <a:srgbClr val="808080">
                <a:lumMod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>
            <a:glow rad="38100">
              <a:schemeClr val="accent1">
                <a:lumMod val="100000"/>
              </a:schemeClr>
            </a:glow>
          </a:effectLst>
          <a:scene3d>
            <a:camera prst="orthographicFront"/>
            <a:lightRig rig="threePt" dir="t"/>
          </a:scene3d>
          <a:sp3d>
            <a:bevelT w="0" h="0"/>
          </a:sp3d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Text Box 424">
            <a:extLst>
              <a:ext uri="{FF2B5EF4-FFF2-40B4-BE49-F238E27FC236}">
                <a16:creationId xmlns:a16="http://schemas.microsoft.com/office/drawing/2014/main" id="{E51B59F2-CD4B-4AE7-9D0E-4F67A33D14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7549" y="3313906"/>
            <a:ext cx="314900" cy="94144"/>
          </a:xfrm>
          <a:prstGeom prst="rect">
            <a:avLst/>
          </a:prstGeom>
          <a:noFill/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0" h="0"/>
          </a:sp3d>
        </p:spPr>
        <p:txBody>
          <a:bodyPr wrap="square" lIns="0" tIns="0" rIns="0" bIns="0" anchor="t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/>
            </a:pPr>
            <a:r>
              <a:rPr kumimoji="0" lang="ru-RU" sz="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Киров</a:t>
            </a:r>
          </a:p>
        </p:txBody>
      </p:sp>
      <p:sp>
        <p:nvSpPr>
          <p:cNvPr id="48" name="Freeform 425">
            <a:extLst>
              <a:ext uri="{FF2B5EF4-FFF2-40B4-BE49-F238E27FC236}">
                <a16:creationId xmlns:a16="http://schemas.microsoft.com/office/drawing/2014/main" id="{E00B25EC-023A-42FF-8D04-E20EF1EA6F53}"/>
              </a:ext>
            </a:extLst>
          </p:cNvPr>
          <p:cNvSpPr>
            <a:spLocks noChangeAspect="1"/>
          </p:cNvSpPr>
          <p:nvPr/>
        </p:nvSpPr>
        <p:spPr bwMode="auto">
          <a:xfrm>
            <a:off x="2689469" y="3487710"/>
            <a:ext cx="95202" cy="101386"/>
          </a:xfrm>
          <a:custGeom>
            <a:avLst/>
            <a:gdLst>
              <a:gd name="T0" fmla="*/ 0 w 13"/>
              <a:gd name="T1" fmla="*/ 2147483646 h 14"/>
              <a:gd name="T2" fmla="*/ 0 w 13"/>
              <a:gd name="T3" fmla="*/ 2147483646 h 14"/>
              <a:gd name="T4" fmla="*/ 2147483646 w 13"/>
              <a:gd name="T5" fmla="*/ 2147483646 h 14"/>
              <a:gd name="T6" fmla="*/ 2147483646 w 13"/>
              <a:gd name="T7" fmla="*/ 2147483646 h 14"/>
              <a:gd name="T8" fmla="*/ 2147483646 w 13"/>
              <a:gd name="T9" fmla="*/ 2147483646 h 14"/>
              <a:gd name="T10" fmla="*/ 2147483646 w 13"/>
              <a:gd name="T11" fmla="*/ 2147483646 h 14"/>
              <a:gd name="T12" fmla="*/ 2147483646 w 13"/>
              <a:gd name="T13" fmla="*/ 2147483646 h 14"/>
              <a:gd name="T14" fmla="*/ 2147483646 w 13"/>
              <a:gd name="T15" fmla="*/ 0 h 14"/>
              <a:gd name="T16" fmla="*/ 2147483646 w 13"/>
              <a:gd name="T17" fmla="*/ 0 h 14"/>
              <a:gd name="T18" fmla="*/ 2147483646 w 13"/>
              <a:gd name="T19" fmla="*/ 2147483646 h 14"/>
              <a:gd name="T20" fmla="*/ 2147483646 w 13"/>
              <a:gd name="T21" fmla="*/ 2147483646 h 14"/>
              <a:gd name="T22" fmla="*/ 2147483646 w 13"/>
              <a:gd name="T23" fmla="*/ 2147483646 h 14"/>
              <a:gd name="T24" fmla="*/ 2147483646 w 13"/>
              <a:gd name="T25" fmla="*/ 2147483646 h 14"/>
              <a:gd name="T26" fmla="*/ 2147483646 w 13"/>
              <a:gd name="T27" fmla="*/ 2147483646 h 14"/>
              <a:gd name="T28" fmla="*/ 2147483646 w 13"/>
              <a:gd name="T29" fmla="*/ 2147483646 h 14"/>
              <a:gd name="T30" fmla="*/ 2147483646 w 13"/>
              <a:gd name="T31" fmla="*/ 2147483646 h 14"/>
              <a:gd name="T32" fmla="*/ 2147483646 w 13"/>
              <a:gd name="T33" fmla="*/ 2147483646 h 14"/>
              <a:gd name="T34" fmla="*/ 2147483646 w 13"/>
              <a:gd name="T35" fmla="*/ 2147483646 h 14"/>
              <a:gd name="T36" fmla="*/ 2147483646 w 13"/>
              <a:gd name="T37" fmla="*/ 2147483646 h 14"/>
              <a:gd name="T38" fmla="*/ 2147483646 w 13"/>
              <a:gd name="T39" fmla="*/ 2147483646 h 14"/>
              <a:gd name="T40" fmla="*/ 2147483646 w 13"/>
              <a:gd name="T41" fmla="*/ 2147483646 h 14"/>
              <a:gd name="T42" fmla="*/ 2147483646 w 13"/>
              <a:gd name="T43" fmla="*/ 2147483646 h 14"/>
              <a:gd name="T44" fmla="*/ 2147483646 w 13"/>
              <a:gd name="T45" fmla="*/ 2147483646 h 14"/>
              <a:gd name="T46" fmla="*/ 2147483646 w 13"/>
              <a:gd name="T47" fmla="*/ 2147483646 h 14"/>
              <a:gd name="T48" fmla="*/ 2147483646 w 13"/>
              <a:gd name="T49" fmla="*/ 2147483646 h 14"/>
              <a:gd name="T50" fmla="*/ 2147483646 w 13"/>
              <a:gd name="T51" fmla="*/ 2147483646 h 14"/>
              <a:gd name="T52" fmla="*/ 2147483646 w 13"/>
              <a:gd name="T53" fmla="*/ 2147483646 h 14"/>
              <a:gd name="T54" fmla="*/ 2147483646 w 13"/>
              <a:gd name="T55" fmla="*/ 2147483646 h 14"/>
              <a:gd name="T56" fmla="*/ 2147483646 w 13"/>
              <a:gd name="T57" fmla="*/ 2147483646 h 14"/>
              <a:gd name="T58" fmla="*/ 2147483646 w 13"/>
              <a:gd name="T59" fmla="*/ 2147483646 h 14"/>
              <a:gd name="T60" fmla="*/ 2147483646 w 13"/>
              <a:gd name="T61" fmla="*/ 2147483646 h 14"/>
              <a:gd name="T62" fmla="*/ 2147483646 w 13"/>
              <a:gd name="T63" fmla="*/ 2147483646 h 14"/>
              <a:gd name="T64" fmla="*/ 2147483646 w 13"/>
              <a:gd name="T65" fmla="*/ 2147483646 h 14"/>
              <a:gd name="T66" fmla="*/ 2147483646 w 13"/>
              <a:gd name="T67" fmla="*/ 2147483646 h 14"/>
              <a:gd name="T68" fmla="*/ 2147483646 w 13"/>
              <a:gd name="T69" fmla="*/ 2147483646 h 14"/>
              <a:gd name="T70" fmla="*/ 2147483646 w 13"/>
              <a:gd name="T71" fmla="*/ 2147483646 h 14"/>
              <a:gd name="T72" fmla="*/ 2147483646 w 13"/>
              <a:gd name="T73" fmla="*/ 2147483646 h 14"/>
              <a:gd name="T74" fmla="*/ 2147483646 w 13"/>
              <a:gd name="T75" fmla="*/ 2147483646 h 14"/>
              <a:gd name="T76" fmla="*/ 2147483646 w 13"/>
              <a:gd name="T77" fmla="*/ 2147483646 h 14"/>
              <a:gd name="T78" fmla="*/ 2147483646 w 13"/>
              <a:gd name="T79" fmla="*/ 2147483646 h 14"/>
              <a:gd name="T80" fmla="*/ 2147483646 w 13"/>
              <a:gd name="T81" fmla="*/ 2147483646 h 14"/>
              <a:gd name="T82" fmla="*/ 2147483646 w 13"/>
              <a:gd name="T83" fmla="*/ 2147483646 h 14"/>
              <a:gd name="T84" fmla="*/ 2147483646 w 13"/>
              <a:gd name="T85" fmla="*/ 2147483646 h 14"/>
              <a:gd name="T86" fmla="*/ 2147483646 w 13"/>
              <a:gd name="T87" fmla="*/ 2147483646 h 14"/>
              <a:gd name="T88" fmla="*/ 2147483646 w 13"/>
              <a:gd name="T89" fmla="*/ 2147483646 h 14"/>
              <a:gd name="T90" fmla="*/ 2147483646 w 13"/>
              <a:gd name="T91" fmla="*/ 2147483646 h 14"/>
              <a:gd name="T92" fmla="*/ 2147483646 w 13"/>
              <a:gd name="T93" fmla="*/ 2147483646 h 14"/>
              <a:gd name="T94" fmla="*/ 2147483646 w 13"/>
              <a:gd name="T95" fmla="*/ 2147483646 h 14"/>
              <a:gd name="T96" fmla="*/ 2147483646 w 13"/>
              <a:gd name="T97" fmla="*/ 2147483646 h 14"/>
              <a:gd name="T98" fmla="*/ 2147483646 w 13"/>
              <a:gd name="T99" fmla="*/ 2147483646 h 14"/>
              <a:gd name="T100" fmla="*/ 2147483646 w 13"/>
              <a:gd name="T101" fmla="*/ 2147483646 h 14"/>
              <a:gd name="T102" fmla="*/ 2147483646 w 13"/>
              <a:gd name="T103" fmla="*/ 2147483646 h 14"/>
              <a:gd name="T104" fmla="*/ 2147483646 w 13"/>
              <a:gd name="T105" fmla="*/ 2147483646 h 14"/>
              <a:gd name="T106" fmla="*/ 2147483646 w 13"/>
              <a:gd name="T107" fmla="*/ 2147483646 h 14"/>
              <a:gd name="T108" fmla="*/ 2147483646 w 13"/>
              <a:gd name="T109" fmla="*/ 2147483646 h 14"/>
              <a:gd name="T110" fmla="*/ 2147483646 w 13"/>
              <a:gd name="T111" fmla="*/ 2147483646 h 14"/>
              <a:gd name="T112" fmla="*/ 0 w 13"/>
              <a:gd name="T113" fmla="*/ 2147483646 h 14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13"/>
              <a:gd name="T172" fmla="*/ 0 h 14"/>
              <a:gd name="T173" fmla="*/ 13 w 13"/>
              <a:gd name="T174" fmla="*/ 14 h 14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13" h="14">
                <a:moveTo>
                  <a:pt x="0" y="9"/>
                </a:moveTo>
                <a:lnTo>
                  <a:pt x="0" y="6"/>
                </a:lnTo>
                <a:lnTo>
                  <a:pt x="1" y="4"/>
                </a:lnTo>
                <a:lnTo>
                  <a:pt x="1" y="3"/>
                </a:lnTo>
                <a:lnTo>
                  <a:pt x="2" y="2"/>
                </a:lnTo>
                <a:lnTo>
                  <a:pt x="3" y="1"/>
                </a:lnTo>
                <a:lnTo>
                  <a:pt x="4" y="0"/>
                </a:lnTo>
                <a:lnTo>
                  <a:pt x="5" y="0"/>
                </a:lnTo>
                <a:lnTo>
                  <a:pt x="7" y="1"/>
                </a:lnTo>
                <a:lnTo>
                  <a:pt x="8" y="1"/>
                </a:lnTo>
                <a:lnTo>
                  <a:pt x="9" y="2"/>
                </a:lnTo>
                <a:lnTo>
                  <a:pt x="11" y="2"/>
                </a:lnTo>
                <a:lnTo>
                  <a:pt x="12" y="3"/>
                </a:lnTo>
                <a:lnTo>
                  <a:pt x="12" y="4"/>
                </a:lnTo>
                <a:lnTo>
                  <a:pt x="12" y="6"/>
                </a:lnTo>
                <a:lnTo>
                  <a:pt x="11" y="6"/>
                </a:lnTo>
                <a:lnTo>
                  <a:pt x="10" y="7"/>
                </a:lnTo>
                <a:lnTo>
                  <a:pt x="9" y="7"/>
                </a:lnTo>
                <a:lnTo>
                  <a:pt x="9" y="8"/>
                </a:lnTo>
                <a:lnTo>
                  <a:pt x="9" y="10"/>
                </a:lnTo>
                <a:lnTo>
                  <a:pt x="9" y="11"/>
                </a:lnTo>
                <a:lnTo>
                  <a:pt x="10" y="11"/>
                </a:lnTo>
                <a:lnTo>
                  <a:pt x="10" y="12"/>
                </a:lnTo>
                <a:lnTo>
                  <a:pt x="12" y="11"/>
                </a:lnTo>
                <a:lnTo>
                  <a:pt x="13" y="11"/>
                </a:lnTo>
                <a:lnTo>
                  <a:pt x="13" y="13"/>
                </a:lnTo>
                <a:lnTo>
                  <a:pt x="12" y="13"/>
                </a:lnTo>
                <a:lnTo>
                  <a:pt x="11" y="12"/>
                </a:lnTo>
                <a:lnTo>
                  <a:pt x="10" y="14"/>
                </a:lnTo>
                <a:lnTo>
                  <a:pt x="10" y="13"/>
                </a:lnTo>
                <a:lnTo>
                  <a:pt x="9" y="13"/>
                </a:lnTo>
                <a:lnTo>
                  <a:pt x="8" y="12"/>
                </a:lnTo>
                <a:lnTo>
                  <a:pt x="8" y="11"/>
                </a:lnTo>
                <a:lnTo>
                  <a:pt x="8" y="10"/>
                </a:lnTo>
                <a:lnTo>
                  <a:pt x="8" y="9"/>
                </a:lnTo>
                <a:lnTo>
                  <a:pt x="8" y="8"/>
                </a:lnTo>
                <a:lnTo>
                  <a:pt x="6" y="7"/>
                </a:lnTo>
                <a:lnTo>
                  <a:pt x="8" y="6"/>
                </a:lnTo>
                <a:lnTo>
                  <a:pt x="7" y="4"/>
                </a:lnTo>
                <a:lnTo>
                  <a:pt x="7" y="3"/>
                </a:lnTo>
                <a:lnTo>
                  <a:pt x="6" y="3"/>
                </a:lnTo>
                <a:lnTo>
                  <a:pt x="6" y="9"/>
                </a:lnTo>
                <a:lnTo>
                  <a:pt x="4" y="10"/>
                </a:lnTo>
                <a:lnTo>
                  <a:pt x="3" y="9"/>
                </a:lnTo>
                <a:lnTo>
                  <a:pt x="3" y="8"/>
                </a:lnTo>
                <a:lnTo>
                  <a:pt x="0" y="9"/>
                </a:lnTo>
                <a:close/>
              </a:path>
            </a:pathLst>
          </a:custGeom>
          <a:solidFill>
            <a:srgbClr val="92D050"/>
          </a:solidFill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Freeform 426">
            <a:extLst>
              <a:ext uri="{FF2B5EF4-FFF2-40B4-BE49-F238E27FC236}">
                <a16:creationId xmlns:a16="http://schemas.microsoft.com/office/drawing/2014/main" id="{1303C6A4-7174-4D51-A28D-1EED3BA633C3}"/>
              </a:ext>
            </a:extLst>
          </p:cNvPr>
          <p:cNvSpPr>
            <a:spLocks noChangeAspect="1"/>
          </p:cNvSpPr>
          <p:nvPr/>
        </p:nvSpPr>
        <p:spPr bwMode="auto">
          <a:xfrm>
            <a:off x="2835935" y="3227003"/>
            <a:ext cx="51263" cy="86903"/>
          </a:xfrm>
          <a:custGeom>
            <a:avLst/>
            <a:gdLst>
              <a:gd name="T0" fmla="*/ 2147483646 w 7"/>
              <a:gd name="T1" fmla="*/ 0 h 12"/>
              <a:gd name="T2" fmla="*/ 2147483646 w 7"/>
              <a:gd name="T3" fmla="*/ 0 h 12"/>
              <a:gd name="T4" fmla="*/ 2147483646 w 7"/>
              <a:gd name="T5" fmla="*/ 2147483646 h 12"/>
              <a:gd name="T6" fmla="*/ 2147483646 w 7"/>
              <a:gd name="T7" fmla="*/ 2147483646 h 12"/>
              <a:gd name="T8" fmla="*/ 2147483646 w 7"/>
              <a:gd name="T9" fmla="*/ 2147483646 h 12"/>
              <a:gd name="T10" fmla="*/ 2147483646 w 7"/>
              <a:gd name="T11" fmla="*/ 2147483646 h 12"/>
              <a:gd name="T12" fmla="*/ 2147483646 w 7"/>
              <a:gd name="T13" fmla="*/ 2147483646 h 12"/>
              <a:gd name="T14" fmla="*/ 2147483646 w 7"/>
              <a:gd name="T15" fmla="*/ 2147483646 h 12"/>
              <a:gd name="T16" fmla="*/ 2147483646 w 7"/>
              <a:gd name="T17" fmla="*/ 2147483646 h 12"/>
              <a:gd name="T18" fmla="*/ 2147483646 w 7"/>
              <a:gd name="T19" fmla="*/ 2147483646 h 12"/>
              <a:gd name="T20" fmla="*/ 2147483646 w 7"/>
              <a:gd name="T21" fmla="*/ 2147483646 h 12"/>
              <a:gd name="T22" fmla="*/ 2147483646 w 7"/>
              <a:gd name="T23" fmla="*/ 2147483646 h 12"/>
              <a:gd name="T24" fmla="*/ 2147483646 w 7"/>
              <a:gd name="T25" fmla="*/ 2147483646 h 12"/>
              <a:gd name="T26" fmla="*/ 2147483646 w 7"/>
              <a:gd name="T27" fmla="*/ 2147483646 h 12"/>
              <a:gd name="T28" fmla="*/ 2147483646 w 7"/>
              <a:gd name="T29" fmla="*/ 2147483646 h 12"/>
              <a:gd name="T30" fmla="*/ 2147483646 w 7"/>
              <a:gd name="T31" fmla="*/ 2147483646 h 12"/>
              <a:gd name="T32" fmla="*/ 2147483646 w 7"/>
              <a:gd name="T33" fmla="*/ 2147483646 h 12"/>
              <a:gd name="T34" fmla="*/ 2147483646 w 7"/>
              <a:gd name="T35" fmla="*/ 2147483646 h 12"/>
              <a:gd name="T36" fmla="*/ 2147483646 w 7"/>
              <a:gd name="T37" fmla="*/ 2147483646 h 12"/>
              <a:gd name="T38" fmla="*/ 2147483646 w 7"/>
              <a:gd name="T39" fmla="*/ 2147483646 h 12"/>
              <a:gd name="T40" fmla="*/ 2147483646 w 7"/>
              <a:gd name="T41" fmla="*/ 2147483646 h 12"/>
              <a:gd name="T42" fmla="*/ 2147483646 w 7"/>
              <a:gd name="T43" fmla="*/ 2147483646 h 12"/>
              <a:gd name="T44" fmla="*/ 2147483646 w 7"/>
              <a:gd name="T45" fmla="*/ 2147483646 h 12"/>
              <a:gd name="T46" fmla="*/ 2147483646 w 7"/>
              <a:gd name="T47" fmla="*/ 2147483646 h 12"/>
              <a:gd name="T48" fmla="*/ 2147483646 w 7"/>
              <a:gd name="T49" fmla="*/ 2147483646 h 12"/>
              <a:gd name="T50" fmla="*/ 0 w 7"/>
              <a:gd name="T51" fmla="*/ 2147483646 h 12"/>
              <a:gd name="T52" fmla="*/ 0 w 7"/>
              <a:gd name="T53" fmla="*/ 2147483646 h 12"/>
              <a:gd name="T54" fmla="*/ 2147483646 w 7"/>
              <a:gd name="T55" fmla="*/ 2147483646 h 12"/>
              <a:gd name="T56" fmla="*/ 2147483646 w 7"/>
              <a:gd name="T57" fmla="*/ 2147483646 h 12"/>
              <a:gd name="T58" fmla="*/ 2147483646 w 7"/>
              <a:gd name="T59" fmla="*/ 2147483646 h 12"/>
              <a:gd name="T60" fmla="*/ 2147483646 w 7"/>
              <a:gd name="T61" fmla="*/ 2147483646 h 12"/>
              <a:gd name="T62" fmla="*/ 2147483646 w 7"/>
              <a:gd name="T63" fmla="*/ 0 h 12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7"/>
              <a:gd name="T97" fmla="*/ 0 h 12"/>
              <a:gd name="T98" fmla="*/ 7 w 7"/>
              <a:gd name="T99" fmla="*/ 12 h 12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7" h="12">
                <a:moveTo>
                  <a:pt x="2" y="0"/>
                </a:moveTo>
                <a:lnTo>
                  <a:pt x="3" y="0"/>
                </a:lnTo>
                <a:lnTo>
                  <a:pt x="3" y="2"/>
                </a:lnTo>
                <a:lnTo>
                  <a:pt x="5" y="1"/>
                </a:lnTo>
                <a:lnTo>
                  <a:pt x="5" y="3"/>
                </a:lnTo>
                <a:lnTo>
                  <a:pt x="5" y="7"/>
                </a:lnTo>
                <a:lnTo>
                  <a:pt x="4" y="7"/>
                </a:lnTo>
                <a:lnTo>
                  <a:pt x="6" y="9"/>
                </a:lnTo>
                <a:lnTo>
                  <a:pt x="7" y="10"/>
                </a:lnTo>
                <a:lnTo>
                  <a:pt x="7" y="11"/>
                </a:lnTo>
                <a:lnTo>
                  <a:pt x="7" y="12"/>
                </a:lnTo>
                <a:lnTo>
                  <a:pt x="6" y="12"/>
                </a:lnTo>
                <a:lnTo>
                  <a:pt x="6" y="11"/>
                </a:lnTo>
                <a:lnTo>
                  <a:pt x="7" y="11"/>
                </a:lnTo>
                <a:lnTo>
                  <a:pt x="6" y="11"/>
                </a:lnTo>
                <a:lnTo>
                  <a:pt x="5" y="11"/>
                </a:lnTo>
                <a:lnTo>
                  <a:pt x="4" y="11"/>
                </a:lnTo>
                <a:lnTo>
                  <a:pt x="2" y="9"/>
                </a:lnTo>
                <a:lnTo>
                  <a:pt x="3" y="8"/>
                </a:lnTo>
                <a:lnTo>
                  <a:pt x="2" y="7"/>
                </a:lnTo>
                <a:lnTo>
                  <a:pt x="1" y="7"/>
                </a:lnTo>
                <a:lnTo>
                  <a:pt x="1" y="6"/>
                </a:lnTo>
                <a:lnTo>
                  <a:pt x="0" y="6"/>
                </a:lnTo>
                <a:lnTo>
                  <a:pt x="0" y="5"/>
                </a:lnTo>
                <a:lnTo>
                  <a:pt x="1" y="4"/>
                </a:lnTo>
                <a:lnTo>
                  <a:pt x="2" y="4"/>
                </a:lnTo>
                <a:lnTo>
                  <a:pt x="1" y="2"/>
                </a:lnTo>
                <a:lnTo>
                  <a:pt x="2" y="2"/>
                </a:lnTo>
                <a:lnTo>
                  <a:pt x="2" y="0"/>
                </a:lnTo>
                <a:close/>
              </a:path>
            </a:pathLst>
          </a:custGeom>
          <a:solidFill>
            <a:srgbClr val="92D050"/>
          </a:solidFill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Text Box 427">
            <a:extLst>
              <a:ext uri="{FF2B5EF4-FFF2-40B4-BE49-F238E27FC236}">
                <a16:creationId xmlns:a16="http://schemas.microsoft.com/office/drawing/2014/main" id="{A91C3E08-6B60-421F-9839-4050F4550B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6190" y="3139208"/>
            <a:ext cx="549244" cy="101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t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/>
            </a:pPr>
            <a:r>
              <a:rPr kumimoji="0" lang="ru-RU" sz="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Слободской</a:t>
            </a:r>
          </a:p>
        </p:txBody>
      </p:sp>
      <p:sp>
        <p:nvSpPr>
          <p:cNvPr id="51" name="Freeform 428">
            <a:extLst>
              <a:ext uri="{FF2B5EF4-FFF2-40B4-BE49-F238E27FC236}">
                <a16:creationId xmlns:a16="http://schemas.microsoft.com/office/drawing/2014/main" id="{7522FFE2-709B-47AE-9FD4-571DD7CC1118}"/>
              </a:ext>
            </a:extLst>
          </p:cNvPr>
          <p:cNvSpPr>
            <a:spLocks noChangeAspect="1"/>
          </p:cNvSpPr>
          <p:nvPr/>
        </p:nvSpPr>
        <p:spPr bwMode="auto">
          <a:xfrm>
            <a:off x="1473809" y="3791869"/>
            <a:ext cx="95202" cy="43451"/>
          </a:xfrm>
          <a:custGeom>
            <a:avLst/>
            <a:gdLst>
              <a:gd name="T0" fmla="*/ 2147483646 w 750"/>
              <a:gd name="T1" fmla="*/ 2147483646 h 350"/>
              <a:gd name="T2" fmla="*/ 2147483646 w 750"/>
              <a:gd name="T3" fmla="*/ 2147483646 h 350"/>
              <a:gd name="T4" fmla="*/ 2147483646 w 750"/>
              <a:gd name="T5" fmla="*/ 2147483646 h 350"/>
              <a:gd name="T6" fmla="*/ 2147483646 w 750"/>
              <a:gd name="T7" fmla="*/ 2147483646 h 350"/>
              <a:gd name="T8" fmla="*/ 2147483646 w 750"/>
              <a:gd name="T9" fmla="*/ 2147483646 h 350"/>
              <a:gd name="T10" fmla="*/ 0 w 750"/>
              <a:gd name="T11" fmla="*/ 2147483646 h 350"/>
              <a:gd name="T12" fmla="*/ 2147483646 w 750"/>
              <a:gd name="T13" fmla="*/ 2147483646 h 350"/>
              <a:gd name="T14" fmla="*/ 2147483646 w 750"/>
              <a:gd name="T15" fmla="*/ 2147483646 h 350"/>
              <a:gd name="T16" fmla="*/ 2147483646 w 750"/>
              <a:gd name="T17" fmla="*/ 2147483646 h 350"/>
              <a:gd name="T18" fmla="*/ 2147483646 w 750"/>
              <a:gd name="T19" fmla="*/ 2147483646 h 350"/>
              <a:gd name="T20" fmla="*/ 2147483646 w 750"/>
              <a:gd name="T21" fmla="*/ 2147483646 h 350"/>
              <a:gd name="T22" fmla="*/ 2147483646 w 750"/>
              <a:gd name="T23" fmla="*/ 2147483646 h 350"/>
              <a:gd name="T24" fmla="*/ 2147483646 w 750"/>
              <a:gd name="T25" fmla="*/ 2147483646 h 350"/>
              <a:gd name="T26" fmla="*/ 2147483646 w 750"/>
              <a:gd name="T27" fmla="*/ 2147483646 h 350"/>
              <a:gd name="T28" fmla="*/ 2147483646 w 750"/>
              <a:gd name="T29" fmla="*/ 2147483646 h 350"/>
              <a:gd name="T30" fmla="*/ 2147483646 w 750"/>
              <a:gd name="T31" fmla="*/ 2147483646 h 350"/>
              <a:gd name="T32" fmla="*/ 2147483646 w 750"/>
              <a:gd name="T33" fmla="*/ 2147483646 h 350"/>
              <a:gd name="T34" fmla="*/ 2147483646 w 750"/>
              <a:gd name="T35" fmla="*/ 2147483646 h 350"/>
              <a:gd name="T36" fmla="*/ 2147483646 w 750"/>
              <a:gd name="T37" fmla="*/ 2147483646 h 350"/>
              <a:gd name="T38" fmla="*/ 2147483646 w 750"/>
              <a:gd name="T39" fmla="*/ 2147483646 h 350"/>
              <a:gd name="T40" fmla="*/ 2147483646 w 750"/>
              <a:gd name="T41" fmla="*/ 0 h 350"/>
              <a:gd name="T42" fmla="*/ 2147483646 w 750"/>
              <a:gd name="T43" fmla="*/ 0 h 350"/>
              <a:gd name="T44" fmla="*/ 2147483646 w 750"/>
              <a:gd name="T45" fmla="*/ 2147483646 h 350"/>
              <a:gd name="T46" fmla="*/ 2147483646 w 750"/>
              <a:gd name="T47" fmla="*/ 2147483646 h 350"/>
              <a:gd name="T48" fmla="*/ 2147483646 w 750"/>
              <a:gd name="T49" fmla="*/ 2147483646 h 350"/>
              <a:gd name="T50" fmla="*/ 2147483646 w 750"/>
              <a:gd name="T51" fmla="*/ 2147483646 h 350"/>
              <a:gd name="T52" fmla="*/ 2147483646 w 750"/>
              <a:gd name="T53" fmla="*/ 2147483646 h 350"/>
              <a:gd name="T54" fmla="*/ 2147483646 w 750"/>
              <a:gd name="T55" fmla="*/ 2147483646 h 350"/>
              <a:gd name="T56" fmla="*/ 2147483646 w 750"/>
              <a:gd name="T57" fmla="*/ 2147483646 h 350"/>
              <a:gd name="T58" fmla="*/ 2147483646 w 750"/>
              <a:gd name="T59" fmla="*/ 2147483646 h 350"/>
              <a:gd name="T60" fmla="*/ 2147483646 w 750"/>
              <a:gd name="T61" fmla="*/ 2147483646 h 350"/>
              <a:gd name="T62" fmla="*/ 2147483646 w 750"/>
              <a:gd name="T63" fmla="*/ 2147483646 h 350"/>
              <a:gd name="T64" fmla="*/ 2147483646 w 750"/>
              <a:gd name="T65" fmla="*/ 2147483646 h 350"/>
              <a:gd name="T66" fmla="*/ 2147483646 w 750"/>
              <a:gd name="T67" fmla="*/ 2147483646 h 350"/>
              <a:gd name="T68" fmla="*/ 2147483646 w 750"/>
              <a:gd name="T69" fmla="*/ 2147483646 h 350"/>
              <a:gd name="T70" fmla="*/ 2147483646 w 750"/>
              <a:gd name="T71" fmla="*/ 2147483646 h 350"/>
              <a:gd name="T72" fmla="*/ 2147483646 w 750"/>
              <a:gd name="T73" fmla="*/ 2147483646 h 350"/>
              <a:gd name="T74" fmla="*/ 2147483646 w 750"/>
              <a:gd name="T75" fmla="*/ 2147483646 h 350"/>
              <a:gd name="T76" fmla="*/ 2147483646 w 750"/>
              <a:gd name="T77" fmla="*/ 2147483646 h 350"/>
              <a:gd name="T78" fmla="*/ 2147483646 w 750"/>
              <a:gd name="T79" fmla="*/ 2147483646 h 350"/>
              <a:gd name="T80" fmla="*/ 2147483646 w 750"/>
              <a:gd name="T81" fmla="*/ 2147483646 h 350"/>
              <a:gd name="T82" fmla="*/ 2147483646 w 750"/>
              <a:gd name="T83" fmla="*/ 2147483646 h 350"/>
              <a:gd name="T84" fmla="*/ 2147483646 w 750"/>
              <a:gd name="T85" fmla="*/ 2147483646 h 350"/>
              <a:gd name="T86" fmla="*/ 2147483646 w 750"/>
              <a:gd name="T87" fmla="*/ 2147483646 h 350"/>
              <a:gd name="T88" fmla="*/ 2147483646 w 750"/>
              <a:gd name="T89" fmla="*/ 2147483646 h 350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750"/>
              <a:gd name="T136" fmla="*/ 0 h 350"/>
              <a:gd name="T137" fmla="*/ 750 w 750"/>
              <a:gd name="T138" fmla="*/ 350 h 350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750" h="350">
                <a:moveTo>
                  <a:pt x="25" y="305"/>
                </a:moveTo>
                <a:lnTo>
                  <a:pt x="45" y="210"/>
                </a:lnTo>
                <a:lnTo>
                  <a:pt x="85" y="165"/>
                </a:lnTo>
                <a:lnTo>
                  <a:pt x="50" y="160"/>
                </a:lnTo>
                <a:lnTo>
                  <a:pt x="20" y="150"/>
                </a:lnTo>
                <a:lnTo>
                  <a:pt x="0" y="85"/>
                </a:lnTo>
                <a:lnTo>
                  <a:pt x="80" y="60"/>
                </a:lnTo>
                <a:lnTo>
                  <a:pt x="125" y="85"/>
                </a:lnTo>
                <a:lnTo>
                  <a:pt x="185" y="130"/>
                </a:lnTo>
                <a:lnTo>
                  <a:pt x="170" y="175"/>
                </a:lnTo>
                <a:lnTo>
                  <a:pt x="240" y="225"/>
                </a:lnTo>
                <a:lnTo>
                  <a:pt x="250" y="180"/>
                </a:lnTo>
                <a:lnTo>
                  <a:pt x="220" y="145"/>
                </a:lnTo>
                <a:lnTo>
                  <a:pt x="260" y="145"/>
                </a:lnTo>
                <a:lnTo>
                  <a:pt x="300" y="95"/>
                </a:lnTo>
                <a:lnTo>
                  <a:pt x="300" y="60"/>
                </a:lnTo>
                <a:lnTo>
                  <a:pt x="370" y="55"/>
                </a:lnTo>
                <a:lnTo>
                  <a:pt x="385" y="80"/>
                </a:lnTo>
                <a:lnTo>
                  <a:pt x="370" y="125"/>
                </a:lnTo>
                <a:lnTo>
                  <a:pt x="405" y="85"/>
                </a:lnTo>
                <a:lnTo>
                  <a:pt x="380" y="0"/>
                </a:lnTo>
                <a:lnTo>
                  <a:pt x="425" y="0"/>
                </a:lnTo>
                <a:lnTo>
                  <a:pt x="430" y="55"/>
                </a:lnTo>
                <a:lnTo>
                  <a:pt x="440" y="110"/>
                </a:lnTo>
                <a:lnTo>
                  <a:pt x="465" y="130"/>
                </a:lnTo>
                <a:lnTo>
                  <a:pt x="505" y="115"/>
                </a:lnTo>
                <a:lnTo>
                  <a:pt x="575" y="85"/>
                </a:lnTo>
                <a:lnTo>
                  <a:pt x="605" y="100"/>
                </a:lnTo>
                <a:lnTo>
                  <a:pt x="585" y="125"/>
                </a:lnTo>
                <a:lnTo>
                  <a:pt x="665" y="75"/>
                </a:lnTo>
                <a:lnTo>
                  <a:pt x="750" y="75"/>
                </a:lnTo>
                <a:lnTo>
                  <a:pt x="660" y="150"/>
                </a:lnTo>
                <a:lnTo>
                  <a:pt x="630" y="150"/>
                </a:lnTo>
                <a:lnTo>
                  <a:pt x="540" y="225"/>
                </a:lnTo>
                <a:lnTo>
                  <a:pt x="480" y="260"/>
                </a:lnTo>
                <a:lnTo>
                  <a:pt x="440" y="245"/>
                </a:lnTo>
                <a:lnTo>
                  <a:pt x="360" y="325"/>
                </a:lnTo>
                <a:lnTo>
                  <a:pt x="325" y="335"/>
                </a:lnTo>
                <a:lnTo>
                  <a:pt x="325" y="295"/>
                </a:lnTo>
                <a:lnTo>
                  <a:pt x="355" y="270"/>
                </a:lnTo>
                <a:lnTo>
                  <a:pt x="285" y="270"/>
                </a:lnTo>
                <a:lnTo>
                  <a:pt x="245" y="260"/>
                </a:lnTo>
                <a:lnTo>
                  <a:pt x="235" y="350"/>
                </a:lnTo>
                <a:lnTo>
                  <a:pt x="85" y="335"/>
                </a:lnTo>
                <a:lnTo>
                  <a:pt x="25" y="305"/>
                </a:lnTo>
                <a:close/>
              </a:path>
            </a:pathLst>
          </a:custGeom>
          <a:solidFill>
            <a:srgbClr val="92D050"/>
          </a:solidFill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Text Box 429">
            <a:extLst>
              <a:ext uri="{FF2B5EF4-FFF2-40B4-BE49-F238E27FC236}">
                <a16:creationId xmlns:a16="http://schemas.microsoft.com/office/drawing/2014/main" id="{B75CCD7E-24CF-45BC-B190-7B6695CDE9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8478" y="3600105"/>
            <a:ext cx="549244" cy="95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t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/>
            </a:pPr>
            <a:r>
              <a:rPr kumimoji="0" lang="ru-RU" sz="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Котельнич</a:t>
            </a:r>
          </a:p>
        </p:txBody>
      </p:sp>
      <p:sp>
        <p:nvSpPr>
          <p:cNvPr id="53" name="Freeform 430">
            <a:extLst>
              <a:ext uri="{FF2B5EF4-FFF2-40B4-BE49-F238E27FC236}">
                <a16:creationId xmlns:a16="http://schemas.microsoft.com/office/drawing/2014/main" id="{E323085A-F96F-4927-8C5E-F41E9C807EEA}"/>
              </a:ext>
            </a:extLst>
          </p:cNvPr>
          <p:cNvSpPr>
            <a:spLocks noChangeAspect="1"/>
          </p:cNvSpPr>
          <p:nvPr/>
        </p:nvSpPr>
        <p:spPr bwMode="auto">
          <a:xfrm>
            <a:off x="3300960" y="6530507"/>
            <a:ext cx="65909" cy="66384"/>
          </a:xfrm>
          <a:custGeom>
            <a:avLst/>
            <a:gdLst>
              <a:gd name="T0" fmla="*/ 0 w 510"/>
              <a:gd name="T1" fmla="*/ 2147483646 h 490"/>
              <a:gd name="T2" fmla="*/ 2147483646 w 510"/>
              <a:gd name="T3" fmla="*/ 2147483646 h 490"/>
              <a:gd name="T4" fmla="*/ 2147483646 w 510"/>
              <a:gd name="T5" fmla="*/ 2147483646 h 490"/>
              <a:gd name="T6" fmla="*/ 2147483646 w 510"/>
              <a:gd name="T7" fmla="*/ 2147483646 h 490"/>
              <a:gd name="T8" fmla="*/ 2147483646 w 510"/>
              <a:gd name="T9" fmla="*/ 2147483646 h 490"/>
              <a:gd name="T10" fmla="*/ 2147483646 w 510"/>
              <a:gd name="T11" fmla="*/ 2147483646 h 490"/>
              <a:gd name="T12" fmla="*/ 2147483646 w 510"/>
              <a:gd name="T13" fmla="*/ 2147483646 h 490"/>
              <a:gd name="T14" fmla="*/ 2147483646 w 510"/>
              <a:gd name="T15" fmla="*/ 2147483646 h 490"/>
              <a:gd name="T16" fmla="*/ 2147483646 w 510"/>
              <a:gd name="T17" fmla="*/ 2147483646 h 490"/>
              <a:gd name="T18" fmla="*/ 2147483646 w 510"/>
              <a:gd name="T19" fmla="*/ 2147483646 h 490"/>
              <a:gd name="T20" fmla="*/ 2147483646 w 510"/>
              <a:gd name="T21" fmla="*/ 2147483646 h 490"/>
              <a:gd name="T22" fmla="*/ 2147483646 w 510"/>
              <a:gd name="T23" fmla="*/ 2147483646 h 490"/>
              <a:gd name="T24" fmla="*/ 2147483646 w 510"/>
              <a:gd name="T25" fmla="*/ 2147483646 h 490"/>
              <a:gd name="T26" fmla="*/ 2147483646 w 510"/>
              <a:gd name="T27" fmla="*/ 2147483646 h 490"/>
              <a:gd name="T28" fmla="*/ 2147483646 w 510"/>
              <a:gd name="T29" fmla="*/ 2147483646 h 490"/>
              <a:gd name="T30" fmla="*/ 2147483646 w 510"/>
              <a:gd name="T31" fmla="*/ 2147483646 h 490"/>
              <a:gd name="T32" fmla="*/ 2147483646 w 510"/>
              <a:gd name="T33" fmla="*/ 2147483646 h 490"/>
              <a:gd name="T34" fmla="*/ 2147483646 w 510"/>
              <a:gd name="T35" fmla="*/ 0 h 490"/>
              <a:gd name="T36" fmla="*/ 2147483646 w 510"/>
              <a:gd name="T37" fmla="*/ 2147483646 h 490"/>
              <a:gd name="T38" fmla="*/ 2147483646 w 510"/>
              <a:gd name="T39" fmla="*/ 2147483646 h 490"/>
              <a:gd name="T40" fmla="*/ 2147483646 w 510"/>
              <a:gd name="T41" fmla="*/ 2147483646 h 490"/>
              <a:gd name="T42" fmla="*/ 2147483646 w 510"/>
              <a:gd name="T43" fmla="*/ 2147483646 h 490"/>
              <a:gd name="T44" fmla="*/ 0 w 510"/>
              <a:gd name="T45" fmla="*/ 2147483646 h 490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510"/>
              <a:gd name="T70" fmla="*/ 0 h 490"/>
              <a:gd name="T71" fmla="*/ 510 w 510"/>
              <a:gd name="T72" fmla="*/ 490 h 490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510" h="490">
                <a:moveTo>
                  <a:pt x="0" y="365"/>
                </a:moveTo>
                <a:lnTo>
                  <a:pt x="70" y="365"/>
                </a:lnTo>
                <a:lnTo>
                  <a:pt x="150" y="435"/>
                </a:lnTo>
                <a:lnTo>
                  <a:pt x="205" y="360"/>
                </a:lnTo>
                <a:lnTo>
                  <a:pt x="250" y="345"/>
                </a:lnTo>
                <a:lnTo>
                  <a:pt x="300" y="360"/>
                </a:lnTo>
                <a:lnTo>
                  <a:pt x="350" y="490"/>
                </a:lnTo>
                <a:lnTo>
                  <a:pt x="425" y="475"/>
                </a:lnTo>
                <a:lnTo>
                  <a:pt x="420" y="405"/>
                </a:lnTo>
                <a:lnTo>
                  <a:pt x="465" y="375"/>
                </a:lnTo>
                <a:lnTo>
                  <a:pt x="485" y="285"/>
                </a:lnTo>
                <a:lnTo>
                  <a:pt x="510" y="220"/>
                </a:lnTo>
                <a:lnTo>
                  <a:pt x="480" y="145"/>
                </a:lnTo>
                <a:lnTo>
                  <a:pt x="410" y="125"/>
                </a:lnTo>
                <a:lnTo>
                  <a:pt x="335" y="95"/>
                </a:lnTo>
                <a:lnTo>
                  <a:pt x="255" y="120"/>
                </a:lnTo>
                <a:lnTo>
                  <a:pt x="190" y="105"/>
                </a:lnTo>
                <a:lnTo>
                  <a:pt x="215" y="0"/>
                </a:lnTo>
                <a:lnTo>
                  <a:pt x="125" y="40"/>
                </a:lnTo>
                <a:lnTo>
                  <a:pt x="100" y="130"/>
                </a:lnTo>
                <a:lnTo>
                  <a:pt x="60" y="180"/>
                </a:lnTo>
                <a:lnTo>
                  <a:pt x="45" y="275"/>
                </a:lnTo>
                <a:lnTo>
                  <a:pt x="0" y="365"/>
                </a:lnTo>
                <a:close/>
              </a:path>
            </a:pathLst>
          </a:custGeom>
          <a:solidFill>
            <a:srgbClr val="62E13F"/>
          </a:solidFill>
          <a:ln w="12700" cap="flat" cmpd="sng" algn="ctr">
            <a:solidFill>
              <a:srgbClr val="808080">
                <a:lumMod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>
            <a:glow rad="38100">
              <a:schemeClr val="accent1">
                <a:lumMod val="100000"/>
              </a:schemeClr>
            </a:glow>
          </a:effectLst>
          <a:scene3d>
            <a:camera prst="orthographicFront"/>
            <a:lightRig rig="threePt" dir="t"/>
          </a:scene3d>
          <a:sp3d>
            <a:bevelT w="0" h="0"/>
          </a:sp3d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Oval 433">
            <a:extLst>
              <a:ext uri="{FF2B5EF4-FFF2-40B4-BE49-F238E27FC236}">
                <a16:creationId xmlns:a16="http://schemas.microsoft.com/office/drawing/2014/main" id="{AE6C1892-FF46-4ADF-8DB1-05A5631E1D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8503" y="460604"/>
            <a:ext cx="43940" cy="43451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Text Box 434">
            <a:extLst>
              <a:ext uri="{FF2B5EF4-FFF2-40B4-BE49-F238E27FC236}">
                <a16:creationId xmlns:a16="http://schemas.microsoft.com/office/drawing/2014/main" id="{6100FE15-A621-4FFA-A14A-625E787378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1331" y="337492"/>
            <a:ext cx="497981" cy="115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t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/>
            </a:pPr>
            <a:r>
              <a:rPr kumimoji="0" lang="ru-RU" sz="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Луза</a:t>
            </a:r>
          </a:p>
        </p:txBody>
      </p:sp>
      <p:sp>
        <p:nvSpPr>
          <p:cNvPr id="56" name="Oval 435">
            <a:extLst>
              <a:ext uri="{FF2B5EF4-FFF2-40B4-BE49-F238E27FC236}">
                <a16:creationId xmlns:a16="http://schemas.microsoft.com/office/drawing/2014/main" id="{64882955-3BD7-4714-9783-B7C8929F70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2745" y="1221001"/>
            <a:ext cx="43940" cy="43451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Oval 439">
            <a:extLst>
              <a:ext uri="{FF2B5EF4-FFF2-40B4-BE49-F238E27FC236}">
                <a16:creationId xmlns:a16="http://schemas.microsoft.com/office/drawing/2014/main" id="{2A4A7170-06F7-45B6-9460-A580D1C03B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0980" y="1727933"/>
            <a:ext cx="43940" cy="43451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Text Box 440">
            <a:extLst>
              <a:ext uri="{FF2B5EF4-FFF2-40B4-BE49-F238E27FC236}">
                <a16:creationId xmlns:a16="http://schemas.microsoft.com/office/drawing/2014/main" id="{88948228-24A9-4EA0-9164-5C868B108C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2847" y="1749658"/>
            <a:ext cx="600507" cy="115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t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/>
            </a:pPr>
            <a:r>
              <a:rPr kumimoji="0" lang="ru-RU" sz="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Опарино</a:t>
            </a:r>
          </a:p>
        </p:txBody>
      </p:sp>
      <p:sp>
        <p:nvSpPr>
          <p:cNvPr id="59" name="Oval 441">
            <a:extLst>
              <a:ext uri="{FF2B5EF4-FFF2-40B4-BE49-F238E27FC236}">
                <a16:creationId xmlns:a16="http://schemas.microsoft.com/office/drawing/2014/main" id="{B0B90838-7E0B-40DB-BA0F-162509E8EE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74315" y="2357976"/>
            <a:ext cx="43940" cy="43451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Text Box 442">
            <a:extLst>
              <a:ext uri="{FF2B5EF4-FFF2-40B4-BE49-F238E27FC236}">
                <a16:creationId xmlns:a16="http://schemas.microsoft.com/office/drawing/2014/main" id="{9C7FA97A-209B-4D8F-B1AD-282DD6E478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8710" y="2394186"/>
            <a:ext cx="563891" cy="130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t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/>
            </a:pPr>
            <a:r>
              <a:rPr kumimoji="0" lang="ru-RU" sz="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Мураши</a:t>
            </a:r>
          </a:p>
        </p:txBody>
      </p:sp>
      <p:sp>
        <p:nvSpPr>
          <p:cNvPr id="61" name="Oval 443">
            <a:extLst>
              <a:ext uri="{FF2B5EF4-FFF2-40B4-BE49-F238E27FC236}">
                <a16:creationId xmlns:a16="http://schemas.microsoft.com/office/drawing/2014/main" id="{A43CF4EC-838F-492D-99BE-17B2BC851A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3404" y="3161826"/>
            <a:ext cx="43940" cy="43451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Text Box 444">
            <a:extLst>
              <a:ext uri="{FF2B5EF4-FFF2-40B4-BE49-F238E27FC236}">
                <a16:creationId xmlns:a16="http://schemas.microsoft.com/office/drawing/2014/main" id="{FD0C3F84-5B16-4F25-A5B4-D69CD7F62E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3150" y="3016989"/>
            <a:ext cx="703032" cy="137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t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/>
            </a:pPr>
            <a:r>
              <a:rPr kumimoji="0" lang="ru-RU" sz="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Даровский</a:t>
            </a:r>
          </a:p>
        </p:txBody>
      </p:sp>
      <p:sp>
        <p:nvSpPr>
          <p:cNvPr id="63" name="Oval 445">
            <a:extLst>
              <a:ext uri="{FF2B5EF4-FFF2-40B4-BE49-F238E27FC236}">
                <a16:creationId xmlns:a16="http://schemas.microsoft.com/office/drawing/2014/main" id="{8A114C05-345F-4016-B24B-EAF8AD0109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6280" y="3726692"/>
            <a:ext cx="43940" cy="43451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Text Box 446">
            <a:extLst>
              <a:ext uri="{FF2B5EF4-FFF2-40B4-BE49-F238E27FC236}">
                <a16:creationId xmlns:a16="http://schemas.microsoft.com/office/drawing/2014/main" id="{0A242107-68C3-459B-86E3-124BCBCF10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9410" y="3581855"/>
            <a:ext cx="629800" cy="130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t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/>
            </a:pPr>
            <a:r>
              <a:rPr kumimoji="0" lang="ru-RU" sz="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Ленинское</a:t>
            </a:r>
          </a:p>
        </p:txBody>
      </p:sp>
      <p:sp>
        <p:nvSpPr>
          <p:cNvPr id="65" name="Oval 447">
            <a:extLst>
              <a:ext uri="{FF2B5EF4-FFF2-40B4-BE49-F238E27FC236}">
                <a16:creationId xmlns:a16="http://schemas.microsoft.com/office/drawing/2014/main" id="{CD7BBF64-D87B-437D-B995-D79691432A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474" y="3762901"/>
            <a:ext cx="43940" cy="43451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Text Box 448">
            <a:extLst>
              <a:ext uri="{FF2B5EF4-FFF2-40B4-BE49-F238E27FC236}">
                <a16:creationId xmlns:a16="http://schemas.microsoft.com/office/drawing/2014/main" id="{0D6B212D-65A5-4238-BDC2-93B03D4674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7948" y="3625305"/>
            <a:ext cx="402779" cy="130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t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/>
            </a:pPr>
            <a:r>
              <a:rPr kumimoji="0" lang="ru-RU" sz="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Свеча</a:t>
            </a:r>
          </a:p>
        </p:txBody>
      </p:sp>
      <p:sp>
        <p:nvSpPr>
          <p:cNvPr id="67" name="Oval 449">
            <a:extLst>
              <a:ext uri="{FF2B5EF4-FFF2-40B4-BE49-F238E27FC236}">
                <a16:creationId xmlns:a16="http://schemas.microsoft.com/office/drawing/2014/main" id="{3F168EE1-0E88-4128-B1DE-D530DAF84D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15982" y="2756281"/>
            <a:ext cx="43940" cy="43451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Text Box 450">
            <a:extLst>
              <a:ext uri="{FF2B5EF4-FFF2-40B4-BE49-F238E27FC236}">
                <a16:creationId xmlns:a16="http://schemas.microsoft.com/office/drawing/2014/main" id="{51CFBDEE-7192-43D9-8455-B5943FD6AB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5626" y="3328389"/>
            <a:ext cx="424749" cy="115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t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/>
            </a:pPr>
            <a:r>
              <a:rPr kumimoji="0" lang="ru-RU" sz="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Орлов</a:t>
            </a:r>
          </a:p>
        </p:txBody>
      </p:sp>
      <p:sp>
        <p:nvSpPr>
          <p:cNvPr id="69" name="Oval 451">
            <a:extLst>
              <a:ext uri="{FF2B5EF4-FFF2-40B4-BE49-F238E27FC236}">
                <a16:creationId xmlns:a16="http://schemas.microsoft.com/office/drawing/2014/main" id="{7CCFFA80-28AC-4614-925F-E7E73CB9F4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7850" y="3465985"/>
            <a:ext cx="43940" cy="43451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Text Box 452">
            <a:extLst>
              <a:ext uri="{FF2B5EF4-FFF2-40B4-BE49-F238E27FC236}">
                <a16:creationId xmlns:a16="http://schemas.microsoft.com/office/drawing/2014/main" id="{03933F8F-655A-40A1-9E71-740BCCE8CE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0225" y="2633170"/>
            <a:ext cx="402779" cy="123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t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/>
            </a:pPr>
            <a:r>
              <a:rPr kumimoji="0" lang="ru-RU" sz="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Юрья</a:t>
            </a:r>
          </a:p>
        </p:txBody>
      </p:sp>
      <p:sp>
        <p:nvSpPr>
          <p:cNvPr id="71" name="Text Box 432">
            <a:extLst>
              <a:ext uri="{FF2B5EF4-FFF2-40B4-BE49-F238E27FC236}">
                <a16:creationId xmlns:a16="http://schemas.microsoft.com/office/drawing/2014/main" id="{5D0B6643-F743-4EC0-BADB-6D7385157B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9380" y="6426199"/>
            <a:ext cx="768941" cy="10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t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/>
            </a:pPr>
            <a:r>
              <a:rPr kumimoji="0" lang="ru-RU" sz="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Вятские Поляны</a:t>
            </a:r>
          </a:p>
        </p:txBody>
      </p:sp>
      <p:sp>
        <p:nvSpPr>
          <p:cNvPr id="72" name="Text Box 436">
            <a:extLst>
              <a:ext uri="{FF2B5EF4-FFF2-40B4-BE49-F238E27FC236}">
                <a16:creationId xmlns:a16="http://schemas.microsoft.com/office/drawing/2014/main" id="{46A65770-DED3-431B-8E88-A608DA3AE1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634" y="1119098"/>
            <a:ext cx="703032" cy="137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t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/>
            </a:pPr>
            <a:r>
              <a:rPr kumimoji="0" lang="ru-RU" sz="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Подосиновец</a:t>
            </a:r>
          </a:p>
        </p:txBody>
      </p:sp>
      <p:sp>
        <p:nvSpPr>
          <p:cNvPr id="73" name="Oval 1738">
            <a:extLst>
              <a:ext uri="{FF2B5EF4-FFF2-40B4-BE49-F238E27FC236}">
                <a16:creationId xmlns:a16="http://schemas.microsoft.com/office/drawing/2014/main" id="{D42DD928-F84E-4A1D-AB01-C77C34A2F1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9420" y="2510056"/>
            <a:ext cx="43940" cy="43451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" name="Text Box 1739">
            <a:extLst>
              <a:ext uri="{FF2B5EF4-FFF2-40B4-BE49-F238E27FC236}">
                <a16:creationId xmlns:a16="http://schemas.microsoft.com/office/drawing/2014/main" id="{71E29181-DA31-4695-81C7-0E68D47FFB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99318" y="2386945"/>
            <a:ext cx="534598" cy="137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t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/>
            </a:pPr>
            <a:r>
              <a:rPr kumimoji="0" lang="ru-RU" sz="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Нагорск</a:t>
            </a:r>
          </a:p>
        </p:txBody>
      </p:sp>
      <p:sp>
        <p:nvSpPr>
          <p:cNvPr id="75" name="Oval 1740">
            <a:extLst>
              <a:ext uri="{FF2B5EF4-FFF2-40B4-BE49-F238E27FC236}">
                <a16:creationId xmlns:a16="http://schemas.microsoft.com/office/drawing/2014/main" id="{8E9FBCE5-60C5-4C3B-AC33-8050BDB5B6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71291" y="2437638"/>
            <a:ext cx="43940" cy="43451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Text Box 1741">
            <a:extLst>
              <a:ext uri="{FF2B5EF4-FFF2-40B4-BE49-F238E27FC236}">
                <a16:creationId xmlns:a16="http://schemas.microsoft.com/office/drawing/2014/main" id="{BD98418F-20E5-4C4F-88D7-62A25FC062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7503" y="2321767"/>
            <a:ext cx="497981" cy="130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t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/>
            </a:pPr>
            <a:r>
              <a:rPr kumimoji="0" lang="ru-RU" sz="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Кирс</a:t>
            </a:r>
            <a:endParaRPr kumimoji="0" lang="ru-RU" sz="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7" name="Oval 1742">
            <a:extLst>
              <a:ext uri="{FF2B5EF4-FFF2-40B4-BE49-F238E27FC236}">
                <a16:creationId xmlns:a16="http://schemas.microsoft.com/office/drawing/2014/main" id="{95BB31FA-595A-4DA9-B77C-9AE440225A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04622" y="3118374"/>
            <a:ext cx="43940" cy="43451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8" name="Text Box 1743">
            <a:extLst>
              <a:ext uri="{FF2B5EF4-FFF2-40B4-BE49-F238E27FC236}">
                <a16:creationId xmlns:a16="http://schemas.microsoft.com/office/drawing/2014/main" id="{DE10761A-7001-43BA-B230-21994FC49A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92248" y="2980779"/>
            <a:ext cx="842175" cy="137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t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/>
            </a:pPr>
            <a:r>
              <a:rPr kumimoji="0" lang="ru-RU" sz="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Белая Холуница</a:t>
            </a:r>
          </a:p>
        </p:txBody>
      </p:sp>
      <p:sp>
        <p:nvSpPr>
          <p:cNvPr id="79" name="Oval 4300">
            <a:extLst>
              <a:ext uri="{FF2B5EF4-FFF2-40B4-BE49-F238E27FC236}">
                <a16:creationId xmlns:a16="http://schemas.microsoft.com/office/drawing/2014/main" id="{292DC924-4923-4F63-A698-E78CD4901C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71291" y="3292179"/>
            <a:ext cx="43940" cy="43451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Text Box 4302">
            <a:extLst>
              <a:ext uri="{FF2B5EF4-FFF2-40B4-BE49-F238E27FC236}">
                <a16:creationId xmlns:a16="http://schemas.microsoft.com/office/drawing/2014/main" id="{BFEDB649-8A77-4376-B3B7-D79C88FEBE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44270" y="3176311"/>
            <a:ext cx="629800" cy="123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t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/>
            </a:pPr>
            <a:r>
              <a:rPr kumimoji="0" lang="ru-RU" sz="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Омутнинск</a:t>
            </a:r>
          </a:p>
        </p:txBody>
      </p:sp>
      <p:sp>
        <p:nvSpPr>
          <p:cNvPr id="81" name="Oval 4303">
            <a:extLst>
              <a:ext uri="{FF2B5EF4-FFF2-40B4-BE49-F238E27FC236}">
                <a16:creationId xmlns:a16="http://schemas.microsoft.com/office/drawing/2014/main" id="{47124BA3-DD1B-42D1-A70F-A4A7DA3404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4325" y="3074923"/>
            <a:ext cx="51263" cy="43451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2" name="Text Box 4304">
            <a:extLst>
              <a:ext uri="{FF2B5EF4-FFF2-40B4-BE49-F238E27FC236}">
                <a16:creationId xmlns:a16="http://schemas.microsoft.com/office/drawing/2014/main" id="{BD00BCD8-DA11-4308-A716-D0CBCE375C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5333" y="3135273"/>
            <a:ext cx="659093" cy="123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t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/>
            </a:pPr>
            <a:r>
              <a:rPr kumimoji="0" lang="ru-RU" sz="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Афанасьево</a:t>
            </a:r>
            <a:endParaRPr kumimoji="0" lang="ru-RU" sz="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3" name="Oval 4305">
            <a:extLst>
              <a:ext uri="{FF2B5EF4-FFF2-40B4-BE49-F238E27FC236}">
                <a16:creationId xmlns:a16="http://schemas.microsoft.com/office/drawing/2014/main" id="{A109AF3F-81A8-4800-99D4-ECBCF872A2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6992" y="3632548"/>
            <a:ext cx="43940" cy="43451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4" name="Text Box 4306">
            <a:extLst>
              <a:ext uri="{FF2B5EF4-FFF2-40B4-BE49-F238E27FC236}">
                <a16:creationId xmlns:a16="http://schemas.microsoft.com/office/drawing/2014/main" id="{7651B91A-15F6-4316-995D-5159779D1E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5174" y="3673324"/>
            <a:ext cx="388132" cy="123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t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/>
            </a:pPr>
            <a:r>
              <a:rPr kumimoji="0" lang="ru-RU" sz="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Оричи</a:t>
            </a:r>
          </a:p>
        </p:txBody>
      </p:sp>
      <p:sp>
        <p:nvSpPr>
          <p:cNvPr id="85" name="Oval 4307">
            <a:extLst>
              <a:ext uri="{FF2B5EF4-FFF2-40B4-BE49-F238E27FC236}">
                <a16:creationId xmlns:a16="http://schemas.microsoft.com/office/drawing/2014/main" id="{F3AE87B8-369E-4A2C-A900-55E51ED417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2350" y="3661515"/>
            <a:ext cx="43940" cy="43451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6" name="Text Box 4308">
            <a:extLst>
              <a:ext uri="{FF2B5EF4-FFF2-40B4-BE49-F238E27FC236}">
                <a16:creationId xmlns:a16="http://schemas.microsoft.com/office/drawing/2014/main" id="{1AB1D2B6-938B-4A86-92E3-698423791E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2653" y="3697726"/>
            <a:ext cx="373486" cy="123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t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/>
            </a:pPr>
            <a:r>
              <a:rPr kumimoji="0" lang="ru-RU" sz="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Зуевка</a:t>
            </a:r>
          </a:p>
        </p:txBody>
      </p:sp>
      <p:sp>
        <p:nvSpPr>
          <p:cNvPr id="87" name="Oval 4309">
            <a:extLst>
              <a:ext uri="{FF2B5EF4-FFF2-40B4-BE49-F238E27FC236}">
                <a16:creationId xmlns:a16="http://schemas.microsoft.com/office/drawing/2014/main" id="{44927DC9-FB5B-49E1-BBDC-E1D6E216E4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3311" y="3719451"/>
            <a:ext cx="43940" cy="43451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Text Box 4310">
            <a:extLst>
              <a:ext uri="{FF2B5EF4-FFF2-40B4-BE49-F238E27FC236}">
                <a16:creationId xmlns:a16="http://schemas.microsoft.com/office/drawing/2014/main" id="{6CAF0292-AF98-4F7D-B714-C90EBEC9EA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2907" y="3762901"/>
            <a:ext cx="432072" cy="130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t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/>
            </a:pPr>
            <a:r>
              <a:rPr kumimoji="0" lang="ru-RU" sz="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Фаленки</a:t>
            </a:r>
            <a:endParaRPr kumimoji="0" lang="ru-RU" sz="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9" name="Oval 4311">
            <a:extLst>
              <a:ext uri="{FF2B5EF4-FFF2-40B4-BE49-F238E27FC236}">
                <a16:creationId xmlns:a16="http://schemas.microsoft.com/office/drawing/2014/main" id="{B609827C-85EC-48FB-93CA-1EFB2AD88F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4266" y="4117753"/>
            <a:ext cx="43940" cy="43451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0" name="Text Box 4312">
            <a:extLst>
              <a:ext uri="{FF2B5EF4-FFF2-40B4-BE49-F238E27FC236}">
                <a16:creationId xmlns:a16="http://schemas.microsoft.com/office/drawing/2014/main" id="{98DC43E6-4A83-42CB-85C4-E837F59E0F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9065" y="3972918"/>
            <a:ext cx="344193" cy="123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t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/>
            </a:pPr>
            <a:r>
              <a:rPr kumimoji="0" lang="ru-RU" sz="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Кумены</a:t>
            </a:r>
            <a:endParaRPr kumimoji="0" lang="ru-RU" sz="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91" name="Oval 4313">
            <a:extLst>
              <a:ext uri="{FF2B5EF4-FFF2-40B4-BE49-F238E27FC236}">
                <a16:creationId xmlns:a16="http://schemas.microsoft.com/office/drawing/2014/main" id="{FC5972CE-51FB-4FBC-BA3E-1E13B48358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9669" y="4219140"/>
            <a:ext cx="43940" cy="43451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2" name="Text Box 4315">
            <a:extLst>
              <a:ext uri="{FF2B5EF4-FFF2-40B4-BE49-F238E27FC236}">
                <a16:creationId xmlns:a16="http://schemas.microsoft.com/office/drawing/2014/main" id="{840D7158-A6BB-4970-BC26-484135CB0F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18002" y="4262593"/>
            <a:ext cx="681062" cy="94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t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/>
            </a:pPr>
            <a:r>
              <a:rPr kumimoji="0" lang="ru-RU" sz="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Верхошижемье</a:t>
            </a:r>
          </a:p>
        </p:txBody>
      </p:sp>
      <p:sp>
        <p:nvSpPr>
          <p:cNvPr id="93" name="Oval 4316">
            <a:extLst>
              <a:ext uri="{FF2B5EF4-FFF2-40B4-BE49-F238E27FC236}">
                <a16:creationId xmlns:a16="http://schemas.microsoft.com/office/drawing/2014/main" id="{522FE315-22A3-4AE8-85F2-60CBAE3487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65987" y="4545025"/>
            <a:ext cx="43940" cy="43451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4" name="Text Box 4317">
            <a:extLst>
              <a:ext uri="{FF2B5EF4-FFF2-40B4-BE49-F238E27FC236}">
                <a16:creationId xmlns:a16="http://schemas.microsoft.com/office/drawing/2014/main" id="{A7FB5A9B-C55E-4F32-8C10-DF77E00623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4169" y="4566752"/>
            <a:ext cx="292930" cy="123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t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/>
            </a:pPr>
            <a:r>
              <a:rPr kumimoji="0" lang="ru-RU" sz="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Уни</a:t>
            </a:r>
            <a:endParaRPr kumimoji="0" lang="ru-RU" sz="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95" name="Oval 4318">
            <a:extLst>
              <a:ext uri="{FF2B5EF4-FFF2-40B4-BE49-F238E27FC236}">
                <a16:creationId xmlns:a16="http://schemas.microsoft.com/office/drawing/2014/main" id="{7ECE3E25-6CA9-4800-B7A1-D25366ADC3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5329" y="4407429"/>
            <a:ext cx="43940" cy="43451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6" name="Text Box 4319">
            <a:extLst>
              <a:ext uri="{FF2B5EF4-FFF2-40B4-BE49-F238E27FC236}">
                <a16:creationId xmlns:a16="http://schemas.microsoft.com/office/drawing/2014/main" id="{9DA55818-616E-4A46-B210-700C725B2E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136" y="4319636"/>
            <a:ext cx="563891" cy="94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t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/>
            </a:pPr>
            <a:r>
              <a:rPr kumimoji="0" lang="ru-RU" sz="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Богородское</a:t>
            </a:r>
          </a:p>
        </p:txBody>
      </p:sp>
      <p:sp>
        <p:nvSpPr>
          <p:cNvPr id="97" name="Oval 4320">
            <a:extLst>
              <a:ext uri="{FF2B5EF4-FFF2-40B4-BE49-F238E27FC236}">
                <a16:creationId xmlns:a16="http://schemas.microsoft.com/office/drawing/2014/main" id="{94F9EA2F-6CAE-4895-8FDE-FB7031795A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33408" y="4443638"/>
            <a:ext cx="43940" cy="43451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" name="Text Box 4321">
            <a:extLst>
              <a:ext uri="{FF2B5EF4-FFF2-40B4-BE49-F238E27FC236}">
                <a16:creationId xmlns:a16="http://schemas.microsoft.com/office/drawing/2014/main" id="{3725E337-7328-4673-8320-DD4AB160A4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01590" y="4349495"/>
            <a:ext cx="292930" cy="123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t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/>
            </a:pPr>
            <a:r>
              <a:rPr kumimoji="0" lang="ru-RU" sz="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Суна</a:t>
            </a:r>
          </a:p>
        </p:txBody>
      </p:sp>
      <p:sp>
        <p:nvSpPr>
          <p:cNvPr id="99" name="Oval 4324">
            <a:extLst>
              <a:ext uri="{FF2B5EF4-FFF2-40B4-BE49-F238E27FC236}">
                <a16:creationId xmlns:a16="http://schemas.microsoft.com/office/drawing/2014/main" id="{8A2CE44E-C839-4C98-AD22-DB5A499D3E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62954" y="4892635"/>
            <a:ext cx="43940" cy="43451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0" name="Text Box 4325">
            <a:extLst>
              <a:ext uri="{FF2B5EF4-FFF2-40B4-BE49-F238E27FC236}">
                <a16:creationId xmlns:a16="http://schemas.microsoft.com/office/drawing/2014/main" id="{825A37A8-63E9-4F14-87D1-D53CA992F1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1136" y="4791249"/>
            <a:ext cx="292930" cy="123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t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/>
            </a:pPr>
            <a:r>
              <a:rPr kumimoji="0" lang="ru-RU" sz="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Нема</a:t>
            </a:r>
          </a:p>
        </p:txBody>
      </p:sp>
      <p:sp>
        <p:nvSpPr>
          <p:cNvPr id="101" name="Oval 4326">
            <a:extLst>
              <a:ext uri="{FF2B5EF4-FFF2-40B4-BE49-F238E27FC236}">
                <a16:creationId xmlns:a16="http://schemas.microsoft.com/office/drawing/2014/main" id="{3D0E4D37-C3E4-4591-ABB4-D3A83CB51A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51087" y="5653032"/>
            <a:ext cx="43940" cy="43451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" name="Text Box 4327">
            <a:extLst>
              <a:ext uri="{FF2B5EF4-FFF2-40B4-BE49-F238E27FC236}">
                <a16:creationId xmlns:a16="http://schemas.microsoft.com/office/drawing/2014/main" id="{1E57FA78-C3D3-4B97-B341-6D00868008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84924" y="5522677"/>
            <a:ext cx="592726" cy="138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t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/>
            </a:pPr>
            <a:r>
              <a:rPr kumimoji="0" lang="ru-RU" sz="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Кильмезь</a:t>
            </a:r>
          </a:p>
        </p:txBody>
      </p:sp>
      <p:sp>
        <p:nvSpPr>
          <p:cNvPr id="103" name="Text Box 4329">
            <a:extLst>
              <a:ext uri="{FF2B5EF4-FFF2-40B4-BE49-F238E27FC236}">
                <a16:creationId xmlns:a16="http://schemas.microsoft.com/office/drawing/2014/main" id="{ADD3D146-17F7-4397-B8DF-5F6989A3D3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3660" y="6041826"/>
            <a:ext cx="519953" cy="120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t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/>
            </a:pPr>
            <a:r>
              <a:rPr kumimoji="0" lang="ru-RU" sz="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Малмыж</a:t>
            </a:r>
          </a:p>
        </p:txBody>
      </p:sp>
      <p:sp>
        <p:nvSpPr>
          <p:cNvPr id="104" name="Oval 4330">
            <a:extLst>
              <a:ext uri="{FF2B5EF4-FFF2-40B4-BE49-F238E27FC236}">
                <a16:creationId xmlns:a16="http://schemas.microsoft.com/office/drawing/2014/main" id="{E3765B8C-F354-4EDC-AE05-161543489B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499" y="5385083"/>
            <a:ext cx="43940" cy="43451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" name="Text Box 4332">
            <a:extLst>
              <a:ext uri="{FF2B5EF4-FFF2-40B4-BE49-F238E27FC236}">
                <a16:creationId xmlns:a16="http://schemas.microsoft.com/office/drawing/2014/main" id="{3E783971-9103-4AED-A35E-6DA0E7C1CD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3004" y="5406810"/>
            <a:ext cx="300253" cy="123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t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/>
            </a:pPr>
            <a:r>
              <a:rPr kumimoji="0" lang="ru-RU" sz="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Уржум</a:t>
            </a:r>
          </a:p>
        </p:txBody>
      </p:sp>
      <p:sp>
        <p:nvSpPr>
          <p:cNvPr id="106" name="Oval 4333">
            <a:extLst>
              <a:ext uri="{FF2B5EF4-FFF2-40B4-BE49-F238E27FC236}">
                <a16:creationId xmlns:a16="http://schemas.microsoft.com/office/drawing/2014/main" id="{E26B6ECC-B2FC-454F-BA1D-54D1916130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0175" y="4841942"/>
            <a:ext cx="43940" cy="43451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7" name="Text Box 4334">
            <a:extLst>
              <a:ext uri="{FF2B5EF4-FFF2-40B4-BE49-F238E27FC236}">
                <a16:creationId xmlns:a16="http://schemas.microsoft.com/office/drawing/2014/main" id="{F690BA9F-A498-4E55-B62B-B350BCCDA8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8507" y="4740557"/>
            <a:ext cx="366163" cy="123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t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/>
            </a:pPr>
            <a:r>
              <a:rPr kumimoji="0" lang="ru-RU" sz="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Нолинск</a:t>
            </a:r>
          </a:p>
        </p:txBody>
      </p:sp>
      <p:sp>
        <p:nvSpPr>
          <p:cNvPr id="108" name="Oval 4335">
            <a:extLst>
              <a:ext uri="{FF2B5EF4-FFF2-40B4-BE49-F238E27FC236}">
                <a16:creationId xmlns:a16="http://schemas.microsoft.com/office/drawing/2014/main" id="{A63825D9-4A0A-424E-85F9-46E193C021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7596" y="4936086"/>
            <a:ext cx="43940" cy="43451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9" name="Text Box 4336">
            <a:extLst>
              <a:ext uri="{FF2B5EF4-FFF2-40B4-BE49-F238E27FC236}">
                <a16:creationId xmlns:a16="http://schemas.microsoft.com/office/drawing/2014/main" id="{C968F44D-4E01-45DA-87AB-64C7DB089D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4515" y="4957813"/>
            <a:ext cx="424749" cy="123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t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/>
            </a:pPr>
            <a:r>
              <a:rPr kumimoji="0" lang="ru-RU" sz="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Пижанка</a:t>
            </a:r>
          </a:p>
        </p:txBody>
      </p:sp>
      <p:sp>
        <p:nvSpPr>
          <p:cNvPr id="110" name="Oval 4339">
            <a:extLst>
              <a:ext uri="{FF2B5EF4-FFF2-40B4-BE49-F238E27FC236}">
                <a16:creationId xmlns:a16="http://schemas.microsoft.com/office/drawing/2014/main" id="{9ED1ED6B-7137-4B9C-8229-902E8C430F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15982" y="4986779"/>
            <a:ext cx="43940" cy="43451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1" name="Text Box 4340">
            <a:extLst>
              <a:ext uri="{FF2B5EF4-FFF2-40B4-BE49-F238E27FC236}">
                <a16:creationId xmlns:a16="http://schemas.microsoft.com/office/drawing/2014/main" id="{3C842121-35CD-419A-8205-0A94659658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84163" y="5030232"/>
            <a:ext cx="439396" cy="123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t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/>
            </a:pPr>
            <a:r>
              <a:rPr kumimoji="0" lang="ru-RU" sz="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Лебяжье</a:t>
            </a:r>
          </a:p>
        </p:txBody>
      </p:sp>
      <p:sp>
        <p:nvSpPr>
          <p:cNvPr id="112" name="Oval 4341">
            <a:extLst>
              <a:ext uri="{FF2B5EF4-FFF2-40B4-BE49-F238E27FC236}">
                <a16:creationId xmlns:a16="http://schemas.microsoft.com/office/drawing/2014/main" id="{F7632731-BF7A-43ED-ADAE-5A07A4B763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3759" y="4704346"/>
            <a:ext cx="43940" cy="43451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3" name="Text Box 4342">
            <a:extLst>
              <a:ext uri="{FF2B5EF4-FFF2-40B4-BE49-F238E27FC236}">
                <a16:creationId xmlns:a16="http://schemas.microsoft.com/office/drawing/2014/main" id="{A75E8FEC-917C-493E-AC40-FA0F0689C1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7015" y="4765903"/>
            <a:ext cx="366163" cy="123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t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/>
            </a:pPr>
            <a:r>
              <a:rPr kumimoji="0" lang="ru-RU" sz="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Советск</a:t>
            </a:r>
          </a:p>
        </p:txBody>
      </p:sp>
      <p:sp>
        <p:nvSpPr>
          <p:cNvPr id="114" name="Oval 4343">
            <a:extLst>
              <a:ext uri="{FF2B5EF4-FFF2-40B4-BE49-F238E27FC236}">
                <a16:creationId xmlns:a16="http://schemas.microsoft.com/office/drawing/2014/main" id="{D8010D5D-5DF5-431B-A123-A02FCE50C4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7494" y="4718831"/>
            <a:ext cx="43940" cy="50693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5" name="Text Box 4344">
            <a:extLst>
              <a:ext uri="{FF2B5EF4-FFF2-40B4-BE49-F238E27FC236}">
                <a16:creationId xmlns:a16="http://schemas.microsoft.com/office/drawing/2014/main" id="{CFFD127D-A3DC-45A7-A200-847403A85D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5827" y="4602960"/>
            <a:ext cx="292930" cy="130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t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/>
            </a:pPr>
            <a:r>
              <a:rPr kumimoji="0" lang="ru-RU" sz="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Тужа</a:t>
            </a:r>
          </a:p>
        </p:txBody>
      </p:sp>
      <p:sp>
        <p:nvSpPr>
          <p:cNvPr id="116" name="Oval 4345">
            <a:extLst>
              <a:ext uri="{FF2B5EF4-FFF2-40B4-BE49-F238E27FC236}">
                <a16:creationId xmlns:a16="http://schemas.microsoft.com/office/drawing/2014/main" id="{A806ED54-D87A-4349-B1AB-3D58CECF5F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17747" y="4610201"/>
            <a:ext cx="43940" cy="43451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7" name="Text Box 4346">
            <a:extLst>
              <a:ext uri="{FF2B5EF4-FFF2-40B4-BE49-F238E27FC236}">
                <a16:creationId xmlns:a16="http://schemas.microsoft.com/office/drawing/2014/main" id="{8058AE16-3494-4AD8-95EB-5E26DE4989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3252" y="4501574"/>
            <a:ext cx="292930" cy="123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t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/>
            </a:pPr>
            <a:r>
              <a:rPr kumimoji="0" lang="ru-RU" sz="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Арбаж</a:t>
            </a:r>
          </a:p>
        </p:txBody>
      </p:sp>
      <p:sp>
        <p:nvSpPr>
          <p:cNvPr id="118" name="Oval 4347">
            <a:extLst>
              <a:ext uri="{FF2B5EF4-FFF2-40B4-BE49-F238E27FC236}">
                <a16:creationId xmlns:a16="http://schemas.microsoft.com/office/drawing/2014/main" id="{FAB49A81-EF3B-4BC6-BEA4-EADD45F576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0878" y="5109892"/>
            <a:ext cx="43940" cy="43451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9" name="Text Box 4348">
            <a:extLst>
              <a:ext uri="{FF2B5EF4-FFF2-40B4-BE49-F238E27FC236}">
                <a16:creationId xmlns:a16="http://schemas.microsoft.com/office/drawing/2014/main" id="{5C7F6236-4F9B-4A0B-9C84-F3D397B8F6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1737" y="5153344"/>
            <a:ext cx="388132" cy="123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t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/>
            </a:pPr>
            <a:r>
              <a:rPr kumimoji="0" lang="ru-RU" sz="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Яранск</a:t>
            </a:r>
          </a:p>
        </p:txBody>
      </p:sp>
      <p:sp>
        <p:nvSpPr>
          <p:cNvPr id="120" name="Oval 4349">
            <a:extLst>
              <a:ext uri="{FF2B5EF4-FFF2-40B4-BE49-F238E27FC236}">
                <a16:creationId xmlns:a16="http://schemas.microsoft.com/office/drawing/2014/main" id="{F2955267-924B-404F-BDD0-48CF1469FA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896" y="5073682"/>
            <a:ext cx="43940" cy="43451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1" name="Text Box 4350">
            <a:extLst>
              <a:ext uri="{FF2B5EF4-FFF2-40B4-BE49-F238E27FC236}">
                <a16:creationId xmlns:a16="http://schemas.microsoft.com/office/drawing/2014/main" id="{63A72B07-E02E-44A5-9DEE-7F16E83C41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138" y="4950572"/>
            <a:ext cx="322223" cy="123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t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/>
            </a:pPr>
            <a:r>
              <a:rPr kumimoji="0" lang="ru-RU" sz="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Кикнур</a:t>
            </a:r>
            <a:endParaRPr kumimoji="0" lang="ru-RU" sz="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22" name="Oval 4351">
            <a:extLst>
              <a:ext uri="{FF2B5EF4-FFF2-40B4-BE49-F238E27FC236}">
                <a16:creationId xmlns:a16="http://schemas.microsoft.com/office/drawing/2014/main" id="{7B6DBA61-29AF-4DE6-8C82-F949B491C4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4867" y="5537163"/>
            <a:ext cx="43940" cy="50693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3" name="Text Box 4352">
            <a:extLst>
              <a:ext uri="{FF2B5EF4-FFF2-40B4-BE49-F238E27FC236}">
                <a16:creationId xmlns:a16="http://schemas.microsoft.com/office/drawing/2014/main" id="{CC85C610-B276-4F9B-9499-D448B6A092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876" y="5421294"/>
            <a:ext cx="497981" cy="123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t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/>
            </a:pPr>
            <a:r>
              <a:rPr kumimoji="0" lang="ru-RU" sz="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Санчурск</a:t>
            </a:r>
          </a:p>
        </p:txBody>
      </p:sp>
      <p:sp>
        <p:nvSpPr>
          <p:cNvPr id="139" name="Прямоугольник 6">
            <a:extLst>
              <a:ext uri="{FF2B5EF4-FFF2-40B4-BE49-F238E27FC236}">
                <a16:creationId xmlns:a16="http://schemas.microsoft.com/office/drawing/2014/main" id="{2670DBAF-1DB5-4486-8C5B-992FC352B141}"/>
              </a:ext>
            </a:extLst>
          </p:cNvPr>
          <p:cNvSpPr/>
          <p:nvPr/>
        </p:nvSpPr>
        <p:spPr>
          <a:xfrm>
            <a:off x="1879925" y="74625"/>
            <a:ext cx="4323531" cy="64487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all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Times New Roman" panose="02020603050405020304" pitchFamily="18" charset="0"/>
              </a:rPr>
              <a:t>Профессиональная переподготовка (БЮДЖЕТ) за 3 года (2022-2024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Times New Roman" panose="02020603050405020304" pitchFamily="18" charset="0"/>
              </a:rPr>
              <a:t>гг</a:t>
            </a:r>
            <a:r>
              <a:rPr kumimoji="0" lang="ru-RU" sz="1800" b="1" i="0" u="none" strike="noStrike" kern="1200" cap="all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Times New Roman" panose="02020603050405020304" pitchFamily="18" charset="0"/>
              </a:rPr>
              <a:t>.) </a:t>
            </a:r>
          </a:p>
        </p:txBody>
      </p:sp>
      <p:sp>
        <p:nvSpPr>
          <p:cNvPr id="124" name="TextBox 123"/>
          <p:cNvSpPr txBox="1"/>
          <p:nvPr/>
        </p:nvSpPr>
        <p:spPr>
          <a:xfrm>
            <a:off x="3366869" y="4777827"/>
            <a:ext cx="13779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г. Киров</a:t>
            </a:r>
          </a:p>
        </p:txBody>
      </p:sp>
      <p:sp>
        <p:nvSpPr>
          <p:cNvPr id="149" name="TextBox 148"/>
          <p:cNvSpPr txBox="1"/>
          <p:nvPr/>
        </p:nvSpPr>
        <p:spPr>
          <a:xfrm>
            <a:off x="3366869" y="5070435"/>
            <a:ext cx="13779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г. Кирово-Чепецк</a:t>
            </a:r>
          </a:p>
        </p:txBody>
      </p:sp>
      <p:sp>
        <p:nvSpPr>
          <p:cNvPr id="150" name="TextBox 149"/>
          <p:cNvSpPr txBox="1"/>
          <p:nvPr/>
        </p:nvSpPr>
        <p:spPr>
          <a:xfrm>
            <a:off x="3366869" y="5363043"/>
            <a:ext cx="13779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г. В. Поляны</a:t>
            </a:r>
          </a:p>
        </p:txBody>
      </p:sp>
      <p:sp>
        <p:nvSpPr>
          <p:cNvPr id="151" name="TextBox 150"/>
          <p:cNvSpPr txBox="1"/>
          <p:nvPr/>
        </p:nvSpPr>
        <p:spPr>
          <a:xfrm>
            <a:off x="3366869" y="5655651"/>
            <a:ext cx="13779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г. Котельнич</a:t>
            </a:r>
          </a:p>
        </p:txBody>
      </p:sp>
      <p:sp>
        <p:nvSpPr>
          <p:cNvPr id="152" name="TextBox 151"/>
          <p:cNvSpPr txBox="1"/>
          <p:nvPr/>
        </p:nvSpPr>
        <p:spPr>
          <a:xfrm>
            <a:off x="3366869" y="5948259"/>
            <a:ext cx="13779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г. Слободской</a:t>
            </a:r>
          </a:p>
        </p:txBody>
      </p:sp>
      <p:sp>
        <p:nvSpPr>
          <p:cNvPr id="154" name="TextBox 153"/>
          <p:cNvSpPr txBox="1"/>
          <p:nvPr/>
        </p:nvSpPr>
        <p:spPr>
          <a:xfrm>
            <a:off x="3366869" y="6240868"/>
            <a:ext cx="13779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ЗАТО Первомайский</a:t>
            </a:r>
          </a:p>
        </p:txBody>
      </p:sp>
      <p:sp>
        <p:nvSpPr>
          <p:cNvPr id="156" name="Прямоугольник 155">
            <a:extLst>
              <a:ext uri="{FF2B5EF4-FFF2-40B4-BE49-F238E27FC236}">
                <a16:creationId xmlns:a16="http://schemas.microsoft.com/office/drawing/2014/main" id="{2D5597DF-BC72-4A92-85D8-B8AB6661A2B5}"/>
              </a:ext>
            </a:extLst>
          </p:cNvPr>
          <p:cNvSpPr/>
          <p:nvPr/>
        </p:nvSpPr>
        <p:spPr>
          <a:xfrm>
            <a:off x="4761950" y="4783152"/>
            <a:ext cx="424750" cy="196385"/>
          </a:xfrm>
          <a:prstGeom prst="rect">
            <a:avLst/>
          </a:prstGeom>
          <a:solidFill>
            <a:srgbClr val="62E13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7" name="Прямоугольник 156">
            <a:extLst>
              <a:ext uri="{FF2B5EF4-FFF2-40B4-BE49-F238E27FC236}">
                <a16:creationId xmlns:a16="http://schemas.microsoft.com/office/drawing/2014/main" id="{2D5597DF-BC72-4A92-85D8-B8AB6661A2B5}"/>
              </a:ext>
            </a:extLst>
          </p:cNvPr>
          <p:cNvSpPr/>
          <p:nvPr/>
        </p:nvSpPr>
        <p:spPr>
          <a:xfrm>
            <a:off x="4761950" y="5087739"/>
            <a:ext cx="424750" cy="196385"/>
          </a:xfrm>
          <a:prstGeom prst="rect">
            <a:avLst/>
          </a:prstGeom>
          <a:solidFill>
            <a:srgbClr val="62E13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8" name="Прямоугольник 157">
            <a:extLst>
              <a:ext uri="{FF2B5EF4-FFF2-40B4-BE49-F238E27FC236}">
                <a16:creationId xmlns:a16="http://schemas.microsoft.com/office/drawing/2014/main" id="{2D5597DF-BC72-4A92-85D8-B8AB6661A2B5}"/>
              </a:ext>
            </a:extLst>
          </p:cNvPr>
          <p:cNvSpPr/>
          <p:nvPr/>
        </p:nvSpPr>
        <p:spPr>
          <a:xfrm>
            <a:off x="4761950" y="5392326"/>
            <a:ext cx="424750" cy="196385"/>
          </a:xfrm>
          <a:prstGeom prst="rect">
            <a:avLst/>
          </a:prstGeom>
          <a:solidFill>
            <a:srgbClr val="62E13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9" name="Прямоугольник 158">
            <a:extLst>
              <a:ext uri="{FF2B5EF4-FFF2-40B4-BE49-F238E27FC236}">
                <a16:creationId xmlns:a16="http://schemas.microsoft.com/office/drawing/2014/main" id="{2D5597DF-BC72-4A92-85D8-B8AB6661A2B5}"/>
              </a:ext>
            </a:extLst>
          </p:cNvPr>
          <p:cNvSpPr/>
          <p:nvPr/>
        </p:nvSpPr>
        <p:spPr>
          <a:xfrm>
            <a:off x="4761950" y="5706141"/>
            <a:ext cx="424750" cy="196385"/>
          </a:xfrm>
          <a:prstGeom prst="rect">
            <a:avLst/>
          </a:prstGeom>
          <a:solidFill>
            <a:srgbClr val="62E13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1" name="Прямоугольник 160">
            <a:extLst>
              <a:ext uri="{FF2B5EF4-FFF2-40B4-BE49-F238E27FC236}">
                <a16:creationId xmlns:a16="http://schemas.microsoft.com/office/drawing/2014/main" id="{2D5597DF-BC72-4A92-85D8-B8AB6661A2B5}"/>
              </a:ext>
            </a:extLst>
          </p:cNvPr>
          <p:cNvSpPr/>
          <p:nvPr/>
        </p:nvSpPr>
        <p:spPr>
          <a:xfrm>
            <a:off x="4761950" y="5966380"/>
            <a:ext cx="424750" cy="196385"/>
          </a:xfrm>
          <a:prstGeom prst="rect">
            <a:avLst/>
          </a:prstGeom>
          <a:solidFill>
            <a:srgbClr val="62E13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2" name="Прямоугольник 161">
            <a:extLst>
              <a:ext uri="{FF2B5EF4-FFF2-40B4-BE49-F238E27FC236}">
                <a16:creationId xmlns:a16="http://schemas.microsoft.com/office/drawing/2014/main" id="{2D5597DF-BC72-4A92-85D8-B8AB6661A2B5}"/>
              </a:ext>
            </a:extLst>
          </p:cNvPr>
          <p:cNvSpPr/>
          <p:nvPr/>
        </p:nvSpPr>
        <p:spPr>
          <a:xfrm>
            <a:off x="4761950" y="6245735"/>
            <a:ext cx="424750" cy="19638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0" name="Прямоугольник 139">
            <a:extLst>
              <a:ext uri="{FF2B5EF4-FFF2-40B4-BE49-F238E27FC236}">
                <a16:creationId xmlns:a16="http://schemas.microsoft.com/office/drawing/2014/main" id="{423FA2CB-BA21-4B95-B5BF-2B0CBC89AE56}"/>
              </a:ext>
            </a:extLst>
          </p:cNvPr>
          <p:cNvSpPr/>
          <p:nvPr/>
        </p:nvSpPr>
        <p:spPr>
          <a:xfrm>
            <a:off x="213578" y="6119735"/>
            <a:ext cx="424750" cy="196385"/>
          </a:xfrm>
          <a:prstGeom prst="rect">
            <a:avLst/>
          </a:prstGeom>
          <a:solidFill>
            <a:srgbClr val="62E13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1" name="Прямоугольник 140">
            <a:extLst>
              <a:ext uri="{FF2B5EF4-FFF2-40B4-BE49-F238E27FC236}">
                <a16:creationId xmlns:a16="http://schemas.microsoft.com/office/drawing/2014/main" id="{B8707EB9-58F8-4DE3-B326-0FB8D68024A6}"/>
              </a:ext>
            </a:extLst>
          </p:cNvPr>
          <p:cNvSpPr/>
          <p:nvPr/>
        </p:nvSpPr>
        <p:spPr>
          <a:xfrm>
            <a:off x="213578" y="6424322"/>
            <a:ext cx="424750" cy="19638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4892A195-1492-4A60-BCE7-2CF96659A248}"/>
              </a:ext>
            </a:extLst>
          </p:cNvPr>
          <p:cNvSpPr txBox="1"/>
          <p:nvPr/>
        </p:nvSpPr>
        <p:spPr>
          <a:xfrm>
            <a:off x="726835" y="6104858"/>
            <a:ext cx="193333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направили педагогов на ПП</a:t>
            </a: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B4A0C4C3-8ECA-4D26-8372-D2DF83B80544}"/>
              </a:ext>
            </a:extLst>
          </p:cNvPr>
          <p:cNvSpPr txBox="1"/>
          <p:nvPr/>
        </p:nvSpPr>
        <p:spPr>
          <a:xfrm>
            <a:off x="726836" y="6394757"/>
            <a:ext cx="204318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не направили педагогов на ПП</a:t>
            </a:r>
          </a:p>
        </p:txBody>
      </p:sp>
      <p:sp>
        <p:nvSpPr>
          <p:cNvPr id="144" name="Прямоугольник 6">
            <a:extLst>
              <a:ext uri="{FF2B5EF4-FFF2-40B4-BE49-F238E27FC236}">
                <a16:creationId xmlns:a16="http://schemas.microsoft.com/office/drawing/2014/main" id="{907D83EB-843B-4413-A80A-0E7C3C7B6A80}"/>
              </a:ext>
            </a:extLst>
          </p:cNvPr>
          <p:cNvSpPr/>
          <p:nvPr/>
        </p:nvSpPr>
        <p:spPr>
          <a:xfrm>
            <a:off x="2068795" y="746743"/>
            <a:ext cx="4006966" cy="3371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Times New Roman" panose="02020603050405020304" pitchFamily="18" charset="0"/>
              </a:rPr>
              <a:t>Данные АИС ИРО Кировской области </a:t>
            </a:r>
          </a:p>
        </p:txBody>
      </p:sp>
      <p:sp>
        <p:nvSpPr>
          <p:cNvPr id="145" name="Овал 144">
            <a:extLst>
              <a:ext uri="{FF2B5EF4-FFF2-40B4-BE49-F238E27FC236}">
                <a16:creationId xmlns:a16="http://schemas.microsoft.com/office/drawing/2014/main" id="{1D31D26E-33EF-4A7A-9D50-53805A66D140}"/>
              </a:ext>
            </a:extLst>
          </p:cNvPr>
          <p:cNvSpPr/>
          <p:nvPr/>
        </p:nvSpPr>
        <p:spPr>
          <a:xfrm>
            <a:off x="8284496" y="3992471"/>
            <a:ext cx="861705" cy="37657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6" name="Freeform 227">
            <a:extLst>
              <a:ext uri="{FF2B5EF4-FFF2-40B4-BE49-F238E27FC236}">
                <a16:creationId xmlns:a16="http://schemas.microsoft.com/office/drawing/2014/main" id="{08AFA1C9-F9AA-49E7-991C-69FE42D2088F}"/>
              </a:ext>
            </a:extLst>
          </p:cNvPr>
          <p:cNvSpPr>
            <a:spLocks/>
          </p:cNvSpPr>
          <p:nvPr/>
        </p:nvSpPr>
        <p:spPr bwMode="auto">
          <a:xfrm>
            <a:off x="8997065" y="4719073"/>
            <a:ext cx="638801" cy="1042829"/>
          </a:xfrm>
          <a:custGeom>
            <a:avLst/>
            <a:gdLst>
              <a:gd name="T0" fmla="*/ 2147483646 w 1870"/>
              <a:gd name="T1" fmla="*/ 2147483646 h 2731"/>
              <a:gd name="T2" fmla="*/ 2147483646 w 1870"/>
              <a:gd name="T3" fmla="*/ 2147483646 h 2731"/>
              <a:gd name="T4" fmla="*/ 2147483646 w 1870"/>
              <a:gd name="T5" fmla="*/ 2147483646 h 2731"/>
              <a:gd name="T6" fmla="*/ 2147483646 w 1870"/>
              <a:gd name="T7" fmla="*/ 2147483646 h 2731"/>
              <a:gd name="T8" fmla="*/ 2147483646 w 1870"/>
              <a:gd name="T9" fmla="*/ 2147483646 h 2731"/>
              <a:gd name="T10" fmla="*/ 2147483646 w 1870"/>
              <a:gd name="T11" fmla="*/ 2147483646 h 2731"/>
              <a:gd name="T12" fmla="*/ 2147483646 w 1870"/>
              <a:gd name="T13" fmla="*/ 2147483646 h 2731"/>
              <a:gd name="T14" fmla="*/ 2147483646 w 1870"/>
              <a:gd name="T15" fmla="*/ 2147483646 h 2731"/>
              <a:gd name="T16" fmla="*/ 2147483646 w 1870"/>
              <a:gd name="T17" fmla="*/ 2147483646 h 2731"/>
              <a:gd name="T18" fmla="*/ 2147483646 w 1870"/>
              <a:gd name="T19" fmla="*/ 2147483646 h 2731"/>
              <a:gd name="T20" fmla="*/ 2147483646 w 1870"/>
              <a:gd name="T21" fmla="*/ 2147483646 h 2731"/>
              <a:gd name="T22" fmla="*/ 2147483646 w 1870"/>
              <a:gd name="T23" fmla="*/ 2147483646 h 2731"/>
              <a:gd name="T24" fmla="*/ 2147483646 w 1870"/>
              <a:gd name="T25" fmla="*/ 2147483646 h 2731"/>
              <a:gd name="T26" fmla="*/ 2147483646 w 1870"/>
              <a:gd name="T27" fmla="*/ 2147483646 h 2731"/>
              <a:gd name="T28" fmla="*/ 2147483646 w 1870"/>
              <a:gd name="T29" fmla="*/ 2147483646 h 2731"/>
              <a:gd name="T30" fmla="*/ 2147483646 w 1870"/>
              <a:gd name="T31" fmla="*/ 2147483646 h 2731"/>
              <a:gd name="T32" fmla="*/ 2147483646 w 1870"/>
              <a:gd name="T33" fmla="*/ 2147483646 h 2731"/>
              <a:gd name="T34" fmla="*/ 2147483646 w 1870"/>
              <a:gd name="T35" fmla="*/ 2147483646 h 2731"/>
              <a:gd name="T36" fmla="*/ 2147483646 w 1870"/>
              <a:gd name="T37" fmla="*/ 2147483646 h 2731"/>
              <a:gd name="T38" fmla="*/ 2147483646 w 1870"/>
              <a:gd name="T39" fmla="*/ 2147483646 h 2731"/>
              <a:gd name="T40" fmla="*/ 2147483646 w 1870"/>
              <a:gd name="T41" fmla="*/ 2147483646 h 2731"/>
              <a:gd name="T42" fmla="*/ 2147483646 w 1870"/>
              <a:gd name="T43" fmla="*/ 2147483646 h 2731"/>
              <a:gd name="T44" fmla="*/ 2147483646 w 1870"/>
              <a:gd name="T45" fmla="*/ 2147483646 h 2731"/>
              <a:gd name="T46" fmla="*/ 2147483646 w 1870"/>
              <a:gd name="T47" fmla="*/ 2147483646 h 2731"/>
              <a:gd name="T48" fmla="*/ 2147483646 w 1870"/>
              <a:gd name="T49" fmla="*/ 2147483646 h 2731"/>
              <a:gd name="T50" fmla="*/ 2147483646 w 1870"/>
              <a:gd name="T51" fmla="*/ 2147483646 h 2731"/>
              <a:gd name="T52" fmla="*/ 2147483646 w 1870"/>
              <a:gd name="T53" fmla="*/ 2147483646 h 2731"/>
              <a:gd name="T54" fmla="*/ 2147483646 w 1870"/>
              <a:gd name="T55" fmla="*/ 2147483646 h 2731"/>
              <a:gd name="T56" fmla="*/ 2147483646 w 1870"/>
              <a:gd name="T57" fmla="*/ 2147483646 h 2731"/>
              <a:gd name="T58" fmla="*/ 2147483646 w 1870"/>
              <a:gd name="T59" fmla="*/ 2147483646 h 2731"/>
              <a:gd name="T60" fmla="*/ 2147483646 w 1870"/>
              <a:gd name="T61" fmla="*/ 2147483646 h 2731"/>
              <a:gd name="T62" fmla="*/ 2147483646 w 1870"/>
              <a:gd name="T63" fmla="*/ 2147483646 h 2731"/>
              <a:gd name="T64" fmla="*/ 2147483646 w 1870"/>
              <a:gd name="T65" fmla="*/ 2147483646 h 2731"/>
              <a:gd name="T66" fmla="*/ 2147483646 w 1870"/>
              <a:gd name="T67" fmla="*/ 2147483646 h 2731"/>
              <a:gd name="T68" fmla="*/ 2147483646 w 1870"/>
              <a:gd name="T69" fmla="*/ 2147483646 h 2731"/>
              <a:gd name="T70" fmla="*/ 2147483646 w 1870"/>
              <a:gd name="T71" fmla="*/ 2147483646 h 2731"/>
              <a:gd name="T72" fmla="*/ 2147483646 w 1870"/>
              <a:gd name="T73" fmla="*/ 2147483646 h 2731"/>
              <a:gd name="T74" fmla="*/ 2147483646 w 1870"/>
              <a:gd name="T75" fmla="*/ 2147483646 h 2731"/>
              <a:gd name="T76" fmla="*/ 2147483646 w 1870"/>
              <a:gd name="T77" fmla="*/ 2147483646 h 2731"/>
              <a:gd name="T78" fmla="*/ 2147483646 w 1870"/>
              <a:gd name="T79" fmla="*/ 2147483646 h 2731"/>
              <a:gd name="T80" fmla="*/ 2147483646 w 1870"/>
              <a:gd name="T81" fmla="*/ 2147483646 h 2731"/>
              <a:gd name="T82" fmla="*/ 2147483646 w 1870"/>
              <a:gd name="T83" fmla="*/ 2147483646 h 2731"/>
              <a:gd name="T84" fmla="*/ 2147483646 w 1870"/>
              <a:gd name="T85" fmla="*/ 2147483646 h 2731"/>
              <a:gd name="T86" fmla="*/ 2147483646 w 1870"/>
              <a:gd name="T87" fmla="*/ 2147483646 h 2731"/>
              <a:gd name="T88" fmla="*/ 2147483646 w 1870"/>
              <a:gd name="T89" fmla="*/ 2147483646 h 2731"/>
              <a:gd name="T90" fmla="*/ 2147483646 w 1870"/>
              <a:gd name="T91" fmla="*/ 2147483646 h 2731"/>
              <a:gd name="T92" fmla="*/ 2147483646 w 1870"/>
              <a:gd name="T93" fmla="*/ 2147483646 h 2731"/>
              <a:gd name="T94" fmla="*/ 2147483646 w 1870"/>
              <a:gd name="T95" fmla="*/ 2147483646 h 2731"/>
              <a:gd name="T96" fmla="*/ 2147483646 w 1870"/>
              <a:gd name="T97" fmla="*/ 2147483646 h 2731"/>
              <a:gd name="T98" fmla="*/ 2147483646 w 1870"/>
              <a:gd name="T99" fmla="*/ 2147483646 h 2731"/>
              <a:gd name="T100" fmla="*/ 2147483646 w 1870"/>
              <a:gd name="T101" fmla="*/ 2147483646 h 2731"/>
              <a:gd name="T102" fmla="*/ 2147483646 w 1870"/>
              <a:gd name="T103" fmla="*/ 2147483646 h 2731"/>
              <a:gd name="T104" fmla="*/ 2147483646 w 1870"/>
              <a:gd name="T105" fmla="*/ 2147483646 h 2731"/>
              <a:gd name="T106" fmla="*/ 2147483646 w 1870"/>
              <a:gd name="T107" fmla="*/ 2147483646 h 2731"/>
              <a:gd name="T108" fmla="*/ 2147483646 w 1870"/>
              <a:gd name="T109" fmla="*/ 2147483646 h 2731"/>
              <a:gd name="T110" fmla="*/ 2147483646 w 1870"/>
              <a:gd name="T111" fmla="*/ 2147483646 h 2731"/>
              <a:gd name="T112" fmla="*/ 2147483646 w 1870"/>
              <a:gd name="T113" fmla="*/ 2147483646 h 2731"/>
              <a:gd name="T114" fmla="*/ 2147483646 w 1870"/>
              <a:gd name="T115" fmla="*/ 2147483646 h 2731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1870"/>
              <a:gd name="T175" fmla="*/ 0 h 2731"/>
              <a:gd name="T176" fmla="*/ 1870 w 1870"/>
              <a:gd name="T177" fmla="*/ 2731 h 2731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1870" h="2731">
                <a:moveTo>
                  <a:pt x="1495" y="2731"/>
                </a:moveTo>
                <a:lnTo>
                  <a:pt x="1481" y="2727"/>
                </a:lnTo>
                <a:lnTo>
                  <a:pt x="1474" y="2725"/>
                </a:lnTo>
                <a:lnTo>
                  <a:pt x="1471" y="2721"/>
                </a:lnTo>
                <a:lnTo>
                  <a:pt x="1469" y="2718"/>
                </a:lnTo>
                <a:lnTo>
                  <a:pt x="1454" y="2719"/>
                </a:lnTo>
                <a:lnTo>
                  <a:pt x="1440" y="2720"/>
                </a:lnTo>
                <a:lnTo>
                  <a:pt x="1426" y="2722"/>
                </a:lnTo>
                <a:lnTo>
                  <a:pt x="1412" y="2724"/>
                </a:lnTo>
                <a:lnTo>
                  <a:pt x="1411" y="2722"/>
                </a:lnTo>
                <a:lnTo>
                  <a:pt x="1408" y="2719"/>
                </a:lnTo>
                <a:lnTo>
                  <a:pt x="1405" y="2717"/>
                </a:lnTo>
                <a:lnTo>
                  <a:pt x="1399" y="2715"/>
                </a:lnTo>
                <a:lnTo>
                  <a:pt x="1386" y="2711"/>
                </a:lnTo>
                <a:lnTo>
                  <a:pt x="1370" y="2707"/>
                </a:lnTo>
                <a:lnTo>
                  <a:pt x="1340" y="2701"/>
                </a:lnTo>
                <a:lnTo>
                  <a:pt x="1321" y="2697"/>
                </a:lnTo>
                <a:lnTo>
                  <a:pt x="1312" y="2689"/>
                </a:lnTo>
                <a:lnTo>
                  <a:pt x="1304" y="2681"/>
                </a:lnTo>
                <a:lnTo>
                  <a:pt x="1295" y="2672"/>
                </a:lnTo>
                <a:lnTo>
                  <a:pt x="1286" y="2662"/>
                </a:lnTo>
                <a:lnTo>
                  <a:pt x="1278" y="2652"/>
                </a:lnTo>
                <a:lnTo>
                  <a:pt x="1271" y="2642"/>
                </a:lnTo>
                <a:lnTo>
                  <a:pt x="1266" y="2631"/>
                </a:lnTo>
                <a:lnTo>
                  <a:pt x="1263" y="2621"/>
                </a:lnTo>
                <a:lnTo>
                  <a:pt x="1256" y="2620"/>
                </a:lnTo>
                <a:lnTo>
                  <a:pt x="1251" y="2618"/>
                </a:lnTo>
                <a:lnTo>
                  <a:pt x="1247" y="2615"/>
                </a:lnTo>
                <a:lnTo>
                  <a:pt x="1243" y="2611"/>
                </a:lnTo>
                <a:lnTo>
                  <a:pt x="1239" y="2608"/>
                </a:lnTo>
                <a:lnTo>
                  <a:pt x="1237" y="2604"/>
                </a:lnTo>
                <a:lnTo>
                  <a:pt x="1234" y="2601"/>
                </a:lnTo>
                <a:lnTo>
                  <a:pt x="1231" y="2597"/>
                </a:lnTo>
                <a:lnTo>
                  <a:pt x="1228" y="2588"/>
                </a:lnTo>
                <a:lnTo>
                  <a:pt x="1226" y="2577"/>
                </a:lnTo>
                <a:lnTo>
                  <a:pt x="1225" y="2567"/>
                </a:lnTo>
                <a:lnTo>
                  <a:pt x="1224" y="2555"/>
                </a:lnTo>
                <a:lnTo>
                  <a:pt x="1216" y="2551"/>
                </a:lnTo>
                <a:lnTo>
                  <a:pt x="1209" y="2547"/>
                </a:lnTo>
                <a:lnTo>
                  <a:pt x="1204" y="2546"/>
                </a:lnTo>
                <a:lnTo>
                  <a:pt x="1194" y="2545"/>
                </a:lnTo>
                <a:lnTo>
                  <a:pt x="1179" y="2545"/>
                </a:lnTo>
                <a:lnTo>
                  <a:pt x="1161" y="2544"/>
                </a:lnTo>
                <a:lnTo>
                  <a:pt x="1143" y="2545"/>
                </a:lnTo>
                <a:lnTo>
                  <a:pt x="1128" y="2545"/>
                </a:lnTo>
                <a:lnTo>
                  <a:pt x="1117" y="2546"/>
                </a:lnTo>
                <a:lnTo>
                  <a:pt x="1113" y="2547"/>
                </a:lnTo>
                <a:lnTo>
                  <a:pt x="1096" y="2557"/>
                </a:lnTo>
                <a:lnTo>
                  <a:pt x="1085" y="2562"/>
                </a:lnTo>
                <a:lnTo>
                  <a:pt x="1080" y="2567"/>
                </a:lnTo>
                <a:lnTo>
                  <a:pt x="1074" y="2573"/>
                </a:lnTo>
                <a:lnTo>
                  <a:pt x="1050" y="2580"/>
                </a:lnTo>
                <a:lnTo>
                  <a:pt x="1027" y="2588"/>
                </a:lnTo>
                <a:lnTo>
                  <a:pt x="1003" y="2596"/>
                </a:lnTo>
                <a:lnTo>
                  <a:pt x="980" y="2603"/>
                </a:lnTo>
                <a:lnTo>
                  <a:pt x="978" y="2593"/>
                </a:lnTo>
                <a:lnTo>
                  <a:pt x="976" y="2583"/>
                </a:lnTo>
                <a:lnTo>
                  <a:pt x="955" y="2581"/>
                </a:lnTo>
                <a:lnTo>
                  <a:pt x="933" y="2579"/>
                </a:lnTo>
                <a:lnTo>
                  <a:pt x="911" y="2577"/>
                </a:lnTo>
                <a:lnTo>
                  <a:pt x="889" y="2576"/>
                </a:lnTo>
                <a:lnTo>
                  <a:pt x="882" y="2576"/>
                </a:lnTo>
                <a:lnTo>
                  <a:pt x="874" y="2576"/>
                </a:lnTo>
                <a:lnTo>
                  <a:pt x="865" y="2576"/>
                </a:lnTo>
                <a:lnTo>
                  <a:pt x="857" y="2576"/>
                </a:lnTo>
                <a:lnTo>
                  <a:pt x="826" y="2574"/>
                </a:lnTo>
                <a:lnTo>
                  <a:pt x="796" y="2573"/>
                </a:lnTo>
                <a:lnTo>
                  <a:pt x="765" y="2572"/>
                </a:lnTo>
                <a:lnTo>
                  <a:pt x="735" y="2571"/>
                </a:lnTo>
                <a:lnTo>
                  <a:pt x="724" y="2570"/>
                </a:lnTo>
                <a:lnTo>
                  <a:pt x="715" y="2569"/>
                </a:lnTo>
                <a:lnTo>
                  <a:pt x="707" y="2568"/>
                </a:lnTo>
                <a:lnTo>
                  <a:pt x="697" y="2568"/>
                </a:lnTo>
                <a:lnTo>
                  <a:pt x="696" y="2557"/>
                </a:lnTo>
                <a:lnTo>
                  <a:pt x="696" y="2546"/>
                </a:lnTo>
                <a:lnTo>
                  <a:pt x="685" y="2547"/>
                </a:lnTo>
                <a:lnTo>
                  <a:pt x="675" y="2548"/>
                </a:lnTo>
                <a:lnTo>
                  <a:pt x="664" y="2550"/>
                </a:lnTo>
                <a:lnTo>
                  <a:pt x="654" y="2552"/>
                </a:lnTo>
                <a:lnTo>
                  <a:pt x="654" y="2539"/>
                </a:lnTo>
                <a:lnTo>
                  <a:pt x="654" y="2525"/>
                </a:lnTo>
                <a:lnTo>
                  <a:pt x="654" y="2512"/>
                </a:lnTo>
                <a:lnTo>
                  <a:pt x="654" y="2499"/>
                </a:lnTo>
                <a:lnTo>
                  <a:pt x="646" y="2499"/>
                </a:lnTo>
                <a:lnTo>
                  <a:pt x="636" y="2499"/>
                </a:lnTo>
                <a:lnTo>
                  <a:pt x="628" y="2499"/>
                </a:lnTo>
                <a:lnTo>
                  <a:pt x="619" y="2499"/>
                </a:lnTo>
                <a:lnTo>
                  <a:pt x="619" y="2488"/>
                </a:lnTo>
                <a:lnTo>
                  <a:pt x="618" y="2482"/>
                </a:lnTo>
                <a:lnTo>
                  <a:pt x="618" y="2480"/>
                </a:lnTo>
                <a:lnTo>
                  <a:pt x="617" y="2480"/>
                </a:lnTo>
                <a:lnTo>
                  <a:pt x="617" y="2479"/>
                </a:lnTo>
                <a:lnTo>
                  <a:pt x="614" y="2479"/>
                </a:lnTo>
                <a:lnTo>
                  <a:pt x="603" y="2472"/>
                </a:lnTo>
                <a:lnTo>
                  <a:pt x="588" y="2462"/>
                </a:lnTo>
                <a:lnTo>
                  <a:pt x="569" y="2450"/>
                </a:lnTo>
                <a:lnTo>
                  <a:pt x="550" y="2436"/>
                </a:lnTo>
                <a:lnTo>
                  <a:pt x="530" y="2424"/>
                </a:lnTo>
                <a:lnTo>
                  <a:pt x="512" y="2414"/>
                </a:lnTo>
                <a:lnTo>
                  <a:pt x="504" y="2411"/>
                </a:lnTo>
                <a:lnTo>
                  <a:pt x="495" y="2409"/>
                </a:lnTo>
                <a:lnTo>
                  <a:pt x="488" y="2409"/>
                </a:lnTo>
                <a:lnTo>
                  <a:pt x="483" y="2411"/>
                </a:lnTo>
                <a:lnTo>
                  <a:pt x="485" y="2434"/>
                </a:lnTo>
                <a:lnTo>
                  <a:pt x="488" y="2458"/>
                </a:lnTo>
                <a:lnTo>
                  <a:pt x="492" y="2483"/>
                </a:lnTo>
                <a:lnTo>
                  <a:pt x="495" y="2507"/>
                </a:lnTo>
                <a:lnTo>
                  <a:pt x="489" y="2508"/>
                </a:lnTo>
                <a:lnTo>
                  <a:pt x="484" y="2509"/>
                </a:lnTo>
                <a:lnTo>
                  <a:pt x="484" y="2506"/>
                </a:lnTo>
                <a:lnTo>
                  <a:pt x="484" y="2502"/>
                </a:lnTo>
                <a:lnTo>
                  <a:pt x="473" y="2507"/>
                </a:lnTo>
                <a:lnTo>
                  <a:pt x="463" y="2511"/>
                </a:lnTo>
                <a:lnTo>
                  <a:pt x="453" y="2514"/>
                </a:lnTo>
                <a:lnTo>
                  <a:pt x="443" y="2516"/>
                </a:lnTo>
                <a:lnTo>
                  <a:pt x="433" y="2516"/>
                </a:lnTo>
                <a:lnTo>
                  <a:pt x="423" y="2515"/>
                </a:lnTo>
                <a:lnTo>
                  <a:pt x="417" y="2514"/>
                </a:lnTo>
                <a:lnTo>
                  <a:pt x="412" y="2512"/>
                </a:lnTo>
                <a:lnTo>
                  <a:pt x="407" y="2510"/>
                </a:lnTo>
                <a:lnTo>
                  <a:pt x="402" y="2507"/>
                </a:lnTo>
                <a:lnTo>
                  <a:pt x="401" y="2492"/>
                </a:lnTo>
                <a:lnTo>
                  <a:pt x="400" y="2479"/>
                </a:lnTo>
                <a:lnTo>
                  <a:pt x="393" y="2478"/>
                </a:lnTo>
                <a:lnTo>
                  <a:pt x="385" y="2478"/>
                </a:lnTo>
                <a:lnTo>
                  <a:pt x="385" y="2463"/>
                </a:lnTo>
                <a:lnTo>
                  <a:pt x="386" y="2450"/>
                </a:lnTo>
                <a:lnTo>
                  <a:pt x="387" y="2435"/>
                </a:lnTo>
                <a:lnTo>
                  <a:pt x="388" y="2421"/>
                </a:lnTo>
                <a:lnTo>
                  <a:pt x="407" y="2413"/>
                </a:lnTo>
                <a:lnTo>
                  <a:pt x="427" y="2407"/>
                </a:lnTo>
                <a:lnTo>
                  <a:pt x="445" y="2401"/>
                </a:lnTo>
                <a:lnTo>
                  <a:pt x="465" y="2395"/>
                </a:lnTo>
                <a:lnTo>
                  <a:pt x="466" y="2388"/>
                </a:lnTo>
                <a:lnTo>
                  <a:pt x="468" y="2383"/>
                </a:lnTo>
                <a:lnTo>
                  <a:pt x="471" y="2383"/>
                </a:lnTo>
                <a:lnTo>
                  <a:pt x="476" y="2383"/>
                </a:lnTo>
                <a:lnTo>
                  <a:pt x="476" y="2336"/>
                </a:lnTo>
                <a:lnTo>
                  <a:pt x="474" y="2311"/>
                </a:lnTo>
                <a:lnTo>
                  <a:pt x="474" y="2304"/>
                </a:lnTo>
                <a:lnTo>
                  <a:pt x="473" y="2301"/>
                </a:lnTo>
                <a:lnTo>
                  <a:pt x="472" y="2300"/>
                </a:lnTo>
                <a:lnTo>
                  <a:pt x="471" y="2300"/>
                </a:lnTo>
                <a:lnTo>
                  <a:pt x="438" y="2296"/>
                </a:lnTo>
                <a:lnTo>
                  <a:pt x="405" y="2293"/>
                </a:lnTo>
                <a:lnTo>
                  <a:pt x="373" y="2291"/>
                </a:lnTo>
                <a:lnTo>
                  <a:pt x="341" y="2288"/>
                </a:lnTo>
                <a:lnTo>
                  <a:pt x="309" y="2287"/>
                </a:lnTo>
                <a:lnTo>
                  <a:pt x="277" y="2286"/>
                </a:lnTo>
                <a:lnTo>
                  <a:pt x="246" y="2285"/>
                </a:lnTo>
                <a:lnTo>
                  <a:pt x="216" y="2285"/>
                </a:lnTo>
                <a:lnTo>
                  <a:pt x="191" y="2281"/>
                </a:lnTo>
                <a:lnTo>
                  <a:pt x="168" y="2277"/>
                </a:lnTo>
                <a:lnTo>
                  <a:pt x="144" y="2273"/>
                </a:lnTo>
                <a:lnTo>
                  <a:pt x="119" y="2270"/>
                </a:lnTo>
                <a:lnTo>
                  <a:pt x="117" y="2254"/>
                </a:lnTo>
                <a:lnTo>
                  <a:pt x="114" y="2237"/>
                </a:lnTo>
                <a:lnTo>
                  <a:pt x="112" y="2220"/>
                </a:lnTo>
                <a:lnTo>
                  <a:pt x="108" y="2204"/>
                </a:lnTo>
                <a:lnTo>
                  <a:pt x="100" y="2202"/>
                </a:lnTo>
                <a:lnTo>
                  <a:pt x="93" y="2200"/>
                </a:lnTo>
                <a:lnTo>
                  <a:pt x="85" y="2198"/>
                </a:lnTo>
                <a:lnTo>
                  <a:pt x="77" y="2196"/>
                </a:lnTo>
                <a:lnTo>
                  <a:pt x="74" y="2199"/>
                </a:lnTo>
                <a:lnTo>
                  <a:pt x="70" y="2202"/>
                </a:lnTo>
                <a:lnTo>
                  <a:pt x="57" y="2172"/>
                </a:lnTo>
                <a:lnTo>
                  <a:pt x="43" y="2145"/>
                </a:lnTo>
                <a:lnTo>
                  <a:pt x="36" y="2131"/>
                </a:lnTo>
                <a:lnTo>
                  <a:pt x="30" y="2118"/>
                </a:lnTo>
                <a:lnTo>
                  <a:pt x="24" y="2102"/>
                </a:lnTo>
                <a:lnTo>
                  <a:pt x="19" y="2086"/>
                </a:lnTo>
                <a:lnTo>
                  <a:pt x="12" y="2085"/>
                </a:lnTo>
                <a:lnTo>
                  <a:pt x="7" y="2084"/>
                </a:lnTo>
                <a:lnTo>
                  <a:pt x="4" y="2070"/>
                </a:lnTo>
                <a:lnTo>
                  <a:pt x="2" y="2060"/>
                </a:lnTo>
                <a:lnTo>
                  <a:pt x="1" y="2047"/>
                </a:lnTo>
                <a:lnTo>
                  <a:pt x="0" y="2028"/>
                </a:lnTo>
                <a:lnTo>
                  <a:pt x="16" y="2024"/>
                </a:lnTo>
                <a:lnTo>
                  <a:pt x="32" y="2022"/>
                </a:lnTo>
                <a:lnTo>
                  <a:pt x="48" y="2020"/>
                </a:lnTo>
                <a:lnTo>
                  <a:pt x="66" y="2018"/>
                </a:lnTo>
                <a:lnTo>
                  <a:pt x="67" y="2018"/>
                </a:lnTo>
                <a:lnTo>
                  <a:pt x="68" y="2017"/>
                </a:lnTo>
                <a:lnTo>
                  <a:pt x="68" y="2014"/>
                </a:lnTo>
                <a:lnTo>
                  <a:pt x="69" y="2010"/>
                </a:lnTo>
                <a:lnTo>
                  <a:pt x="69" y="1989"/>
                </a:lnTo>
                <a:lnTo>
                  <a:pt x="69" y="1950"/>
                </a:lnTo>
                <a:lnTo>
                  <a:pt x="61" y="1950"/>
                </a:lnTo>
                <a:lnTo>
                  <a:pt x="52" y="1950"/>
                </a:lnTo>
                <a:lnTo>
                  <a:pt x="45" y="1950"/>
                </a:lnTo>
                <a:lnTo>
                  <a:pt x="37" y="1950"/>
                </a:lnTo>
                <a:lnTo>
                  <a:pt x="42" y="1937"/>
                </a:lnTo>
                <a:lnTo>
                  <a:pt x="47" y="1925"/>
                </a:lnTo>
                <a:lnTo>
                  <a:pt x="53" y="1912"/>
                </a:lnTo>
                <a:lnTo>
                  <a:pt x="60" y="1900"/>
                </a:lnTo>
                <a:lnTo>
                  <a:pt x="71" y="1897"/>
                </a:lnTo>
                <a:lnTo>
                  <a:pt x="83" y="1894"/>
                </a:lnTo>
                <a:lnTo>
                  <a:pt x="92" y="1891"/>
                </a:lnTo>
                <a:lnTo>
                  <a:pt x="102" y="1887"/>
                </a:lnTo>
                <a:lnTo>
                  <a:pt x="112" y="1884"/>
                </a:lnTo>
                <a:lnTo>
                  <a:pt x="122" y="1883"/>
                </a:lnTo>
                <a:lnTo>
                  <a:pt x="133" y="1882"/>
                </a:lnTo>
                <a:lnTo>
                  <a:pt x="147" y="1884"/>
                </a:lnTo>
                <a:lnTo>
                  <a:pt x="150" y="1871"/>
                </a:lnTo>
                <a:lnTo>
                  <a:pt x="151" y="1857"/>
                </a:lnTo>
                <a:lnTo>
                  <a:pt x="153" y="1836"/>
                </a:lnTo>
                <a:lnTo>
                  <a:pt x="155" y="1798"/>
                </a:lnTo>
                <a:lnTo>
                  <a:pt x="164" y="1797"/>
                </a:lnTo>
                <a:lnTo>
                  <a:pt x="173" y="1797"/>
                </a:lnTo>
                <a:lnTo>
                  <a:pt x="182" y="1797"/>
                </a:lnTo>
                <a:lnTo>
                  <a:pt x="192" y="1797"/>
                </a:lnTo>
                <a:lnTo>
                  <a:pt x="192" y="1785"/>
                </a:lnTo>
                <a:lnTo>
                  <a:pt x="192" y="1773"/>
                </a:lnTo>
                <a:lnTo>
                  <a:pt x="192" y="1762"/>
                </a:lnTo>
                <a:lnTo>
                  <a:pt x="193" y="1751"/>
                </a:lnTo>
                <a:lnTo>
                  <a:pt x="188" y="1744"/>
                </a:lnTo>
                <a:lnTo>
                  <a:pt x="182" y="1738"/>
                </a:lnTo>
                <a:lnTo>
                  <a:pt x="181" y="1711"/>
                </a:lnTo>
                <a:lnTo>
                  <a:pt x="180" y="1685"/>
                </a:lnTo>
                <a:lnTo>
                  <a:pt x="181" y="1658"/>
                </a:lnTo>
                <a:lnTo>
                  <a:pt x="182" y="1631"/>
                </a:lnTo>
                <a:lnTo>
                  <a:pt x="184" y="1603"/>
                </a:lnTo>
                <a:lnTo>
                  <a:pt x="187" y="1576"/>
                </a:lnTo>
                <a:lnTo>
                  <a:pt x="190" y="1549"/>
                </a:lnTo>
                <a:lnTo>
                  <a:pt x="195" y="1522"/>
                </a:lnTo>
                <a:lnTo>
                  <a:pt x="203" y="1468"/>
                </a:lnTo>
                <a:lnTo>
                  <a:pt x="210" y="1413"/>
                </a:lnTo>
                <a:lnTo>
                  <a:pt x="214" y="1386"/>
                </a:lnTo>
                <a:lnTo>
                  <a:pt x="217" y="1361"/>
                </a:lnTo>
                <a:lnTo>
                  <a:pt x="220" y="1334"/>
                </a:lnTo>
                <a:lnTo>
                  <a:pt x="221" y="1307"/>
                </a:lnTo>
                <a:lnTo>
                  <a:pt x="215" y="1306"/>
                </a:lnTo>
                <a:lnTo>
                  <a:pt x="208" y="1305"/>
                </a:lnTo>
                <a:lnTo>
                  <a:pt x="214" y="1259"/>
                </a:lnTo>
                <a:lnTo>
                  <a:pt x="220" y="1212"/>
                </a:lnTo>
                <a:lnTo>
                  <a:pt x="227" y="1167"/>
                </a:lnTo>
                <a:lnTo>
                  <a:pt x="234" y="1120"/>
                </a:lnTo>
                <a:lnTo>
                  <a:pt x="239" y="1074"/>
                </a:lnTo>
                <a:lnTo>
                  <a:pt x="245" y="1028"/>
                </a:lnTo>
                <a:lnTo>
                  <a:pt x="249" y="982"/>
                </a:lnTo>
                <a:lnTo>
                  <a:pt x="253" y="935"/>
                </a:lnTo>
                <a:lnTo>
                  <a:pt x="243" y="934"/>
                </a:lnTo>
                <a:lnTo>
                  <a:pt x="234" y="934"/>
                </a:lnTo>
                <a:lnTo>
                  <a:pt x="224" y="933"/>
                </a:lnTo>
                <a:lnTo>
                  <a:pt x="215" y="933"/>
                </a:lnTo>
                <a:lnTo>
                  <a:pt x="215" y="928"/>
                </a:lnTo>
                <a:lnTo>
                  <a:pt x="216" y="924"/>
                </a:lnTo>
                <a:lnTo>
                  <a:pt x="218" y="919"/>
                </a:lnTo>
                <a:lnTo>
                  <a:pt x="221" y="914"/>
                </a:lnTo>
                <a:lnTo>
                  <a:pt x="228" y="904"/>
                </a:lnTo>
                <a:lnTo>
                  <a:pt x="236" y="895"/>
                </a:lnTo>
                <a:lnTo>
                  <a:pt x="254" y="876"/>
                </a:lnTo>
                <a:lnTo>
                  <a:pt x="268" y="862"/>
                </a:lnTo>
                <a:lnTo>
                  <a:pt x="270" y="846"/>
                </a:lnTo>
                <a:lnTo>
                  <a:pt x="272" y="832"/>
                </a:lnTo>
                <a:lnTo>
                  <a:pt x="274" y="817"/>
                </a:lnTo>
                <a:lnTo>
                  <a:pt x="276" y="803"/>
                </a:lnTo>
                <a:lnTo>
                  <a:pt x="281" y="803"/>
                </a:lnTo>
                <a:lnTo>
                  <a:pt x="284" y="803"/>
                </a:lnTo>
                <a:lnTo>
                  <a:pt x="285" y="782"/>
                </a:lnTo>
                <a:lnTo>
                  <a:pt x="286" y="761"/>
                </a:lnTo>
                <a:lnTo>
                  <a:pt x="287" y="740"/>
                </a:lnTo>
                <a:lnTo>
                  <a:pt x="289" y="720"/>
                </a:lnTo>
                <a:lnTo>
                  <a:pt x="302" y="616"/>
                </a:lnTo>
                <a:lnTo>
                  <a:pt x="312" y="539"/>
                </a:lnTo>
                <a:lnTo>
                  <a:pt x="319" y="482"/>
                </a:lnTo>
                <a:lnTo>
                  <a:pt x="324" y="444"/>
                </a:lnTo>
                <a:lnTo>
                  <a:pt x="327" y="419"/>
                </a:lnTo>
                <a:lnTo>
                  <a:pt x="330" y="403"/>
                </a:lnTo>
                <a:lnTo>
                  <a:pt x="332" y="394"/>
                </a:lnTo>
                <a:lnTo>
                  <a:pt x="334" y="386"/>
                </a:lnTo>
                <a:lnTo>
                  <a:pt x="325" y="382"/>
                </a:lnTo>
                <a:lnTo>
                  <a:pt x="317" y="378"/>
                </a:lnTo>
                <a:lnTo>
                  <a:pt x="311" y="374"/>
                </a:lnTo>
                <a:lnTo>
                  <a:pt x="306" y="369"/>
                </a:lnTo>
                <a:lnTo>
                  <a:pt x="303" y="364"/>
                </a:lnTo>
                <a:lnTo>
                  <a:pt x="301" y="358"/>
                </a:lnTo>
                <a:lnTo>
                  <a:pt x="300" y="351"/>
                </a:lnTo>
                <a:lnTo>
                  <a:pt x="300" y="345"/>
                </a:lnTo>
                <a:lnTo>
                  <a:pt x="301" y="339"/>
                </a:lnTo>
                <a:lnTo>
                  <a:pt x="302" y="333"/>
                </a:lnTo>
                <a:lnTo>
                  <a:pt x="305" y="325"/>
                </a:lnTo>
                <a:lnTo>
                  <a:pt x="308" y="318"/>
                </a:lnTo>
                <a:lnTo>
                  <a:pt x="315" y="304"/>
                </a:lnTo>
                <a:lnTo>
                  <a:pt x="322" y="289"/>
                </a:lnTo>
                <a:lnTo>
                  <a:pt x="317" y="257"/>
                </a:lnTo>
                <a:lnTo>
                  <a:pt x="310" y="225"/>
                </a:lnTo>
                <a:lnTo>
                  <a:pt x="301" y="193"/>
                </a:lnTo>
                <a:lnTo>
                  <a:pt x="292" y="162"/>
                </a:lnTo>
                <a:lnTo>
                  <a:pt x="290" y="144"/>
                </a:lnTo>
                <a:lnTo>
                  <a:pt x="288" y="127"/>
                </a:lnTo>
                <a:lnTo>
                  <a:pt x="286" y="111"/>
                </a:lnTo>
                <a:lnTo>
                  <a:pt x="284" y="93"/>
                </a:lnTo>
                <a:lnTo>
                  <a:pt x="281" y="93"/>
                </a:lnTo>
                <a:lnTo>
                  <a:pt x="276" y="93"/>
                </a:lnTo>
                <a:lnTo>
                  <a:pt x="276" y="79"/>
                </a:lnTo>
                <a:lnTo>
                  <a:pt x="276" y="66"/>
                </a:lnTo>
                <a:lnTo>
                  <a:pt x="272" y="66"/>
                </a:lnTo>
                <a:lnTo>
                  <a:pt x="268" y="66"/>
                </a:lnTo>
                <a:lnTo>
                  <a:pt x="268" y="65"/>
                </a:lnTo>
                <a:lnTo>
                  <a:pt x="268" y="64"/>
                </a:lnTo>
                <a:lnTo>
                  <a:pt x="269" y="64"/>
                </a:lnTo>
                <a:lnTo>
                  <a:pt x="270" y="63"/>
                </a:lnTo>
                <a:lnTo>
                  <a:pt x="276" y="61"/>
                </a:lnTo>
                <a:lnTo>
                  <a:pt x="289" y="58"/>
                </a:lnTo>
                <a:lnTo>
                  <a:pt x="286" y="46"/>
                </a:lnTo>
                <a:lnTo>
                  <a:pt x="283" y="36"/>
                </a:lnTo>
                <a:lnTo>
                  <a:pt x="296" y="36"/>
                </a:lnTo>
                <a:lnTo>
                  <a:pt x="311" y="36"/>
                </a:lnTo>
                <a:lnTo>
                  <a:pt x="311" y="23"/>
                </a:lnTo>
                <a:lnTo>
                  <a:pt x="312" y="9"/>
                </a:lnTo>
                <a:lnTo>
                  <a:pt x="326" y="8"/>
                </a:lnTo>
                <a:lnTo>
                  <a:pt x="341" y="7"/>
                </a:lnTo>
                <a:lnTo>
                  <a:pt x="341" y="4"/>
                </a:lnTo>
                <a:lnTo>
                  <a:pt x="343" y="1"/>
                </a:lnTo>
                <a:lnTo>
                  <a:pt x="352" y="0"/>
                </a:lnTo>
                <a:lnTo>
                  <a:pt x="361" y="0"/>
                </a:lnTo>
                <a:lnTo>
                  <a:pt x="366" y="11"/>
                </a:lnTo>
                <a:lnTo>
                  <a:pt x="369" y="24"/>
                </a:lnTo>
                <a:lnTo>
                  <a:pt x="387" y="28"/>
                </a:lnTo>
                <a:lnTo>
                  <a:pt x="403" y="32"/>
                </a:lnTo>
                <a:lnTo>
                  <a:pt x="410" y="34"/>
                </a:lnTo>
                <a:lnTo>
                  <a:pt x="417" y="36"/>
                </a:lnTo>
                <a:lnTo>
                  <a:pt x="423" y="39"/>
                </a:lnTo>
                <a:lnTo>
                  <a:pt x="429" y="42"/>
                </a:lnTo>
                <a:lnTo>
                  <a:pt x="434" y="46"/>
                </a:lnTo>
                <a:lnTo>
                  <a:pt x="438" y="51"/>
                </a:lnTo>
                <a:lnTo>
                  <a:pt x="442" y="56"/>
                </a:lnTo>
                <a:lnTo>
                  <a:pt x="445" y="61"/>
                </a:lnTo>
                <a:lnTo>
                  <a:pt x="449" y="68"/>
                </a:lnTo>
                <a:lnTo>
                  <a:pt x="451" y="76"/>
                </a:lnTo>
                <a:lnTo>
                  <a:pt x="453" y="85"/>
                </a:lnTo>
                <a:lnTo>
                  <a:pt x="454" y="95"/>
                </a:lnTo>
                <a:lnTo>
                  <a:pt x="457" y="99"/>
                </a:lnTo>
                <a:lnTo>
                  <a:pt x="460" y="101"/>
                </a:lnTo>
                <a:lnTo>
                  <a:pt x="466" y="104"/>
                </a:lnTo>
                <a:lnTo>
                  <a:pt x="477" y="110"/>
                </a:lnTo>
                <a:lnTo>
                  <a:pt x="479" y="121"/>
                </a:lnTo>
                <a:lnTo>
                  <a:pt x="481" y="131"/>
                </a:lnTo>
                <a:lnTo>
                  <a:pt x="487" y="132"/>
                </a:lnTo>
                <a:lnTo>
                  <a:pt x="493" y="133"/>
                </a:lnTo>
                <a:lnTo>
                  <a:pt x="498" y="150"/>
                </a:lnTo>
                <a:lnTo>
                  <a:pt x="504" y="162"/>
                </a:lnTo>
                <a:lnTo>
                  <a:pt x="507" y="167"/>
                </a:lnTo>
                <a:lnTo>
                  <a:pt x="512" y="171"/>
                </a:lnTo>
                <a:lnTo>
                  <a:pt x="517" y="175"/>
                </a:lnTo>
                <a:lnTo>
                  <a:pt x="525" y="179"/>
                </a:lnTo>
                <a:lnTo>
                  <a:pt x="526" y="186"/>
                </a:lnTo>
                <a:lnTo>
                  <a:pt x="528" y="193"/>
                </a:lnTo>
                <a:lnTo>
                  <a:pt x="532" y="198"/>
                </a:lnTo>
                <a:lnTo>
                  <a:pt x="535" y="203"/>
                </a:lnTo>
                <a:lnTo>
                  <a:pt x="538" y="207"/>
                </a:lnTo>
                <a:lnTo>
                  <a:pt x="542" y="210"/>
                </a:lnTo>
                <a:lnTo>
                  <a:pt x="546" y="213"/>
                </a:lnTo>
                <a:lnTo>
                  <a:pt x="551" y="215"/>
                </a:lnTo>
                <a:lnTo>
                  <a:pt x="574" y="223"/>
                </a:lnTo>
                <a:lnTo>
                  <a:pt x="601" y="231"/>
                </a:lnTo>
                <a:lnTo>
                  <a:pt x="603" y="247"/>
                </a:lnTo>
                <a:lnTo>
                  <a:pt x="604" y="258"/>
                </a:lnTo>
                <a:lnTo>
                  <a:pt x="604" y="274"/>
                </a:lnTo>
                <a:lnTo>
                  <a:pt x="603" y="296"/>
                </a:lnTo>
                <a:lnTo>
                  <a:pt x="622" y="298"/>
                </a:lnTo>
                <a:lnTo>
                  <a:pt x="640" y="300"/>
                </a:lnTo>
                <a:lnTo>
                  <a:pt x="659" y="303"/>
                </a:lnTo>
                <a:lnTo>
                  <a:pt x="679" y="305"/>
                </a:lnTo>
                <a:lnTo>
                  <a:pt x="680" y="310"/>
                </a:lnTo>
                <a:lnTo>
                  <a:pt x="682" y="316"/>
                </a:lnTo>
                <a:lnTo>
                  <a:pt x="696" y="318"/>
                </a:lnTo>
                <a:lnTo>
                  <a:pt x="711" y="320"/>
                </a:lnTo>
                <a:lnTo>
                  <a:pt x="712" y="331"/>
                </a:lnTo>
                <a:lnTo>
                  <a:pt x="713" y="340"/>
                </a:lnTo>
                <a:lnTo>
                  <a:pt x="716" y="348"/>
                </a:lnTo>
                <a:lnTo>
                  <a:pt x="719" y="355"/>
                </a:lnTo>
                <a:lnTo>
                  <a:pt x="722" y="364"/>
                </a:lnTo>
                <a:lnTo>
                  <a:pt x="727" y="371"/>
                </a:lnTo>
                <a:lnTo>
                  <a:pt x="733" y="379"/>
                </a:lnTo>
                <a:lnTo>
                  <a:pt x="739" y="387"/>
                </a:lnTo>
                <a:lnTo>
                  <a:pt x="735" y="390"/>
                </a:lnTo>
                <a:lnTo>
                  <a:pt x="731" y="394"/>
                </a:lnTo>
                <a:lnTo>
                  <a:pt x="727" y="398"/>
                </a:lnTo>
                <a:lnTo>
                  <a:pt x="725" y="403"/>
                </a:lnTo>
                <a:lnTo>
                  <a:pt x="721" y="416"/>
                </a:lnTo>
                <a:lnTo>
                  <a:pt x="719" y="426"/>
                </a:lnTo>
                <a:lnTo>
                  <a:pt x="726" y="428"/>
                </a:lnTo>
                <a:lnTo>
                  <a:pt x="735" y="430"/>
                </a:lnTo>
                <a:lnTo>
                  <a:pt x="735" y="434"/>
                </a:lnTo>
                <a:lnTo>
                  <a:pt x="735" y="438"/>
                </a:lnTo>
                <a:lnTo>
                  <a:pt x="757" y="442"/>
                </a:lnTo>
                <a:lnTo>
                  <a:pt x="780" y="445"/>
                </a:lnTo>
                <a:lnTo>
                  <a:pt x="803" y="448"/>
                </a:lnTo>
                <a:lnTo>
                  <a:pt x="826" y="452"/>
                </a:lnTo>
                <a:lnTo>
                  <a:pt x="852" y="453"/>
                </a:lnTo>
                <a:lnTo>
                  <a:pt x="877" y="455"/>
                </a:lnTo>
                <a:lnTo>
                  <a:pt x="903" y="457"/>
                </a:lnTo>
                <a:lnTo>
                  <a:pt x="929" y="460"/>
                </a:lnTo>
                <a:lnTo>
                  <a:pt x="971" y="465"/>
                </a:lnTo>
                <a:lnTo>
                  <a:pt x="999" y="471"/>
                </a:lnTo>
                <a:lnTo>
                  <a:pt x="1027" y="477"/>
                </a:lnTo>
                <a:lnTo>
                  <a:pt x="1069" y="487"/>
                </a:lnTo>
                <a:lnTo>
                  <a:pt x="1069" y="489"/>
                </a:lnTo>
                <a:lnTo>
                  <a:pt x="1069" y="492"/>
                </a:lnTo>
                <a:lnTo>
                  <a:pt x="1084" y="492"/>
                </a:lnTo>
                <a:lnTo>
                  <a:pt x="1100" y="492"/>
                </a:lnTo>
                <a:lnTo>
                  <a:pt x="1116" y="492"/>
                </a:lnTo>
                <a:lnTo>
                  <a:pt x="1132" y="492"/>
                </a:lnTo>
                <a:lnTo>
                  <a:pt x="1131" y="501"/>
                </a:lnTo>
                <a:lnTo>
                  <a:pt x="1130" y="510"/>
                </a:lnTo>
                <a:lnTo>
                  <a:pt x="1130" y="519"/>
                </a:lnTo>
                <a:lnTo>
                  <a:pt x="1129" y="528"/>
                </a:lnTo>
                <a:lnTo>
                  <a:pt x="1128" y="547"/>
                </a:lnTo>
                <a:lnTo>
                  <a:pt x="1127" y="567"/>
                </a:lnTo>
                <a:lnTo>
                  <a:pt x="1126" y="587"/>
                </a:lnTo>
                <a:lnTo>
                  <a:pt x="1125" y="606"/>
                </a:lnTo>
                <a:lnTo>
                  <a:pt x="1120" y="606"/>
                </a:lnTo>
                <a:lnTo>
                  <a:pt x="1116" y="606"/>
                </a:lnTo>
                <a:lnTo>
                  <a:pt x="1115" y="633"/>
                </a:lnTo>
                <a:lnTo>
                  <a:pt x="1115" y="660"/>
                </a:lnTo>
                <a:lnTo>
                  <a:pt x="1114" y="687"/>
                </a:lnTo>
                <a:lnTo>
                  <a:pt x="1113" y="714"/>
                </a:lnTo>
                <a:lnTo>
                  <a:pt x="1112" y="733"/>
                </a:lnTo>
                <a:lnTo>
                  <a:pt x="1110" y="751"/>
                </a:lnTo>
                <a:lnTo>
                  <a:pt x="1107" y="769"/>
                </a:lnTo>
                <a:lnTo>
                  <a:pt x="1104" y="788"/>
                </a:lnTo>
                <a:lnTo>
                  <a:pt x="1101" y="807"/>
                </a:lnTo>
                <a:lnTo>
                  <a:pt x="1099" y="825"/>
                </a:lnTo>
                <a:lnTo>
                  <a:pt x="1097" y="844"/>
                </a:lnTo>
                <a:lnTo>
                  <a:pt x="1098" y="864"/>
                </a:lnTo>
                <a:lnTo>
                  <a:pt x="1108" y="866"/>
                </a:lnTo>
                <a:lnTo>
                  <a:pt x="1120" y="869"/>
                </a:lnTo>
                <a:lnTo>
                  <a:pt x="1120" y="864"/>
                </a:lnTo>
                <a:lnTo>
                  <a:pt x="1120" y="861"/>
                </a:lnTo>
                <a:lnTo>
                  <a:pt x="1131" y="861"/>
                </a:lnTo>
                <a:lnTo>
                  <a:pt x="1142" y="861"/>
                </a:lnTo>
                <a:lnTo>
                  <a:pt x="1153" y="861"/>
                </a:lnTo>
                <a:lnTo>
                  <a:pt x="1164" y="861"/>
                </a:lnTo>
                <a:lnTo>
                  <a:pt x="1164" y="864"/>
                </a:lnTo>
                <a:lnTo>
                  <a:pt x="1164" y="869"/>
                </a:lnTo>
                <a:lnTo>
                  <a:pt x="1175" y="869"/>
                </a:lnTo>
                <a:lnTo>
                  <a:pt x="1186" y="869"/>
                </a:lnTo>
                <a:lnTo>
                  <a:pt x="1183" y="882"/>
                </a:lnTo>
                <a:lnTo>
                  <a:pt x="1180" y="899"/>
                </a:lnTo>
                <a:lnTo>
                  <a:pt x="1176" y="932"/>
                </a:lnTo>
                <a:lnTo>
                  <a:pt x="1171" y="991"/>
                </a:lnTo>
                <a:lnTo>
                  <a:pt x="1179" y="995"/>
                </a:lnTo>
                <a:lnTo>
                  <a:pt x="1186" y="999"/>
                </a:lnTo>
                <a:lnTo>
                  <a:pt x="1194" y="1000"/>
                </a:lnTo>
                <a:lnTo>
                  <a:pt x="1202" y="1001"/>
                </a:lnTo>
                <a:lnTo>
                  <a:pt x="1219" y="1002"/>
                </a:lnTo>
                <a:lnTo>
                  <a:pt x="1236" y="1003"/>
                </a:lnTo>
                <a:lnTo>
                  <a:pt x="1232" y="1026"/>
                </a:lnTo>
                <a:lnTo>
                  <a:pt x="1229" y="1048"/>
                </a:lnTo>
                <a:lnTo>
                  <a:pt x="1226" y="1072"/>
                </a:lnTo>
                <a:lnTo>
                  <a:pt x="1223" y="1096"/>
                </a:lnTo>
                <a:lnTo>
                  <a:pt x="1221" y="1120"/>
                </a:lnTo>
                <a:lnTo>
                  <a:pt x="1219" y="1145"/>
                </a:lnTo>
                <a:lnTo>
                  <a:pt x="1217" y="1168"/>
                </a:lnTo>
                <a:lnTo>
                  <a:pt x="1217" y="1191"/>
                </a:lnTo>
                <a:lnTo>
                  <a:pt x="1237" y="1194"/>
                </a:lnTo>
                <a:lnTo>
                  <a:pt x="1257" y="1197"/>
                </a:lnTo>
                <a:lnTo>
                  <a:pt x="1277" y="1200"/>
                </a:lnTo>
                <a:lnTo>
                  <a:pt x="1298" y="1203"/>
                </a:lnTo>
                <a:lnTo>
                  <a:pt x="1291" y="1218"/>
                </a:lnTo>
                <a:lnTo>
                  <a:pt x="1285" y="1228"/>
                </a:lnTo>
                <a:lnTo>
                  <a:pt x="1285" y="1232"/>
                </a:lnTo>
                <a:lnTo>
                  <a:pt x="1286" y="1237"/>
                </a:lnTo>
                <a:lnTo>
                  <a:pt x="1290" y="1243"/>
                </a:lnTo>
                <a:lnTo>
                  <a:pt x="1296" y="1252"/>
                </a:lnTo>
                <a:lnTo>
                  <a:pt x="1288" y="1255"/>
                </a:lnTo>
                <a:lnTo>
                  <a:pt x="1283" y="1258"/>
                </a:lnTo>
                <a:lnTo>
                  <a:pt x="1279" y="1262"/>
                </a:lnTo>
                <a:lnTo>
                  <a:pt x="1276" y="1267"/>
                </a:lnTo>
                <a:lnTo>
                  <a:pt x="1272" y="1279"/>
                </a:lnTo>
                <a:lnTo>
                  <a:pt x="1269" y="1293"/>
                </a:lnTo>
                <a:lnTo>
                  <a:pt x="1266" y="1316"/>
                </a:lnTo>
                <a:lnTo>
                  <a:pt x="1264" y="1340"/>
                </a:lnTo>
                <a:lnTo>
                  <a:pt x="1262" y="1364"/>
                </a:lnTo>
                <a:lnTo>
                  <a:pt x="1259" y="1389"/>
                </a:lnTo>
                <a:lnTo>
                  <a:pt x="1270" y="1389"/>
                </a:lnTo>
                <a:lnTo>
                  <a:pt x="1280" y="1389"/>
                </a:lnTo>
                <a:lnTo>
                  <a:pt x="1286" y="1419"/>
                </a:lnTo>
                <a:lnTo>
                  <a:pt x="1288" y="1444"/>
                </a:lnTo>
                <a:lnTo>
                  <a:pt x="1288" y="1450"/>
                </a:lnTo>
                <a:lnTo>
                  <a:pt x="1287" y="1455"/>
                </a:lnTo>
                <a:lnTo>
                  <a:pt x="1284" y="1461"/>
                </a:lnTo>
                <a:lnTo>
                  <a:pt x="1281" y="1466"/>
                </a:lnTo>
                <a:lnTo>
                  <a:pt x="1277" y="1473"/>
                </a:lnTo>
                <a:lnTo>
                  <a:pt x="1272" y="1479"/>
                </a:lnTo>
                <a:lnTo>
                  <a:pt x="1265" y="1485"/>
                </a:lnTo>
                <a:lnTo>
                  <a:pt x="1256" y="1491"/>
                </a:lnTo>
                <a:lnTo>
                  <a:pt x="1254" y="1502"/>
                </a:lnTo>
                <a:lnTo>
                  <a:pt x="1254" y="1514"/>
                </a:lnTo>
                <a:lnTo>
                  <a:pt x="1283" y="1516"/>
                </a:lnTo>
                <a:lnTo>
                  <a:pt x="1312" y="1518"/>
                </a:lnTo>
                <a:lnTo>
                  <a:pt x="1341" y="1520"/>
                </a:lnTo>
                <a:lnTo>
                  <a:pt x="1371" y="1523"/>
                </a:lnTo>
                <a:lnTo>
                  <a:pt x="1369" y="1539"/>
                </a:lnTo>
                <a:lnTo>
                  <a:pt x="1368" y="1555"/>
                </a:lnTo>
                <a:lnTo>
                  <a:pt x="1367" y="1570"/>
                </a:lnTo>
                <a:lnTo>
                  <a:pt x="1366" y="1587"/>
                </a:lnTo>
                <a:lnTo>
                  <a:pt x="1383" y="1590"/>
                </a:lnTo>
                <a:lnTo>
                  <a:pt x="1398" y="1592"/>
                </a:lnTo>
                <a:lnTo>
                  <a:pt x="1415" y="1595"/>
                </a:lnTo>
                <a:lnTo>
                  <a:pt x="1431" y="1598"/>
                </a:lnTo>
                <a:lnTo>
                  <a:pt x="1431" y="1606"/>
                </a:lnTo>
                <a:lnTo>
                  <a:pt x="1431" y="1615"/>
                </a:lnTo>
                <a:lnTo>
                  <a:pt x="1431" y="1623"/>
                </a:lnTo>
                <a:lnTo>
                  <a:pt x="1431" y="1631"/>
                </a:lnTo>
                <a:lnTo>
                  <a:pt x="1423" y="1633"/>
                </a:lnTo>
                <a:lnTo>
                  <a:pt x="1418" y="1636"/>
                </a:lnTo>
                <a:lnTo>
                  <a:pt x="1414" y="1641"/>
                </a:lnTo>
                <a:lnTo>
                  <a:pt x="1413" y="1645"/>
                </a:lnTo>
                <a:lnTo>
                  <a:pt x="1412" y="1649"/>
                </a:lnTo>
                <a:lnTo>
                  <a:pt x="1413" y="1654"/>
                </a:lnTo>
                <a:lnTo>
                  <a:pt x="1415" y="1659"/>
                </a:lnTo>
                <a:lnTo>
                  <a:pt x="1418" y="1664"/>
                </a:lnTo>
                <a:lnTo>
                  <a:pt x="1425" y="1675"/>
                </a:lnTo>
                <a:lnTo>
                  <a:pt x="1435" y="1685"/>
                </a:lnTo>
                <a:lnTo>
                  <a:pt x="1443" y="1694"/>
                </a:lnTo>
                <a:lnTo>
                  <a:pt x="1451" y="1701"/>
                </a:lnTo>
                <a:lnTo>
                  <a:pt x="1453" y="1722"/>
                </a:lnTo>
                <a:lnTo>
                  <a:pt x="1455" y="1741"/>
                </a:lnTo>
                <a:lnTo>
                  <a:pt x="1457" y="1761"/>
                </a:lnTo>
                <a:lnTo>
                  <a:pt x="1461" y="1781"/>
                </a:lnTo>
                <a:lnTo>
                  <a:pt x="1471" y="1781"/>
                </a:lnTo>
                <a:lnTo>
                  <a:pt x="1483" y="1783"/>
                </a:lnTo>
                <a:lnTo>
                  <a:pt x="1483" y="1798"/>
                </a:lnTo>
                <a:lnTo>
                  <a:pt x="1483" y="1813"/>
                </a:lnTo>
                <a:lnTo>
                  <a:pt x="1483" y="1828"/>
                </a:lnTo>
                <a:lnTo>
                  <a:pt x="1483" y="1845"/>
                </a:lnTo>
                <a:lnTo>
                  <a:pt x="1491" y="1846"/>
                </a:lnTo>
                <a:lnTo>
                  <a:pt x="1499" y="1848"/>
                </a:lnTo>
                <a:lnTo>
                  <a:pt x="1502" y="1854"/>
                </a:lnTo>
                <a:lnTo>
                  <a:pt x="1506" y="1862"/>
                </a:lnTo>
                <a:lnTo>
                  <a:pt x="1533" y="1861"/>
                </a:lnTo>
                <a:lnTo>
                  <a:pt x="1551" y="1859"/>
                </a:lnTo>
                <a:lnTo>
                  <a:pt x="1568" y="1862"/>
                </a:lnTo>
                <a:lnTo>
                  <a:pt x="1594" y="1864"/>
                </a:lnTo>
                <a:lnTo>
                  <a:pt x="1594" y="1861"/>
                </a:lnTo>
                <a:lnTo>
                  <a:pt x="1594" y="1856"/>
                </a:lnTo>
                <a:lnTo>
                  <a:pt x="1608" y="1858"/>
                </a:lnTo>
                <a:lnTo>
                  <a:pt x="1621" y="1862"/>
                </a:lnTo>
                <a:lnTo>
                  <a:pt x="1623" y="1856"/>
                </a:lnTo>
                <a:lnTo>
                  <a:pt x="1627" y="1850"/>
                </a:lnTo>
                <a:lnTo>
                  <a:pt x="1628" y="1851"/>
                </a:lnTo>
                <a:lnTo>
                  <a:pt x="1629" y="1852"/>
                </a:lnTo>
                <a:lnTo>
                  <a:pt x="1630" y="1854"/>
                </a:lnTo>
                <a:lnTo>
                  <a:pt x="1630" y="1859"/>
                </a:lnTo>
                <a:lnTo>
                  <a:pt x="1629" y="1881"/>
                </a:lnTo>
                <a:lnTo>
                  <a:pt x="1627" y="1923"/>
                </a:lnTo>
                <a:lnTo>
                  <a:pt x="1616" y="1925"/>
                </a:lnTo>
                <a:lnTo>
                  <a:pt x="1605" y="1928"/>
                </a:lnTo>
                <a:lnTo>
                  <a:pt x="1594" y="1931"/>
                </a:lnTo>
                <a:lnTo>
                  <a:pt x="1584" y="1934"/>
                </a:lnTo>
                <a:lnTo>
                  <a:pt x="1583" y="1942"/>
                </a:lnTo>
                <a:lnTo>
                  <a:pt x="1582" y="1951"/>
                </a:lnTo>
                <a:lnTo>
                  <a:pt x="1581" y="1959"/>
                </a:lnTo>
                <a:lnTo>
                  <a:pt x="1580" y="1967"/>
                </a:lnTo>
                <a:lnTo>
                  <a:pt x="1591" y="1967"/>
                </a:lnTo>
                <a:lnTo>
                  <a:pt x="1603" y="1967"/>
                </a:lnTo>
                <a:lnTo>
                  <a:pt x="1603" y="1974"/>
                </a:lnTo>
                <a:lnTo>
                  <a:pt x="1604" y="1980"/>
                </a:lnTo>
                <a:lnTo>
                  <a:pt x="1617" y="1985"/>
                </a:lnTo>
                <a:lnTo>
                  <a:pt x="1631" y="1988"/>
                </a:lnTo>
                <a:lnTo>
                  <a:pt x="1645" y="1989"/>
                </a:lnTo>
                <a:lnTo>
                  <a:pt x="1659" y="1990"/>
                </a:lnTo>
                <a:lnTo>
                  <a:pt x="1672" y="1989"/>
                </a:lnTo>
                <a:lnTo>
                  <a:pt x="1687" y="1988"/>
                </a:lnTo>
                <a:lnTo>
                  <a:pt x="1701" y="1986"/>
                </a:lnTo>
                <a:lnTo>
                  <a:pt x="1715" y="1983"/>
                </a:lnTo>
                <a:lnTo>
                  <a:pt x="1720" y="1975"/>
                </a:lnTo>
                <a:lnTo>
                  <a:pt x="1725" y="1967"/>
                </a:lnTo>
                <a:lnTo>
                  <a:pt x="1745" y="1997"/>
                </a:lnTo>
                <a:lnTo>
                  <a:pt x="1765" y="2026"/>
                </a:lnTo>
                <a:lnTo>
                  <a:pt x="1771" y="2033"/>
                </a:lnTo>
                <a:lnTo>
                  <a:pt x="1777" y="2038"/>
                </a:lnTo>
                <a:lnTo>
                  <a:pt x="1783" y="2042"/>
                </a:lnTo>
                <a:lnTo>
                  <a:pt x="1790" y="2046"/>
                </a:lnTo>
                <a:lnTo>
                  <a:pt x="1799" y="2048"/>
                </a:lnTo>
                <a:lnTo>
                  <a:pt x="1807" y="2048"/>
                </a:lnTo>
                <a:lnTo>
                  <a:pt x="1816" y="2048"/>
                </a:lnTo>
                <a:lnTo>
                  <a:pt x="1826" y="2045"/>
                </a:lnTo>
                <a:lnTo>
                  <a:pt x="1847" y="2053"/>
                </a:lnTo>
                <a:lnTo>
                  <a:pt x="1859" y="2058"/>
                </a:lnTo>
                <a:lnTo>
                  <a:pt x="1865" y="2062"/>
                </a:lnTo>
                <a:lnTo>
                  <a:pt x="1870" y="2067"/>
                </a:lnTo>
                <a:lnTo>
                  <a:pt x="1863" y="2081"/>
                </a:lnTo>
                <a:lnTo>
                  <a:pt x="1856" y="2095"/>
                </a:lnTo>
                <a:lnTo>
                  <a:pt x="1848" y="2105"/>
                </a:lnTo>
                <a:lnTo>
                  <a:pt x="1839" y="2115"/>
                </a:lnTo>
                <a:lnTo>
                  <a:pt x="1829" y="2122"/>
                </a:lnTo>
                <a:lnTo>
                  <a:pt x="1817" y="2128"/>
                </a:lnTo>
                <a:lnTo>
                  <a:pt x="1804" y="2134"/>
                </a:lnTo>
                <a:lnTo>
                  <a:pt x="1789" y="2139"/>
                </a:lnTo>
                <a:lnTo>
                  <a:pt x="1773" y="2156"/>
                </a:lnTo>
                <a:lnTo>
                  <a:pt x="1759" y="2174"/>
                </a:lnTo>
                <a:lnTo>
                  <a:pt x="1753" y="2183"/>
                </a:lnTo>
                <a:lnTo>
                  <a:pt x="1748" y="2192"/>
                </a:lnTo>
                <a:lnTo>
                  <a:pt x="1743" y="2202"/>
                </a:lnTo>
                <a:lnTo>
                  <a:pt x="1737" y="2212"/>
                </a:lnTo>
                <a:lnTo>
                  <a:pt x="1735" y="2239"/>
                </a:lnTo>
                <a:lnTo>
                  <a:pt x="1733" y="2265"/>
                </a:lnTo>
                <a:lnTo>
                  <a:pt x="1731" y="2291"/>
                </a:lnTo>
                <a:lnTo>
                  <a:pt x="1729" y="2317"/>
                </a:lnTo>
                <a:lnTo>
                  <a:pt x="1719" y="2331"/>
                </a:lnTo>
                <a:lnTo>
                  <a:pt x="1707" y="2345"/>
                </a:lnTo>
                <a:lnTo>
                  <a:pt x="1696" y="2357"/>
                </a:lnTo>
                <a:lnTo>
                  <a:pt x="1684" y="2369"/>
                </a:lnTo>
                <a:lnTo>
                  <a:pt x="1670" y="2378"/>
                </a:lnTo>
                <a:lnTo>
                  <a:pt x="1657" y="2386"/>
                </a:lnTo>
                <a:lnTo>
                  <a:pt x="1641" y="2394"/>
                </a:lnTo>
                <a:lnTo>
                  <a:pt x="1624" y="2399"/>
                </a:lnTo>
                <a:lnTo>
                  <a:pt x="1622" y="2402"/>
                </a:lnTo>
                <a:lnTo>
                  <a:pt x="1621" y="2405"/>
                </a:lnTo>
                <a:lnTo>
                  <a:pt x="1611" y="2407"/>
                </a:lnTo>
                <a:lnTo>
                  <a:pt x="1601" y="2409"/>
                </a:lnTo>
                <a:lnTo>
                  <a:pt x="1590" y="2411"/>
                </a:lnTo>
                <a:lnTo>
                  <a:pt x="1580" y="2413"/>
                </a:lnTo>
                <a:lnTo>
                  <a:pt x="1577" y="2419"/>
                </a:lnTo>
                <a:lnTo>
                  <a:pt x="1573" y="2424"/>
                </a:lnTo>
                <a:lnTo>
                  <a:pt x="1577" y="2431"/>
                </a:lnTo>
                <a:lnTo>
                  <a:pt x="1580" y="2438"/>
                </a:lnTo>
                <a:lnTo>
                  <a:pt x="1582" y="2446"/>
                </a:lnTo>
                <a:lnTo>
                  <a:pt x="1583" y="2453"/>
                </a:lnTo>
                <a:lnTo>
                  <a:pt x="1583" y="2460"/>
                </a:lnTo>
                <a:lnTo>
                  <a:pt x="1582" y="2466"/>
                </a:lnTo>
                <a:lnTo>
                  <a:pt x="1579" y="2474"/>
                </a:lnTo>
                <a:lnTo>
                  <a:pt x="1574" y="2479"/>
                </a:lnTo>
                <a:lnTo>
                  <a:pt x="1579" y="2510"/>
                </a:lnTo>
                <a:lnTo>
                  <a:pt x="1583" y="2530"/>
                </a:lnTo>
                <a:lnTo>
                  <a:pt x="1587" y="2547"/>
                </a:lnTo>
                <a:lnTo>
                  <a:pt x="1593" y="2571"/>
                </a:lnTo>
                <a:lnTo>
                  <a:pt x="1592" y="2590"/>
                </a:lnTo>
                <a:lnTo>
                  <a:pt x="1591" y="2604"/>
                </a:lnTo>
                <a:lnTo>
                  <a:pt x="1590" y="2618"/>
                </a:lnTo>
                <a:lnTo>
                  <a:pt x="1589" y="2632"/>
                </a:lnTo>
                <a:lnTo>
                  <a:pt x="1588" y="2649"/>
                </a:lnTo>
                <a:lnTo>
                  <a:pt x="1586" y="2670"/>
                </a:lnTo>
                <a:lnTo>
                  <a:pt x="1583" y="2697"/>
                </a:lnTo>
                <a:lnTo>
                  <a:pt x="1579" y="2731"/>
                </a:lnTo>
                <a:lnTo>
                  <a:pt x="1557" y="2731"/>
                </a:lnTo>
                <a:lnTo>
                  <a:pt x="1536" y="2731"/>
                </a:lnTo>
                <a:lnTo>
                  <a:pt x="1516" y="2731"/>
                </a:lnTo>
                <a:lnTo>
                  <a:pt x="1495" y="2731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12700" cap="flat" cmpd="sng" algn="ctr">
            <a:solidFill>
              <a:srgbClr val="808080">
                <a:lumMod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>
            <a:glow rad="38100">
              <a:schemeClr val="accent1">
                <a:lumMod val="100000"/>
              </a:schemeClr>
            </a:glow>
          </a:effectLst>
          <a:scene3d>
            <a:camera prst="orthographicFront"/>
            <a:lightRig rig="threePt" dir="t"/>
          </a:scene3d>
          <a:sp3d>
            <a:bevelT w="0" h="0"/>
          </a:sp3d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7" name="Freeform 212">
            <a:extLst>
              <a:ext uri="{FF2B5EF4-FFF2-40B4-BE49-F238E27FC236}">
                <a16:creationId xmlns:a16="http://schemas.microsoft.com/office/drawing/2014/main" id="{D2DF4C14-1BC7-42B1-8C0E-880AB8601EA1}"/>
              </a:ext>
            </a:extLst>
          </p:cNvPr>
          <p:cNvSpPr>
            <a:spLocks/>
          </p:cNvSpPr>
          <p:nvPr/>
        </p:nvSpPr>
        <p:spPr bwMode="auto">
          <a:xfrm>
            <a:off x="9001565" y="6144516"/>
            <a:ext cx="484556" cy="509345"/>
          </a:xfrm>
          <a:custGeom>
            <a:avLst/>
            <a:gdLst>
              <a:gd name="T0" fmla="*/ 2147483646 w 1183"/>
              <a:gd name="T1" fmla="*/ 2147483646 h 1256"/>
              <a:gd name="T2" fmla="*/ 2147483646 w 1183"/>
              <a:gd name="T3" fmla="*/ 2147483646 h 1256"/>
              <a:gd name="T4" fmla="*/ 2147483646 w 1183"/>
              <a:gd name="T5" fmla="*/ 2147483646 h 1256"/>
              <a:gd name="T6" fmla="*/ 2147483646 w 1183"/>
              <a:gd name="T7" fmla="*/ 2147483646 h 1256"/>
              <a:gd name="T8" fmla="*/ 2147483646 w 1183"/>
              <a:gd name="T9" fmla="*/ 2147483646 h 1256"/>
              <a:gd name="T10" fmla="*/ 2147483646 w 1183"/>
              <a:gd name="T11" fmla="*/ 2147483646 h 1256"/>
              <a:gd name="T12" fmla="*/ 2147483646 w 1183"/>
              <a:gd name="T13" fmla="*/ 2147483646 h 1256"/>
              <a:gd name="T14" fmla="*/ 2147483646 w 1183"/>
              <a:gd name="T15" fmla="*/ 2147483646 h 1256"/>
              <a:gd name="T16" fmla="*/ 2147483646 w 1183"/>
              <a:gd name="T17" fmla="*/ 2147483646 h 1256"/>
              <a:gd name="T18" fmla="*/ 2147483646 w 1183"/>
              <a:gd name="T19" fmla="*/ 2147483646 h 1256"/>
              <a:gd name="T20" fmla="*/ 2147483646 w 1183"/>
              <a:gd name="T21" fmla="*/ 2147483646 h 1256"/>
              <a:gd name="T22" fmla="*/ 2147483646 w 1183"/>
              <a:gd name="T23" fmla="*/ 2147483646 h 1256"/>
              <a:gd name="T24" fmla="*/ 2147483646 w 1183"/>
              <a:gd name="T25" fmla="*/ 2147483646 h 1256"/>
              <a:gd name="T26" fmla="*/ 2147483646 w 1183"/>
              <a:gd name="T27" fmla="*/ 2147483646 h 1256"/>
              <a:gd name="T28" fmla="*/ 2147483646 w 1183"/>
              <a:gd name="T29" fmla="*/ 2147483646 h 1256"/>
              <a:gd name="T30" fmla="*/ 2147483646 w 1183"/>
              <a:gd name="T31" fmla="*/ 2147483646 h 1256"/>
              <a:gd name="T32" fmla="*/ 2147483646 w 1183"/>
              <a:gd name="T33" fmla="*/ 2147483646 h 1256"/>
              <a:gd name="T34" fmla="*/ 2147483646 w 1183"/>
              <a:gd name="T35" fmla="*/ 2147483646 h 1256"/>
              <a:gd name="T36" fmla="*/ 2147483646 w 1183"/>
              <a:gd name="T37" fmla="*/ 2147483646 h 1256"/>
              <a:gd name="T38" fmla="*/ 2147483646 w 1183"/>
              <a:gd name="T39" fmla="*/ 2147483646 h 1256"/>
              <a:gd name="T40" fmla="*/ 2147483646 w 1183"/>
              <a:gd name="T41" fmla="*/ 2147483646 h 1256"/>
              <a:gd name="T42" fmla="*/ 2147483646 w 1183"/>
              <a:gd name="T43" fmla="*/ 2147483646 h 1256"/>
              <a:gd name="T44" fmla="*/ 2147483646 w 1183"/>
              <a:gd name="T45" fmla="*/ 2147483646 h 1256"/>
              <a:gd name="T46" fmla="*/ 2147483646 w 1183"/>
              <a:gd name="T47" fmla="*/ 2147483646 h 1256"/>
              <a:gd name="T48" fmla="*/ 2147483646 w 1183"/>
              <a:gd name="T49" fmla="*/ 2147483646 h 1256"/>
              <a:gd name="T50" fmla="*/ 2147483646 w 1183"/>
              <a:gd name="T51" fmla="*/ 2147483646 h 1256"/>
              <a:gd name="T52" fmla="*/ 2147483646 w 1183"/>
              <a:gd name="T53" fmla="*/ 2147483646 h 1256"/>
              <a:gd name="T54" fmla="*/ 2147483646 w 1183"/>
              <a:gd name="T55" fmla="*/ 2147483646 h 1256"/>
              <a:gd name="T56" fmla="*/ 2147483646 w 1183"/>
              <a:gd name="T57" fmla="*/ 2147483646 h 1256"/>
              <a:gd name="T58" fmla="*/ 2147483646 w 1183"/>
              <a:gd name="T59" fmla="*/ 2147483646 h 1256"/>
              <a:gd name="T60" fmla="*/ 2147483646 w 1183"/>
              <a:gd name="T61" fmla="*/ 2147483646 h 1256"/>
              <a:gd name="T62" fmla="*/ 2147483646 w 1183"/>
              <a:gd name="T63" fmla="*/ 2147483646 h 1256"/>
              <a:gd name="T64" fmla="*/ 2147483646 w 1183"/>
              <a:gd name="T65" fmla="*/ 2147483646 h 1256"/>
              <a:gd name="T66" fmla="*/ 2147483646 w 1183"/>
              <a:gd name="T67" fmla="*/ 2147483646 h 1256"/>
              <a:gd name="T68" fmla="*/ 2147483646 w 1183"/>
              <a:gd name="T69" fmla="*/ 2147483646 h 1256"/>
              <a:gd name="T70" fmla="*/ 2147483646 w 1183"/>
              <a:gd name="T71" fmla="*/ 2147483646 h 1256"/>
              <a:gd name="T72" fmla="*/ 2147483646 w 1183"/>
              <a:gd name="T73" fmla="*/ 2147483646 h 1256"/>
              <a:gd name="T74" fmla="*/ 2147483646 w 1183"/>
              <a:gd name="T75" fmla="*/ 2147483646 h 1256"/>
              <a:gd name="T76" fmla="*/ 2147483646 w 1183"/>
              <a:gd name="T77" fmla="*/ 2147483646 h 1256"/>
              <a:gd name="T78" fmla="*/ 2147483646 w 1183"/>
              <a:gd name="T79" fmla="*/ 2147483646 h 1256"/>
              <a:gd name="T80" fmla="*/ 2147483646 w 1183"/>
              <a:gd name="T81" fmla="*/ 2147483646 h 1256"/>
              <a:gd name="T82" fmla="*/ 2147483646 w 1183"/>
              <a:gd name="T83" fmla="*/ 2147483646 h 1256"/>
              <a:gd name="T84" fmla="*/ 2147483646 w 1183"/>
              <a:gd name="T85" fmla="*/ 2147483646 h 1256"/>
              <a:gd name="T86" fmla="*/ 2147483646 w 1183"/>
              <a:gd name="T87" fmla="*/ 2147483646 h 1256"/>
              <a:gd name="T88" fmla="*/ 2147483646 w 1183"/>
              <a:gd name="T89" fmla="*/ 2147483646 h 1256"/>
              <a:gd name="T90" fmla="*/ 2147483646 w 1183"/>
              <a:gd name="T91" fmla="*/ 2147483646 h 1256"/>
              <a:gd name="T92" fmla="*/ 2147483646 w 1183"/>
              <a:gd name="T93" fmla="*/ 2147483646 h 1256"/>
              <a:gd name="T94" fmla="*/ 2147483646 w 1183"/>
              <a:gd name="T95" fmla="*/ 2147483646 h 1256"/>
              <a:gd name="T96" fmla="*/ 2147483646 w 1183"/>
              <a:gd name="T97" fmla="*/ 2147483646 h 1256"/>
              <a:gd name="T98" fmla="*/ 2147483646 w 1183"/>
              <a:gd name="T99" fmla="*/ 2147483646 h 1256"/>
              <a:gd name="T100" fmla="*/ 2147483646 w 1183"/>
              <a:gd name="T101" fmla="*/ 2147483646 h 1256"/>
              <a:gd name="T102" fmla="*/ 2147483646 w 1183"/>
              <a:gd name="T103" fmla="*/ 2147483646 h 1256"/>
              <a:gd name="T104" fmla="*/ 2147483646 w 1183"/>
              <a:gd name="T105" fmla="*/ 2147483646 h 1256"/>
              <a:gd name="T106" fmla="*/ 2147483646 w 1183"/>
              <a:gd name="T107" fmla="*/ 2147483646 h 1256"/>
              <a:gd name="T108" fmla="*/ 2147483646 w 1183"/>
              <a:gd name="T109" fmla="*/ 2147483646 h 1256"/>
              <a:gd name="T110" fmla="*/ 2147483646 w 1183"/>
              <a:gd name="T111" fmla="*/ 2147483646 h 1256"/>
              <a:gd name="T112" fmla="*/ 2147483646 w 1183"/>
              <a:gd name="T113" fmla="*/ 2147483646 h 1256"/>
              <a:gd name="T114" fmla="*/ 2147483646 w 1183"/>
              <a:gd name="T115" fmla="*/ 2147483646 h 1256"/>
              <a:gd name="T116" fmla="*/ 2147483646 w 1183"/>
              <a:gd name="T117" fmla="*/ 2147483646 h 125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1183"/>
              <a:gd name="T178" fmla="*/ 0 h 1256"/>
              <a:gd name="T179" fmla="*/ 1183 w 1183"/>
              <a:gd name="T180" fmla="*/ 1256 h 125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1183" h="1256">
                <a:moveTo>
                  <a:pt x="803" y="1180"/>
                </a:moveTo>
                <a:lnTo>
                  <a:pt x="784" y="1180"/>
                </a:lnTo>
                <a:lnTo>
                  <a:pt x="769" y="1180"/>
                </a:lnTo>
                <a:lnTo>
                  <a:pt x="748" y="1178"/>
                </a:lnTo>
                <a:lnTo>
                  <a:pt x="714" y="1174"/>
                </a:lnTo>
                <a:lnTo>
                  <a:pt x="708" y="1173"/>
                </a:lnTo>
                <a:lnTo>
                  <a:pt x="701" y="1173"/>
                </a:lnTo>
                <a:lnTo>
                  <a:pt x="699" y="1161"/>
                </a:lnTo>
                <a:lnTo>
                  <a:pt x="698" y="1150"/>
                </a:lnTo>
                <a:lnTo>
                  <a:pt x="697" y="1138"/>
                </a:lnTo>
                <a:lnTo>
                  <a:pt x="696" y="1128"/>
                </a:lnTo>
                <a:lnTo>
                  <a:pt x="692" y="1126"/>
                </a:lnTo>
                <a:lnTo>
                  <a:pt x="688" y="1125"/>
                </a:lnTo>
                <a:lnTo>
                  <a:pt x="686" y="1115"/>
                </a:lnTo>
                <a:lnTo>
                  <a:pt x="685" y="1107"/>
                </a:lnTo>
                <a:lnTo>
                  <a:pt x="684" y="1099"/>
                </a:lnTo>
                <a:lnTo>
                  <a:pt x="683" y="1091"/>
                </a:lnTo>
                <a:lnTo>
                  <a:pt x="684" y="1074"/>
                </a:lnTo>
                <a:lnTo>
                  <a:pt x="685" y="1056"/>
                </a:lnTo>
                <a:lnTo>
                  <a:pt x="681" y="1056"/>
                </a:lnTo>
                <a:lnTo>
                  <a:pt x="678" y="1056"/>
                </a:lnTo>
                <a:lnTo>
                  <a:pt x="675" y="1049"/>
                </a:lnTo>
                <a:lnTo>
                  <a:pt x="674" y="1042"/>
                </a:lnTo>
                <a:lnTo>
                  <a:pt x="650" y="1040"/>
                </a:lnTo>
                <a:lnTo>
                  <a:pt x="626" y="1039"/>
                </a:lnTo>
                <a:lnTo>
                  <a:pt x="601" y="1037"/>
                </a:lnTo>
                <a:lnTo>
                  <a:pt x="577" y="1035"/>
                </a:lnTo>
                <a:lnTo>
                  <a:pt x="567" y="1041"/>
                </a:lnTo>
                <a:lnTo>
                  <a:pt x="558" y="1048"/>
                </a:lnTo>
                <a:lnTo>
                  <a:pt x="556" y="1038"/>
                </a:lnTo>
                <a:lnTo>
                  <a:pt x="555" y="1026"/>
                </a:lnTo>
                <a:lnTo>
                  <a:pt x="546" y="1016"/>
                </a:lnTo>
                <a:lnTo>
                  <a:pt x="537" y="1005"/>
                </a:lnTo>
                <a:lnTo>
                  <a:pt x="521" y="1007"/>
                </a:lnTo>
                <a:lnTo>
                  <a:pt x="505" y="1010"/>
                </a:lnTo>
                <a:lnTo>
                  <a:pt x="491" y="1012"/>
                </a:lnTo>
                <a:lnTo>
                  <a:pt x="475" y="1015"/>
                </a:lnTo>
                <a:lnTo>
                  <a:pt x="466" y="1014"/>
                </a:lnTo>
                <a:lnTo>
                  <a:pt x="458" y="1013"/>
                </a:lnTo>
                <a:lnTo>
                  <a:pt x="456" y="1028"/>
                </a:lnTo>
                <a:lnTo>
                  <a:pt x="455" y="1044"/>
                </a:lnTo>
                <a:lnTo>
                  <a:pt x="453" y="1059"/>
                </a:lnTo>
                <a:lnTo>
                  <a:pt x="451" y="1074"/>
                </a:lnTo>
                <a:lnTo>
                  <a:pt x="431" y="1074"/>
                </a:lnTo>
                <a:lnTo>
                  <a:pt x="420" y="1075"/>
                </a:lnTo>
                <a:lnTo>
                  <a:pt x="417" y="1075"/>
                </a:lnTo>
                <a:lnTo>
                  <a:pt x="416" y="1076"/>
                </a:lnTo>
                <a:lnTo>
                  <a:pt x="416" y="1077"/>
                </a:lnTo>
                <a:lnTo>
                  <a:pt x="416" y="1078"/>
                </a:lnTo>
                <a:lnTo>
                  <a:pt x="415" y="1076"/>
                </a:lnTo>
                <a:lnTo>
                  <a:pt x="414" y="1074"/>
                </a:lnTo>
                <a:lnTo>
                  <a:pt x="415" y="1070"/>
                </a:lnTo>
                <a:lnTo>
                  <a:pt x="416" y="1066"/>
                </a:lnTo>
                <a:lnTo>
                  <a:pt x="419" y="1057"/>
                </a:lnTo>
                <a:lnTo>
                  <a:pt x="422" y="1051"/>
                </a:lnTo>
                <a:lnTo>
                  <a:pt x="422" y="1043"/>
                </a:lnTo>
                <a:lnTo>
                  <a:pt x="421" y="1035"/>
                </a:lnTo>
                <a:lnTo>
                  <a:pt x="420" y="1026"/>
                </a:lnTo>
                <a:lnTo>
                  <a:pt x="419" y="1018"/>
                </a:lnTo>
                <a:lnTo>
                  <a:pt x="412" y="1015"/>
                </a:lnTo>
                <a:lnTo>
                  <a:pt x="404" y="1013"/>
                </a:lnTo>
                <a:lnTo>
                  <a:pt x="397" y="1012"/>
                </a:lnTo>
                <a:lnTo>
                  <a:pt x="388" y="1012"/>
                </a:lnTo>
                <a:lnTo>
                  <a:pt x="372" y="1014"/>
                </a:lnTo>
                <a:lnTo>
                  <a:pt x="355" y="1015"/>
                </a:lnTo>
                <a:lnTo>
                  <a:pt x="349" y="1006"/>
                </a:lnTo>
                <a:lnTo>
                  <a:pt x="343" y="996"/>
                </a:lnTo>
                <a:lnTo>
                  <a:pt x="334" y="996"/>
                </a:lnTo>
                <a:lnTo>
                  <a:pt x="326" y="996"/>
                </a:lnTo>
                <a:lnTo>
                  <a:pt x="326" y="992"/>
                </a:lnTo>
                <a:lnTo>
                  <a:pt x="326" y="988"/>
                </a:lnTo>
                <a:lnTo>
                  <a:pt x="323" y="988"/>
                </a:lnTo>
                <a:lnTo>
                  <a:pt x="319" y="988"/>
                </a:lnTo>
                <a:lnTo>
                  <a:pt x="319" y="980"/>
                </a:lnTo>
                <a:lnTo>
                  <a:pt x="319" y="972"/>
                </a:lnTo>
                <a:lnTo>
                  <a:pt x="315" y="972"/>
                </a:lnTo>
                <a:lnTo>
                  <a:pt x="310" y="972"/>
                </a:lnTo>
                <a:lnTo>
                  <a:pt x="310" y="968"/>
                </a:lnTo>
                <a:lnTo>
                  <a:pt x="310" y="964"/>
                </a:lnTo>
                <a:lnTo>
                  <a:pt x="302" y="961"/>
                </a:lnTo>
                <a:lnTo>
                  <a:pt x="293" y="957"/>
                </a:lnTo>
                <a:lnTo>
                  <a:pt x="285" y="954"/>
                </a:lnTo>
                <a:lnTo>
                  <a:pt x="276" y="950"/>
                </a:lnTo>
                <a:lnTo>
                  <a:pt x="275" y="943"/>
                </a:lnTo>
                <a:lnTo>
                  <a:pt x="275" y="937"/>
                </a:lnTo>
                <a:lnTo>
                  <a:pt x="270" y="937"/>
                </a:lnTo>
                <a:lnTo>
                  <a:pt x="267" y="937"/>
                </a:lnTo>
                <a:lnTo>
                  <a:pt x="266" y="928"/>
                </a:lnTo>
                <a:lnTo>
                  <a:pt x="267" y="917"/>
                </a:lnTo>
                <a:lnTo>
                  <a:pt x="268" y="907"/>
                </a:lnTo>
                <a:lnTo>
                  <a:pt x="269" y="897"/>
                </a:lnTo>
                <a:lnTo>
                  <a:pt x="270" y="886"/>
                </a:lnTo>
                <a:lnTo>
                  <a:pt x="270" y="877"/>
                </a:lnTo>
                <a:lnTo>
                  <a:pt x="270" y="873"/>
                </a:lnTo>
                <a:lnTo>
                  <a:pt x="269" y="869"/>
                </a:lnTo>
                <a:lnTo>
                  <a:pt x="268" y="864"/>
                </a:lnTo>
                <a:lnTo>
                  <a:pt x="267" y="861"/>
                </a:lnTo>
                <a:lnTo>
                  <a:pt x="270" y="861"/>
                </a:lnTo>
                <a:lnTo>
                  <a:pt x="275" y="861"/>
                </a:lnTo>
                <a:lnTo>
                  <a:pt x="276" y="853"/>
                </a:lnTo>
                <a:lnTo>
                  <a:pt x="278" y="845"/>
                </a:lnTo>
                <a:lnTo>
                  <a:pt x="281" y="835"/>
                </a:lnTo>
                <a:lnTo>
                  <a:pt x="286" y="827"/>
                </a:lnTo>
                <a:lnTo>
                  <a:pt x="290" y="818"/>
                </a:lnTo>
                <a:lnTo>
                  <a:pt x="294" y="808"/>
                </a:lnTo>
                <a:lnTo>
                  <a:pt x="297" y="799"/>
                </a:lnTo>
                <a:lnTo>
                  <a:pt x="299" y="790"/>
                </a:lnTo>
                <a:lnTo>
                  <a:pt x="294" y="790"/>
                </a:lnTo>
                <a:lnTo>
                  <a:pt x="291" y="790"/>
                </a:lnTo>
                <a:lnTo>
                  <a:pt x="291" y="786"/>
                </a:lnTo>
                <a:lnTo>
                  <a:pt x="291" y="781"/>
                </a:lnTo>
                <a:lnTo>
                  <a:pt x="287" y="781"/>
                </a:lnTo>
                <a:lnTo>
                  <a:pt x="284" y="781"/>
                </a:lnTo>
                <a:lnTo>
                  <a:pt x="284" y="786"/>
                </a:lnTo>
                <a:lnTo>
                  <a:pt x="284" y="790"/>
                </a:lnTo>
                <a:lnTo>
                  <a:pt x="271" y="793"/>
                </a:lnTo>
                <a:lnTo>
                  <a:pt x="264" y="795"/>
                </a:lnTo>
                <a:lnTo>
                  <a:pt x="257" y="799"/>
                </a:lnTo>
                <a:lnTo>
                  <a:pt x="247" y="804"/>
                </a:lnTo>
                <a:lnTo>
                  <a:pt x="229" y="804"/>
                </a:lnTo>
                <a:lnTo>
                  <a:pt x="217" y="805"/>
                </a:lnTo>
                <a:lnTo>
                  <a:pt x="205" y="807"/>
                </a:lnTo>
                <a:lnTo>
                  <a:pt x="189" y="812"/>
                </a:lnTo>
                <a:lnTo>
                  <a:pt x="160" y="808"/>
                </a:lnTo>
                <a:lnTo>
                  <a:pt x="132" y="806"/>
                </a:lnTo>
                <a:lnTo>
                  <a:pt x="103" y="805"/>
                </a:lnTo>
                <a:lnTo>
                  <a:pt x="75" y="803"/>
                </a:lnTo>
                <a:lnTo>
                  <a:pt x="72" y="785"/>
                </a:lnTo>
                <a:lnTo>
                  <a:pt x="68" y="766"/>
                </a:lnTo>
                <a:lnTo>
                  <a:pt x="65" y="748"/>
                </a:lnTo>
                <a:lnTo>
                  <a:pt x="63" y="731"/>
                </a:lnTo>
                <a:lnTo>
                  <a:pt x="61" y="725"/>
                </a:lnTo>
                <a:lnTo>
                  <a:pt x="60" y="721"/>
                </a:lnTo>
                <a:lnTo>
                  <a:pt x="45" y="718"/>
                </a:lnTo>
                <a:lnTo>
                  <a:pt x="34" y="715"/>
                </a:lnTo>
                <a:lnTo>
                  <a:pt x="24" y="712"/>
                </a:lnTo>
                <a:lnTo>
                  <a:pt x="16" y="707"/>
                </a:lnTo>
                <a:lnTo>
                  <a:pt x="13" y="705"/>
                </a:lnTo>
                <a:lnTo>
                  <a:pt x="11" y="702"/>
                </a:lnTo>
                <a:lnTo>
                  <a:pt x="8" y="697"/>
                </a:lnTo>
                <a:lnTo>
                  <a:pt x="6" y="693"/>
                </a:lnTo>
                <a:lnTo>
                  <a:pt x="3" y="684"/>
                </a:lnTo>
                <a:lnTo>
                  <a:pt x="0" y="671"/>
                </a:lnTo>
                <a:lnTo>
                  <a:pt x="10" y="666"/>
                </a:lnTo>
                <a:lnTo>
                  <a:pt x="18" y="662"/>
                </a:lnTo>
                <a:lnTo>
                  <a:pt x="26" y="658"/>
                </a:lnTo>
                <a:lnTo>
                  <a:pt x="35" y="653"/>
                </a:lnTo>
                <a:lnTo>
                  <a:pt x="42" y="648"/>
                </a:lnTo>
                <a:lnTo>
                  <a:pt x="48" y="641"/>
                </a:lnTo>
                <a:lnTo>
                  <a:pt x="55" y="635"/>
                </a:lnTo>
                <a:lnTo>
                  <a:pt x="62" y="628"/>
                </a:lnTo>
                <a:lnTo>
                  <a:pt x="73" y="614"/>
                </a:lnTo>
                <a:lnTo>
                  <a:pt x="83" y="599"/>
                </a:lnTo>
                <a:lnTo>
                  <a:pt x="94" y="583"/>
                </a:lnTo>
                <a:lnTo>
                  <a:pt x="104" y="567"/>
                </a:lnTo>
                <a:lnTo>
                  <a:pt x="118" y="565"/>
                </a:lnTo>
                <a:lnTo>
                  <a:pt x="131" y="563"/>
                </a:lnTo>
                <a:lnTo>
                  <a:pt x="134" y="556"/>
                </a:lnTo>
                <a:lnTo>
                  <a:pt x="136" y="550"/>
                </a:lnTo>
                <a:lnTo>
                  <a:pt x="138" y="544"/>
                </a:lnTo>
                <a:lnTo>
                  <a:pt x="139" y="537"/>
                </a:lnTo>
                <a:lnTo>
                  <a:pt x="140" y="522"/>
                </a:lnTo>
                <a:lnTo>
                  <a:pt x="141" y="507"/>
                </a:lnTo>
                <a:lnTo>
                  <a:pt x="140" y="477"/>
                </a:lnTo>
                <a:lnTo>
                  <a:pt x="139" y="449"/>
                </a:lnTo>
                <a:lnTo>
                  <a:pt x="134" y="443"/>
                </a:lnTo>
                <a:lnTo>
                  <a:pt x="128" y="440"/>
                </a:lnTo>
                <a:lnTo>
                  <a:pt x="122" y="438"/>
                </a:lnTo>
                <a:lnTo>
                  <a:pt x="114" y="436"/>
                </a:lnTo>
                <a:lnTo>
                  <a:pt x="100" y="434"/>
                </a:lnTo>
                <a:lnTo>
                  <a:pt x="86" y="432"/>
                </a:lnTo>
                <a:lnTo>
                  <a:pt x="81" y="421"/>
                </a:lnTo>
                <a:lnTo>
                  <a:pt x="78" y="410"/>
                </a:lnTo>
                <a:lnTo>
                  <a:pt x="74" y="399"/>
                </a:lnTo>
                <a:lnTo>
                  <a:pt x="72" y="387"/>
                </a:lnTo>
                <a:lnTo>
                  <a:pt x="66" y="366"/>
                </a:lnTo>
                <a:lnTo>
                  <a:pt x="60" y="343"/>
                </a:lnTo>
                <a:lnTo>
                  <a:pt x="55" y="343"/>
                </a:lnTo>
                <a:lnTo>
                  <a:pt x="51" y="343"/>
                </a:lnTo>
                <a:lnTo>
                  <a:pt x="51" y="334"/>
                </a:lnTo>
                <a:lnTo>
                  <a:pt x="51" y="327"/>
                </a:lnTo>
                <a:lnTo>
                  <a:pt x="48" y="327"/>
                </a:lnTo>
                <a:lnTo>
                  <a:pt x="44" y="327"/>
                </a:lnTo>
                <a:lnTo>
                  <a:pt x="44" y="323"/>
                </a:lnTo>
                <a:lnTo>
                  <a:pt x="44" y="319"/>
                </a:lnTo>
                <a:lnTo>
                  <a:pt x="40" y="319"/>
                </a:lnTo>
                <a:lnTo>
                  <a:pt x="36" y="319"/>
                </a:lnTo>
                <a:lnTo>
                  <a:pt x="38" y="311"/>
                </a:lnTo>
                <a:lnTo>
                  <a:pt x="40" y="301"/>
                </a:lnTo>
                <a:lnTo>
                  <a:pt x="42" y="292"/>
                </a:lnTo>
                <a:lnTo>
                  <a:pt x="44" y="284"/>
                </a:lnTo>
                <a:lnTo>
                  <a:pt x="57" y="282"/>
                </a:lnTo>
                <a:lnTo>
                  <a:pt x="66" y="279"/>
                </a:lnTo>
                <a:lnTo>
                  <a:pt x="73" y="276"/>
                </a:lnTo>
                <a:lnTo>
                  <a:pt x="81" y="272"/>
                </a:lnTo>
                <a:lnTo>
                  <a:pt x="83" y="261"/>
                </a:lnTo>
                <a:lnTo>
                  <a:pt x="86" y="249"/>
                </a:lnTo>
                <a:lnTo>
                  <a:pt x="100" y="249"/>
                </a:lnTo>
                <a:lnTo>
                  <a:pt x="114" y="250"/>
                </a:lnTo>
                <a:lnTo>
                  <a:pt x="130" y="250"/>
                </a:lnTo>
                <a:lnTo>
                  <a:pt x="145" y="251"/>
                </a:lnTo>
                <a:lnTo>
                  <a:pt x="157" y="258"/>
                </a:lnTo>
                <a:lnTo>
                  <a:pt x="165" y="262"/>
                </a:lnTo>
                <a:lnTo>
                  <a:pt x="175" y="265"/>
                </a:lnTo>
                <a:lnTo>
                  <a:pt x="187" y="268"/>
                </a:lnTo>
                <a:lnTo>
                  <a:pt x="187" y="271"/>
                </a:lnTo>
                <a:lnTo>
                  <a:pt x="187" y="275"/>
                </a:lnTo>
                <a:lnTo>
                  <a:pt x="191" y="275"/>
                </a:lnTo>
                <a:lnTo>
                  <a:pt x="194" y="275"/>
                </a:lnTo>
                <a:lnTo>
                  <a:pt x="194" y="278"/>
                </a:lnTo>
                <a:lnTo>
                  <a:pt x="194" y="284"/>
                </a:lnTo>
                <a:lnTo>
                  <a:pt x="201" y="284"/>
                </a:lnTo>
                <a:lnTo>
                  <a:pt x="207" y="284"/>
                </a:lnTo>
                <a:lnTo>
                  <a:pt x="207" y="278"/>
                </a:lnTo>
                <a:lnTo>
                  <a:pt x="207" y="275"/>
                </a:lnTo>
                <a:lnTo>
                  <a:pt x="211" y="275"/>
                </a:lnTo>
                <a:lnTo>
                  <a:pt x="215" y="275"/>
                </a:lnTo>
                <a:lnTo>
                  <a:pt x="215" y="261"/>
                </a:lnTo>
                <a:lnTo>
                  <a:pt x="215" y="247"/>
                </a:lnTo>
                <a:lnTo>
                  <a:pt x="234" y="249"/>
                </a:lnTo>
                <a:lnTo>
                  <a:pt x="252" y="254"/>
                </a:lnTo>
                <a:lnTo>
                  <a:pt x="261" y="256"/>
                </a:lnTo>
                <a:lnTo>
                  <a:pt x="269" y="260"/>
                </a:lnTo>
                <a:lnTo>
                  <a:pt x="276" y="265"/>
                </a:lnTo>
                <a:lnTo>
                  <a:pt x="284" y="271"/>
                </a:lnTo>
                <a:lnTo>
                  <a:pt x="299" y="271"/>
                </a:lnTo>
                <a:lnTo>
                  <a:pt x="312" y="271"/>
                </a:lnTo>
                <a:lnTo>
                  <a:pt x="324" y="270"/>
                </a:lnTo>
                <a:lnTo>
                  <a:pt x="334" y="268"/>
                </a:lnTo>
                <a:lnTo>
                  <a:pt x="344" y="265"/>
                </a:lnTo>
                <a:lnTo>
                  <a:pt x="354" y="261"/>
                </a:lnTo>
                <a:lnTo>
                  <a:pt x="365" y="254"/>
                </a:lnTo>
                <a:lnTo>
                  <a:pt x="378" y="244"/>
                </a:lnTo>
                <a:lnTo>
                  <a:pt x="393" y="242"/>
                </a:lnTo>
                <a:lnTo>
                  <a:pt x="410" y="240"/>
                </a:lnTo>
                <a:lnTo>
                  <a:pt x="426" y="239"/>
                </a:lnTo>
                <a:lnTo>
                  <a:pt x="442" y="238"/>
                </a:lnTo>
                <a:lnTo>
                  <a:pt x="457" y="236"/>
                </a:lnTo>
                <a:lnTo>
                  <a:pt x="470" y="235"/>
                </a:lnTo>
                <a:lnTo>
                  <a:pt x="485" y="234"/>
                </a:lnTo>
                <a:lnTo>
                  <a:pt x="499" y="233"/>
                </a:lnTo>
                <a:lnTo>
                  <a:pt x="500" y="215"/>
                </a:lnTo>
                <a:lnTo>
                  <a:pt x="503" y="200"/>
                </a:lnTo>
                <a:lnTo>
                  <a:pt x="504" y="196"/>
                </a:lnTo>
                <a:lnTo>
                  <a:pt x="505" y="193"/>
                </a:lnTo>
                <a:lnTo>
                  <a:pt x="509" y="190"/>
                </a:lnTo>
                <a:lnTo>
                  <a:pt x="511" y="188"/>
                </a:lnTo>
                <a:lnTo>
                  <a:pt x="514" y="186"/>
                </a:lnTo>
                <a:lnTo>
                  <a:pt x="518" y="184"/>
                </a:lnTo>
                <a:lnTo>
                  <a:pt x="523" y="183"/>
                </a:lnTo>
                <a:lnTo>
                  <a:pt x="528" y="182"/>
                </a:lnTo>
                <a:lnTo>
                  <a:pt x="528" y="177"/>
                </a:lnTo>
                <a:lnTo>
                  <a:pt x="528" y="174"/>
                </a:lnTo>
                <a:lnTo>
                  <a:pt x="534" y="173"/>
                </a:lnTo>
                <a:lnTo>
                  <a:pt x="541" y="173"/>
                </a:lnTo>
                <a:lnTo>
                  <a:pt x="541" y="167"/>
                </a:lnTo>
                <a:lnTo>
                  <a:pt x="541" y="164"/>
                </a:lnTo>
                <a:lnTo>
                  <a:pt x="545" y="164"/>
                </a:lnTo>
                <a:lnTo>
                  <a:pt x="550" y="164"/>
                </a:lnTo>
                <a:lnTo>
                  <a:pt x="550" y="156"/>
                </a:lnTo>
                <a:lnTo>
                  <a:pt x="550" y="149"/>
                </a:lnTo>
                <a:lnTo>
                  <a:pt x="553" y="149"/>
                </a:lnTo>
                <a:lnTo>
                  <a:pt x="558" y="149"/>
                </a:lnTo>
                <a:lnTo>
                  <a:pt x="559" y="139"/>
                </a:lnTo>
                <a:lnTo>
                  <a:pt x="560" y="131"/>
                </a:lnTo>
                <a:lnTo>
                  <a:pt x="562" y="123"/>
                </a:lnTo>
                <a:lnTo>
                  <a:pt x="563" y="115"/>
                </a:lnTo>
                <a:lnTo>
                  <a:pt x="556" y="114"/>
                </a:lnTo>
                <a:lnTo>
                  <a:pt x="550" y="112"/>
                </a:lnTo>
                <a:lnTo>
                  <a:pt x="546" y="103"/>
                </a:lnTo>
                <a:lnTo>
                  <a:pt x="541" y="93"/>
                </a:lnTo>
                <a:lnTo>
                  <a:pt x="533" y="83"/>
                </a:lnTo>
                <a:lnTo>
                  <a:pt x="525" y="73"/>
                </a:lnTo>
                <a:lnTo>
                  <a:pt x="507" y="53"/>
                </a:lnTo>
                <a:lnTo>
                  <a:pt x="492" y="35"/>
                </a:lnTo>
                <a:lnTo>
                  <a:pt x="497" y="28"/>
                </a:lnTo>
                <a:lnTo>
                  <a:pt x="503" y="22"/>
                </a:lnTo>
                <a:lnTo>
                  <a:pt x="510" y="18"/>
                </a:lnTo>
                <a:lnTo>
                  <a:pt x="517" y="15"/>
                </a:lnTo>
                <a:lnTo>
                  <a:pt x="531" y="11"/>
                </a:lnTo>
                <a:lnTo>
                  <a:pt x="550" y="9"/>
                </a:lnTo>
                <a:lnTo>
                  <a:pt x="550" y="4"/>
                </a:lnTo>
                <a:lnTo>
                  <a:pt x="550" y="0"/>
                </a:lnTo>
                <a:lnTo>
                  <a:pt x="557" y="0"/>
                </a:lnTo>
                <a:lnTo>
                  <a:pt x="566" y="0"/>
                </a:lnTo>
                <a:lnTo>
                  <a:pt x="566" y="4"/>
                </a:lnTo>
                <a:lnTo>
                  <a:pt x="566" y="9"/>
                </a:lnTo>
                <a:lnTo>
                  <a:pt x="573" y="9"/>
                </a:lnTo>
                <a:lnTo>
                  <a:pt x="582" y="9"/>
                </a:lnTo>
                <a:lnTo>
                  <a:pt x="582" y="12"/>
                </a:lnTo>
                <a:lnTo>
                  <a:pt x="582" y="17"/>
                </a:lnTo>
                <a:lnTo>
                  <a:pt x="589" y="18"/>
                </a:lnTo>
                <a:lnTo>
                  <a:pt x="596" y="20"/>
                </a:lnTo>
                <a:lnTo>
                  <a:pt x="601" y="24"/>
                </a:lnTo>
                <a:lnTo>
                  <a:pt x="606" y="28"/>
                </a:lnTo>
                <a:lnTo>
                  <a:pt x="610" y="34"/>
                </a:lnTo>
                <a:lnTo>
                  <a:pt x="613" y="40"/>
                </a:lnTo>
                <a:lnTo>
                  <a:pt x="615" y="46"/>
                </a:lnTo>
                <a:lnTo>
                  <a:pt x="617" y="52"/>
                </a:lnTo>
                <a:lnTo>
                  <a:pt x="625" y="52"/>
                </a:lnTo>
                <a:lnTo>
                  <a:pt x="633" y="52"/>
                </a:lnTo>
                <a:lnTo>
                  <a:pt x="633" y="56"/>
                </a:lnTo>
                <a:lnTo>
                  <a:pt x="633" y="60"/>
                </a:lnTo>
                <a:lnTo>
                  <a:pt x="643" y="60"/>
                </a:lnTo>
                <a:lnTo>
                  <a:pt x="654" y="60"/>
                </a:lnTo>
                <a:lnTo>
                  <a:pt x="654" y="55"/>
                </a:lnTo>
                <a:lnTo>
                  <a:pt x="655" y="53"/>
                </a:lnTo>
                <a:lnTo>
                  <a:pt x="658" y="50"/>
                </a:lnTo>
                <a:lnTo>
                  <a:pt x="663" y="47"/>
                </a:lnTo>
                <a:lnTo>
                  <a:pt x="683" y="48"/>
                </a:lnTo>
                <a:lnTo>
                  <a:pt x="702" y="50"/>
                </a:lnTo>
                <a:lnTo>
                  <a:pt x="722" y="52"/>
                </a:lnTo>
                <a:lnTo>
                  <a:pt x="743" y="54"/>
                </a:lnTo>
                <a:lnTo>
                  <a:pt x="743" y="57"/>
                </a:lnTo>
                <a:lnTo>
                  <a:pt x="743" y="63"/>
                </a:lnTo>
                <a:lnTo>
                  <a:pt x="780" y="65"/>
                </a:lnTo>
                <a:lnTo>
                  <a:pt x="802" y="66"/>
                </a:lnTo>
                <a:lnTo>
                  <a:pt x="816" y="68"/>
                </a:lnTo>
                <a:lnTo>
                  <a:pt x="830" y="71"/>
                </a:lnTo>
                <a:lnTo>
                  <a:pt x="827" y="77"/>
                </a:lnTo>
                <a:lnTo>
                  <a:pt x="818" y="89"/>
                </a:lnTo>
                <a:lnTo>
                  <a:pt x="813" y="95"/>
                </a:lnTo>
                <a:lnTo>
                  <a:pt x="809" y="101"/>
                </a:lnTo>
                <a:lnTo>
                  <a:pt x="806" y="107"/>
                </a:lnTo>
                <a:lnTo>
                  <a:pt x="804" y="112"/>
                </a:lnTo>
                <a:lnTo>
                  <a:pt x="802" y="116"/>
                </a:lnTo>
                <a:lnTo>
                  <a:pt x="799" y="122"/>
                </a:lnTo>
                <a:lnTo>
                  <a:pt x="797" y="128"/>
                </a:lnTo>
                <a:lnTo>
                  <a:pt x="795" y="136"/>
                </a:lnTo>
                <a:lnTo>
                  <a:pt x="791" y="152"/>
                </a:lnTo>
                <a:lnTo>
                  <a:pt x="788" y="164"/>
                </a:lnTo>
                <a:lnTo>
                  <a:pt x="783" y="164"/>
                </a:lnTo>
                <a:lnTo>
                  <a:pt x="780" y="164"/>
                </a:lnTo>
                <a:lnTo>
                  <a:pt x="780" y="167"/>
                </a:lnTo>
                <a:lnTo>
                  <a:pt x="780" y="173"/>
                </a:lnTo>
                <a:lnTo>
                  <a:pt x="776" y="173"/>
                </a:lnTo>
                <a:lnTo>
                  <a:pt x="773" y="173"/>
                </a:lnTo>
                <a:lnTo>
                  <a:pt x="771" y="184"/>
                </a:lnTo>
                <a:lnTo>
                  <a:pt x="769" y="196"/>
                </a:lnTo>
                <a:lnTo>
                  <a:pt x="768" y="209"/>
                </a:lnTo>
                <a:lnTo>
                  <a:pt x="766" y="221"/>
                </a:lnTo>
                <a:lnTo>
                  <a:pt x="777" y="222"/>
                </a:lnTo>
                <a:lnTo>
                  <a:pt x="788" y="223"/>
                </a:lnTo>
                <a:lnTo>
                  <a:pt x="788" y="231"/>
                </a:lnTo>
                <a:lnTo>
                  <a:pt x="788" y="239"/>
                </a:lnTo>
                <a:lnTo>
                  <a:pt x="805" y="248"/>
                </a:lnTo>
                <a:lnTo>
                  <a:pt x="815" y="255"/>
                </a:lnTo>
                <a:lnTo>
                  <a:pt x="823" y="257"/>
                </a:lnTo>
                <a:lnTo>
                  <a:pt x="833" y="260"/>
                </a:lnTo>
                <a:lnTo>
                  <a:pt x="833" y="267"/>
                </a:lnTo>
                <a:lnTo>
                  <a:pt x="833" y="275"/>
                </a:lnTo>
                <a:lnTo>
                  <a:pt x="819" y="281"/>
                </a:lnTo>
                <a:lnTo>
                  <a:pt x="804" y="286"/>
                </a:lnTo>
                <a:lnTo>
                  <a:pt x="799" y="288"/>
                </a:lnTo>
                <a:lnTo>
                  <a:pt x="796" y="290"/>
                </a:lnTo>
                <a:lnTo>
                  <a:pt x="793" y="293"/>
                </a:lnTo>
                <a:lnTo>
                  <a:pt x="791" y="296"/>
                </a:lnTo>
                <a:lnTo>
                  <a:pt x="787" y="304"/>
                </a:lnTo>
                <a:lnTo>
                  <a:pt x="786" y="314"/>
                </a:lnTo>
                <a:lnTo>
                  <a:pt x="797" y="314"/>
                </a:lnTo>
                <a:lnTo>
                  <a:pt x="807" y="314"/>
                </a:lnTo>
                <a:lnTo>
                  <a:pt x="819" y="314"/>
                </a:lnTo>
                <a:lnTo>
                  <a:pt x="830" y="314"/>
                </a:lnTo>
                <a:lnTo>
                  <a:pt x="830" y="323"/>
                </a:lnTo>
                <a:lnTo>
                  <a:pt x="830" y="333"/>
                </a:lnTo>
                <a:lnTo>
                  <a:pt x="826" y="333"/>
                </a:lnTo>
                <a:lnTo>
                  <a:pt x="822" y="333"/>
                </a:lnTo>
                <a:lnTo>
                  <a:pt x="822" y="341"/>
                </a:lnTo>
                <a:lnTo>
                  <a:pt x="822" y="349"/>
                </a:lnTo>
                <a:lnTo>
                  <a:pt x="819" y="349"/>
                </a:lnTo>
                <a:lnTo>
                  <a:pt x="814" y="349"/>
                </a:lnTo>
                <a:lnTo>
                  <a:pt x="813" y="361"/>
                </a:lnTo>
                <a:lnTo>
                  <a:pt x="812" y="374"/>
                </a:lnTo>
                <a:lnTo>
                  <a:pt x="811" y="386"/>
                </a:lnTo>
                <a:lnTo>
                  <a:pt x="810" y="399"/>
                </a:lnTo>
                <a:lnTo>
                  <a:pt x="807" y="401"/>
                </a:lnTo>
                <a:lnTo>
                  <a:pt x="805" y="403"/>
                </a:lnTo>
                <a:lnTo>
                  <a:pt x="804" y="406"/>
                </a:lnTo>
                <a:lnTo>
                  <a:pt x="803" y="408"/>
                </a:lnTo>
                <a:lnTo>
                  <a:pt x="802" y="415"/>
                </a:lnTo>
                <a:lnTo>
                  <a:pt x="802" y="423"/>
                </a:lnTo>
                <a:lnTo>
                  <a:pt x="806" y="438"/>
                </a:lnTo>
                <a:lnTo>
                  <a:pt x="811" y="451"/>
                </a:lnTo>
                <a:lnTo>
                  <a:pt x="821" y="452"/>
                </a:lnTo>
                <a:lnTo>
                  <a:pt x="830" y="453"/>
                </a:lnTo>
                <a:lnTo>
                  <a:pt x="831" y="453"/>
                </a:lnTo>
                <a:lnTo>
                  <a:pt x="832" y="453"/>
                </a:lnTo>
                <a:lnTo>
                  <a:pt x="833" y="451"/>
                </a:lnTo>
                <a:lnTo>
                  <a:pt x="833" y="447"/>
                </a:lnTo>
                <a:lnTo>
                  <a:pt x="834" y="436"/>
                </a:lnTo>
                <a:lnTo>
                  <a:pt x="834" y="412"/>
                </a:lnTo>
                <a:lnTo>
                  <a:pt x="854" y="412"/>
                </a:lnTo>
                <a:lnTo>
                  <a:pt x="874" y="412"/>
                </a:lnTo>
                <a:lnTo>
                  <a:pt x="893" y="412"/>
                </a:lnTo>
                <a:lnTo>
                  <a:pt x="914" y="412"/>
                </a:lnTo>
                <a:lnTo>
                  <a:pt x="914" y="416"/>
                </a:lnTo>
                <a:lnTo>
                  <a:pt x="914" y="421"/>
                </a:lnTo>
                <a:lnTo>
                  <a:pt x="914" y="432"/>
                </a:lnTo>
                <a:lnTo>
                  <a:pt x="915" y="444"/>
                </a:lnTo>
                <a:lnTo>
                  <a:pt x="920" y="449"/>
                </a:lnTo>
                <a:lnTo>
                  <a:pt x="928" y="452"/>
                </a:lnTo>
                <a:lnTo>
                  <a:pt x="946" y="456"/>
                </a:lnTo>
                <a:lnTo>
                  <a:pt x="979" y="462"/>
                </a:lnTo>
                <a:lnTo>
                  <a:pt x="977" y="477"/>
                </a:lnTo>
                <a:lnTo>
                  <a:pt x="976" y="492"/>
                </a:lnTo>
                <a:lnTo>
                  <a:pt x="975" y="492"/>
                </a:lnTo>
                <a:lnTo>
                  <a:pt x="974" y="493"/>
                </a:lnTo>
                <a:lnTo>
                  <a:pt x="973" y="493"/>
                </a:lnTo>
                <a:lnTo>
                  <a:pt x="973" y="495"/>
                </a:lnTo>
                <a:lnTo>
                  <a:pt x="972" y="501"/>
                </a:lnTo>
                <a:lnTo>
                  <a:pt x="972" y="514"/>
                </a:lnTo>
                <a:lnTo>
                  <a:pt x="978" y="519"/>
                </a:lnTo>
                <a:lnTo>
                  <a:pt x="987" y="522"/>
                </a:lnTo>
                <a:lnTo>
                  <a:pt x="996" y="524"/>
                </a:lnTo>
                <a:lnTo>
                  <a:pt x="1006" y="526"/>
                </a:lnTo>
                <a:lnTo>
                  <a:pt x="1027" y="527"/>
                </a:lnTo>
                <a:lnTo>
                  <a:pt x="1046" y="528"/>
                </a:lnTo>
                <a:lnTo>
                  <a:pt x="1054" y="528"/>
                </a:lnTo>
                <a:lnTo>
                  <a:pt x="1063" y="528"/>
                </a:lnTo>
                <a:lnTo>
                  <a:pt x="1072" y="528"/>
                </a:lnTo>
                <a:lnTo>
                  <a:pt x="1081" y="529"/>
                </a:lnTo>
                <a:lnTo>
                  <a:pt x="1082" y="547"/>
                </a:lnTo>
                <a:lnTo>
                  <a:pt x="1084" y="563"/>
                </a:lnTo>
                <a:lnTo>
                  <a:pt x="1086" y="569"/>
                </a:lnTo>
                <a:lnTo>
                  <a:pt x="1091" y="574"/>
                </a:lnTo>
                <a:lnTo>
                  <a:pt x="1093" y="577"/>
                </a:lnTo>
                <a:lnTo>
                  <a:pt x="1098" y="579"/>
                </a:lnTo>
                <a:lnTo>
                  <a:pt x="1102" y="580"/>
                </a:lnTo>
                <a:lnTo>
                  <a:pt x="1106" y="582"/>
                </a:lnTo>
                <a:lnTo>
                  <a:pt x="1106" y="588"/>
                </a:lnTo>
                <a:lnTo>
                  <a:pt x="1107" y="594"/>
                </a:lnTo>
                <a:lnTo>
                  <a:pt x="1113" y="594"/>
                </a:lnTo>
                <a:lnTo>
                  <a:pt x="1120" y="595"/>
                </a:lnTo>
                <a:lnTo>
                  <a:pt x="1121" y="602"/>
                </a:lnTo>
                <a:lnTo>
                  <a:pt x="1122" y="610"/>
                </a:lnTo>
                <a:lnTo>
                  <a:pt x="1118" y="610"/>
                </a:lnTo>
                <a:lnTo>
                  <a:pt x="1114" y="610"/>
                </a:lnTo>
                <a:lnTo>
                  <a:pt x="1114" y="614"/>
                </a:lnTo>
                <a:lnTo>
                  <a:pt x="1114" y="618"/>
                </a:lnTo>
                <a:lnTo>
                  <a:pt x="1111" y="618"/>
                </a:lnTo>
                <a:lnTo>
                  <a:pt x="1107" y="618"/>
                </a:lnTo>
                <a:lnTo>
                  <a:pt x="1107" y="622"/>
                </a:lnTo>
                <a:lnTo>
                  <a:pt x="1107" y="626"/>
                </a:lnTo>
                <a:lnTo>
                  <a:pt x="1098" y="630"/>
                </a:lnTo>
                <a:lnTo>
                  <a:pt x="1089" y="633"/>
                </a:lnTo>
                <a:lnTo>
                  <a:pt x="1086" y="635"/>
                </a:lnTo>
                <a:lnTo>
                  <a:pt x="1083" y="638"/>
                </a:lnTo>
                <a:lnTo>
                  <a:pt x="1080" y="643"/>
                </a:lnTo>
                <a:lnTo>
                  <a:pt x="1079" y="647"/>
                </a:lnTo>
                <a:lnTo>
                  <a:pt x="1071" y="647"/>
                </a:lnTo>
                <a:lnTo>
                  <a:pt x="1063" y="647"/>
                </a:lnTo>
                <a:lnTo>
                  <a:pt x="1063" y="650"/>
                </a:lnTo>
                <a:lnTo>
                  <a:pt x="1063" y="654"/>
                </a:lnTo>
                <a:lnTo>
                  <a:pt x="1058" y="654"/>
                </a:lnTo>
                <a:lnTo>
                  <a:pt x="1055" y="654"/>
                </a:lnTo>
                <a:lnTo>
                  <a:pt x="1055" y="657"/>
                </a:lnTo>
                <a:lnTo>
                  <a:pt x="1055" y="662"/>
                </a:lnTo>
                <a:lnTo>
                  <a:pt x="1046" y="665"/>
                </a:lnTo>
                <a:lnTo>
                  <a:pt x="1036" y="669"/>
                </a:lnTo>
                <a:lnTo>
                  <a:pt x="1028" y="676"/>
                </a:lnTo>
                <a:lnTo>
                  <a:pt x="1020" y="682"/>
                </a:lnTo>
                <a:lnTo>
                  <a:pt x="1004" y="695"/>
                </a:lnTo>
                <a:lnTo>
                  <a:pt x="988" y="708"/>
                </a:lnTo>
                <a:lnTo>
                  <a:pt x="986" y="714"/>
                </a:lnTo>
                <a:lnTo>
                  <a:pt x="982" y="721"/>
                </a:lnTo>
                <a:lnTo>
                  <a:pt x="978" y="729"/>
                </a:lnTo>
                <a:lnTo>
                  <a:pt x="974" y="736"/>
                </a:lnTo>
                <a:lnTo>
                  <a:pt x="969" y="743"/>
                </a:lnTo>
                <a:lnTo>
                  <a:pt x="964" y="749"/>
                </a:lnTo>
                <a:lnTo>
                  <a:pt x="958" y="755"/>
                </a:lnTo>
                <a:lnTo>
                  <a:pt x="952" y="758"/>
                </a:lnTo>
                <a:lnTo>
                  <a:pt x="952" y="765"/>
                </a:lnTo>
                <a:lnTo>
                  <a:pt x="952" y="773"/>
                </a:lnTo>
                <a:lnTo>
                  <a:pt x="955" y="773"/>
                </a:lnTo>
                <a:lnTo>
                  <a:pt x="960" y="773"/>
                </a:lnTo>
                <a:lnTo>
                  <a:pt x="960" y="784"/>
                </a:lnTo>
                <a:lnTo>
                  <a:pt x="962" y="796"/>
                </a:lnTo>
                <a:lnTo>
                  <a:pt x="970" y="797"/>
                </a:lnTo>
                <a:lnTo>
                  <a:pt x="978" y="798"/>
                </a:lnTo>
                <a:lnTo>
                  <a:pt x="987" y="800"/>
                </a:lnTo>
                <a:lnTo>
                  <a:pt x="995" y="802"/>
                </a:lnTo>
                <a:lnTo>
                  <a:pt x="998" y="787"/>
                </a:lnTo>
                <a:lnTo>
                  <a:pt x="1002" y="775"/>
                </a:lnTo>
                <a:lnTo>
                  <a:pt x="1005" y="771"/>
                </a:lnTo>
                <a:lnTo>
                  <a:pt x="1008" y="767"/>
                </a:lnTo>
                <a:lnTo>
                  <a:pt x="1014" y="763"/>
                </a:lnTo>
                <a:lnTo>
                  <a:pt x="1019" y="758"/>
                </a:lnTo>
                <a:lnTo>
                  <a:pt x="1019" y="762"/>
                </a:lnTo>
                <a:lnTo>
                  <a:pt x="1019" y="766"/>
                </a:lnTo>
                <a:lnTo>
                  <a:pt x="1029" y="766"/>
                </a:lnTo>
                <a:lnTo>
                  <a:pt x="1039" y="766"/>
                </a:lnTo>
                <a:lnTo>
                  <a:pt x="1039" y="762"/>
                </a:lnTo>
                <a:lnTo>
                  <a:pt x="1039" y="758"/>
                </a:lnTo>
                <a:lnTo>
                  <a:pt x="1056" y="749"/>
                </a:lnTo>
                <a:lnTo>
                  <a:pt x="1071" y="743"/>
                </a:lnTo>
                <a:lnTo>
                  <a:pt x="1082" y="738"/>
                </a:lnTo>
                <a:lnTo>
                  <a:pt x="1091" y="735"/>
                </a:lnTo>
                <a:lnTo>
                  <a:pt x="1096" y="735"/>
                </a:lnTo>
                <a:lnTo>
                  <a:pt x="1101" y="735"/>
                </a:lnTo>
                <a:lnTo>
                  <a:pt x="1106" y="736"/>
                </a:lnTo>
                <a:lnTo>
                  <a:pt x="1111" y="737"/>
                </a:lnTo>
                <a:lnTo>
                  <a:pt x="1122" y="743"/>
                </a:lnTo>
                <a:lnTo>
                  <a:pt x="1136" y="752"/>
                </a:lnTo>
                <a:lnTo>
                  <a:pt x="1143" y="753"/>
                </a:lnTo>
                <a:lnTo>
                  <a:pt x="1151" y="755"/>
                </a:lnTo>
                <a:lnTo>
                  <a:pt x="1159" y="756"/>
                </a:lnTo>
                <a:lnTo>
                  <a:pt x="1167" y="758"/>
                </a:lnTo>
                <a:lnTo>
                  <a:pt x="1167" y="762"/>
                </a:lnTo>
                <a:lnTo>
                  <a:pt x="1167" y="766"/>
                </a:lnTo>
                <a:lnTo>
                  <a:pt x="1171" y="766"/>
                </a:lnTo>
                <a:lnTo>
                  <a:pt x="1174" y="766"/>
                </a:lnTo>
                <a:lnTo>
                  <a:pt x="1174" y="770"/>
                </a:lnTo>
                <a:lnTo>
                  <a:pt x="1174" y="773"/>
                </a:lnTo>
                <a:lnTo>
                  <a:pt x="1178" y="773"/>
                </a:lnTo>
                <a:lnTo>
                  <a:pt x="1183" y="773"/>
                </a:lnTo>
                <a:lnTo>
                  <a:pt x="1179" y="783"/>
                </a:lnTo>
                <a:lnTo>
                  <a:pt x="1176" y="794"/>
                </a:lnTo>
                <a:lnTo>
                  <a:pt x="1141" y="802"/>
                </a:lnTo>
                <a:lnTo>
                  <a:pt x="1115" y="807"/>
                </a:lnTo>
                <a:lnTo>
                  <a:pt x="1110" y="809"/>
                </a:lnTo>
                <a:lnTo>
                  <a:pt x="1105" y="813"/>
                </a:lnTo>
                <a:lnTo>
                  <a:pt x="1101" y="816"/>
                </a:lnTo>
                <a:lnTo>
                  <a:pt x="1095" y="820"/>
                </a:lnTo>
                <a:lnTo>
                  <a:pt x="1091" y="826"/>
                </a:lnTo>
                <a:lnTo>
                  <a:pt x="1086" y="832"/>
                </a:lnTo>
                <a:lnTo>
                  <a:pt x="1082" y="841"/>
                </a:lnTo>
                <a:lnTo>
                  <a:pt x="1078" y="851"/>
                </a:lnTo>
                <a:lnTo>
                  <a:pt x="1079" y="859"/>
                </a:lnTo>
                <a:lnTo>
                  <a:pt x="1080" y="869"/>
                </a:lnTo>
                <a:lnTo>
                  <a:pt x="1079" y="878"/>
                </a:lnTo>
                <a:lnTo>
                  <a:pt x="1078" y="888"/>
                </a:lnTo>
                <a:lnTo>
                  <a:pt x="1074" y="907"/>
                </a:lnTo>
                <a:lnTo>
                  <a:pt x="1071" y="925"/>
                </a:lnTo>
                <a:lnTo>
                  <a:pt x="1080" y="927"/>
                </a:lnTo>
                <a:lnTo>
                  <a:pt x="1090" y="929"/>
                </a:lnTo>
                <a:lnTo>
                  <a:pt x="1089" y="938"/>
                </a:lnTo>
                <a:lnTo>
                  <a:pt x="1087" y="948"/>
                </a:lnTo>
                <a:lnTo>
                  <a:pt x="1086" y="960"/>
                </a:lnTo>
                <a:lnTo>
                  <a:pt x="1085" y="970"/>
                </a:lnTo>
                <a:lnTo>
                  <a:pt x="1080" y="972"/>
                </a:lnTo>
                <a:lnTo>
                  <a:pt x="1077" y="973"/>
                </a:lnTo>
                <a:lnTo>
                  <a:pt x="1077" y="994"/>
                </a:lnTo>
                <a:lnTo>
                  <a:pt x="1077" y="1014"/>
                </a:lnTo>
                <a:lnTo>
                  <a:pt x="1077" y="1034"/>
                </a:lnTo>
                <a:lnTo>
                  <a:pt x="1078" y="1053"/>
                </a:lnTo>
                <a:lnTo>
                  <a:pt x="1076" y="1054"/>
                </a:lnTo>
                <a:lnTo>
                  <a:pt x="1074" y="1056"/>
                </a:lnTo>
                <a:lnTo>
                  <a:pt x="1073" y="1061"/>
                </a:lnTo>
                <a:lnTo>
                  <a:pt x="1072" y="1068"/>
                </a:lnTo>
                <a:lnTo>
                  <a:pt x="1055" y="1070"/>
                </a:lnTo>
                <a:lnTo>
                  <a:pt x="1039" y="1072"/>
                </a:lnTo>
                <a:lnTo>
                  <a:pt x="1033" y="1074"/>
                </a:lnTo>
                <a:lnTo>
                  <a:pt x="1028" y="1078"/>
                </a:lnTo>
                <a:lnTo>
                  <a:pt x="1023" y="1084"/>
                </a:lnTo>
                <a:lnTo>
                  <a:pt x="1019" y="1093"/>
                </a:lnTo>
                <a:lnTo>
                  <a:pt x="1016" y="1093"/>
                </a:lnTo>
                <a:lnTo>
                  <a:pt x="1011" y="1093"/>
                </a:lnTo>
                <a:lnTo>
                  <a:pt x="1011" y="1096"/>
                </a:lnTo>
                <a:lnTo>
                  <a:pt x="1011" y="1101"/>
                </a:lnTo>
                <a:lnTo>
                  <a:pt x="1007" y="1101"/>
                </a:lnTo>
                <a:lnTo>
                  <a:pt x="1003" y="1101"/>
                </a:lnTo>
                <a:lnTo>
                  <a:pt x="1003" y="1104"/>
                </a:lnTo>
                <a:lnTo>
                  <a:pt x="1003" y="1107"/>
                </a:lnTo>
                <a:lnTo>
                  <a:pt x="999" y="1107"/>
                </a:lnTo>
                <a:lnTo>
                  <a:pt x="995" y="1107"/>
                </a:lnTo>
                <a:lnTo>
                  <a:pt x="992" y="1115"/>
                </a:lnTo>
                <a:lnTo>
                  <a:pt x="989" y="1125"/>
                </a:lnTo>
                <a:lnTo>
                  <a:pt x="978" y="1126"/>
                </a:lnTo>
                <a:lnTo>
                  <a:pt x="968" y="1128"/>
                </a:lnTo>
                <a:lnTo>
                  <a:pt x="968" y="1132"/>
                </a:lnTo>
                <a:lnTo>
                  <a:pt x="968" y="1136"/>
                </a:lnTo>
                <a:lnTo>
                  <a:pt x="960" y="1136"/>
                </a:lnTo>
                <a:lnTo>
                  <a:pt x="952" y="1136"/>
                </a:lnTo>
                <a:lnTo>
                  <a:pt x="952" y="1140"/>
                </a:lnTo>
                <a:lnTo>
                  <a:pt x="952" y="1143"/>
                </a:lnTo>
                <a:lnTo>
                  <a:pt x="940" y="1148"/>
                </a:lnTo>
                <a:lnTo>
                  <a:pt x="928" y="1152"/>
                </a:lnTo>
                <a:lnTo>
                  <a:pt x="926" y="1161"/>
                </a:lnTo>
                <a:lnTo>
                  <a:pt x="925" y="1169"/>
                </a:lnTo>
                <a:lnTo>
                  <a:pt x="924" y="1178"/>
                </a:lnTo>
                <a:lnTo>
                  <a:pt x="924" y="1186"/>
                </a:lnTo>
                <a:lnTo>
                  <a:pt x="924" y="1203"/>
                </a:lnTo>
                <a:lnTo>
                  <a:pt x="925" y="1220"/>
                </a:lnTo>
                <a:lnTo>
                  <a:pt x="913" y="1229"/>
                </a:lnTo>
                <a:lnTo>
                  <a:pt x="898" y="1239"/>
                </a:lnTo>
                <a:lnTo>
                  <a:pt x="885" y="1249"/>
                </a:lnTo>
                <a:lnTo>
                  <a:pt x="876" y="1256"/>
                </a:lnTo>
                <a:lnTo>
                  <a:pt x="870" y="1237"/>
                </a:lnTo>
                <a:lnTo>
                  <a:pt x="866" y="1221"/>
                </a:lnTo>
                <a:lnTo>
                  <a:pt x="862" y="1206"/>
                </a:lnTo>
                <a:lnTo>
                  <a:pt x="860" y="1188"/>
                </a:lnTo>
                <a:lnTo>
                  <a:pt x="844" y="1183"/>
                </a:lnTo>
                <a:lnTo>
                  <a:pt x="832" y="1179"/>
                </a:lnTo>
                <a:lnTo>
                  <a:pt x="826" y="1178"/>
                </a:lnTo>
                <a:lnTo>
                  <a:pt x="819" y="1177"/>
                </a:lnTo>
                <a:lnTo>
                  <a:pt x="811" y="1178"/>
                </a:lnTo>
                <a:lnTo>
                  <a:pt x="803" y="1180"/>
                </a:lnTo>
                <a:close/>
              </a:path>
            </a:pathLst>
          </a:custGeom>
          <a:solidFill>
            <a:srgbClr val="62E13F"/>
          </a:solidFill>
          <a:ln w="12700" cap="flat" cmpd="sng" algn="ctr">
            <a:solidFill>
              <a:srgbClr val="808080">
                <a:lumMod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>
            <a:glow rad="38100">
              <a:schemeClr val="accent1">
                <a:lumMod val="100000"/>
              </a:schemeClr>
            </a:glow>
          </a:effectLst>
          <a:scene3d>
            <a:camera prst="orthographicFront"/>
            <a:lightRig rig="threePt" dir="t"/>
          </a:scene3d>
          <a:sp3d>
            <a:bevelT w="0" h="0"/>
          </a:sp3d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8" name="Freeform 221">
            <a:extLst>
              <a:ext uri="{FF2B5EF4-FFF2-40B4-BE49-F238E27FC236}">
                <a16:creationId xmlns:a16="http://schemas.microsoft.com/office/drawing/2014/main" id="{7318C518-A952-40B3-994F-5D5BFBB56458}"/>
              </a:ext>
            </a:extLst>
          </p:cNvPr>
          <p:cNvSpPr>
            <a:spLocks/>
          </p:cNvSpPr>
          <p:nvPr/>
        </p:nvSpPr>
        <p:spPr bwMode="auto">
          <a:xfrm>
            <a:off x="8649440" y="5559132"/>
            <a:ext cx="881232" cy="677115"/>
          </a:xfrm>
          <a:custGeom>
            <a:avLst/>
            <a:gdLst>
              <a:gd name="T0" fmla="*/ 2147483646 w 2164"/>
              <a:gd name="T1" fmla="*/ 2147483646 h 1653"/>
              <a:gd name="T2" fmla="*/ 2147483646 w 2164"/>
              <a:gd name="T3" fmla="*/ 2147483646 h 1653"/>
              <a:gd name="T4" fmla="*/ 2147483646 w 2164"/>
              <a:gd name="T5" fmla="*/ 2147483646 h 1653"/>
              <a:gd name="T6" fmla="*/ 2147483646 w 2164"/>
              <a:gd name="T7" fmla="*/ 2147483646 h 1653"/>
              <a:gd name="T8" fmla="*/ 2147483646 w 2164"/>
              <a:gd name="T9" fmla="*/ 2147483646 h 1653"/>
              <a:gd name="T10" fmla="*/ 2147483646 w 2164"/>
              <a:gd name="T11" fmla="*/ 2147483646 h 1653"/>
              <a:gd name="T12" fmla="*/ 2147483646 w 2164"/>
              <a:gd name="T13" fmla="*/ 2147483646 h 1653"/>
              <a:gd name="T14" fmla="*/ 2147483646 w 2164"/>
              <a:gd name="T15" fmla="*/ 2147483646 h 1653"/>
              <a:gd name="T16" fmla="*/ 2147483646 w 2164"/>
              <a:gd name="T17" fmla="*/ 2147483646 h 1653"/>
              <a:gd name="T18" fmla="*/ 2147483646 w 2164"/>
              <a:gd name="T19" fmla="*/ 2147483646 h 1653"/>
              <a:gd name="T20" fmla="*/ 2147483646 w 2164"/>
              <a:gd name="T21" fmla="*/ 2147483646 h 1653"/>
              <a:gd name="T22" fmla="*/ 2147483646 w 2164"/>
              <a:gd name="T23" fmla="*/ 2147483646 h 1653"/>
              <a:gd name="T24" fmla="*/ 2147483646 w 2164"/>
              <a:gd name="T25" fmla="*/ 2147483646 h 1653"/>
              <a:gd name="T26" fmla="*/ 2147483646 w 2164"/>
              <a:gd name="T27" fmla="*/ 2147483646 h 1653"/>
              <a:gd name="T28" fmla="*/ 2147483646 w 2164"/>
              <a:gd name="T29" fmla="*/ 2147483646 h 1653"/>
              <a:gd name="T30" fmla="*/ 2147483646 w 2164"/>
              <a:gd name="T31" fmla="*/ 2147483646 h 1653"/>
              <a:gd name="T32" fmla="*/ 2147483646 w 2164"/>
              <a:gd name="T33" fmla="*/ 2147483646 h 1653"/>
              <a:gd name="T34" fmla="*/ 2147483646 w 2164"/>
              <a:gd name="T35" fmla="*/ 2147483646 h 1653"/>
              <a:gd name="T36" fmla="*/ 2147483646 w 2164"/>
              <a:gd name="T37" fmla="*/ 2147483646 h 1653"/>
              <a:gd name="T38" fmla="*/ 2147483646 w 2164"/>
              <a:gd name="T39" fmla="*/ 2147483646 h 1653"/>
              <a:gd name="T40" fmla="*/ 2147483646 w 2164"/>
              <a:gd name="T41" fmla="*/ 2147483646 h 1653"/>
              <a:gd name="T42" fmla="*/ 2147483646 w 2164"/>
              <a:gd name="T43" fmla="*/ 2147483646 h 1653"/>
              <a:gd name="T44" fmla="*/ 2147483646 w 2164"/>
              <a:gd name="T45" fmla="*/ 2147483646 h 1653"/>
              <a:gd name="T46" fmla="*/ 2147483646 w 2164"/>
              <a:gd name="T47" fmla="*/ 2147483646 h 1653"/>
              <a:gd name="T48" fmla="*/ 2147483646 w 2164"/>
              <a:gd name="T49" fmla="*/ 2147483646 h 1653"/>
              <a:gd name="T50" fmla="*/ 2147483646 w 2164"/>
              <a:gd name="T51" fmla="*/ 2147483646 h 1653"/>
              <a:gd name="T52" fmla="*/ 2147483646 w 2164"/>
              <a:gd name="T53" fmla="*/ 2147483646 h 1653"/>
              <a:gd name="T54" fmla="*/ 2147483646 w 2164"/>
              <a:gd name="T55" fmla="*/ 2147483646 h 1653"/>
              <a:gd name="T56" fmla="*/ 2147483646 w 2164"/>
              <a:gd name="T57" fmla="*/ 2147483646 h 1653"/>
              <a:gd name="T58" fmla="*/ 2147483646 w 2164"/>
              <a:gd name="T59" fmla="*/ 2147483646 h 1653"/>
              <a:gd name="T60" fmla="*/ 2147483646 w 2164"/>
              <a:gd name="T61" fmla="*/ 2147483646 h 1653"/>
              <a:gd name="T62" fmla="*/ 2147483646 w 2164"/>
              <a:gd name="T63" fmla="*/ 2147483646 h 1653"/>
              <a:gd name="T64" fmla="*/ 2147483646 w 2164"/>
              <a:gd name="T65" fmla="*/ 0 h 1653"/>
              <a:gd name="T66" fmla="*/ 2147483646 w 2164"/>
              <a:gd name="T67" fmla="*/ 2147483646 h 1653"/>
              <a:gd name="T68" fmla="*/ 2147483646 w 2164"/>
              <a:gd name="T69" fmla="*/ 2147483646 h 1653"/>
              <a:gd name="T70" fmla="*/ 2147483646 w 2164"/>
              <a:gd name="T71" fmla="*/ 2147483646 h 1653"/>
              <a:gd name="T72" fmla="*/ 2147483646 w 2164"/>
              <a:gd name="T73" fmla="*/ 2147483646 h 1653"/>
              <a:gd name="T74" fmla="*/ 2147483646 w 2164"/>
              <a:gd name="T75" fmla="*/ 2147483646 h 1653"/>
              <a:gd name="T76" fmla="*/ 2147483646 w 2164"/>
              <a:gd name="T77" fmla="*/ 2147483646 h 1653"/>
              <a:gd name="T78" fmla="*/ 2147483646 w 2164"/>
              <a:gd name="T79" fmla="*/ 2147483646 h 1653"/>
              <a:gd name="T80" fmla="*/ 2147483646 w 2164"/>
              <a:gd name="T81" fmla="*/ 2147483646 h 1653"/>
              <a:gd name="T82" fmla="*/ 2147483646 w 2164"/>
              <a:gd name="T83" fmla="*/ 2147483646 h 1653"/>
              <a:gd name="T84" fmla="*/ 2147483646 w 2164"/>
              <a:gd name="T85" fmla="*/ 2147483646 h 1653"/>
              <a:gd name="T86" fmla="*/ 2147483646 w 2164"/>
              <a:gd name="T87" fmla="*/ 2147483646 h 1653"/>
              <a:gd name="T88" fmla="*/ 2147483646 w 2164"/>
              <a:gd name="T89" fmla="*/ 2147483646 h 1653"/>
              <a:gd name="T90" fmla="*/ 2147483646 w 2164"/>
              <a:gd name="T91" fmla="*/ 2147483646 h 1653"/>
              <a:gd name="T92" fmla="*/ 2147483646 w 2164"/>
              <a:gd name="T93" fmla="*/ 2147483646 h 1653"/>
              <a:gd name="T94" fmla="*/ 2147483646 w 2164"/>
              <a:gd name="T95" fmla="*/ 2147483646 h 1653"/>
              <a:gd name="T96" fmla="*/ 2147483646 w 2164"/>
              <a:gd name="T97" fmla="*/ 2147483646 h 1653"/>
              <a:gd name="T98" fmla="*/ 2147483646 w 2164"/>
              <a:gd name="T99" fmla="*/ 2147483646 h 1653"/>
              <a:gd name="T100" fmla="*/ 2147483646 w 2164"/>
              <a:gd name="T101" fmla="*/ 2147483646 h 1653"/>
              <a:gd name="T102" fmla="*/ 2147483646 w 2164"/>
              <a:gd name="T103" fmla="*/ 2147483646 h 1653"/>
              <a:gd name="T104" fmla="*/ 2147483646 w 2164"/>
              <a:gd name="T105" fmla="*/ 2147483646 h 1653"/>
              <a:gd name="T106" fmla="*/ 2147483646 w 2164"/>
              <a:gd name="T107" fmla="*/ 2147483646 h 1653"/>
              <a:gd name="T108" fmla="*/ 2147483646 w 2164"/>
              <a:gd name="T109" fmla="*/ 2147483646 h 1653"/>
              <a:gd name="T110" fmla="*/ 2147483646 w 2164"/>
              <a:gd name="T111" fmla="*/ 2147483646 h 1653"/>
              <a:gd name="T112" fmla="*/ 2147483646 w 2164"/>
              <a:gd name="T113" fmla="*/ 2147483646 h 1653"/>
              <a:gd name="T114" fmla="*/ 2147483646 w 2164"/>
              <a:gd name="T115" fmla="*/ 2147483646 h 1653"/>
              <a:gd name="T116" fmla="*/ 2147483646 w 2164"/>
              <a:gd name="T117" fmla="*/ 2147483646 h 1653"/>
              <a:gd name="T118" fmla="*/ 2147483646 w 2164"/>
              <a:gd name="T119" fmla="*/ 2147483646 h 1653"/>
              <a:gd name="T120" fmla="*/ 2147483646 w 2164"/>
              <a:gd name="T121" fmla="*/ 2147483646 h 1653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2164"/>
              <a:gd name="T184" fmla="*/ 0 h 1653"/>
              <a:gd name="T185" fmla="*/ 2164 w 2164"/>
              <a:gd name="T186" fmla="*/ 1653 h 1653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2164" h="1653">
                <a:moveTo>
                  <a:pt x="1275" y="1653"/>
                </a:moveTo>
                <a:lnTo>
                  <a:pt x="1273" y="1650"/>
                </a:lnTo>
                <a:lnTo>
                  <a:pt x="1271" y="1647"/>
                </a:lnTo>
                <a:lnTo>
                  <a:pt x="1259" y="1647"/>
                </a:lnTo>
                <a:lnTo>
                  <a:pt x="1248" y="1646"/>
                </a:lnTo>
                <a:lnTo>
                  <a:pt x="1238" y="1645"/>
                </a:lnTo>
                <a:lnTo>
                  <a:pt x="1226" y="1645"/>
                </a:lnTo>
                <a:lnTo>
                  <a:pt x="1226" y="1641"/>
                </a:lnTo>
                <a:lnTo>
                  <a:pt x="1226" y="1636"/>
                </a:lnTo>
                <a:lnTo>
                  <a:pt x="1201" y="1631"/>
                </a:lnTo>
                <a:lnTo>
                  <a:pt x="1174" y="1627"/>
                </a:lnTo>
                <a:lnTo>
                  <a:pt x="1161" y="1625"/>
                </a:lnTo>
                <a:lnTo>
                  <a:pt x="1148" y="1622"/>
                </a:lnTo>
                <a:lnTo>
                  <a:pt x="1135" y="1619"/>
                </a:lnTo>
                <a:lnTo>
                  <a:pt x="1124" y="1615"/>
                </a:lnTo>
                <a:lnTo>
                  <a:pt x="1112" y="1609"/>
                </a:lnTo>
                <a:lnTo>
                  <a:pt x="1102" y="1604"/>
                </a:lnTo>
                <a:lnTo>
                  <a:pt x="1091" y="1597"/>
                </a:lnTo>
                <a:lnTo>
                  <a:pt x="1083" y="1589"/>
                </a:lnTo>
                <a:lnTo>
                  <a:pt x="1076" y="1579"/>
                </a:lnTo>
                <a:lnTo>
                  <a:pt x="1070" y="1568"/>
                </a:lnTo>
                <a:lnTo>
                  <a:pt x="1068" y="1563"/>
                </a:lnTo>
                <a:lnTo>
                  <a:pt x="1066" y="1555"/>
                </a:lnTo>
                <a:lnTo>
                  <a:pt x="1064" y="1548"/>
                </a:lnTo>
                <a:lnTo>
                  <a:pt x="1063" y="1541"/>
                </a:lnTo>
                <a:lnTo>
                  <a:pt x="1045" y="1542"/>
                </a:lnTo>
                <a:lnTo>
                  <a:pt x="1026" y="1543"/>
                </a:lnTo>
                <a:lnTo>
                  <a:pt x="1007" y="1544"/>
                </a:lnTo>
                <a:lnTo>
                  <a:pt x="989" y="1544"/>
                </a:lnTo>
                <a:lnTo>
                  <a:pt x="984" y="1536"/>
                </a:lnTo>
                <a:lnTo>
                  <a:pt x="979" y="1529"/>
                </a:lnTo>
                <a:lnTo>
                  <a:pt x="991" y="1529"/>
                </a:lnTo>
                <a:lnTo>
                  <a:pt x="1003" y="1529"/>
                </a:lnTo>
                <a:lnTo>
                  <a:pt x="1003" y="1525"/>
                </a:lnTo>
                <a:lnTo>
                  <a:pt x="1003" y="1521"/>
                </a:lnTo>
                <a:lnTo>
                  <a:pt x="1007" y="1521"/>
                </a:lnTo>
                <a:lnTo>
                  <a:pt x="1012" y="1521"/>
                </a:lnTo>
                <a:lnTo>
                  <a:pt x="1012" y="1517"/>
                </a:lnTo>
                <a:lnTo>
                  <a:pt x="1012" y="1513"/>
                </a:lnTo>
                <a:lnTo>
                  <a:pt x="1023" y="1507"/>
                </a:lnTo>
                <a:lnTo>
                  <a:pt x="1035" y="1500"/>
                </a:lnTo>
                <a:lnTo>
                  <a:pt x="1047" y="1495"/>
                </a:lnTo>
                <a:lnTo>
                  <a:pt x="1059" y="1489"/>
                </a:lnTo>
                <a:lnTo>
                  <a:pt x="1059" y="1475"/>
                </a:lnTo>
                <a:lnTo>
                  <a:pt x="1059" y="1461"/>
                </a:lnTo>
                <a:lnTo>
                  <a:pt x="1059" y="1451"/>
                </a:lnTo>
                <a:lnTo>
                  <a:pt x="1061" y="1440"/>
                </a:lnTo>
                <a:lnTo>
                  <a:pt x="1062" y="1436"/>
                </a:lnTo>
                <a:lnTo>
                  <a:pt x="1064" y="1432"/>
                </a:lnTo>
                <a:lnTo>
                  <a:pt x="1068" y="1428"/>
                </a:lnTo>
                <a:lnTo>
                  <a:pt x="1071" y="1424"/>
                </a:lnTo>
                <a:lnTo>
                  <a:pt x="1075" y="1421"/>
                </a:lnTo>
                <a:lnTo>
                  <a:pt x="1079" y="1416"/>
                </a:lnTo>
                <a:lnTo>
                  <a:pt x="1085" y="1413"/>
                </a:lnTo>
                <a:lnTo>
                  <a:pt x="1091" y="1409"/>
                </a:lnTo>
                <a:lnTo>
                  <a:pt x="1094" y="1400"/>
                </a:lnTo>
                <a:lnTo>
                  <a:pt x="1096" y="1390"/>
                </a:lnTo>
                <a:lnTo>
                  <a:pt x="1097" y="1380"/>
                </a:lnTo>
                <a:lnTo>
                  <a:pt x="1099" y="1370"/>
                </a:lnTo>
                <a:lnTo>
                  <a:pt x="1085" y="1366"/>
                </a:lnTo>
                <a:lnTo>
                  <a:pt x="1072" y="1362"/>
                </a:lnTo>
                <a:lnTo>
                  <a:pt x="1072" y="1358"/>
                </a:lnTo>
                <a:lnTo>
                  <a:pt x="1072" y="1354"/>
                </a:lnTo>
                <a:lnTo>
                  <a:pt x="1067" y="1354"/>
                </a:lnTo>
                <a:lnTo>
                  <a:pt x="1063" y="1354"/>
                </a:lnTo>
                <a:lnTo>
                  <a:pt x="1063" y="1358"/>
                </a:lnTo>
                <a:lnTo>
                  <a:pt x="1063" y="1362"/>
                </a:lnTo>
                <a:lnTo>
                  <a:pt x="1059" y="1362"/>
                </a:lnTo>
                <a:lnTo>
                  <a:pt x="1056" y="1362"/>
                </a:lnTo>
                <a:lnTo>
                  <a:pt x="1056" y="1366"/>
                </a:lnTo>
                <a:lnTo>
                  <a:pt x="1056" y="1370"/>
                </a:lnTo>
                <a:lnTo>
                  <a:pt x="1051" y="1370"/>
                </a:lnTo>
                <a:lnTo>
                  <a:pt x="1048" y="1370"/>
                </a:lnTo>
                <a:lnTo>
                  <a:pt x="1044" y="1376"/>
                </a:lnTo>
                <a:lnTo>
                  <a:pt x="1041" y="1380"/>
                </a:lnTo>
                <a:lnTo>
                  <a:pt x="1039" y="1382"/>
                </a:lnTo>
                <a:lnTo>
                  <a:pt x="1036" y="1384"/>
                </a:lnTo>
                <a:lnTo>
                  <a:pt x="1036" y="1387"/>
                </a:lnTo>
                <a:lnTo>
                  <a:pt x="1035" y="1391"/>
                </a:lnTo>
                <a:lnTo>
                  <a:pt x="1031" y="1391"/>
                </a:lnTo>
                <a:lnTo>
                  <a:pt x="1027" y="1391"/>
                </a:lnTo>
                <a:lnTo>
                  <a:pt x="1027" y="1394"/>
                </a:lnTo>
                <a:lnTo>
                  <a:pt x="1027" y="1398"/>
                </a:lnTo>
                <a:lnTo>
                  <a:pt x="1024" y="1398"/>
                </a:lnTo>
                <a:lnTo>
                  <a:pt x="1020" y="1398"/>
                </a:lnTo>
                <a:lnTo>
                  <a:pt x="1020" y="1401"/>
                </a:lnTo>
                <a:lnTo>
                  <a:pt x="1020" y="1406"/>
                </a:lnTo>
                <a:lnTo>
                  <a:pt x="1007" y="1401"/>
                </a:lnTo>
                <a:lnTo>
                  <a:pt x="997" y="1397"/>
                </a:lnTo>
                <a:lnTo>
                  <a:pt x="993" y="1395"/>
                </a:lnTo>
                <a:lnTo>
                  <a:pt x="989" y="1395"/>
                </a:lnTo>
                <a:lnTo>
                  <a:pt x="983" y="1396"/>
                </a:lnTo>
                <a:lnTo>
                  <a:pt x="976" y="1398"/>
                </a:lnTo>
                <a:lnTo>
                  <a:pt x="976" y="1401"/>
                </a:lnTo>
                <a:lnTo>
                  <a:pt x="976" y="1406"/>
                </a:lnTo>
                <a:lnTo>
                  <a:pt x="967" y="1402"/>
                </a:lnTo>
                <a:lnTo>
                  <a:pt x="959" y="1397"/>
                </a:lnTo>
                <a:lnTo>
                  <a:pt x="951" y="1391"/>
                </a:lnTo>
                <a:lnTo>
                  <a:pt x="943" y="1382"/>
                </a:lnTo>
                <a:lnTo>
                  <a:pt x="936" y="1374"/>
                </a:lnTo>
                <a:lnTo>
                  <a:pt x="930" y="1364"/>
                </a:lnTo>
                <a:lnTo>
                  <a:pt x="923" y="1353"/>
                </a:lnTo>
                <a:lnTo>
                  <a:pt x="917" y="1343"/>
                </a:lnTo>
                <a:lnTo>
                  <a:pt x="912" y="1331"/>
                </a:lnTo>
                <a:lnTo>
                  <a:pt x="908" y="1320"/>
                </a:lnTo>
                <a:lnTo>
                  <a:pt x="904" y="1309"/>
                </a:lnTo>
                <a:lnTo>
                  <a:pt x="900" y="1298"/>
                </a:lnTo>
                <a:lnTo>
                  <a:pt x="896" y="1287"/>
                </a:lnTo>
                <a:lnTo>
                  <a:pt x="894" y="1276"/>
                </a:lnTo>
                <a:lnTo>
                  <a:pt x="893" y="1267"/>
                </a:lnTo>
                <a:lnTo>
                  <a:pt x="892" y="1259"/>
                </a:lnTo>
                <a:lnTo>
                  <a:pt x="887" y="1259"/>
                </a:lnTo>
                <a:lnTo>
                  <a:pt x="884" y="1259"/>
                </a:lnTo>
                <a:lnTo>
                  <a:pt x="884" y="1246"/>
                </a:lnTo>
                <a:lnTo>
                  <a:pt x="884" y="1235"/>
                </a:lnTo>
                <a:lnTo>
                  <a:pt x="880" y="1235"/>
                </a:lnTo>
                <a:lnTo>
                  <a:pt x="877" y="1235"/>
                </a:lnTo>
                <a:lnTo>
                  <a:pt x="872" y="1216"/>
                </a:lnTo>
                <a:lnTo>
                  <a:pt x="863" y="1195"/>
                </a:lnTo>
                <a:lnTo>
                  <a:pt x="855" y="1171"/>
                </a:lnTo>
                <a:lnTo>
                  <a:pt x="848" y="1145"/>
                </a:lnTo>
                <a:lnTo>
                  <a:pt x="848" y="1131"/>
                </a:lnTo>
                <a:lnTo>
                  <a:pt x="847" y="1119"/>
                </a:lnTo>
                <a:lnTo>
                  <a:pt x="847" y="1106"/>
                </a:lnTo>
                <a:lnTo>
                  <a:pt x="847" y="1094"/>
                </a:lnTo>
                <a:lnTo>
                  <a:pt x="858" y="1093"/>
                </a:lnTo>
                <a:lnTo>
                  <a:pt x="868" y="1092"/>
                </a:lnTo>
                <a:lnTo>
                  <a:pt x="873" y="1077"/>
                </a:lnTo>
                <a:lnTo>
                  <a:pt x="877" y="1063"/>
                </a:lnTo>
                <a:lnTo>
                  <a:pt x="891" y="1060"/>
                </a:lnTo>
                <a:lnTo>
                  <a:pt x="907" y="1056"/>
                </a:lnTo>
                <a:lnTo>
                  <a:pt x="906" y="1050"/>
                </a:lnTo>
                <a:lnTo>
                  <a:pt x="905" y="1045"/>
                </a:lnTo>
                <a:lnTo>
                  <a:pt x="903" y="1041"/>
                </a:lnTo>
                <a:lnTo>
                  <a:pt x="901" y="1038"/>
                </a:lnTo>
                <a:lnTo>
                  <a:pt x="895" y="1030"/>
                </a:lnTo>
                <a:lnTo>
                  <a:pt x="892" y="1020"/>
                </a:lnTo>
                <a:lnTo>
                  <a:pt x="887" y="1020"/>
                </a:lnTo>
                <a:lnTo>
                  <a:pt x="884" y="1020"/>
                </a:lnTo>
                <a:lnTo>
                  <a:pt x="884" y="1015"/>
                </a:lnTo>
                <a:lnTo>
                  <a:pt x="884" y="1012"/>
                </a:lnTo>
                <a:lnTo>
                  <a:pt x="867" y="1005"/>
                </a:lnTo>
                <a:lnTo>
                  <a:pt x="856" y="1000"/>
                </a:lnTo>
                <a:lnTo>
                  <a:pt x="852" y="995"/>
                </a:lnTo>
                <a:lnTo>
                  <a:pt x="849" y="991"/>
                </a:lnTo>
                <a:lnTo>
                  <a:pt x="847" y="986"/>
                </a:lnTo>
                <a:lnTo>
                  <a:pt x="845" y="978"/>
                </a:lnTo>
                <a:lnTo>
                  <a:pt x="838" y="977"/>
                </a:lnTo>
                <a:lnTo>
                  <a:pt x="832" y="976"/>
                </a:lnTo>
                <a:lnTo>
                  <a:pt x="832" y="971"/>
                </a:lnTo>
                <a:lnTo>
                  <a:pt x="832" y="967"/>
                </a:lnTo>
                <a:lnTo>
                  <a:pt x="828" y="967"/>
                </a:lnTo>
                <a:lnTo>
                  <a:pt x="825" y="966"/>
                </a:lnTo>
                <a:lnTo>
                  <a:pt x="822" y="965"/>
                </a:lnTo>
                <a:lnTo>
                  <a:pt x="820" y="961"/>
                </a:lnTo>
                <a:lnTo>
                  <a:pt x="814" y="964"/>
                </a:lnTo>
                <a:lnTo>
                  <a:pt x="808" y="967"/>
                </a:lnTo>
                <a:lnTo>
                  <a:pt x="808" y="964"/>
                </a:lnTo>
                <a:lnTo>
                  <a:pt x="808" y="960"/>
                </a:lnTo>
                <a:lnTo>
                  <a:pt x="804" y="960"/>
                </a:lnTo>
                <a:lnTo>
                  <a:pt x="800" y="960"/>
                </a:lnTo>
                <a:lnTo>
                  <a:pt x="799" y="950"/>
                </a:lnTo>
                <a:lnTo>
                  <a:pt x="797" y="941"/>
                </a:lnTo>
                <a:lnTo>
                  <a:pt x="771" y="928"/>
                </a:lnTo>
                <a:lnTo>
                  <a:pt x="755" y="919"/>
                </a:lnTo>
                <a:lnTo>
                  <a:pt x="749" y="914"/>
                </a:lnTo>
                <a:lnTo>
                  <a:pt x="746" y="911"/>
                </a:lnTo>
                <a:lnTo>
                  <a:pt x="744" y="907"/>
                </a:lnTo>
                <a:lnTo>
                  <a:pt x="743" y="904"/>
                </a:lnTo>
                <a:lnTo>
                  <a:pt x="748" y="883"/>
                </a:lnTo>
                <a:lnTo>
                  <a:pt x="758" y="841"/>
                </a:lnTo>
                <a:lnTo>
                  <a:pt x="761" y="841"/>
                </a:lnTo>
                <a:lnTo>
                  <a:pt x="765" y="841"/>
                </a:lnTo>
                <a:lnTo>
                  <a:pt x="765" y="836"/>
                </a:lnTo>
                <a:lnTo>
                  <a:pt x="765" y="833"/>
                </a:lnTo>
                <a:lnTo>
                  <a:pt x="768" y="833"/>
                </a:lnTo>
                <a:lnTo>
                  <a:pt x="773" y="833"/>
                </a:lnTo>
                <a:lnTo>
                  <a:pt x="773" y="827"/>
                </a:lnTo>
                <a:lnTo>
                  <a:pt x="773" y="824"/>
                </a:lnTo>
                <a:lnTo>
                  <a:pt x="776" y="824"/>
                </a:lnTo>
                <a:lnTo>
                  <a:pt x="781" y="824"/>
                </a:lnTo>
                <a:lnTo>
                  <a:pt x="781" y="820"/>
                </a:lnTo>
                <a:lnTo>
                  <a:pt x="781" y="817"/>
                </a:lnTo>
                <a:lnTo>
                  <a:pt x="784" y="817"/>
                </a:lnTo>
                <a:lnTo>
                  <a:pt x="789" y="817"/>
                </a:lnTo>
                <a:lnTo>
                  <a:pt x="789" y="812"/>
                </a:lnTo>
                <a:lnTo>
                  <a:pt x="789" y="809"/>
                </a:lnTo>
                <a:lnTo>
                  <a:pt x="792" y="809"/>
                </a:lnTo>
                <a:lnTo>
                  <a:pt x="797" y="809"/>
                </a:lnTo>
                <a:lnTo>
                  <a:pt x="799" y="798"/>
                </a:lnTo>
                <a:lnTo>
                  <a:pt x="800" y="788"/>
                </a:lnTo>
                <a:lnTo>
                  <a:pt x="806" y="789"/>
                </a:lnTo>
                <a:lnTo>
                  <a:pt x="809" y="789"/>
                </a:lnTo>
                <a:lnTo>
                  <a:pt x="812" y="787"/>
                </a:lnTo>
                <a:lnTo>
                  <a:pt x="817" y="784"/>
                </a:lnTo>
                <a:lnTo>
                  <a:pt x="812" y="782"/>
                </a:lnTo>
                <a:lnTo>
                  <a:pt x="808" y="781"/>
                </a:lnTo>
                <a:lnTo>
                  <a:pt x="810" y="765"/>
                </a:lnTo>
                <a:lnTo>
                  <a:pt x="814" y="751"/>
                </a:lnTo>
                <a:lnTo>
                  <a:pt x="818" y="736"/>
                </a:lnTo>
                <a:lnTo>
                  <a:pt x="824" y="722"/>
                </a:lnTo>
                <a:lnTo>
                  <a:pt x="828" y="722"/>
                </a:lnTo>
                <a:lnTo>
                  <a:pt x="832" y="722"/>
                </a:lnTo>
                <a:lnTo>
                  <a:pt x="832" y="711"/>
                </a:lnTo>
                <a:lnTo>
                  <a:pt x="832" y="701"/>
                </a:lnTo>
                <a:lnTo>
                  <a:pt x="814" y="700"/>
                </a:lnTo>
                <a:lnTo>
                  <a:pt x="795" y="698"/>
                </a:lnTo>
                <a:lnTo>
                  <a:pt x="776" y="697"/>
                </a:lnTo>
                <a:lnTo>
                  <a:pt x="759" y="697"/>
                </a:lnTo>
                <a:lnTo>
                  <a:pt x="748" y="706"/>
                </a:lnTo>
                <a:lnTo>
                  <a:pt x="738" y="716"/>
                </a:lnTo>
                <a:lnTo>
                  <a:pt x="742" y="719"/>
                </a:lnTo>
                <a:lnTo>
                  <a:pt x="745" y="726"/>
                </a:lnTo>
                <a:lnTo>
                  <a:pt x="746" y="732"/>
                </a:lnTo>
                <a:lnTo>
                  <a:pt x="747" y="739"/>
                </a:lnTo>
                <a:lnTo>
                  <a:pt x="748" y="755"/>
                </a:lnTo>
                <a:lnTo>
                  <a:pt x="748" y="768"/>
                </a:lnTo>
                <a:lnTo>
                  <a:pt x="736" y="778"/>
                </a:lnTo>
                <a:lnTo>
                  <a:pt x="722" y="788"/>
                </a:lnTo>
                <a:lnTo>
                  <a:pt x="715" y="794"/>
                </a:lnTo>
                <a:lnTo>
                  <a:pt x="709" y="799"/>
                </a:lnTo>
                <a:lnTo>
                  <a:pt x="704" y="806"/>
                </a:lnTo>
                <a:lnTo>
                  <a:pt x="702" y="812"/>
                </a:lnTo>
                <a:lnTo>
                  <a:pt x="696" y="811"/>
                </a:lnTo>
                <a:lnTo>
                  <a:pt x="691" y="809"/>
                </a:lnTo>
                <a:lnTo>
                  <a:pt x="691" y="791"/>
                </a:lnTo>
                <a:lnTo>
                  <a:pt x="691" y="773"/>
                </a:lnTo>
                <a:lnTo>
                  <a:pt x="691" y="756"/>
                </a:lnTo>
                <a:lnTo>
                  <a:pt x="691" y="739"/>
                </a:lnTo>
                <a:lnTo>
                  <a:pt x="705" y="736"/>
                </a:lnTo>
                <a:lnTo>
                  <a:pt x="718" y="733"/>
                </a:lnTo>
                <a:lnTo>
                  <a:pt x="719" y="720"/>
                </a:lnTo>
                <a:lnTo>
                  <a:pt x="721" y="709"/>
                </a:lnTo>
                <a:lnTo>
                  <a:pt x="717" y="709"/>
                </a:lnTo>
                <a:lnTo>
                  <a:pt x="713" y="709"/>
                </a:lnTo>
                <a:lnTo>
                  <a:pt x="713" y="701"/>
                </a:lnTo>
                <a:lnTo>
                  <a:pt x="713" y="692"/>
                </a:lnTo>
                <a:lnTo>
                  <a:pt x="709" y="692"/>
                </a:lnTo>
                <a:lnTo>
                  <a:pt x="705" y="692"/>
                </a:lnTo>
                <a:lnTo>
                  <a:pt x="697" y="680"/>
                </a:lnTo>
                <a:lnTo>
                  <a:pt x="690" y="669"/>
                </a:lnTo>
                <a:lnTo>
                  <a:pt x="684" y="656"/>
                </a:lnTo>
                <a:lnTo>
                  <a:pt x="678" y="642"/>
                </a:lnTo>
                <a:lnTo>
                  <a:pt x="673" y="642"/>
                </a:lnTo>
                <a:lnTo>
                  <a:pt x="669" y="642"/>
                </a:lnTo>
                <a:lnTo>
                  <a:pt x="669" y="636"/>
                </a:lnTo>
                <a:lnTo>
                  <a:pt x="669" y="633"/>
                </a:lnTo>
                <a:lnTo>
                  <a:pt x="661" y="633"/>
                </a:lnTo>
                <a:lnTo>
                  <a:pt x="654" y="633"/>
                </a:lnTo>
                <a:lnTo>
                  <a:pt x="654" y="629"/>
                </a:lnTo>
                <a:lnTo>
                  <a:pt x="654" y="626"/>
                </a:lnTo>
                <a:lnTo>
                  <a:pt x="649" y="623"/>
                </a:lnTo>
                <a:lnTo>
                  <a:pt x="646" y="620"/>
                </a:lnTo>
                <a:lnTo>
                  <a:pt x="642" y="617"/>
                </a:lnTo>
                <a:lnTo>
                  <a:pt x="639" y="613"/>
                </a:lnTo>
                <a:lnTo>
                  <a:pt x="635" y="604"/>
                </a:lnTo>
                <a:lnTo>
                  <a:pt x="632" y="595"/>
                </a:lnTo>
                <a:lnTo>
                  <a:pt x="629" y="574"/>
                </a:lnTo>
                <a:lnTo>
                  <a:pt x="626" y="553"/>
                </a:lnTo>
                <a:lnTo>
                  <a:pt x="622" y="553"/>
                </a:lnTo>
                <a:lnTo>
                  <a:pt x="618" y="553"/>
                </a:lnTo>
                <a:lnTo>
                  <a:pt x="618" y="545"/>
                </a:lnTo>
                <a:lnTo>
                  <a:pt x="618" y="537"/>
                </a:lnTo>
                <a:lnTo>
                  <a:pt x="613" y="537"/>
                </a:lnTo>
                <a:lnTo>
                  <a:pt x="609" y="537"/>
                </a:lnTo>
                <a:lnTo>
                  <a:pt x="609" y="534"/>
                </a:lnTo>
                <a:lnTo>
                  <a:pt x="609" y="530"/>
                </a:lnTo>
                <a:lnTo>
                  <a:pt x="605" y="530"/>
                </a:lnTo>
                <a:lnTo>
                  <a:pt x="602" y="530"/>
                </a:lnTo>
                <a:lnTo>
                  <a:pt x="602" y="521"/>
                </a:lnTo>
                <a:lnTo>
                  <a:pt x="602" y="513"/>
                </a:lnTo>
                <a:lnTo>
                  <a:pt x="593" y="507"/>
                </a:lnTo>
                <a:lnTo>
                  <a:pt x="585" y="501"/>
                </a:lnTo>
                <a:lnTo>
                  <a:pt x="579" y="493"/>
                </a:lnTo>
                <a:lnTo>
                  <a:pt x="573" y="484"/>
                </a:lnTo>
                <a:lnTo>
                  <a:pt x="554" y="483"/>
                </a:lnTo>
                <a:lnTo>
                  <a:pt x="536" y="482"/>
                </a:lnTo>
                <a:lnTo>
                  <a:pt x="517" y="481"/>
                </a:lnTo>
                <a:lnTo>
                  <a:pt x="499" y="481"/>
                </a:lnTo>
                <a:lnTo>
                  <a:pt x="494" y="492"/>
                </a:lnTo>
                <a:lnTo>
                  <a:pt x="490" y="500"/>
                </a:lnTo>
                <a:lnTo>
                  <a:pt x="488" y="508"/>
                </a:lnTo>
                <a:lnTo>
                  <a:pt x="486" y="521"/>
                </a:lnTo>
                <a:lnTo>
                  <a:pt x="482" y="521"/>
                </a:lnTo>
                <a:lnTo>
                  <a:pt x="478" y="521"/>
                </a:lnTo>
                <a:lnTo>
                  <a:pt x="478" y="525"/>
                </a:lnTo>
                <a:lnTo>
                  <a:pt x="478" y="530"/>
                </a:lnTo>
                <a:lnTo>
                  <a:pt x="482" y="530"/>
                </a:lnTo>
                <a:lnTo>
                  <a:pt x="486" y="530"/>
                </a:lnTo>
                <a:lnTo>
                  <a:pt x="486" y="536"/>
                </a:lnTo>
                <a:lnTo>
                  <a:pt x="486" y="542"/>
                </a:lnTo>
                <a:lnTo>
                  <a:pt x="496" y="543"/>
                </a:lnTo>
                <a:lnTo>
                  <a:pt x="507" y="544"/>
                </a:lnTo>
                <a:lnTo>
                  <a:pt x="507" y="555"/>
                </a:lnTo>
                <a:lnTo>
                  <a:pt x="507" y="565"/>
                </a:lnTo>
                <a:lnTo>
                  <a:pt x="507" y="575"/>
                </a:lnTo>
                <a:lnTo>
                  <a:pt x="507" y="587"/>
                </a:lnTo>
                <a:lnTo>
                  <a:pt x="495" y="589"/>
                </a:lnTo>
                <a:lnTo>
                  <a:pt x="484" y="592"/>
                </a:lnTo>
                <a:lnTo>
                  <a:pt x="482" y="600"/>
                </a:lnTo>
                <a:lnTo>
                  <a:pt x="481" y="608"/>
                </a:lnTo>
                <a:lnTo>
                  <a:pt x="479" y="617"/>
                </a:lnTo>
                <a:lnTo>
                  <a:pt x="478" y="626"/>
                </a:lnTo>
                <a:lnTo>
                  <a:pt x="454" y="626"/>
                </a:lnTo>
                <a:lnTo>
                  <a:pt x="430" y="626"/>
                </a:lnTo>
                <a:lnTo>
                  <a:pt x="406" y="626"/>
                </a:lnTo>
                <a:lnTo>
                  <a:pt x="382" y="626"/>
                </a:lnTo>
                <a:lnTo>
                  <a:pt x="382" y="629"/>
                </a:lnTo>
                <a:lnTo>
                  <a:pt x="382" y="633"/>
                </a:lnTo>
                <a:lnTo>
                  <a:pt x="376" y="633"/>
                </a:lnTo>
                <a:lnTo>
                  <a:pt x="371" y="633"/>
                </a:lnTo>
                <a:lnTo>
                  <a:pt x="366" y="616"/>
                </a:lnTo>
                <a:lnTo>
                  <a:pt x="361" y="599"/>
                </a:lnTo>
                <a:lnTo>
                  <a:pt x="357" y="584"/>
                </a:lnTo>
                <a:lnTo>
                  <a:pt x="353" y="567"/>
                </a:lnTo>
                <a:lnTo>
                  <a:pt x="326" y="566"/>
                </a:lnTo>
                <a:lnTo>
                  <a:pt x="299" y="566"/>
                </a:lnTo>
                <a:lnTo>
                  <a:pt x="272" y="565"/>
                </a:lnTo>
                <a:lnTo>
                  <a:pt x="245" y="565"/>
                </a:lnTo>
                <a:lnTo>
                  <a:pt x="241" y="579"/>
                </a:lnTo>
                <a:lnTo>
                  <a:pt x="239" y="593"/>
                </a:lnTo>
                <a:lnTo>
                  <a:pt x="242" y="593"/>
                </a:lnTo>
                <a:lnTo>
                  <a:pt x="247" y="593"/>
                </a:lnTo>
                <a:lnTo>
                  <a:pt x="245" y="601"/>
                </a:lnTo>
                <a:lnTo>
                  <a:pt x="243" y="611"/>
                </a:lnTo>
                <a:lnTo>
                  <a:pt x="237" y="614"/>
                </a:lnTo>
                <a:lnTo>
                  <a:pt x="232" y="617"/>
                </a:lnTo>
                <a:lnTo>
                  <a:pt x="227" y="622"/>
                </a:lnTo>
                <a:lnTo>
                  <a:pt x="222" y="627"/>
                </a:lnTo>
                <a:lnTo>
                  <a:pt x="219" y="632"/>
                </a:lnTo>
                <a:lnTo>
                  <a:pt x="216" y="639"/>
                </a:lnTo>
                <a:lnTo>
                  <a:pt x="214" y="645"/>
                </a:lnTo>
                <a:lnTo>
                  <a:pt x="212" y="652"/>
                </a:lnTo>
                <a:lnTo>
                  <a:pt x="207" y="681"/>
                </a:lnTo>
                <a:lnTo>
                  <a:pt x="203" y="709"/>
                </a:lnTo>
                <a:lnTo>
                  <a:pt x="196" y="709"/>
                </a:lnTo>
                <a:lnTo>
                  <a:pt x="187" y="709"/>
                </a:lnTo>
                <a:lnTo>
                  <a:pt x="179" y="709"/>
                </a:lnTo>
                <a:lnTo>
                  <a:pt x="172" y="709"/>
                </a:lnTo>
                <a:lnTo>
                  <a:pt x="172" y="705"/>
                </a:lnTo>
                <a:lnTo>
                  <a:pt x="172" y="701"/>
                </a:lnTo>
                <a:lnTo>
                  <a:pt x="153" y="699"/>
                </a:lnTo>
                <a:lnTo>
                  <a:pt x="133" y="697"/>
                </a:lnTo>
                <a:lnTo>
                  <a:pt x="115" y="695"/>
                </a:lnTo>
                <a:lnTo>
                  <a:pt x="96" y="692"/>
                </a:lnTo>
                <a:lnTo>
                  <a:pt x="95" y="675"/>
                </a:lnTo>
                <a:lnTo>
                  <a:pt x="93" y="659"/>
                </a:lnTo>
                <a:lnTo>
                  <a:pt x="91" y="646"/>
                </a:lnTo>
                <a:lnTo>
                  <a:pt x="88" y="634"/>
                </a:lnTo>
                <a:lnTo>
                  <a:pt x="85" y="629"/>
                </a:lnTo>
                <a:lnTo>
                  <a:pt x="81" y="624"/>
                </a:lnTo>
                <a:lnTo>
                  <a:pt x="77" y="619"/>
                </a:lnTo>
                <a:lnTo>
                  <a:pt x="73" y="614"/>
                </a:lnTo>
                <a:lnTo>
                  <a:pt x="62" y="604"/>
                </a:lnTo>
                <a:lnTo>
                  <a:pt x="46" y="593"/>
                </a:lnTo>
                <a:lnTo>
                  <a:pt x="43" y="579"/>
                </a:lnTo>
                <a:lnTo>
                  <a:pt x="41" y="565"/>
                </a:lnTo>
                <a:lnTo>
                  <a:pt x="30" y="562"/>
                </a:lnTo>
                <a:lnTo>
                  <a:pt x="20" y="560"/>
                </a:lnTo>
                <a:lnTo>
                  <a:pt x="10" y="557"/>
                </a:lnTo>
                <a:lnTo>
                  <a:pt x="0" y="553"/>
                </a:lnTo>
                <a:lnTo>
                  <a:pt x="0" y="547"/>
                </a:lnTo>
                <a:lnTo>
                  <a:pt x="0" y="542"/>
                </a:lnTo>
                <a:lnTo>
                  <a:pt x="15" y="540"/>
                </a:lnTo>
                <a:lnTo>
                  <a:pt x="30" y="538"/>
                </a:lnTo>
                <a:lnTo>
                  <a:pt x="44" y="536"/>
                </a:lnTo>
                <a:lnTo>
                  <a:pt x="60" y="534"/>
                </a:lnTo>
                <a:lnTo>
                  <a:pt x="60" y="524"/>
                </a:lnTo>
                <a:lnTo>
                  <a:pt x="60" y="516"/>
                </a:lnTo>
                <a:lnTo>
                  <a:pt x="60" y="507"/>
                </a:lnTo>
                <a:lnTo>
                  <a:pt x="60" y="497"/>
                </a:lnTo>
                <a:lnTo>
                  <a:pt x="64" y="497"/>
                </a:lnTo>
                <a:lnTo>
                  <a:pt x="68" y="497"/>
                </a:lnTo>
                <a:lnTo>
                  <a:pt x="68" y="483"/>
                </a:lnTo>
                <a:lnTo>
                  <a:pt x="68" y="467"/>
                </a:lnTo>
                <a:lnTo>
                  <a:pt x="68" y="453"/>
                </a:lnTo>
                <a:lnTo>
                  <a:pt x="68" y="438"/>
                </a:lnTo>
                <a:lnTo>
                  <a:pt x="72" y="438"/>
                </a:lnTo>
                <a:lnTo>
                  <a:pt x="76" y="438"/>
                </a:lnTo>
                <a:lnTo>
                  <a:pt x="77" y="416"/>
                </a:lnTo>
                <a:lnTo>
                  <a:pt x="77" y="395"/>
                </a:lnTo>
                <a:lnTo>
                  <a:pt x="79" y="375"/>
                </a:lnTo>
                <a:lnTo>
                  <a:pt x="82" y="357"/>
                </a:lnTo>
                <a:lnTo>
                  <a:pt x="85" y="349"/>
                </a:lnTo>
                <a:lnTo>
                  <a:pt x="88" y="341"/>
                </a:lnTo>
                <a:lnTo>
                  <a:pt x="91" y="333"/>
                </a:lnTo>
                <a:lnTo>
                  <a:pt x="96" y="324"/>
                </a:lnTo>
                <a:lnTo>
                  <a:pt x="101" y="317"/>
                </a:lnTo>
                <a:lnTo>
                  <a:pt x="107" y="310"/>
                </a:lnTo>
                <a:lnTo>
                  <a:pt x="116" y="302"/>
                </a:lnTo>
                <a:lnTo>
                  <a:pt x="124" y="295"/>
                </a:lnTo>
                <a:lnTo>
                  <a:pt x="128" y="258"/>
                </a:lnTo>
                <a:lnTo>
                  <a:pt x="131" y="222"/>
                </a:lnTo>
                <a:lnTo>
                  <a:pt x="135" y="185"/>
                </a:lnTo>
                <a:lnTo>
                  <a:pt x="138" y="149"/>
                </a:lnTo>
                <a:lnTo>
                  <a:pt x="152" y="156"/>
                </a:lnTo>
                <a:lnTo>
                  <a:pt x="162" y="160"/>
                </a:lnTo>
                <a:lnTo>
                  <a:pt x="175" y="165"/>
                </a:lnTo>
                <a:lnTo>
                  <a:pt x="196" y="171"/>
                </a:lnTo>
                <a:lnTo>
                  <a:pt x="196" y="174"/>
                </a:lnTo>
                <a:lnTo>
                  <a:pt x="196" y="179"/>
                </a:lnTo>
                <a:lnTo>
                  <a:pt x="203" y="179"/>
                </a:lnTo>
                <a:lnTo>
                  <a:pt x="211" y="179"/>
                </a:lnTo>
                <a:lnTo>
                  <a:pt x="211" y="182"/>
                </a:lnTo>
                <a:lnTo>
                  <a:pt x="211" y="187"/>
                </a:lnTo>
                <a:lnTo>
                  <a:pt x="228" y="191"/>
                </a:lnTo>
                <a:lnTo>
                  <a:pt x="242" y="195"/>
                </a:lnTo>
                <a:lnTo>
                  <a:pt x="258" y="196"/>
                </a:lnTo>
                <a:lnTo>
                  <a:pt x="274" y="197"/>
                </a:lnTo>
                <a:lnTo>
                  <a:pt x="287" y="185"/>
                </a:lnTo>
                <a:lnTo>
                  <a:pt x="299" y="175"/>
                </a:lnTo>
                <a:lnTo>
                  <a:pt x="313" y="166"/>
                </a:lnTo>
                <a:lnTo>
                  <a:pt x="326" y="156"/>
                </a:lnTo>
                <a:lnTo>
                  <a:pt x="340" y="149"/>
                </a:lnTo>
                <a:lnTo>
                  <a:pt x="355" y="144"/>
                </a:lnTo>
                <a:lnTo>
                  <a:pt x="371" y="139"/>
                </a:lnTo>
                <a:lnTo>
                  <a:pt x="387" y="134"/>
                </a:lnTo>
                <a:lnTo>
                  <a:pt x="387" y="131"/>
                </a:lnTo>
                <a:lnTo>
                  <a:pt x="387" y="127"/>
                </a:lnTo>
                <a:lnTo>
                  <a:pt x="412" y="122"/>
                </a:lnTo>
                <a:lnTo>
                  <a:pt x="441" y="115"/>
                </a:lnTo>
                <a:lnTo>
                  <a:pt x="450" y="114"/>
                </a:lnTo>
                <a:lnTo>
                  <a:pt x="457" y="114"/>
                </a:lnTo>
                <a:lnTo>
                  <a:pt x="464" y="114"/>
                </a:lnTo>
                <a:lnTo>
                  <a:pt x="470" y="114"/>
                </a:lnTo>
                <a:lnTo>
                  <a:pt x="478" y="115"/>
                </a:lnTo>
                <a:lnTo>
                  <a:pt x="484" y="118"/>
                </a:lnTo>
                <a:lnTo>
                  <a:pt x="489" y="121"/>
                </a:lnTo>
                <a:lnTo>
                  <a:pt x="494" y="125"/>
                </a:lnTo>
                <a:lnTo>
                  <a:pt x="512" y="127"/>
                </a:lnTo>
                <a:lnTo>
                  <a:pt x="529" y="129"/>
                </a:lnTo>
                <a:lnTo>
                  <a:pt x="547" y="132"/>
                </a:lnTo>
                <a:lnTo>
                  <a:pt x="564" y="137"/>
                </a:lnTo>
                <a:lnTo>
                  <a:pt x="571" y="139"/>
                </a:lnTo>
                <a:lnTo>
                  <a:pt x="578" y="142"/>
                </a:lnTo>
                <a:lnTo>
                  <a:pt x="585" y="146"/>
                </a:lnTo>
                <a:lnTo>
                  <a:pt x="592" y="151"/>
                </a:lnTo>
                <a:lnTo>
                  <a:pt x="597" y="156"/>
                </a:lnTo>
                <a:lnTo>
                  <a:pt x="601" y="162"/>
                </a:lnTo>
                <a:lnTo>
                  <a:pt x="604" y="171"/>
                </a:lnTo>
                <a:lnTo>
                  <a:pt x="606" y="179"/>
                </a:lnTo>
                <a:lnTo>
                  <a:pt x="619" y="176"/>
                </a:lnTo>
                <a:lnTo>
                  <a:pt x="633" y="172"/>
                </a:lnTo>
                <a:lnTo>
                  <a:pt x="647" y="167"/>
                </a:lnTo>
                <a:lnTo>
                  <a:pt x="660" y="160"/>
                </a:lnTo>
                <a:lnTo>
                  <a:pt x="673" y="152"/>
                </a:lnTo>
                <a:lnTo>
                  <a:pt x="684" y="143"/>
                </a:lnTo>
                <a:lnTo>
                  <a:pt x="688" y="139"/>
                </a:lnTo>
                <a:lnTo>
                  <a:pt x="693" y="133"/>
                </a:lnTo>
                <a:lnTo>
                  <a:pt x="696" y="127"/>
                </a:lnTo>
                <a:lnTo>
                  <a:pt x="699" y="122"/>
                </a:lnTo>
                <a:lnTo>
                  <a:pt x="706" y="120"/>
                </a:lnTo>
                <a:lnTo>
                  <a:pt x="713" y="119"/>
                </a:lnTo>
                <a:lnTo>
                  <a:pt x="713" y="115"/>
                </a:lnTo>
                <a:lnTo>
                  <a:pt x="713" y="111"/>
                </a:lnTo>
                <a:lnTo>
                  <a:pt x="720" y="111"/>
                </a:lnTo>
                <a:lnTo>
                  <a:pt x="729" y="111"/>
                </a:lnTo>
                <a:lnTo>
                  <a:pt x="729" y="107"/>
                </a:lnTo>
                <a:lnTo>
                  <a:pt x="729" y="103"/>
                </a:lnTo>
                <a:lnTo>
                  <a:pt x="743" y="99"/>
                </a:lnTo>
                <a:lnTo>
                  <a:pt x="753" y="94"/>
                </a:lnTo>
                <a:lnTo>
                  <a:pt x="763" y="89"/>
                </a:lnTo>
                <a:lnTo>
                  <a:pt x="773" y="85"/>
                </a:lnTo>
                <a:lnTo>
                  <a:pt x="794" y="83"/>
                </a:lnTo>
                <a:lnTo>
                  <a:pt x="816" y="79"/>
                </a:lnTo>
                <a:lnTo>
                  <a:pt x="836" y="74"/>
                </a:lnTo>
                <a:lnTo>
                  <a:pt x="856" y="68"/>
                </a:lnTo>
                <a:lnTo>
                  <a:pt x="860" y="84"/>
                </a:lnTo>
                <a:lnTo>
                  <a:pt x="863" y="100"/>
                </a:lnTo>
                <a:lnTo>
                  <a:pt x="867" y="118"/>
                </a:lnTo>
                <a:lnTo>
                  <a:pt x="872" y="134"/>
                </a:lnTo>
                <a:lnTo>
                  <a:pt x="885" y="132"/>
                </a:lnTo>
                <a:lnTo>
                  <a:pt x="895" y="128"/>
                </a:lnTo>
                <a:lnTo>
                  <a:pt x="900" y="126"/>
                </a:lnTo>
                <a:lnTo>
                  <a:pt x="904" y="124"/>
                </a:lnTo>
                <a:lnTo>
                  <a:pt x="907" y="121"/>
                </a:lnTo>
                <a:lnTo>
                  <a:pt x="909" y="117"/>
                </a:lnTo>
                <a:lnTo>
                  <a:pt x="913" y="110"/>
                </a:lnTo>
                <a:lnTo>
                  <a:pt x="915" y="99"/>
                </a:lnTo>
                <a:lnTo>
                  <a:pt x="917" y="88"/>
                </a:lnTo>
                <a:lnTo>
                  <a:pt x="919" y="75"/>
                </a:lnTo>
                <a:lnTo>
                  <a:pt x="916" y="75"/>
                </a:lnTo>
                <a:lnTo>
                  <a:pt x="913" y="75"/>
                </a:lnTo>
                <a:lnTo>
                  <a:pt x="908" y="65"/>
                </a:lnTo>
                <a:lnTo>
                  <a:pt x="902" y="56"/>
                </a:lnTo>
                <a:lnTo>
                  <a:pt x="896" y="46"/>
                </a:lnTo>
                <a:lnTo>
                  <a:pt x="892" y="39"/>
                </a:lnTo>
                <a:lnTo>
                  <a:pt x="887" y="39"/>
                </a:lnTo>
                <a:lnTo>
                  <a:pt x="884" y="39"/>
                </a:lnTo>
                <a:lnTo>
                  <a:pt x="886" y="30"/>
                </a:lnTo>
                <a:lnTo>
                  <a:pt x="887" y="19"/>
                </a:lnTo>
                <a:lnTo>
                  <a:pt x="890" y="10"/>
                </a:lnTo>
                <a:lnTo>
                  <a:pt x="892" y="0"/>
                </a:lnTo>
                <a:lnTo>
                  <a:pt x="896" y="0"/>
                </a:lnTo>
                <a:lnTo>
                  <a:pt x="901" y="0"/>
                </a:lnTo>
                <a:lnTo>
                  <a:pt x="901" y="4"/>
                </a:lnTo>
                <a:lnTo>
                  <a:pt x="901" y="8"/>
                </a:lnTo>
                <a:lnTo>
                  <a:pt x="904" y="8"/>
                </a:lnTo>
                <a:lnTo>
                  <a:pt x="908" y="8"/>
                </a:lnTo>
                <a:lnTo>
                  <a:pt x="908" y="12"/>
                </a:lnTo>
                <a:lnTo>
                  <a:pt x="908" y="15"/>
                </a:lnTo>
                <a:lnTo>
                  <a:pt x="917" y="15"/>
                </a:lnTo>
                <a:lnTo>
                  <a:pt x="926" y="15"/>
                </a:lnTo>
                <a:lnTo>
                  <a:pt x="935" y="15"/>
                </a:lnTo>
                <a:lnTo>
                  <a:pt x="943" y="15"/>
                </a:lnTo>
                <a:lnTo>
                  <a:pt x="945" y="21"/>
                </a:lnTo>
                <a:lnTo>
                  <a:pt x="947" y="29"/>
                </a:lnTo>
                <a:lnTo>
                  <a:pt x="960" y="33"/>
                </a:lnTo>
                <a:lnTo>
                  <a:pt x="972" y="38"/>
                </a:lnTo>
                <a:lnTo>
                  <a:pt x="974" y="48"/>
                </a:lnTo>
                <a:lnTo>
                  <a:pt x="976" y="60"/>
                </a:lnTo>
                <a:lnTo>
                  <a:pt x="987" y="60"/>
                </a:lnTo>
                <a:lnTo>
                  <a:pt x="997" y="60"/>
                </a:lnTo>
                <a:lnTo>
                  <a:pt x="1008" y="60"/>
                </a:lnTo>
                <a:lnTo>
                  <a:pt x="1020" y="60"/>
                </a:lnTo>
                <a:lnTo>
                  <a:pt x="1020" y="63"/>
                </a:lnTo>
                <a:lnTo>
                  <a:pt x="1020" y="68"/>
                </a:lnTo>
                <a:lnTo>
                  <a:pt x="1034" y="68"/>
                </a:lnTo>
                <a:lnTo>
                  <a:pt x="1050" y="68"/>
                </a:lnTo>
                <a:lnTo>
                  <a:pt x="1064" y="68"/>
                </a:lnTo>
                <a:lnTo>
                  <a:pt x="1080" y="68"/>
                </a:lnTo>
                <a:lnTo>
                  <a:pt x="1080" y="71"/>
                </a:lnTo>
                <a:lnTo>
                  <a:pt x="1080" y="75"/>
                </a:lnTo>
                <a:lnTo>
                  <a:pt x="1148" y="78"/>
                </a:lnTo>
                <a:lnTo>
                  <a:pt x="1200" y="80"/>
                </a:lnTo>
                <a:lnTo>
                  <a:pt x="1238" y="83"/>
                </a:lnTo>
                <a:lnTo>
                  <a:pt x="1266" y="84"/>
                </a:lnTo>
                <a:lnTo>
                  <a:pt x="1285" y="86"/>
                </a:lnTo>
                <a:lnTo>
                  <a:pt x="1300" y="87"/>
                </a:lnTo>
                <a:lnTo>
                  <a:pt x="1313" y="89"/>
                </a:lnTo>
                <a:lnTo>
                  <a:pt x="1327" y="91"/>
                </a:lnTo>
                <a:lnTo>
                  <a:pt x="1328" y="107"/>
                </a:lnTo>
                <a:lnTo>
                  <a:pt x="1329" y="124"/>
                </a:lnTo>
                <a:lnTo>
                  <a:pt x="1330" y="142"/>
                </a:lnTo>
                <a:lnTo>
                  <a:pt x="1331" y="158"/>
                </a:lnTo>
                <a:lnTo>
                  <a:pt x="1303" y="166"/>
                </a:lnTo>
                <a:lnTo>
                  <a:pt x="1284" y="171"/>
                </a:lnTo>
                <a:lnTo>
                  <a:pt x="1268" y="177"/>
                </a:lnTo>
                <a:lnTo>
                  <a:pt x="1244" y="187"/>
                </a:lnTo>
                <a:lnTo>
                  <a:pt x="1244" y="205"/>
                </a:lnTo>
                <a:lnTo>
                  <a:pt x="1244" y="224"/>
                </a:lnTo>
                <a:lnTo>
                  <a:pt x="1245" y="241"/>
                </a:lnTo>
                <a:lnTo>
                  <a:pt x="1246" y="260"/>
                </a:lnTo>
                <a:lnTo>
                  <a:pt x="1250" y="264"/>
                </a:lnTo>
                <a:lnTo>
                  <a:pt x="1254" y="268"/>
                </a:lnTo>
                <a:lnTo>
                  <a:pt x="1253" y="278"/>
                </a:lnTo>
                <a:lnTo>
                  <a:pt x="1252" y="287"/>
                </a:lnTo>
                <a:lnTo>
                  <a:pt x="1251" y="297"/>
                </a:lnTo>
                <a:lnTo>
                  <a:pt x="1251" y="307"/>
                </a:lnTo>
                <a:lnTo>
                  <a:pt x="1243" y="307"/>
                </a:lnTo>
                <a:lnTo>
                  <a:pt x="1236" y="307"/>
                </a:lnTo>
                <a:lnTo>
                  <a:pt x="1236" y="314"/>
                </a:lnTo>
                <a:lnTo>
                  <a:pt x="1236" y="322"/>
                </a:lnTo>
                <a:lnTo>
                  <a:pt x="1230" y="322"/>
                </a:lnTo>
                <a:lnTo>
                  <a:pt x="1226" y="322"/>
                </a:lnTo>
                <a:lnTo>
                  <a:pt x="1226" y="326"/>
                </a:lnTo>
                <a:lnTo>
                  <a:pt x="1226" y="330"/>
                </a:lnTo>
                <a:lnTo>
                  <a:pt x="1223" y="330"/>
                </a:lnTo>
                <a:lnTo>
                  <a:pt x="1220" y="330"/>
                </a:lnTo>
                <a:lnTo>
                  <a:pt x="1220" y="335"/>
                </a:lnTo>
                <a:lnTo>
                  <a:pt x="1222" y="339"/>
                </a:lnTo>
                <a:lnTo>
                  <a:pt x="1232" y="339"/>
                </a:lnTo>
                <a:lnTo>
                  <a:pt x="1240" y="337"/>
                </a:lnTo>
                <a:lnTo>
                  <a:pt x="1247" y="335"/>
                </a:lnTo>
                <a:lnTo>
                  <a:pt x="1252" y="330"/>
                </a:lnTo>
                <a:lnTo>
                  <a:pt x="1261" y="320"/>
                </a:lnTo>
                <a:lnTo>
                  <a:pt x="1273" y="306"/>
                </a:lnTo>
                <a:lnTo>
                  <a:pt x="1301" y="305"/>
                </a:lnTo>
                <a:lnTo>
                  <a:pt x="1327" y="302"/>
                </a:lnTo>
                <a:lnTo>
                  <a:pt x="1353" y="299"/>
                </a:lnTo>
                <a:lnTo>
                  <a:pt x="1379" y="295"/>
                </a:lnTo>
                <a:lnTo>
                  <a:pt x="1380" y="284"/>
                </a:lnTo>
                <a:lnTo>
                  <a:pt x="1381" y="274"/>
                </a:lnTo>
                <a:lnTo>
                  <a:pt x="1381" y="264"/>
                </a:lnTo>
                <a:lnTo>
                  <a:pt x="1382" y="254"/>
                </a:lnTo>
                <a:lnTo>
                  <a:pt x="1379" y="254"/>
                </a:lnTo>
                <a:lnTo>
                  <a:pt x="1375" y="254"/>
                </a:lnTo>
                <a:lnTo>
                  <a:pt x="1375" y="241"/>
                </a:lnTo>
                <a:lnTo>
                  <a:pt x="1375" y="230"/>
                </a:lnTo>
                <a:lnTo>
                  <a:pt x="1375" y="218"/>
                </a:lnTo>
                <a:lnTo>
                  <a:pt x="1375" y="206"/>
                </a:lnTo>
                <a:lnTo>
                  <a:pt x="1382" y="206"/>
                </a:lnTo>
                <a:lnTo>
                  <a:pt x="1390" y="206"/>
                </a:lnTo>
                <a:lnTo>
                  <a:pt x="1390" y="210"/>
                </a:lnTo>
                <a:lnTo>
                  <a:pt x="1390" y="214"/>
                </a:lnTo>
                <a:lnTo>
                  <a:pt x="1394" y="214"/>
                </a:lnTo>
                <a:lnTo>
                  <a:pt x="1398" y="214"/>
                </a:lnTo>
                <a:lnTo>
                  <a:pt x="1398" y="218"/>
                </a:lnTo>
                <a:lnTo>
                  <a:pt x="1398" y="223"/>
                </a:lnTo>
                <a:lnTo>
                  <a:pt x="1406" y="225"/>
                </a:lnTo>
                <a:lnTo>
                  <a:pt x="1412" y="227"/>
                </a:lnTo>
                <a:lnTo>
                  <a:pt x="1418" y="229"/>
                </a:lnTo>
                <a:lnTo>
                  <a:pt x="1423" y="231"/>
                </a:lnTo>
                <a:lnTo>
                  <a:pt x="1434" y="238"/>
                </a:lnTo>
                <a:lnTo>
                  <a:pt x="1444" y="245"/>
                </a:lnTo>
                <a:lnTo>
                  <a:pt x="1453" y="255"/>
                </a:lnTo>
                <a:lnTo>
                  <a:pt x="1462" y="264"/>
                </a:lnTo>
                <a:lnTo>
                  <a:pt x="1470" y="274"/>
                </a:lnTo>
                <a:lnTo>
                  <a:pt x="1477" y="284"/>
                </a:lnTo>
                <a:lnTo>
                  <a:pt x="1485" y="285"/>
                </a:lnTo>
                <a:lnTo>
                  <a:pt x="1494" y="287"/>
                </a:lnTo>
                <a:lnTo>
                  <a:pt x="1502" y="288"/>
                </a:lnTo>
                <a:lnTo>
                  <a:pt x="1509" y="290"/>
                </a:lnTo>
                <a:lnTo>
                  <a:pt x="1508" y="299"/>
                </a:lnTo>
                <a:lnTo>
                  <a:pt x="1506" y="310"/>
                </a:lnTo>
                <a:lnTo>
                  <a:pt x="1504" y="320"/>
                </a:lnTo>
                <a:lnTo>
                  <a:pt x="1503" y="330"/>
                </a:lnTo>
                <a:lnTo>
                  <a:pt x="1510" y="333"/>
                </a:lnTo>
                <a:lnTo>
                  <a:pt x="1519" y="335"/>
                </a:lnTo>
                <a:lnTo>
                  <a:pt x="1519" y="338"/>
                </a:lnTo>
                <a:lnTo>
                  <a:pt x="1519" y="343"/>
                </a:lnTo>
                <a:lnTo>
                  <a:pt x="1538" y="345"/>
                </a:lnTo>
                <a:lnTo>
                  <a:pt x="1558" y="350"/>
                </a:lnTo>
                <a:lnTo>
                  <a:pt x="1577" y="355"/>
                </a:lnTo>
                <a:lnTo>
                  <a:pt x="1597" y="361"/>
                </a:lnTo>
                <a:lnTo>
                  <a:pt x="1626" y="362"/>
                </a:lnTo>
                <a:lnTo>
                  <a:pt x="1657" y="363"/>
                </a:lnTo>
                <a:lnTo>
                  <a:pt x="1687" y="364"/>
                </a:lnTo>
                <a:lnTo>
                  <a:pt x="1716" y="365"/>
                </a:lnTo>
                <a:lnTo>
                  <a:pt x="1746" y="366"/>
                </a:lnTo>
                <a:lnTo>
                  <a:pt x="1776" y="368"/>
                </a:lnTo>
                <a:lnTo>
                  <a:pt x="1806" y="369"/>
                </a:lnTo>
                <a:lnTo>
                  <a:pt x="1836" y="370"/>
                </a:lnTo>
                <a:lnTo>
                  <a:pt x="1832" y="379"/>
                </a:lnTo>
                <a:lnTo>
                  <a:pt x="1829" y="391"/>
                </a:lnTo>
                <a:lnTo>
                  <a:pt x="1839" y="392"/>
                </a:lnTo>
                <a:lnTo>
                  <a:pt x="1850" y="392"/>
                </a:lnTo>
                <a:lnTo>
                  <a:pt x="1861" y="393"/>
                </a:lnTo>
                <a:lnTo>
                  <a:pt x="1872" y="394"/>
                </a:lnTo>
                <a:lnTo>
                  <a:pt x="1872" y="391"/>
                </a:lnTo>
                <a:lnTo>
                  <a:pt x="1872" y="386"/>
                </a:lnTo>
                <a:lnTo>
                  <a:pt x="1894" y="381"/>
                </a:lnTo>
                <a:lnTo>
                  <a:pt x="1917" y="375"/>
                </a:lnTo>
                <a:lnTo>
                  <a:pt x="1928" y="372"/>
                </a:lnTo>
                <a:lnTo>
                  <a:pt x="1940" y="368"/>
                </a:lnTo>
                <a:lnTo>
                  <a:pt x="1950" y="364"/>
                </a:lnTo>
                <a:lnTo>
                  <a:pt x="1960" y="358"/>
                </a:lnTo>
                <a:lnTo>
                  <a:pt x="1960" y="354"/>
                </a:lnTo>
                <a:lnTo>
                  <a:pt x="1960" y="351"/>
                </a:lnTo>
                <a:lnTo>
                  <a:pt x="1975" y="346"/>
                </a:lnTo>
                <a:lnTo>
                  <a:pt x="1988" y="343"/>
                </a:lnTo>
                <a:lnTo>
                  <a:pt x="2002" y="341"/>
                </a:lnTo>
                <a:lnTo>
                  <a:pt x="2015" y="339"/>
                </a:lnTo>
                <a:lnTo>
                  <a:pt x="2042" y="338"/>
                </a:lnTo>
                <a:lnTo>
                  <a:pt x="2072" y="338"/>
                </a:lnTo>
                <a:lnTo>
                  <a:pt x="2074" y="341"/>
                </a:lnTo>
                <a:lnTo>
                  <a:pt x="2077" y="344"/>
                </a:lnTo>
                <a:lnTo>
                  <a:pt x="2078" y="347"/>
                </a:lnTo>
                <a:lnTo>
                  <a:pt x="2079" y="351"/>
                </a:lnTo>
                <a:lnTo>
                  <a:pt x="2079" y="358"/>
                </a:lnTo>
                <a:lnTo>
                  <a:pt x="2079" y="367"/>
                </a:lnTo>
                <a:lnTo>
                  <a:pt x="2082" y="368"/>
                </a:lnTo>
                <a:lnTo>
                  <a:pt x="2087" y="370"/>
                </a:lnTo>
                <a:lnTo>
                  <a:pt x="2087" y="374"/>
                </a:lnTo>
                <a:lnTo>
                  <a:pt x="2087" y="378"/>
                </a:lnTo>
                <a:lnTo>
                  <a:pt x="2090" y="378"/>
                </a:lnTo>
                <a:lnTo>
                  <a:pt x="2095" y="378"/>
                </a:lnTo>
                <a:lnTo>
                  <a:pt x="2095" y="385"/>
                </a:lnTo>
                <a:lnTo>
                  <a:pt x="2095" y="394"/>
                </a:lnTo>
                <a:lnTo>
                  <a:pt x="2116" y="410"/>
                </a:lnTo>
                <a:lnTo>
                  <a:pt x="2137" y="428"/>
                </a:lnTo>
                <a:lnTo>
                  <a:pt x="2146" y="437"/>
                </a:lnTo>
                <a:lnTo>
                  <a:pt x="2153" y="448"/>
                </a:lnTo>
                <a:lnTo>
                  <a:pt x="2156" y="453"/>
                </a:lnTo>
                <a:lnTo>
                  <a:pt x="2159" y="459"/>
                </a:lnTo>
                <a:lnTo>
                  <a:pt x="2162" y="464"/>
                </a:lnTo>
                <a:lnTo>
                  <a:pt x="2164" y="471"/>
                </a:lnTo>
                <a:lnTo>
                  <a:pt x="2139" y="466"/>
                </a:lnTo>
                <a:lnTo>
                  <a:pt x="2115" y="463"/>
                </a:lnTo>
                <a:lnTo>
                  <a:pt x="2103" y="462"/>
                </a:lnTo>
                <a:lnTo>
                  <a:pt x="2092" y="461"/>
                </a:lnTo>
                <a:lnTo>
                  <a:pt x="2080" y="461"/>
                </a:lnTo>
                <a:lnTo>
                  <a:pt x="2067" y="462"/>
                </a:lnTo>
                <a:lnTo>
                  <a:pt x="2063" y="495"/>
                </a:lnTo>
                <a:lnTo>
                  <a:pt x="2059" y="529"/>
                </a:lnTo>
                <a:lnTo>
                  <a:pt x="2055" y="563"/>
                </a:lnTo>
                <a:lnTo>
                  <a:pt x="2051" y="597"/>
                </a:lnTo>
                <a:lnTo>
                  <a:pt x="2047" y="597"/>
                </a:lnTo>
                <a:lnTo>
                  <a:pt x="2043" y="597"/>
                </a:lnTo>
                <a:lnTo>
                  <a:pt x="2039" y="634"/>
                </a:lnTo>
                <a:lnTo>
                  <a:pt x="2035" y="673"/>
                </a:lnTo>
                <a:lnTo>
                  <a:pt x="2030" y="710"/>
                </a:lnTo>
                <a:lnTo>
                  <a:pt x="2026" y="748"/>
                </a:lnTo>
                <a:lnTo>
                  <a:pt x="2022" y="786"/>
                </a:lnTo>
                <a:lnTo>
                  <a:pt x="2016" y="824"/>
                </a:lnTo>
                <a:lnTo>
                  <a:pt x="2012" y="863"/>
                </a:lnTo>
                <a:lnTo>
                  <a:pt x="2008" y="901"/>
                </a:lnTo>
                <a:lnTo>
                  <a:pt x="2022" y="906"/>
                </a:lnTo>
                <a:lnTo>
                  <a:pt x="2035" y="912"/>
                </a:lnTo>
                <a:lnTo>
                  <a:pt x="2036" y="923"/>
                </a:lnTo>
                <a:lnTo>
                  <a:pt x="2035" y="930"/>
                </a:lnTo>
                <a:lnTo>
                  <a:pt x="2034" y="936"/>
                </a:lnTo>
                <a:lnTo>
                  <a:pt x="2032" y="940"/>
                </a:lnTo>
                <a:lnTo>
                  <a:pt x="2029" y="945"/>
                </a:lnTo>
                <a:lnTo>
                  <a:pt x="2024" y="947"/>
                </a:lnTo>
                <a:lnTo>
                  <a:pt x="2016" y="950"/>
                </a:lnTo>
                <a:lnTo>
                  <a:pt x="2008" y="952"/>
                </a:lnTo>
                <a:lnTo>
                  <a:pt x="2008" y="956"/>
                </a:lnTo>
                <a:lnTo>
                  <a:pt x="2008" y="960"/>
                </a:lnTo>
                <a:lnTo>
                  <a:pt x="2003" y="960"/>
                </a:lnTo>
                <a:lnTo>
                  <a:pt x="2000" y="960"/>
                </a:lnTo>
                <a:lnTo>
                  <a:pt x="2000" y="964"/>
                </a:lnTo>
                <a:lnTo>
                  <a:pt x="2000" y="967"/>
                </a:lnTo>
                <a:lnTo>
                  <a:pt x="1995" y="967"/>
                </a:lnTo>
                <a:lnTo>
                  <a:pt x="1991" y="967"/>
                </a:lnTo>
                <a:lnTo>
                  <a:pt x="1991" y="976"/>
                </a:lnTo>
                <a:lnTo>
                  <a:pt x="1991" y="984"/>
                </a:lnTo>
                <a:lnTo>
                  <a:pt x="1987" y="984"/>
                </a:lnTo>
                <a:lnTo>
                  <a:pt x="1984" y="984"/>
                </a:lnTo>
                <a:lnTo>
                  <a:pt x="1983" y="997"/>
                </a:lnTo>
                <a:lnTo>
                  <a:pt x="1980" y="1009"/>
                </a:lnTo>
                <a:lnTo>
                  <a:pt x="1977" y="1019"/>
                </a:lnTo>
                <a:lnTo>
                  <a:pt x="1976" y="1032"/>
                </a:lnTo>
                <a:lnTo>
                  <a:pt x="1979" y="1032"/>
                </a:lnTo>
                <a:lnTo>
                  <a:pt x="1984" y="1032"/>
                </a:lnTo>
                <a:lnTo>
                  <a:pt x="1984" y="1036"/>
                </a:lnTo>
                <a:lnTo>
                  <a:pt x="1984" y="1039"/>
                </a:lnTo>
                <a:lnTo>
                  <a:pt x="1996" y="1039"/>
                </a:lnTo>
                <a:lnTo>
                  <a:pt x="2008" y="1039"/>
                </a:lnTo>
                <a:lnTo>
                  <a:pt x="2008" y="1047"/>
                </a:lnTo>
                <a:lnTo>
                  <a:pt x="2008" y="1056"/>
                </a:lnTo>
                <a:lnTo>
                  <a:pt x="2008" y="1063"/>
                </a:lnTo>
                <a:lnTo>
                  <a:pt x="2008" y="1071"/>
                </a:lnTo>
                <a:lnTo>
                  <a:pt x="2003" y="1071"/>
                </a:lnTo>
                <a:lnTo>
                  <a:pt x="2000" y="1071"/>
                </a:lnTo>
                <a:lnTo>
                  <a:pt x="1997" y="1090"/>
                </a:lnTo>
                <a:lnTo>
                  <a:pt x="1995" y="1107"/>
                </a:lnTo>
                <a:lnTo>
                  <a:pt x="1993" y="1125"/>
                </a:lnTo>
                <a:lnTo>
                  <a:pt x="1991" y="1143"/>
                </a:lnTo>
                <a:lnTo>
                  <a:pt x="1999" y="1145"/>
                </a:lnTo>
                <a:lnTo>
                  <a:pt x="2007" y="1147"/>
                </a:lnTo>
                <a:lnTo>
                  <a:pt x="2018" y="1149"/>
                </a:lnTo>
                <a:lnTo>
                  <a:pt x="2035" y="1151"/>
                </a:lnTo>
                <a:lnTo>
                  <a:pt x="2037" y="1165"/>
                </a:lnTo>
                <a:lnTo>
                  <a:pt x="2039" y="1177"/>
                </a:lnTo>
                <a:lnTo>
                  <a:pt x="2042" y="1182"/>
                </a:lnTo>
                <a:lnTo>
                  <a:pt x="2046" y="1187"/>
                </a:lnTo>
                <a:lnTo>
                  <a:pt x="2052" y="1191"/>
                </a:lnTo>
                <a:lnTo>
                  <a:pt x="2059" y="1195"/>
                </a:lnTo>
                <a:lnTo>
                  <a:pt x="2059" y="1203"/>
                </a:lnTo>
                <a:lnTo>
                  <a:pt x="2059" y="1210"/>
                </a:lnTo>
                <a:lnTo>
                  <a:pt x="2059" y="1218"/>
                </a:lnTo>
                <a:lnTo>
                  <a:pt x="2059" y="1227"/>
                </a:lnTo>
                <a:lnTo>
                  <a:pt x="2063" y="1227"/>
                </a:lnTo>
                <a:lnTo>
                  <a:pt x="2067" y="1227"/>
                </a:lnTo>
                <a:lnTo>
                  <a:pt x="2070" y="1236"/>
                </a:lnTo>
                <a:lnTo>
                  <a:pt x="2073" y="1244"/>
                </a:lnTo>
                <a:lnTo>
                  <a:pt x="2077" y="1254"/>
                </a:lnTo>
                <a:lnTo>
                  <a:pt x="2080" y="1263"/>
                </a:lnTo>
                <a:lnTo>
                  <a:pt x="2069" y="1261"/>
                </a:lnTo>
                <a:lnTo>
                  <a:pt x="2061" y="1258"/>
                </a:lnTo>
                <a:lnTo>
                  <a:pt x="2053" y="1254"/>
                </a:lnTo>
                <a:lnTo>
                  <a:pt x="2043" y="1251"/>
                </a:lnTo>
                <a:lnTo>
                  <a:pt x="2043" y="1246"/>
                </a:lnTo>
                <a:lnTo>
                  <a:pt x="2043" y="1242"/>
                </a:lnTo>
                <a:lnTo>
                  <a:pt x="2030" y="1234"/>
                </a:lnTo>
                <a:lnTo>
                  <a:pt x="2015" y="1227"/>
                </a:lnTo>
                <a:lnTo>
                  <a:pt x="2015" y="1231"/>
                </a:lnTo>
                <a:lnTo>
                  <a:pt x="2015" y="1235"/>
                </a:lnTo>
                <a:lnTo>
                  <a:pt x="2007" y="1235"/>
                </a:lnTo>
                <a:lnTo>
                  <a:pt x="2000" y="1235"/>
                </a:lnTo>
                <a:lnTo>
                  <a:pt x="2000" y="1239"/>
                </a:lnTo>
                <a:lnTo>
                  <a:pt x="2000" y="1242"/>
                </a:lnTo>
                <a:lnTo>
                  <a:pt x="1985" y="1245"/>
                </a:lnTo>
                <a:lnTo>
                  <a:pt x="1973" y="1248"/>
                </a:lnTo>
                <a:lnTo>
                  <a:pt x="1962" y="1252"/>
                </a:lnTo>
                <a:lnTo>
                  <a:pt x="1954" y="1255"/>
                </a:lnTo>
                <a:lnTo>
                  <a:pt x="1951" y="1258"/>
                </a:lnTo>
                <a:lnTo>
                  <a:pt x="1947" y="1261"/>
                </a:lnTo>
                <a:lnTo>
                  <a:pt x="1945" y="1264"/>
                </a:lnTo>
                <a:lnTo>
                  <a:pt x="1942" y="1268"/>
                </a:lnTo>
                <a:lnTo>
                  <a:pt x="1940" y="1273"/>
                </a:lnTo>
                <a:lnTo>
                  <a:pt x="1938" y="1279"/>
                </a:lnTo>
                <a:lnTo>
                  <a:pt x="1937" y="1285"/>
                </a:lnTo>
                <a:lnTo>
                  <a:pt x="1935" y="1292"/>
                </a:lnTo>
                <a:lnTo>
                  <a:pt x="1950" y="1311"/>
                </a:lnTo>
                <a:lnTo>
                  <a:pt x="1967" y="1327"/>
                </a:lnTo>
                <a:lnTo>
                  <a:pt x="1983" y="1343"/>
                </a:lnTo>
                <a:lnTo>
                  <a:pt x="2000" y="1358"/>
                </a:lnTo>
                <a:lnTo>
                  <a:pt x="2000" y="1366"/>
                </a:lnTo>
                <a:lnTo>
                  <a:pt x="2000" y="1374"/>
                </a:lnTo>
                <a:lnTo>
                  <a:pt x="2003" y="1374"/>
                </a:lnTo>
                <a:lnTo>
                  <a:pt x="2008" y="1374"/>
                </a:lnTo>
                <a:lnTo>
                  <a:pt x="2000" y="1384"/>
                </a:lnTo>
                <a:lnTo>
                  <a:pt x="1996" y="1392"/>
                </a:lnTo>
                <a:lnTo>
                  <a:pt x="1994" y="1398"/>
                </a:lnTo>
                <a:lnTo>
                  <a:pt x="1991" y="1406"/>
                </a:lnTo>
                <a:lnTo>
                  <a:pt x="1978" y="1411"/>
                </a:lnTo>
                <a:lnTo>
                  <a:pt x="1968" y="1415"/>
                </a:lnTo>
                <a:lnTo>
                  <a:pt x="1959" y="1421"/>
                </a:lnTo>
                <a:lnTo>
                  <a:pt x="1953" y="1426"/>
                </a:lnTo>
                <a:lnTo>
                  <a:pt x="1948" y="1433"/>
                </a:lnTo>
                <a:lnTo>
                  <a:pt x="1945" y="1441"/>
                </a:lnTo>
                <a:lnTo>
                  <a:pt x="1942" y="1452"/>
                </a:lnTo>
                <a:lnTo>
                  <a:pt x="1940" y="1465"/>
                </a:lnTo>
                <a:lnTo>
                  <a:pt x="1923" y="1467"/>
                </a:lnTo>
                <a:lnTo>
                  <a:pt x="1905" y="1469"/>
                </a:lnTo>
                <a:lnTo>
                  <a:pt x="1889" y="1471"/>
                </a:lnTo>
                <a:lnTo>
                  <a:pt x="1872" y="1474"/>
                </a:lnTo>
                <a:lnTo>
                  <a:pt x="1872" y="1469"/>
                </a:lnTo>
                <a:lnTo>
                  <a:pt x="1872" y="1465"/>
                </a:lnTo>
                <a:lnTo>
                  <a:pt x="1860" y="1468"/>
                </a:lnTo>
                <a:lnTo>
                  <a:pt x="1848" y="1471"/>
                </a:lnTo>
                <a:lnTo>
                  <a:pt x="1837" y="1474"/>
                </a:lnTo>
                <a:lnTo>
                  <a:pt x="1827" y="1477"/>
                </a:lnTo>
                <a:lnTo>
                  <a:pt x="1816" y="1486"/>
                </a:lnTo>
                <a:lnTo>
                  <a:pt x="1810" y="1492"/>
                </a:lnTo>
                <a:lnTo>
                  <a:pt x="1803" y="1496"/>
                </a:lnTo>
                <a:lnTo>
                  <a:pt x="1792" y="1502"/>
                </a:lnTo>
                <a:lnTo>
                  <a:pt x="1792" y="1506"/>
                </a:lnTo>
                <a:lnTo>
                  <a:pt x="1792" y="1510"/>
                </a:lnTo>
                <a:lnTo>
                  <a:pt x="1781" y="1509"/>
                </a:lnTo>
                <a:lnTo>
                  <a:pt x="1769" y="1507"/>
                </a:lnTo>
                <a:lnTo>
                  <a:pt x="1763" y="1507"/>
                </a:lnTo>
                <a:lnTo>
                  <a:pt x="1757" y="1507"/>
                </a:lnTo>
                <a:lnTo>
                  <a:pt x="1751" y="1508"/>
                </a:lnTo>
                <a:lnTo>
                  <a:pt x="1745" y="1510"/>
                </a:lnTo>
                <a:lnTo>
                  <a:pt x="1745" y="1506"/>
                </a:lnTo>
                <a:lnTo>
                  <a:pt x="1745" y="1502"/>
                </a:lnTo>
                <a:lnTo>
                  <a:pt x="1741" y="1502"/>
                </a:lnTo>
                <a:lnTo>
                  <a:pt x="1736" y="1502"/>
                </a:lnTo>
                <a:lnTo>
                  <a:pt x="1735" y="1496"/>
                </a:lnTo>
                <a:lnTo>
                  <a:pt x="1733" y="1492"/>
                </a:lnTo>
                <a:lnTo>
                  <a:pt x="1715" y="1488"/>
                </a:lnTo>
                <a:lnTo>
                  <a:pt x="1700" y="1485"/>
                </a:lnTo>
                <a:lnTo>
                  <a:pt x="1684" y="1483"/>
                </a:lnTo>
                <a:lnTo>
                  <a:pt x="1657" y="1481"/>
                </a:lnTo>
                <a:lnTo>
                  <a:pt x="1657" y="1495"/>
                </a:lnTo>
                <a:lnTo>
                  <a:pt x="1657" y="1510"/>
                </a:lnTo>
                <a:lnTo>
                  <a:pt x="1649" y="1506"/>
                </a:lnTo>
                <a:lnTo>
                  <a:pt x="1644" y="1504"/>
                </a:lnTo>
                <a:lnTo>
                  <a:pt x="1637" y="1503"/>
                </a:lnTo>
                <a:lnTo>
                  <a:pt x="1625" y="1502"/>
                </a:lnTo>
                <a:lnTo>
                  <a:pt x="1625" y="1496"/>
                </a:lnTo>
                <a:lnTo>
                  <a:pt x="1625" y="1493"/>
                </a:lnTo>
                <a:lnTo>
                  <a:pt x="1613" y="1489"/>
                </a:lnTo>
                <a:lnTo>
                  <a:pt x="1600" y="1486"/>
                </a:lnTo>
                <a:lnTo>
                  <a:pt x="1586" y="1484"/>
                </a:lnTo>
                <a:lnTo>
                  <a:pt x="1572" y="1482"/>
                </a:lnTo>
                <a:lnTo>
                  <a:pt x="1558" y="1480"/>
                </a:lnTo>
                <a:lnTo>
                  <a:pt x="1545" y="1478"/>
                </a:lnTo>
                <a:lnTo>
                  <a:pt x="1531" y="1476"/>
                </a:lnTo>
                <a:lnTo>
                  <a:pt x="1519" y="1471"/>
                </a:lnTo>
                <a:lnTo>
                  <a:pt x="1497" y="1454"/>
                </a:lnTo>
                <a:lnTo>
                  <a:pt x="1472" y="1435"/>
                </a:lnTo>
                <a:lnTo>
                  <a:pt x="1461" y="1426"/>
                </a:lnTo>
                <a:lnTo>
                  <a:pt x="1449" y="1416"/>
                </a:lnTo>
                <a:lnTo>
                  <a:pt x="1440" y="1407"/>
                </a:lnTo>
                <a:lnTo>
                  <a:pt x="1433" y="1398"/>
                </a:lnTo>
                <a:lnTo>
                  <a:pt x="1421" y="1401"/>
                </a:lnTo>
                <a:lnTo>
                  <a:pt x="1411" y="1406"/>
                </a:lnTo>
                <a:lnTo>
                  <a:pt x="1409" y="1397"/>
                </a:lnTo>
                <a:lnTo>
                  <a:pt x="1407" y="1390"/>
                </a:lnTo>
                <a:lnTo>
                  <a:pt x="1381" y="1381"/>
                </a:lnTo>
                <a:lnTo>
                  <a:pt x="1364" y="1375"/>
                </a:lnTo>
                <a:lnTo>
                  <a:pt x="1352" y="1372"/>
                </a:lnTo>
                <a:lnTo>
                  <a:pt x="1339" y="1370"/>
                </a:lnTo>
                <a:lnTo>
                  <a:pt x="1339" y="1366"/>
                </a:lnTo>
                <a:lnTo>
                  <a:pt x="1339" y="1362"/>
                </a:lnTo>
                <a:lnTo>
                  <a:pt x="1326" y="1359"/>
                </a:lnTo>
                <a:lnTo>
                  <a:pt x="1312" y="1358"/>
                </a:lnTo>
                <a:lnTo>
                  <a:pt x="1299" y="1356"/>
                </a:lnTo>
                <a:lnTo>
                  <a:pt x="1286" y="1354"/>
                </a:lnTo>
                <a:lnTo>
                  <a:pt x="1286" y="1358"/>
                </a:lnTo>
                <a:lnTo>
                  <a:pt x="1286" y="1362"/>
                </a:lnTo>
                <a:lnTo>
                  <a:pt x="1283" y="1362"/>
                </a:lnTo>
                <a:lnTo>
                  <a:pt x="1279" y="1362"/>
                </a:lnTo>
                <a:lnTo>
                  <a:pt x="1280" y="1368"/>
                </a:lnTo>
                <a:lnTo>
                  <a:pt x="1281" y="1375"/>
                </a:lnTo>
                <a:lnTo>
                  <a:pt x="1284" y="1382"/>
                </a:lnTo>
                <a:lnTo>
                  <a:pt x="1288" y="1391"/>
                </a:lnTo>
                <a:lnTo>
                  <a:pt x="1298" y="1407"/>
                </a:lnTo>
                <a:lnTo>
                  <a:pt x="1310" y="1424"/>
                </a:lnTo>
                <a:lnTo>
                  <a:pt x="1324" y="1440"/>
                </a:lnTo>
                <a:lnTo>
                  <a:pt x="1337" y="1456"/>
                </a:lnTo>
                <a:lnTo>
                  <a:pt x="1351" y="1468"/>
                </a:lnTo>
                <a:lnTo>
                  <a:pt x="1363" y="1478"/>
                </a:lnTo>
                <a:lnTo>
                  <a:pt x="1363" y="1485"/>
                </a:lnTo>
                <a:lnTo>
                  <a:pt x="1363" y="1493"/>
                </a:lnTo>
                <a:lnTo>
                  <a:pt x="1366" y="1493"/>
                </a:lnTo>
                <a:lnTo>
                  <a:pt x="1370" y="1493"/>
                </a:lnTo>
                <a:lnTo>
                  <a:pt x="1372" y="1503"/>
                </a:lnTo>
                <a:lnTo>
                  <a:pt x="1375" y="1513"/>
                </a:lnTo>
                <a:lnTo>
                  <a:pt x="1386" y="1517"/>
                </a:lnTo>
                <a:lnTo>
                  <a:pt x="1398" y="1521"/>
                </a:lnTo>
                <a:lnTo>
                  <a:pt x="1398" y="1534"/>
                </a:lnTo>
                <a:lnTo>
                  <a:pt x="1398" y="1546"/>
                </a:lnTo>
                <a:lnTo>
                  <a:pt x="1406" y="1549"/>
                </a:lnTo>
                <a:lnTo>
                  <a:pt x="1410" y="1552"/>
                </a:lnTo>
                <a:lnTo>
                  <a:pt x="1412" y="1555"/>
                </a:lnTo>
                <a:lnTo>
                  <a:pt x="1414" y="1562"/>
                </a:lnTo>
                <a:lnTo>
                  <a:pt x="1410" y="1562"/>
                </a:lnTo>
                <a:lnTo>
                  <a:pt x="1406" y="1562"/>
                </a:lnTo>
                <a:lnTo>
                  <a:pt x="1406" y="1565"/>
                </a:lnTo>
                <a:lnTo>
                  <a:pt x="1406" y="1570"/>
                </a:lnTo>
                <a:lnTo>
                  <a:pt x="1403" y="1570"/>
                </a:lnTo>
                <a:lnTo>
                  <a:pt x="1398" y="1570"/>
                </a:lnTo>
                <a:lnTo>
                  <a:pt x="1398" y="1577"/>
                </a:lnTo>
                <a:lnTo>
                  <a:pt x="1398" y="1586"/>
                </a:lnTo>
                <a:lnTo>
                  <a:pt x="1390" y="1586"/>
                </a:lnTo>
                <a:lnTo>
                  <a:pt x="1382" y="1586"/>
                </a:lnTo>
                <a:lnTo>
                  <a:pt x="1382" y="1589"/>
                </a:lnTo>
                <a:lnTo>
                  <a:pt x="1382" y="1594"/>
                </a:lnTo>
                <a:lnTo>
                  <a:pt x="1368" y="1599"/>
                </a:lnTo>
                <a:lnTo>
                  <a:pt x="1355" y="1605"/>
                </a:lnTo>
                <a:lnTo>
                  <a:pt x="1355" y="1613"/>
                </a:lnTo>
                <a:lnTo>
                  <a:pt x="1355" y="1621"/>
                </a:lnTo>
                <a:lnTo>
                  <a:pt x="1347" y="1621"/>
                </a:lnTo>
                <a:lnTo>
                  <a:pt x="1339" y="1621"/>
                </a:lnTo>
                <a:lnTo>
                  <a:pt x="1339" y="1625"/>
                </a:lnTo>
                <a:lnTo>
                  <a:pt x="1339" y="1629"/>
                </a:lnTo>
                <a:lnTo>
                  <a:pt x="1331" y="1630"/>
                </a:lnTo>
                <a:lnTo>
                  <a:pt x="1324" y="1632"/>
                </a:lnTo>
                <a:lnTo>
                  <a:pt x="1315" y="1636"/>
                </a:lnTo>
                <a:lnTo>
                  <a:pt x="1308" y="1641"/>
                </a:lnTo>
                <a:lnTo>
                  <a:pt x="1300" y="1645"/>
                </a:lnTo>
                <a:lnTo>
                  <a:pt x="1292" y="1649"/>
                </a:lnTo>
                <a:lnTo>
                  <a:pt x="1283" y="1652"/>
                </a:lnTo>
                <a:lnTo>
                  <a:pt x="1275" y="1653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12700" cap="flat" cmpd="sng" algn="ctr">
            <a:solidFill>
              <a:srgbClr val="808080">
                <a:lumMod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>
            <a:glow rad="38100">
              <a:schemeClr val="accent1">
                <a:lumMod val="100000"/>
              </a:schemeClr>
            </a:glow>
          </a:effectLst>
          <a:scene3d>
            <a:camera prst="orthographicFront"/>
            <a:lightRig rig="threePt" dir="t"/>
          </a:scene3d>
          <a:sp3d>
            <a:bevelT w="0" h="0"/>
          </a:sp3d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3" name="Freeform 231">
            <a:extLst>
              <a:ext uri="{FF2B5EF4-FFF2-40B4-BE49-F238E27FC236}">
                <a16:creationId xmlns:a16="http://schemas.microsoft.com/office/drawing/2014/main" id="{BD212A05-B74C-40B6-B593-49E4E7F9F20D}"/>
              </a:ext>
            </a:extLst>
          </p:cNvPr>
          <p:cNvSpPr>
            <a:spLocks/>
          </p:cNvSpPr>
          <p:nvPr/>
        </p:nvSpPr>
        <p:spPr bwMode="auto">
          <a:xfrm>
            <a:off x="8167325" y="4796319"/>
            <a:ext cx="915407" cy="840058"/>
          </a:xfrm>
          <a:custGeom>
            <a:avLst/>
            <a:gdLst>
              <a:gd name="T0" fmla="*/ 2147483646 w 2237"/>
              <a:gd name="T1" fmla="*/ 2147483646 h 2069"/>
              <a:gd name="T2" fmla="*/ 2147483646 w 2237"/>
              <a:gd name="T3" fmla="*/ 2147483646 h 2069"/>
              <a:gd name="T4" fmla="*/ 2147483646 w 2237"/>
              <a:gd name="T5" fmla="*/ 2147483646 h 2069"/>
              <a:gd name="T6" fmla="*/ 2147483646 w 2237"/>
              <a:gd name="T7" fmla="*/ 2147483646 h 2069"/>
              <a:gd name="T8" fmla="*/ 2147483646 w 2237"/>
              <a:gd name="T9" fmla="*/ 2147483646 h 2069"/>
              <a:gd name="T10" fmla="*/ 2147483646 w 2237"/>
              <a:gd name="T11" fmla="*/ 2147483646 h 2069"/>
              <a:gd name="T12" fmla="*/ 2147483646 w 2237"/>
              <a:gd name="T13" fmla="*/ 2147483646 h 2069"/>
              <a:gd name="T14" fmla="*/ 2147483646 w 2237"/>
              <a:gd name="T15" fmla="*/ 2147483646 h 2069"/>
              <a:gd name="T16" fmla="*/ 2147483646 w 2237"/>
              <a:gd name="T17" fmla="*/ 2147483646 h 2069"/>
              <a:gd name="T18" fmla="*/ 2147483646 w 2237"/>
              <a:gd name="T19" fmla="*/ 2147483646 h 2069"/>
              <a:gd name="T20" fmla="*/ 2147483646 w 2237"/>
              <a:gd name="T21" fmla="*/ 2147483646 h 2069"/>
              <a:gd name="T22" fmla="*/ 2147483646 w 2237"/>
              <a:gd name="T23" fmla="*/ 2147483646 h 2069"/>
              <a:gd name="T24" fmla="*/ 2147483646 w 2237"/>
              <a:gd name="T25" fmla="*/ 2147483646 h 2069"/>
              <a:gd name="T26" fmla="*/ 2147483646 w 2237"/>
              <a:gd name="T27" fmla="*/ 2147483646 h 2069"/>
              <a:gd name="T28" fmla="*/ 2147483646 w 2237"/>
              <a:gd name="T29" fmla="*/ 2147483646 h 2069"/>
              <a:gd name="T30" fmla="*/ 2147483646 w 2237"/>
              <a:gd name="T31" fmla="*/ 2147483646 h 2069"/>
              <a:gd name="T32" fmla="*/ 2147483646 w 2237"/>
              <a:gd name="T33" fmla="*/ 2147483646 h 2069"/>
              <a:gd name="T34" fmla="*/ 2147483646 w 2237"/>
              <a:gd name="T35" fmla="*/ 2147483646 h 2069"/>
              <a:gd name="T36" fmla="*/ 2147483646 w 2237"/>
              <a:gd name="T37" fmla="*/ 2147483646 h 2069"/>
              <a:gd name="T38" fmla="*/ 2147483646 w 2237"/>
              <a:gd name="T39" fmla="*/ 2147483646 h 2069"/>
              <a:gd name="T40" fmla="*/ 2147483646 w 2237"/>
              <a:gd name="T41" fmla="*/ 2147483646 h 2069"/>
              <a:gd name="T42" fmla="*/ 2147483646 w 2237"/>
              <a:gd name="T43" fmla="*/ 2147483646 h 2069"/>
              <a:gd name="T44" fmla="*/ 2147483646 w 2237"/>
              <a:gd name="T45" fmla="*/ 2147483646 h 2069"/>
              <a:gd name="T46" fmla="*/ 2147483646 w 2237"/>
              <a:gd name="T47" fmla="*/ 2147483646 h 2069"/>
              <a:gd name="T48" fmla="*/ 2147483646 w 2237"/>
              <a:gd name="T49" fmla="*/ 2147483646 h 2069"/>
              <a:gd name="T50" fmla="*/ 2147483646 w 2237"/>
              <a:gd name="T51" fmla="*/ 2147483646 h 2069"/>
              <a:gd name="T52" fmla="*/ 2147483646 w 2237"/>
              <a:gd name="T53" fmla="*/ 2147483646 h 2069"/>
              <a:gd name="T54" fmla="*/ 2147483646 w 2237"/>
              <a:gd name="T55" fmla="*/ 2147483646 h 2069"/>
              <a:gd name="T56" fmla="*/ 2147483646 w 2237"/>
              <a:gd name="T57" fmla="*/ 2147483646 h 2069"/>
              <a:gd name="T58" fmla="*/ 2147483646 w 2237"/>
              <a:gd name="T59" fmla="*/ 2147483646 h 2069"/>
              <a:gd name="T60" fmla="*/ 2147483646 w 2237"/>
              <a:gd name="T61" fmla="*/ 2147483646 h 2069"/>
              <a:gd name="T62" fmla="*/ 2147483646 w 2237"/>
              <a:gd name="T63" fmla="*/ 2147483646 h 2069"/>
              <a:gd name="T64" fmla="*/ 2147483646 w 2237"/>
              <a:gd name="T65" fmla="*/ 2147483646 h 2069"/>
              <a:gd name="T66" fmla="*/ 2147483646 w 2237"/>
              <a:gd name="T67" fmla="*/ 2147483646 h 2069"/>
              <a:gd name="T68" fmla="*/ 2147483646 w 2237"/>
              <a:gd name="T69" fmla="*/ 2147483646 h 2069"/>
              <a:gd name="T70" fmla="*/ 2147483646 w 2237"/>
              <a:gd name="T71" fmla="*/ 2147483646 h 2069"/>
              <a:gd name="T72" fmla="*/ 2147483646 w 2237"/>
              <a:gd name="T73" fmla="*/ 2147483646 h 2069"/>
              <a:gd name="T74" fmla="*/ 2147483646 w 2237"/>
              <a:gd name="T75" fmla="*/ 2147483646 h 2069"/>
              <a:gd name="T76" fmla="*/ 2147483646 w 2237"/>
              <a:gd name="T77" fmla="*/ 2147483646 h 2069"/>
              <a:gd name="T78" fmla="*/ 2147483646 w 2237"/>
              <a:gd name="T79" fmla="*/ 2147483646 h 2069"/>
              <a:gd name="T80" fmla="*/ 2147483646 w 2237"/>
              <a:gd name="T81" fmla="*/ 2147483646 h 2069"/>
              <a:gd name="T82" fmla="*/ 2147483646 w 2237"/>
              <a:gd name="T83" fmla="*/ 2147483646 h 2069"/>
              <a:gd name="T84" fmla="*/ 2147483646 w 2237"/>
              <a:gd name="T85" fmla="*/ 2147483646 h 2069"/>
              <a:gd name="T86" fmla="*/ 2147483646 w 2237"/>
              <a:gd name="T87" fmla="*/ 2147483646 h 2069"/>
              <a:gd name="T88" fmla="*/ 2147483646 w 2237"/>
              <a:gd name="T89" fmla="*/ 2147483646 h 2069"/>
              <a:gd name="T90" fmla="*/ 2147483646 w 2237"/>
              <a:gd name="T91" fmla="*/ 2147483646 h 2069"/>
              <a:gd name="T92" fmla="*/ 2147483646 w 2237"/>
              <a:gd name="T93" fmla="*/ 2147483646 h 2069"/>
              <a:gd name="T94" fmla="*/ 2147483646 w 2237"/>
              <a:gd name="T95" fmla="*/ 2147483646 h 2069"/>
              <a:gd name="T96" fmla="*/ 2147483646 w 2237"/>
              <a:gd name="T97" fmla="*/ 2147483646 h 2069"/>
              <a:gd name="T98" fmla="*/ 2147483646 w 2237"/>
              <a:gd name="T99" fmla="*/ 2147483646 h 2069"/>
              <a:gd name="T100" fmla="*/ 2147483646 w 2237"/>
              <a:gd name="T101" fmla="*/ 2147483646 h 2069"/>
              <a:gd name="T102" fmla="*/ 2147483646 w 2237"/>
              <a:gd name="T103" fmla="*/ 2147483646 h 2069"/>
              <a:gd name="T104" fmla="*/ 2147483646 w 2237"/>
              <a:gd name="T105" fmla="*/ 2147483646 h 2069"/>
              <a:gd name="T106" fmla="*/ 2147483646 w 2237"/>
              <a:gd name="T107" fmla="*/ 2147483646 h 2069"/>
              <a:gd name="T108" fmla="*/ 2147483646 w 2237"/>
              <a:gd name="T109" fmla="*/ 2147483646 h 2069"/>
              <a:gd name="T110" fmla="*/ 2147483646 w 2237"/>
              <a:gd name="T111" fmla="*/ 2147483646 h 2069"/>
              <a:gd name="T112" fmla="*/ 2147483646 w 2237"/>
              <a:gd name="T113" fmla="*/ 2147483646 h 2069"/>
              <a:gd name="T114" fmla="*/ 2147483646 w 2237"/>
              <a:gd name="T115" fmla="*/ 2147483646 h 2069"/>
              <a:gd name="T116" fmla="*/ 2147483646 w 2237"/>
              <a:gd name="T117" fmla="*/ 2147483646 h 2069"/>
              <a:gd name="T118" fmla="*/ 2147483646 w 2237"/>
              <a:gd name="T119" fmla="*/ 2147483646 h 2069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2237"/>
              <a:gd name="T181" fmla="*/ 0 h 2069"/>
              <a:gd name="T182" fmla="*/ 2237 w 2237"/>
              <a:gd name="T183" fmla="*/ 2069 h 2069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2237" h="2069">
                <a:moveTo>
                  <a:pt x="569" y="490"/>
                </a:moveTo>
                <a:lnTo>
                  <a:pt x="569" y="495"/>
                </a:lnTo>
                <a:lnTo>
                  <a:pt x="569" y="498"/>
                </a:lnTo>
                <a:lnTo>
                  <a:pt x="589" y="499"/>
                </a:lnTo>
                <a:lnTo>
                  <a:pt x="608" y="500"/>
                </a:lnTo>
                <a:lnTo>
                  <a:pt x="628" y="501"/>
                </a:lnTo>
                <a:lnTo>
                  <a:pt x="648" y="503"/>
                </a:lnTo>
                <a:lnTo>
                  <a:pt x="664" y="504"/>
                </a:lnTo>
                <a:lnTo>
                  <a:pt x="680" y="507"/>
                </a:lnTo>
                <a:lnTo>
                  <a:pt x="696" y="510"/>
                </a:lnTo>
                <a:lnTo>
                  <a:pt x="711" y="511"/>
                </a:lnTo>
                <a:lnTo>
                  <a:pt x="719" y="504"/>
                </a:lnTo>
                <a:lnTo>
                  <a:pt x="728" y="498"/>
                </a:lnTo>
                <a:lnTo>
                  <a:pt x="736" y="492"/>
                </a:lnTo>
                <a:lnTo>
                  <a:pt x="745" y="487"/>
                </a:lnTo>
                <a:lnTo>
                  <a:pt x="765" y="479"/>
                </a:lnTo>
                <a:lnTo>
                  <a:pt x="784" y="471"/>
                </a:lnTo>
                <a:lnTo>
                  <a:pt x="784" y="456"/>
                </a:lnTo>
                <a:lnTo>
                  <a:pt x="783" y="442"/>
                </a:lnTo>
                <a:lnTo>
                  <a:pt x="782" y="427"/>
                </a:lnTo>
                <a:lnTo>
                  <a:pt x="781" y="413"/>
                </a:lnTo>
                <a:lnTo>
                  <a:pt x="785" y="409"/>
                </a:lnTo>
                <a:lnTo>
                  <a:pt x="788" y="407"/>
                </a:lnTo>
                <a:lnTo>
                  <a:pt x="792" y="406"/>
                </a:lnTo>
                <a:lnTo>
                  <a:pt x="799" y="404"/>
                </a:lnTo>
                <a:lnTo>
                  <a:pt x="801" y="396"/>
                </a:lnTo>
                <a:lnTo>
                  <a:pt x="802" y="389"/>
                </a:lnTo>
                <a:lnTo>
                  <a:pt x="801" y="378"/>
                </a:lnTo>
                <a:lnTo>
                  <a:pt x="799" y="361"/>
                </a:lnTo>
                <a:lnTo>
                  <a:pt x="811" y="360"/>
                </a:lnTo>
                <a:lnTo>
                  <a:pt x="821" y="359"/>
                </a:lnTo>
                <a:lnTo>
                  <a:pt x="832" y="359"/>
                </a:lnTo>
                <a:lnTo>
                  <a:pt x="844" y="358"/>
                </a:lnTo>
                <a:lnTo>
                  <a:pt x="844" y="347"/>
                </a:lnTo>
                <a:lnTo>
                  <a:pt x="842" y="338"/>
                </a:lnTo>
                <a:lnTo>
                  <a:pt x="840" y="330"/>
                </a:lnTo>
                <a:lnTo>
                  <a:pt x="838" y="321"/>
                </a:lnTo>
                <a:lnTo>
                  <a:pt x="835" y="313"/>
                </a:lnTo>
                <a:lnTo>
                  <a:pt x="833" y="305"/>
                </a:lnTo>
                <a:lnTo>
                  <a:pt x="832" y="295"/>
                </a:lnTo>
                <a:lnTo>
                  <a:pt x="832" y="286"/>
                </a:lnTo>
                <a:lnTo>
                  <a:pt x="847" y="274"/>
                </a:lnTo>
                <a:lnTo>
                  <a:pt x="863" y="262"/>
                </a:lnTo>
                <a:lnTo>
                  <a:pt x="879" y="251"/>
                </a:lnTo>
                <a:lnTo>
                  <a:pt x="896" y="238"/>
                </a:lnTo>
                <a:lnTo>
                  <a:pt x="895" y="221"/>
                </a:lnTo>
                <a:lnTo>
                  <a:pt x="893" y="205"/>
                </a:lnTo>
                <a:lnTo>
                  <a:pt x="889" y="191"/>
                </a:lnTo>
                <a:lnTo>
                  <a:pt x="883" y="175"/>
                </a:lnTo>
                <a:lnTo>
                  <a:pt x="888" y="163"/>
                </a:lnTo>
                <a:lnTo>
                  <a:pt x="894" y="149"/>
                </a:lnTo>
                <a:lnTo>
                  <a:pt x="898" y="134"/>
                </a:lnTo>
                <a:lnTo>
                  <a:pt x="902" y="119"/>
                </a:lnTo>
                <a:lnTo>
                  <a:pt x="903" y="112"/>
                </a:lnTo>
                <a:lnTo>
                  <a:pt x="904" y="105"/>
                </a:lnTo>
                <a:lnTo>
                  <a:pt x="903" y="98"/>
                </a:lnTo>
                <a:lnTo>
                  <a:pt x="902" y="91"/>
                </a:lnTo>
                <a:lnTo>
                  <a:pt x="900" y="85"/>
                </a:lnTo>
                <a:lnTo>
                  <a:pt x="897" y="80"/>
                </a:lnTo>
                <a:lnTo>
                  <a:pt x="891" y="74"/>
                </a:lnTo>
                <a:lnTo>
                  <a:pt x="885" y="70"/>
                </a:lnTo>
                <a:lnTo>
                  <a:pt x="886" y="61"/>
                </a:lnTo>
                <a:lnTo>
                  <a:pt x="888" y="52"/>
                </a:lnTo>
                <a:lnTo>
                  <a:pt x="891" y="43"/>
                </a:lnTo>
                <a:lnTo>
                  <a:pt x="895" y="34"/>
                </a:lnTo>
                <a:lnTo>
                  <a:pt x="903" y="16"/>
                </a:lnTo>
                <a:lnTo>
                  <a:pt x="911" y="0"/>
                </a:lnTo>
                <a:lnTo>
                  <a:pt x="921" y="0"/>
                </a:lnTo>
                <a:lnTo>
                  <a:pt x="931" y="0"/>
                </a:lnTo>
                <a:lnTo>
                  <a:pt x="935" y="11"/>
                </a:lnTo>
                <a:lnTo>
                  <a:pt x="938" y="24"/>
                </a:lnTo>
                <a:lnTo>
                  <a:pt x="950" y="23"/>
                </a:lnTo>
                <a:lnTo>
                  <a:pt x="961" y="22"/>
                </a:lnTo>
                <a:lnTo>
                  <a:pt x="972" y="18"/>
                </a:lnTo>
                <a:lnTo>
                  <a:pt x="983" y="16"/>
                </a:lnTo>
                <a:lnTo>
                  <a:pt x="1006" y="10"/>
                </a:lnTo>
                <a:lnTo>
                  <a:pt x="1029" y="7"/>
                </a:lnTo>
                <a:lnTo>
                  <a:pt x="1033" y="14"/>
                </a:lnTo>
                <a:lnTo>
                  <a:pt x="1037" y="23"/>
                </a:lnTo>
                <a:lnTo>
                  <a:pt x="1059" y="22"/>
                </a:lnTo>
                <a:lnTo>
                  <a:pt x="1083" y="22"/>
                </a:lnTo>
                <a:lnTo>
                  <a:pt x="1107" y="22"/>
                </a:lnTo>
                <a:lnTo>
                  <a:pt x="1132" y="22"/>
                </a:lnTo>
                <a:lnTo>
                  <a:pt x="1138" y="28"/>
                </a:lnTo>
                <a:lnTo>
                  <a:pt x="1145" y="32"/>
                </a:lnTo>
                <a:lnTo>
                  <a:pt x="1151" y="36"/>
                </a:lnTo>
                <a:lnTo>
                  <a:pt x="1157" y="39"/>
                </a:lnTo>
                <a:lnTo>
                  <a:pt x="1170" y="44"/>
                </a:lnTo>
                <a:lnTo>
                  <a:pt x="1188" y="49"/>
                </a:lnTo>
                <a:lnTo>
                  <a:pt x="1190" y="60"/>
                </a:lnTo>
                <a:lnTo>
                  <a:pt x="1193" y="71"/>
                </a:lnTo>
                <a:lnTo>
                  <a:pt x="1196" y="83"/>
                </a:lnTo>
                <a:lnTo>
                  <a:pt x="1199" y="94"/>
                </a:lnTo>
                <a:lnTo>
                  <a:pt x="1213" y="98"/>
                </a:lnTo>
                <a:lnTo>
                  <a:pt x="1228" y="107"/>
                </a:lnTo>
                <a:lnTo>
                  <a:pt x="1248" y="116"/>
                </a:lnTo>
                <a:lnTo>
                  <a:pt x="1270" y="125"/>
                </a:lnTo>
                <a:lnTo>
                  <a:pt x="1271" y="142"/>
                </a:lnTo>
                <a:lnTo>
                  <a:pt x="1272" y="159"/>
                </a:lnTo>
                <a:lnTo>
                  <a:pt x="1273" y="178"/>
                </a:lnTo>
                <a:lnTo>
                  <a:pt x="1274" y="196"/>
                </a:lnTo>
                <a:lnTo>
                  <a:pt x="1269" y="196"/>
                </a:lnTo>
                <a:lnTo>
                  <a:pt x="1266" y="196"/>
                </a:lnTo>
                <a:lnTo>
                  <a:pt x="1266" y="201"/>
                </a:lnTo>
                <a:lnTo>
                  <a:pt x="1266" y="207"/>
                </a:lnTo>
                <a:lnTo>
                  <a:pt x="1271" y="207"/>
                </a:lnTo>
                <a:lnTo>
                  <a:pt x="1277" y="207"/>
                </a:lnTo>
                <a:lnTo>
                  <a:pt x="1277" y="223"/>
                </a:lnTo>
                <a:lnTo>
                  <a:pt x="1277" y="238"/>
                </a:lnTo>
                <a:lnTo>
                  <a:pt x="1277" y="255"/>
                </a:lnTo>
                <a:lnTo>
                  <a:pt x="1277" y="270"/>
                </a:lnTo>
                <a:lnTo>
                  <a:pt x="1279" y="270"/>
                </a:lnTo>
                <a:lnTo>
                  <a:pt x="1282" y="270"/>
                </a:lnTo>
                <a:lnTo>
                  <a:pt x="1260" y="280"/>
                </a:lnTo>
                <a:lnTo>
                  <a:pt x="1241" y="285"/>
                </a:lnTo>
                <a:lnTo>
                  <a:pt x="1238" y="286"/>
                </a:lnTo>
                <a:lnTo>
                  <a:pt x="1235" y="288"/>
                </a:lnTo>
                <a:lnTo>
                  <a:pt x="1232" y="291"/>
                </a:lnTo>
                <a:lnTo>
                  <a:pt x="1228" y="294"/>
                </a:lnTo>
                <a:lnTo>
                  <a:pt x="1226" y="297"/>
                </a:lnTo>
                <a:lnTo>
                  <a:pt x="1224" y="303"/>
                </a:lnTo>
                <a:lnTo>
                  <a:pt x="1222" y="308"/>
                </a:lnTo>
                <a:lnTo>
                  <a:pt x="1221" y="315"/>
                </a:lnTo>
                <a:lnTo>
                  <a:pt x="1242" y="322"/>
                </a:lnTo>
                <a:lnTo>
                  <a:pt x="1261" y="330"/>
                </a:lnTo>
                <a:lnTo>
                  <a:pt x="1269" y="335"/>
                </a:lnTo>
                <a:lnTo>
                  <a:pt x="1276" y="341"/>
                </a:lnTo>
                <a:lnTo>
                  <a:pt x="1282" y="348"/>
                </a:lnTo>
                <a:lnTo>
                  <a:pt x="1289" y="358"/>
                </a:lnTo>
                <a:lnTo>
                  <a:pt x="1297" y="357"/>
                </a:lnTo>
                <a:lnTo>
                  <a:pt x="1306" y="355"/>
                </a:lnTo>
                <a:lnTo>
                  <a:pt x="1309" y="355"/>
                </a:lnTo>
                <a:lnTo>
                  <a:pt x="1314" y="355"/>
                </a:lnTo>
                <a:lnTo>
                  <a:pt x="1314" y="345"/>
                </a:lnTo>
                <a:lnTo>
                  <a:pt x="1314" y="337"/>
                </a:lnTo>
                <a:lnTo>
                  <a:pt x="1314" y="328"/>
                </a:lnTo>
                <a:lnTo>
                  <a:pt x="1314" y="318"/>
                </a:lnTo>
                <a:lnTo>
                  <a:pt x="1321" y="318"/>
                </a:lnTo>
                <a:lnTo>
                  <a:pt x="1330" y="318"/>
                </a:lnTo>
                <a:lnTo>
                  <a:pt x="1331" y="326"/>
                </a:lnTo>
                <a:lnTo>
                  <a:pt x="1332" y="335"/>
                </a:lnTo>
                <a:lnTo>
                  <a:pt x="1332" y="343"/>
                </a:lnTo>
                <a:lnTo>
                  <a:pt x="1333" y="351"/>
                </a:lnTo>
                <a:lnTo>
                  <a:pt x="1332" y="359"/>
                </a:lnTo>
                <a:lnTo>
                  <a:pt x="1332" y="366"/>
                </a:lnTo>
                <a:lnTo>
                  <a:pt x="1332" y="372"/>
                </a:lnTo>
                <a:lnTo>
                  <a:pt x="1333" y="378"/>
                </a:lnTo>
                <a:lnTo>
                  <a:pt x="1335" y="385"/>
                </a:lnTo>
                <a:lnTo>
                  <a:pt x="1337" y="391"/>
                </a:lnTo>
                <a:lnTo>
                  <a:pt x="1340" y="396"/>
                </a:lnTo>
                <a:lnTo>
                  <a:pt x="1344" y="401"/>
                </a:lnTo>
                <a:lnTo>
                  <a:pt x="1351" y="412"/>
                </a:lnTo>
                <a:lnTo>
                  <a:pt x="1360" y="421"/>
                </a:lnTo>
                <a:lnTo>
                  <a:pt x="1370" y="430"/>
                </a:lnTo>
                <a:lnTo>
                  <a:pt x="1380" y="441"/>
                </a:lnTo>
                <a:lnTo>
                  <a:pt x="1388" y="441"/>
                </a:lnTo>
                <a:lnTo>
                  <a:pt x="1396" y="441"/>
                </a:lnTo>
                <a:lnTo>
                  <a:pt x="1405" y="441"/>
                </a:lnTo>
                <a:lnTo>
                  <a:pt x="1414" y="441"/>
                </a:lnTo>
                <a:lnTo>
                  <a:pt x="1422" y="432"/>
                </a:lnTo>
                <a:lnTo>
                  <a:pt x="1428" y="426"/>
                </a:lnTo>
                <a:lnTo>
                  <a:pt x="1432" y="421"/>
                </a:lnTo>
                <a:lnTo>
                  <a:pt x="1435" y="412"/>
                </a:lnTo>
                <a:lnTo>
                  <a:pt x="1450" y="414"/>
                </a:lnTo>
                <a:lnTo>
                  <a:pt x="1462" y="417"/>
                </a:lnTo>
                <a:lnTo>
                  <a:pt x="1466" y="419"/>
                </a:lnTo>
                <a:lnTo>
                  <a:pt x="1471" y="422"/>
                </a:lnTo>
                <a:lnTo>
                  <a:pt x="1476" y="427"/>
                </a:lnTo>
                <a:lnTo>
                  <a:pt x="1482" y="432"/>
                </a:lnTo>
                <a:lnTo>
                  <a:pt x="1494" y="432"/>
                </a:lnTo>
                <a:lnTo>
                  <a:pt x="1507" y="432"/>
                </a:lnTo>
                <a:lnTo>
                  <a:pt x="1520" y="432"/>
                </a:lnTo>
                <a:lnTo>
                  <a:pt x="1533" y="432"/>
                </a:lnTo>
                <a:lnTo>
                  <a:pt x="1537" y="428"/>
                </a:lnTo>
                <a:lnTo>
                  <a:pt x="1541" y="424"/>
                </a:lnTo>
                <a:lnTo>
                  <a:pt x="1545" y="416"/>
                </a:lnTo>
                <a:lnTo>
                  <a:pt x="1551" y="400"/>
                </a:lnTo>
                <a:lnTo>
                  <a:pt x="1571" y="400"/>
                </a:lnTo>
                <a:lnTo>
                  <a:pt x="1590" y="401"/>
                </a:lnTo>
                <a:lnTo>
                  <a:pt x="1611" y="402"/>
                </a:lnTo>
                <a:lnTo>
                  <a:pt x="1631" y="404"/>
                </a:lnTo>
                <a:lnTo>
                  <a:pt x="1651" y="406"/>
                </a:lnTo>
                <a:lnTo>
                  <a:pt x="1670" y="409"/>
                </a:lnTo>
                <a:lnTo>
                  <a:pt x="1690" y="412"/>
                </a:lnTo>
                <a:lnTo>
                  <a:pt x="1710" y="415"/>
                </a:lnTo>
                <a:lnTo>
                  <a:pt x="1710" y="422"/>
                </a:lnTo>
                <a:lnTo>
                  <a:pt x="1709" y="431"/>
                </a:lnTo>
                <a:lnTo>
                  <a:pt x="1708" y="446"/>
                </a:lnTo>
                <a:lnTo>
                  <a:pt x="1704" y="467"/>
                </a:lnTo>
                <a:lnTo>
                  <a:pt x="1699" y="497"/>
                </a:lnTo>
                <a:lnTo>
                  <a:pt x="1693" y="538"/>
                </a:lnTo>
                <a:lnTo>
                  <a:pt x="1686" y="594"/>
                </a:lnTo>
                <a:lnTo>
                  <a:pt x="1675" y="666"/>
                </a:lnTo>
                <a:lnTo>
                  <a:pt x="1692" y="666"/>
                </a:lnTo>
                <a:lnTo>
                  <a:pt x="1707" y="667"/>
                </a:lnTo>
                <a:lnTo>
                  <a:pt x="1722" y="668"/>
                </a:lnTo>
                <a:lnTo>
                  <a:pt x="1740" y="670"/>
                </a:lnTo>
                <a:lnTo>
                  <a:pt x="1763" y="673"/>
                </a:lnTo>
                <a:lnTo>
                  <a:pt x="1794" y="677"/>
                </a:lnTo>
                <a:lnTo>
                  <a:pt x="1835" y="682"/>
                </a:lnTo>
                <a:lnTo>
                  <a:pt x="1889" y="690"/>
                </a:lnTo>
                <a:lnTo>
                  <a:pt x="1890" y="692"/>
                </a:lnTo>
                <a:lnTo>
                  <a:pt x="1891" y="695"/>
                </a:lnTo>
                <a:lnTo>
                  <a:pt x="1913" y="698"/>
                </a:lnTo>
                <a:lnTo>
                  <a:pt x="1935" y="700"/>
                </a:lnTo>
                <a:lnTo>
                  <a:pt x="1956" y="703"/>
                </a:lnTo>
                <a:lnTo>
                  <a:pt x="1978" y="706"/>
                </a:lnTo>
                <a:lnTo>
                  <a:pt x="1978" y="709"/>
                </a:lnTo>
                <a:lnTo>
                  <a:pt x="1978" y="714"/>
                </a:lnTo>
                <a:lnTo>
                  <a:pt x="2008" y="715"/>
                </a:lnTo>
                <a:lnTo>
                  <a:pt x="2038" y="718"/>
                </a:lnTo>
                <a:lnTo>
                  <a:pt x="2067" y="720"/>
                </a:lnTo>
                <a:lnTo>
                  <a:pt x="2098" y="722"/>
                </a:lnTo>
                <a:lnTo>
                  <a:pt x="2133" y="726"/>
                </a:lnTo>
                <a:lnTo>
                  <a:pt x="2168" y="731"/>
                </a:lnTo>
                <a:lnTo>
                  <a:pt x="2203" y="736"/>
                </a:lnTo>
                <a:lnTo>
                  <a:pt x="2237" y="741"/>
                </a:lnTo>
                <a:lnTo>
                  <a:pt x="2234" y="767"/>
                </a:lnTo>
                <a:lnTo>
                  <a:pt x="2230" y="793"/>
                </a:lnTo>
                <a:lnTo>
                  <a:pt x="2227" y="819"/>
                </a:lnTo>
                <a:lnTo>
                  <a:pt x="2223" y="844"/>
                </a:lnTo>
                <a:lnTo>
                  <a:pt x="2220" y="870"/>
                </a:lnTo>
                <a:lnTo>
                  <a:pt x="2217" y="896"/>
                </a:lnTo>
                <a:lnTo>
                  <a:pt x="2213" y="922"/>
                </a:lnTo>
                <a:lnTo>
                  <a:pt x="2209" y="948"/>
                </a:lnTo>
                <a:lnTo>
                  <a:pt x="2208" y="957"/>
                </a:lnTo>
                <a:lnTo>
                  <a:pt x="2208" y="966"/>
                </a:lnTo>
                <a:lnTo>
                  <a:pt x="2208" y="976"/>
                </a:lnTo>
                <a:lnTo>
                  <a:pt x="2208" y="985"/>
                </a:lnTo>
                <a:lnTo>
                  <a:pt x="2214" y="987"/>
                </a:lnTo>
                <a:lnTo>
                  <a:pt x="2221" y="989"/>
                </a:lnTo>
                <a:lnTo>
                  <a:pt x="2221" y="999"/>
                </a:lnTo>
                <a:lnTo>
                  <a:pt x="2221" y="1009"/>
                </a:lnTo>
                <a:lnTo>
                  <a:pt x="2221" y="1018"/>
                </a:lnTo>
                <a:lnTo>
                  <a:pt x="2221" y="1029"/>
                </a:lnTo>
                <a:lnTo>
                  <a:pt x="2215" y="1068"/>
                </a:lnTo>
                <a:lnTo>
                  <a:pt x="2209" y="1108"/>
                </a:lnTo>
                <a:lnTo>
                  <a:pt x="2203" y="1148"/>
                </a:lnTo>
                <a:lnTo>
                  <a:pt x="2198" y="1188"/>
                </a:lnTo>
                <a:lnTo>
                  <a:pt x="2192" y="1229"/>
                </a:lnTo>
                <a:lnTo>
                  <a:pt x="2186" y="1269"/>
                </a:lnTo>
                <a:lnTo>
                  <a:pt x="2179" y="1309"/>
                </a:lnTo>
                <a:lnTo>
                  <a:pt x="2172" y="1348"/>
                </a:lnTo>
                <a:lnTo>
                  <a:pt x="2178" y="1349"/>
                </a:lnTo>
                <a:lnTo>
                  <a:pt x="2186" y="1351"/>
                </a:lnTo>
                <a:lnTo>
                  <a:pt x="2185" y="1364"/>
                </a:lnTo>
                <a:lnTo>
                  <a:pt x="2185" y="1375"/>
                </a:lnTo>
                <a:lnTo>
                  <a:pt x="2186" y="1387"/>
                </a:lnTo>
                <a:lnTo>
                  <a:pt x="2187" y="1398"/>
                </a:lnTo>
                <a:lnTo>
                  <a:pt x="2190" y="1420"/>
                </a:lnTo>
                <a:lnTo>
                  <a:pt x="2194" y="1442"/>
                </a:lnTo>
                <a:lnTo>
                  <a:pt x="2177" y="1446"/>
                </a:lnTo>
                <a:lnTo>
                  <a:pt x="2167" y="1448"/>
                </a:lnTo>
                <a:lnTo>
                  <a:pt x="2162" y="1450"/>
                </a:lnTo>
                <a:lnTo>
                  <a:pt x="2157" y="1454"/>
                </a:lnTo>
                <a:lnTo>
                  <a:pt x="2157" y="1467"/>
                </a:lnTo>
                <a:lnTo>
                  <a:pt x="2157" y="1481"/>
                </a:lnTo>
                <a:lnTo>
                  <a:pt x="2157" y="1495"/>
                </a:lnTo>
                <a:lnTo>
                  <a:pt x="2157" y="1510"/>
                </a:lnTo>
                <a:lnTo>
                  <a:pt x="2152" y="1512"/>
                </a:lnTo>
                <a:lnTo>
                  <a:pt x="2147" y="1513"/>
                </a:lnTo>
                <a:lnTo>
                  <a:pt x="2140" y="1513"/>
                </a:lnTo>
                <a:lnTo>
                  <a:pt x="2128" y="1513"/>
                </a:lnTo>
                <a:lnTo>
                  <a:pt x="2125" y="1519"/>
                </a:lnTo>
                <a:lnTo>
                  <a:pt x="2122" y="1523"/>
                </a:lnTo>
                <a:lnTo>
                  <a:pt x="2119" y="1528"/>
                </a:lnTo>
                <a:lnTo>
                  <a:pt x="2116" y="1531"/>
                </a:lnTo>
                <a:lnTo>
                  <a:pt x="2108" y="1536"/>
                </a:lnTo>
                <a:lnTo>
                  <a:pt x="2100" y="1539"/>
                </a:lnTo>
                <a:lnTo>
                  <a:pt x="2090" y="1542"/>
                </a:lnTo>
                <a:lnTo>
                  <a:pt x="2081" y="1545"/>
                </a:lnTo>
                <a:lnTo>
                  <a:pt x="2073" y="1549"/>
                </a:lnTo>
                <a:lnTo>
                  <a:pt x="2063" y="1556"/>
                </a:lnTo>
                <a:lnTo>
                  <a:pt x="2057" y="1572"/>
                </a:lnTo>
                <a:lnTo>
                  <a:pt x="2050" y="1587"/>
                </a:lnTo>
                <a:lnTo>
                  <a:pt x="2040" y="1600"/>
                </a:lnTo>
                <a:lnTo>
                  <a:pt x="2030" y="1614"/>
                </a:lnTo>
                <a:lnTo>
                  <a:pt x="2026" y="1614"/>
                </a:lnTo>
                <a:lnTo>
                  <a:pt x="2023" y="1614"/>
                </a:lnTo>
                <a:lnTo>
                  <a:pt x="2023" y="1623"/>
                </a:lnTo>
                <a:lnTo>
                  <a:pt x="2023" y="1634"/>
                </a:lnTo>
                <a:lnTo>
                  <a:pt x="2033" y="1634"/>
                </a:lnTo>
                <a:lnTo>
                  <a:pt x="2045" y="1634"/>
                </a:lnTo>
                <a:lnTo>
                  <a:pt x="2055" y="1634"/>
                </a:lnTo>
                <a:lnTo>
                  <a:pt x="2065" y="1634"/>
                </a:lnTo>
                <a:lnTo>
                  <a:pt x="2065" y="1642"/>
                </a:lnTo>
                <a:lnTo>
                  <a:pt x="2065" y="1649"/>
                </a:lnTo>
                <a:lnTo>
                  <a:pt x="2065" y="1657"/>
                </a:lnTo>
                <a:lnTo>
                  <a:pt x="2065" y="1666"/>
                </a:lnTo>
                <a:lnTo>
                  <a:pt x="2056" y="1666"/>
                </a:lnTo>
                <a:lnTo>
                  <a:pt x="2047" y="1668"/>
                </a:lnTo>
                <a:lnTo>
                  <a:pt x="2047" y="1662"/>
                </a:lnTo>
                <a:lnTo>
                  <a:pt x="2047" y="1659"/>
                </a:lnTo>
                <a:lnTo>
                  <a:pt x="2042" y="1659"/>
                </a:lnTo>
                <a:lnTo>
                  <a:pt x="2038" y="1659"/>
                </a:lnTo>
                <a:lnTo>
                  <a:pt x="2035" y="1665"/>
                </a:lnTo>
                <a:lnTo>
                  <a:pt x="2032" y="1669"/>
                </a:lnTo>
                <a:lnTo>
                  <a:pt x="2029" y="1672"/>
                </a:lnTo>
                <a:lnTo>
                  <a:pt x="2025" y="1674"/>
                </a:lnTo>
                <a:lnTo>
                  <a:pt x="2017" y="1678"/>
                </a:lnTo>
                <a:lnTo>
                  <a:pt x="2006" y="1682"/>
                </a:lnTo>
                <a:lnTo>
                  <a:pt x="2002" y="1682"/>
                </a:lnTo>
                <a:lnTo>
                  <a:pt x="1999" y="1682"/>
                </a:lnTo>
                <a:lnTo>
                  <a:pt x="1999" y="1694"/>
                </a:lnTo>
                <a:lnTo>
                  <a:pt x="1999" y="1705"/>
                </a:lnTo>
                <a:lnTo>
                  <a:pt x="1999" y="1717"/>
                </a:lnTo>
                <a:lnTo>
                  <a:pt x="1999" y="1730"/>
                </a:lnTo>
                <a:lnTo>
                  <a:pt x="2002" y="1730"/>
                </a:lnTo>
                <a:lnTo>
                  <a:pt x="2006" y="1730"/>
                </a:lnTo>
                <a:lnTo>
                  <a:pt x="2006" y="1738"/>
                </a:lnTo>
                <a:lnTo>
                  <a:pt x="2006" y="1748"/>
                </a:lnTo>
                <a:lnTo>
                  <a:pt x="2006" y="1757"/>
                </a:lnTo>
                <a:lnTo>
                  <a:pt x="2006" y="1765"/>
                </a:lnTo>
                <a:lnTo>
                  <a:pt x="2013" y="1765"/>
                </a:lnTo>
                <a:lnTo>
                  <a:pt x="2023" y="1765"/>
                </a:lnTo>
                <a:lnTo>
                  <a:pt x="2026" y="1777"/>
                </a:lnTo>
                <a:lnTo>
                  <a:pt x="2028" y="1787"/>
                </a:lnTo>
                <a:lnTo>
                  <a:pt x="2031" y="1797"/>
                </a:lnTo>
                <a:lnTo>
                  <a:pt x="2033" y="1809"/>
                </a:lnTo>
                <a:lnTo>
                  <a:pt x="2046" y="1825"/>
                </a:lnTo>
                <a:lnTo>
                  <a:pt x="2058" y="1843"/>
                </a:lnTo>
                <a:lnTo>
                  <a:pt x="2064" y="1851"/>
                </a:lnTo>
                <a:lnTo>
                  <a:pt x="2068" y="1861"/>
                </a:lnTo>
                <a:lnTo>
                  <a:pt x="2072" y="1871"/>
                </a:lnTo>
                <a:lnTo>
                  <a:pt x="2073" y="1880"/>
                </a:lnTo>
                <a:lnTo>
                  <a:pt x="2067" y="1884"/>
                </a:lnTo>
                <a:lnTo>
                  <a:pt x="2062" y="1889"/>
                </a:lnTo>
                <a:lnTo>
                  <a:pt x="2054" y="1881"/>
                </a:lnTo>
                <a:lnTo>
                  <a:pt x="2048" y="1874"/>
                </a:lnTo>
                <a:lnTo>
                  <a:pt x="2045" y="1870"/>
                </a:lnTo>
                <a:lnTo>
                  <a:pt x="2042" y="1866"/>
                </a:lnTo>
                <a:lnTo>
                  <a:pt x="2040" y="1861"/>
                </a:lnTo>
                <a:lnTo>
                  <a:pt x="2038" y="1855"/>
                </a:lnTo>
                <a:lnTo>
                  <a:pt x="2029" y="1855"/>
                </a:lnTo>
                <a:lnTo>
                  <a:pt x="2021" y="1857"/>
                </a:lnTo>
                <a:lnTo>
                  <a:pt x="2019" y="1864"/>
                </a:lnTo>
                <a:lnTo>
                  <a:pt x="2018" y="1874"/>
                </a:lnTo>
                <a:lnTo>
                  <a:pt x="2019" y="1896"/>
                </a:lnTo>
                <a:lnTo>
                  <a:pt x="2021" y="1935"/>
                </a:lnTo>
                <a:lnTo>
                  <a:pt x="2029" y="1945"/>
                </a:lnTo>
                <a:lnTo>
                  <a:pt x="2035" y="1954"/>
                </a:lnTo>
                <a:lnTo>
                  <a:pt x="2041" y="1962"/>
                </a:lnTo>
                <a:lnTo>
                  <a:pt x="2046" y="1971"/>
                </a:lnTo>
                <a:lnTo>
                  <a:pt x="2047" y="1975"/>
                </a:lnTo>
                <a:lnTo>
                  <a:pt x="2048" y="1980"/>
                </a:lnTo>
                <a:lnTo>
                  <a:pt x="2047" y="1984"/>
                </a:lnTo>
                <a:lnTo>
                  <a:pt x="2047" y="1989"/>
                </a:lnTo>
                <a:lnTo>
                  <a:pt x="2045" y="1993"/>
                </a:lnTo>
                <a:lnTo>
                  <a:pt x="2042" y="2000"/>
                </a:lnTo>
                <a:lnTo>
                  <a:pt x="2039" y="2005"/>
                </a:lnTo>
                <a:lnTo>
                  <a:pt x="2034" y="2011"/>
                </a:lnTo>
                <a:lnTo>
                  <a:pt x="2025" y="1985"/>
                </a:lnTo>
                <a:lnTo>
                  <a:pt x="2018" y="1967"/>
                </a:lnTo>
                <a:lnTo>
                  <a:pt x="2011" y="1954"/>
                </a:lnTo>
                <a:lnTo>
                  <a:pt x="2008" y="1943"/>
                </a:lnTo>
                <a:lnTo>
                  <a:pt x="1995" y="1945"/>
                </a:lnTo>
                <a:lnTo>
                  <a:pt x="1986" y="1947"/>
                </a:lnTo>
                <a:lnTo>
                  <a:pt x="1979" y="1949"/>
                </a:lnTo>
                <a:lnTo>
                  <a:pt x="1969" y="1953"/>
                </a:lnTo>
                <a:lnTo>
                  <a:pt x="1949" y="1954"/>
                </a:lnTo>
                <a:lnTo>
                  <a:pt x="1928" y="1957"/>
                </a:lnTo>
                <a:lnTo>
                  <a:pt x="1918" y="1959"/>
                </a:lnTo>
                <a:lnTo>
                  <a:pt x="1908" y="1962"/>
                </a:lnTo>
                <a:lnTo>
                  <a:pt x="1897" y="1965"/>
                </a:lnTo>
                <a:lnTo>
                  <a:pt x="1887" y="1968"/>
                </a:lnTo>
                <a:lnTo>
                  <a:pt x="1878" y="1974"/>
                </a:lnTo>
                <a:lnTo>
                  <a:pt x="1868" y="1978"/>
                </a:lnTo>
                <a:lnTo>
                  <a:pt x="1859" y="1983"/>
                </a:lnTo>
                <a:lnTo>
                  <a:pt x="1851" y="1989"/>
                </a:lnTo>
                <a:lnTo>
                  <a:pt x="1842" y="1995"/>
                </a:lnTo>
                <a:lnTo>
                  <a:pt x="1835" y="2003"/>
                </a:lnTo>
                <a:lnTo>
                  <a:pt x="1829" y="2011"/>
                </a:lnTo>
                <a:lnTo>
                  <a:pt x="1824" y="2019"/>
                </a:lnTo>
                <a:lnTo>
                  <a:pt x="1811" y="2024"/>
                </a:lnTo>
                <a:lnTo>
                  <a:pt x="1798" y="2033"/>
                </a:lnTo>
                <a:lnTo>
                  <a:pt x="1784" y="2040"/>
                </a:lnTo>
                <a:lnTo>
                  <a:pt x="1772" y="2045"/>
                </a:lnTo>
                <a:lnTo>
                  <a:pt x="1770" y="2040"/>
                </a:lnTo>
                <a:lnTo>
                  <a:pt x="1766" y="2036"/>
                </a:lnTo>
                <a:lnTo>
                  <a:pt x="1761" y="2032"/>
                </a:lnTo>
                <a:lnTo>
                  <a:pt x="1756" y="2028"/>
                </a:lnTo>
                <a:lnTo>
                  <a:pt x="1744" y="2021"/>
                </a:lnTo>
                <a:lnTo>
                  <a:pt x="1729" y="2017"/>
                </a:lnTo>
                <a:lnTo>
                  <a:pt x="1715" y="2014"/>
                </a:lnTo>
                <a:lnTo>
                  <a:pt x="1700" y="2011"/>
                </a:lnTo>
                <a:lnTo>
                  <a:pt x="1687" y="2010"/>
                </a:lnTo>
                <a:lnTo>
                  <a:pt x="1676" y="2009"/>
                </a:lnTo>
                <a:lnTo>
                  <a:pt x="1674" y="2006"/>
                </a:lnTo>
                <a:lnTo>
                  <a:pt x="1674" y="2004"/>
                </a:lnTo>
                <a:lnTo>
                  <a:pt x="1657" y="2001"/>
                </a:lnTo>
                <a:lnTo>
                  <a:pt x="1641" y="1999"/>
                </a:lnTo>
                <a:lnTo>
                  <a:pt x="1625" y="1995"/>
                </a:lnTo>
                <a:lnTo>
                  <a:pt x="1608" y="1993"/>
                </a:lnTo>
                <a:lnTo>
                  <a:pt x="1608" y="1990"/>
                </a:lnTo>
                <a:lnTo>
                  <a:pt x="1608" y="1986"/>
                </a:lnTo>
                <a:lnTo>
                  <a:pt x="1598" y="1987"/>
                </a:lnTo>
                <a:lnTo>
                  <a:pt x="1587" y="1988"/>
                </a:lnTo>
                <a:lnTo>
                  <a:pt x="1577" y="1989"/>
                </a:lnTo>
                <a:lnTo>
                  <a:pt x="1567" y="1992"/>
                </a:lnTo>
                <a:lnTo>
                  <a:pt x="1547" y="1998"/>
                </a:lnTo>
                <a:lnTo>
                  <a:pt x="1527" y="2004"/>
                </a:lnTo>
                <a:lnTo>
                  <a:pt x="1517" y="2009"/>
                </a:lnTo>
                <a:lnTo>
                  <a:pt x="1491" y="2022"/>
                </a:lnTo>
                <a:lnTo>
                  <a:pt x="1461" y="2037"/>
                </a:lnTo>
                <a:lnTo>
                  <a:pt x="1438" y="2046"/>
                </a:lnTo>
                <a:lnTo>
                  <a:pt x="1438" y="2050"/>
                </a:lnTo>
                <a:lnTo>
                  <a:pt x="1438" y="2054"/>
                </a:lnTo>
                <a:lnTo>
                  <a:pt x="1433" y="2054"/>
                </a:lnTo>
                <a:lnTo>
                  <a:pt x="1429" y="2054"/>
                </a:lnTo>
                <a:lnTo>
                  <a:pt x="1426" y="2058"/>
                </a:lnTo>
                <a:lnTo>
                  <a:pt x="1422" y="2061"/>
                </a:lnTo>
                <a:lnTo>
                  <a:pt x="1419" y="2063"/>
                </a:lnTo>
                <a:lnTo>
                  <a:pt x="1415" y="2065"/>
                </a:lnTo>
                <a:lnTo>
                  <a:pt x="1407" y="2068"/>
                </a:lnTo>
                <a:lnTo>
                  <a:pt x="1399" y="2069"/>
                </a:lnTo>
                <a:lnTo>
                  <a:pt x="1389" y="2068"/>
                </a:lnTo>
                <a:lnTo>
                  <a:pt x="1380" y="2066"/>
                </a:lnTo>
                <a:lnTo>
                  <a:pt x="1370" y="2063"/>
                </a:lnTo>
                <a:lnTo>
                  <a:pt x="1360" y="2060"/>
                </a:lnTo>
                <a:lnTo>
                  <a:pt x="1319" y="2039"/>
                </a:lnTo>
                <a:lnTo>
                  <a:pt x="1282" y="2022"/>
                </a:lnTo>
                <a:lnTo>
                  <a:pt x="1286" y="2010"/>
                </a:lnTo>
                <a:lnTo>
                  <a:pt x="1287" y="2000"/>
                </a:lnTo>
                <a:lnTo>
                  <a:pt x="1286" y="1995"/>
                </a:lnTo>
                <a:lnTo>
                  <a:pt x="1284" y="1991"/>
                </a:lnTo>
                <a:lnTo>
                  <a:pt x="1283" y="1988"/>
                </a:lnTo>
                <a:lnTo>
                  <a:pt x="1281" y="1985"/>
                </a:lnTo>
                <a:lnTo>
                  <a:pt x="1276" y="1980"/>
                </a:lnTo>
                <a:lnTo>
                  <a:pt x="1270" y="1977"/>
                </a:lnTo>
                <a:lnTo>
                  <a:pt x="1262" y="1975"/>
                </a:lnTo>
                <a:lnTo>
                  <a:pt x="1253" y="1973"/>
                </a:lnTo>
                <a:lnTo>
                  <a:pt x="1234" y="1972"/>
                </a:lnTo>
                <a:lnTo>
                  <a:pt x="1213" y="1971"/>
                </a:lnTo>
                <a:lnTo>
                  <a:pt x="1203" y="1969"/>
                </a:lnTo>
                <a:lnTo>
                  <a:pt x="1193" y="1967"/>
                </a:lnTo>
                <a:lnTo>
                  <a:pt x="1185" y="1964"/>
                </a:lnTo>
                <a:lnTo>
                  <a:pt x="1177" y="1960"/>
                </a:lnTo>
                <a:lnTo>
                  <a:pt x="1179" y="1939"/>
                </a:lnTo>
                <a:lnTo>
                  <a:pt x="1181" y="1918"/>
                </a:lnTo>
                <a:lnTo>
                  <a:pt x="1183" y="1897"/>
                </a:lnTo>
                <a:lnTo>
                  <a:pt x="1186" y="1876"/>
                </a:lnTo>
                <a:lnTo>
                  <a:pt x="1208" y="1872"/>
                </a:lnTo>
                <a:lnTo>
                  <a:pt x="1219" y="1870"/>
                </a:lnTo>
                <a:lnTo>
                  <a:pt x="1225" y="1868"/>
                </a:lnTo>
                <a:lnTo>
                  <a:pt x="1230" y="1865"/>
                </a:lnTo>
                <a:lnTo>
                  <a:pt x="1230" y="1855"/>
                </a:lnTo>
                <a:lnTo>
                  <a:pt x="1230" y="1848"/>
                </a:lnTo>
                <a:lnTo>
                  <a:pt x="1222" y="1846"/>
                </a:lnTo>
                <a:lnTo>
                  <a:pt x="1217" y="1843"/>
                </a:lnTo>
                <a:lnTo>
                  <a:pt x="1212" y="1840"/>
                </a:lnTo>
                <a:lnTo>
                  <a:pt x="1208" y="1837"/>
                </a:lnTo>
                <a:lnTo>
                  <a:pt x="1200" y="1829"/>
                </a:lnTo>
                <a:lnTo>
                  <a:pt x="1195" y="1820"/>
                </a:lnTo>
                <a:lnTo>
                  <a:pt x="1190" y="1811"/>
                </a:lnTo>
                <a:lnTo>
                  <a:pt x="1185" y="1801"/>
                </a:lnTo>
                <a:lnTo>
                  <a:pt x="1179" y="1791"/>
                </a:lnTo>
                <a:lnTo>
                  <a:pt x="1170" y="1781"/>
                </a:lnTo>
                <a:lnTo>
                  <a:pt x="1156" y="1779"/>
                </a:lnTo>
                <a:lnTo>
                  <a:pt x="1141" y="1777"/>
                </a:lnTo>
                <a:lnTo>
                  <a:pt x="1138" y="1763"/>
                </a:lnTo>
                <a:lnTo>
                  <a:pt x="1136" y="1750"/>
                </a:lnTo>
                <a:lnTo>
                  <a:pt x="1135" y="1736"/>
                </a:lnTo>
                <a:lnTo>
                  <a:pt x="1133" y="1723"/>
                </a:lnTo>
                <a:lnTo>
                  <a:pt x="1121" y="1721"/>
                </a:lnTo>
                <a:lnTo>
                  <a:pt x="1110" y="1718"/>
                </a:lnTo>
                <a:lnTo>
                  <a:pt x="1110" y="1723"/>
                </a:lnTo>
                <a:lnTo>
                  <a:pt x="1110" y="1728"/>
                </a:lnTo>
                <a:lnTo>
                  <a:pt x="1107" y="1728"/>
                </a:lnTo>
                <a:lnTo>
                  <a:pt x="1104" y="1729"/>
                </a:lnTo>
                <a:lnTo>
                  <a:pt x="1101" y="1732"/>
                </a:lnTo>
                <a:lnTo>
                  <a:pt x="1097" y="1735"/>
                </a:lnTo>
                <a:lnTo>
                  <a:pt x="1087" y="1742"/>
                </a:lnTo>
                <a:lnTo>
                  <a:pt x="1074" y="1750"/>
                </a:lnTo>
                <a:lnTo>
                  <a:pt x="1056" y="1755"/>
                </a:lnTo>
                <a:lnTo>
                  <a:pt x="1044" y="1758"/>
                </a:lnTo>
                <a:lnTo>
                  <a:pt x="1031" y="1759"/>
                </a:lnTo>
                <a:lnTo>
                  <a:pt x="1014" y="1760"/>
                </a:lnTo>
                <a:lnTo>
                  <a:pt x="999" y="1743"/>
                </a:lnTo>
                <a:lnTo>
                  <a:pt x="988" y="1730"/>
                </a:lnTo>
                <a:lnTo>
                  <a:pt x="982" y="1724"/>
                </a:lnTo>
                <a:lnTo>
                  <a:pt x="974" y="1718"/>
                </a:lnTo>
                <a:lnTo>
                  <a:pt x="966" y="1714"/>
                </a:lnTo>
                <a:lnTo>
                  <a:pt x="955" y="1712"/>
                </a:lnTo>
                <a:lnTo>
                  <a:pt x="955" y="1715"/>
                </a:lnTo>
                <a:lnTo>
                  <a:pt x="955" y="1718"/>
                </a:lnTo>
                <a:lnTo>
                  <a:pt x="952" y="1718"/>
                </a:lnTo>
                <a:lnTo>
                  <a:pt x="947" y="1718"/>
                </a:lnTo>
                <a:lnTo>
                  <a:pt x="940" y="1710"/>
                </a:lnTo>
                <a:lnTo>
                  <a:pt x="932" y="1702"/>
                </a:lnTo>
                <a:lnTo>
                  <a:pt x="925" y="1696"/>
                </a:lnTo>
                <a:lnTo>
                  <a:pt x="916" y="1689"/>
                </a:lnTo>
                <a:lnTo>
                  <a:pt x="908" y="1684"/>
                </a:lnTo>
                <a:lnTo>
                  <a:pt x="899" y="1680"/>
                </a:lnTo>
                <a:lnTo>
                  <a:pt x="888" y="1677"/>
                </a:lnTo>
                <a:lnTo>
                  <a:pt x="876" y="1675"/>
                </a:lnTo>
                <a:lnTo>
                  <a:pt x="875" y="1672"/>
                </a:lnTo>
                <a:lnTo>
                  <a:pt x="874" y="1669"/>
                </a:lnTo>
                <a:lnTo>
                  <a:pt x="843" y="1666"/>
                </a:lnTo>
                <a:lnTo>
                  <a:pt x="823" y="1664"/>
                </a:lnTo>
                <a:lnTo>
                  <a:pt x="806" y="1664"/>
                </a:lnTo>
                <a:lnTo>
                  <a:pt x="786" y="1664"/>
                </a:lnTo>
                <a:lnTo>
                  <a:pt x="782" y="1669"/>
                </a:lnTo>
                <a:lnTo>
                  <a:pt x="777" y="1673"/>
                </a:lnTo>
                <a:lnTo>
                  <a:pt x="772" y="1677"/>
                </a:lnTo>
                <a:lnTo>
                  <a:pt x="766" y="1680"/>
                </a:lnTo>
                <a:lnTo>
                  <a:pt x="752" y="1686"/>
                </a:lnTo>
                <a:lnTo>
                  <a:pt x="737" y="1690"/>
                </a:lnTo>
                <a:lnTo>
                  <a:pt x="720" y="1695"/>
                </a:lnTo>
                <a:lnTo>
                  <a:pt x="705" y="1697"/>
                </a:lnTo>
                <a:lnTo>
                  <a:pt x="691" y="1699"/>
                </a:lnTo>
                <a:lnTo>
                  <a:pt x="679" y="1700"/>
                </a:lnTo>
                <a:lnTo>
                  <a:pt x="676" y="1694"/>
                </a:lnTo>
                <a:lnTo>
                  <a:pt x="671" y="1686"/>
                </a:lnTo>
                <a:lnTo>
                  <a:pt x="664" y="1681"/>
                </a:lnTo>
                <a:lnTo>
                  <a:pt x="658" y="1675"/>
                </a:lnTo>
                <a:lnTo>
                  <a:pt x="652" y="1670"/>
                </a:lnTo>
                <a:lnTo>
                  <a:pt x="645" y="1666"/>
                </a:lnTo>
                <a:lnTo>
                  <a:pt x="637" y="1661"/>
                </a:lnTo>
                <a:lnTo>
                  <a:pt x="630" y="1659"/>
                </a:lnTo>
                <a:lnTo>
                  <a:pt x="632" y="1653"/>
                </a:lnTo>
                <a:lnTo>
                  <a:pt x="634" y="1648"/>
                </a:lnTo>
                <a:lnTo>
                  <a:pt x="636" y="1644"/>
                </a:lnTo>
                <a:lnTo>
                  <a:pt x="640" y="1641"/>
                </a:lnTo>
                <a:lnTo>
                  <a:pt x="647" y="1636"/>
                </a:lnTo>
                <a:lnTo>
                  <a:pt x="656" y="1629"/>
                </a:lnTo>
                <a:lnTo>
                  <a:pt x="657" y="1611"/>
                </a:lnTo>
                <a:lnTo>
                  <a:pt x="655" y="1592"/>
                </a:lnTo>
                <a:lnTo>
                  <a:pt x="654" y="1588"/>
                </a:lnTo>
                <a:lnTo>
                  <a:pt x="652" y="1584"/>
                </a:lnTo>
                <a:lnTo>
                  <a:pt x="650" y="1581"/>
                </a:lnTo>
                <a:lnTo>
                  <a:pt x="647" y="1578"/>
                </a:lnTo>
                <a:lnTo>
                  <a:pt x="644" y="1576"/>
                </a:lnTo>
                <a:lnTo>
                  <a:pt x="640" y="1575"/>
                </a:lnTo>
                <a:lnTo>
                  <a:pt x="634" y="1575"/>
                </a:lnTo>
                <a:lnTo>
                  <a:pt x="629" y="1575"/>
                </a:lnTo>
                <a:lnTo>
                  <a:pt x="620" y="1562"/>
                </a:lnTo>
                <a:lnTo>
                  <a:pt x="610" y="1549"/>
                </a:lnTo>
                <a:lnTo>
                  <a:pt x="607" y="1553"/>
                </a:lnTo>
                <a:lnTo>
                  <a:pt x="603" y="1554"/>
                </a:lnTo>
                <a:lnTo>
                  <a:pt x="596" y="1554"/>
                </a:lnTo>
                <a:lnTo>
                  <a:pt x="584" y="1554"/>
                </a:lnTo>
                <a:lnTo>
                  <a:pt x="581" y="1540"/>
                </a:lnTo>
                <a:lnTo>
                  <a:pt x="581" y="1526"/>
                </a:lnTo>
                <a:lnTo>
                  <a:pt x="600" y="1515"/>
                </a:lnTo>
                <a:lnTo>
                  <a:pt x="610" y="1510"/>
                </a:lnTo>
                <a:lnTo>
                  <a:pt x="617" y="1505"/>
                </a:lnTo>
                <a:lnTo>
                  <a:pt x="622" y="1500"/>
                </a:lnTo>
                <a:lnTo>
                  <a:pt x="632" y="1497"/>
                </a:lnTo>
                <a:lnTo>
                  <a:pt x="642" y="1492"/>
                </a:lnTo>
                <a:lnTo>
                  <a:pt x="650" y="1489"/>
                </a:lnTo>
                <a:lnTo>
                  <a:pt x="656" y="1485"/>
                </a:lnTo>
                <a:lnTo>
                  <a:pt x="661" y="1481"/>
                </a:lnTo>
                <a:lnTo>
                  <a:pt x="665" y="1477"/>
                </a:lnTo>
                <a:lnTo>
                  <a:pt x="668" y="1472"/>
                </a:lnTo>
                <a:lnTo>
                  <a:pt x="669" y="1466"/>
                </a:lnTo>
                <a:lnTo>
                  <a:pt x="670" y="1461"/>
                </a:lnTo>
                <a:lnTo>
                  <a:pt x="669" y="1455"/>
                </a:lnTo>
                <a:lnTo>
                  <a:pt x="668" y="1448"/>
                </a:lnTo>
                <a:lnTo>
                  <a:pt x="665" y="1441"/>
                </a:lnTo>
                <a:lnTo>
                  <a:pt x="660" y="1425"/>
                </a:lnTo>
                <a:lnTo>
                  <a:pt x="653" y="1407"/>
                </a:lnTo>
                <a:lnTo>
                  <a:pt x="650" y="1391"/>
                </a:lnTo>
                <a:lnTo>
                  <a:pt x="648" y="1374"/>
                </a:lnTo>
                <a:lnTo>
                  <a:pt x="645" y="1358"/>
                </a:lnTo>
                <a:lnTo>
                  <a:pt x="642" y="1341"/>
                </a:lnTo>
                <a:lnTo>
                  <a:pt x="635" y="1340"/>
                </a:lnTo>
                <a:lnTo>
                  <a:pt x="629" y="1340"/>
                </a:lnTo>
                <a:lnTo>
                  <a:pt x="627" y="1337"/>
                </a:lnTo>
                <a:lnTo>
                  <a:pt x="626" y="1335"/>
                </a:lnTo>
                <a:lnTo>
                  <a:pt x="613" y="1334"/>
                </a:lnTo>
                <a:lnTo>
                  <a:pt x="599" y="1333"/>
                </a:lnTo>
                <a:lnTo>
                  <a:pt x="595" y="1315"/>
                </a:lnTo>
                <a:lnTo>
                  <a:pt x="590" y="1293"/>
                </a:lnTo>
                <a:lnTo>
                  <a:pt x="586" y="1283"/>
                </a:lnTo>
                <a:lnTo>
                  <a:pt x="581" y="1272"/>
                </a:lnTo>
                <a:lnTo>
                  <a:pt x="579" y="1268"/>
                </a:lnTo>
                <a:lnTo>
                  <a:pt x="577" y="1264"/>
                </a:lnTo>
                <a:lnTo>
                  <a:pt x="574" y="1261"/>
                </a:lnTo>
                <a:lnTo>
                  <a:pt x="571" y="1259"/>
                </a:lnTo>
                <a:lnTo>
                  <a:pt x="572" y="1250"/>
                </a:lnTo>
                <a:lnTo>
                  <a:pt x="574" y="1242"/>
                </a:lnTo>
                <a:lnTo>
                  <a:pt x="578" y="1236"/>
                </a:lnTo>
                <a:lnTo>
                  <a:pt x="584" y="1229"/>
                </a:lnTo>
                <a:lnTo>
                  <a:pt x="578" y="1223"/>
                </a:lnTo>
                <a:lnTo>
                  <a:pt x="573" y="1217"/>
                </a:lnTo>
                <a:lnTo>
                  <a:pt x="568" y="1213"/>
                </a:lnTo>
                <a:lnTo>
                  <a:pt x="562" y="1209"/>
                </a:lnTo>
                <a:lnTo>
                  <a:pt x="558" y="1205"/>
                </a:lnTo>
                <a:lnTo>
                  <a:pt x="552" y="1200"/>
                </a:lnTo>
                <a:lnTo>
                  <a:pt x="549" y="1194"/>
                </a:lnTo>
                <a:lnTo>
                  <a:pt x="546" y="1186"/>
                </a:lnTo>
                <a:lnTo>
                  <a:pt x="539" y="1185"/>
                </a:lnTo>
                <a:lnTo>
                  <a:pt x="534" y="1183"/>
                </a:lnTo>
                <a:lnTo>
                  <a:pt x="530" y="1180"/>
                </a:lnTo>
                <a:lnTo>
                  <a:pt x="526" y="1175"/>
                </a:lnTo>
                <a:lnTo>
                  <a:pt x="525" y="1170"/>
                </a:lnTo>
                <a:lnTo>
                  <a:pt x="524" y="1165"/>
                </a:lnTo>
                <a:lnTo>
                  <a:pt x="524" y="1158"/>
                </a:lnTo>
                <a:lnTo>
                  <a:pt x="525" y="1151"/>
                </a:lnTo>
                <a:lnTo>
                  <a:pt x="536" y="1143"/>
                </a:lnTo>
                <a:lnTo>
                  <a:pt x="546" y="1133"/>
                </a:lnTo>
                <a:lnTo>
                  <a:pt x="558" y="1124"/>
                </a:lnTo>
                <a:lnTo>
                  <a:pt x="569" y="1116"/>
                </a:lnTo>
                <a:lnTo>
                  <a:pt x="566" y="1105"/>
                </a:lnTo>
                <a:lnTo>
                  <a:pt x="562" y="1098"/>
                </a:lnTo>
                <a:lnTo>
                  <a:pt x="558" y="1094"/>
                </a:lnTo>
                <a:lnTo>
                  <a:pt x="552" y="1092"/>
                </a:lnTo>
                <a:lnTo>
                  <a:pt x="547" y="1092"/>
                </a:lnTo>
                <a:lnTo>
                  <a:pt x="542" y="1093"/>
                </a:lnTo>
                <a:lnTo>
                  <a:pt x="537" y="1096"/>
                </a:lnTo>
                <a:lnTo>
                  <a:pt x="532" y="1099"/>
                </a:lnTo>
                <a:lnTo>
                  <a:pt x="520" y="1108"/>
                </a:lnTo>
                <a:lnTo>
                  <a:pt x="509" y="1117"/>
                </a:lnTo>
                <a:lnTo>
                  <a:pt x="504" y="1120"/>
                </a:lnTo>
                <a:lnTo>
                  <a:pt x="498" y="1123"/>
                </a:lnTo>
                <a:lnTo>
                  <a:pt x="493" y="1124"/>
                </a:lnTo>
                <a:lnTo>
                  <a:pt x="488" y="1124"/>
                </a:lnTo>
                <a:lnTo>
                  <a:pt x="488" y="1117"/>
                </a:lnTo>
                <a:lnTo>
                  <a:pt x="489" y="1112"/>
                </a:lnTo>
                <a:lnTo>
                  <a:pt x="492" y="1108"/>
                </a:lnTo>
                <a:lnTo>
                  <a:pt x="497" y="1103"/>
                </a:lnTo>
                <a:lnTo>
                  <a:pt x="495" y="1094"/>
                </a:lnTo>
                <a:lnTo>
                  <a:pt x="495" y="1085"/>
                </a:lnTo>
                <a:lnTo>
                  <a:pt x="487" y="1082"/>
                </a:lnTo>
                <a:lnTo>
                  <a:pt x="480" y="1080"/>
                </a:lnTo>
                <a:lnTo>
                  <a:pt x="480" y="1072"/>
                </a:lnTo>
                <a:lnTo>
                  <a:pt x="480" y="1067"/>
                </a:lnTo>
                <a:lnTo>
                  <a:pt x="473" y="1066"/>
                </a:lnTo>
                <a:lnTo>
                  <a:pt x="465" y="1065"/>
                </a:lnTo>
                <a:lnTo>
                  <a:pt x="463" y="1062"/>
                </a:lnTo>
                <a:lnTo>
                  <a:pt x="463" y="1060"/>
                </a:lnTo>
                <a:lnTo>
                  <a:pt x="452" y="1058"/>
                </a:lnTo>
                <a:lnTo>
                  <a:pt x="441" y="1054"/>
                </a:lnTo>
                <a:lnTo>
                  <a:pt x="432" y="1049"/>
                </a:lnTo>
                <a:lnTo>
                  <a:pt x="424" y="1045"/>
                </a:lnTo>
                <a:lnTo>
                  <a:pt x="415" y="1040"/>
                </a:lnTo>
                <a:lnTo>
                  <a:pt x="405" y="1037"/>
                </a:lnTo>
                <a:lnTo>
                  <a:pt x="400" y="1036"/>
                </a:lnTo>
                <a:lnTo>
                  <a:pt x="395" y="1035"/>
                </a:lnTo>
                <a:lnTo>
                  <a:pt x="390" y="1035"/>
                </a:lnTo>
                <a:lnTo>
                  <a:pt x="384" y="1036"/>
                </a:lnTo>
                <a:lnTo>
                  <a:pt x="382" y="1044"/>
                </a:lnTo>
                <a:lnTo>
                  <a:pt x="381" y="1053"/>
                </a:lnTo>
                <a:lnTo>
                  <a:pt x="378" y="1059"/>
                </a:lnTo>
                <a:lnTo>
                  <a:pt x="376" y="1066"/>
                </a:lnTo>
                <a:lnTo>
                  <a:pt x="370" y="1079"/>
                </a:lnTo>
                <a:lnTo>
                  <a:pt x="363" y="1093"/>
                </a:lnTo>
                <a:lnTo>
                  <a:pt x="354" y="1088"/>
                </a:lnTo>
                <a:lnTo>
                  <a:pt x="346" y="1083"/>
                </a:lnTo>
                <a:lnTo>
                  <a:pt x="339" y="1079"/>
                </a:lnTo>
                <a:lnTo>
                  <a:pt x="331" y="1073"/>
                </a:lnTo>
                <a:lnTo>
                  <a:pt x="331" y="1077"/>
                </a:lnTo>
                <a:lnTo>
                  <a:pt x="331" y="1083"/>
                </a:lnTo>
                <a:lnTo>
                  <a:pt x="318" y="1083"/>
                </a:lnTo>
                <a:lnTo>
                  <a:pt x="308" y="1083"/>
                </a:lnTo>
                <a:lnTo>
                  <a:pt x="308" y="1088"/>
                </a:lnTo>
                <a:lnTo>
                  <a:pt x="308" y="1094"/>
                </a:lnTo>
                <a:lnTo>
                  <a:pt x="291" y="1096"/>
                </a:lnTo>
                <a:lnTo>
                  <a:pt x="277" y="1099"/>
                </a:lnTo>
                <a:lnTo>
                  <a:pt x="269" y="1101"/>
                </a:lnTo>
                <a:lnTo>
                  <a:pt x="263" y="1104"/>
                </a:lnTo>
                <a:lnTo>
                  <a:pt x="256" y="1109"/>
                </a:lnTo>
                <a:lnTo>
                  <a:pt x="249" y="1113"/>
                </a:lnTo>
                <a:lnTo>
                  <a:pt x="231" y="1114"/>
                </a:lnTo>
                <a:lnTo>
                  <a:pt x="214" y="1115"/>
                </a:lnTo>
                <a:lnTo>
                  <a:pt x="197" y="1116"/>
                </a:lnTo>
                <a:lnTo>
                  <a:pt x="180" y="1117"/>
                </a:lnTo>
                <a:lnTo>
                  <a:pt x="164" y="1084"/>
                </a:lnTo>
                <a:lnTo>
                  <a:pt x="144" y="1043"/>
                </a:lnTo>
                <a:lnTo>
                  <a:pt x="133" y="1021"/>
                </a:lnTo>
                <a:lnTo>
                  <a:pt x="126" y="1001"/>
                </a:lnTo>
                <a:lnTo>
                  <a:pt x="123" y="990"/>
                </a:lnTo>
                <a:lnTo>
                  <a:pt x="121" y="981"/>
                </a:lnTo>
                <a:lnTo>
                  <a:pt x="119" y="972"/>
                </a:lnTo>
                <a:lnTo>
                  <a:pt x="119" y="962"/>
                </a:lnTo>
                <a:lnTo>
                  <a:pt x="128" y="955"/>
                </a:lnTo>
                <a:lnTo>
                  <a:pt x="139" y="947"/>
                </a:lnTo>
                <a:lnTo>
                  <a:pt x="148" y="940"/>
                </a:lnTo>
                <a:lnTo>
                  <a:pt x="158" y="933"/>
                </a:lnTo>
                <a:lnTo>
                  <a:pt x="159" y="913"/>
                </a:lnTo>
                <a:lnTo>
                  <a:pt x="160" y="893"/>
                </a:lnTo>
                <a:lnTo>
                  <a:pt x="161" y="872"/>
                </a:lnTo>
                <a:lnTo>
                  <a:pt x="163" y="852"/>
                </a:lnTo>
                <a:lnTo>
                  <a:pt x="172" y="834"/>
                </a:lnTo>
                <a:lnTo>
                  <a:pt x="181" y="815"/>
                </a:lnTo>
                <a:lnTo>
                  <a:pt x="192" y="796"/>
                </a:lnTo>
                <a:lnTo>
                  <a:pt x="201" y="778"/>
                </a:lnTo>
                <a:lnTo>
                  <a:pt x="200" y="764"/>
                </a:lnTo>
                <a:lnTo>
                  <a:pt x="200" y="751"/>
                </a:lnTo>
                <a:lnTo>
                  <a:pt x="199" y="737"/>
                </a:lnTo>
                <a:lnTo>
                  <a:pt x="199" y="724"/>
                </a:lnTo>
                <a:lnTo>
                  <a:pt x="194" y="726"/>
                </a:lnTo>
                <a:lnTo>
                  <a:pt x="189" y="728"/>
                </a:lnTo>
                <a:lnTo>
                  <a:pt x="187" y="731"/>
                </a:lnTo>
                <a:lnTo>
                  <a:pt x="183" y="735"/>
                </a:lnTo>
                <a:lnTo>
                  <a:pt x="171" y="732"/>
                </a:lnTo>
                <a:lnTo>
                  <a:pt x="159" y="728"/>
                </a:lnTo>
                <a:lnTo>
                  <a:pt x="148" y="723"/>
                </a:lnTo>
                <a:lnTo>
                  <a:pt x="137" y="718"/>
                </a:lnTo>
                <a:lnTo>
                  <a:pt x="126" y="712"/>
                </a:lnTo>
                <a:lnTo>
                  <a:pt x="115" y="707"/>
                </a:lnTo>
                <a:lnTo>
                  <a:pt x="102" y="703"/>
                </a:lnTo>
                <a:lnTo>
                  <a:pt x="89" y="700"/>
                </a:lnTo>
                <a:lnTo>
                  <a:pt x="87" y="692"/>
                </a:lnTo>
                <a:lnTo>
                  <a:pt x="86" y="684"/>
                </a:lnTo>
                <a:lnTo>
                  <a:pt x="74" y="680"/>
                </a:lnTo>
                <a:lnTo>
                  <a:pt x="64" y="676"/>
                </a:lnTo>
                <a:lnTo>
                  <a:pt x="56" y="671"/>
                </a:lnTo>
                <a:lnTo>
                  <a:pt x="47" y="666"/>
                </a:lnTo>
                <a:lnTo>
                  <a:pt x="40" y="658"/>
                </a:lnTo>
                <a:lnTo>
                  <a:pt x="34" y="650"/>
                </a:lnTo>
                <a:lnTo>
                  <a:pt x="30" y="640"/>
                </a:lnTo>
                <a:lnTo>
                  <a:pt x="27" y="628"/>
                </a:lnTo>
                <a:lnTo>
                  <a:pt x="17" y="624"/>
                </a:lnTo>
                <a:lnTo>
                  <a:pt x="11" y="621"/>
                </a:lnTo>
                <a:lnTo>
                  <a:pt x="6" y="617"/>
                </a:lnTo>
                <a:lnTo>
                  <a:pt x="3" y="612"/>
                </a:lnTo>
                <a:lnTo>
                  <a:pt x="1" y="600"/>
                </a:lnTo>
                <a:lnTo>
                  <a:pt x="0" y="585"/>
                </a:lnTo>
                <a:lnTo>
                  <a:pt x="7" y="578"/>
                </a:lnTo>
                <a:lnTo>
                  <a:pt x="13" y="571"/>
                </a:lnTo>
                <a:lnTo>
                  <a:pt x="16" y="572"/>
                </a:lnTo>
                <a:lnTo>
                  <a:pt x="19" y="575"/>
                </a:lnTo>
                <a:lnTo>
                  <a:pt x="50" y="569"/>
                </a:lnTo>
                <a:lnTo>
                  <a:pt x="81" y="563"/>
                </a:lnTo>
                <a:lnTo>
                  <a:pt x="96" y="560"/>
                </a:lnTo>
                <a:lnTo>
                  <a:pt x="112" y="556"/>
                </a:lnTo>
                <a:lnTo>
                  <a:pt x="125" y="551"/>
                </a:lnTo>
                <a:lnTo>
                  <a:pt x="138" y="543"/>
                </a:lnTo>
                <a:lnTo>
                  <a:pt x="147" y="542"/>
                </a:lnTo>
                <a:lnTo>
                  <a:pt x="156" y="541"/>
                </a:lnTo>
                <a:lnTo>
                  <a:pt x="166" y="540"/>
                </a:lnTo>
                <a:lnTo>
                  <a:pt x="175" y="540"/>
                </a:lnTo>
                <a:lnTo>
                  <a:pt x="175" y="536"/>
                </a:lnTo>
                <a:lnTo>
                  <a:pt x="175" y="533"/>
                </a:lnTo>
                <a:lnTo>
                  <a:pt x="198" y="538"/>
                </a:lnTo>
                <a:lnTo>
                  <a:pt x="219" y="545"/>
                </a:lnTo>
                <a:lnTo>
                  <a:pt x="230" y="548"/>
                </a:lnTo>
                <a:lnTo>
                  <a:pt x="240" y="551"/>
                </a:lnTo>
                <a:lnTo>
                  <a:pt x="251" y="553"/>
                </a:lnTo>
                <a:lnTo>
                  <a:pt x="262" y="554"/>
                </a:lnTo>
                <a:lnTo>
                  <a:pt x="263" y="540"/>
                </a:lnTo>
                <a:lnTo>
                  <a:pt x="264" y="526"/>
                </a:lnTo>
                <a:lnTo>
                  <a:pt x="273" y="521"/>
                </a:lnTo>
                <a:lnTo>
                  <a:pt x="280" y="520"/>
                </a:lnTo>
                <a:lnTo>
                  <a:pt x="285" y="520"/>
                </a:lnTo>
                <a:lnTo>
                  <a:pt x="293" y="520"/>
                </a:lnTo>
                <a:lnTo>
                  <a:pt x="300" y="527"/>
                </a:lnTo>
                <a:lnTo>
                  <a:pt x="308" y="532"/>
                </a:lnTo>
                <a:lnTo>
                  <a:pt x="315" y="536"/>
                </a:lnTo>
                <a:lnTo>
                  <a:pt x="323" y="539"/>
                </a:lnTo>
                <a:lnTo>
                  <a:pt x="333" y="542"/>
                </a:lnTo>
                <a:lnTo>
                  <a:pt x="341" y="543"/>
                </a:lnTo>
                <a:lnTo>
                  <a:pt x="350" y="544"/>
                </a:lnTo>
                <a:lnTo>
                  <a:pt x="360" y="545"/>
                </a:lnTo>
                <a:lnTo>
                  <a:pt x="378" y="544"/>
                </a:lnTo>
                <a:lnTo>
                  <a:pt x="397" y="543"/>
                </a:lnTo>
                <a:lnTo>
                  <a:pt x="416" y="540"/>
                </a:lnTo>
                <a:lnTo>
                  <a:pt x="433" y="537"/>
                </a:lnTo>
                <a:lnTo>
                  <a:pt x="432" y="525"/>
                </a:lnTo>
                <a:lnTo>
                  <a:pt x="431" y="512"/>
                </a:lnTo>
                <a:lnTo>
                  <a:pt x="430" y="500"/>
                </a:lnTo>
                <a:lnTo>
                  <a:pt x="429" y="488"/>
                </a:lnTo>
                <a:lnTo>
                  <a:pt x="436" y="483"/>
                </a:lnTo>
                <a:lnTo>
                  <a:pt x="442" y="479"/>
                </a:lnTo>
                <a:lnTo>
                  <a:pt x="448" y="476"/>
                </a:lnTo>
                <a:lnTo>
                  <a:pt x="457" y="473"/>
                </a:lnTo>
                <a:lnTo>
                  <a:pt x="457" y="478"/>
                </a:lnTo>
                <a:lnTo>
                  <a:pt x="458" y="483"/>
                </a:lnTo>
                <a:lnTo>
                  <a:pt x="460" y="487"/>
                </a:lnTo>
                <a:lnTo>
                  <a:pt x="462" y="491"/>
                </a:lnTo>
                <a:lnTo>
                  <a:pt x="465" y="495"/>
                </a:lnTo>
                <a:lnTo>
                  <a:pt x="468" y="498"/>
                </a:lnTo>
                <a:lnTo>
                  <a:pt x="472" y="500"/>
                </a:lnTo>
                <a:lnTo>
                  <a:pt x="476" y="502"/>
                </a:lnTo>
                <a:lnTo>
                  <a:pt x="484" y="506"/>
                </a:lnTo>
                <a:lnTo>
                  <a:pt x="493" y="508"/>
                </a:lnTo>
                <a:lnTo>
                  <a:pt x="502" y="510"/>
                </a:lnTo>
                <a:lnTo>
                  <a:pt x="511" y="511"/>
                </a:lnTo>
                <a:lnTo>
                  <a:pt x="524" y="500"/>
                </a:lnTo>
                <a:lnTo>
                  <a:pt x="538" y="488"/>
                </a:lnTo>
                <a:lnTo>
                  <a:pt x="545" y="483"/>
                </a:lnTo>
                <a:lnTo>
                  <a:pt x="552" y="479"/>
                </a:lnTo>
                <a:lnTo>
                  <a:pt x="561" y="475"/>
                </a:lnTo>
                <a:lnTo>
                  <a:pt x="569" y="473"/>
                </a:lnTo>
                <a:lnTo>
                  <a:pt x="569" y="482"/>
                </a:lnTo>
                <a:lnTo>
                  <a:pt x="569" y="49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12700" cap="flat" cmpd="sng" algn="ctr">
            <a:solidFill>
              <a:srgbClr val="808080">
                <a:lumMod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>
            <a:glow rad="38100">
              <a:schemeClr val="accent1">
                <a:lumMod val="100000"/>
              </a:schemeClr>
            </a:glow>
          </a:effectLst>
          <a:scene3d>
            <a:camera prst="orthographicFront"/>
            <a:lightRig rig="threePt" dir="t"/>
          </a:scene3d>
          <a:sp3d>
            <a:bevelT w="0" h="0"/>
          </a:sp3d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5" name="Freeform 234">
            <a:extLst>
              <a:ext uri="{FF2B5EF4-FFF2-40B4-BE49-F238E27FC236}">
                <a16:creationId xmlns:a16="http://schemas.microsoft.com/office/drawing/2014/main" id="{F0EB562D-429F-4003-8CDB-81BAFDF24D82}"/>
              </a:ext>
            </a:extLst>
          </p:cNvPr>
          <p:cNvSpPr>
            <a:spLocks/>
          </p:cNvSpPr>
          <p:nvPr/>
        </p:nvSpPr>
        <p:spPr bwMode="auto">
          <a:xfrm>
            <a:off x="6241309" y="4984608"/>
            <a:ext cx="710356" cy="550383"/>
          </a:xfrm>
          <a:custGeom>
            <a:avLst/>
            <a:gdLst>
              <a:gd name="T0" fmla="*/ 2147483646 w 1740"/>
              <a:gd name="T1" fmla="*/ 2147483646 h 1351"/>
              <a:gd name="T2" fmla="*/ 2147483646 w 1740"/>
              <a:gd name="T3" fmla="*/ 2147483646 h 1351"/>
              <a:gd name="T4" fmla="*/ 2147483646 w 1740"/>
              <a:gd name="T5" fmla="*/ 2147483646 h 1351"/>
              <a:gd name="T6" fmla="*/ 2147483646 w 1740"/>
              <a:gd name="T7" fmla="*/ 2147483646 h 1351"/>
              <a:gd name="T8" fmla="*/ 2147483646 w 1740"/>
              <a:gd name="T9" fmla="*/ 2147483646 h 1351"/>
              <a:gd name="T10" fmla="*/ 2147483646 w 1740"/>
              <a:gd name="T11" fmla="*/ 2147483646 h 1351"/>
              <a:gd name="T12" fmla="*/ 2147483646 w 1740"/>
              <a:gd name="T13" fmla="*/ 2147483646 h 1351"/>
              <a:gd name="T14" fmla="*/ 2147483646 w 1740"/>
              <a:gd name="T15" fmla="*/ 2147483646 h 1351"/>
              <a:gd name="T16" fmla="*/ 2147483646 w 1740"/>
              <a:gd name="T17" fmla="*/ 2147483646 h 1351"/>
              <a:gd name="T18" fmla="*/ 2147483646 w 1740"/>
              <a:gd name="T19" fmla="*/ 2147483646 h 1351"/>
              <a:gd name="T20" fmla="*/ 2147483646 w 1740"/>
              <a:gd name="T21" fmla="*/ 2147483646 h 1351"/>
              <a:gd name="T22" fmla="*/ 2147483646 w 1740"/>
              <a:gd name="T23" fmla="*/ 2147483646 h 1351"/>
              <a:gd name="T24" fmla="*/ 2147483646 w 1740"/>
              <a:gd name="T25" fmla="*/ 2147483646 h 1351"/>
              <a:gd name="T26" fmla="*/ 0 w 1740"/>
              <a:gd name="T27" fmla="*/ 2147483646 h 1351"/>
              <a:gd name="T28" fmla="*/ 2147483646 w 1740"/>
              <a:gd name="T29" fmla="*/ 2147483646 h 1351"/>
              <a:gd name="T30" fmla="*/ 2147483646 w 1740"/>
              <a:gd name="T31" fmla="*/ 2147483646 h 1351"/>
              <a:gd name="T32" fmla="*/ 2147483646 w 1740"/>
              <a:gd name="T33" fmla="*/ 2147483646 h 1351"/>
              <a:gd name="T34" fmla="*/ 2147483646 w 1740"/>
              <a:gd name="T35" fmla="*/ 2147483646 h 1351"/>
              <a:gd name="T36" fmla="*/ 2147483646 w 1740"/>
              <a:gd name="T37" fmla="*/ 2147483646 h 1351"/>
              <a:gd name="T38" fmla="*/ 2147483646 w 1740"/>
              <a:gd name="T39" fmla="*/ 2147483646 h 1351"/>
              <a:gd name="T40" fmla="*/ 2147483646 w 1740"/>
              <a:gd name="T41" fmla="*/ 2147483646 h 1351"/>
              <a:gd name="T42" fmla="*/ 2147483646 w 1740"/>
              <a:gd name="T43" fmla="*/ 2147483646 h 1351"/>
              <a:gd name="T44" fmla="*/ 2147483646 w 1740"/>
              <a:gd name="T45" fmla="*/ 2147483646 h 1351"/>
              <a:gd name="T46" fmla="*/ 2147483646 w 1740"/>
              <a:gd name="T47" fmla="*/ 2147483646 h 1351"/>
              <a:gd name="T48" fmla="*/ 2147483646 w 1740"/>
              <a:gd name="T49" fmla="*/ 2147483646 h 1351"/>
              <a:gd name="T50" fmla="*/ 2147483646 w 1740"/>
              <a:gd name="T51" fmla="*/ 2147483646 h 1351"/>
              <a:gd name="T52" fmla="*/ 2147483646 w 1740"/>
              <a:gd name="T53" fmla="*/ 2147483646 h 1351"/>
              <a:gd name="T54" fmla="*/ 2147483646 w 1740"/>
              <a:gd name="T55" fmla="*/ 2147483646 h 1351"/>
              <a:gd name="T56" fmla="*/ 2147483646 w 1740"/>
              <a:gd name="T57" fmla="*/ 2147483646 h 1351"/>
              <a:gd name="T58" fmla="*/ 2147483646 w 1740"/>
              <a:gd name="T59" fmla="*/ 2147483646 h 1351"/>
              <a:gd name="T60" fmla="*/ 2147483646 w 1740"/>
              <a:gd name="T61" fmla="*/ 2147483646 h 1351"/>
              <a:gd name="T62" fmla="*/ 2147483646 w 1740"/>
              <a:gd name="T63" fmla="*/ 2147483646 h 1351"/>
              <a:gd name="T64" fmla="*/ 2147483646 w 1740"/>
              <a:gd name="T65" fmla="*/ 2147483646 h 1351"/>
              <a:gd name="T66" fmla="*/ 2147483646 w 1740"/>
              <a:gd name="T67" fmla="*/ 2147483646 h 1351"/>
              <a:gd name="T68" fmla="*/ 2147483646 w 1740"/>
              <a:gd name="T69" fmla="*/ 2147483646 h 1351"/>
              <a:gd name="T70" fmla="*/ 2147483646 w 1740"/>
              <a:gd name="T71" fmla="*/ 2147483646 h 1351"/>
              <a:gd name="T72" fmla="*/ 2147483646 w 1740"/>
              <a:gd name="T73" fmla="*/ 2147483646 h 1351"/>
              <a:gd name="T74" fmla="*/ 2147483646 w 1740"/>
              <a:gd name="T75" fmla="*/ 2147483646 h 1351"/>
              <a:gd name="T76" fmla="*/ 2147483646 w 1740"/>
              <a:gd name="T77" fmla="*/ 2147483646 h 1351"/>
              <a:gd name="T78" fmla="*/ 2147483646 w 1740"/>
              <a:gd name="T79" fmla="*/ 2147483646 h 1351"/>
              <a:gd name="T80" fmla="*/ 2147483646 w 1740"/>
              <a:gd name="T81" fmla="*/ 2147483646 h 1351"/>
              <a:gd name="T82" fmla="*/ 2147483646 w 1740"/>
              <a:gd name="T83" fmla="*/ 2147483646 h 1351"/>
              <a:gd name="T84" fmla="*/ 2147483646 w 1740"/>
              <a:gd name="T85" fmla="*/ 2147483646 h 1351"/>
              <a:gd name="T86" fmla="*/ 2147483646 w 1740"/>
              <a:gd name="T87" fmla="*/ 2147483646 h 1351"/>
              <a:gd name="T88" fmla="*/ 2147483646 w 1740"/>
              <a:gd name="T89" fmla="*/ 2147483646 h 1351"/>
              <a:gd name="T90" fmla="*/ 2147483646 w 1740"/>
              <a:gd name="T91" fmla="*/ 2147483646 h 1351"/>
              <a:gd name="T92" fmla="*/ 2147483646 w 1740"/>
              <a:gd name="T93" fmla="*/ 2147483646 h 1351"/>
              <a:gd name="T94" fmla="*/ 2147483646 w 1740"/>
              <a:gd name="T95" fmla="*/ 2147483646 h 1351"/>
              <a:gd name="T96" fmla="*/ 2147483646 w 1740"/>
              <a:gd name="T97" fmla="*/ 2147483646 h 1351"/>
              <a:gd name="T98" fmla="*/ 2147483646 w 1740"/>
              <a:gd name="T99" fmla="*/ 2147483646 h 1351"/>
              <a:gd name="T100" fmla="*/ 2147483646 w 1740"/>
              <a:gd name="T101" fmla="*/ 2147483646 h 1351"/>
              <a:gd name="T102" fmla="*/ 2147483646 w 1740"/>
              <a:gd name="T103" fmla="*/ 2147483646 h 1351"/>
              <a:gd name="T104" fmla="*/ 2147483646 w 1740"/>
              <a:gd name="T105" fmla="*/ 2147483646 h 1351"/>
              <a:gd name="T106" fmla="*/ 2147483646 w 1740"/>
              <a:gd name="T107" fmla="*/ 2147483646 h 1351"/>
              <a:gd name="T108" fmla="*/ 2147483646 w 1740"/>
              <a:gd name="T109" fmla="*/ 2147483646 h 1351"/>
              <a:gd name="T110" fmla="*/ 2147483646 w 1740"/>
              <a:gd name="T111" fmla="*/ 2147483646 h 1351"/>
              <a:gd name="T112" fmla="*/ 2147483646 w 1740"/>
              <a:gd name="T113" fmla="*/ 2147483646 h 1351"/>
              <a:gd name="T114" fmla="*/ 2147483646 w 1740"/>
              <a:gd name="T115" fmla="*/ 2147483646 h 1351"/>
              <a:gd name="T116" fmla="*/ 2147483646 w 1740"/>
              <a:gd name="T117" fmla="*/ 2147483646 h 1351"/>
              <a:gd name="T118" fmla="*/ 2147483646 w 1740"/>
              <a:gd name="T119" fmla="*/ 2147483646 h 1351"/>
              <a:gd name="T120" fmla="*/ 2147483646 w 1740"/>
              <a:gd name="T121" fmla="*/ 2147483646 h 1351"/>
              <a:gd name="T122" fmla="*/ 2147483646 w 1740"/>
              <a:gd name="T123" fmla="*/ 2147483646 h 1351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1740"/>
              <a:gd name="T187" fmla="*/ 0 h 1351"/>
              <a:gd name="T188" fmla="*/ 1740 w 1740"/>
              <a:gd name="T189" fmla="*/ 1351 h 1351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1740" h="1351">
                <a:moveTo>
                  <a:pt x="732" y="1351"/>
                </a:moveTo>
                <a:lnTo>
                  <a:pt x="726" y="1347"/>
                </a:lnTo>
                <a:lnTo>
                  <a:pt x="721" y="1342"/>
                </a:lnTo>
                <a:lnTo>
                  <a:pt x="721" y="1334"/>
                </a:lnTo>
                <a:lnTo>
                  <a:pt x="721" y="1327"/>
                </a:lnTo>
                <a:lnTo>
                  <a:pt x="717" y="1327"/>
                </a:lnTo>
                <a:lnTo>
                  <a:pt x="714" y="1327"/>
                </a:lnTo>
                <a:lnTo>
                  <a:pt x="705" y="1309"/>
                </a:lnTo>
                <a:lnTo>
                  <a:pt x="701" y="1297"/>
                </a:lnTo>
                <a:lnTo>
                  <a:pt x="697" y="1283"/>
                </a:lnTo>
                <a:lnTo>
                  <a:pt x="693" y="1264"/>
                </a:lnTo>
                <a:lnTo>
                  <a:pt x="683" y="1263"/>
                </a:lnTo>
                <a:lnTo>
                  <a:pt x="671" y="1260"/>
                </a:lnTo>
                <a:lnTo>
                  <a:pt x="670" y="1251"/>
                </a:lnTo>
                <a:lnTo>
                  <a:pt x="669" y="1244"/>
                </a:lnTo>
                <a:lnTo>
                  <a:pt x="676" y="1244"/>
                </a:lnTo>
                <a:lnTo>
                  <a:pt x="685" y="1244"/>
                </a:lnTo>
                <a:lnTo>
                  <a:pt x="685" y="1239"/>
                </a:lnTo>
                <a:lnTo>
                  <a:pt x="685" y="1236"/>
                </a:lnTo>
                <a:lnTo>
                  <a:pt x="689" y="1236"/>
                </a:lnTo>
                <a:lnTo>
                  <a:pt x="693" y="1236"/>
                </a:lnTo>
                <a:lnTo>
                  <a:pt x="695" y="1200"/>
                </a:lnTo>
                <a:lnTo>
                  <a:pt x="697" y="1166"/>
                </a:lnTo>
                <a:lnTo>
                  <a:pt x="697" y="1148"/>
                </a:lnTo>
                <a:lnTo>
                  <a:pt x="697" y="1131"/>
                </a:lnTo>
                <a:lnTo>
                  <a:pt x="696" y="1114"/>
                </a:lnTo>
                <a:lnTo>
                  <a:pt x="694" y="1097"/>
                </a:lnTo>
                <a:lnTo>
                  <a:pt x="697" y="1089"/>
                </a:lnTo>
                <a:lnTo>
                  <a:pt x="700" y="1083"/>
                </a:lnTo>
                <a:lnTo>
                  <a:pt x="723" y="1083"/>
                </a:lnTo>
                <a:lnTo>
                  <a:pt x="737" y="1084"/>
                </a:lnTo>
                <a:lnTo>
                  <a:pt x="749" y="1085"/>
                </a:lnTo>
                <a:lnTo>
                  <a:pt x="765" y="1088"/>
                </a:lnTo>
                <a:lnTo>
                  <a:pt x="765" y="1077"/>
                </a:lnTo>
                <a:lnTo>
                  <a:pt x="765" y="1065"/>
                </a:lnTo>
                <a:lnTo>
                  <a:pt x="765" y="1055"/>
                </a:lnTo>
                <a:lnTo>
                  <a:pt x="765" y="1044"/>
                </a:lnTo>
                <a:lnTo>
                  <a:pt x="760" y="1044"/>
                </a:lnTo>
                <a:lnTo>
                  <a:pt x="756" y="1044"/>
                </a:lnTo>
                <a:lnTo>
                  <a:pt x="754" y="1034"/>
                </a:lnTo>
                <a:lnTo>
                  <a:pt x="753" y="1025"/>
                </a:lnTo>
                <a:lnTo>
                  <a:pt x="748" y="1025"/>
                </a:lnTo>
                <a:lnTo>
                  <a:pt x="745" y="1025"/>
                </a:lnTo>
                <a:lnTo>
                  <a:pt x="745" y="1020"/>
                </a:lnTo>
                <a:lnTo>
                  <a:pt x="745" y="1017"/>
                </a:lnTo>
                <a:lnTo>
                  <a:pt x="741" y="1017"/>
                </a:lnTo>
                <a:lnTo>
                  <a:pt x="738" y="1017"/>
                </a:lnTo>
                <a:lnTo>
                  <a:pt x="738" y="1012"/>
                </a:lnTo>
                <a:lnTo>
                  <a:pt x="738" y="1008"/>
                </a:lnTo>
                <a:lnTo>
                  <a:pt x="732" y="1008"/>
                </a:lnTo>
                <a:lnTo>
                  <a:pt x="729" y="1008"/>
                </a:lnTo>
                <a:lnTo>
                  <a:pt x="729" y="1004"/>
                </a:lnTo>
                <a:lnTo>
                  <a:pt x="729" y="1001"/>
                </a:lnTo>
                <a:lnTo>
                  <a:pt x="721" y="1001"/>
                </a:lnTo>
                <a:lnTo>
                  <a:pt x="714" y="1001"/>
                </a:lnTo>
                <a:lnTo>
                  <a:pt x="712" y="992"/>
                </a:lnTo>
                <a:lnTo>
                  <a:pt x="710" y="984"/>
                </a:lnTo>
                <a:lnTo>
                  <a:pt x="705" y="981"/>
                </a:lnTo>
                <a:lnTo>
                  <a:pt x="701" y="980"/>
                </a:lnTo>
                <a:lnTo>
                  <a:pt x="701" y="976"/>
                </a:lnTo>
                <a:lnTo>
                  <a:pt x="701" y="972"/>
                </a:lnTo>
                <a:lnTo>
                  <a:pt x="697" y="972"/>
                </a:lnTo>
                <a:lnTo>
                  <a:pt x="693" y="972"/>
                </a:lnTo>
                <a:lnTo>
                  <a:pt x="693" y="969"/>
                </a:lnTo>
                <a:lnTo>
                  <a:pt x="693" y="965"/>
                </a:lnTo>
                <a:lnTo>
                  <a:pt x="689" y="965"/>
                </a:lnTo>
                <a:lnTo>
                  <a:pt x="685" y="965"/>
                </a:lnTo>
                <a:lnTo>
                  <a:pt x="685" y="957"/>
                </a:lnTo>
                <a:lnTo>
                  <a:pt x="685" y="948"/>
                </a:lnTo>
                <a:lnTo>
                  <a:pt x="682" y="948"/>
                </a:lnTo>
                <a:lnTo>
                  <a:pt x="677" y="948"/>
                </a:lnTo>
                <a:lnTo>
                  <a:pt x="677" y="945"/>
                </a:lnTo>
                <a:lnTo>
                  <a:pt x="677" y="941"/>
                </a:lnTo>
                <a:lnTo>
                  <a:pt x="669" y="936"/>
                </a:lnTo>
                <a:lnTo>
                  <a:pt x="663" y="933"/>
                </a:lnTo>
                <a:lnTo>
                  <a:pt x="658" y="931"/>
                </a:lnTo>
                <a:lnTo>
                  <a:pt x="648" y="930"/>
                </a:lnTo>
                <a:lnTo>
                  <a:pt x="648" y="924"/>
                </a:lnTo>
                <a:lnTo>
                  <a:pt x="648" y="921"/>
                </a:lnTo>
                <a:lnTo>
                  <a:pt x="641" y="921"/>
                </a:lnTo>
                <a:lnTo>
                  <a:pt x="633" y="921"/>
                </a:lnTo>
                <a:lnTo>
                  <a:pt x="633" y="916"/>
                </a:lnTo>
                <a:lnTo>
                  <a:pt x="633" y="913"/>
                </a:lnTo>
                <a:lnTo>
                  <a:pt x="620" y="911"/>
                </a:lnTo>
                <a:lnTo>
                  <a:pt x="607" y="909"/>
                </a:lnTo>
                <a:lnTo>
                  <a:pt x="595" y="907"/>
                </a:lnTo>
                <a:lnTo>
                  <a:pt x="582" y="906"/>
                </a:lnTo>
                <a:lnTo>
                  <a:pt x="579" y="920"/>
                </a:lnTo>
                <a:lnTo>
                  <a:pt x="577" y="934"/>
                </a:lnTo>
                <a:lnTo>
                  <a:pt x="568" y="938"/>
                </a:lnTo>
                <a:lnTo>
                  <a:pt x="558" y="941"/>
                </a:lnTo>
                <a:lnTo>
                  <a:pt x="558" y="937"/>
                </a:lnTo>
                <a:lnTo>
                  <a:pt x="558" y="933"/>
                </a:lnTo>
                <a:lnTo>
                  <a:pt x="544" y="931"/>
                </a:lnTo>
                <a:lnTo>
                  <a:pt x="529" y="930"/>
                </a:lnTo>
                <a:lnTo>
                  <a:pt x="529" y="924"/>
                </a:lnTo>
                <a:lnTo>
                  <a:pt x="529" y="921"/>
                </a:lnTo>
                <a:lnTo>
                  <a:pt x="517" y="919"/>
                </a:lnTo>
                <a:lnTo>
                  <a:pt x="504" y="917"/>
                </a:lnTo>
                <a:lnTo>
                  <a:pt x="492" y="915"/>
                </a:lnTo>
                <a:lnTo>
                  <a:pt x="480" y="914"/>
                </a:lnTo>
                <a:lnTo>
                  <a:pt x="477" y="907"/>
                </a:lnTo>
                <a:lnTo>
                  <a:pt x="475" y="900"/>
                </a:lnTo>
                <a:lnTo>
                  <a:pt x="474" y="887"/>
                </a:lnTo>
                <a:lnTo>
                  <a:pt x="471" y="863"/>
                </a:lnTo>
                <a:lnTo>
                  <a:pt x="439" y="863"/>
                </a:lnTo>
                <a:lnTo>
                  <a:pt x="409" y="863"/>
                </a:lnTo>
                <a:lnTo>
                  <a:pt x="394" y="865"/>
                </a:lnTo>
                <a:lnTo>
                  <a:pt x="380" y="868"/>
                </a:lnTo>
                <a:lnTo>
                  <a:pt x="364" y="874"/>
                </a:lnTo>
                <a:lnTo>
                  <a:pt x="349" y="881"/>
                </a:lnTo>
                <a:lnTo>
                  <a:pt x="348" y="888"/>
                </a:lnTo>
                <a:lnTo>
                  <a:pt x="347" y="897"/>
                </a:lnTo>
                <a:lnTo>
                  <a:pt x="340" y="900"/>
                </a:lnTo>
                <a:lnTo>
                  <a:pt x="335" y="903"/>
                </a:lnTo>
                <a:lnTo>
                  <a:pt x="331" y="905"/>
                </a:lnTo>
                <a:lnTo>
                  <a:pt x="328" y="909"/>
                </a:lnTo>
                <a:lnTo>
                  <a:pt x="325" y="917"/>
                </a:lnTo>
                <a:lnTo>
                  <a:pt x="323" y="930"/>
                </a:lnTo>
                <a:lnTo>
                  <a:pt x="319" y="930"/>
                </a:lnTo>
                <a:lnTo>
                  <a:pt x="315" y="930"/>
                </a:lnTo>
                <a:lnTo>
                  <a:pt x="315" y="924"/>
                </a:lnTo>
                <a:lnTo>
                  <a:pt x="315" y="921"/>
                </a:lnTo>
                <a:lnTo>
                  <a:pt x="310" y="921"/>
                </a:lnTo>
                <a:lnTo>
                  <a:pt x="307" y="921"/>
                </a:lnTo>
                <a:lnTo>
                  <a:pt x="307" y="914"/>
                </a:lnTo>
                <a:lnTo>
                  <a:pt x="307" y="909"/>
                </a:lnTo>
                <a:lnTo>
                  <a:pt x="310" y="909"/>
                </a:lnTo>
                <a:lnTo>
                  <a:pt x="315" y="909"/>
                </a:lnTo>
                <a:lnTo>
                  <a:pt x="318" y="894"/>
                </a:lnTo>
                <a:lnTo>
                  <a:pt x="322" y="881"/>
                </a:lnTo>
                <a:lnTo>
                  <a:pt x="318" y="879"/>
                </a:lnTo>
                <a:lnTo>
                  <a:pt x="315" y="877"/>
                </a:lnTo>
                <a:lnTo>
                  <a:pt x="318" y="867"/>
                </a:lnTo>
                <a:lnTo>
                  <a:pt x="319" y="857"/>
                </a:lnTo>
                <a:lnTo>
                  <a:pt x="319" y="847"/>
                </a:lnTo>
                <a:lnTo>
                  <a:pt x="318" y="837"/>
                </a:lnTo>
                <a:lnTo>
                  <a:pt x="316" y="833"/>
                </a:lnTo>
                <a:lnTo>
                  <a:pt x="314" y="829"/>
                </a:lnTo>
                <a:lnTo>
                  <a:pt x="310" y="826"/>
                </a:lnTo>
                <a:lnTo>
                  <a:pt x="307" y="823"/>
                </a:lnTo>
                <a:lnTo>
                  <a:pt x="303" y="822"/>
                </a:lnTo>
                <a:lnTo>
                  <a:pt x="299" y="821"/>
                </a:lnTo>
                <a:lnTo>
                  <a:pt x="293" y="821"/>
                </a:lnTo>
                <a:lnTo>
                  <a:pt x="287" y="822"/>
                </a:lnTo>
                <a:lnTo>
                  <a:pt x="287" y="826"/>
                </a:lnTo>
                <a:lnTo>
                  <a:pt x="287" y="829"/>
                </a:lnTo>
                <a:lnTo>
                  <a:pt x="282" y="829"/>
                </a:lnTo>
                <a:lnTo>
                  <a:pt x="278" y="829"/>
                </a:lnTo>
                <a:lnTo>
                  <a:pt x="278" y="833"/>
                </a:lnTo>
                <a:lnTo>
                  <a:pt x="278" y="837"/>
                </a:lnTo>
                <a:lnTo>
                  <a:pt x="272" y="839"/>
                </a:lnTo>
                <a:lnTo>
                  <a:pt x="266" y="842"/>
                </a:lnTo>
                <a:lnTo>
                  <a:pt x="262" y="847"/>
                </a:lnTo>
                <a:lnTo>
                  <a:pt x="258" y="851"/>
                </a:lnTo>
                <a:lnTo>
                  <a:pt x="249" y="861"/>
                </a:lnTo>
                <a:lnTo>
                  <a:pt x="239" y="869"/>
                </a:lnTo>
                <a:lnTo>
                  <a:pt x="239" y="865"/>
                </a:lnTo>
                <a:lnTo>
                  <a:pt x="239" y="861"/>
                </a:lnTo>
                <a:lnTo>
                  <a:pt x="227" y="863"/>
                </a:lnTo>
                <a:lnTo>
                  <a:pt x="216" y="865"/>
                </a:lnTo>
                <a:lnTo>
                  <a:pt x="212" y="874"/>
                </a:lnTo>
                <a:lnTo>
                  <a:pt x="207" y="881"/>
                </a:lnTo>
                <a:lnTo>
                  <a:pt x="200" y="888"/>
                </a:lnTo>
                <a:lnTo>
                  <a:pt x="192" y="894"/>
                </a:lnTo>
                <a:lnTo>
                  <a:pt x="185" y="900"/>
                </a:lnTo>
                <a:lnTo>
                  <a:pt x="176" y="904"/>
                </a:lnTo>
                <a:lnTo>
                  <a:pt x="167" y="907"/>
                </a:lnTo>
                <a:lnTo>
                  <a:pt x="158" y="909"/>
                </a:lnTo>
                <a:lnTo>
                  <a:pt x="153" y="898"/>
                </a:lnTo>
                <a:lnTo>
                  <a:pt x="147" y="888"/>
                </a:lnTo>
                <a:lnTo>
                  <a:pt x="139" y="880"/>
                </a:lnTo>
                <a:lnTo>
                  <a:pt x="131" y="874"/>
                </a:lnTo>
                <a:lnTo>
                  <a:pt x="122" y="867"/>
                </a:lnTo>
                <a:lnTo>
                  <a:pt x="112" y="862"/>
                </a:lnTo>
                <a:lnTo>
                  <a:pt x="103" y="858"/>
                </a:lnTo>
                <a:lnTo>
                  <a:pt x="93" y="854"/>
                </a:lnTo>
                <a:lnTo>
                  <a:pt x="70" y="849"/>
                </a:lnTo>
                <a:lnTo>
                  <a:pt x="47" y="845"/>
                </a:lnTo>
                <a:lnTo>
                  <a:pt x="23" y="841"/>
                </a:lnTo>
                <a:lnTo>
                  <a:pt x="0" y="837"/>
                </a:lnTo>
                <a:lnTo>
                  <a:pt x="0" y="829"/>
                </a:lnTo>
                <a:lnTo>
                  <a:pt x="0" y="822"/>
                </a:lnTo>
                <a:lnTo>
                  <a:pt x="5" y="822"/>
                </a:lnTo>
                <a:lnTo>
                  <a:pt x="9" y="822"/>
                </a:lnTo>
                <a:lnTo>
                  <a:pt x="7" y="813"/>
                </a:lnTo>
                <a:lnTo>
                  <a:pt x="5" y="805"/>
                </a:lnTo>
                <a:lnTo>
                  <a:pt x="1" y="795"/>
                </a:lnTo>
                <a:lnTo>
                  <a:pt x="0" y="777"/>
                </a:lnTo>
                <a:lnTo>
                  <a:pt x="12" y="777"/>
                </a:lnTo>
                <a:lnTo>
                  <a:pt x="22" y="776"/>
                </a:lnTo>
                <a:lnTo>
                  <a:pt x="35" y="776"/>
                </a:lnTo>
                <a:lnTo>
                  <a:pt x="46" y="776"/>
                </a:lnTo>
                <a:lnTo>
                  <a:pt x="49" y="770"/>
                </a:lnTo>
                <a:lnTo>
                  <a:pt x="54" y="765"/>
                </a:lnTo>
                <a:lnTo>
                  <a:pt x="65" y="763"/>
                </a:lnTo>
                <a:lnTo>
                  <a:pt x="76" y="762"/>
                </a:lnTo>
                <a:lnTo>
                  <a:pt x="76" y="757"/>
                </a:lnTo>
                <a:lnTo>
                  <a:pt x="76" y="753"/>
                </a:lnTo>
                <a:lnTo>
                  <a:pt x="79" y="753"/>
                </a:lnTo>
                <a:lnTo>
                  <a:pt x="84" y="753"/>
                </a:lnTo>
                <a:lnTo>
                  <a:pt x="85" y="744"/>
                </a:lnTo>
                <a:lnTo>
                  <a:pt x="87" y="736"/>
                </a:lnTo>
                <a:lnTo>
                  <a:pt x="90" y="727"/>
                </a:lnTo>
                <a:lnTo>
                  <a:pt x="93" y="720"/>
                </a:lnTo>
                <a:lnTo>
                  <a:pt x="97" y="714"/>
                </a:lnTo>
                <a:lnTo>
                  <a:pt x="103" y="709"/>
                </a:lnTo>
                <a:lnTo>
                  <a:pt x="110" y="705"/>
                </a:lnTo>
                <a:lnTo>
                  <a:pt x="120" y="702"/>
                </a:lnTo>
                <a:lnTo>
                  <a:pt x="120" y="692"/>
                </a:lnTo>
                <a:lnTo>
                  <a:pt x="120" y="682"/>
                </a:lnTo>
                <a:lnTo>
                  <a:pt x="120" y="671"/>
                </a:lnTo>
                <a:lnTo>
                  <a:pt x="120" y="662"/>
                </a:lnTo>
                <a:lnTo>
                  <a:pt x="91" y="655"/>
                </a:lnTo>
                <a:lnTo>
                  <a:pt x="74" y="651"/>
                </a:lnTo>
                <a:lnTo>
                  <a:pt x="65" y="646"/>
                </a:lnTo>
                <a:lnTo>
                  <a:pt x="55" y="642"/>
                </a:lnTo>
                <a:lnTo>
                  <a:pt x="56" y="631"/>
                </a:lnTo>
                <a:lnTo>
                  <a:pt x="57" y="620"/>
                </a:lnTo>
                <a:lnTo>
                  <a:pt x="58" y="609"/>
                </a:lnTo>
                <a:lnTo>
                  <a:pt x="61" y="599"/>
                </a:lnTo>
                <a:lnTo>
                  <a:pt x="64" y="599"/>
                </a:lnTo>
                <a:lnTo>
                  <a:pt x="69" y="599"/>
                </a:lnTo>
                <a:lnTo>
                  <a:pt x="69" y="585"/>
                </a:lnTo>
                <a:lnTo>
                  <a:pt x="69" y="572"/>
                </a:lnTo>
                <a:lnTo>
                  <a:pt x="69" y="559"/>
                </a:lnTo>
                <a:lnTo>
                  <a:pt x="69" y="547"/>
                </a:lnTo>
                <a:lnTo>
                  <a:pt x="95" y="545"/>
                </a:lnTo>
                <a:lnTo>
                  <a:pt x="111" y="543"/>
                </a:lnTo>
                <a:lnTo>
                  <a:pt x="123" y="541"/>
                </a:lnTo>
                <a:lnTo>
                  <a:pt x="135" y="539"/>
                </a:lnTo>
                <a:lnTo>
                  <a:pt x="135" y="534"/>
                </a:lnTo>
                <a:lnTo>
                  <a:pt x="135" y="530"/>
                </a:lnTo>
                <a:lnTo>
                  <a:pt x="139" y="530"/>
                </a:lnTo>
                <a:lnTo>
                  <a:pt x="143" y="530"/>
                </a:lnTo>
                <a:lnTo>
                  <a:pt x="143" y="522"/>
                </a:lnTo>
                <a:lnTo>
                  <a:pt x="143" y="515"/>
                </a:lnTo>
                <a:lnTo>
                  <a:pt x="148" y="515"/>
                </a:lnTo>
                <a:lnTo>
                  <a:pt x="152" y="515"/>
                </a:lnTo>
                <a:lnTo>
                  <a:pt x="155" y="497"/>
                </a:lnTo>
                <a:lnTo>
                  <a:pt x="158" y="478"/>
                </a:lnTo>
                <a:lnTo>
                  <a:pt x="161" y="461"/>
                </a:lnTo>
                <a:lnTo>
                  <a:pt x="164" y="443"/>
                </a:lnTo>
                <a:lnTo>
                  <a:pt x="167" y="443"/>
                </a:lnTo>
                <a:lnTo>
                  <a:pt x="171" y="443"/>
                </a:lnTo>
                <a:lnTo>
                  <a:pt x="171" y="429"/>
                </a:lnTo>
                <a:lnTo>
                  <a:pt x="171" y="415"/>
                </a:lnTo>
                <a:lnTo>
                  <a:pt x="167" y="415"/>
                </a:lnTo>
                <a:lnTo>
                  <a:pt x="164" y="415"/>
                </a:lnTo>
                <a:lnTo>
                  <a:pt x="164" y="410"/>
                </a:lnTo>
                <a:lnTo>
                  <a:pt x="166" y="406"/>
                </a:lnTo>
                <a:lnTo>
                  <a:pt x="177" y="405"/>
                </a:lnTo>
                <a:lnTo>
                  <a:pt x="188" y="404"/>
                </a:lnTo>
                <a:lnTo>
                  <a:pt x="183" y="389"/>
                </a:lnTo>
                <a:lnTo>
                  <a:pt x="180" y="375"/>
                </a:lnTo>
                <a:lnTo>
                  <a:pt x="183" y="375"/>
                </a:lnTo>
                <a:lnTo>
                  <a:pt x="188" y="375"/>
                </a:lnTo>
                <a:lnTo>
                  <a:pt x="188" y="365"/>
                </a:lnTo>
                <a:lnTo>
                  <a:pt x="188" y="356"/>
                </a:lnTo>
                <a:lnTo>
                  <a:pt x="178" y="354"/>
                </a:lnTo>
                <a:lnTo>
                  <a:pt x="168" y="354"/>
                </a:lnTo>
                <a:lnTo>
                  <a:pt x="160" y="354"/>
                </a:lnTo>
                <a:lnTo>
                  <a:pt x="153" y="355"/>
                </a:lnTo>
                <a:lnTo>
                  <a:pt x="138" y="357"/>
                </a:lnTo>
                <a:lnTo>
                  <a:pt x="121" y="358"/>
                </a:lnTo>
                <a:lnTo>
                  <a:pt x="115" y="353"/>
                </a:lnTo>
                <a:lnTo>
                  <a:pt x="110" y="348"/>
                </a:lnTo>
                <a:lnTo>
                  <a:pt x="112" y="339"/>
                </a:lnTo>
                <a:lnTo>
                  <a:pt x="113" y="331"/>
                </a:lnTo>
                <a:lnTo>
                  <a:pt x="113" y="324"/>
                </a:lnTo>
                <a:lnTo>
                  <a:pt x="112" y="318"/>
                </a:lnTo>
                <a:lnTo>
                  <a:pt x="109" y="303"/>
                </a:lnTo>
                <a:lnTo>
                  <a:pt x="104" y="288"/>
                </a:lnTo>
                <a:lnTo>
                  <a:pt x="108" y="288"/>
                </a:lnTo>
                <a:lnTo>
                  <a:pt x="111" y="288"/>
                </a:lnTo>
                <a:lnTo>
                  <a:pt x="113" y="280"/>
                </a:lnTo>
                <a:lnTo>
                  <a:pt x="115" y="275"/>
                </a:lnTo>
                <a:lnTo>
                  <a:pt x="129" y="273"/>
                </a:lnTo>
                <a:lnTo>
                  <a:pt x="143" y="272"/>
                </a:lnTo>
                <a:lnTo>
                  <a:pt x="143" y="268"/>
                </a:lnTo>
                <a:lnTo>
                  <a:pt x="143" y="264"/>
                </a:lnTo>
                <a:lnTo>
                  <a:pt x="155" y="261"/>
                </a:lnTo>
                <a:lnTo>
                  <a:pt x="167" y="256"/>
                </a:lnTo>
                <a:lnTo>
                  <a:pt x="167" y="249"/>
                </a:lnTo>
                <a:lnTo>
                  <a:pt x="165" y="242"/>
                </a:lnTo>
                <a:lnTo>
                  <a:pt x="162" y="235"/>
                </a:lnTo>
                <a:lnTo>
                  <a:pt x="158" y="227"/>
                </a:lnTo>
                <a:lnTo>
                  <a:pt x="153" y="221"/>
                </a:lnTo>
                <a:lnTo>
                  <a:pt x="148" y="216"/>
                </a:lnTo>
                <a:lnTo>
                  <a:pt x="141" y="212"/>
                </a:lnTo>
                <a:lnTo>
                  <a:pt x="135" y="208"/>
                </a:lnTo>
                <a:lnTo>
                  <a:pt x="135" y="212"/>
                </a:lnTo>
                <a:lnTo>
                  <a:pt x="135" y="216"/>
                </a:lnTo>
                <a:lnTo>
                  <a:pt x="128" y="214"/>
                </a:lnTo>
                <a:lnTo>
                  <a:pt x="122" y="213"/>
                </a:lnTo>
                <a:lnTo>
                  <a:pt x="122" y="202"/>
                </a:lnTo>
                <a:lnTo>
                  <a:pt x="121" y="193"/>
                </a:lnTo>
                <a:lnTo>
                  <a:pt x="120" y="185"/>
                </a:lnTo>
                <a:lnTo>
                  <a:pt x="120" y="176"/>
                </a:lnTo>
                <a:lnTo>
                  <a:pt x="115" y="176"/>
                </a:lnTo>
                <a:lnTo>
                  <a:pt x="111" y="176"/>
                </a:lnTo>
                <a:lnTo>
                  <a:pt x="108" y="161"/>
                </a:lnTo>
                <a:lnTo>
                  <a:pt x="104" y="148"/>
                </a:lnTo>
                <a:lnTo>
                  <a:pt x="98" y="148"/>
                </a:lnTo>
                <a:lnTo>
                  <a:pt x="93" y="148"/>
                </a:lnTo>
                <a:lnTo>
                  <a:pt x="93" y="136"/>
                </a:lnTo>
                <a:lnTo>
                  <a:pt x="95" y="127"/>
                </a:lnTo>
                <a:lnTo>
                  <a:pt x="96" y="123"/>
                </a:lnTo>
                <a:lnTo>
                  <a:pt x="98" y="121"/>
                </a:lnTo>
                <a:lnTo>
                  <a:pt x="99" y="117"/>
                </a:lnTo>
                <a:lnTo>
                  <a:pt x="102" y="115"/>
                </a:lnTo>
                <a:lnTo>
                  <a:pt x="107" y="113"/>
                </a:lnTo>
                <a:lnTo>
                  <a:pt x="115" y="111"/>
                </a:lnTo>
                <a:lnTo>
                  <a:pt x="124" y="110"/>
                </a:lnTo>
                <a:lnTo>
                  <a:pt x="135" y="108"/>
                </a:lnTo>
                <a:lnTo>
                  <a:pt x="135" y="104"/>
                </a:lnTo>
                <a:lnTo>
                  <a:pt x="135" y="100"/>
                </a:lnTo>
                <a:lnTo>
                  <a:pt x="139" y="100"/>
                </a:lnTo>
                <a:lnTo>
                  <a:pt x="143" y="100"/>
                </a:lnTo>
                <a:lnTo>
                  <a:pt x="143" y="91"/>
                </a:lnTo>
                <a:lnTo>
                  <a:pt x="143" y="82"/>
                </a:lnTo>
                <a:lnTo>
                  <a:pt x="143" y="73"/>
                </a:lnTo>
                <a:lnTo>
                  <a:pt x="143" y="65"/>
                </a:lnTo>
                <a:lnTo>
                  <a:pt x="169" y="68"/>
                </a:lnTo>
                <a:lnTo>
                  <a:pt x="195" y="73"/>
                </a:lnTo>
                <a:lnTo>
                  <a:pt x="209" y="76"/>
                </a:lnTo>
                <a:lnTo>
                  <a:pt x="222" y="78"/>
                </a:lnTo>
                <a:lnTo>
                  <a:pt x="236" y="79"/>
                </a:lnTo>
                <a:lnTo>
                  <a:pt x="249" y="80"/>
                </a:lnTo>
                <a:lnTo>
                  <a:pt x="251" y="59"/>
                </a:lnTo>
                <a:lnTo>
                  <a:pt x="254" y="40"/>
                </a:lnTo>
                <a:lnTo>
                  <a:pt x="259" y="20"/>
                </a:lnTo>
                <a:lnTo>
                  <a:pt x="262" y="0"/>
                </a:lnTo>
                <a:lnTo>
                  <a:pt x="276" y="0"/>
                </a:lnTo>
                <a:lnTo>
                  <a:pt x="292" y="0"/>
                </a:lnTo>
                <a:lnTo>
                  <a:pt x="293" y="13"/>
                </a:lnTo>
                <a:lnTo>
                  <a:pt x="294" y="25"/>
                </a:lnTo>
                <a:lnTo>
                  <a:pt x="296" y="38"/>
                </a:lnTo>
                <a:lnTo>
                  <a:pt x="298" y="50"/>
                </a:lnTo>
                <a:lnTo>
                  <a:pt x="315" y="53"/>
                </a:lnTo>
                <a:lnTo>
                  <a:pt x="332" y="57"/>
                </a:lnTo>
                <a:lnTo>
                  <a:pt x="350" y="60"/>
                </a:lnTo>
                <a:lnTo>
                  <a:pt x="367" y="65"/>
                </a:lnTo>
                <a:lnTo>
                  <a:pt x="367" y="75"/>
                </a:lnTo>
                <a:lnTo>
                  <a:pt x="367" y="86"/>
                </a:lnTo>
                <a:lnTo>
                  <a:pt x="367" y="97"/>
                </a:lnTo>
                <a:lnTo>
                  <a:pt x="367" y="108"/>
                </a:lnTo>
                <a:lnTo>
                  <a:pt x="371" y="108"/>
                </a:lnTo>
                <a:lnTo>
                  <a:pt x="375" y="108"/>
                </a:lnTo>
                <a:lnTo>
                  <a:pt x="376" y="114"/>
                </a:lnTo>
                <a:lnTo>
                  <a:pt x="378" y="121"/>
                </a:lnTo>
                <a:lnTo>
                  <a:pt x="389" y="124"/>
                </a:lnTo>
                <a:lnTo>
                  <a:pt x="400" y="127"/>
                </a:lnTo>
                <a:lnTo>
                  <a:pt x="410" y="129"/>
                </a:lnTo>
                <a:lnTo>
                  <a:pt x="420" y="130"/>
                </a:lnTo>
                <a:lnTo>
                  <a:pt x="431" y="130"/>
                </a:lnTo>
                <a:lnTo>
                  <a:pt x="440" y="128"/>
                </a:lnTo>
                <a:lnTo>
                  <a:pt x="450" y="125"/>
                </a:lnTo>
                <a:lnTo>
                  <a:pt x="460" y="120"/>
                </a:lnTo>
                <a:lnTo>
                  <a:pt x="480" y="124"/>
                </a:lnTo>
                <a:lnTo>
                  <a:pt x="494" y="127"/>
                </a:lnTo>
                <a:lnTo>
                  <a:pt x="499" y="129"/>
                </a:lnTo>
                <a:lnTo>
                  <a:pt x="502" y="131"/>
                </a:lnTo>
                <a:lnTo>
                  <a:pt x="504" y="134"/>
                </a:lnTo>
                <a:lnTo>
                  <a:pt x="505" y="137"/>
                </a:lnTo>
                <a:lnTo>
                  <a:pt x="505" y="144"/>
                </a:lnTo>
                <a:lnTo>
                  <a:pt x="502" y="154"/>
                </a:lnTo>
                <a:lnTo>
                  <a:pt x="498" y="167"/>
                </a:lnTo>
                <a:lnTo>
                  <a:pt x="494" y="184"/>
                </a:lnTo>
                <a:lnTo>
                  <a:pt x="490" y="184"/>
                </a:lnTo>
                <a:lnTo>
                  <a:pt x="487" y="184"/>
                </a:lnTo>
                <a:lnTo>
                  <a:pt x="489" y="201"/>
                </a:lnTo>
                <a:lnTo>
                  <a:pt x="492" y="220"/>
                </a:lnTo>
                <a:lnTo>
                  <a:pt x="495" y="239"/>
                </a:lnTo>
                <a:lnTo>
                  <a:pt x="497" y="257"/>
                </a:lnTo>
                <a:lnTo>
                  <a:pt x="517" y="258"/>
                </a:lnTo>
                <a:lnTo>
                  <a:pt x="536" y="258"/>
                </a:lnTo>
                <a:lnTo>
                  <a:pt x="557" y="260"/>
                </a:lnTo>
                <a:lnTo>
                  <a:pt x="577" y="261"/>
                </a:lnTo>
                <a:lnTo>
                  <a:pt x="597" y="262"/>
                </a:lnTo>
                <a:lnTo>
                  <a:pt x="617" y="262"/>
                </a:lnTo>
                <a:lnTo>
                  <a:pt x="637" y="263"/>
                </a:lnTo>
                <a:lnTo>
                  <a:pt x="658" y="264"/>
                </a:lnTo>
                <a:lnTo>
                  <a:pt x="658" y="275"/>
                </a:lnTo>
                <a:lnTo>
                  <a:pt x="658" y="285"/>
                </a:lnTo>
                <a:lnTo>
                  <a:pt x="658" y="297"/>
                </a:lnTo>
                <a:lnTo>
                  <a:pt x="658" y="308"/>
                </a:lnTo>
                <a:lnTo>
                  <a:pt x="663" y="308"/>
                </a:lnTo>
                <a:lnTo>
                  <a:pt x="669" y="309"/>
                </a:lnTo>
                <a:lnTo>
                  <a:pt x="674" y="311"/>
                </a:lnTo>
                <a:lnTo>
                  <a:pt x="679" y="313"/>
                </a:lnTo>
                <a:lnTo>
                  <a:pt x="683" y="317"/>
                </a:lnTo>
                <a:lnTo>
                  <a:pt x="687" y="320"/>
                </a:lnTo>
                <a:lnTo>
                  <a:pt x="690" y="324"/>
                </a:lnTo>
                <a:lnTo>
                  <a:pt x="693" y="328"/>
                </a:lnTo>
                <a:lnTo>
                  <a:pt x="698" y="337"/>
                </a:lnTo>
                <a:lnTo>
                  <a:pt x="702" y="347"/>
                </a:lnTo>
                <a:lnTo>
                  <a:pt x="705" y="357"/>
                </a:lnTo>
                <a:lnTo>
                  <a:pt x="709" y="367"/>
                </a:lnTo>
                <a:lnTo>
                  <a:pt x="726" y="369"/>
                </a:lnTo>
                <a:lnTo>
                  <a:pt x="737" y="371"/>
                </a:lnTo>
                <a:lnTo>
                  <a:pt x="744" y="373"/>
                </a:lnTo>
                <a:lnTo>
                  <a:pt x="753" y="375"/>
                </a:lnTo>
                <a:lnTo>
                  <a:pt x="753" y="379"/>
                </a:lnTo>
                <a:lnTo>
                  <a:pt x="753" y="383"/>
                </a:lnTo>
                <a:lnTo>
                  <a:pt x="765" y="383"/>
                </a:lnTo>
                <a:lnTo>
                  <a:pt x="777" y="383"/>
                </a:lnTo>
                <a:lnTo>
                  <a:pt x="780" y="389"/>
                </a:lnTo>
                <a:lnTo>
                  <a:pt x="784" y="395"/>
                </a:lnTo>
                <a:lnTo>
                  <a:pt x="798" y="397"/>
                </a:lnTo>
                <a:lnTo>
                  <a:pt x="812" y="399"/>
                </a:lnTo>
                <a:lnTo>
                  <a:pt x="827" y="402"/>
                </a:lnTo>
                <a:lnTo>
                  <a:pt x="841" y="404"/>
                </a:lnTo>
                <a:lnTo>
                  <a:pt x="841" y="393"/>
                </a:lnTo>
                <a:lnTo>
                  <a:pt x="841" y="383"/>
                </a:lnTo>
                <a:lnTo>
                  <a:pt x="856" y="381"/>
                </a:lnTo>
                <a:lnTo>
                  <a:pt x="870" y="379"/>
                </a:lnTo>
                <a:lnTo>
                  <a:pt x="886" y="377"/>
                </a:lnTo>
                <a:lnTo>
                  <a:pt x="901" y="375"/>
                </a:lnTo>
                <a:lnTo>
                  <a:pt x="901" y="372"/>
                </a:lnTo>
                <a:lnTo>
                  <a:pt x="901" y="367"/>
                </a:lnTo>
                <a:lnTo>
                  <a:pt x="909" y="367"/>
                </a:lnTo>
                <a:lnTo>
                  <a:pt x="916" y="367"/>
                </a:lnTo>
                <a:lnTo>
                  <a:pt x="916" y="358"/>
                </a:lnTo>
                <a:lnTo>
                  <a:pt x="915" y="349"/>
                </a:lnTo>
                <a:lnTo>
                  <a:pt x="914" y="338"/>
                </a:lnTo>
                <a:lnTo>
                  <a:pt x="914" y="329"/>
                </a:lnTo>
                <a:lnTo>
                  <a:pt x="927" y="313"/>
                </a:lnTo>
                <a:lnTo>
                  <a:pt x="937" y="302"/>
                </a:lnTo>
                <a:lnTo>
                  <a:pt x="940" y="298"/>
                </a:lnTo>
                <a:lnTo>
                  <a:pt x="942" y="294"/>
                </a:lnTo>
                <a:lnTo>
                  <a:pt x="943" y="290"/>
                </a:lnTo>
                <a:lnTo>
                  <a:pt x="944" y="285"/>
                </a:lnTo>
                <a:lnTo>
                  <a:pt x="942" y="268"/>
                </a:lnTo>
                <a:lnTo>
                  <a:pt x="937" y="237"/>
                </a:lnTo>
                <a:lnTo>
                  <a:pt x="945" y="234"/>
                </a:lnTo>
                <a:lnTo>
                  <a:pt x="951" y="230"/>
                </a:lnTo>
                <a:lnTo>
                  <a:pt x="960" y="224"/>
                </a:lnTo>
                <a:lnTo>
                  <a:pt x="974" y="215"/>
                </a:lnTo>
                <a:lnTo>
                  <a:pt x="974" y="206"/>
                </a:lnTo>
                <a:lnTo>
                  <a:pt x="974" y="197"/>
                </a:lnTo>
                <a:lnTo>
                  <a:pt x="974" y="188"/>
                </a:lnTo>
                <a:lnTo>
                  <a:pt x="975" y="179"/>
                </a:lnTo>
                <a:lnTo>
                  <a:pt x="985" y="178"/>
                </a:lnTo>
                <a:lnTo>
                  <a:pt x="997" y="176"/>
                </a:lnTo>
                <a:lnTo>
                  <a:pt x="997" y="171"/>
                </a:lnTo>
                <a:lnTo>
                  <a:pt x="997" y="168"/>
                </a:lnTo>
                <a:lnTo>
                  <a:pt x="1010" y="165"/>
                </a:lnTo>
                <a:lnTo>
                  <a:pt x="1025" y="163"/>
                </a:lnTo>
                <a:lnTo>
                  <a:pt x="1027" y="144"/>
                </a:lnTo>
                <a:lnTo>
                  <a:pt x="1029" y="128"/>
                </a:lnTo>
                <a:lnTo>
                  <a:pt x="1031" y="114"/>
                </a:lnTo>
                <a:lnTo>
                  <a:pt x="1033" y="103"/>
                </a:lnTo>
                <a:lnTo>
                  <a:pt x="1037" y="94"/>
                </a:lnTo>
                <a:lnTo>
                  <a:pt x="1040" y="86"/>
                </a:lnTo>
                <a:lnTo>
                  <a:pt x="1046" y="81"/>
                </a:lnTo>
                <a:lnTo>
                  <a:pt x="1052" y="77"/>
                </a:lnTo>
                <a:lnTo>
                  <a:pt x="1059" y="74"/>
                </a:lnTo>
                <a:lnTo>
                  <a:pt x="1067" y="73"/>
                </a:lnTo>
                <a:lnTo>
                  <a:pt x="1078" y="72"/>
                </a:lnTo>
                <a:lnTo>
                  <a:pt x="1090" y="72"/>
                </a:lnTo>
                <a:lnTo>
                  <a:pt x="1120" y="73"/>
                </a:lnTo>
                <a:lnTo>
                  <a:pt x="1159" y="73"/>
                </a:lnTo>
                <a:lnTo>
                  <a:pt x="1159" y="68"/>
                </a:lnTo>
                <a:lnTo>
                  <a:pt x="1159" y="65"/>
                </a:lnTo>
                <a:lnTo>
                  <a:pt x="1189" y="67"/>
                </a:lnTo>
                <a:lnTo>
                  <a:pt x="1219" y="70"/>
                </a:lnTo>
                <a:lnTo>
                  <a:pt x="1249" y="74"/>
                </a:lnTo>
                <a:lnTo>
                  <a:pt x="1278" y="76"/>
                </a:lnTo>
                <a:lnTo>
                  <a:pt x="1278" y="80"/>
                </a:lnTo>
                <a:lnTo>
                  <a:pt x="1278" y="84"/>
                </a:lnTo>
                <a:lnTo>
                  <a:pt x="1289" y="85"/>
                </a:lnTo>
                <a:lnTo>
                  <a:pt x="1301" y="85"/>
                </a:lnTo>
                <a:lnTo>
                  <a:pt x="1312" y="86"/>
                </a:lnTo>
                <a:lnTo>
                  <a:pt x="1323" y="87"/>
                </a:lnTo>
                <a:lnTo>
                  <a:pt x="1328" y="93"/>
                </a:lnTo>
                <a:lnTo>
                  <a:pt x="1331" y="97"/>
                </a:lnTo>
                <a:lnTo>
                  <a:pt x="1333" y="104"/>
                </a:lnTo>
                <a:lnTo>
                  <a:pt x="1336" y="115"/>
                </a:lnTo>
                <a:lnTo>
                  <a:pt x="1345" y="120"/>
                </a:lnTo>
                <a:lnTo>
                  <a:pt x="1355" y="124"/>
                </a:lnTo>
                <a:lnTo>
                  <a:pt x="1355" y="132"/>
                </a:lnTo>
                <a:lnTo>
                  <a:pt x="1355" y="140"/>
                </a:lnTo>
                <a:lnTo>
                  <a:pt x="1355" y="149"/>
                </a:lnTo>
                <a:lnTo>
                  <a:pt x="1355" y="156"/>
                </a:lnTo>
                <a:lnTo>
                  <a:pt x="1341" y="158"/>
                </a:lnTo>
                <a:lnTo>
                  <a:pt x="1331" y="160"/>
                </a:lnTo>
                <a:lnTo>
                  <a:pt x="1320" y="163"/>
                </a:lnTo>
                <a:lnTo>
                  <a:pt x="1303" y="168"/>
                </a:lnTo>
                <a:lnTo>
                  <a:pt x="1303" y="171"/>
                </a:lnTo>
                <a:lnTo>
                  <a:pt x="1303" y="176"/>
                </a:lnTo>
                <a:lnTo>
                  <a:pt x="1306" y="176"/>
                </a:lnTo>
                <a:lnTo>
                  <a:pt x="1311" y="176"/>
                </a:lnTo>
                <a:lnTo>
                  <a:pt x="1313" y="185"/>
                </a:lnTo>
                <a:lnTo>
                  <a:pt x="1318" y="195"/>
                </a:lnTo>
                <a:lnTo>
                  <a:pt x="1326" y="212"/>
                </a:lnTo>
                <a:lnTo>
                  <a:pt x="1335" y="237"/>
                </a:lnTo>
                <a:lnTo>
                  <a:pt x="1347" y="237"/>
                </a:lnTo>
                <a:lnTo>
                  <a:pt x="1362" y="237"/>
                </a:lnTo>
                <a:lnTo>
                  <a:pt x="1363" y="250"/>
                </a:lnTo>
                <a:lnTo>
                  <a:pt x="1364" y="265"/>
                </a:lnTo>
                <a:lnTo>
                  <a:pt x="1365" y="279"/>
                </a:lnTo>
                <a:lnTo>
                  <a:pt x="1366" y="294"/>
                </a:lnTo>
                <a:lnTo>
                  <a:pt x="1370" y="299"/>
                </a:lnTo>
                <a:lnTo>
                  <a:pt x="1373" y="305"/>
                </a:lnTo>
                <a:lnTo>
                  <a:pt x="1376" y="311"/>
                </a:lnTo>
                <a:lnTo>
                  <a:pt x="1378" y="319"/>
                </a:lnTo>
                <a:lnTo>
                  <a:pt x="1382" y="333"/>
                </a:lnTo>
                <a:lnTo>
                  <a:pt x="1386" y="348"/>
                </a:lnTo>
                <a:lnTo>
                  <a:pt x="1390" y="348"/>
                </a:lnTo>
                <a:lnTo>
                  <a:pt x="1394" y="348"/>
                </a:lnTo>
                <a:lnTo>
                  <a:pt x="1394" y="355"/>
                </a:lnTo>
                <a:lnTo>
                  <a:pt x="1394" y="363"/>
                </a:lnTo>
                <a:lnTo>
                  <a:pt x="1394" y="369"/>
                </a:lnTo>
                <a:lnTo>
                  <a:pt x="1395" y="376"/>
                </a:lnTo>
                <a:lnTo>
                  <a:pt x="1397" y="382"/>
                </a:lnTo>
                <a:lnTo>
                  <a:pt x="1399" y="387"/>
                </a:lnTo>
                <a:lnTo>
                  <a:pt x="1401" y="392"/>
                </a:lnTo>
                <a:lnTo>
                  <a:pt x="1404" y="396"/>
                </a:lnTo>
                <a:lnTo>
                  <a:pt x="1409" y="401"/>
                </a:lnTo>
                <a:lnTo>
                  <a:pt x="1412" y="404"/>
                </a:lnTo>
                <a:lnTo>
                  <a:pt x="1417" y="407"/>
                </a:lnTo>
                <a:lnTo>
                  <a:pt x="1421" y="409"/>
                </a:lnTo>
                <a:lnTo>
                  <a:pt x="1431" y="413"/>
                </a:lnTo>
                <a:lnTo>
                  <a:pt x="1443" y="415"/>
                </a:lnTo>
                <a:lnTo>
                  <a:pt x="1454" y="416"/>
                </a:lnTo>
                <a:lnTo>
                  <a:pt x="1467" y="416"/>
                </a:lnTo>
                <a:lnTo>
                  <a:pt x="1480" y="415"/>
                </a:lnTo>
                <a:lnTo>
                  <a:pt x="1493" y="412"/>
                </a:lnTo>
                <a:lnTo>
                  <a:pt x="1506" y="409"/>
                </a:lnTo>
                <a:lnTo>
                  <a:pt x="1518" y="405"/>
                </a:lnTo>
                <a:lnTo>
                  <a:pt x="1531" y="401"/>
                </a:lnTo>
                <a:lnTo>
                  <a:pt x="1542" y="395"/>
                </a:lnTo>
                <a:lnTo>
                  <a:pt x="1544" y="389"/>
                </a:lnTo>
                <a:lnTo>
                  <a:pt x="1546" y="383"/>
                </a:lnTo>
                <a:lnTo>
                  <a:pt x="1550" y="383"/>
                </a:lnTo>
                <a:lnTo>
                  <a:pt x="1553" y="383"/>
                </a:lnTo>
                <a:lnTo>
                  <a:pt x="1553" y="375"/>
                </a:lnTo>
                <a:lnTo>
                  <a:pt x="1553" y="367"/>
                </a:lnTo>
                <a:lnTo>
                  <a:pt x="1557" y="367"/>
                </a:lnTo>
                <a:lnTo>
                  <a:pt x="1561" y="367"/>
                </a:lnTo>
                <a:lnTo>
                  <a:pt x="1561" y="359"/>
                </a:lnTo>
                <a:lnTo>
                  <a:pt x="1561" y="351"/>
                </a:lnTo>
                <a:lnTo>
                  <a:pt x="1582" y="349"/>
                </a:lnTo>
                <a:lnTo>
                  <a:pt x="1600" y="345"/>
                </a:lnTo>
                <a:lnTo>
                  <a:pt x="1618" y="339"/>
                </a:lnTo>
                <a:lnTo>
                  <a:pt x="1637" y="332"/>
                </a:lnTo>
                <a:lnTo>
                  <a:pt x="1637" y="335"/>
                </a:lnTo>
                <a:lnTo>
                  <a:pt x="1637" y="339"/>
                </a:lnTo>
                <a:lnTo>
                  <a:pt x="1648" y="343"/>
                </a:lnTo>
                <a:lnTo>
                  <a:pt x="1660" y="348"/>
                </a:lnTo>
                <a:lnTo>
                  <a:pt x="1658" y="357"/>
                </a:lnTo>
                <a:lnTo>
                  <a:pt x="1657" y="367"/>
                </a:lnTo>
                <a:lnTo>
                  <a:pt x="1642" y="375"/>
                </a:lnTo>
                <a:lnTo>
                  <a:pt x="1626" y="383"/>
                </a:lnTo>
                <a:lnTo>
                  <a:pt x="1612" y="391"/>
                </a:lnTo>
                <a:lnTo>
                  <a:pt x="1597" y="399"/>
                </a:lnTo>
                <a:lnTo>
                  <a:pt x="1597" y="395"/>
                </a:lnTo>
                <a:lnTo>
                  <a:pt x="1597" y="391"/>
                </a:lnTo>
                <a:lnTo>
                  <a:pt x="1591" y="391"/>
                </a:lnTo>
                <a:lnTo>
                  <a:pt x="1586" y="391"/>
                </a:lnTo>
                <a:lnTo>
                  <a:pt x="1585" y="401"/>
                </a:lnTo>
                <a:lnTo>
                  <a:pt x="1584" y="408"/>
                </a:lnTo>
                <a:lnTo>
                  <a:pt x="1584" y="416"/>
                </a:lnTo>
                <a:lnTo>
                  <a:pt x="1586" y="428"/>
                </a:lnTo>
                <a:lnTo>
                  <a:pt x="1589" y="428"/>
                </a:lnTo>
                <a:lnTo>
                  <a:pt x="1594" y="428"/>
                </a:lnTo>
                <a:lnTo>
                  <a:pt x="1590" y="435"/>
                </a:lnTo>
                <a:lnTo>
                  <a:pt x="1587" y="440"/>
                </a:lnTo>
                <a:lnTo>
                  <a:pt x="1586" y="446"/>
                </a:lnTo>
                <a:lnTo>
                  <a:pt x="1586" y="455"/>
                </a:lnTo>
                <a:lnTo>
                  <a:pt x="1606" y="458"/>
                </a:lnTo>
                <a:lnTo>
                  <a:pt x="1620" y="460"/>
                </a:lnTo>
                <a:lnTo>
                  <a:pt x="1638" y="465"/>
                </a:lnTo>
                <a:lnTo>
                  <a:pt x="1666" y="474"/>
                </a:lnTo>
                <a:lnTo>
                  <a:pt x="1662" y="507"/>
                </a:lnTo>
                <a:lnTo>
                  <a:pt x="1659" y="541"/>
                </a:lnTo>
                <a:lnTo>
                  <a:pt x="1656" y="574"/>
                </a:lnTo>
                <a:lnTo>
                  <a:pt x="1653" y="607"/>
                </a:lnTo>
                <a:lnTo>
                  <a:pt x="1649" y="607"/>
                </a:lnTo>
                <a:lnTo>
                  <a:pt x="1645" y="607"/>
                </a:lnTo>
                <a:lnTo>
                  <a:pt x="1645" y="623"/>
                </a:lnTo>
                <a:lnTo>
                  <a:pt x="1645" y="640"/>
                </a:lnTo>
                <a:lnTo>
                  <a:pt x="1645" y="657"/>
                </a:lnTo>
                <a:lnTo>
                  <a:pt x="1645" y="673"/>
                </a:lnTo>
                <a:lnTo>
                  <a:pt x="1641" y="673"/>
                </a:lnTo>
                <a:lnTo>
                  <a:pt x="1637" y="673"/>
                </a:lnTo>
                <a:lnTo>
                  <a:pt x="1637" y="692"/>
                </a:lnTo>
                <a:lnTo>
                  <a:pt x="1637" y="712"/>
                </a:lnTo>
                <a:lnTo>
                  <a:pt x="1637" y="730"/>
                </a:lnTo>
                <a:lnTo>
                  <a:pt x="1637" y="750"/>
                </a:lnTo>
                <a:lnTo>
                  <a:pt x="1634" y="750"/>
                </a:lnTo>
                <a:lnTo>
                  <a:pt x="1629" y="750"/>
                </a:lnTo>
                <a:lnTo>
                  <a:pt x="1629" y="759"/>
                </a:lnTo>
                <a:lnTo>
                  <a:pt x="1629" y="769"/>
                </a:lnTo>
                <a:lnTo>
                  <a:pt x="1647" y="768"/>
                </a:lnTo>
                <a:lnTo>
                  <a:pt x="1664" y="766"/>
                </a:lnTo>
                <a:lnTo>
                  <a:pt x="1680" y="764"/>
                </a:lnTo>
                <a:lnTo>
                  <a:pt x="1698" y="762"/>
                </a:lnTo>
                <a:lnTo>
                  <a:pt x="1700" y="753"/>
                </a:lnTo>
                <a:lnTo>
                  <a:pt x="1701" y="745"/>
                </a:lnTo>
                <a:lnTo>
                  <a:pt x="1716" y="752"/>
                </a:lnTo>
                <a:lnTo>
                  <a:pt x="1728" y="761"/>
                </a:lnTo>
                <a:lnTo>
                  <a:pt x="1732" y="765"/>
                </a:lnTo>
                <a:lnTo>
                  <a:pt x="1735" y="771"/>
                </a:lnTo>
                <a:lnTo>
                  <a:pt x="1738" y="777"/>
                </a:lnTo>
                <a:lnTo>
                  <a:pt x="1740" y="786"/>
                </a:lnTo>
                <a:lnTo>
                  <a:pt x="1736" y="786"/>
                </a:lnTo>
                <a:lnTo>
                  <a:pt x="1732" y="786"/>
                </a:lnTo>
                <a:lnTo>
                  <a:pt x="1732" y="794"/>
                </a:lnTo>
                <a:lnTo>
                  <a:pt x="1732" y="801"/>
                </a:lnTo>
                <a:lnTo>
                  <a:pt x="1729" y="801"/>
                </a:lnTo>
                <a:lnTo>
                  <a:pt x="1725" y="801"/>
                </a:lnTo>
                <a:lnTo>
                  <a:pt x="1725" y="809"/>
                </a:lnTo>
                <a:lnTo>
                  <a:pt x="1725" y="817"/>
                </a:lnTo>
                <a:lnTo>
                  <a:pt x="1710" y="810"/>
                </a:lnTo>
                <a:lnTo>
                  <a:pt x="1697" y="804"/>
                </a:lnTo>
                <a:lnTo>
                  <a:pt x="1690" y="801"/>
                </a:lnTo>
                <a:lnTo>
                  <a:pt x="1682" y="799"/>
                </a:lnTo>
                <a:lnTo>
                  <a:pt x="1675" y="797"/>
                </a:lnTo>
                <a:lnTo>
                  <a:pt x="1667" y="797"/>
                </a:lnTo>
                <a:lnTo>
                  <a:pt x="1667" y="800"/>
                </a:lnTo>
                <a:lnTo>
                  <a:pt x="1667" y="805"/>
                </a:lnTo>
                <a:lnTo>
                  <a:pt x="1657" y="814"/>
                </a:lnTo>
                <a:lnTo>
                  <a:pt x="1651" y="820"/>
                </a:lnTo>
                <a:lnTo>
                  <a:pt x="1645" y="824"/>
                </a:lnTo>
                <a:lnTo>
                  <a:pt x="1637" y="829"/>
                </a:lnTo>
                <a:lnTo>
                  <a:pt x="1637" y="833"/>
                </a:lnTo>
                <a:lnTo>
                  <a:pt x="1637" y="837"/>
                </a:lnTo>
                <a:lnTo>
                  <a:pt x="1625" y="840"/>
                </a:lnTo>
                <a:lnTo>
                  <a:pt x="1614" y="846"/>
                </a:lnTo>
                <a:lnTo>
                  <a:pt x="1604" y="853"/>
                </a:lnTo>
                <a:lnTo>
                  <a:pt x="1596" y="860"/>
                </a:lnTo>
                <a:lnTo>
                  <a:pt x="1589" y="868"/>
                </a:lnTo>
                <a:lnTo>
                  <a:pt x="1584" y="879"/>
                </a:lnTo>
                <a:lnTo>
                  <a:pt x="1580" y="889"/>
                </a:lnTo>
                <a:lnTo>
                  <a:pt x="1576" y="901"/>
                </a:lnTo>
                <a:lnTo>
                  <a:pt x="1583" y="903"/>
                </a:lnTo>
                <a:lnTo>
                  <a:pt x="1590" y="905"/>
                </a:lnTo>
                <a:lnTo>
                  <a:pt x="1592" y="908"/>
                </a:lnTo>
                <a:lnTo>
                  <a:pt x="1594" y="913"/>
                </a:lnTo>
                <a:lnTo>
                  <a:pt x="1582" y="913"/>
                </a:lnTo>
                <a:lnTo>
                  <a:pt x="1570" y="913"/>
                </a:lnTo>
                <a:lnTo>
                  <a:pt x="1570" y="916"/>
                </a:lnTo>
                <a:lnTo>
                  <a:pt x="1570" y="921"/>
                </a:lnTo>
                <a:lnTo>
                  <a:pt x="1565" y="921"/>
                </a:lnTo>
                <a:lnTo>
                  <a:pt x="1561" y="921"/>
                </a:lnTo>
                <a:lnTo>
                  <a:pt x="1560" y="935"/>
                </a:lnTo>
                <a:lnTo>
                  <a:pt x="1558" y="948"/>
                </a:lnTo>
                <a:lnTo>
                  <a:pt x="1556" y="963"/>
                </a:lnTo>
                <a:lnTo>
                  <a:pt x="1555" y="977"/>
                </a:lnTo>
                <a:lnTo>
                  <a:pt x="1529" y="979"/>
                </a:lnTo>
                <a:lnTo>
                  <a:pt x="1504" y="980"/>
                </a:lnTo>
                <a:lnTo>
                  <a:pt x="1479" y="982"/>
                </a:lnTo>
                <a:lnTo>
                  <a:pt x="1455" y="985"/>
                </a:lnTo>
                <a:lnTo>
                  <a:pt x="1452" y="998"/>
                </a:lnTo>
                <a:lnTo>
                  <a:pt x="1448" y="1012"/>
                </a:lnTo>
                <a:lnTo>
                  <a:pt x="1445" y="1026"/>
                </a:lnTo>
                <a:lnTo>
                  <a:pt x="1442" y="1041"/>
                </a:lnTo>
                <a:lnTo>
                  <a:pt x="1435" y="1043"/>
                </a:lnTo>
                <a:lnTo>
                  <a:pt x="1430" y="1044"/>
                </a:lnTo>
                <a:lnTo>
                  <a:pt x="1430" y="1048"/>
                </a:lnTo>
                <a:lnTo>
                  <a:pt x="1430" y="1052"/>
                </a:lnTo>
                <a:lnTo>
                  <a:pt x="1425" y="1052"/>
                </a:lnTo>
                <a:lnTo>
                  <a:pt x="1422" y="1052"/>
                </a:lnTo>
                <a:lnTo>
                  <a:pt x="1422" y="1063"/>
                </a:lnTo>
                <a:lnTo>
                  <a:pt x="1422" y="1076"/>
                </a:lnTo>
                <a:lnTo>
                  <a:pt x="1416" y="1074"/>
                </a:lnTo>
                <a:lnTo>
                  <a:pt x="1411" y="1072"/>
                </a:lnTo>
                <a:lnTo>
                  <a:pt x="1403" y="1072"/>
                </a:lnTo>
                <a:lnTo>
                  <a:pt x="1392" y="1072"/>
                </a:lnTo>
                <a:lnTo>
                  <a:pt x="1387" y="1082"/>
                </a:lnTo>
                <a:lnTo>
                  <a:pt x="1383" y="1091"/>
                </a:lnTo>
                <a:lnTo>
                  <a:pt x="1381" y="1101"/>
                </a:lnTo>
                <a:lnTo>
                  <a:pt x="1378" y="1112"/>
                </a:lnTo>
                <a:lnTo>
                  <a:pt x="1374" y="1112"/>
                </a:lnTo>
                <a:lnTo>
                  <a:pt x="1370" y="1112"/>
                </a:lnTo>
                <a:lnTo>
                  <a:pt x="1370" y="1116"/>
                </a:lnTo>
                <a:lnTo>
                  <a:pt x="1370" y="1120"/>
                </a:lnTo>
                <a:lnTo>
                  <a:pt x="1366" y="1120"/>
                </a:lnTo>
                <a:lnTo>
                  <a:pt x="1362" y="1120"/>
                </a:lnTo>
                <a:lnTo>
                  <a:pt x="1362" y="1124"/>
                </a:lnTo>
                <a:lnTo>
                  <a:pt x="1362" y="1128"/>
                </a:lnTo>
                <a:lnTo>
                  <a:pt x="1354" y="1128"/>
                </a:lnTo>
                <a:lnTo>
                  <a:pt x="1346" y="1128"/>
                </a:lnTo>
                <a:lnTo>
                  <a:pt x="1346" y="1132"/>
                </a:lnTo>
                <a:lnTo>
                  <a:pt x="1346" y="1136"/>
                </a:lnTo>
                <a:lnTo>
                  <a:pt x="1342" y="1136"/>
                </a:lnTo>
                <a:lnTo>
                  <a:pt x="1338" y="1136"/>
                </a:lnTo>
                <a:lnTo>
                  <a:pt x="1341" y="1151"/>
                </a:lnTo>
                <a:lnTo>
                  <a:pt x="1345" y="1164"/>
                </a:lnTo>
                <a:lnTo>
                  <a:pt x="1350" y="1177"/>
                </a:lnTo>
                <a:lnTo>
                  <a:pt x="1355" y="1192"/>
                </a:lnTo>
                <a:lnTo>
                  <a:pt x="1359" y="1192"/>
                </a:lnTo>
                <a:lnTo>
                  <a:pt x="1362" y="1192"/>
                </a:lnTo>
                <a:lnTo>
                  <a:pt x="1360" y="1195"/>
                </a:lnTo>
                <a:lnTo>
                  <a:pt x="1359" y="1198"/>
                </a:lnTo>
                <a:lnTo>
                  <a:pt x="1354" y="1196"/>
                </a:lnTo>
                <a:lnTo>
                  <a:pt x="1348" y="1196"/>
                </a:lnTo>
                <a:lnTo>
                  <a:pt x="1347" y="1191"/>
                </a:lnTo>
                <a:lnTo>
                  <a:pt x="1346" y="1188"/>
                </a:lnTo>
                <a:lnTo>
                  <a:pt x="1338" y="1188"/>
                </a:lnTo>
                <a:lnTo>
                  <a:pt x="1331" y="1188"/>
                </a:lnTo>
                <a:lnTo>
                  <a:pt x="1331" y="1184"/>
                </a:lnTo>
                <a:lnTo>
                  <a:pt x="1331" y="1181"/>
                </a:lnTo>
                <a:lnTo>
                  <a:pt x="1327" y="1181"/>
                </a:lnTo>
                <a:lnTo>
                  <a:pt x="1322" y="1181"/>
                </a:lnTo>
                <a:lnTo>
                  <a:pt x="1308" y="1165"/>
                </a:lnTo>
                <a:lnTo>
                  <a:pt x="1291" y="1148"/>
                </a:lnTo>
                <a:lnTo>
                  <a:pt x="1283" y="1140"/>
                </a:lnTo>
                <a:lnTo>
                  <a:pt x="1275" y="1132"/>
                </a:lnTo>
                <a:lnTo>
                  <a:pt x="1269" y="1123"/>
                </a:lnTo>
                <a:lnTo>
                  <a:pt x="1263" y="1114"/>
                </a:lnTo>
                <a:lnTo>
                  <a:pt x="1248" y="1115"/>
                </a:lnTo>
                <a:lnTo>
                  <a:pt x="1238" y="1116"/>
                </a:lnTo>
                <a:lnTo>
                  <a:pt x="1233" y="1117"/>
                </a:lnTo>
                <a:lnTo>
                  <a:pt x="1227" y="1120"/>
                </a:lnTo>
                <a:lnTo>
                  <a:pt x="1227" y="1116"/>
                </a:lnTo>
                <a:lnTo>
                  <a:pt x="1227" y="1112"/>
                </a:lnTo>
                <a:lnTo>
                  <a:pt x="1219" y="1114"/>
                </a:lnTo>
                <a:lnTo>
                  <a:pt x="1211" y="1116"/>
                </a:lnTo>
                <a:lnTo>
                  <a:pt x="1204" y="1120"/>
                </a:lnTo>
                <a:lnTo>
                  <a:pt x="1191" y="1128"/>
                </a:lnTo>
                <a:lnTo>
                  <a:pt x="1191" y="1132"/>
                </a:lnTo>
                <a:lnTo>
                  <a:pt x="1191" y="1136"/>
                </a:lnTo>
                <a:lnTo>
                  <a:pt x="1187" y="1136"/>
                </a:lnTo>
                <a:lnTo>
                  <a:pt x="1182" y="1136"/>
                </a:lnTo>
                <a:lnTo>
                  <a:pt x="1182" y="1140"/>
                </a:lnTo>
                <a:lnTo>
                  <a:pt x="1182" y="1144"/>
                </a:lnTo>
                <a:lnTo>
                  <a:pt x="1168" y="1145"/>
                </a:lnTo>
                <a:lnTo>
                  <a:pt x="1153" y="1146"/>
                </a:lnTo>
                <a:lnTo>
                  <a:pt x="1151" y="1157"/>
                </a:lnTo>
                <a:lnTo>
                  <a:pt x="1149" y="1167"/>
                </a:lnTo>
                <a:lnTo>
                  <a:pt x="1148" y="1176"/>
                </a:lnTo>
                <a:lnTo>
                  <a:pt x="1147" y="1188"/>
                </a:lnTo>
                <a:lnTo>
                  <a:pt x="1135" y="1193"/>
                </a:lnTo>
                <a:lnTo>
                  <a:pt x="1122" y="1197"/>
                </a:lnTo>
                <a:lnTo>
                  <a:pt x="1110" y="1199"/>
                </a:lnTo>
                <a:lnTo>
                  <a:pt x="1097" y="1201"/>
                </a:lnTo>
                <a:lnTo>
                  <a:pt x="1084" y="1203"/>
                </a:lnTo>
                <a:lnTo>
                  <a:pt x="1070" y="1206"/>
                </a:lnTo>
                <a:lnTo>
                  <a:pt x="1058" y="1210"/>
                </a:lnTo>
                <a:lnTo>
                  <a:pt x="1045" y="1216"/>
                </a:lnTo>
                <a:lnTo>
                  <a:pt x="1045" y="1220"/>
                </a:lnTo>
                <a:lnTo>
                  <a:pt x="1045" y="1223"/>
                </a:lnTo>
                <a:lnTo>
                  <a:pt x="1035" y="1223"/>
                </a:lnTo>
                <a:lnTo>
                  <a:pt x="1028" y="1223"/>
                </a:lnTo>
                <a:lnTo>
                  <a:pt x="1028" y="1227"/>
                </a:lnTo>
                <a:lnTo>
                  <a:pt x="1028" y="1231"/>
                </a:lnTo>
                <a:lnTo>
                  <a:pt x="1024" y="1231"/>
                </a:lnTo>
                <a:lnTo>
                  <a:pt x="1021" y="1231"/>
                </a:lnTo>
                <a:lnTo>
                  <a:pt x="1021" y="1239"/>
                </a:lnTo>
                <a:lnTo>
                  <a:pt x="1021" y="1247"/>
                </a:lnTo>
                <a:lnTo>
                  <a:pt x="1016" y="1247"/>
                </a:lnTo>
                <a:lnTo>
                  <a:pt x="1012" y="1247"/>
                </a:lnTo>
                <a:lnTo>
                  <a:pt x="1012" y="1251"/>
                </a:lnTo>
                <a:lnTo>
                  <a:pt x="1012" y="1255"/>
                </a:lnTo>
                <a:lnTo>
                  <a:pt x="1007" y="1256"/>
                </a:lnTo>
                <a:lnTo>
                  <a:pt x="1002" y="1258"/>
                </a:lnTo>
                <a:lnTo>
                  <a:pt x="1001" y="1263"/>
                </a:lnTo>
                <a:lnTo>
                  <a:pt x="1000" y="1268"/>
                </a:lnTo>
                <a:lnTo>
                  <a:pt x="993" y="1268"/>
                </a:lnTo>
                <a:lnTo>
                  <a:pt x="985" y="1270"/>
                </a:lnTo>
                <a:lnTo>
                  <a:pt x="978" y="1272"/>
                </a:lnTo>
                <a:lnTo>
                  <a:pt x="971" y="1274"/>
                </a:lnTo>
                <a:lnTo>
                  <a:pt x="957" y="1281"/>
                </a:lnTo>
                <a:lnTo>
                  <a:pt x="944" y="1288"/>
                </a:lnTo>
                <a:lnTo>
                  <a:pt x="930" y="1297"/>
                </a:lnTo>
                <a:lnTo>
                  <a:pt x="917" y="1304"/>
                </a:lnTo>
                <a:lnTo>
                  <a:pt x="910" y="1306"/>
                </a:lnTo>
                <a:lnTo>
                  <a:pt x="902" y="1308"/>
                </a:lnTo>
                <a:lnTo>
                  <a:pt x="894" y="1310"/>
                </a:lnTo>
                <a:lnTo>
                  <a:pt x="887" y="1310"/>
                </a:lnTo>
                <a:lnTo>
                  <a:pt x="883" y="1307"/>
                </a:lnTo>
                <a:lnTo>
                  <a:pt x="880" y="1305"/>
                </a:lnTo>
                <a:lnTo>
                  <a:pt x="877" y="1303"/>
                </a:lnTo>
                <a:lnTo>
                  <a:pt x="873" y="1302"/>
                </a:lnTo>
                <a:lnTo>
                  <a:pt x="866" y="1301"/>
                </a:lnTo>
                <a:lnTo>
                  <a:pt x="857" y="1300"/>
                </a:lnTo>
                <a:lnTo>
                  <a:pt x="857" y="1295"/>
                </a:lnTo>
                <a:lnTo>
                  <a:pt x="857" y="1292"/>
                </a:lnTo>
                <a:lnTo>
                  <a:pt x="852" y="1292"/>
                </a:lnTo>
                <a:lnTo>
                  <a:pt x="849" y="1292"/>
                </a:lnTo>
                <a:lnTo>
                  <a:pt x="849" y="1286"/>
                </a:lnTo>
                <a:lnTo>
                  <a:pt x="849" y="1283"/>
                </a:lnTo>
                <a:lnTo>
                  <a:pt x="844" y="1283"/>
                </a:lnTo>
                <a:lnTo>
                  <a:pt x="841" y="1283"/>
                </a:lnTo>
                <a:lnTo>
                  <a:pt x="841" y="1279"/>
                </a:lnTo>
                <a:lnTo>
                  <a:pt x="841" y="1276"/>
                </a:lnTo>
                <a:lnTo>
                  <a:pt x="830" y="1273"/>
                </a:lnTo>
                <a:lnTo>
                  <a:pt x="823" y="1271"/>
                </a:lnTo>
                <a:lnTo>
                  <a:pt x="820" y="1271"/>
                </a:lnTo>
                <a:lnTo>
                  <a:pt x="815" y="1272"/>
                </a:lnTo>
                <a:lnTo>
                  <a:pt x="811" y="1273"/>
                </a:lnTo>
                <a:lnTo>
                  <a:pt x="805" y="1276"/>
                </a:lnTo>
                <a:lnTo>
                  <a:pt x="805" y="1283"/>
                </a:lnTo>
                <a:lnTo>
                  <a:pt x="805" y="1292"/>
                </a:lnTo>
                <a:lnTo>
                  <a:pt x="801" y="1292"/>
                </a:lnTo>
                <a:lnTo>
                  <a:pt x="797" y="1292"/>
                </a:lnTo>
                <a:lnTo>
                  <a:pt x="796" y="1301"/>
                </a:lnTo>
                <a:lnTo>
                  <a:pt x="794" y="1311"/>
                </a:lnTo>
                <a:lnTo>
                  <a:pt x="788" y="1311"/>
                </a:lnTo>
                <a:lnTo>
                  <a:pt x="785" y="1311"/>
                </a:lnTo>
                <a:lnTo>
                  <a:pt x="784" y="1319"/>
                </a:lnTo>
                <a:lnTo>
                  <a:pt x="783" y="1325"/>
                </a:lnTo>
                <a:lnTo>
                  <a:pt x="780" y="1330"/>
                </a:lnTo>
                <a:lnTo>
                  <a:pt x="777" y="1334"/>
                </a:lnTo>
                <a:lnTo>
                  <a:pt x="772" y="1337"/>
                </a:lnTo>
                <a:lnTo>
                  <a:pt x="767" y="1339"/>
                </a:lnTo>
                <a:lnTo>
                  <a:pt x="760" y="1341"/>
                </a:lnTo>
                <a:lnTo>
                  <a:pt x="753" y="1342"/>
                </a:lnTo>
                <a:lnTo>
                  <a:pt x="753" y="1347"/>
                </a:lnTo>
                <a:lnTo>
                  <a:pt x="753" y="1351"/>
                </a:lnTo>
                <a:lnTo>
                  <a:pt x="742" y="1351"/>
                </a:lnTo>
                <a:lnTo>
                  <a:pt x="732" y="1351"/>
                </a:lnTo>
                <a:close/>
              </a:path>
            </a:pathLst>
          </a:custGeom>
          <a:solidFill>
            <a:srgbClr val="62E13F"/>
          </a:solidFill>
          <a:ln w="12700" cap="flat" cmpd="sng" algn="ctr">
            <a:solidFill>
              <a:srgbClr val="808080">
                <a:lumMod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>
            <a:glow rad="38100">
              <a:schemeClr val="accent1">
                <a:lumMod val="100000"/>
              </a:schemeClr>
            </a:glow>
          </a:effectLst>
          <a:scene3d>
            <a:camera prst="orthographicFront"/>
            <a:lightRig rig="threePt" dir="t"/>
          </a:scene3d>
          <a:sp3d>
            <a:bevelT w="0" h="0"/>
          </a:sp3d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0" name="Freeform 239">
            <a:extLst>
              <a:ext uri="{FF2B5EF4-FFF2-40B4-BE49-F238E27FC236}">
                <a16:creationId xmlns:a16="http://schemas.microsoft.com/office/drawing/2014/main" id="{2B665F36-0634-45CA-9B41-16A85C6237AF}"/>
              </a:ext>
            </a:extLst>
          </p:cNvPr>
          <p:cNvSpPr>
            <a:spLocks/>
          </p:cNvSpPr>
          <p:nvPr/>
        </p:nvSpPr>
        <p:spPr bwMode="auto">
          <a:xfrm>
            <a:off x="6761259" y="4709418"/>
            <a:ext cx="842175" cy="659011"/>
          </a:xfrm>
          <a:custGeom>
            <a:avLst/>
            <a:gdLst>
              <a:gd name="T0" fmla="*/ 2147483646 w 2067"/>
              <a:gd name="T1" fmla="*/ 2147483646 h 1640"/>
              <a:gd name="T2" fmla="*/ 2147483646 w 2067"/>
              <a:gd name="T3" fmla="*/ 2147483646 h 1640"/>
              <a:gd name="T4" fmla="*/ 2147483646 w 2067"/>
              <a:gd name="T5" fmla="*/ 2147483646 h 1640"/>
              <a:gd name="T6" fmla="*/ 2147483646 w 2067"/>
              <a:gd name="T7" fmla="*/ 2147483646 h 1640"/>
              <a:gd name="T8" fmla="*/ 2147483646 w 2067"/>
              <a:gd name="T9" fmla="*/ 2147483646 h 1640"/>
              <a:gd name="T10" fmla="*/ 2147483646 w 2067"/>
              <a:gd name="T11" fmla="*/ 2147483646 h 1640"/>
              <a:gd name="T12" fmla="*/ 2147483646 w 2067"/>
              <a:gd name="T13" fmla="*/ 2147483646 h 1640"/>
              <a:gd name="T14" fmla="*/ 2147483646 w 2067"/>
              <a:gd name="T15" fmla="*/ 2147483646 h 1640"/>
              <a:gd name="T16" fmla="*/ 2147483646 w 2067"/>
              <a:gd name="T17" fmla="*/ 2147483646 h 1640"/>
              <a:gd name="T18" fmla="*/ 2147483646 w 2067"/>
              <a:gd name="T19" fmla="*/ 2147483646 h 1640"/>
              <a:gd name="T20" fmla="*/ 2147483646 w 2067"/>
              <a:gd name="T21" fmla="*/ 2147483646 h 1640"/>
              <a:gd name="T22" fmla="*/ 2147483646 w 2067"/>
              <a:gd name="T23" fmla="*/ 2147483646 h 1640"/>
              <a:gd name="T24" fmla="*/ 2147483646 w 2067"/>
              <a:gd name="T25" fmla="*/ 2147483646 h 1640"/>
              <a:gd name="T26" fmla="*/ 2147483646 w 2067"/>
              <a:gd name="T27" fmla="*/ 2147483646 h 1640"/>
              <a:gd name="T28" fmla="*/ 2147483646 w 2067"/>
              <a:gd name="T29" fmla="*/ 2147483646 h 1640"/>
              <a:gd name="T30" fmla="*/ 2147483646 w 2067"/>
              <a:gd name="T31" fmla="*/ 2147483646 h 1640"/>
              <a:gd name="T32" fmla="*/ 2147483646 w 2067"/>
              <a:gd name="T33" fmla="*/ 2147483646 h 1640"/>
              <a:gd name="T34" fmla="*/ 2147483646 w 2067"/>
              <a:gd name="T35" fmla="*/ 2147483646 h 1640"/>
              <a:gd name="T36" fmla="*/ 2147483646 w 2067"/>
              <a:gd name="T37" fmla="*/ 2147483646 h 1640"/>
              <a:gd name="T38" fmla="*/ 2147483646 w 2067"/>
              <a:gd name="T39" fmla="*/ 2147483646 h 1640"/>
              <a:gd name="T40" fmla="*/ 2147483646 w 2067"/>
              <a:gd name="T41" fmla="*/ 2147483646 h 1640"/>
              <a:gd name="T42" fmla="*/ 2147483646 w 2067"/>
              <a:gd name="T43" fmla="*/ 2147483646 h 1640"/>
              <a:gd name="T44" fmla="*/ 2147483646 w 2067"/>
              <a:gd name="T45" fmla="*/ 2147483646 h 1640"/>
              <a:gd name="T46" fmla="*/ 2147483646 w 2067"/>
              <a:gd name="T47" fmla="*/ 2147483646 h 1640"/>
              <a:gd name="T48" fmla="*/ 2147483646 w 2067"/>
              <a:gd name="T49" fmla="*/ 2147483646 h 1640"/>
              <a:gd name="T50" fmla="*/ 2147483646 w 2067"/>
              <a:gd name="T51" fmla="*/ 2147483646 h 1640"/>
              <a:gd name="T52" fmla="*/ 2147483646 w 2067"/>
              <a:gd name="T53" fmla="*/ 2147483646 h 1640"/>
              <a:gd name="T54" fmla="*/ 2147483646 w 2067"/>
              <a:gd name="T55" fmla="*/ 2147483646 h 1640"/>
              <a:gd name="T56" fmla="*/ 2147483646 w 2067"/>
              <a:gd name="T57" fmla="*/ 2147483646 h 1640"/>
              <a:gd name="T58" fmla="*/ 2147483646 w 2067"/>
              <a:gd name="T59" fmla="*/ 2147483646 h 1640"/>
              <a:gd name="T60" fmla="*/ 2147483646 w 2067"/>
              <a:gd name="T61" fmla="*/ 2147483646 h 1640"/>
              <a:gd name="T62" fmla="*/ 2147483646 w 2067"/>
              <a:gd name="T63" fmla="*/ 2147483646 h 1640"/>
              <a:gd name="T64" fmla="*/ 2147483646 w 2067"/>
              <a:gd name="T65" fmla="*/ 2147483646 h 1640"/>
              <a:gd name="T66" fmla="*/ 2147483646 w 2067"/>
              <a:gd name="T67" fmla="*/ 2147483646 h 1640"/>
              <a:gd name="T68" fmla="*/ 2147483646 w 2067"/>
              <a:gd name="T69" fmla="*/ 2147483646 h 1640"/>
              <a:gd name="T70" fmla="*/ 2147483646 w 2067"/>
              <a:gd name="T71" fmla="*/ 2147483646 h 1640"/>
              <a:gd name="T72" fmla="*/ 2147483646 w 2067"/>
              <a:gd name="T73" fmla="*/ 2147483646 h 1640"/>
              <a:gd name="T74" fmla="*/ 2147483646 w 2067"/>
              <a:gd name="T75" fmla="*/ 2147483646 h 1640"/>
              <a:gd name="T76" fmla="*/ 2147483646 w 2067"/>
              <a:gd name="T77" fmla="*/ 2147483646 h 1640"/>
              <a:gd name="T78" fmla="*/ 2147483646 w 2067"/>
              <a:gd name="T79" fmla="*/ 2147483646 h 1640"/>
              <a:gd name="T80" fmla="*/ 2147483646 w 2067"/>
              <a:gd name="T81" fmla="*/ 2147483646 h 1640"/>
              <a:gd name="T82" fmla="*/ 2147483646 w 2067"/>
              <a:gd name="T83" fmla="*/ 2147483646 h 1640"/>
              <a:gd name="T84" fmla="*/ 2147483646 w 2067"/>
              <a:gd name="T85" fmla="*/ 2147483646 h 1640"/>
              <a:gd name="T86" fmla="*/ 2147483646 w 2067"/>
              <a:gd name="T87" fmla="*/ 2147483646 h 1640"/>
              <a:gd name="T88" fmla="*/ 2147483646 w 2067"/>
              <a:gd name="T89" fmla="*/ 2147483646 h 1640"/>
              <a:gd name="T90" fmla="*/ 2147483646 w 2067"/>
              <a:gd name="T91" fmla="*/ 2147483646 h 1640"/>
              <a:gd name="T92" fmla="*/ 2147483646 w 2067"/>
              <a:gd name="T93" fmla="*/ 2147483646 h 1640"/>
              <a:gd name="T94" fmla="*/ 2147483646 w 2067"/>
              <a:gd name="T95" fmla="*/ 2147483646 h 1640"/>
              <a:gd name="T96" fmla="*/ 2147483646 w 2067"/>
              <a:gd name="T97" fmla="*/ 2147483646 h 1640"/>
              <a:gd name="T98" fmla="*/ 2147483646 w 2067"/>
              <a:gd name="T99" fmla="*/ 2147483646 h 1640"/>
              <a:gd name="T100" fmla="*/ 2147483646 w 2067"/>
              <a:gd name="T101" fmla="*/ 2147483646 h 1640"/>
              <a:gd name="T102" fmla="*/ 2147483646 w 2067"/>
              <a:gd name="T103" fmla="*/ 2147483646 h 1640"/>
              <a:gd name="T104" fmla="*/ 2147483646 w 2067"/>
              <a:gd name="T105" fmla="*/ 2147483646 h 1640"/>
              <a:gd name="T106" fmla="*/ 2147483646 w 2067"/>
              <a:gd name="T107" fmla="*/ 2147483646 h 1640"/>
              <a:gd name="T108" fmla="*/ 2147483646 w 2067"/>
              <a:gd name="T109" fmla="*/ 2147483646 h 1640"/>
              <a:gd name="T110" fmla="*/ 2147483646 w 2067"/>
              <a:gd name="T111" fmla="*/ 2147483646 h 1640"/>
              <a:gd name="T112" fmla="*/ 2147483646 w 2067"/>
              <a:gd name="T113" fmla="*/ 2147483646 h 1640"/>
              <a:gd name="T114" fmla="*/ 2147483646 w 2067"/>
              <a:gd name="T115" fmla="*/ 2147483646 h 1640"/>
              <a:gd name="T116" fmla="*/ 2147483646 w 2067"/>
              <a:gd name="T117" fmla="*/ 2147483646 h 1640"/>
              <a:gd name="T118" fmla="*/ 2147483646 w 2067"/>
              <a:gd name="T119" fmla="*/ 2147483646 h 1640"/>
              <a:gd name="T120" fmla="*/ 2147483646 w 2067"/>
              <a:gd name="T121" fmla="*/ 2147483646 h 1640"/>
              <a:gd name="T122" fmla="*/ 2147483646 w 2067"/>
              <a:gd name="T123" fmla="*/ 2147483646 h 1640"/>
              <a:gd name="T124" fmla="*/ 2147483646 w 2067"/>
              <a:gd name="T125" fmla="*/ 2147483646 h 1640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2067"/>
              <a:gd name="T190" fmla="*/ 0 h 1640"/>
              <a:gd name="T191" fmla="*/ 2067 w 2067"/>
              <a:gd name="T192" fmla="*/ 1640 h 1640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2067" h="1640">
                <a:moveTo>
                  <a:pt x="784" y="1533"/>
                </a:moveTo>
                <a:lnTo>
                  <a:pt x="784" y="1530"/>
                </a:lnTo>
                <a:lnTo>
                  <a:pt x="784" y="1528"/>
                </a:lnTo>
                <a:lnTo>
                  <a:pt x="772" y="1528"/>
                </a:lnTo>
                <a:lnTo>
                  <a:pt x="759" y="1528"/>
                </a:lnTo>
                <a:lnTo>
                  <a:pt x="748" y="1528"/>
                </a:lnTo>
                <a:lnTo>
                  <a:pt x="736" y="1528"/>
                </a:lnTo>
                <a:lnTo>
                  <a:pt x="736" y="1514"/>
                </a:lnTo>
                <a:lnTo>
                  <a:pt x="736" y="1500"/>
                </a:lnTo>
                <a:lnTo>
                  <a:pt x="732" y="1500"/>
                </a:lnTo>
                <a:lnTo>
                  <a:pt x="729" y="1500"/>
                </a:lnTo>
                <a:lnTo>
                  <a:pt x="724" y="1488"/>
                </a:lnTo>
                <a:lnTo>
                  <a:pt x="718" y="1474"/>
                </a:lnTo>
                <a:lnTo>
                  <a:pt x="712" y="1462"/>
                </a:lnTo>
                <a:lnTo>
                  <a:pt x="705" y="1450"/>
                </a:lnTo>
                <a:lnTo>
                  <a:pt x="698" y="1438"/>
                </a:lnTo>
                <a:lnTo>
                  <a:pt x="692" y="1426"/>
                </a:lnTo>
                <a:lnTo>
                  <a:pt x="686" y="1413"/>
                </a:lnTo>
                <a:lnTo>
                  <a:pt x="681" y="1401"/>
                </a:lnTo>
                <a:lnTo>
                  <a:pt x="667" y="1392"/>
                </a:lnTo>
                <a:lnTo>
                  <a:pt x="645" y="1380"/>
                </a:lnTo>
                <a:lnTo>
                  <a:pt x="633" y="1374"/>
                </a:lnTo>
                <a:lnTo>
                  <a:pt x="622" y="1367"/>
                </a:lnTo>
                <a:lnTo>
                  <a:pt x="613" y="1363"/>
                </a:lnTo>
                <a:lnTo>
                  <a:pt x="607" y="1362"/>
                </a:lnTo>
                <a:lnTo>
                  <a:pt x="592" y="1377"/>
                </a:lnTo>
                <a:lnTo>
                  <a:pt x="580" y="1388"/>
                </a:lnTo>
                <a:lnTo>
                  <a:pt x="576" y="1393"/>
                </a:lnTo>
                <a:lnTo>
                  <a:pt x="573" y="1398"/>
                </a:lnTo>
                <a:lnTo>
                  <a:pt x="569" y="1403"/>
                </a:lnTo>
                <a:lnTo>
                  <a:pt x="567" y="1407"/>
                </a:lnTo>
                <a:lnTo>
                  <a:pt x="566" y="1411"/>
                </a:lnTo>
                <a:lnTo>
                  <a:pt x="566" y="1415"/>
                </a:lnTo>
                <a:lnTo>
                  <a:pt x="567" y="1420"/>
                </a:lnTo>
                <a:lnTo>
                  <a:pt x="569" y="1426"/>
                </a:lnTo>
                <a:lnTo>
                  <a:pt x="576" y="1439"/>
                </a:lnTo>
                <a:lnTo>
                  <a:pt x="585" y="1457"/>
                </a:lnTo>
                <a:lnTo>
                  <a:pt x="588" y="1465"/>
                </a:lnTo>
                <a:lnTo>
                  <a:pt x="591" y="1474"/>
                </a:lnTo>
                <a:lnTo>
                  <a:pt x="594" y="1484"/>
                </a:lnTo>
                <a:lnTo>
                  <a:pt x="597" y="1492"/>
                </a:lnTo>
                <a:lnTo>
                  <a:pt x="565" y="1489"/>
                </a:lnTo>
                <a:lnTo>
                  <a:pt x="541" y="1486"/>
                </a:lnTo>
                <a:lnTo>
                  <a:pt x="522" y="1484"/>
                </a:lnTo>
                <a:lnTo>
                  <a:pt x="505" y="1483"/>
                </a:lnTo>
                <a:lnTo>
                  <a:pt x="490" y="1482"/>
                </a:lnTo>
                <a:lnTo>
                  <a:pt x="473" y="1482"/>
                </a:lnTo>
                <a:lnTo>
                  <a:pt x="453" y="1481"/>
                </a:lnTo>
                <a:lnTo>
                  <a:pt x="429" y="1481"/>
                </a:lnTo>
                <a:lnTo>
                  <a:pt x="427" y="1490"/>
                </a:lnTo>
                <a:lnTo>
                  <a:pt x="425" y="1500"/>
                </a:lnTo>
                <a:lnTo>
                  <a:pt x="416" y="1501"/>
                </a:lnTo>
                <a:lnTo>
                  <a:pt x="406" y="1501"/>
                </a:lnTo>
                <a:lnTo>
                  <a:pt x="396" y="1502"/>
                </a:lnTo>
                <a:lnTo>
                  <a:pt x="386" y="1503"/>
                </a:lnTo>
                <a:lnTo>
                  <a:pt x="390" y="1467"/>
                </a:lnTo>
                <a:lnTo>
                  <a:pt x="395" y="1430"/>
                </a:lnTo>
                <a:lnTo>
                  <a:pt x="401" y="1392"/>
                </a:lnTo>
                <a:lnTo>
                  <a:pt x="408" y="1355"/>
                </a:lnTo>
                <a:lnTo>
                  <a:pt x="413" y="1318"/>
                </a:lnTo>
                <a:lnTo>
                  <a:pt x="417" y="1280"/>
                </a:lnTo>
                <a:lnTo>
                  <a:pt x="418" y="1262"/>
                </a:lnTo>
                <a:lnTo>
                  <a:pt x="419" y="1243"/>
                </a:lnTo>
                <a:lnTo>
                  <a:pt x="419" y="1224"/>
                </a:lnTo>
                <a:lnTo>
                  <a:pt x="419" y="1207"/>
                </a:lnTo>
                <a:lnTo>
                  <a:pt x="401" y="1202"/>
                </a:lnTo>
                <a:lnTo>
                  <a:pt x="385" y="1196"/>
                </a:lnTo>
                <a:lnTo>
                  <a:pt x="367" y="1192"/>
                </a:lnTo>
                <a:lnTo>
                  <a:pt x="351" y="1188"/>
                </a:lnTo>
                <a:lnTo>
                  <a:pt x="345" y="1175"/>
                </a:lnTo>
                <a:lnTo>
                  <a:pt x="340" y="1161"/>
                </a:lnTo>
                <a:lnTo>
                  <a:pt x="360" y="1151"/>
                </a:lnTo>
                <a:lnTo>
                  <a:pt x="380" y="1140"/>
                </a:lnTo>
                <a:lnTo>
                  <a:pt x="399" y="1131"/>
                </a:lnTo>
                <a:lnTo>
                  <a:pt x="419" y="1121"/>
                </a:lnTo>
                <a:lnTo>
                  <a:pt x="420" y="1111"/>
                </a:lnTo>
                <a:lnTo>
                  <a:pt x="420" y="1104"/>
                </a:lnTo>
                <a:lnTo>
                  <a:pt x="418" y="1096"/>
                </a:lnTo>
                <a:lnTo>
                  <a:pt x="414" y="1082"/>
                </a:lnTo>
                <a:lnTo>
                  <a:pt x="406" y="1079"/>
                </a:lnTo>
                <a:lnTo>
                  <a:pt x="399" y="1075"/>
                </a:lnTo>
                <a:lnTo>
                  <a:pt x="394" y="1072"/>
                </a:lnTo>
                <a:lnTo>
                  <a:pt x="389" y="1068"/>
                </a:lnTo>
                <a:lnTo>
                  <a:pt x="381" y="1058"/>
                </a:lnTo>
                <a:lnTo>
                  <a:pt x="370" y="1050"/>
                </a:lnTo>
                <a:lnTo>
                  <a:pt x="362" y="1058"/>
                </a:lnTo>
                <a:lnTo>
                  <a:pt x="355" y="1067"/>
                </a:lnTo>
                <a:lnTo>
                  <a:pt x="348" y="1075"/>
                </a:lnTo>
                <a:lnTo>
                  <a:pt x="338" y="1082"/>
                </a:lnTo>
                <a:lnTo>
                  <a:pt x="329" y="1082"/>
                </a:lnTo>
                <a:lnTo>
                  <a:pt x="319" y="1082"/>
                </a:lnTo>
                <a:lnTo>
                  <a:pt x="309" y="1083"/>
                </a:lnTo>
                <a:lnTo>
                  <a:pt x="300" y="1083"/>
                </a:lnTo>
                <a:lnTo>
                  <a:pt x="295" y="1095"/>
                </a:lnTo>
                <a:lnTo>
                  <a:pt x="289" y="1105"/>
                </a:lnTo>
                <a:lnTo>
                  <a:pt x="284" y="1113"/>
                </a:lnTo>
                <a:lnTo>
                  <a:pt x="279" y="1121"/>
                </a:lnTo>
                <a:lnTo>
                  <a:pt x="274" y="1127"/>
                </a:lnTo>
                <a:lnTo>
                  <a:pt x="268" y="1132"/>
                </a:lnTo>
                <a:lnTo>
                  <a:pt x="263" y="1136"/>
                </a:lnTo>
                <a:lnTo>
                  <a:pt x="256" y="1139"/>
                </a:lnTo>
                <a:lnTo>
                  <a:pt x="249" y="1142"/>
                </a:lnTo>
                <a:lnTo>
                  <a:pt x="242" y="1144"/>
                </a:lnTo>
                <a:lnTo>
                  <a:pt x="234" y="1146"/>
                </a:lnTo>
                <a:lnTo>
                  <a:pt x="224" y="1147"/>
                </a:lnTo>
                <a:lnTo>
                  <a:pt x="202" y="1147"/>
                </a:lnTo>
                <a:lnTo>
                  <a:pt x="175" y="1147"/>
                </a:lnTo>
                <a:lnTo>
                  <a:pt x="166" y="1142"/>
                </a:lnTo>
                <a:lnTo>
                  <a:pt x="160" y="1139"/>
                </a:lnTo>
                <a:lnTo>
                  <a:pt x="154" y="1133"/>
                </a:lnTo>
                <a:lnTo>
                  <a:pt x="144" y="1125"/>
                </a:lnTo>
                <a:lnTo>
                  <a:pt x="146" y="1112"/>
                </a:lnTo>
                <a:lnTo>
                  <a:pt x="146" y="1102"/>
                </a:lnTo>
                <a:lnTo>
                  <a:pt x="146" y="1098"/>
                </a:lnTo>
                <a:lnTo>
                  <a:pt x="145" y="1093"/>
                </a:lnTo>
                <a:lnTo>
                  <a:pt x="143" y="1088"/>
                </a:lnTo>
                <a:lnTo>
                  <a:pt x="141" y="1083"/>
                </a:lnTo>
                <a:lnTo>
                  <a:pt x="151" y="1080"/>
                </a:lnTo>
                <a:lnTo>
                  <a:pt x="159" y="1078"/>
                </a:lnTo>
                <a:lnTo>
                  <a:pt x="160" y="1064"/>
                </a:lnTo>
                <a:lnTo>
                  <a:pt x="162" y="1049"/>
                </a:lnTo>
                <a:lnTo>
                  <a:pt x="146" y="1050"/>
                </a:lnTo>
                <a:lnTo>
                  <a:pt x="132" y="1051"/>
                </a:lnTo>
                <a:lnTo>
                  <a:pt x="126" y="1034"/>
                </a:lnTo>
                <a:lnTo>
                  <a:pt x="122" y="1015"/>
                </a:lnTo>
                <a:lnTo>
                  <a:pt x="118" y="997"/>
                </a:lnTo>
                <a:lnTo>
                  <a:pt x="116" y="977"/>
                </a:lnTo>
                <a:lnTo>
                  <a:pt x="111" y="974"/>
                </a:lnTo>
                <a:lnTo>
                  <a:pt x="107" y="971"/>
                </a:lnTo>
                <a:lnTo>
                  <a:pt x="98" y="969"/>
                </a:lnTo>
                <a:lnTo>
                  <a:pt x="83" y="967"/>
                </a:lnTo>
                <a:lnTo>
                  <a:pt x="81" y="955"/>
                </a:lnTo>
                <a:lnTo>
                  <a:pt x="78" y="944"/>
                </a:lnTo>
                <a:lnTo>
                  <a:pt x="76" y="939"/>
                </a:lnTo>
                <a:lnTo>
                  <a:pt x="74" y="935"/>
                </a:lnTo>
                <a:lnTo>
                  <a:pt x="70" y="931"/>
                </a:lnTo>
                <a:lnTo>
                  <a:pt x="66" y="926"/>
                </a:lnTo>
                <a:lnTo>
                  <a:pt x="75" y="921"/>
                </a:lnTo>
                <a:lnTo>
                  <a:pt x="84" y="917"/>
                </a:lnTo>
                <a:lnTo>
                  <a:pt x="95" y="913"/>
                </a:lnTo>
                <a:lnTo>
                  <a:pt x="104" y="909"/>
                </a:lnTo>
                <a:lnTo>
                  <a:pt x="105" y="896"/>
                </a:lnTo>
                <a:lnTo>
                  <a:pt x="106" y="882"/>
                </a:lnTo>
                <a:lnTo>
                  <a:pt x="107" y="870"/>
                </a:lnTo>
                <a:lnTo>
                  <a:pt x="109" y="857"/>
                </a:lnTo>
                <a:lnTo>
                  <a:pt x="99" y="855"/>
                </a:lnTo>
                <a:lnTo>
                  <a:pt x="89" y="853"/>
                </a:lnTo>
                <a:lnTo>
                  <a:pt x="88" y="848"/>
                </a:lnTo>
                <a:lnTo>
                  <a:pt x="87" y="844"/>
                </a:lnTo>
                <a:lnTo>
                  <a:pt x="85" y="841"/>
                </a:lnTo>
                <a:lnTo>
                  <a:pt x="84" y="837"/>
                </a:lnTo>
                <a:lnTo>
                  <a:pt x="98" y="836"/>
                </a:lnTo>
                <a:lnTo>
                  <a:pt x="111" y="835"/>
                </a:lnTo>
                <a:lnTo>
                  <a:pt x="109" y="821"/>
                </a:lnTo>
                <a:lnTo>
                  <a:pt x="107" y="806"/>
                </a:lnTo>
                <a:lnTo>
                  <a:pt x="105" y="793"/>
                </a:lnTo>
                <a:lnTo>
                  <a:pt x="103" y="779"/>
                </a:lnTo>
                <a:lnTo>
                  <a:pt x="100" y="779"/>
                </a:lnTo>
                <a:lnTo>
                  <a:pt x="96" y="779"/>
                </a:lnTo>
                <a:lnTo>
                  <a:pt x="92" y="768"/>
                </a:lnTo>
                <a:lnTo>
                  <a:pt x="88" y="758"/>
                </a:lnTo>
                <a:lnTo>
                  <a:pt x="85" y="747"/>
                </a:lnTo>
                <a:lnTo>
                  <a:pt x="81" y="737"/>
                </a:lnTo>
                <a:lnTo>
                  <a:pt x="75" y="739"/>
                </a:lnTo>
                <a:lnTo>
                  <a:pt x="69" y="740"/>
                </a:lnTo>
                <a:lnTo>
                  <a:pt x="63" y="740"/>
                </a:lnTo>
                <a:lnTo>
                  <a:pt x="58" y="740"/>
                </a:lnTo>
                <a:lnTo>
                  <a:pt x="53" y="739"/>
                </a:lnTo>
                <a:lnTo>
                  <a:pt x="49" y="738"/>
                </a:lnTo>
                <a:lnTo>
                  <a:pt x="45" y="736"/>
                </a:lnTo>
                <a:lnTo>
                  <a:pt x="41" y="734"/>
                </a:lnTo>
                <a:lnTo>
                  <a:pt x="34" y="728"/>
                </a:lnTo>
                <a:lnTo>
                  <a:pt x="29" y="720"/>
                </a:lnTo>
                <a:lnTo>
                  <a:pt x="25" y="712"/>
                </a:lnTo>
                <a:lnTo>
                  <a:pt x="22" y="702"/>
                </a:lnTo>
                <a:lnTo>
                  <a:pt x="16" y="681"/>
                </a:lnTo>
                <a:lnTo>
                  <a:pt x="12" y="658"/>
                </a:lnTo>
                <a:lnTo>
                  <a:pt x="10" y="647"/>
                </a:lnTo>
                <a:lnTo>
                  <a:pt x="7" y="636"/>
                </a:lnTo>
                <a:lnTo>
                  <a:pt x="4" y="626"/>
                </a:lnTo>
                <a:lnTo>
                  <a:pt x="0" y="617"/>
                </a:lnTo>
                <a:lnTo>
                  <a:pt x="1" y="606"/>
                </a:lnTo>
                <a:lnTo>
                  <a:pt x="2" y="596"/>
                </a:lnTo>
                <a:lnTo>
                  <a:pt x="4" y="585"/>
                </a:lnTo>
                <a:lnTo>
                  <a:pt x="7" y="575"/>
                </a:lnTo>
                <a:lnTo>
                  <a:pt x="15" y="553"/>
                </a:lnTo>
                <a:lnTo>
                  <a:pt x="23" y="531"/>
                </a:lnTo>
                <a:lnTo>
                  <a:pt x="33" y="511"/>
                </a:lnTo>
                <a:lnTo>
                  <a:pt x="43" y="489"/>
                </a:lnTo>
                <a:lnTo>
                  <a:pt x="51" y="468"/>
                </a:lnTo>
                <a:lnTo>
                  <a:pt x="59" y="448"/>
                </a:lnTo>
                <a:lnTo>
                  <a:pt x="75" y="443"/>
                </a:lnTo>
                <a:lnTo>
                  <a:pt x="91" y="440"/>
                </a:lnTo>
                <a:lnTo>
                  <a:pt x="107" y="436"/>
                </a:lnTo>
                <a:lnTo>
                  <a:pt x="124" y="433"/>
                </a:lnTo>
                <a:lnTo>
                  <a:pt x="126" y="416"/>
                </a:lnTo>
                <a:lnTo>
                  <a:pt x="129" y="401"/>
                </a:lnTo>
                <a:lnTo>
                  <a:pt x="132" y="384"/>
                </a:lnTo>
                <a:lnTo>
                  <a:pt x="135" y="370"/>
                </a:lnTo>
                <a:lnTo>
                  <a:pt x="168" y="370"/>
                </a:lnTo>
                <a:lnTo>
                  <a:pt x="185" y="369"/>
                </a:lnTo>
                <a:lnTo>
                  <a:pt x="189" y="369"/>
                </a:lnTo>
                <a:lnTo>
                  <a:pt x="191" y="368"/>
                </a:lnTo>
                <a:lnTo>
                  <a:pt x="191" y="367"/>
                </a:lnTo>
                <a:lnTo>
                  <a:pt x="191" y="366"/>
                </a:lnTo>
                <a:lnTo>
                  <a:pt x="192" y="358"/>
                </a:lnTo>
                <a:lnTo>
                  <a:pt x="193" y="351"/>
                </a:lnTo>
                <a:lnTo>
                  <a:pt x="213" y="353"/>
                </a:lnTo>
                <a:lnTo>
                  <a:pt x="232" y="355"/>
                </a:lnTo>
                <a:lnTo>
                  <a:pt x="252" y="357"/>
                </a:lnTo>
                <a:lnTo>
                  <a:pt x="273" y="359"/>
                </a:lnTo>
                <a:lnTo>
                  <a:pt x="275" y="346"/>
                </a:lnTo>
                <a:lnTo>
                  <a:pt x="279" y="331"/>
                </a:lnTo>
                <a:lnTo>
                  <a:pt x="282" y="318"/>
                </a:lnTo>
                <a:lnTo>
                  <a:pt x="285" y="304"/>
                </a:lnTo>
                <a:lnTo>
                  <a:pt x="298" y="302"/>
                </a:lnTo>
                <a:lnTo>
                  <a:pt x="311" y="300"/>
                </a:lnTo>
                <a:lnTo>
                  <a:pt x="311" y="289"/>
                </a:lnTo>
                <a:lnTo>
                  <a:pt x="311" y="276"/>
                </a:lnTo>
                <a:lnTo>
                  <a:pt x="311" y="265"/>
                </a:lnTo>
                <a:lnTo>
                  <a:pt x="311" y="253"/>
                </a:lnTo>
                <a:lnTo>
                  <a:pt x="301" y="242"/>
                </a:lnTo>
                <a:lnTo>
                  <a:pt x="293" y="232"/>
                </a:lnTo>
                <a:lnTo>
                  <a:pt x="286" y="223"/>
                </a:lnTo>
                <a:lnTo>
                  <a:pt x="282" y="214"/>
                </a:lnTo>
                <a:lnTo>
                  <a:pt x="280" y="205"/>
                </a:lnTo>
                <a:lnTo>
                  <a:pt x="278" y="194"/>
                </a:lnTo>
                <a:lnTo>
                  <a:pt x="276" y="182"/>
                </a:lnTo>
                <a:lnTo>
                  <a:pt x="275" y="167"/>
                </a:lnTo>
                <a:lnTo>
                  <a:pt x="291" y="183"/>
                </a:lnTo>
                <a:lnTo>
                  <a:pt x="304" y="195"/>
                </a:lnTo>
                <a:lnTo>
                  <a:pt x="307" y="197"/>
                </a:lnTo>
                <a:lnTo>
                  <a:pt x="311" y="199"/>
                </a:lnTo>
                <a:lnTo>
                  <a:pt x="314" y="200"/>
                </a:lnTo>
                <a:lnTo>
                  <a:pt x="319" y="200"/>
                </a:lnTo>
                <a:lnTo>
                  <a:pt x="323" y="199"/>
                </a:lnTo>
                <a:lnTo>
                  <a:pt x="327" y="196"/>
                </a:lnTo>
                <a:lnTo>
                  <a:pt x="331" y="193"/>
                </a:lnTo>
                <a:lnTo>
                  <a:pt x="336" y="189"/>
                </a:lnTo>
                <a:lnTo>
                  <a:pt x="337" y="179"/>
                </a:lnTo>
                <a:lnTo>
                  <a:pt x="338" y="169"/>
                </a:lnTo>
                <a:lnTo>
                  <a:pt x="339" y="161"/>
                </a:lnTo>
                <a:lnTo>
                  <a:pt x="340" y="152"/>
                </a:lnTo>
                <a:lnTo>
                  <a:pt x="333" y="150"/>
                </a:lnTo>
                <a:lnTo>
                  <a:pt x="327" y="149"/>
                </a:lnTo>
                <a:lnTo>
                  <a:pt x="325" y="134"/>
                </a:lnTo>
                <a:lnTo>
                  <a:pt x="324" y="121"/>
                </a:lnTo>
                <a:lnTo>
                  <a:pt x="320" y="121"/>
                </a:lnTo>
                <a:lnTo>
                  <a:pt x="315" y="120"/>
                </a:lnTo>
                <a:lnTo>
                  <a:pt x="311" y="119"/>
                </a:lnTo>
                <a:lnTo>
                  <a:pt x="308" y="117"/>
                </a:lnTo>
                <a:lnTo>
                  <a:pt x="305" y="113"/>
                </a:lnTo>
                <a:lnTo>
                  <a:pt x="304" y="110"/>
                </a:lnTo>
                <a:lnTo>
                  <a:pt x="304" y="106"/>
                </a:lnTo>
                <a:lnTo>
                  <a:pt x="305" y="102"/>
                </a:lnTo>
                <a:lnTo>
                  <a:pt x="289" y="97"/>
                </a:lnTo>
                <a:lnTo>
                  <a:pt x="275" y="93"/>
                </a:lnTo>
                <a:lnTo>
                  <a:pt x="259" y="89"/>
                </a:lnTo>
                <a:lnTo>
                  <a:pt x="245" y="84"/>
                </a:lnTo>
                <a:lnTo>
                  <a:pt x="246" y="76"/>
                </a:lnTo>
                <a:lnTo>
                  <a:pt x="248" y="69"/>
                </a:lnTo>
                <a:lnTo>
                  <a:pt x="251" y="62"/>
                </a:lnTo>
                <a:lnTo>
                  <a:pt x="257" y="51"/>
                </a:lnTo>
                <a:lnTo>
                  <a:pt x="264" y="51"/>
                </a:lnTo>
                <a:lnTo>
                  <a:pt x="267" y="52"/>
                </a:lnTo>
                <a:lnTo>
                  <a:pt x="269" y="53"/>
                </a:lnTo>
                <a:lnTo>
                  <a:pt x="270" y="55"/>
                </a:lnTo>
                <a:lnTo>
                  <a:pt x="270" y="58"/>
                </a:lnTo>
                <a:lnTo>
                  <a:pt x="270" y="63"/>
                </a:lnTo>
                <a:lnTo>
                  <a:pt x="289" y="63"/>
                </a:lnTo>
                <a:lnTo>
                  <a:pt x="308" y="64"/>
                </a:lnTo>
                <a:lnTo>
                  <a:pt x="327" y="66"/>
                </a:lnTo>
                <a:lnTo>
                  <a:pt x="347" y="67"/>
                </a:lnTo>
                <a:lnTo>
                  <a:pt x="351" y="78"/>
                </a:lnTo>
                <a:lnTo>
                  <a:pt x="355" y="89"/>
                </a:lnTo>
                <a:lnTo>
                  <a:pt x="372" y="92"/>
                </a:lnTo>
                <a:lnTo>
                  <a:pt x="386" y="96"/>
                </a:lnTo>
                <a:lnTo>
                  <a:pt x="391" y="97"/>
                </a:lnTo>
                <a:lnTo>
                  <a:pt x="395" y="100"/>
                </a:lnTo>
                <a:lnTo>
                  <a:pt x="399" y="102"/>
                </a:lnTo>
                <a:lnTo>
                  <a:pt x="403" y="105"/>
                </a:lnTo>
                <a:lnTo>
                  <a:pt x="406" y="108"/>
                </a:lnTo>
                <a:lnTo>
                  <a:pt x="408" y="112"/>
                </a:lnTo>
                <a:lnTo>
                  <a:pt x="409" y="118"/>
                </a:lnTo>
                <a:lnTo>
                  <a:pt x="410" y="123"/>
                </a:lnTo>
                <a:lnTo>
                  <a:pt x="412" y="136"/>
                </a:lnTo>
                <a:lnTo>
                  <a:pt x="414" y="154"/>
                </a:lnTo>
                <a:lnTo>
                  <a:pt x="414" y="158"/>
                </a:lnTo>
                <a:lnTo>
                  <a:pt x="414" y="162"/>
                </a:lnTo>
                <a:lnTo>
                  <a:pt x="437" y="162"/>
                </a:lnTo>
                <a:lnTo>
                  <a:pt x="461" y="162"/>
                </a:lnTo>
                <a:lnTo>
                  <a:pt x="484" y="162"/>
                </a:lnTo>
                <a:lnTo>
                  <a:pt x="509" y="162"/>
                </a:lnTo>
                <a:lnTo>
                  <a:pt x="509" y="160"/>
                </a:lnTo>
                <a:lnTo>
                  <a:pt x="509" y="158"/>
                </a:lnTo>
                <a:lnTo>
                  <a:pt x="512" y="151"/>
                </a:lnTo>
                <a:lnTo>
                  <a:pt x="518" y="145"/>
                </a:lnTo>
                <a:lnTo>
                  <a:pt x="528" y="144"/>
                </a:lnTo>
                <a:lnTo>
                  <a:pt x="539" y="143"/>
                </a:lnTo>
                <a:lnTo>
                  <a:pt x="550" y="143"/>
                </a:lnTo>
                <a:lnTo>
                  <a:pt x="561" y="143"/>
                </a:lnTo>
                <a:lnTo>
                  <a:pt x="561" y="133"/>
                </a:lnTo>
                <a:lnTo>
                  <a:pt x="560" y="125"/>
                </a:lnTo>
                <a:lnTo>
                  <a:pt x="559" y="116"/>
                </a:lnTo>
                <a:lnTo>
                  <a:pt x="558" y="107"/>
                </a:lnTo>
                <a:lnTo>
                  <a:pt x="565" y="103"/>
                </a:lnTo>
                <a:lnTo>
                  <a:pt x="571" y="99"/>
                </a:lnTo>
                <a:lnTo>
                  <a:pt x="573" y="97"/>
                </a:lnTo>
                <a:lnTo>
                  <a:pt x="576" y="96"/>
                </a:lnTo>
                <a:lnTo>
                  <a:pt x="580" y="96"/>
                </a:lnTo>
                <a:lnTo>
                  <a:pt x="584" y="97"/>
                </a:lnTo>
                <a:lnTo>
                  <a:pt x="584" y="111"/>
                </a:lnTo>
                <a:lnTo>
                  <a:pt x="584" y="126"/>
                </a:lnTo>
                <a:lnTo>
                  <a:pt x="600" y="124"/>
                </a:lnTo>
                <a:lnTo>
                  <a:pt x="615" y="123"/>
                </a:lnTo>
                <a:lnTo>
                  <a:pt x="630" y="122"/>
                </a:lnTo>
                <a:lnTo>
                  <a:pt x="645" y="121"/>
                </a:lnTo>
                <a:lnTo>
                  <a:pt x="645" y="104"/>
                </a:lnTo>
                <a:lnTo>
                  <a:pt x="645" y="89"/>
                </a:lnTo>
                <a:lnTo>
                  <a:pt x="645" y="73"/>
                </a:lnTo>
                <a:lnTo>
                  <a:pt x="645" y="57"/>
                </a:lnTo>
                <a:lnTo>
                  <a:pt x="652" y="54"/>
                </a:lnTo>
                <a:lnTo>
                  <a:pt x="658" y="52"/>
                </a:lnTo>
                <a:lnTo>
                  <a:pt x="664" y="51"/>
                </a:lnTo>
                <a:lnTo>
                  <a:pt x="673" y="50"/>
                </a:lnTo>
                <a:lnTo>
                  <a:pt x="673" y="60"/>
                </a:lnTo>
                <a:lnTo>
                  <a:pt x="675" y="68"/>
                </a:lnTo>
                <a:lnTo>
                  <a:pt x="692" y="67"/>
                </a:lnTo>
                <a:lnTo>
                  <a:pt x="708" y="66"/>
                </a:lnTo>
                <a:lnTo>
                  <a:pt x="725" y="65"/>
                </a:lnTo>
                <a:lnTo>
                  <a:pt x="742" y="64"/>
                </a:lnTo>
                <a:lnTo>
                  <a:pt x="762" y="48"/>
                </a:lnTo>
                <a:lnTo>
                  <a:pt x="778" y="37"/>
                </a:lnTo>
                <a:lnTo>
                  <a:pt x="789" y="27"/>
                </a:lnTo>
                <a:lnTo>
                  <a:pt x="801" y="20"/>
                </a:lnTo>
                <a:lnTo>
                  <a:pt x="802" y="12"/>
                </a:lnTo>
                <a:lnTo>
                  <a:pt x="803" y="4"/>
                </a:lnTo>
                <a:lnTo>
                  <a:pt x="816" y="5"/>
                </a:lnTo>
                <a:lnTo>
                  <a:pt x="831" y="6"/>
                </a:lnTo>
                <a:lnTo>
                  <a:pt x="837" y="14"/>
                </a:lnTo>
                <a:lnTo>
                  <a:pt x="843" y="23"/>
                </a:lnTo>
                <a:lnTo>
                  <a:pt x="873" y="24"/>
                </a:lnTo>
                <a:lnTo>
                  <a:pt x="902" y="26"/>
                </a:lnTo>
                <a:lnTo>
                  <a:pt x="932" y="28"/>
                </a:lnTo>
                <a:lnTo>
                  <a:pt x="962" y="32"/>
                </a:lnTo>
                <a:lnTo>
                  <a:pt x="968" y="33"/>
                </a:lnTo>
                <a:lnTo>
                  <a:pt x="979" y="34"/>
                </a:lnTo>
                <a:lnTo>
                  <a:pt x="996" y="34"/>
                </a:lnTo>
                <a:lnTo>
                  <a:pt x="1015" y="34"/>
                </a:lnTo>
                <a:lnTo>
                  <a:pt x="1034" y="34"/>
                </a:lnTo>
                <a:lnTo>
                  <a:pt x="1051" y="34"/>
                </a:lnTo>
                <a:lnTo>
                  <a:pt x="1062" y="33"/>
                </a:lnTo>
                <a:lnTo>
                  <a:pt x="1067" y="32"/>
                </a:lnTo>
                <a:lnTo>
                  <a:pt x="1077" y="30"/>
                </a:lnTo>
                <a:lnTo>
                  <a:pt x="1085" y="32"/>
                </a:lnTo>
                <a:lnTo>
                  <a:pt x="1092" y="34"/>
                </a:lnTo>
                <a:lnTo>
                  <a:pt x="1099" y="37"/>
                </a:lnTo>
                <a:lnTo>
                  <a:pt x="1107" y="39"/>
                </a:lnTo>
                <a:lnTo>
                  <a:pt x="1115" y="42"/>
                </a:lnTo>
                <a:lnTo>
                  <a:pt x="1123" y="44"/>
                </a:lnTo>
                <a:lnTo>
                  <a:pt x="1133" y="44"/>
                </a:lnTo>
                <a:lnTo>
                  <a:pt x="1142" y="33"/>
                </a:lnTo>
                <a:lnTo>
                  <a:pt x="1150" y="22"/>
                </a:lnTo>
                <a:lnTo>
                  <a:pt x="1159" y="11"/>
                </a:lnTo>
                <a:lnTo>
                  <a:pt x="1170" y="0"/>
                </a:lnTo>
                <a:lnTo>
                  <a:pt x="1178" y="0"/>
                </a:lnTo>
                <a:lnTo>
                  <a:pt x="1185" y="0"/>
                </a:lnTo>
                <a:lnTo>
                  <a:pt x="1194" y="0"/>
                </a:lnTo>
                <a:lnTo>
                  <a:pt x="1202" y="0"/>
                </a:lnTo>
                <a:lnTo>
                  <a:pt x="1212" y="4"/>
                </a:lnTo>
                <a:lnTo>
                  <a:pt x="1224" y="6"/>
                </a:lnTo>
                <a:lnTo>
                  <a:pt x="1235" y="7"/>
                </a:lnTo>
                <a:lnTo>
                  <a:pt x="1247" y="8"/>
                </a:lnTo>
                <a:lnTo>
                  <a:pt x="1270" y="7"/>
                </a:lnTo>
                <a:lnTo>
                  <a:pt x="1293" y="6"/>
                </a:lnTo>
                <a:lnTo>
                  <a:pt x="1304" y="6"/>
                </a:lnTo>
                <a:lnTo>
                  <a:pt x="1314" y="7"/>
                </a:lnTo>
                <a:lnTo>
                  <a:pt x="1323" y="9"/>
                </a:lnTo>
                <a:lnTo>
                  <a:pt x="1333" y="13"/>
                </a:lnTo>
                <a:lnTo>
                  <a:pt x="1336" y="15"/>
                </a:lnTo>
                <a:lnTo>
                  <a:pt x="1340" y="18"/>
                </a:lnTo>
                <a:lnTo>
                  <a:pt x="1344" y="21"/>
                </a:lnTo>
                <a:lnTo>
                  <a:pt x="1347" y="25"/>
                </a:lnTo>
                <a:lnTo>
                  <a:pt x="1350" y="29"/>
                </a:lnTo>
                <a:lnTo>
                  <a:pt x="1352" y="35"/>
                </a:lnTo>
                <a:lnTo>
                  <a:pt x="1355" y="40"/>
                </a:lnTo>
                <a:lnTo>
                  <a:pt x="1358" y="47"/>
                </a:lnTo>
                <a:lnTo>
                  <a:pt x="1367" y="46"/>
                </a:lnTo>
                <a:lnTo>
                  <a:pt x="1375" y="44"/>
                </a:lnTo>
                <a:lnTo>
                  <a:pt x="1384" y="42"/>
                </a:lnTo>
                <a:lnTo>
                  <a:pt x="1393" y="39"/>
                </a:lnTo>
                <a:lnTo>
                  <a:pt x="1411" y="33"/>
                </a:lnTo>
                <a:lnTo>
                  <a:pt x="1430" y="26"/>
                </a:lnTo>
                <a:lnTo>
                  <a:pt x="1432" y="34"/>
                </a:lnTo>
                <a:lnTo>
                  <a:pt x="1434" y="39"/>
                </a:lnTo>
                <a:lnTo>
                  <a:pt x="1437" y="44"/>
                </a:lnTo>
                <a:lnTo>
                  <a:pt x="1442" y="47"/>
                </a:lnTo>
                <a:lnTo>
                  <a:pt x="1446" y="50"/>
                </a:lnTo>
                <a:lnTo>
                  <a:pt x="1451" y="51"/>
                </a:lnTo>
                <a:lnTo>
                  <a:pt x="1457" y="52"/>
                </a:lnTo>
                <a:lnTo>
                  <a:pt x="1464" y="52"/>
                </a:lnTo>
                <a:lnTo>
                  <a:pt x="1471" y="44"/>
                </a:lnTo>
                <a:lnTo>
                  <a:pt x="1477" y="36"/>
                </a:lnTo>
                <a:lnTo>
                  <a:pt x="1481" y="37"/>
                </a:lnTo>
                <a:lnTo>
                  <a:pt x="1486" y="37"/>
                </a:lnTo>
                <a:lnTo>
                  <a:pt x="1490" y="39"/>
                </a:lnTo>
                <a:lnTo>
                  <a:pt x="1494" y="40"/>
                </a:lnTo>
                <a:lnTo>
                  <a:pt x="1502" y="45"/>
                </a:lnTo>
                <a:lnTo>
                  <a:pt x="1509" y="51"/>
                </a:lnTo>
                <a:lnTo>
                  <a:pt x="1514" y="58"/>
                </a:lnTo>
                <a:lnTo>
                  <a:pt x="1519" y="66"/>
                </a:lnTo>
                <a:lnTo>
                  <a:pt x="1522" y="74"/>
                </a:lnTo>
                <a:lnTo>
                  <a:pt x="1524" y="82"/>
                </a:lnTo>
                <a:lnTo>
                  <a:pt x="1517" y="90"/>
                </a:lnTo>
                <a:lnTo>
                  <a:pt x="1512" y="96"/>
                </a:lnTo>
                <a:lnTo>
                  <a:pt x="1508" y="103"/>
                </a:lnTo>
                <a:lnTo>
                  <a:pt x="1505" y="112"/>
                </a:lnTo>
                <a:lnTo>
                  <a:pt x="1483" y="114"/>
                </a:lnTo>
                <a:lnTo>
                  <a:pt x="1466" y="118"/>
                </a:lnTo>
                <a:lnTo>
                  <a:pt x="1460" y="120"/>
                </a:lnTo>
                <a:lnTo>
                  <a:pt x="1455" y="122"/>
                </a:lnTo>
                <a:lnTo>
                  <a:pt x="1451" y="125"/>
                </a:lnTo>
                <a:lnTo>
                  <a:pt x="1448" y="128"/>
                </a:lnTo>
                <a:lnTo>
                  <a:pt x="1446" y="133"/>
                </a:lnTo>
                <a:lnTo>
                  <a:pt x="1444" y="137"/>
                </a:lnTo>
                <a:lnTo>
                  <a:pt x="1443" y="144"/>
                </a:lnTo>
                <a:lnTo>
                  <a:pt x="1442" y="151"/>
                </a:lnTo>
                <a:lnTo>
                  <a:pt x="1439" y="166"/>
                </a:lnTo>
                <a:lnTo>
                  <a:pt x="1438" y="188"/>
                </a:lnTo>
                <a:lnTo>
                  <a:pt x="1442" y="195"/>
                </a:lnTo>
                <a:lnTo>
                  <a:pt x="1445" y="204"/>
                </a:lnTo>
                <a:lnTo>
                  <a:pt x="1449" y="210"/>
                </a:lnTo>
                <a:lnTo>
                  <a:pt x="1454" y="217"/>
                </a:lnTo>
                <a:lnTo>
                  <a:pt x="1460" y="222"/>
                </a:lnTo>
                <a:lnTo>
                  <a:pt x="1466" y="228"/>
                </a:lnTo>
                <a:lnTo>
                  <a:pt x="1474" y="233"/>
                </a:lnTo>
                <a:lnTo>
                  <a:pt x="1481" y="237"/>
                </a:lnTo>
                <a:lnTo>
                  <a:pt x="1496" y="245"/>
                </a:lnTo>
                <a:lnTo>
                  <a:pt x="1513" y="252"/>
                </a:lnTo>
                <a:lnTo>
                  <a:pt x="1530" y="258"/>
                </a:lnTo>
                <a:lnTo>
                  <a:pt x="1546" y="263"/>
                </a:lnTo>
                <a:lnTo>
                  <a:pt x="1547" y="269"/>
                </a:lnTo>
                <a:lnTo>
                  <a:pt x="1549" y="276"/>
                </a:lnTo>
                <a:lnTo>
                  <a:pt x="1556" y="276"/>
                </a:lnTo>
                <a:lnTo>
                  <a:pt x="1563" y="278"/>
                </a:lnTo>
                <a:lnTo>
                  <a:pt x="1567" y="287"/>
                </a:lnTo>
                <a:lnTo>
                  <a:pt x="1570" y="294"/>
                </a:lnTo>
                <a:lnTo>
                  <a:pt x="1572" y="302"/>
                </a:lnTo>
                <a:lnTo>
                  <a:pt x="1572" y="308"/>
                </a:lnTo>
                <a:lnTo>
                  <a:pt x="1572" y="316"/>
                </a:lnTo>
                <a:lnTo>
                  <a:pt x="1571" y="322"/>
                </a:lnTo>
                <a:lnTo>
                  <a:pt x="1570" y="328"/>
                </a:lnTo>
                <a:lnTo>
                  <a:pt x="1567" y="334"/>
                </a:lnTo>
                <a:lnTo>
                  <a:pt x="1563" y="347"/>
                </a:lnTo>
                <a:lnTo>
                  <a:pt x="1558" y="359"/>
                </a:lnTo>
                <a:lnTo>
                  <a:pt x="1556" y="367"/>
                </a:lnTo>
                <a:lnTo>
                  <a:pt x="1554" y="373"/>
                </a:lnTo>
                <a:lnTo>
                  <a:pt x="1552" y="380"/>
                </a:lnTo>
                <a:lnTo>
                  <a:pt x="1551" y="388"/>
                </a:lnTo>
                <a:lnTo>
                  <a:pt x="1556" y="391"/>
                </a:lnTo>
                <a:lnTo>
                  <a:pt x="1559" y="394"/>
                </a:lnTo>
                <a:lnTo>
                  <a:pt x="1563" y="396"/>
                </a:lnTo>
                <a:lnTo>
                  <a:pt x="1566" y="397"/>
                </a:lnTo>
                <a:lnTo>
                  <a:pt x="1573" y="398"/>
                </a:lnTo>
                <a:lnTo>
                  <a:pt x="1582" y="397"/>
                </a:lnTo>
                <a:lnTo>
                  <a:pt x="1597" y="394"/>
                </a:lnTo>
                <a:lnTo>
                  <a:pt x="1614" y="390"/>
                </a:lnTo>
                <a:lnTo>
                  <a:pt x="1614" y="396"/>
                </a:lnTo>
                <a:lnTo>
                  <a:pt x="1615" y="401"/>
                </a:lnTo>
                <a:lnTo>
                  <a:pt x="1605" y="412"/>
                </a:lnTo>
                <a:lnTo>
                  <a:pt x="1598" y="423"/>
                </a:lnTo>
                <a:lnTo>
                  <a:pt x="1594" y="428"/>
                </a:lnTo>
                <a:lnTo>
                  <a:pt x="1591" y="433"/>
                </a:lnTo>
                <a:lnTo>
                  <a:pt x="1589" y="440"/>
                </a:lnTo>
                <a:lnTo>
                  <a:pt x="1587" y="446"/>
                </a:lnTo>
                <a:lnTo>
                  <a:pt x="1579" y="447"/>
                </a:lnTo>
                <a:lnTo>
                  <a:pt x="1572" y="448"/>
                </a:lnTo>
                <a:lnTo>
                  <a:pt x="1572" y="454"/>
                </a:lnTo>
                <a:lnTo>
                  <a:pt x="1573" y="460"/>
                </a:lnTo>
                <a:lnTo>
                  <a:pt x="1575" y="465"/>
                </a:lnTo>
                <a:lnTo>
                  <a:pt x="1577" y="470"/>
                </a:lnTo>
                <a:lnTo>
                  <a:pt x="1583" y="480"/>
                </a:lnTo>
                <a:lnTo>
                  <a:pt x="1590" y="489"/>
                </a:lnTo>
                <a:lnTo>
                  <a:pt x="1599" y="497"/>
                </a:lnTo>
                <a:lnTo>
                  <a:pt x="1610" y="506"/>
                </a:lnTo>
                <a:lnTo>
                  <a:pt x="1620" y="513"/>
                </a:lnTo>
                <a:lnTo>
                  <a:pt x="1632" y="520"/>
                </a:lnTo>
                <a:lnTo>
                  <a:pt x="1656" y="535"/>
                </a:lnTo>
                <a:lnTo>
                  <a:pt x="1679" y="550"/>
                </a:lnTo>
                <a:lnTo>
                  <a:pt x="1689" y="558"/>
                </a:lnTo>
                <a:lnTo>
                  <a:pt x="1699" y="567"/>
                </a:lnTo>
                <a:lnTo>
                  <a:pt x="1707" y="576"/>
                </a:lnTo>
                <a:lnTo>
                  <a:pt x="1713" y="586"/>
                </a:lnTo>
                <a:lnTo>
                  <a:pt x="1729" y="593"/>
                </a:lnTo>
                <a:lnTo>
                  <a:pt x="1742" y="600"/>
                </a:lnTo>
                <a:lnTo>
                  <a:pt x="1755" y="609"/>
                </a:lnTo>
                <a:lnTo>
                  <a:pt x="1767" y="619"/>
                </a:lnTo>
                <a:lnTo>
                  <a:pt x="1777" y="629"/>
                </a:lnTo>
                <a:lnTo>
                  <a:pt x="1788" y="640"/>
                </a:lnTo>
                <a:lnTo>
                  <a:pt x="1798" y="653"/>
                </a:lnTo>
                <a:lnTo>
                  <a:pt x="1809" y="665"/>
                </a:lnTo>
                <a:lnTo>
                  <a:pt x="1816" y="667"/>
                </a:lnTo>
                <a:lnTo>
                  <a:pt x="1824" y="670"/>
                </a:lnTo>
                <a:lnTo>
                  <a:pt x="1824" y="674"/>
                </a:lnTo>
                <a:lnTo>
                  <a:pt x="1824" y="678"/>
                </a:lnTo>
                <a:lnTo>
                  <a:pt x="1831" y="678"/>
                </a:lnTo>
                <a:lnTo>
                  <a:pt x="1840" y="678"/>
                </a:lnTo>
                <a:lnTo>
                  <a:pt x="1841" y="674"/>
                </a:lnTo>
                <a:lnTo>
                  <a:pt x="1842" y="670"/>
                </a:lnTo>
                <a:lnTo>
                  <a:pt x="1845" y="667"/>
                </a:lnTo>
                <a:lnTo>
                  <a:pt x="1849" y="665"/>
                </a:lnTo>
                <a:lnTo>
                  <a:pt x="1859" y="662"/>
                </a:lnTo>
                <a:lnTo>
                  <a:pt x="1872" y="660"/>
                </a:lnTo>
                <a:lnTo>
                  <a:pt x="1897" y="658"/>
                </a:lnTo>
                <a:lnTo>
                  <a:pt x="1915" y="657"/>
                </a:lnTo>
                <a:lnTo>
                  <a:pt x="1916" y="673"/>
                </a:lnTo>
                <a:lnTo>
                  <a:pt x="1916" y="682"/>
                </a:lnTo>
                <a:lnTo>
                  <a:pt x="1915" y="689"/>
                </a:lnTo>
                <a:lnTo>
                  <a:pt x="1912" y="697"/>
                </a:lnTo>
                <a:lnTo>
                  <a:pt x="1908" y="704"/>
                </a:lnTo>
                <a:lnTo>
                  <a:pt x="1905" y="709"/>
                </a:lnTo>
                <a:lnTo>
                  <a:pt x="1903" y="716"/>
                </a:lnTo>
                <a:lnTo>
                  <a:pt x="1902" y="723"/>
                </a:lnTo>
                <a:lnTo>
                  <a:pt x="1900" y="738"/>
                </a:lnTo>
                <a:lnTo>
                  <a:pt x="1898" y="751"/>
                </a:lnTo>
                <a:lnTo>
                  <a:pt x="1904" y="751"/>
                </a:lnTo>
                <a:lnTo>
                  <a:pt x="1911" y="752"/>
                </a:lnTo>
                <a:lnTo>
                  <a:pt x="1915" y="750"/>
                </a:lnTo>
                <a:lnTo>
                  <a:pt x="1920" y="748"/>
                </a:lnTo>
                <a:lnTo>
                  <a:pt x="1925" y="748"/>
                </a:lnTo>
                <a:lnTo>
                  <a:pt x="1929" y="749"/>
                </a:lnTo>
                <a:lnTo>
                  <a:pt x="1940" y="751"/>
                </a:lnTo>
                <a:lnTo>
                  <a:pt x="1951" y="754"/>
                </a:lnTo>
                <a:lnTo>
                  <a:pt x="1951" y="758"/>
                </a:lnTo>
                <a:lnTo>
                  <a:pt x="1951" y="761"/>
                </a:lnTo>
                <a:lnTo>
                  <a:pt x="1965" y="760"/>
                </a:lnTo>
                <a:lnTo>
                  <a:pt x="1980" y="760"/>
                </a:lnTo>
                <a:lnTo>
                  <a:pt x="1980" y="763"/>
                </a:lnTo>
                <a:lnTo>
                  <a:pt x="1980" y="766"/>
                </a:lnTo>
                <a:lnTo>
                  <a:pt x="1967" y="769"/>
                </a:lnTo>
                <a:lnTo>
                  <a:pt x="1956" y="773"/>
                </a:lnTo>
                <a:lnTo>
                  <a:pt x="1945" y="778"/>
                </a:lnTo>
                <a:lnTo>
                  <a:pt x="1936" y="786"/>
                </a:lnTo>
                <a:lnTo>
                  <a:pt x="1928" y="794"/>
                </a:lnTo>
                <a:lnTo>
                  <a:pt x="1922" y="804"/>
                </a:lnTo>
                <a:lnTo>
                  <a:pt x="1919" y="809"/>
                </a:lnTo>
                <a:lnTo>
                  <a:pt x="1916" y="815"/>
                </a:lnTo>
                <a:lnTo>
                  <a:pt x="1915" y="820"/>
                </a:lnTo>
                <a:lnTo>
                  <a:pt x="1913" y="826"/>
                </a:lnTo>
                <a:lnTo>
                  <a:pt x="1923" y="826"/>
                </a:lnTo>
                <a:lnTo>
                  <a:pt x="1933" y="826"/>
                </a:lnTo>
                <a:lnTo>
                  <a:pt x="1933" y="829"/>
                </a:lnTo>
                <a:lnTo>
                  <a:pt x="1933" y="833"/>
                </a:lnTo>
                <a:lnTo>
                  <a:pt x="1926" y="834"/>
                </a:lnTo>
                <a:lnTo>
                  <a:pt x="1920" y="836"/>
                </a:lnTo>
                <a:lnTo>
                  <a:pt x="1913" y="840"/>
                </a:lnTo>
                <a:lnTo>
                  <a:pt x="1908" y="842"/>
                </a:lnTo>
                <a:lnTo>
                  <a:pt x="1903" y="846"/>
                </a:lnTo>
                <a:lnTo>
                  <a:pt x="1898" y="849"/>
                </a:lnTo>
                <a:lnTo>
                  <a:pt x="1894" y="853"/>
                </a:lnTo>
                <a:lnTo>
                  <a:pt x="1891" y="857"/>
                </a:lnTo>
                <a:lnTo>
                  <a:pt x="1888" y="861"/>
                </a:lnTo>
                <a:lnTo>
                  <a:pt x="1886" y="867"/>
                </a:lnTo>
                <a:lnTo>
                  <a:pt x="1886" y="871"/>
                </a:lnTo>
                <a:lnTo>
                  <a:pt x="1887" y="876"/>
                </a:lnTo>
                <a:lnTo>
                  <a:pt x="1888" y="881"/>
                </a:lnTo>
                <a:lnTo>
                  <a:pt x="1893" y="885"/>
                </a:lnTo>
                <a:lnTo>
                  <a:pt x="1897" y="890"/>
                </a:lnTo>
                <a:lnTo>
                  <a:pt x="1903" y="895"/>
                </a:lnTo>
                <a:lnTo>
                  <a:pt x="1905" y="908"/>
                </a:lnTo>
                <a:lnTo>
                  <a:pt x="1906" y="923"/>
                </a:lnTo>
                <a:lnTo>
                  <a:pt x="1920" y="931"/>
                </a:lnTo>
                <a:lnTo>
                  <a:pt x="1933" y="939"/>
                </a:lnTo>
                <a:lnTo>
                  <a:pt x="1934" y="946"/>
                </a:lnTo>
                <a:lnTo>
                  <a:pt x="1935" y="954"/>
                </a:lnTo>
                <a:lnTo>
                  <a:pt x="1954" y="955"/>
                </a:lnTo>
                <a:lnTo>
                  <a:pt x="1969" y="959"/>
                </a:lnTo>
                <a:lnTo>
                  <a:pt x="1978" y="960"/>
                </a:lnTo>
                <a:lnTo>
                  <a:pt x="1985" y="961"/>
                </a:lnTo>
                <a:lnTo>
                  <a:pt x="1994" y="961"/>
                </a:lnTo>
                <a:lnTo>
                  <a:pt x="2004" y="961"/>
                </a:lnTo>
                <a:lnTo>
                  <a:pt x="2004" y="964"/>
                </a:lnTo>
                <a:lnTo>
                  <a:pt x="2004" y="969"/>
                </a:lnTo>
                <a:lnTo>
                  <a:pt x="2019" y="971"/>
                </a:lnTo>
                <a:lnTo>
                  <a:pt x="2035" y="972"/>
                </a:lnTo>
                <a:lnTo>
                  <a:pt x="2050" y="975"/>
                </a:lnTo>
                <a:lnTo>
                  <a:pt x="2067" y="977"/>
                </a:lnTo>
                <a:lnTo>
                  <a:pt x="2054" y="980"/>
                </a:lnTo>
                <a:lnTo>
                  <a:pt x="2044" y="983"/>
                </a:lnTo>
                <a:lnTo>
                  <a:pt x="2036" y="986"/>
                </a:lnTo>
                <a:lnTo>
                  <a:pt x="2031" y="990"/>
                </a:lnTo>
                <a:lnTo>
                  <a:pt x="2027" y="993"/>
                </a:lnTo>
                <a:lnTo>
                  <a:pt x="2026" y="996"/>
                </a:lnTo>
                <a:lnTo>
                  <a:pt x="2024" y="999"/>
                </a:lnTo>
                <a:lnTo>
                  <a:pt x="2023" y="1003"/>
                </a:lnTo>
                <a:lnTo>
                  <a:pt x="2021" y="1014"/>
                </a:lnTo>
                <a:lnTo>
                  <a:pt x="2021" y="1026"/>
                </a:lnTo>
                <a:lnTo>
                  <a:pt x="2013" y="1030"/>
                </a:lnTo>
                <a:lnTo>
                  <a:pt x="2006" y="1034"/>
                </a:lnTo>
                <a:lnTo>
                  <a:pt x="1997" y="1038"/>
                </a:lnTo>
                <a:lnTo>
                  <a:pt x="1989" y="1042"/>
                </a:lnTo>
                <a:lnTo>
                  <a:pt x="1983" y="1048"/>
                </a:lnTo>
                <a:lnTo>
                  <a:pt x="1977" y="1055"/>
                </a:lnTo>
                <a:lnTo>
                  <a:pt x="1968" y="1063"/>
                </a:lnTo>
                <a:lnTo>
                  <a:pt x="1958" y="1070"/>
                </a:lnTo>
                <a:lnTo>
                  <a:pt x="1937" y="1085"/>
                </a:lnTo>
                <a:lnTo>
                  <a:pt x="1913" y="1101"/>
                </a:lnTo>
                <a:lnTo>
                  <a:pt x="1888" y="1115"/>
                </a:lnTo>
                <a:lnTo>
                  <a:pt x="1865" y="1129"/>
                </a:lnTo>
                <a:lnTo>
                  <a:pt x="1843" y="1140"/>
                </a:lnTo>
                <a:lnTo>
                  <a:pt x="1824" y="1149"/>
                </a:lnTo>
                <a:lnTo>
                  <a:pt x="1814" y="1157"/>
                </a:lnTo>
                <a:lnTo>
                  <a:pt x="1805" y="1167"/>
                </a:lnTo>
                <a:lnTo>
                  <a:pt x="1796" y="1151"/>
                </a:lnTo>
                <a:lnTo>
                  <a:pt x="1789" y="1136"/>
                </a:lnTo>
                <a:lnTo>
                  <a:pt x="1785" y="1130"/>
                </a:lnTo>
                <a:lnTo>
                  <a:pt x="1780" y="1124"/>
                </a:lnTo>
                <a:lnTo>
                  <a:pt x="1773" y="1118"/>
                </a:lnTo>
                <a:lnTo>
                  <a:pt x="1766" y="1111"/>
                </a:lnTo>
                <a:lnTo>
                  <a:pt x="1748" y="1114"/>
                </a:lnTo>
                <a:lnTo>
                  <a:pt x="1732" y="1116"/>
                </a:lnTo>
                <a:lnTo>
                  <a:pt x="1715" y="1120"/>
                </a:lnTo>
                <a:lnTo>
                  <a:pt x="1699" y="1122"/>
                </a:lnTo>
                <a:lnTo>
                  <a:pt x="1708" y="1088"/>
                </a:lnTo>
                <a:lnTo>
                  <a:pt x="1715" y="1054"/>
                </a:lnTo>
                <a:lnTo>
                  <a:pt x="1715" y="1046"/>
                </a:lnTo>
                <a:lnTo>
                  <a:pt x="1716" y="1038"/>
                </a:lnTo>
                <a:lnTo>
                  <a:pt x="1715" y="1029"/>
                </a:lnTo>
                <a:lnTo>
                  <a:pt x="1713" y="1021"/>
                </a:lnTo>
                <a:lnTo>
                  <a:pt x="1711" y="1014"/>
                </a:lnTo>
                <a:lnTo>
                  <a:pt x="1707" y="1007"/>
                </a:lnTo>
                <a:lnTo>
                  <a:pt x="1703" y="999"/>
                </a:lnTo>
                <a:lnTo>
                  <a:pt x="1697" y="992"/>
                </a:lnTo>
                <a:lnTo>
                  <a:pt x="1676" y="991"/>
                </a:lnTo>
                <a:lnTo>
                  <a:pt x="1654" y="990"/>
                </a:lnTo>
                <a:lnTo>
                  <a:pt x="1643" y="991"/>
                </a:lnTo>
                <a:lnTo>
                  <a:pt x="1633" y="992"/>
                </a:lnTo>
                <a:lnTo>
                  <a:pt x="1623" y="995"/>
                </a:lnTo>
                <a:lnTo>
                  <a:pt x="1615" y="999"/>
                </a:lnTo>
                <a:lnTo>
                  <a:pt x="1617" y="1012"/>
                </a:lnTo>
                <a:lnTo>
                  <a:pt x="1620" y="1025"/>
                </a:lnTo>
                <a:lnTo>
                  <a:pt x="1600" y="1026"/>
                </a:lnTo>
                <a:lnTo>
                  <a:pt x="1584" y="1028"/>
                </a:lnTo>
                <a:lnTo>
                  <a:pt x="1576" y="1029"/>
                </a:lnTo>
                <a:lnTo>
                  <a:pt x="1570" y="1031"/>
                </a:lnTo>
                <a:lnTo>
                  <a:pt x="1565" y="1034"/>
                </a:lnTo>
                <a:lnTo>
                  <a:pt x="1560" y="1036"/>
                </a:lnTo>
                <a:lnTo>
                  <a:pt x="1555" y="1039"/>
                </a:lnTo>
                <a:lnTo>
                  <a:pt x="1550" y="1043"/>
                </a:lnTo>
                <a:lnTo>
                  <a:pt x="1546" y="1048"/>
                </a:lnTo>
                <a:lnTo>
                  <a:pt x="1543" y="1053"/>
                </a:lnTo>
                <a:lnTo>
                  <a:pt x="1536" y="1068"/>
                </a:lnTo>
                <a:lnTo>
                  <a:pt x="1529" y="1086"/>
                </a:lnTo>
                <a:lnTo>
                  <a:pt x="1521" y="1095"/>
                </a:lnTo>
                <a:lnTo>
                  <a:pt x="1515" y="1103"/>
                </a:lnTo>
                <a:lnTo>
                  <a:pt x="1514" y="1107"/>
                </a:lnTo>
                <a:lnTo>
                  <a:pt x="1514" y="1112"/>
                </a:lnTo>
                <a:lnTo>
                  <a:pt x="1516" y="1118"/>
                </a:lnTo>
                <a:lnTo>
                  <a:pt x="1519" y="1125"/>
                </a:lnTo>
                <a:lnTo>
                  <a:pt x="1514" y="1124"/>
                </a:lnTo>
                <a:lnTo>
                  <a:pt x="1509" y="1122"/>
                </a:lnTo>
                <a:lnTo>
                  <a:pt x="1504" y="1120"/>
                </a:lnTo>
                <a:lnTo>
                  <a:pt x="1500" y="1118"/>
                </a:lnTo>
                <a:lnTo>
                  <a:pt x="1491" y="1112"/>
                </a:lnTo>
                <a:lnTo>
                  <a:pt x="1483" y="1104"/>
                </a:lnTo>
                <a:lnTo>
                  <a:pt x="1474" y="1103"/>
                </a:lnTo>
                <a:lnTo>
                  <a:pt x="1464" y="1102"/>
                </a:lnTo>
                <a:lnTo>
                  <a:pt x="1456" y="1102"/>
                </a:lnTo>
                <a:lnTo>
                  <a:pt x="1448" y="1102"/>
                </a:lnTo>
                <a:lnTo>
                  <a:pt x="1443" y="1116"/>
                </a:lnTo>
                <a:lnTo>
                  <a:pt x="1438" y="1129"/>
                </a:lnTo>
                <a:lnTo>
                  <a:pt x="1436" y="1139"/>
                </a:lnTo>
                <a:lnTo>
                  <a:pt x="1436" y="1150"/>
                </a:lnTo>
                <a:lnTo>
                  <a:pt x="1438" y="1159"/>
                </a:lnTo>
                <a:lnTo>
                  <a:pt x="1443" y="1169"/>
                </a:lnTo>
                <a:lnTo>
                  <a:pt x="1449" y="1182"/>
                </a:lnTo>
                <a:lnTo>
                  <a:pt x="1456" y="1197"/>
                </a:lnTo>
                <a:lnTo>
                  <a:pt x="1456" y="1206"/>
                </a:lnTo>
                <a:lnTo>
                  <a:pt x="1456" y="1215"/>
                </a:lnTo>
                <a:lnTo>
                  <a:pt x="1456" y="1224"/>
                </a:lnTo>
                <a:lnTo>
                  <a:pt x="1456" y="1235"/>
                </a:lnTo>
                <a:lnTo>
                  <a:pt x="1438" y="1252"/>
                </a:lnTo>
                <a:lnTo>
                  <a:pt x="1426" y="1264"/>
                </a:lnTo>
                <a:lnTo>
                  <a:pt x="1415" y="1273"/>
                </a:lnTo>
                <a:lnTo>
                  <a:pt x="1398" y="1286"/>
                </a:lnTo>
                <a:lnTo>
                  <a:pt x="1376" y="1286"/>
                </a:lnTo>
                <a:lnTo>
                  <a:pt x="1355" y="1286"/>
                </a:lnTo>
                <a:lnTo>
                  <a:pt x="1335" y="1286"/>
                </a:lnTo>
                <a:lnTo>
                  <a:pt x="1314" y="1286"/>
                </a:lnTo>
                <a:lnTo>
                  <a:pt x="1309" y="1282"/>
                </a:lnTo>
                <a:lnTo>
                  <a:pt x="1305" y="1280"/>
                </a:lnTo>
                <a:lnTo>
                  <a:pt x="1303" y="1283"/>
                </a:lnTo>
                <a:lnTo>
                  <a:pt x="1303" y="1287"/>
                </a:lnTo>
                <a:lnTo>
                  <a:pt x="1293" y="1288"/>
                </a:lnTo>
                <a:lnTo>
                  <a:pt x="1285" y="1290"/>
                </a:lnTo>
                <a:lnTo>
                  <a:pt x="1277" y="1291"/>
                </a:lnTo>
                <a:lnTo>
                  <a:pt x="1268" y="1293"/>
                </a:lnTo>
                <a:lnTo>
                  <a:pt x="1269" y="1307"/>
                </a:lnTo>
                <a:lnTo>
                  <a:pt x="1270" y="1317"/>
                </a:lnTo>
                <a:lnTo>
                  <a:pt x="1273" y="1323"/>
                </a:lnTo>
                <a:lnTo>
                  <a:pt x="1276" y="1331"/>
                </a:lnTo>
                <a:lnTo>
                  <a:pt x="1286" y="1331"/>
                </a:lnTo>
                <a:lnTo>
                  <a:pt x="1296" y="1331"/>
                </a:lnTo>
                <a:lnTo>
                  <a:pt x="1307" y="1331"/>
                </a:lnTo>
                <a:lnTo>
                  <a:pt x="1318" y="1331"/>
                </a:lnTo>
                <a:lnTo>
                  <a:pt x="1316" y="1339"/>
                </a:lnTo>
                <a:lnTo>
                  <a:pt x="1314" y="1349"/>
                </a:lnTo>
                <a:lnTo>
                  <a:pt x="1313" y="1358"/>
                </a:lnTo>
                <a:lnTo>
                  <a:pt x="1312" y="1366"/>
                </a:lnTo>
                <a:lnTo>
                  <a:pt x="1331" y="1374"/>
                </a:lnTo>
                <a:lnTo>
                  <a:pt x="1349" y="1380"/>
                </a:lnTo>
                <a:lnTo>
                  <a:pt x="1368" y="1387"/>
                </a:lnTo>
                <a:lnTo>
                  <a:pt x="1387" y="1394"/>
                </a:lnTo>
                <a:lnTo>
                  <a:pt x="1384" y="1403"/>
                </a:lnTo>
                <a:lnTo>
                  <a:pt x="1383" y="1412"/>
                </a:lnTo>
                <a:lnTo>
                  <a:pt x="1382" y="1421"/>
                </a:lnTo>
                <a:lnTo>
                  <a:pt x="1381" y="1431"/>
                </a:lnTo>
                <a:lnTo>
                  <a:pt x="1381" y="1452"/>
                </a:lnTo>
                <a:lnTo>
                  <a:pt x="1380" y="1471"/>
                </a:lnTo>
                <a:lnTo>
                  <a:pt x="1366" y="1471"/>
                </a:lnTo>
                <a:lnTo>
                  <a:pt x="1352" y="1472"/>
                </a:lnTo>
                <a:lnTo>
                  <a:pt x="1350" y="1474"/>
                </a:lnTo>
                <a:lnTo>
                  <a:pt x="1350" y="1478"/>
                </a:lnTo>
                <a:lnTo>
                  <a:pt x="1339" y="1474"/>
                </a:lnTo>
                <a:lnTo>
                  <a:pt x="1330" y="1471"/>
                </a:lnTo>
                <a:lnTo>
                  <a:pt x="1321" y="1469"/>
                </a:lnTo>
                <a:lnTo>
                  <a:pt x="1313" y="1469"/>
                </a:lnTo>
                <a:lnTo>
                  <a:pt x="1310" y="1469"/>
                </a:lnTo>
                <a:lnTo>
                  <a:pt x="1306" y="1470"/>
                </a:lnTo>
                <a:lnTo>
                  <a:pt x="1303" y="1472"/>
                </a:lnTo>
                <a:lnTo>
                  <a:pt x="1299" y="1474"/>
                </a:lnTo>
                <a:lnTo>
                  <a:pt x="1296" y="1477"/>
                </a:lnTo>
                <a:lnTo>
                  <a:pt x="1293" y="1481"/>
                </a:lnTo>
                <a:lnTo>
                  <a:pt x="1291" y="1486"/>
                </a:lnTo>
                <a:lnTo>
                  <a:pt x="1288" y="1491"/>
                </a:lnTo>
                <a:lnTo>
                  <a:pt x="1279" y="1494"/>
                </a:lnTo>
                <a:lnTo>
                  <a:pt x="1271" y="1497"/>
                </a:lnTo>
                <a:lnTo>
                  <a:pt x="1267" y="1501"/>
                </a:lnTo>
                <a:lnTo>
                  <a:pt x="1265" y="1505"/>
                </a:lnTo>
                <a:lnTo>
                  <a:pt x="1264" y="1511"/>
                </a:lnTo>
                <a:lnTo>
                  <a:pt x="1263" y="1518"/>
                </a:lnTo>
                <a:lnTo>
                  <a:pt x="1264" y="1526"/>
                </a:lnTo>
                <a:lnTo>
                  <a:pt x="1265" y="1537"/>
                </a:lnTo>
                <a:lnTo>
                  <a:pt x="1259" y="1541"/>
                </a:lnTo>
                <a:lnTo>
                  <a:pt x="1252" y="1544"/>
                </a:lnTo>
                <a:lnTo>
                  <a:pt x="1242" y="1546"/>
                </a:lnTo>
                <a:lnTo>
                  <a:pt x="1232" y="1548"/>
                </a:lnTo>
                <a:lnTo>
                  <a:pt x="1210" y="1550"/>
                </a:lnTo>
                <a:lnTo>
                  <a:pt x="1194" y="1552"/>
                </a:lnTo>
                <a:lnTo>
                  <a:pt x="1190" y="1542"/>
                </a:lnTo>
                <a:lnTo>
                  <a:pt x="1186" y="1530"/>
                </a:lnTo>
                <a:lnTo>
                  <a:pt x="1182" y="1520"/>
                </a:lnTo>
                <a:lnTo>
                  <a:pt x="1179" y="1511"/>
                </a:lnTo>
                <a:lnTo>
                  <a:pt x="1170" y="1508"/>
                </a:lnTo>
                <a:lnTo>
                  <a:pt x="1162" y="1505"/>
                </a:lnTo>
                <a:lnTo>
                  <a:pt x="1152" y="1503"/>
                </a:lnTo>
                <a:lnTo>
                  <a:pt x="1143" y="1502"/>
                </a:lnTo>
                <a:lnTo>
                  <a:pt x="1142" y="1498"/>
                </a:lnTo>
                <a:lnTo>
                  <a:pt x="1141" y="1496"/>
                </a:lnTo>
                <a:lnTo>
                  <a:pt x="1131" y="1496"/>
                </a:lnTo>
                <a:lnTo>
                  <a:pt x="1122" y="1498"/>
                </a:lnTo>
                <a:lnTo>
                  <a:pt x="1113" y="1501"/>
                </a:lnTo>
                <a:lnTo>
                  <a:pt x="1105" y="1505"/>
                </a:lnTo>
                <a:lnTo>
                  <a:pt x="1097" y="1510"/>
                </a:lnTo>
                <a:lnTo>
                  <a:pt x="1089" y="1516"/>
                </a:lnTo>
                <a:lnTo>
                  <a:pt x="1082" y="1522"/>
                </a:lnTo>
                <a:lnTo>
                  <a:pt x="1075" y="1528"/>
                </a:lnTo>
                <a:lnTo>
                  <a:pt x="1075" y="1519"/>
                </a:lnTo>
                <a:lnTo>
                  <a:pt x="1074" y="1511"/>
                </a:lnTo>
                <a:lnTo>
                  <a:pt x="1071" y="1503"/>
                </a:lnTo>
                <a:lnTo>
                  <a:pt x="1067" y="1496"/>
                </a:lnTo>
                <a:lnTo>
                  <a:pt x="1061" y="1497"/>
                </a:lnTo>
                <a:lnTo>
                  <a:pt x="1058" y="1499"/>
                </a:lnTo>
                <a:lnTo>
                  <a:pt x="1055" y="1501"/>
                </a:lnTo>
                <a:lnTo>
                  <a:pt x="1052" y="1506"/>
                </a:lnTo>
                <a:lnTo>
                  <a:pt x="1034" y="1506"/>
                </a:lnTo>
                <a:lnTo>
                  <a:pt x="1017" y="1506"/>
                </a:lnTo>
                <a:lnTo>
                  <a:pt x="1009" y="1508"/>
                </a:lnTo>
                <a:lnTo>
                  <a:pt x="1002" y="1510"/>
                </a:lnTo>
                <a:lnTo>
                  <a:pt x="995" y="1513"/>
                </a:lnTo>
                <a:lnTo>
                  <a:pt x="987" y="1518"/>
                </a:lnTo>
                <a:lnTo>
                  <a:pt x="987" y="1530"/>
                </a:lnTo>
                <a:lnTo>
                  <a:pt x="987" y="1543"/>
                </a:lnTo>
                <a:lnTo>
                  <a:pt x="987" y="1555"/>
                </a:lnTo>
                <a:lnTo>
                  <a:pt x="987" y="1569"/>
                </a:lnTo>
                <a:lnTo>
                  <a:pt x="993" y="1575"/>
                </a:lnTo>
                <a:lnTo>
                  <a:pt x="996" y="1581"/>
                </a:lnTo>
                <a:lnTo>
                  <a:pt x="998" y="1586"/>
                </a:lnTo>
                <a:lnTo>
                  <a:pt x="998" y="1593"/>
                </a:lnTo>
                <a:lnTo>
                  <a:pt x="997" y="1597"/>
                </a:lnTo>
                <a:lnTo>
                  <a:pt x="995" y="1602"/>
                </a:lnTo>
                <a:lnTo>
                  <a:pt x="992" y="1606"/>
                </a:lnTo>
                <a:lnTo>
                  <a:pt x="987" y="1611"/>
                </a:lnTo>
                <a:lnTo>
                  <a:pt x="966" y="1627"/>
                </a:lnTo>
                <a:lnTo>
                  <a:pt x="945" y="1640"/>
                </a:lnTo>
                <a:lnTo>
                  <a:pt x="941" y="1636"/>
                </a:lnTo>
                <a:lnTo>
                  <a:pt x="938" y="1631"/>
                </a:lnTo>
                <a:lnTo>
                  <a:pt x="934" y="1626"/>
                </a:lnTo>
                <a:lnTo>
                  <a:pt x="931" y="1621"/>
                </a:lnTo>
                <a:lnTo>
                  <a:pt x="928" y="1610"/>
                </a:lnTo>
                <a:lnTo>
                  <a:pt x="927" y="1600"/>
                </a:lnTo>
                <a:lnTo>
                  <a:pt x="926" y="1577"/>
                </a:lnTo>
                <a:lnTo>
                  <a:pt x="927" y="1552"/>
                </a:lnTo>
                <a:lnTo>
                  <a:pt x="914" y="1546"/>
                </a:lnTo>
                <a:lnTo>
                  <a:pt x="901" y="1543"/>
                </a:lnTo>
                <a:lnTo>
                  <a:pt x="888" y="1542"/>
                </a:lnTo>
                <a:lnTo>
                  <a:pt x="873" y="1542"/>
                </a:lnTo>
                <a:lnTo>
                  <a:pt x="868" y="1547"/>
                </a:lnTo>
                <a:lnTo>
                  <a:pt x="864" y="1553"/>
                </a:lnTo>
                <a:lnTo>
                  <a:pt x="861" y="1558"/>
                </a:lnTo>
                <a:lnTo>
                  <a:pt x="860" y="1564"/>
                </a:lnTo>
                <a:lnTo>
                  <a:pt x="859" y="1575"/>
                </a:lnTo>
                <a:lnTo>
                  <a:pt x="860" y="1591"/>
                </a:lnTo>
                <a:lnTo>
                  <a:pt x="856" y="1591"/>
                </a:lnTo>
                <a:lnTo>
                  <a:pt x="852" y="1591"/>
                </a:lnTo>
                <a:lnTo>
                  <a:pt x="849" y="1577"/>
                </a:lnTo>
                <a:lnTo>
                  <a:pt x="844" y="1566"/>
                </a:lnTo>
                <a:lnTo>
                  <a:pt x="838" y="1554"/>
                </a:lnTo>
                <a:lnTo>
                  <a:pt x="832" y="1544"/>
                </a:lnTo>
                <a:lnTo>
                  <a:pt x="820" y="1544"/>
                </a:lnTo>
                <a:lnTo>
                  <a:pt x="810" y="1544"/>
                </a:lnTo>
                <a:lnTo>
                  <a:pt x="800" y="1544"/>
                </a:lnTo>
                <a:lnTo>
                  <a:pt x="789" y="1545"/>
                </a:lnTo>
                <a:lnTo>
                  <a:pt x="786" y="1539"/>
                </a:lnTo>
                <a:lnTo>
                  <a:pt x="784" y="1533"/>
                </a:lnTo>
                <a:close/>
              </a:path>
            </a:pathLst>
          </a:custGeom>
          <a:solidFill>
            <a:srgbClr val="62E13F"/>
          </a:solidFill>
          <a:ln w="12700" cap="flat" cmpd="sng" algn="ctr">
            <a:solidFill>
              <a:srgbClr val="808080">
                <a:lumMod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>
            <a:glow rad="38100">
              <a:schemeClr val="accent1">
                <a:lumMod val="100000"/>
              </a:schemeClr>
            </a:glow>
          </a:effectLst>
          <a:scene3d>
            <a:camera prst="orthographicFront"/>
            <a:lightRig rig="threePt" dir="t"/>
          </a:scene3d>
          <a:sp3d>
            <a:bevelT w="0" h="0"/>
          </a:sp3d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3" name="Freeform 240">
            <a:extLst>
              <a:ext uri="{FF2B5EF4-FFF2-40B4-BE49-F238E27FC236}">
                <a16:creationId xmlns:a16="http://schemas.microsoft.com/office/drawing/2014/main" id="{21967AA0-F40A-461A-949E-4789594568F9}"/>
              </a:ext>
            </a:extLst>
          </p:cNvPr>
          <p:cNvSpPr>
            <a:spLocks/>
          </p:cNvSpPr>
          <p:nvPr/>
        </p:nvSpPr>
        <p:spPr bwMode="auto">
          <a:xfrm>
            <a:off x="8013536" y="4608031"/>
            <a:ext cx="527274" cy="702463"/>
          </a:xfrm>
          <a:custGeom>
            <a:avLst/>
            <a:gdLst>
              <a:gd name="T0" fmla="*/ 2147483646 w 1309"/>
              <a:gd name="T1" fmla="*/ 2147483646 h 1747"/>
              <a:gd name="T2" fmla="*/ 2147483646 w 1309"/>
              <a:gd name="T3" fmla="*/ 2147483646 h 1747"/>
              <a:gd name="T4" fmla="*/ 2147483646 w 1309"/>
              <a:gd name="T5" fmla="*/ 2147483646 h 1747"/>
              <a:gd name="T6" fmla="*/ 2147483646 w 1309"/>
              <a:gd name="T7" fmla="*/ 2147483646 h 1747"/>
              <a:gd name="T8" fmla="*/ 2147483646 w 1309"/>
              <a:gd name="T9" fmla="*/ 2147483646 h 1747"/>
              <a:gd name="T10" fmla="*/ 2147483646 w 1309"/>
              <a:gd name="T11" fmla="*/ 2147483646 h 1747"/>
              <a:gd name="T12" fmla="*/ 2147483646 w 1309"/>
              <a:gd name="T13" fmla="*/ 2147483646 h 1747"/>
              <a:gd name="T14" fmla="*/ 2147483646 w 1309"/>
              <a:gd name="T15" fmla="*/ 2147483646 h 1747"/>
              <a:gd name="T16" fmla="*/ 2147483646 w 1309"/>
              <a:gd name="T17" fmla="*/ 2147483646 h 1747"/>
              <a:gd name="T18" fmla="*/ 2147483646 w 1309"/>
              <a:gd name="T19" fmla="*/ 2147483646 h 1747"/>
              <a:gd name="T20" fmla="*/ 2147483646 w 1309"/>
              <a:gd name="T21" fmla="*/ 2147483646 h 1747"/>
              <a:gd name="T22" fmla="*/ 2147483646 w 1309"/>
              <a:gd name="T23" fmla="*/ 2147483646 h 1747"/>
              <a:gd name="T24" fmla="*/ 2147483646 w 1309"/>
              <a:gd name="T25" fmla="*/ 2147483646 h 1747"/>
              <a:gd name="T26" fmla="*/ 2147483646 w 1309"/>
              <a:gd name="T27" fmla="*/ 2147483646 h 1747"/>
              <a:gd name="T28" fmla="*/ 2147483646 w 1309"/>
              <a:gd name="T29" fmla="*/ 2147483646 h 1747"/>
              <a:gd name="T30" fmla="*/ 2147483646 w 1309"/>
              <a:gd name="T31" fmla="*/ 2147483646 h 1747"/>
              <a:gd name="T32" fmla="*/ 2147483646 w 1309"/>
              <a:gd name="T33" fmla="*/ 2147483646 h 1747"/>
              <a:gd name="T34" fmla="*/ 2147483646 w 1309"/>
              <a:gd name="T35" fmla="*/ 2147483646 h 1747"/>
              <a:gd name="T36" fmla="*/ 2147483646 w 1309"/>
              <a:gd name="T37" fmla="*/ 2147483646 h 1747"/>
              <a:gd name="T38" fmla="*/ 2147483646 w 1309"/>
              <a:gd name="T39" fmla="*/ 2147483646 h 1747"/>
              <a:gd name="T40" fmla="*/ 2147483646 w 1309"/>
              <a:gd name="T41" fmla="*/ 2147483646 h 1747"/>
              <a:gd name="T42" fmla="*/ 2147483646 w 1309"/>
              <a:gd name="T43" fmla="*/ 2147483646 h 1747"/>
              <a:gd name="T44" fmla="*/ 2147483646 w 1309"/>
              <a:gd name="T45" fmla="*/ 2147483646 h 1747"/>
              <a:gd name="T46" fmla="*/ 2147483646 w 1309"/>
              <a:gd name="T47" fmla="*/ 2147483646 h 1747"/>
              <a:gd name="T48" fmla="*/ 2147483646 w 1309"/>
              <a:gd name="T49" fmla="*/ 2147483646 h 1747"/>
              <a:gd name="T50" fmla="*/ 2147483646 w 1309"/>
              <a:gd name="T51" fmla="*/ 2147483646 h 1747"/>
              <a:gd name="T52" fmla="*/ 2147483646 w 1309"/>
              <a:gd name="T53" fmla="*/ 2147483646 h 1747"/>
              <a:gd name="T54" fmla="*/ 2147483646 w 1309"/>
              <a:gd name="T55" fmla="*/ 2147483646 h 1747"/>
              <a:gd name="T56" fmla="*/ 2147483646 w 1309"/>
              <a:gd name="T57" fmla="*/ 2147483646 h 1747"/>
              <a:gd name="T58" fmla="*/ 2147483646 w 1309"/>
              <a:gd name="T59" fmla="*/ 2147483646 h 1747"/>
              <a:gd name="T60" fmla="*/ 2147483646 w 1309"/>
              <a:gd name="T61" fmla="*/ 2147483646 h 1747"/>
              <a:gd name="T62" fmla="*/ 2147483646 w 1309"/>
              <a:gd name="T63" fmla="*/ 2147483646 h 1747"/>
              <a:gd name="T64" fmla="*/ 2147483646 w 1309"/>
              <a:gd name="T65" fmla="*/ 2147483646 h 1747"/>
              <a:gd name="T66" fmla="*/ 2147483646 w 1309"/>
              <a:gd name="T67" fmla="*/ 2147483646 h 1747"/>
              <a:gd name="T68" fmla="*/ 2147483646 w 1309"/>
              <a:gd name="T69" fmla="*/ 2147483646 h 1747"/>
              <a:gd name="T70" fmla="*/ 2147483646 w 1309"/>
              <a:gd name="T71" fmla="*/ 2147483646 h 1747"/>
              <a:gd name="T72" fmla="*/ 2147483646 w 1309"/>
              <a:gd name="T73" fmla="*/ 2147483646 h 1747"/>
              <a:gd name="T74" fmla="*/ 2147483646 w 1309"/>
              <a:gd name="T75" fmla="*/ 2147483646 h 1747"/>
              <a:gd name="T76" fmla="*/ 2147483646 w 1309"/>
              <a:gd name="T77" fmla="*/ 2147483646 h 1747"/>
              <a:gd name="T78" fmla="*/ 2147483646 w 1309"/>
              <a:gd name="T79" fmla="*/ 2147483646 h 1747"/>
              <a:gd name="T80" fmla="*/ 2147483646 w 1309"/>
              <a:gd name="T81" fmla="*/ 2147483646 h 1747"/>
              <a:gd name="T82" fmla="*/ 2147483646 w 1309"/>
              <a:gd name="T83" fmla="*/ 2147483646 h 1747"/>
              <a:gd name="T84" fmla="*/ 2147483646 w 1309"/>
              <a:gd name="T85" fmla="*/ 2147483646 h 1747"/>
              <a:gd name="T86" fmla="*/ 2147483646 w 1309"/>
              <a:gd name="T87" fmla="*/ 2147483646 h 1747"/>
              <a:gd name="T88" fmla="*/ 2147483646 w 1309"/>
              <a:gd name="T89" fmla="*/ 2147483646 h 1747"/>
              <a:gd name="T90" fmla="*/ 2147483646 w 1309"/>
              <a:gd name="T91" fmla="*/ 2147483646 h 1747"/>
              <a:gd name="T92" fmla="*/ 2147483646 w 1309"/>
              <a:gd name="T93" fmla="*/ 2147483646 h 1747"/>
              <a:gd name="T94" fmla="*/ 2147483646 w 1309"/>
              <a:gd name="T95" fmla="*/ 2147483646 h 1747"/>
              <a:gd name="T96" fmla="*/ 2147483646 w 1309"/>
              <a:gd name="T97" fmla="*/ 2147483646 h 1747"/>
              <a:gd name="T98" fmla="*/ 2147483646 w 1309"/>
              <a:gd name="T99" fmla="*/ 2147483646 h 1747"/>
              <a:gd name="T100" fmla="*/ 2147483646 w 1309"/>
              <a:gd name="T101" fmla="*/ 2147483646 h 1747"/>
              <a:gd name="T102" fmla="*/ 2147483646 w 1309"/>
              <a:gd name="T103" fmla="*/ 2147483646 h 1747"/>
              <a:gd name="T104" fmla="*/ 2147483646 w 1309"/>
              <a:gd name="T105" fmla="*/ 2147483646 h 1747"/>
              <a:gd name="T106" fmla="*/ 2147483646 w 1309"/>
              <a:gd name="T107" fmla="*/ 2147483646 h 1747"/>
              <a:gd name="T108" fmla="*/ 2147483646 w 1309"/>
              <a:gd name="T109" fmla="*/ 2147483646 h 1747"/>
              <a:gd name="T110" fmla="*/ 2147483646 w 1309"/>
              <a:gd name="T111" fmla="*/ 2147483646 h 1747"/>
              <a:gd name="T112" fmla="*/ 2147483646 w 1309"/>
              <a:gd name="T113" fmla="*/ 2147483646 h 1747"/>
              <a:gd name="T114" fmla="*/ 2147483646 w 1309"/>
              <a:gd name="T115" fmla="*/ 2147483646 h 1747"/>
              <a:gd name="T116" fmla="*/ 2147483646 w 1309"/>
              <a:gd name="T117" fmla="*/ 2147483646 h 1747"/>
              <a:gd name="T118" fmla="*/ 2147483646 w 1309"/>
              <a:gd name="T119" fmla="*/ 2147483646 h 1747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1309"/>
              <a:gd name="T181" fmla="*/ 0 h 1747"/>
              <a:gd name="T182" fmla="*/ 1309 w 1309"/>
              <a:gd name="T183" fmla="*/ 1747 h 1747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1309" h="1747">
                <a:moveTo>
                  <a:pt x="240" y="464"/>
                </a:moveTo>
                <a:lnTo>
                  <a:pt x="242" y="460"/>
                </a:lnTo>
                <a:lnTo>
                  <a:pt x="242" y="450"/>
                </a:lnTo>
                <a:lnTo>
                  <a:pt x="243" y="434"/>
                </a:lnTo>
                <a:lnTo>
                  <a:pt x="243" y="417"/>
                </a:lnTo>
                <a:lnTo>
                  <a:pt x="243" y="399"/>
                </a:lnTo>
                <a:lnTo>
                  <a:pt x="242" y="383"/>
                </a:lnTo>
                <a:lnTo>
                  <a:pt x="242" y="373"/>
                </a:lnTo>
                <a:lnTo>
                  <a:pt x="240" y="369"/>
                </a:lnTo>
                <a:lnTo>
                  <a:pt x="238" y="363"/>
                </a:lnTo>
                <a:lnTo>
                  <a:pt x="235" y="358"/>
                </a:lnTo>
                <a:lnTo>
                  <a:pt x="231" y="353"/>
                </a:lnTo>
                <a:lnTo>
                  <a:pt x="227" y="350"/>
                </a:lnTo>
                <a:lnTo>
                  <a:pt x="218" y="344"/>
                </a:lnTo>
                <a:lnTo>
                  <a:pt x="208" y="340"/>
                </a:lnTo>
                <a:lnTo>
                  <a:pt x="197" y="335"/>
                </a:lnTo>
                <a:lnTo>
                  <a:pt x="189" y="330"/>
                </a:lnTo>
                <a:lnTo>
                  <a:pt x="185" y="325"/>
                </a:lnTo>
                <a:lnTo>
                  <a:pt x="182" y="321"/>
                </a:lnTo>
                <a:lnTo>
                  <a:pt x="179" y="315"/>
                </a:lnTo>
                <a:lnTo>
                  <a:pt x="176" y="309"/>
                </a:lnTo>
                <a:lnTo>
                  <a:pt x="187" y="305"/>
                </a:lnTo>
                <a:lnTo>
                  <a:pt x="196" y="300"/>
                </a:lnTo>
                <a:lnTo>
                  <a:pt x="207" y="295"/>
                </a:lnTo>
                <a:lnTo>
                  <a:pt x="216" y="291"/>
                </a:lnTo>
                <a:lnTo>
                  <a:pt x="215" y="283"/>
                </a:lnTo>
                <a:lnTo>
                  <a:pt x="213" y="275"/>
                </a:lnTo>
                <a:lnTo>
                  <a:pt x="209" y="267"/>
                </a:lnTo>
                <a:lnTo>
                  <a:pt x="204" y="261"/>
                </a:lnTo>
                <a:lnTo>
                  <a:pt x="200" y="255"/>
                </a:lnTo>
                <a:lnTo>
                  <a:pt x="196" y="249"/>
                </a:lnTo>
                <a:lnTo>
                  <a:pt x="193" y="241"/>
                </a:lnTo>
                <a:lnTo>
                  <a:pt x="192" y="235"/>
                </a:lnTo>
                <a:lnTo>
                  <a:pt x="202" y="228"/>
                </a:lnTo>
                <a:lnTo>
                  <a:pt x="212" y="222"/>
                </a:lnTo>
                <a:lnTo>
                  <a:pt x="222" y="214"/>
                </a:lnTo>
                <a:lnTo>
                  <a:pt x="232" y="208"/>
                </a:lnTo>
                <a:lnTo>
                  <a:pt x="232" y="182"/>
                </a:lnTo>
                <a:lnTo>
                  <a:pt x="232" y="155"/>
                </a:lnTo>
                <a:lnTo>
                  <a:pt x="232" y="129"/>
                </a:lnTo>
                <a:lnTo>
                  <a:pt x="232" y="103"/>
                </a:lnTo>
                <a:lnTo>
                  <a:pt x="226" y="101"/>
                </a:lnTo>
                <a:lnTo>
                  <a:pt x="220" y="100"/>
                </a:lnTo>
                <a:lnTo>
                  <a:pt x="220" y="89"/>
                </a:lnTo>
                <a:lnTo>
                  <a:pt x="220" y="78"/>
                </a:lnTo>
                <a:lnTo>
                  <a:pt x="227" y="76"/>
                </a:lnTo>
                <a:lnTo>
                  <a:pt x="234" y="75"/>
                </a:lnTo>
                <a:lnTo>
                  <a:pt x="239" y="73"/>
                </a:lnTo>
                <a:lnTo>
                  <a:pt x="243" y="70"/>
                </a:lnTo>
                <a:lnTo>
                  <a:pt x="246" y="67"/>
                </a:lnTo>
                <a:lnTo>
                  <a:pt x="248" y="63"/>
                </a:lnTo>
                <a:lnTo>
                  <a:pt x="249" y="57"/>
                </a:lnTo>
                <a:lnTo>
                  <a:pt x="251" y="49"/>
                </a:lnTo>
                <a:lnTo>
                  <a:pt x="257" y="48"/>
                </a:lnTo>
                <a:lnTo>
                  <a:pt x="264" y="48"/>
                </a:lnTo>
                <a:lnTo>
                  <a:pt x="271" y="31"/>
                </a:lnTo>
                <a:lnTo>
                  <a:pt x="275" y="20"/>
                </a:lnTo>
                <a:lnTo>
                  <a:pt x="279" y="11"/>
                </a:lnTo>
                <a:lnTo>
                  <a:pt x="286" y="0"/>
                </a:lnTo>
                <a:lnTo>
                  <a:pt x="302" y="1"/>
                </a:lnTo>
                <a:lnTo>
                  <a:pt x="314" y="3"/>
                </a:lnTo>
                <a:lnTo>
                  <a:pt x="321" y="5"/>
                </a:lnTo>
                <a:lnTo>
                  <a:pt x="326" y="7"/>
                </a:lnTo>
                <a:lnTo>
                  <a:pt x="331" y="10"/>
                </a:lnTo>
                <a:lnTo>
                  <a:pt x="335" y="13"/>
                </a:lnTo>
                <a:lnTo>
                  <a:pt x="342" y="19"/>
                </a:lnTo>
                <a:lnTo>
                  <a:pt x="348" y="28"/>
                </a:lnTo>
                <a:lnTo>
                  <a:pt x="352" y="37"/>
                </a:lnTo>
                <a:lnTo>
                  <a:pt x="354" y="46"/>
                </a:lnTo>
                <a:lnTo>
                  <a:pt x="355" y="57"/>
                </a:lnTo>
                <a:lnTo>
                  <a:pt x="356" y="68"/>
                </a:lnTo>
                <a:lnTo>
                  <a:pt x="355" y="80"/>
                </a:lnTo>
                <a:lnTo>
                  <a:pt x="353" y="91"/>
                </a:lnTo>
                <a:lnTo>
                  <a:pt x="348" y="115"/>
                </a:lnTo>
                <a:lnTo>
                  <a:pt x="340" y="137"/>
                </a:lnTo>
                <a:lnTo>
                  <a:pt x="347" y="151"/>
                </a:lnTo>
                <a:lnTo>
                  <a:pt x="354" y="166"/>
                </a:lnTo>
                <a:lnTo>
                  <a:pt x="356" y="173"/>
                </a:lnTo>
                <a:lnTo>
                  <a:pt x="359" y="180"/>
                </a:lnTo>
                <a:lnTo>
                  <a:pt x="360" y="187"/>
                </a:lnTo>
                <a:lnTo>
                  <a:pt x="361" y="196"/>
                </a:lnTo>
                <a:lnTo>
                  <a:pt x="363" y="196"/>
                </a:lnTo>
                <a:lnTo>
                  <a:pt x="367" y="198"/>
                </a:lnTo>
                <a:lnTo>
                  <a:pt x="367" y="205"/>
                </a:lnTo>
                <a:lnTo>
                  <a:pt x="368" y="212"/>
                </a:lnTo>
                <a:lnTo>
                  <a:pt x="371" y="212"/>
                </a:lnTo>
                <a:lnTo>
                  <a:pt x="376" y="212"/>
                </a:lnTo>
                <a:lnTo>
                  <a:pt x="379" y="219"/>
                </a:lnTo>
                <a:lnTo>
                  <a:pt x="383" y="225"/>
                </a:lnTo>
                <a:lnTo>
                  <a:pt x="388" y="230"/>
                </a:lnTo>
                <a:lnTo>
                  <a:pt x="394" y="234"/>
                </a:lnTo>
                <a:lnTo>
                  <a:pt x="400" y="238"/>
                </a:lnTo>
                <a:lnTo>
                  <a:pt x="407" y="241"/>
                </a:lnTo>
                <a:lnTo>
                  <a:pt x="414" y="244"/>
                </a:lnTo>
                <a:lnTo>
                  <a:pt x="420" y="247"/>
                </a:lnTo>
                <a:lnTo>
                  <a:pt x="436" y="250"/>
                </a:lnTo>
                <a:lnTo>
                  <a:pt x="451" y="253"/>
                </a:lnTo>
                <a:lnTo>
                  <a:pt x="467" y="255"/>
                </a:lnTo>
                <a:lnTo>
                  <a:pt x="481" y="256"/>
                </a:lnTo>
                <a:lnTo>
                  <a:pt x="492" y="251"/>
                </a:lnTo>
                <a:lnTo>
                  <a:pt x="500" y="244"/>
                </a:lnTo>
                <a:lnTo>
                  <a:pt x="508" y="237"/>
                </a:lnTo>
                <a:lnTo>
                  <a:pt x="516" y="231"/>
                </a:lnTo>
                <a:lnTo>
                  <a:pt x="522" y="224"/>
                </a:lnTo>
                <a:lnTo>
                  <a:pt x="528" y="217"/>
                </a:lnTo>
                <a:lnTo>
                  <a:pt x="532" y="210"/>
                </a:lnTo>
                <a:lnTo>
                  <a:pt x="537" y="202"/>
                </a:lnTo>
                <a:lnTo>
                  <a:pt x="545" y="186"/>
                </a:lnTo>
                <a:lnTo>
                  <a:pt x="552" y="169"/>
                </a:lnTo>
                <a:lnTo>
                  <a:pt x="558" y="149"/>
                </a:lnTo>
                <a:lnTo>
                  <a:pt x="565" y="128"/>
                </a:lnTo>
                <a:lnTo>
                  <a:pt x="571" y="120"/>
                </a:lnTo>
                <a:lnTo>
                  <a:pt x="577" y="113"/>
                </a:lnTo>
                <a:lnTo>
                  <a:pt x="583" y="104"/>
                </a:lnTo>
                <a:lnTo>
                  <a:pt x="589" y="97"/>
                </a:lnTo>
                <a:lnTo>
                  <a:pt x="605" y="97"/>
                </a:lnTo>
                <a:lnTo>
                  <a:pt x="622" y="96"/>
                </a:lnTo>
                <a:lnTo>
                  <a:pt x="639" y="96"/>
                </a:lnTo>
                <a:lnTo>
                  <a:pt x="656" y="96"/>
                </a:lnTo>
                <a:lnTo>
                  <a:pt x="665" y="105"/>
                </a:lnTo>
                <a:lnTo>
                  <a:pt x="671" y="111"/>
                </a:lnTo>
                <a:lnTo>
                  <a:pt x="677" y="115"/>
                </a:lnTo>
                <a:lnTo>
                  <a:pt x="687" y="119"/>
                </a:lnTo>
                <a:lnTo>
                  <a:pt x="687" y="136"/>
                </a:lnTo>
                <a:lnTo>
                  <a:pt x="688" y="153"/>
                </a:lnTo>
                <a:lnTo>
                  <a:pt x="689" y="171"/>
                </a:lnTo>
                <a:lnTo>
                  <a:pt x="690" y="188"/>
                </a:lnTo>
                <a:lnTo>
                  <a:pt x="708" y="188"/>
                </a:lnTo>
                <a:lnTo>
                  <a:pt x="727" y="188"/>
                </a:lnTo>
                <a:lnTo>
                  <a:pt x="746" y="188"/>
                </a:lnTo>
                <a:lnTo>
                  <a:pt x="765" y="188"/>
                </a:lnTo>
                <a:lnTo>
                  <a:pt x="771" y="176"/>
                </a:lnTo>
                <a:lnTo>
                  <a:pt x="774" y="166"/>
                </a:lnTo>
                <a:lnTo>
                  <a:pt x="777" y="158"/>
                </a:lnTo>
                <a:lnTo>
                  <a:pt x="781" y="153"/>
                </a:lnTo>
                <a:lnTo>
                  <a:pt x="783" y="151"/>
                </a:lnTo>
                <a:lnTo>
                  <a:pt x="785" y="150"/>
                </a:lnTo>
                <a:lnTo>
                  <a:pt x="788" y="148"/>
                </a:lnTo>
                <a:lnTo>
                  <a:pt x="791" y="148"/>
                </a:lnTo>
                <a:lnTo>
                  <a:pt x="801" y="147"/>
                </a:lnTo>
                <a:lnTo>
                  <a:pt x="813" y="147"/>
                </a:lnTo>
                <a:lnTo>
                  <a:pt x="811" y="160"/>
                </a:lnTo>
                <a:lnTo>
                  <a:pt x="809" y="175"/>
                </a:lnTo>
                <a:lnTo>
                  <a:pt x="859" y="181"/>
                </a:lnTo>
                <a:lnTo>
                  <a:pt x="886" y="184"/>
                </a:lnTo>
                <a:lnTo>
                  <a:pt x="899" y="186"/>
                </a:lnTo>
                <a:lnTo>
                  <a:pt x="909" y="189"/>
                </a:lnTo>
                <a:lnTo>
                  <a:pt x="910" y="204"/>
                </a:lnTo>
                <a:lnTo>
                  <a:pt x="911" y="219"/>
                </a:lnTo>
                <a:lnTo>
                  <a:pt x="912" y="233"/>
                </a:lnTo>
                <a:lnTo>
                  <a:pt x="913" y="248"/>
                </a:lnTo>
                <a:lnTo>
                  <a:pt x="924" y="261"/>
                </a:lnTo>
                <a:lnTo>
                  <a:pt x="937" y="271"/>
                </a:lnTo>
                <a:lnTo>
                  <a:pt x="948" y="282"/>
                </a:lnTo>
                <a:lnTo>
                  <a:pt x="961" y="290"/>
                </a:lnTo>
                <a:lnTo>
                  <a:pt x="974" y="297"/>
                </a:lnTo>
                <a:lnTo>
                  <a:pt x="988" y="303"/>
                </a:lnTo>
                <a:lnTo>
                  <a:pt x="1004" y="308"/>
                </a:lnTo>
                <a:lnTo>
                  <a:pt x="1021" y="311"/>
                </a:lnTo>
                <a:lnTo>
                  <a:pt x="1027" y="320"/>
                </a:lnTo>
                <a:lnTo>
                  <a:pt x="1034" y="328"/>
                </a:lnTo>
                <a:lnTo>
                  <a:pt x="1041" y="335"/>
                </a:lnTo>
                <a:lnTo>
                  <a:pt x="1049" y="340"/>
                </a:lnTo>
                <a:lnTo>
                  <a:pt x="1065" y="350"/>
                </a:lnTo>
                <a:lnTo>
                  <a:pt x="1086" y="361"/>
                </a:lnTo>
                <a:lnTo>
                  <a:pt x="1088" y="369"/>
                </a:lnTo>
                <a:lnTo>
                  <a:pt x="1092" y="375"/>
                </a:lnTo>
                <a:lnTo>
                  <a:pt x="1097" y="381"/>
                </a:lnTo>
                <a:lnTo>
                  <a:pt x="1104" y="388"/>
                </a:lnTo>
                <a:lnTo>
                  <a:pt x="1105" y="397"/>
                </a:lnTo>
                <a:lnTo>
                  <a:pt x="1106" y="405"/>
                </a:lnTo>
                <a:lnTo>
                  <a:pt x="1109" y="412"/>
                </a:lnTo>
                <a:lnTo>
                  <a:pt x="1112" y="420"/>
                </a:lnTo>
                <a:lnTo>
                  <a:pt x="1117" y="425"/>
                </a:lnTo>
                <a:lnTo>
                  <a:pt x="1122" y="431"/>
                </a:lnTo>
                <a:lnTo>
                  <a:pt x="1128" y="435"/>
                </a:lnTo>
                <a:lnTo>
                  <a:pt x="1136" y="440"/>
                </a:lnTo>
                <a:lnTo>
                  <a:pt x="1156" y="442"/>
                </a:lnTo>
                <a:lnTo>
                  <a:pt x="1177" y="443"/>
                </a:lnTo>
                <a:lnTo>
                  <a:pt x="1198" y="444"/>
                </a:lnTo>
                <a:lnTo>
                  <a:pt x="1220" y="445"/>
                </a:lnTo>
                <a:lnTo>
                  <a:pt x="1232" y="448"/>
                </a:lnTo>
                <a:lnTo>
                  <a:pt x="1243" y="451"/>
                </a:lnTo>
                <a:lnTo>
                  <a:pt x="1255" y="455"/>
                </a:lnTo>
                <a:lnTo>
                  <a:pt x="1266" y="461"/>
                </a:lnTo>
                <a:lnTo>
                  <a:pt x="1288" y="474"/>
                </a:lnTo>
                <a:lnTo>
                  <a:pt x="1309" y="487"/>
                </a:lnTo>
                <a:lnTo>
                  <a:pt x="1298" y="510"/>
                </a:lnTo>
                <a:lnTo>
                  <a:pt x="1286" y="535"/>
                </a:lnTo>
                <a:lnTo>
                  <a:pt x="1280" y="547"/>
                </a:lnTo>
                <a:lnTo>
                  <a:pt x="1276" y="560"/>
                </a:lnTo>
                <a:lnTo>
                  <a:pt x="1273" y="572"/>
                </a:lnTo>
                <a:lnTo>
                  <a:pt x="1270" y="585"/>
                </a:lnTo>
                <a:lnTo>
                  <a:pt x="1282" y="591"/>
                </a:lnTo>
                <a:lnTo>
                  <a:pt x="1292" y="597"/>
                </a:lnTo>
                <a:lnTo>
                  <a:pt x="1286" y="629"/>
                </a:lnTo>
                <a:lnTo>
                  <a:pt x="1280" y="655"/>
                </a:lnTo>
                <a:lnTo>
                  <a:pt x="1279" y="668"/>
                </a:lnTo>
                <a:lnTo>
                  <a:pt x="1280" y="680"/>
                </a:lnTo>
                <a:lnTo>
                  <a:pt x="1281" y="686"/>
                </a:lnTo>
                <a:lnTo>
                  <a:pt x="1283" y="693"/>
                </a:lnTo>
                <a:lnTo>
                  <a:pt x="1285" y="700"/>
                </a:lnTo>
                <a:lnTo>
                  <a:pt x="1289" y="707"/>
                </a:lnTo>
                <a:lnTo>
                  <a:pt x="1288" y="722"/>
                </a:lnTo>
                <a:lnTo>
                  <a:pt x="1288" y="735"/>
                </a:lnTo>
                <a:lnTo>
                  <a:pt x="1280" y="737"/>
                </a:lnTo>
                <a:lnTo>
                  <a:pt x="1273" y="740"/>
                </a:lnTo>
                <a:lnTo>
                  <a:pt x="1266" y="743"/>
                </a:lnTo>
                <a:lnTo>
                  <a:pt x="1260" y="748"/>
                </a:lnTo>
                <a:lnTo>
                  <a:pt x="1255" y="752"/>
                </a:lnTo>
                <a:lnTo>
                  <a:pt x="1250" y="756"/>
                </a:lnTo>
                <a:lnTo>
                  <a:pt x="1245" y="761"/>
                </a:lnTo>
                <a:lnTo>
                  <a:pt x="1240" y="766"/>
                </a:lnTo>
                <a:lnTo>
                  <a:pt x="1236" y="771"/>
                </a:lnTo>
                <a:lnTo>
                  <a:pt x="1233" y="778"/>
                </a:lnTo>
                <a:lnTo>
                  <a:pt x="1231" y="784"/>
                </a:lnTo>
                <a:lnTo>
                  <a:pt x="1228" y="791"/>
                </a:lnTo>
                <a:lnTo>
                  <a:pt x="1227" y="797"/>
                </a:lnTo>
                <a:lnTo>
                  <a:pt x="1226" y="805"/>
                </a:lnTo>
                <a:lnTo>
                  <a:pt x="1225" y="812"/>
                </a:lnTo>
                <a:lnTo>
                  <a:pt x="1225" y="819"/>
                </a:lnTo>
                <a:lnTo>
                  <a:pt x="1229" y="823"/>
                </a:lnTo>
                <a:lnTo>
                  <a:pt x="1231" y="828"/>
                </a:lnTo>
                <a:lnTo>
                  <a:pt x="1233" y="836"/>
                </a:lnTo>
                <a:lnTo>
                  <a:pt x="1236" y="849"/>
                </a:lnTo>
                <a:lnTo>
                  <a:pt x="1226" y="849"/>
                </a:lnTo>
                <a:lnTo>
                  <a:pt x="1214" y="849"/>
                </a:lnTo>
                <a:lnTo>
                  <a:pt x="1204" y="849"/>
                </a:lnTo>
                <a:lnTo>
                  <a:pt x="1194" y="850"/>
                </a:lnTo>
                <a:lnTo>
                  <a:pt x="1194" y="861"/>
                </a:lnTo>
                <a:lnTo>
                  <a:pt x="1194" y="872"/>
                </a:lnTo>
                <a:lnTo>
                  <a:pt x="1194" y="882"/>
                </a:lnTo>
                <a:lnTo>
                  <a:pt x="1195" y="893"/>
                </a:lnTo>
                <a:lnTo>
                  <a:pt x="1182" y="901"/>
                </a:lnTo>
                <a:lnTo>
                  <a:pt x="1172" y="910"/>
                </a:lnTo>
                <a:lnTo>
                  <a:pt x="1173" y="922"/>
                </a:lnTo>
                <a:lnTo>
                  <a:pt x="1174" y="934"/>
                </a:lnTo>
                <a:lnTo>
                  <a:pt x="1174" y="947"/>
                </a:lnTo>
                <a:lnTo>
                  <a:pt x="1175" y="959"/>
                </a:lnTo>
                <a:lnTo>
                  <a:pt x="1156" y="969"/>
                </a:lnTo>
                <a:lnTo>
                  <a:pt x="1139" y="979"/>
                </a:lnTo>
                <a:lnTo>
                  <a:pt x="1130" y="984"/>
                </a:lnTo>
                <a:lnTo>
                  <a:pt x="1122" y="990"/>
                </a:lnTo>
                <a:lnTo>
                  <a:pt x="1114" y="996"/>
                </a:lnTo>
                <a:lnTo>
                  <a:pt x="1107" y="1005"/>
                </a:lnTo>
                <a:lnTo>
                  <a:pt x="1100" y="1001"/>
                </a:lnTo>
                <a:lnTo>
                  <a:pt x="1093" y="996"/>
                </a:lnTo>
                <a:lnTo>
                  <a:pt x="1087" y="993"/>
                </a:lnTo>
                <a:lnTo>
                  <a:pt x="1081" y="991"/>
                </a:lnTo>
                <a:lnTo>
                  <a:pt x="1066" y="988"/>
                </a:lnTo>
                <a:lnTo>
                  <a:pt x="1052" y="986"/>
                </a:lnTo>
                <a:lnTo>
                  <a:pt x="1023" y="984"/>
                </a:lnTo>
                <a:lnTo>
                  <a:pt x="993" y="983"/>
                </a:lnTo>
                <a:lnTo>
                  <a:pt x="989" y="971"/>
                </a:lnTo>
                <a:lnTo>
                  <a:pt x="985" y="958"/>
                </a:lnTo>
                <a:lnTo>
                  <a:pt x="979" y="958"/>
                </a:lnTo>
                <a:lnTo>
                  <a:pt x="974" y="958"/>
                </a:lnTo>
                <a:lnTo>
                  <a:pt x="968" y="959"/>
                </a:lnTo>
                <a:lnTo>
                  <a:pt x="962" y="961"/>
                </a:lnTo>
                <a:lnTo>
                  <a:pt x="952" y="966"/>
                </a:lnTo>
                <a:lnTo>
                  <a:pt x="943" y="973"/>
                </a:lnTo>
                <a:lnTo>
                  <a:pt x="924" y="988"/>
                </a:lnTo>
                <a:lnTo>
                  <a:pt x="906" y="1005"/>
                </a:lnTo>
                <a:lnTo>
                  <a:pt x="900" y="996"/>
                </a:lnTo>
                <a:lnTo>
                  <a:pt x="895" y="991"/>
                </a:lnTo>
                <a:lnTo>
                  <a:pt x="893" y="988"/>
                </a:lnTo>
                <a:lnTo>
                  <a:pt x="890" y="986"/>
                </a:lnTo>
                <a:lnTo>
                  <a:pt x="887" y="984"/>
                </a:lnTo>
                <a:lnTo>
                  <a:pt x="882" y="983"/>
                </a:lnTo>
                <a:lnTo>
                  <a:pt x="881" y="976"/>
                </a:lnTo>
                <a:lnTo>
                  <a:pt x="880" y="971"/>
                </a:lnTo>
                <a:lnTo>
                  <a:pt x="876" y="966"/>
                </a:lnTo>
                <a:lnTo>
                  <a:pt x="872" y="963"/>
                </a:lnTo>
                <a:lnTo>
                  <a:pt x="863" y="959"/>
                </a:lnTo>
                <a:lnTo>
                  <a:pt x="852" y="956"/>
                </a:lnTo>
                <a:lnTo>
                  <a:pt x="837" y="969"/>
                </a:lnTo>
                <a:lnTo>
                  <a:pt x="825" y="983"/>
                </a:lnTo>
                <a:lnTo>
                  <a:pt x="821" y="993"/>
                </a:lnTo>
                <a:lnTo>
                  <a:pt x="817" y="1002"/>
                </a:lnTo>
                <a:lnTo>
                  <a:pt x="814" y="1009"/>
                </a:lnTo>
                <a:lnTo>
                  <a:pt x="809" y="1015"/>
                </a:lnTo>
                <a:lnTo>
                  <a:pt x="804" y="1020"/>
                </a:lnTo>
                <a:lnTo>
                  <a:pt x="799" y="1024"/>
                </a:lnTo>
                <a:lnTo>
                  <a:pt x="792" y="1028"/>
                </a:lnTo>
                <a:lnTo>
                  <a:pt x="786" y="1030"/>
                </a:lnTo>
                <a:lnTo>
                  <a:pt x="780" y="1031"/>
                </a:lnTo>
                <a:lnTo>
                  <a:pt x="773" y="1032"/>
                </a:lnTo>
                <a:lnTo>
                  <a:pt x="765" y="1032"/>
                </a:lnTo>
                <a:lnTo>
                  <a:pt x="758" y="1031"/>
                </a:lnTo>
                <a:lnTo>
                  <a:pt x="742" y="1028"/>
                </a:lnTo>
                <a:lnTo>
                  <a:pt x="724" y="1023"/>
                </a:lnTo>
                <a:lnTo>
                  <a:pt x="716" y="1012"/>
                </a:lnTo>
                <a:lnTo>
                  <a:pt x="708" y="1006"/>
                </a:lnTo>
                <a:lnTo>
                  <a:pt x="705" y="1004"/>
                </a:lnTo>
                <a:lnTo>
                  <a:pt x="702" y="1002"/>
                </a:lnTo>
                <a:lnTo>
                  <a:pt x="699" y="1002"/>
                </a:lnTo>
                <a:lnTo>
                  <a:pt x="696" y="1002"/>
                </a:lnTo>
                <a:lnTo>
                  <a:pt x="690" y="1003"/>
                </a:lnTo>
                <a:lnTo>
                  <a:pt x="683" y="1007"/>
                </a:lnTo>
                <a:lnTo>
                  <a:pt x="672" y="1012"/>
                </a:lnTo>
                <a:lnTo>
                  <a:pt x="661" y="1018"/>
                </a:lnTo>
                <a:lnTo>
                  <a:pt x="658" y="1025"/>
                </a:lnTo>
                <a:lnTo>
                  <a:pt x="656" y="1034"/>
                </a:lnTo>
                <a:lnTo>
                  <a:pt x="635" y="1030"/>
                </a:lnTo>
                <a:lnTo>
                  <a:pt x="617" y="1027"/>
                </a:lnTo>
                <a:lnTo>
                  <a:pt x="601" y="1025"/>
                </a:lnTo>
                <a:lnTo>
                  <a:pt x="585" y="1027"/>
                </a:lnTo>
                <a:lnTo>
                  <a:pt x="571" y="1029"/>
                </a:lnTo>
                <a:lnTo>
                  <a:pt x="555" y="1033"/>
                </a:lnTo>
                <a:lnTo>
                  <a:pt x="536" y="1038"/>
                </a:lnTo>
                <a:lnTo>
                  <a:pt x="516" y="1045"/>
                </a:lnTo>
                <a:lnTo>
                  <a:pt x="488" y="1046"/>
                </a:lnTo>
                <a:lnTo>
                  <a:pt x="462" y="1046"/>
                </a:lnTo>
                <a:lnTo>
                  <a:pt x="451" y="1047"/>
                </a:lnTo>
                <a:lnTo>
                  <a:pt x="441" y="1048"/>
                </a:lnTo>
                <a:lnTo>
                  <a:pt x="432" y="1050"/>
                </a:lnTo>
                <a:lnTo>
                  <a:pt x="423" y="1054"/>
                </a:lnTo>
                <a:lnTo>
                  <a:pt x="416" y="1057"/>
                </a:lnTo>
                <a:lnTo>
                  <a:pt x="410" y="1062"/>
                </a:lnTo>
                <a:lnTo>
                  <a:pt x="405" y="1069"/>
                </a:lnTo>
                <a:lnTo>
                  <a:pt x="399" y="1076"/>
                </a:lnTo>
                <a:lnTo>
                  <a:pt x="396" y="1087"/>
                </a:lnTo>
                <a:lnTo>
                  <a:pt x="393" y="1099"/>
                </a:lnTo>
                <a:lnTo>
                  <a:pt x="391" y="1113"/>
                </a:lnTo>
                <a:lnTo>
                  <a:pt x="391" y="1129"/>
                </a:lnTo>
                <a:lnTo>
                  <a:pt x="397" y="1133"/>
                </a:lnTo>
                <a:lnTo>
                  <a:pt x="404" y="1138"/>
                </a:lnTo>
                <a:lnTo>
                  <a:pt x="410" y="1143"/>
                </a:lnTo>
                <a:lnTo>
                  <a:pt x="415" y="1148"/>
                </a:lnTo>
                <a:lnTo>
                  <a:pt x="424" y="1158"/>
                </a:lnTo>
                <a:lnTo>
                  <a:pt x="435" y="1170"/>
                </a:lnTo>
                <a:lnTo>
                  <a:pt x="444" y="1180"/>
                </a:lnTo>
                <a:lnTo>
                  <a:pt x="454" y="1189"/>
                </a:lnTo>
                <a:lnTo>
                  <a:pt x="460" y="1194"/>
                </a:lnTo>
                <a:lnTo>
                  <a:pt x="466" y="1197"/>
                </a:lnTo>
                <a:lnTo>
                  <a:pt x="472" y="1199"/>
                </a:lnTo>
                <a:lnTo>
                  <a:pt x="479" y="1200"/>
                </a:lnTo>
                <a:lnTo>
                  <a:pt x="481" y="1206"/>
                </a:lnTo>
                <a:lnTo>
                  <a:pt x="483" y="1210"/>
                </a:lnTo>
                <a:lnTo>
                  <a:pt x="488" y="1214"/>
                </a:lnTo>
                <a:lnTo>
                  <a:pt x="491" y="1217"/>
                </a:lnTo>
                <a:lnTo>
                  <a:pt x="500" y="1222"/>
                </a:lnTo>
                <a:lnTo>
                  <a:pt x="511" y="1225"/>
                </a:lnTo>
                <a:lnTo>
                  <a:pt x="522" y="1228"/>
                </a:lnTo>
                <a:lnTo>
                  <a:pt x="533" y="1232"/>
                </a:lnTo>
                <a:lnTo>
                  <a:pt x="538" y="1234"/>
                </a:lnTo>
                <a:lnTo>
                  <a:pt x="544" y="1237"/>
                </a:lnTo>
                <a:lnTo>
                  <a:pt x="548" y="1241"/>
                </a:lnTo>
                <a:lnTo>
                  <a:pt x="552" y="1246"/>
                </a:lnTo>
                <a:lnTo>
                  <a:pt x="563" y="1250"/>
                </a:lnTo>
                <a:lnTo>
                  <a:pt x="576" y="1253"/>
                </a:lnTo>
                <a:lnTo>
                  <a:pt x="587" y="1257"/>
                </a:lnTo>
                <a:lnTo>
                  <a:pt x="599" y="1260"/>
                </a:lnTo>
                <a:lnTo>
                  <a:pt x="594" y="1271"/>
                </a:lnTo>
                <a:lnTo>
                  <a:pt x="589" y="1284"/>
                </a:lnTo>
                <a:lnTo>
                  <a:pt x="585" y="1296"/>
                </a:lnTo>
                <a:lnTo>
                  <a:pt x="582" y="1309"/>
                </a:lnTo>
                <a:lnTo>
                  <a:pt x="576" y="1313"/>
                </a:lnTo>
                <a:lnTo>
                  <a:pt x="569" y="1317"/>
                </a:lnTo>
                <a:lnTo>
                  <a:pt x="565" y="1323"/>
                </a:lnTo>
                <a:lnTo>
                  <a:pt x="561" y="1330"/>
                </a:lnTo>
                <a:lnTo>
                  <a:pt x="559" y="1338"/>
                </a:lnTo>
                <a:lnTo>
                  <a:pt x="557" y="1346"/>
                </a:lnTo>
                <a:lnTo>
                  <a:pt x="555" y="1355"/>
                </a:lnTo>
                <a:lnTo>
                  <a:pt x="554" y="1365"/>
                </a:lnTo>
                <a:lnTo>
                  <a:pt x="552" y="1384"/>
                </a:lnTo>
                <a:lnTo>
                  <a:pt x="551" y="1403"/>
                </a:lnTo>
                <a:lnTo>
                  <a:pt x="550" y="1412"/>
                </a:lnTo>
                <a:lnTo>
                  <a:pt x="549" y="1421"/>
                </a:lnTo>
                <a:lnTo>
                  <a:pt x="547" y="1428"/>
                </a:lnTo>
                <a:lnTo>
                  <a:pt x="545" y="1434"/>
                </a:lnTo>
                <a:lnTo>
                  <a:pt x="536" y="1438"/>
                </a:lnTo>
                <a:lnTo>
                  <a:pt x="530" y="1441"/>
                </a:lnTo>
                <a:lnTo>
                  <a:pt x="524" y="1446"/>
                </a:lnTo>
                <a:lnTo>
                  <a:pt x="519" y="1450"/>
                </a:lnTo>
                <a:lnTo>
                  <a:pt x="515" y="1454"/>
                </a:lnTo>
                <a:lnTo>
                  <a:pt x="511" y="1459"/>
                </a:lnTo>
                <a:lnTo>
                  <a:pt x="509" y="1463"/>
                </a:lnTo>
                <a:lnTo>
                  <a:pt x="508" y="1468"/>
                </a:lnTo>
                <a:lnTo>
                  <a:pt x="507" y="1473"/>
                </a:lnTo>
                <a:lnTo>
                  <a:pt x="507" y="1478"/>
                </a:lnTo>
                <a:lnTo>
                  <a:pt x="507" y="1483"/>
                </a:lnTo>
                <a:lnTo>
                  <a:pt x="508" y="1488"/>
                </a:lnTo>
                <a:lnTo>
                  <a:pt x="511" y="1500"/>
                </a:lnTo>
                <a:lnTo>
                  <a:pt x="517" y="1510"/>
                </a:lnTo>
                <a:lnTo>
                  <a:pt x="529" y="1533"/>
                </a:lnTo>
                <a:lnTo>
                  <a:pt x="543" y="1558"/>
                </a:lnTo>
                <a:lnTo>
                  <a:pt x="549" y="1569"/>
                </a:lnTo>
                <a:lnTo>
                  <a:pt x="554" y="1581"/>
                </a:lnTo>
                <a:lnTo>
                  <a:pt x="557" y="1594"/>
                </a:lnTo>
                <a:lnTo>
                  <a:pt x="558" y="1606"/>
                </a:lnTo>
                <a:lnTo>
                  <a:pt x="547" y="1611"/>
                </a:lnTo>
                <a:lnTo>
                  <a:pt x="535" y="1616"/>
                </a:lnTo>
                <a:lnTo>
                  <a:pt x="524" y="1623"/>
                </a:lnTo>
                <a:lnTo>
                  <a:pt x="512" y="1629"/>
                </a:lnTo>
                <a:lnTo>
                  <a:pt x="507" y="1632"/>
                </a:lnTo>
                <a:lnTo>
                  <a:pt x="501" y="1634"/>
                </a:lnTo>
                <a:lnTo>
                  <a:pt x="496" y="1636"/>
                </a:lnTo>
                <a:lnTo>
                  <a:pt x="490" y="1637"/>
                </a:lnTo>
                <a:lnTo>
                  <a:pt x="484" y="1637"/>
                </a:lnTo>
                <a:lnTo>
                  <a:pt x="478" y="1637"/>
                </a:lnTo>
                <a:lnTo>
                  <a:pt x="472" y="1635"/>
                </a:lnTo>
                <a:lnTo>
                  <a:pt x="466" y="1632"/>
                </a:lnTo>
                <a:lnTo>
                  <a:pt x="453" y="1632"/>
                </a:lnTo>
                <a:lnTo>
                  <a:pt x="441" y="1632"/>
                </a:lnTo>
                <a:lnTo>
                  <a:pt x="438" y="1639"/>
                </a:lnTo>
                <a:lnTo>
                  <a:pt x="435" y="1645"/>
                </a:lnTo>
                <a:lnTo>
                  <a:pt x="434" y="1649"/>
                </a:lnTo>
                <a:lnTo>
                  <a:pt x="433" y="1654"/>
                </a:lnTo>
                <a:lnTo>
                  <a:pt x="433" y="1664"/>
                </a:lnTo>
                <a:lnTo>
                  <a:pt x="434" y="1677"/>
                </a:lnTo>
                <a:lnTo>
                  <a:pt x="456" y="1682"/>
                </a:lnTo>
                <a:lnTo>
                  <a:pt x="469" y="1686"/>
                </a:lnTo>
                <a:lnTo>
                  <a:pt x="477" y="1689"/>
                </a:lnTo>
                <a:lnTo>
                  <a:pt x="485" y="1693"/>
                </a:lnTo>
                <a:lnTo>
                  <a:pt x="480" y="1699"/>
                </a:lnTo>
                <a:lnTo>
                  <a:pt x="476" y="1705"/>
                </a:lnTo>
                <a:lnTo>
                  <a:pt x="473" y="1711"/>
                </a:lnTo>
                <a:lnTo>
                  <a:pt x="471" y="1717"/>
                </a:lnTo>
                <a:lnTo>
                  <a:pt x="467" y="1731"/>
                </a:lnTo>
                <a:lnTo>
                  <a:pt x="463" y="1745"/>
                </a:lnTo>
                <a:lnTo>
                  <a:pt x="446" y="1744"/>
                </a:lnTo>
                <a:lnTo>
                  <a:pt x="438" y="1744"/>
                </a:lnTo>
                <a:lnTo>
                  <a:pt x="433" y="1745"/>
                </a:lnTo>
                <a:lnTo>
                  <a:pt x="427" y="1747"/>
                </a:lnTo>
                <a:lnTo>
                  <a:pt x="426" y="1733"/>
                </a:lnTo>
                <a:lnTo>
                  <a:pt x="426" y="1720"/>
                </a:lnTo>
                <a:lnTo>
                  <a:pt x="415" y="1714"/>
                </a:lnTo>
                <a:lnTo>
                  <a:pt x="404" y="1708"/>
                </a:lnTo>
                <a:lnTo>
                  <a:pt x="392" y="1703"/>
                </a:lnTo>
                <a:lnTo>
                  <a:pt x="381" y="1698"/>
                </a:lnTo>
                <a:lnTo>
                  <a:pt x="363" y="1698"/>
                </a:lnTo>
                <a:lnTo>
                  <a:pt x="349" y="1697"/>
                </a:lnTo>
                <a:lnTo>
                  <a:pt x="340" y="1696"/>
                </a:lnTo>
                <a:lnTo>
                  <a:pt x="333" y="1693"/>
                </a:lnTo>
                <a:lnTo>
                  <a:pt x="326" y="1691"/>
                </a:lnTo>
                <a:lnTo>
                  <a:pt x="318" y="1687"/>
                </a:lnTo>
                <a:lnTo>
                  <a:pt x="316" y="1679"/>
                </a:lnTo>
                <a:lnTo>
                  <a:pt x="316" y="1670"/>
                </a:lnTo>
                <a:lnTo>
                  <a:pt x="315" y="1661"/>
                </a:lnTo>
                <a:lnTo>
                  <a:pt x="315" y="1652"/>
                </a:lnTo>
                <a:lnTo>
                  <a:pt x="296" y="1650"/>
                </a:lnTo>
                <a:lnTo>
                  <a:pt x="272" y="1648"/>
                </a:lnTo>
                <a:lnTo>
                  <a:pt x="260" y="1648"/>
                </a:lnTo>
                <a:lnTo>
                  <a:pt x="249" y="1649"/>
                </a:lnTo>
                <a:lnTo>
                  <a:pt x="244" y="1651"/>
                </a:lnTo>
                <a:lnTo>
                  <a:pt x="240" y="1652"/>
                </a:lnTo>
                <a:lnTo>
                  <a:pt x="236" y="1655"/>
                </a:lnTo>
                <a:lnTo>
                  <a:pt x="231" y="1658"/>
                </a:lnTo>
                <a:lnTo>
                  <a:pt x="224" y="1657"/>
                </a:lnTo>
                <a:lnTo>
                  <a:pt x="216" y="1655"/>
                </a:lnTo>
                <a:lnTo>
                  <a:pt x="208" y="1652"/>
                </a:lnTo>
                <a:lnTo>
                  <a:pt x="199" y="1648"/>
                </a:lnTo>
                <a:lnTo>
                  <a:pt x="184" y="1640"/>
                </a:lnTo>
                <a:lnTo>
                  <a:pt x="171" y="1630"/>
                </a:lnTo>
                <a:lnTo>
                  <a:pt x="164" y="1606"/>
                </a:lnTo>
                <a:lnTo>
                  <a:pt x="155" y="1579"/>
                </a:lnTo>
                <a:lnTo>
                  <a:pt x="144" y="1549"/>
                </a:lnTo>
                <a:lnTo>
                  <a:pt x="133" y="1518"/>
                </a:lnTo>
                <a:lnTo>
                  <a:pt x="128" y="1502"/>
                </a:lnTo>
                <a:lnTo>
                  <a:pt x="124" y="1487"/>
                </a:lnTo>
                <a:lnTo>
                  <a:pt x="119" y="1472"/>
                </a:lnTo>
                <a:lnTo>
                  <a:pt x="116" y="1457"/>
                </a:lnTo>
                <a:lnTo>
                  <a:pt x="114" y="1444"/>
                </a:lnTo>
                <a:lnTo>
                  <a:pt x="114" y="1430"/>
                </a:lnTo>
                <a:lnTo>
                  <a:pt x="114" y="1418"/>
                </a:lnTo>
                <a:lnTo>
                  <a:pt x="117" y="1407"/>
                </a:lnTo>
                <a:lnTo>
                  <a:pt x="123" y="1405"/>
                </a:lnTo>
                <a:lnTo>
                  <a:pt x="129" y="1404"/>
                </a:lnTo>
                <a:lnTo>
                  <a:pt x="128" y="1396"/>
                </a:lnTo>
                <a:lnTo>
                  <a:pt x="128" y="1386"/>
                </a:lnTo>
                <a:lnTo>
                  <a:pt x="127" y="1378"/>
                </a:lnTo>
                <a:lnTo>
                  <a:pt x="127" y="1370"/>
                </a:lnTo>
                <a:lnTo>
                  <a:pt x="117" y="1364"/>
                </a:lnTo>
                <a:lnTo>
                  <a:pt x="108" y="1358"/>
                </a:lnTo>
                <a:lnTo>
                  <a:pt x="100" y="1355"/>
                </a:lnTo>
                <a:lnTo>
                  <a:pt x="91" y="1353"/>
                </a:lnTo>
                <a:lnTo>
                  <a:pt x="75" y="1350"/>
                </a:lnTo>
                <a:lnTo>
                  <a:pt x="53" y="1347"/>
                </a:lnTo>
                <a:lnTo>
                  <a:pt x="53" y="1344"/>
                </a:lnTo>
                <a:lnTo>
                  <a:pt x="53" y="1340"/>
                </a:lnTo>
                <a:lnTo>
                  <a:pt x="65" y="1335"/>
                </a:lnTo>
                <a:lnTo>
                  <a:pt x="74" y="1328"/>
                </a:lnTo>
                <a:lnTo>
                  <a:pt x="82" y="1321"/>
                </a:lnTo>
                <a:lnTo>
                  <a:pt x="88" y="1313"/>
                </a:lnTo>
                <a:lnTo>
                  <a:pt x="101" y="1295"/>
                </a:lnTo>
                <a:lnTo>
                  <a:pt x="112" y="1273"/>
                </a:lnTo>
                <a:lnTo>
                  <a:pt x="111" y="1266"/>
                </a:lnTo>
                <a:lnTo>
                  <a:pt x="109" y="1260"/>
                </a:lnTo>
                <a:lnTo>
                  <a:pt x="106" y="1256"/>
                </a:lnTo>
                <a:lnTo>
                  <a:pt x="102" y="1254"/>
                </a:lnTo>
                <a:lnTo>
                  <a:pt x="96" y="1253"/>
                </a:lnTo>
                <a:lnTo>
                  <a:pt x="89" y="1253"/>
                </a:lnTo>
                <a:lnTo>
                  <a:pt x="83" y="1254"/>
                </a:lnTo>
                <a:lnTo>
                  <a:pt x="76" y="1257"/>
                </a:lnTo>
                <a:lnTo>
                  <a:pt x="70" y="1260"/>
                </a:lnTo>
                <a:lnTo>
                  <a:pt x="62" y="1263"/>
                </a:lnTo>
                <a:lnTo>
                  <a:pt x="55" y="1267"/>
                </a:lnTo>
                <a:lnTo>
                  <a:pt x="49" y="1272"/>
                </a:lnTo>
                <a:lnTo>
                  <a:pt x="44" y="1278"/>
                </a:lnTo>
                <a:lnTo>
                  <a:pt x="39" y="1283"/>
                </a:lnTo>
                <a:lnTo>
                  <a:pt x="35" y="1288"/>
                </a:lnTo>
                <a:lnTo>
                  <a:pt x="32" y="1293"/>
                </a:lnTo>
                <a:lnTo>
                  <a:pt x="29" y="1292"/>
                </a:lnTo>
                <a:lnTo>
                  <a:pt x="26" y="1291"/>
                </a:lnTo>
                <a:lnTo>
                  <a:pt x="26" y="1279"/>
                </a:lnTo>
                <a:lnTo>
                  <a:pt x="26" y="1267"/>
                </a:lnTo>
                <a:lnTo>
                  <a:pt x="22" y="1262"/>
                </a:lnTo>
                <a:lnTo>
                  <a:pt x="18" y="1253"/>
                </a:lnTo>
                <a:lnTo>
                  <a:pt x="14" y="1241"/>
                </a:lnTo>
                <a:lnTo>
                  <a:pt x="10" y="1229"/>
                </a:lnTo>
                <a:lnTo>
                  <a:pt x="5" y="1215"/>
                </a:lnTo>
                <a:lnTo>
                  <a:pt x="3" y="1203"/>
                </a:lnTo>
                <a:lnTo>
                  <a:pt x="1" y="1192"/>
                </a:lnTo>
                <a:lnTo>
                  <a:pt x="0" y="1184"/>
                </a:lnTo>
                <a:lnTo>
                  <a:pt x="28" y="1170"/>
                </a:lnTo>
                <a:lnTo>
                  <a:pt x="46" y="1160"/>
                </a:lnTo>
                <a:lnTo>
                  <a:pt x="57" y="1156"/>
                </a:lnTo>
                <a:lnTo>
                  <a:pt x="71" y="1151"/>
                </a:lnTo>
                <a:lnTo>
                  <a:pt x="72" y="1129"/>
                </a:lnTo>
                <a:lnTo>
                  <a:pt x="75" y="1102"/>
                </a:lnTo>
                <a:lnTo>
                  <a:pt x="76" y="1096"/>
                </a:lnTo>
                <a:lnTo>
                  <a:pt x="77" y="1090"/>
                </a:lnTo>
                <a:lnTo>
                  <a:pt x="79" y="1084"/>
                </a:lnTo>
                <a:lnTo>
                  <a:pt x="82" y="1078"/>
                </a:lnTo>
                <a:lnTo>
                  <a:pt x="84" y="1073"/>
                </a:lnTo>
                <a:lnTo>
                  <a:pt x="88" y="1069"/>
                </a:lnTo>
                <a:lnTo>
                  <a:pt x="93" y="1066"/>
                </a:lnTo>
                <a:lnTo>
                  <a:pt x="98" y="1064"/>
                </a:lnTo>
                <a:lnTo>
                  <a:pt x="97" y="1056"/>
                </a:lnTo>
                <a:lnTo>
                  <a:pt x="97" y="1048"/>
                </a:lnTo>
                <a:lnTo>
                  <a:pt x="89" y="1045"/>
                </a:lnTo>
                <a:lnTo>
                  <a:pt x="82" y="1041"/>
                </a:lnTo>
                <a:lnTo>
                  <a:pt x="81" y="1033"/>
                </a:lnTo>
                <a:lnTo>
                  <a:pt x="81" y="1024"/>
                </a:lnTo>
                <a:lnTo>
                  <a:pt x="80" y="1016"/>
                </a:lnTo>
                <a:lnTo>
                  <a:pt x="80" y="1008"/>
                </a:lnTo>
                <a:lnTo>
                  <a:pt x="82" y="1006"/>
                </a:lnTo>
                <a:lnTo>
                  <a:pt x="86" y="1005"/>
                </a:lnTo>
                <a:lnTo>
                  <a:pt x="84" y="991"/>
                </a:lnTo>
                <a:lnTo>
                  <a:pt x="83" y="979"/>
                </a:lnTo>
                <a:lnTo>
                  <a:pt x="82" y="967"/>
                </a:lnTo>
                <a:lnTo>
                  <a:pt x="81" y="955"/>
                </a:lnTo>
                <a:lnTo>
                  <a:pt x="87" y="953"/>
                </a:lnTo>
                <a:lnTo>
                  <a:pt x="94" y="951"/>
                </a:lnTo>
                <a:lnTo>
                  <a:pt x="93" y="928"/>
                </a:lnTo>
                <a:lnTo>
                  <a:pt x="93" y="906"/>
                </a:lnTo>
                <a:lnTo>
                  <a:pt x="93" y="883"/>
                </a:lnTo>
                <a:lnTo>
                  <a:pt x="93" y="862"/>
                </a:lnTo>
                <a:lnTo>
                  <a:pt x="101" y="861"/>
                </a:lnTo>
                <a:lnTo>
                  <a:pt x="110" y="859"/>
                </a:lnTo>
                <a:lnTo>
                  <a:pt x="119" y="856"/>
                </a:lnTo>
                <a:lnTo>
                  <a:pt x="129" y="855"/>
                </a:lnTo>
                <a:lnTo>
                  <a:pt x="129" y="832"/>
                </a:lnTo>
                <a:lnTo>
                  <a:pt x="128" y="809"/>
                </a:lnTo>
                <a:lnTo>
                  <a:pt x="128" y="786"/>
                </a:lnTo>
                <a:lnTo>
                  <a:pt x="128" y="763"/>
                </a:lnTo>
                <a:lnTo>
                  <a:pt x="123" y="756"/>
                </a:lnTo>
                <a:lnTo>
                  <a:pt x="116" y="751"/>
                </a:lnTo>
                <a:lnTo>
                  <a:pt x="111" y="745"/>
                </a:lnTo>
                <a:lnTo>
                  <a:pt x="105" y="741"/>
                </a:lnTo>
                <a:lnTo>
                  <a:pt x="94" y="733"/>
                </a:lnTo>
                <a:lnTo>
                  <a:pt x="84" y="726"/>
                </a:lnTo>
                <a:lnTo>
                  <a:pt x="80" y="721"/>
                </a:lnTo>
                <a:lnTo>
                  <a:pt x="76" y="716"/>
                </a:lnTo>
                <a:lnTo>
                  <a:pt x="74" y="710"/>
                </a:lnTo>
                <a:lnTo>
                  <a:pt x="73" y="704"/>
                </a:lnTo>
                <a:lnTo>
                  <a:pt x="73" y="697"/>
                </a:lnTo>
                <a:lnTo>
                  <a:pt x="74" y="688"/>
                </a:lnTo>
                <a:lnTo>
                  <a:pt x="76" y="678"/>
                </a:lnTo>
                <a:lnTo>
                  <a:pt x="80" y="667"/>
                </a:lnTo>
                <a:lnTo>
                  <a:pt x="91" y="662"/>
                </a:lnTo>
                <a:lnTo>
                  <a:pt x="101" y="661"/>
                </a:lnTo>
                <a:lnTo>
                  <a:pt x="109" y="661"/>
                </a:lnTo>
                <a:lnTo>
                  <a:pt x="117" y="665"/>
                </a:lnTo>
                <a:lnTo>
                  <a:pt x="125" y="669"/>
                </a:lnTo>
                <a:lnTo>
                  <a:pt x="133" y="674"/>
                </a:lnTo>
                <a:lnTo>
                  <a:pt x="141" y="680"/>
                </a:lnTo>
                <a:lnTo>
                  <a:pt x="150" y="686"/>
                </a:lnTo>
                <a:lnTo>
                  <a:pt x="164" y="684"/>
                </a:lnTo>
                <a:lnTo>
                  <a:pt x="179" y="682"/>
                </a:lnTo>
                <a:lnTo>
                  <a:pt x="193" y="680"/>
                </a:lnTo>
                <a:lnTo>
                  <a:pt x="208" y="678"/>
                </a:lnTo>
                <a:lnTo>
                  <a:pt x="219" y="663"/>
                </a:lnTo>
                <a:lnTo>
                  <a:pt x="228" y="648"/>
                </a:lnTo>
                <a:lnTo>
                  <a:pt x="238" y="632"/>
                </a:lnTo>
                <a:lnTo>
                  <a:pt x="245" y="615"/>
                </a:lnTo>
                <a:lnTo>
                  <a:pt x="251" y="598"/>
                </a:lnTo>
                <a:lnTo>
                  <a:pt x="255" y="581"/>
                </a:lnTo>
                <a:lnTo>
                  <a:pt x="258" y="563"/>
                </a:lnTo>
                <a:lnTo>
                  <a:pt x="259" y="544"/>
                </a:lnTo>
                <a:lnTo>
                  <a:pt x="234" y="526"/>
                </a:lnTo>
                <a:lnTo>
                  <a:pt x="208" y="507"/>
                </a:lnTo>
                <a:lnTo>
                  <a:pt x="182" y="488"/>
                </a:lnTo>
                <a:lnTo>
                  <a:pt x="156" y="471"/>
                </a:lnTo>
                <a:lnTo>
                  <a:pt x="156" y="463"/>
                </a:lnTo>
                <a:lnTo>
                  <a:pt x="156" y="457"/>
                </a:lnTo>
                <a:lnTo>
                  <a:pt x="176" y="459"/>
                </a:lnTo>
                <a:lnTo>
                  <a:pt x="197" y="460"/>
                </a:lnTo>
                <a:lnTo>
                  <a:pt x="219" y="462"/>
                </a:lnTo>
                <a:lnTo>
                  <a:pt x="240" y="464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12700" cap="flat" cmpd="sng" algn="ctr">
            <a:solidFill>
              <a:srgbClr val="808080">
                <a:lumMod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>
            <a:glow rad="38100">
              <a:schemeClr val="accent1">
                <a:lumMod val="100000"/>
              </a:schemeClr>
            </a:glow>
          </a:effectLst>
          <a:scene3d>
            <a:camera prst="orthographicFront"/>
            <a:lightRig rig="threePt" dir="t"/>
          </a:scene3d>
          <a:sp3d>
            <a:bevelT w="0" h="0"/>
          </a:sp3d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4" name="Freeform 245">
            <a:extLst>
              <a:ext uri="{FF2B5EF4-FFF2-40B4-BE49-F238E27FC236}">
                <a16:creationId xmlns:a16="http://schemas.microsoft.com/office/drawing/2014/main" id="{1E38DC2A-23A8-42BD-889E-29580D07901B}"/>
              </a:ext>
            </a:extLst>
          </p:cNvPr>
          <p:cNvSpPr>
            <a:spLocks/>
          </p:cNvSpPr>
          <p:nvPr/>
        </p:nvSpPr>
        <p:spPr bwMode="auto">
          <a:xfrm>
            <a:off x="7647372" y="4180760"/>
            <a:ext cx="556568" cy="1042830"/>
          </a:xfrm>
          <a:custGeom>
            <a:avLst/>
            <a:gdLst>
              <a:gd name="T0" fmla="*/ 2147483646 w 1357"/>
              <a:gd name="T1" fmla="*/ 2147483646 h 2593"/>
              <a:gd name="T2" fmla="*/ 2147483646 w 1357"/>
              <a:gd name="T3" fmla="*/ 2147483646 h 2593"/>
              <a:gd name="T4" fmla="*/ 2147483646 w 1357"/>
              <a:gd name="T5" fmla="*/ 2147483646 h 2593"/>
              <a:gd name="T6" fmla="*/ 2147483646 w 1357"/>
              <a:gd name="T7" fmla="*/ 2147483646 h 2593"/>
              <a:gd name="T8" fmla="*/ 2147483646 w 1357"/>
              <a:gd name="T9" fmla="*/ 2147483646 h 2593"/>
              <a:gd name="T10" fmla="*/ 2147483646 w 1357"/>
              <a:gd name="T11" fmla="*/ 2147483646 h 2593"/>
              <a:gd name="T12" fmla="*/ 2147483646 w 1357"/>
              <a:gd name="T13" fmla="*/ 2147483646 h 2593"/>
              <a:gd name="T14" fmla="*/ 2147483646 w 1357"/>
              <a:gd name="T15" fmla="*/ 2147483646 h 2593"/>
              <a:gd name="T16" fmla="*/ 2147483646 w 1357"/>
              <a:gd name="T17" fmla="*/ 2147483646 h 2593"/>
              <a:gd name="T18" fmla="*/ 2147483646 w 1357"/>
              <a:gd name="T19" fmla="*/ 2147483646 h 2593"/>
              <a:gd name="T20" fmla="*/ 2147483646 w 1357"/>
              <a:gd name="T21" fmla="*/ 2147483646 h 2593"/>
              <a:gd name="T22" fmla="*/ 2147483646 w 1357"/>
              <a:gd name="T23" fmla="*/ 2147483646 h 2593"/>
              <a:gd name="T24" fmla="*/ 2147483646 w 1357"/>
              <a:gd name="T25" fmla="*/ 2147483646 h 2593"/>
              <a:gd name="T26" fmla="*/ 2147483646 w 1357"/>
              <a:gd name="T27" fmla="*/ 2147483646 h 2593"/>
              <a:gd name="T28" fmla="*/ 2147483646 w 1357"/>
              <a:gd name="T29" fmla="*/ 2147483646 h 2593"/>
              <a:gd name="T30" fmla="*/ 2147483646 w 1357"/>
              <a:gd name="T31" fmla="*/ 2147483646 h 2593"/>
              <a:gd name="T32" fmla="*/ 2147483646 w 1357"/>
              <a:gd name="T33" fmla="*/ 2147483646 h 2593"/>
              <a:gd name="T34" fmla="*/ 2147483646 w 1357"/>
              <a:gd name="T35" fmla="*/ 2147483646 h 2593"/>
              <a:gd name="T36" fmla="*/ 2147483646 w 1357"/>
              <a:gd name="T37" fmla="*/ 2147483646 h 2593"/>
              <a:gd name="T38" fmla="*/ 2147483646 w 1357"/>
              <a:gd name="T39" fmla="*/ 2147483646 h 2593"/>
              <a:gd name="T40" fmla="*/ 2147483646 w 1357"/>
              <a:gd name="T41" fmla="*/ 2147483646 h 2593"/>
              <a:gd name="T42" fmla="*/ 2147483646 w 1357"/>
              <a:gd name="T43" fmla="*/ 2147483646 h 2593"/>
              <a:gd name="T44" fmla="*/ 2147483646 w 1357"/>
              <a:gd name="T45" fmla="*/ 2147483646 h 2593"/>
              <a:gd name="T46" fmla="*/ 2147483646 w 1357"/>
              <a:gd name="T47" fmla="*/ 2147483646 h 2593"/>
              <a:gd name="T48" fmla="*/ 2147483646 w 1357"/>
              <a:gd name="T49" fmla="*/ 2147483646 h 2593"/>
              <a:gd name="T50" fmla="*/ 2147483646 w 1357"/>
              <a:gd name="T51" fmla="*/ 2147483646 h 2593"/>
              <a:gd name="T52" fmla="*/ 2147483646 w 1357"/>
              <a:gd name="T53" fmla="*/ 2147483646 h 2593"/>
              <a:gd name="T54" fmla="*/ 2147483646 w 1357"/>
              <a:gd name="T55" fmla="*/ 2147483646 h 2593"/>
              <a:gd name="T56" fmla="*/ 2147483646 w 1357"/>
              <a:gd name="T57" fmla="*/ 2147483646 h 2593"/>
              <a:gd name="T58" fmla="*/ 2147483646 w 1357"/>
              <a:gd name="T59" fmla="*/ 2147483646 h 2593"/>
              <a:gd name="T60" fmla="*/ 2147483646 w 1357"/>
              <a:gd name="T61" fmla="*/ 2147483646 h 2593"/>
              <a:gd name="T62" fmla="*/ 2147483646 w 1357"/>
              <a:gd name="T63" fmla="*/ 2147483646 h 2593"/>
              <a:gd name="T64" fmla="*/ 2147483646 w 1357"/>
              <a:gd name="T65" fmla="*/ 2147483646 h 2593"/>
              <a:gd name="T66" fmla="*/ 2147483646 w 1357"/>
              <a:gd name="T67" fmla="*/ 2147483646 h 2593"/>
              <a:gd name="T68" fmla="*/ 2147483646 w 1357"/>
              <a:gd name="T69" fmla="*/ 2147483646 h 2593"/>
              <a:gd name="T70" fmla="*/ 2147483646 w 1357"/>
              <a:gd name="T71" fmla="*/ 2147483646 h 2593"/>
              <a:gd name="T72" fmla="*/ 2147483646 w 1357"/>
              <a:gd name="T73" fmla="*/ 2147483646 h 2593"/>
              <a:gd name="T74" fmla="*/ 2147483646 w 1357"/>
              <a:gd name="T75" fmla="*/ 2147483646 h 2593"/>
              <a:gd name="T76" fmla="*/ 2147483646 w 1357"/>
              <a:gd name="T77" fmla="*/ 2147483646 h 2593"/>
              <a:gd name="T78" fmla="*/ 2147483646 w 1357"/>
              <a:gd name="T79" fmla="*/ 2147483646 h 2593"/>
              <a:gd name="T80" fmla="*/ 2147483646 w 1357"/>
              <a:gd name="T81" fmla="*/ 2147483646 h 2593"/>
              <a:gd name="T82" fmla="*/ 2147483646 w 1357"/>
              <a:gd name="T83" fmla="*/ 2147483646 h 2593"/>
              <a:gd name="T84" fmla="*/ 2147483646 w 1357"/>
              <a:gd name="T85" fmla="*/ 2147483646 h 2593"/>
              <a:gd name="T86" fmla="*/ 2147483646 w 1357"/>
              <a:gd name="T87" fmla="*/ 2147483646 h 2593"/>
              <a:gd name="T88" fmla="*/ 2147483646 w 1357"/>
              <a:gd name="T89" fmla="*/ 2147483646 h 2593"/>
              <a:gd name="T90" fmla="*/ 2147483646 w 1357"/>
              <a:gd name="T91" fmla="*/ 2147483646 h 2593"/>
              <a:gd name="T92" fmla="*/ 2147483646 w 1357"/>
              <a:gd name="T93" fmla="*/ 2147483646 h 2593"/>
              <a:gd name="T94" fmla="*/ 2147483646 w 1357"/>
              <a:gd name="T95" fmla="*/ 2147483646 h 2593"/>
              <a:gd name="T96" fmla="*/ 2147483646 w 1357"/>
              <a:gd name="T97" fmla="*/ 2147483646 h 2593"/>
              <a:gd name="T98" fmla="*/ 2147483646 w 1357"/>
              <a:gd name="T99" fmla="*/ 2147483646 h 2593"/>
              <a:gd name="T100" fmla="*/ 2147483646 w 1357"/>
              <a:gd name="T101" fmla="*/ 2147483646 h 2593"/>
              <a:gd name="T102" fmla="*/ 2147483646 w 1357"/>
              <a:gd name="T103" fmla="*/ 2147483646 h 2593"/>
              <a:gd name="T104" fmla="*/ 2147483646 w 1357"/>
              <a:gd name="T105" fmla="*/ 2147483646 h 2593"/>
              <a:gd name="T106" fmla="*/ 2147483646 w 1357"/>
              <a:gd name="T107" fmla="*/ 2147483646 h 2593"/>
              <a:gd name="T108" fmla="*/ 2147483646 w 1357"/>
              <a:gd name="T109" fmla="*/ 2147483646 h 2593"/>
              <a:gd name="T110" fmla="*/ 2147483646 w 1357"/>
              <a:gd name="T111" fmla="*/ 2147483646 h 2593"/>
              <a:gd name="T112" fmla="*/ 2147483646 w 1357"/>
              <a:gd name="T113" fmla="*/ 2147483646 h 2593"/>
              <a:gd name="T114" fmla="*/ 2147483646 w 1357"/>
              <a:gd name="T115" fmla="*/ 2147483646 h 2593"/>
              <a:gd name="T116" fmla="*/ 2147483646 w 1357"/>
              <a:gd name="T117" fmla="*/ 2147483646 h 2593"/>
              <a:gd name="T118" fmla="*/ 2147483646 w 1357"/>
              <a:gd name="T119" fmla="*/ 2147483646 h 2593"/>
              <a:gd name="T120" fmla="*/ 2147483646 w 1357"/>
              <a:gd name="T121" fmla="*/ 2147483646 h 2593"/>
              <a:gd name="T122" fmla="*/ 2147483646 w 1357"/>
              <a:gd name="T123" fmla="*/ 2147483646 h 2593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1357"/>
              <a:gd name="T187" fmla="*/ 0 h 2593"/>
              <a:gd name="T188" fmla="*/ 1357 w 1357"/>
              <a:gd name="T189" fmla="*/ 2593 h 2593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1357" h="2593">
                <a:moveTo>
                  <a:pt x="638" y="2017"/>
                </a:moveTo>
                <a:lnTo>
                  <a:pt x="636" y="2024"/>
                </a:lnTo>
                <a:lnTo>
                  <a:pt x="636" y="2041"/>
                </a:lnTo>
                <a:lnTo>
                  <a:pt x="635" y="2066"/>
                </a:lnTo>
                <a:lnTo>
                  <a:pt x="635" y="2095"/>
                </a:lnTo>
                <a:lnTo>
                  <a:pt x="635" y="2123"/>
                </a:lnTo>
                <a:lnTo>
                  <a:pt x="636" y="2148"/>
                </a:lnTo>
                <a:lnTo>
                  <a:pt x="636" y="2166"/>
                </a:lnTo>
                <a:lnTo>
                  <a:pt x="638" y="2172"/>
                </a:lnTo>
                <a:lnTo>
                  <a:pt x="648" y="2175"/>
                </a:lnTo>
                <a:lnTo>
                  <a:pt x="656" y="2178"/>
                </a:lnTo>
                <a:lnTo>
                  <a:pt x="663" y="2180"/>
                </a:lnTo>
                <a:lnTo>
                  <a:pt x="667" y="2183"/>
                </a:lnTo>
                <a:lnTo>
                  <a:pt x="672" y="2186"/>
                </a:lnTo>
                <a:lnTo>
                  <a:pt x="675" y="2191"/>
                </a:lnTo>
                <a:lnTo>
                  <a:pt x="676" y="2194"/>
                </a:lnTo>
                <a:lnTo>
                  <a:pt x="678" y="2197"/>
                </a:lnTo>
                <a:lnTo>
                  <a:pt x="679" y="2206"/>
                </a:lnTo>
                <a:lnTo>
                  <a:pt x="681" y="2216"/>
                </a:lnTo>
                <a:lnTo>
                  <a:pt x="683" y="2221"/>
                </a:lnTo>
                <a:lnTo>
                  <a:pt x="685" y="2226"/>
                </a:lnTo>
                <a:lnTo>
                  <a:pt x="688" y="2232"/>
                </a:lnTo>
                <a:lnTo>
                  <a:pt x="693" y="2239"/>
                </a:lnTo>
                <a:lnTo>
                  <a:pt x="693" y="2245"/>
                </a:lnTo>
                <a:lnTo>
                  <a:pt x="693" y="2250"/>
                </a:lnTo>
                <a:lnTo>
                  <a:pt x="658" y="2253"/>
                </a:lnTo>
                <a:lnTo>
                  <a:pt x="627" y="2258"/>
                </a:lnTo>
                <a:lnTo>
                  <a:pt x="613" y="2262"/>
                </a:lnTo>
                <a:lnTo>
                  <a:pt x="598" y="2267"/>
                </a:lnTo>
                <a:lnTo>
                  <a:pt x="585" y="2275"/>
                </a:lnTo>
                <a:lnTo>
                  <a:pt x="570" y="2285"/>
                </a:lnTo>
                <a:lnTo>
                  <a:pt x="571" y="2291"/>
                </a:lnTo>
                <a:lnTo>
                  <a:pt x="572" y="2295"/>
                </a:lnTo>
                <a:lnTo>
                  <a:pt x="575" y="2300"/>
                </a:lnTo>
                <a:lnTo>
                  <a:pt x="578" y="2302"/>
                </a:lnTo>
                <a:lnTo>
                  <a:pt x="587" y="2305"/>
                </a:lnTo>
                <a:lnTo>
                  <a:pt x="599" y="2306"/>
                </a:lnTo>
                <a:lnTo>
                  <a:pt x="601" y="2315"/>
                </a:lnTo>
                <a:lnTo>
                  <a:pt x="602" y="2325"/>
                </a:lnTo>
                <a:lnTo>
                  <a:pt x="602" y="2344"/>
                </a:lnTo>
                <a:lnTo>
                  <a:pt x="602" y="2379"/>
                </a:lnTo>
                <a:lnTo>
                  <a:pt x="597" y="2385"/>
                </a:lnTo>
                <a:lnTo>
                  <a:pt x="593" y="2391"/>
                </a:lnTo>
                <a:lnTo>
                  <a:pt x="591" y="2396"/>
                </a:lnTo>
                <a:lnTo>
                  <a:pt x="589" y="2400"/>
                </a:lnTo>
                <a:lnTo>
                  <a:pt x="589" y="2405"/>
                </a:lnTo>
                <a:lnTo>
                  <a:pt x="589" y="2411"/>
                </a:lnTo>
                <a:lnTo>
                  <a:pt x="591" y="2415"/>
                </a:lnTo>
                <a:lnTo>
                  <a:pt x="592" y="2420"/>
                </a:lnTo>
                <a:lnTo>
                  <a:pt x="597" y="2429"/>
                </a:lnTo>
                <a:lnTo>
                  <a:pt x="602" y="2441"/>
                </a:lnTo>
                <a:lnTo>
                  <a:pt x="605" y="2447"/>
                </a:lnTo>
                <a:lnTo>
                  <a:pt x="607" y="2453"/>
                </a:lnTo>
                <a:lnTo>
                  <a:pt x="609" y="2460"/>
                </a:lnTo>
                <a:lnTo>
                  <a:pt x="610" y="2468"/>
                </a:lnTo>
                <a:lnTo>
                  <a:pt x="602" y="2472"/>
                </a:lnTo>
                <a:lnTo>
                  <a:pt x="596" y="2476"/>
                </a:lnTo>
                <a:lnTo>
                  <a:pt x="590" y="2481"/>
                </a:lnTo>
                <a:lnTo>
                  <a:pt x="586" y="2486"/>
                </a:lnTo>
                <a:lnTo>
                  <a:pt x="578" y="2499"/>
                </a:lnTo>
                <a:lnTo>
                  <a:pt x="573" y="2511"/>
                </a:lnTo>
                <a:lnTo>
                  <a:pt x="568" y="2525"/>
                </a:lnTo>
                <a:lnTo>
                  <a:pt x="562" y="2538"/>
                </a:lnTo>
                <a:lnTo>
                  <a:pt x="559" y="2543"/>
                </a:lnTo>
                <a:lnTo>
                  <a:pt x="553" y="2550"/>
                </a:lnTo>
                <a:lnTo>
                  <a:pt x="548" y="2555"/>
                </a:lnTo>
                <a:lnTo>
                  <a:pt x="541" y="2560"/>
                </a:lnTo>
                <a:lnTo>
                  <a:pt x="536" y="2567"/>
                </a:lnTo>
                <a:lnTo>
                  <a:pt x="532" y="2575"/>
                </a:lnTo>
                <a:lnTo>
                  <a:pt x="526" y="2584"/>
                </a:lnTo>
                <a:lnTo>
                  <a:pt x="522" y="2593"/>
                </a:lnTo>
                <a:lnTo>
                  <a:pt x="489" y="2592"/>
                </a:lnTo>
                <a:lnTo>
                  <a:pt x="456" y="2591"/>
                </a:lnTo>
                <a:lnTo>
                  <a:pt x="448" y="2590"/>
                </a:lnTo>
                <a:lnTo>
                  <a:pt x="439" y="2589"/>
                </a:lnTo>
                <a:lnTo>
                  <a:pt x="432" y="2587"/>
                </a:lnTo>
                <a:lnTo>
                  <a:pt x="425" y="2585"/>
                </a:lnTo>
                <a:lnTo>
                  <a:pt x="417" y="2582"/>
                </a:lnTo>
                <a:lnTo>
                  <a:pt x="410" y="2578"/>
                </a:lnTo>
                <a:lnTo>
                  <a:pt x="403" y="2572"/>
                </a:lnTo>
                <a:lnTo>
                  <a:pt x="397" y="2567"/>
                </a:lnTo>
                <a:lnTo>
                  <a:pt x="374" y="2562"/>
                </a:lnTo>
                <a:lnTo>
                  <a:pt x="355" y="2557"/>
                </a:lnTo>
                <a:lnTo>
                  <a:pt x="352" y="2555"/>
                </a:lnTo>
                <a:lnTo>
                  <a:pt x="349" y="2553"/>
                </a:lnTo>
                <a:lnTo>
                  <a:pt x="347" y="2550"/>
                </a:lnTo>
                <a:lnTo>
                  <a:pt x="345" y="2546"/>
                </a:lnTo>
                <a:lnTo>
                  <a:pt x="343" y="2542"/>
                </a:lnTo>
                <a:lnTo>
                  <a:pt x="343" y="2538"/>
                </a:lnTo>
                <a:lnTo>
                  <a:pt x="343" y="2532"/>
                </a:lnTo>
                <a:lnTo>
                  <a:pt x="343" y="2526"/>
                </a:lnTo>
                <a:lnTo>
                  <a:pt x="351" y="2524"/>
                </a:lnTo>
                <a:lnTo>
                  <a:pt x="358" y="2523"/>
                </a:lnTo>
                <a:lnTo>
                  <a:pt x="366" y="2524"/>
                </a:lnTo>
                <a:lnTo>
                  <a:pt x="375" y="2526"/>
                </a:lnTo>
                <a:lnTo>
                  <a:pt x="376" y="2501"/>
                </a:lnTo>
                <a:lnTo>
                  <a:pt x="375" y="2479"/>
                </a:lnTo>
                <a:lnTo>
                  <a:pt x="374" y="2474"/>
                </a:lnTo>
                <a:lnTo>
                  <a:pt x="373" y="2470"/>
                </a:lnTo>
                <a:lnTo>
                  <a:pt x="371" y="2465"/>
                </a:lnTo>
                <a:lnTo>
                  <a:pt x="368" y="2461"/>
                </a:lnTo>
                <a:lnTo>
                  <a:pt x="365" y="2457"/>
                </a:lnTo>
                <a:lnTo>
                  <a:pt x="361" y="2453"/>
                </a:lnTo>
                <a:lnTo>
                  <a:pt x="356" y="2450"/>
                </a:lnTo>
                <a:lnTo>
                  <a:pt x="350" y="2446"/>
                </a:lnTo>
                <a:lnTo>
                  <a:pt x="345" y="2431"/>
                </a:lnTo>
                <a:lnTo>
                  <a:pt x="338" y="2418"/>
                </a:lnTo>
                <a:lnTo>
                  <a:pt x="329" y="2406"/>
                </a:lnTo>
                <a:lnTo>
                  <a:pt x="319" y="2395"/>
                </a:lnTo>
                <a:lnTo>
                  <a:pt x="311" y="2397"/>
                </a:lnTo>
                <a:lnTo>
                  <a:pt x="302" y="2399"/>
                </a:lnTo>
                <a:lnTo>
                  <a:pt x="302" y="2379"/>
                </a:lnTo>
                <a:lnTo>
                  <a:pt x="302" y="2361"/>
                </a:lnTo>
                <a:lnTo>
                  <a:pt x="305" y="2352"/>
                </a:lnTo>
                <a:lnTo>
                  <a:pt x="307" y="2343"/>
                </a:lnTo>
                <a:lnTo>
                  <a:pt x="311" y="2335"/>
                </a:lnTo>
                <a:lnTo>
                  <a:pt x="317" y="2327"/>
                </a:lnTo>
                <a:lnTo>
                  <a:pt x="313" y="2322"/>
                </a:lnTo>
                <a:lnTo>
                  <a:pt x="310" y="2318"/>
                </a:lnTo>
                <a:lnTo>
                  <a:pt x="306" y="2315"/>
                </a:lnTo>
                <a:lnTo>
                  <a:pt x="302" y="2313"/>
                </a:lnTo>
                <a:lnTo>
                  <a:pt x="294" y="2309"/>
                </a:lnTo>
                <a:lnTo>
                  <a:pt x="286" y="2308"/>
                </a:lnTo>
                <a:lnTo>
                  <a:pt x="268" y="2307"/>
                </a:lnTo>
                <a:lnTo>
                  <a:pt x="248" y="2308"/>
                </a:lnTo>
                <a:lnTo>
                  <a:pt x="240" y="2298"/>
                </a:lnTo>
                <a:lnTo>
                  <a:pt x="233" y="2290"/>
                </a:lnTo>
                <a:lnTo>
                  <a:pt x="217" y="2291"/>
                </a:lnTo>
                <a:lnTo>
                  <a:pt x="201" y="2292"/>
                </a:lnTo>
                <a:lnTo>
                  <a:pt x="185" y="2294"/>
                </a:lnTo>
                <a:lnTo>
                  <a:pt x="170" y="2295"/>
                </a:lnTo>
                <a:lnTo>
                  <a:pt x="168" y="2280"/>
                </a:lnTo>
                <a:lnTo>
                  <a:pt x="165" y="2265"/>
                </a:lnTo>
                <a:lnTo>
                  <a:pt x="161" y="2250"/>
                </a:lnTo>
                <a:lnTo>
                  <a:pt x="157" y="2235"/>
                </a:lnTo>
                <a:lnTo>
                  <a:pt x="154" y="2221"/>
                </a:lnTo>
                <a:lnTo>
                  <a:pt x="151" y="2206"/>
                </a:lnTo>
                <a:lnTo>
                  <a:pt x="149" y="2190"/>
                </a:lnTo>
                <a:lnTo>
                  <a:pt x="148" y="2172"/>
                </a:lnTo>
                <a:lnTo>
                  <a:pt x="159" y="2171"/>
                </a:lnTo>
                <a:lnTo>
                  <a:pt x="172" y="2170"/>
                </a:lnTo>
                <a:lnTo>
                  <a:pt x="178" y="2157"/>
                </a:lnTo>
                <a:lnTo>
                  <a:pt x="182" y="2148"/>
                </a:lnTo>
                <a:lnTo>
                  <a:pt x="186" y="2143"/>
                </a:lnTo>
                <a:lnTo>
                  <a:pt x="191" y="2140"/>
                </a:lnTo>
                <a:lnTo>
                  <a:pt x="202" y="2137"/>
                </a:lnTo>
                <a:lnTo>
                  <a:pt x="224" y="2135"/>
                </a:lnTo>
                <a:lnTo>
                  <a:pt x="228" y="2113"/>
                </a:lnTo>
                <a:lnTo>
                  <a:pt x="231" y="2098"/>
                </a:lnTo>
                <a:lnTo>
                  <a:pt x="231" y="2092"/>
                </a:lnTo>
                <a:lnTo>
                  <a:pt x="231" y="2088"/>
                </a:lnTo>
                <a:lnTo>
                  <a:pt x="229" y="2084"/>
                </a:lnTo>
                <a:lnTo>
                  <a:pt x="228" y="2081"/>
                </a:lnTo>
                <a:lnTo>
                  <a:pt x="225" y="2079"/>
                </a:lnTo>
                <a:lnTo>
                  <a:pt x="221" y="2077"/>
                </a:lnTo>
                <a:lnTo>
                  <a:pt x="216" y="2075"/>
                </a:lnTo>
                <a:lnTo>
                  <a:pt x="211" y="2073"/>
                </a:lnTo>
                <a:lnTo>
                  <a:pt x="198" y="2071"/>
                </a:lnTo>
                <a:lnTo>
                  <a:pt x="179" y="2067"/>
                </a:lnTo>
                <a:lnTo>
                  <a:pt x="178" y="2056"/>
                </a:lnTo>
                <a:lnTo>
                  <a:pt x="178" y="2044"/>
                </a:lnTo>
                <a:lnTo>
                  <a:pt x="177" y="2034"/>
                </a:lnTo>
                <a:lnTo>
                  <a:pt x="176" y="2023"/>
                </a:lnTo>
                <a:lnTo>
                  <a:pt x="193" y="2019"/>
                </a:lnTo>
                <a:lnTo>
                  <a:pt x="208" y="2015"/>
                </a:lnTo>
                <a:lnTo>
                  <a:pt x="224" y="2010"/>
                </a:lnTo>
                <a:lnTo>
                  <a:pt x="240" y="2006"/>
                </a:lnTo>
                <a:lnTo>
                  <a:pt x="239" y="1995"/>
                </a:lnTo>
                <a:lnTo>
                  <a:pt x="239" y="1988"/>
                </a:lnTo>
                <a:lnTo>
                  <a:pt x="237" y="1985"/>
                </a:lnTo>
                <a:lnTo>
                  <a:pt x="235" y="1982"/>
                </a:lnTo>
                <a:lnTo>
                  <a:pt x="245" y="1974"/>
                </a:lnTo>
                <a:lnTo>
                  <a:pt x="255" y="1965"/>
                </a:lnTo>
                <a:lnTo>
                  <a:pt x="263" y="1955"/>
                </a:lnTo>
                <a:lnTo>
                  <a:pt x="271" y="1945"/>
                </a:lnTo>
                <a:lnTo>
                  <a:pt x="288" y="1923"/>
                </a:lnTo>
                <a:lnTo>
                  <a:pt x="306" y="1903"/>
                </a:lnTo>
                <a:lnTo>
                  <a:pt x="306" y="1894"/>
                </a:lnTo>
                <a:lnTo>
                  <a:pt x="305" y="1884"/>
                </a:lnTo>
                <a:lnTo>
                  <a:pt x="302" y="1875"/>
                </a:lnTo>
                <a:lnTo>
                  <a:pt x="299" y="1867"/>
                </a:lnTo>
                <a:lnTo>
                  <a:pt x="296" y="1859"/>
                </a:lnTo>
                <a:lnTo>
                  <a:pt x="292" y="1851"/>
                </a:lnTo>
                <a:lnTo>
                  <a:pt x="287" y="1845"/>
                </a:lnTo>
                <a:lnTo>
                  <a:pt x="282" y="1838"/>
                </a:lnTo>
                <a:lnTo>
                  <a:pt x="276" y="1833"/>
                </a:lnTo>
                <a:lnTo>
                  <a:pt x="269" y="1828"/>
                </a:lnTo>
                <a:lnTo>
                  <a:pt x="262" y="1822"/>
                </a:lnTo>
                <a:lnTo>
                  <a:pt x="255" y="1818"/>
                </a:lnTo>
                <a:lnTo>
                  <a:pt x="248" y="1814"/>
                </a:lnTo>
                <a:lnTo>
                  <a:pt x="239" y="1811"/>
                </a:lnTo>
                <a:lnTo>
                  <a:pt x="230" y="1808"/>
                </a:lnTo>
                <a:lnTo>
                  <a:pt x="222" y="1806"/>
                </a:lnTo>
                <a:lnTo>
                  <a:pt x="220" y="1799"/>
                </a:lnTo>
                <a:lnTo>
                  <a:pt x="217" y="1792"/>
                </a:lnTo>
                <a:lnTo>
                  <a:pt x="203" y="1786"/>
                </a:lnTo>
                <a:lnTo>
                  <a:pt x="188" y="1781"/>
                </a:lnTo>
                <a:lnTo>
                  <a:pt x="174" y="1779"/>
                </a:lnTo>
                <a:lnTo>
                  <a:pt x="158" y="1778"/>
                </a:lnTo>
                <a:lnTo>
                  <a:pt x="155" y="1772"/>
                </a:lnTo>
                <a:lnTo>
                  <a:pt x="151" y="1767"/>
                </a:lnTo>
                <a:lnTo>
                  <a:pt x="147" y="1764"/>
                </a:lnTo>
                <a:lnTo>
                  <a:pt x="142" y="1763"/>
                </a:lnTo>
                <a:lnTo>
                  <a:pt x="136" y="1761"/>
                </a:lnTo>
                <a:lnTo>
                  <a:pt x="129" y="1760"/>
                </a:lnTo>
                <a:lnTo>
                  <a:pt x="124" y="1758"/>
                </a:lnTo>
                <a:lnTo>
                  <a:pt x="119" y="1754"/>
                </a:lnTo>
                <a:lnTo>
                  <a:pt x="122" y="1710"/>
                </a:lnTo>
                <a:lnTo>
                  <a:pt x="124" y="1676"/>
                </a:lnTo>
                <a:lnTo>
                  <a:pt x="125" y="1650"/>
                </a:lnTo>
                <a:lnTo>
                  <a:pt x="127" y="1631"/>
                </a:lnTo>
                <a:lnTo>
                  <a:pt x="127" y="1613"/>
                </a:lnTo>
                <a:lnTo>
                  <a:pt x="128" y="1596"/>
                </a:lnTo>
                <a:lnTo>
                  <a:pt x="128" y="1578"/>
                </a:lnTo>
                <a:lnTo>
                  <a:pt x="128" y="1556"/>
                </a:lnTo>
                <a:lnTo>
                  <a:pt x="123" y="1545"/>
                </a:lnTo>
                <a:lnTo>
                  <a:pt x="120" y="1534"/>
                </a:lnTo>
                <a:lnTo>
                  <a:pt x="116" y="1515"/>
                </a:lnTo>
                <a:lnTo>
                  <a:pt x="110" y="1482"/>
                </a:lnTo>
                <a:lnTo>
                  <a:pt x="118" y="1481"/>
                </a:lnTo>
                <a:lnTo>
                  <a:pt x="127" y="1480"/>
                </a:lnTo>
                <a:lnTo>
                  <a:pt x="136" y="1479"/>
                </a:lnTo>
                <a:lnTo>
                  <a:pt x="145" y="1478"/>
                </a:lnTo>
                <a:lnTo>
                  <a:pt x="144" y="1451"/>
                </a:lnTo>
                <a:lnTo>
                  <a:pt x="143" y="1425"/>
                </a:lnTo>
                <a:lnTo>
                  <a:pt x="143" y="1412"/>
                </a:lnTo>
                <a:lnTo>
                  <a:pt x="143" y="1398"/>
                </a:lnTo>
                <a:lnTo>
                  <a:pt x="144" y="1385"/>
                </a:lnTo>
                <a:lnTo>
                  <a:pt x="145" y="1371"/>
                </a:lnTo>
                <a:lnTo>
                  <a:pt x="139" y="1370"/>
                </a:lnTo>
                <a:lnTo>
                  <a:pt x="132" y="1369"/>
                </a:lnTo>
                <a:lnTo>
                  <a:pt x="138" y="1359"/>
                </a:lnTo>
                <a:lnTo>
                  <a:pt x="141" y="1349"/>
                </a:lnTo>
                <a:lnTo>
                  <a:pt x="142" y="1339"/>
                </a:lnTo>
                <a:lnTo>
                  <a:pt x="144" y="1327"/>
                </a:lnTo>
                <a:lnTo>
                  <a:pt x="126" y="1315"/>
                </a:lnTo>
                <a:lnTo>
                  <a:pt x="108" y="1302"/>
                </a:lnTo>
                <a:lnTo>
                  <a:pt x="100" y="1294"/>
                </a:lnTo>
                <a:lnTo>
                  <a:pt x="93" y="1286"/>
                </a:lnTo>
                <a:lnTo>
                  <a:pt x="91" y="1282"/>
                </a:lnTo>
                <a:lnTo>
                  <a:pt x="90" y="1277"/>
                </a:lnTo>
                <a:lnTo>
                  <a:pt x="89" y="1272"/>
                </a:lnTo>
                <a:lnTo>
                  <a:pt x="89" y="1266"/>
                </a:lnTo>
                <a:lnTo>
                  <a:pt x="97" y="1261"/>
                </a:lnTo>
                <a:lnTo>
                  <a:pt x="104" y="1256"/>
                </a:lnTo>
                <a:lnTo>
                  <a:pt x="111" y="1250"/>
                </a:lnTo>
                <a:lnTo>
                  <a:pt x="117" y="1244"/>
                </a:lnTo>
                <a:lnTo>
                  <a:pt x="122" y="1237"/>
                </a:lnTo>
                <a:lnTo>
                  <a:pt x="126" y="1230"/>
                </a:lnTo>
                <a:lnTo>
                  <a:pt x="129" y="1223"/>
                </a:lnTo>
                <a:lnTo>
                  <a:pt x="132" y="1215"/>
                </a:lnTo>
                <a:lnTo>
                  <a:pt x="146" y="1212"/>
                </a:lnTo>
                <a:lnTo>
                  <a:pt x="160" y="1211"/>
                </a:lnTo>
                <a:lnTo>
                  <a:pt x="160" y="1204"/>
                </a:lnTo>
                <a:lnTo>
                  <a:pt x="160" y="1196"/>
                </a:lnTo>
                <a:lnTo>
                  <a:pt x="160" y="1188"/>
                </a:lnTo>
                <a:lnTo>
                  <a:pt x="160" y="1179"/>
                </a:lnTo>
                <a:lnTo>
                  <a:pt x="149" y="1177"/>
                </a:lnTo>
                <a:lnTo>
                  <a:pt x="139" y="1174"/>
                </a:lnTo>
                <a:lnTo>
                  <a:pt x="128" y="1172"/>
                </a:lnTo>
                <a:lnTo>
                  <a:pt x="119" y="1170"/>
                </a:lnTo>
                <a:lnTo>
                  <a:pt x="127" y="1161"/>
                </a:lnTo>
                <a:lnTo>
                  <a:pt x="135" y="1149"/>
                </a:lnTo>
                <a:lnTo>
                  <a:pt x="142" y="1137"/>
                </a:lnTo>
                <a:lnTo>
                  <a:pt x="149" y="1123"/>
                </a:lnTo>
                <a:lnTo>
                  <a:pt x="154" y="1109"/>
                </a:lnTo>
                <a:lnTo>
                  <a:pt x="158" y="1094"/>
                </a:lnTo>
                <a:lnTo>
                  <a:pt x="160" y="1081"/>
                </a:lnTo>
                <a:lnTo>
                  <a:pt x="160" y="1067"/>
                </a:lnTo>
                <a:lnTo>
                  <a:pt x="145" y="1055"/>
                </a:lnTo>
                <a:lnTo>
                  <a:pt x="130" y="1042"/>
                </a:lnTo>
                <a:lnTo>
                  <a:pt x="116" y="1029"/>
                </a:lnTo>
                <a:lnTo>
                  <a:pt x="102" y="1016"/>
                </a:lnTo>
                <a:lnTo>
                  <a:pt x="89" y="1003"/>
                </a:lnTo>
                <a:lnTo>
                  <a:pt x="74" y="991"/>
                </a:lnTo>
                <a:lnTo>
                  <a:pt x="60" y="978"/>
                </a:lnTo>
                <a:lnTo>
                  <a:pt x="44" y="967"/>
                </a:lnTo>
                <a:lnTo>
                  <a:pt x="44" y="953"/>
                </a:lnTo>
                <a:lnTo>
                  <a:pt x="44" y="941"/>
                </a:lnTo>
                <a:lnTo>
                  <a:pt x="56" y="928"/>
                </a:lnTo>
                <a:lnTo>
                  <a:pt x="68" y="917"/>
                </a:lnTo>
                <a:lnTo>
                  <a:pt x="66" y="893"/>
                </a:lnTo>
                <a:lnTo>
                  <a:pt x="60" y="860"/>
                </a:lnTo>
                <a:lnTo>
                  <a:pt x="54" y="827"/>
                </a:lnTo>
                <a:lnTo>
                  <a:pt x="49" y="801"/>
                </a:lnTo>
                <a:lnTo>
                  <a:pt x="40" y="796"/>
                </a:lnTo>
                <a:lnTo>
                  <a:pt x="32" y="790"/>
                </a:lnTo>
                <a:lnTo>
                  <a:pt x="23" y="786"/>
                </a:lnTo>
                <a:lnTo>
                  <a:pt x="14" y="782"/>
                </a:lnTo>
                <a:lnTo>
                  <a:pt x="15" y="775"/>
                </a:lnTo>
                <a:lnTo>
                  <a:pt x="15" y="768"/>
                </a:lnTo>
                <a:lnTo>
                  <a:pt x="17" y="761"/>
                </a:lnTo>
                <a:lnTo>
                  <a:pt x="19" y="755"/>
                </a:lnTo>
                <a:lnTo>
                  <a:pt x="25" y="744"/>
                </a:lnTo>
                <a:lnTo>
                  <a:pt x="32" y="733"/>
                </a:lnTo>
                <a:lnTo>
                  <a:pt x="48" y="715"/>
                </a:lnTo>
                <a:lnTo>
                  <a:pt x="67" y="696"/>
                </a:lnTo>
                <a:lnTo>
                  <a:pt x="74" y="695"/>
                </a:lnTo>
                <a:lnTo>
                  <a:pt x="81" y="693"/>
                </a:lnTo>
                <a:lnTo>
                  <a:pt x="86" y="692"/>
                </a:lnTo>
                <a:lnTo>
                  <a:pt x="91" y="690"/>
                </a:lnTo>
                <a:lnTo>
                  <a:pt x="95" y="687"/>
                </a:lnTo>
                <a:lnTo>
                  <a:pt x="99" y="685"/>
                </a:lnTo>
                <a:lnTo>
                  <a:pt x="102" y="680"/>
                </a:lnTo>
                <a:lnTo>
                  <a:pt x="104" y="677"/>
                </a:lnTo>
                <a:lnTo>
                  <a:pt x="110" y="669"/>
                </a:lnTo>
                <a:lnTo>
                  <a:pt x="113" y="660"/>
                </a:lnTo>
                <a:lnTo>
                  <a:pt x="117" y="648"/>
                </a:lnTo>
                <a:lnTo>
                  <a:pt x="121" y="635"/>
                </a:lnTo>
                <a:lnTo>
                  <a:pt x="125" y="633"/>
                </a:lnTo>
                <a:lnTo>
                  <a:pt x="130" y="633"/>
                </a:lnTo>
                <a:lnTo>
                  <a:pt x="131" y="621"/>
                </a:lnTo>
                <a:lnTo>
                  <a:pt x="132" y="612"/>
                </a:lnTo>
                <a:lnTo>
                  <a:pt x="128" y="612"/>
                </a:lnTo>
                <a:lnTo>
                  <a:pt x="124" y="612"/>
                </a:lnTo>
                <a:lnTo>
                  <a:pt x="122" y="603"/>
                </a:lnTo>
                <a:lnTo>
                  <a:pt x="119" y="593"/>
                </a:lnTo>
                <a:lnTo>
                  <a:pt x="115" y="586"/>
                </a:lnTo>
                <a:lnTo>
                  <a:pt x="111" y="580"/>
                </a:lnTo>
                <a:lnTo>
                  <a:pt x="104" y="575"/>
                </a:lnTo>
                <a:lnTo>
                  <a:pt x="97" y="571"/>
                </a:lnTo>
                <a:lnTo>
                  <a:pt x="93" y="570"/>
                </a:lnTo>
                <a:lnTo>
                  <a:pt x="89" y="569"/>
                </a:lnTo>
                <a:lnTo>
                  <a:pt x="84" y="569"/>
                </a:lnTo>
                <a:lnTo>
                  <a:pt x="79" y="570"/>
                </a:lnTo>
                <a:lnTo>
                  <a:pt x="77" y="558"/>
                </a:lnTo>
                <a:lnTo>
                  <a:pt x="76" y="548"/>
                </a:lnTo>
                <a:lnTo>
                  <a:pt x="68" y="541"/>
                </a:lnTo>
                <a:lnTo>
                  <a:pt x="61" y="536"/>
                </a:lnTo>
                <a:lnTo>
                  <a:pt x="57" y="534"/>
                </a:lnTo>
                <a:lnTo>
                  <a:pt x="52" y="533"/>
                </a:lnTo>
                <a:lnTo>
                  <a:pt x="46" y="532"/>
                </a:lnTo>
                <a:lnTo>
                  <a:pt x="41" y="533"/>
                </a:lnTo>
                <a:lnTo>
                  <a:pt x="41" y="525"/>
                </a:lnTo>
                <a:lnTo>
                  <a:pt x="42" y="517"/>
                </a:lnTo>
                <a:lnTo>
                  <a:pt x="43" y="510"/>
                </a:lnTo>
                <a:lnTo>
                  <a:pt x="45" y="505"/>
                </a:lnTo>
                <a:lnTo>
                  <a:pt x="49" y="496"/>
                </a:lnTo>
                <a:lnTo>
                  <a:pt x="56" y="487"/>
                </a:lnTo>
                <a:lnTo>
                  <a:pt x="62" y="480"/>
                </a:lnTo>
                <a:lnTo>
                  <a:pt x="68" y="473"/>
                </a:lnTo>
                <a:lnTo>
                  <a:pt x="71" y="468"/>
                </a:lnTo>
                <a:lnTo>
                  <a:pt x="74" y="463"/>
                </a:lnTo>
                <a:lnTo>
                  <a:pt x="77" y="456"/>
                </a:lnTo>
                <a:lnTo>
                  <a:pt x="81" y="449"/>
                </a:lnTo>
                <a:lnTo>
                  <a:pt x="70" y="442"/>
                </a:lnTo>
                <a:lnTo>
                  <a:pt x="61" y="434"/>
                </a:lnTo>
                <a:lnTo>
                  <a:pt x="53" y="424"/>
                </a:lnTo>
                <a:lnTo>
                  <a:pt x="45" y="415"/>
                </a:lnTo>
                <a:lnTo>
                  <a:pt x="36" y="407"/>
                </a:lnTo>
                <a:lnTo>
                  <a:pt x="27" y="398"/>
                </a:lnTo>
                <a:lnTo>
                  <a:pt x="21" y="394"/>
                </a:lnTo>
                <a:lnTo>
                  <a:pt x="14" y="391"/>
                </a:lnTo>
                <a:lnTo>
                  <a:pt x="8" y="388"/>
                </a:lnTo>
                <a:lnTo>
                  <a:pt x="0" y="385"/>
                </a:lnTo>
                <a:lnTo>
                  <a:pt x="3" y="378"/>
                </a:lnTo>
                <a:lnTo>
                  <a:pt x="7" y="371"/>
                </a:lnTo>
                <a:lnTo>
                  <a:pt x="11" y="367"/>
                </a:lnTo>
                <a:lnTo>
                  <a:pt x="17" y="364"/>
                </a:lnTo>
                <a:lnTo>
                  <a:pt x="24" y="361"/>
                </a:lnTo>
                <a:lnTo>
                  <a:pt x="31" y="360"/>
                </a:lnTo>
                <a:lnTo>
                  <a:pt x="38" y="359"/>
                </a:lnTo>
                <a:lnTo>
                  <a:pt x="45" y="359"/>
                </a:lnTo>
                <a:lnTo>
                  <a:pt x="79" y="362"/>
                </a:lnTo>
                <a:lnTo>
                  <a:pt x="107" y="366"/>
                </a:lnTo>
                <a:lnTo>
                  <a:pt x="110" y="376"/>
                </a:lnTo>
                <a:lnTo>
                  <a:pt x="114" y="387"/>
                </a:lnTo>
                <a:lnTo>
                  <a:pt x="119" y="396"/>
                </a:lnTo>
                <a:lnTo>
                  <a:pt x="126" y="404"/>
                </a:lnTo>
                <a:lnTo>
                  <a:pt x="141" y="419"/>
                </a:lnTo>
                <a:lnTo>
                  <a:pt x="156" y="434"/>
                </a:lnTo>
                <a:lnTo>
                  <a:pt x="164" y="434"/>
                </a:lnTo>
                <a:lnTo>
                  <a:pt x="170" y="432"/>
                </a:lnTo>
                <a:lnTo>
                  <a:pt x="177" y="431"/>
                </a:lnTo>
                <a:lnTo>
                  <a:pt x="183" y="429"/>
                </a:lnTo>
                <a:lnTo>
                  <a:pt x="188" y="426"/>
                </a:lnTo>
                <a:lnTo>
                  <a:pt x="194" y="423"/>
                </a:lnTo>
                <a:lnTo>
                  <a:pt x="199" y="419"/>
                </a:lnTo>
                <a:lnTo>
                  <a:pt x="204" y="415"/>
                </a:lnTo>
                <a:lnTo>
                  <a:pt x="208" y="411"/>
                </a:lnTo>
                <a:lnTo>
                  <a:pt x="212" y="406"/>
                </a:lnTo>
                <a:lnTo>
                  <a:pt x="215" y="399"/>
                </a:lnTo>
                <a:lnTo>
                  <a:pt x="219" y="394"/>
                </a:lnTo>
                <a:lnTo>
                  <a:pt x="221" y="387"/>
                </a:lnTo>
                <a:lnTo>
                  <a:pt x="223" y="381"/>
                </a:lnTo>
                <a:lnTo>
                  <a:pt x="224" y="373"/>
                </a:lnTo>
                <a:lnTo>
                  <a:pt x="224" y="366"/>
                </a:lnTo>
                <a:lnTo>
                  <a:pt x="211" y="358"/>
                </a:lnTo>
                <a:lnTo>
                  <a:pt x="201" y="351"/>
                </a:lnTo>
                <a:lnTo>
                  <a:pt x="195" y="316"/>
                </a:lnTo>
                <a:lnTo>
                  <a:pt x="191" y="281"/>
                </a:lnTo>
                <a:lnTo>
                  <a:pt x="191" y="272"/>
                </a:lnTo>
                <a:lnTo>
                  <a:pt x="191" y="263"/>
                </a:lnTo>
                <a:lnTo>
                  <a:pt x="192" y="254"/>
                </a:lnTo>
                <a:lnTo>
                  <a:pt x="194" y="246"/>
                </a:lnTo>
                <a:lnTo>
                  <a:pt x="196" y="239"/>
                </a:lnTo>
                <a:lnTo>
                  <a:pt x="200" y="230"/>
                </a:lnTo>
                <a:lnTo>
                  <a:pt x="205" y="223"/>
                </a:lnTo>
                <a:lnTo>
                  <a:pt x="210" y="217"/>
                </a:lnTo>
                <a:lnTo>
                  <a:pt x="212" y="197"/>
                </a:lnTo>
                <a:lnTo>
                  <a:pt x="214" y="176"/>
                </a:lnTo>
                <a:lnTo>
                  <a:pt x="215" y="155"/>
                </a:lnTo>
                <a:lnTo>
                  <a:pt x="214" y="132"/>
                </a:lnTo>
                <a:lnTo>
                  <a:pt x="212" y="121"/>
                </a:lnTo>
                <a:lnTo>
                  <a:pt x="210" y="111"/>
                </a:lnTo>
                <a:lnTo>
                  <a:pt x="208" y="101"/>
                </a:lnTo>
                <a:lnTo>
                  <a:pt x="204" y="91"/>
                </a:lnTo>
                <a:lnTo>
                  <a:pt x="200" y="83"/>
                </a:lnTo>
                <a:lnTo>
                  <a:pt x="194" y="75"/>
                </a:lnTo>
                <a:lnTo>
                  <a:pt x="187" y="68"/>
                </a:lnTo>
                <a:lnTo>
                  <a:pt x="179" y="62"/>
                </a:lnTo>
                <a:lnTo>
                  <a:pt x="180" y="56"/>
                </a:lnTo>
                <a:lnTo>
                  <a:pt x="181" y="50"/>
                </a:lnTo>
                <a:lnTo>
                  <a:pt x="182" y="44"/>
                </a:lnTo>
                <a:lnTo>
                  <a:pt x="185" y="39"/>
                </a:lnTo>
                <a:lnTo>
                  <a:pt x="188" y="34"/>
                </a:lnTo>
                <a:lnTo>
                  <a:pt x="192" y="30"/>
                </a:lnTo>
                <a:lnTo>
                  <a:pt x="196" y="27"/>
                </a:lnTo>
                <a:lnTo>
                  <a:pt x="200" y="24"/>
                </a:lnTo>
                <a:lnTo>
                  <a:pt x="221" y="11"/>
                </a:lnTo>
                <a:lnTo>
                  <a:pt x="241" y="0"/>
                </a:lnTo>
                <a:lnTo>
                  <a:pt x="252" y="1"/>
                </a:lnTo>
                <a:lnTo>
                  <a:pt x="262" y="2"/>
                </a:lnTo>
                <a:lnTo>
                  <a:pt x="271" y="3"/>
                </a:lnTo>
                <a:lnTo>
                  <a:pt x="281" y="5"/>
                </a:lnTo>
                <a:lnTo>
                  <a:pt x="298" y="11"/>
                </a:lnTo>
                <a:lnTo>
                  <a:pt x="315" y="19"/>
                </a:lnTo>
                <a:lnTo>
                  <a:pt x="347" y="36"/>
                </a:lnTo>
                <a:lnTo>
                  <a:pt x="381" y="55"/>
                </a:lnTo>
                <a:lnTo>
                  <a:pt x="383" y="66"/>
                </a:lnTo>
                <a:lnTo>
                  <a:pt x="384" y="77"/>
                </a:lnTo>
                <a:lnTo>
                  <a:pt x="398" y="78"/>
                </a:lnTo>
                <a:lnTo>
                  <a:pt x="411" y="79"/>
                </a:lnTo>
                <a:lnTo>
                  <a:pt x="398" y="89"/>
                </a:lnTo>
                <a:lnTo>
                  <a:pt x="384" y="100"/>
                </a:lnTo>
                <a:lnTo>
                  <a:pt x="383" y="110"/>
                </a:lnTo>
                <a:lnTo>
                  <a:pt x="383" y="122"/>
                </a:lnTo>
                <a:lnTo>
                  <a:pt x="388" y="122"/>
                </a:lnTo>
                <a:lnTo>
                  <a:pt x="391" y="122"/>
                </a:lnTo>
                <a:lnTo>
                  <a:pt x="393" y="130"/>
                </a:lnTo>
                <a:lnTo>
                  <a:pt x="395" y="138"/>
                </a:lnTo>
                <a:lnTo>
                  <a:pt x="407" y="139"/>
                </a:lnTo>
                <a:lnTo>
                  <a:pt x="420" y="140"/>
                </a:lnTo>
                <a:lnTo>
                  <a:pt x="433" y="141"/>
                </a:lnTo>
                <a:lnTo>
                  <a:pt x="447" y="142"/>
                </a:lnTo>
                <a:lnTo>
                  <a:pt x="449" y="129"/>
                </a:lnTo>
                <a:lnTo>
                  <a:pt x="451" y="114"/>
                </a:lnTo>
                <a:lnTo>
                  <a:pt x="452" y="100"/>
                </a:lnTo>
                <a:lnTo>
                  <a:pt x="454" y="85"/>
                </a:lnTo>
                <a:lnTo>
                  <a:pt x="474" y="83"/>
                </a:lnTo>
                <a:lnTo>
                  <a:pt x="493" y="82"/>
                </a:lnTo>
                <a:lnTo>
                  <a:pt x="503" y="81"/>
                </a:lnTo>
                <a:lnTo>
                  <a:pt x="512" y="82"/>
                </a:lnTo>
                <a:lnTo>
                  <a:pt x="521" y="84"/>
                </a:lnTo>
                <a:lnTo>
                  <a:pt x="531" y="87"/>
                </a:lnTo>
                <a:lnTo>
                  <a:pt x="532" y="105"/>
                </a:lnTo>
                <a:lnTo>
                  <a:pt x="533" y="122"/>
                </a:lnTo>
                <a:lnTo>
                  <a:pt x="534" y="140"/>
                </a:lnTo>
                <a:lnTo>
                  <a:pt x="534" y="158"/>
                </a:lnTo>
                <a:lnTo>
                  <a:pt x="542" y="158"/>
                </a:lnTo>
                <a:lnTo>
                  <a:pt x="550" y="158"/>
                </a:lnTo>
                <a:lnTo>
                  <a:pt x="559" y="158"/>
                </a:lnTo>
                <a:lnTo>
                  <a:pt x="566" y="158"/>
                </a:lnTo>
                <a:lnTo>
                  <a:pt x="570" y="147"/>
                </a:lnTo>
                <a:lnTo>
                  <a:pt x="573" y="138"/>
                </a:lnTo>
                <a:lnTo>
                  <a:pt x="586" y="140"/>
                </a:lnTo>
                <a:lnTo>
                  <a:pt x="596" y="144"/>
                </a:lnTo>
                <a:lnTo>
                  <a:pt x="605" y="148"/>
                </a:lnTo>
                <a:lnTo>
                  <a:pt x="615" y="152"/>
                </a:lnTo>
                <a:lnTo>
                  <a:pt x="624" y="157"/>
                </a:lnTo>
                <a:lnTo>
                  <a:pt x="633" y="160"/>
                </a:lnTo>
                <a:lnTo>
                  <a:pt x="638" y="161"/>
                </a:lnTo>
                <a:lnTo>
                  <a:pt x="645" y="161"/>
                </a:lnTo>
                <a:lnTo>
                  <a:pt x="651" y="161"/>
                </a:lnTo>
                <a:lnTo>
                  <a:pt x="658" y="161"/>
                </a:lnTo>
                <a:lnTo>
                  <a:pt x="658" y="168"/>
                </a:lnTo>
                <a:lnTo>
                  <a:pt x="658" y="175"/>
                </a:lnTo>
                <a:lnTo>
                  <a:pt x="662" y="175"/>
                </a:lnTo>
                <a:lnTo>
                  <a:pt x="666" y="175"/>
                </a:lnTo>
                <a:lnTo>
                  <a:pt x="674" y="184"/>
                </a:lnTo>
                <a:lnTo>
                  <a:pt x="682" y="190"/>
                </a:lnTo>
                <a:lnTo>
                  <a:pt x="691" y="196"/>
                </a:lnTo>
                <a:lnTo>
                  <a:pt x="701" y="201"/>
                </a:lnTo>
                <a:lnTo>
                  <a:pt x="719" y="211"/>
                </a:lnTo>
                <a:lnTo>
                  <a:pt x="739" y="221"/>
                </a:lnTo>
                <a:lnTo>
                  <a:pt x="746" y="232"/>
                </a:lnTo>
                <a:lnTo>
                  <a:pt x="754" y="242"/>
                </a:lnTo>
                <a:lnTo>
                  <a:pt x="762" y="251"/>
                </a:lnTo>
                <a:lnTo>
                  <a:pt x="770" y="259"/>
                </a:lnTo>
                <a:lnTo>
                  <a:pt x="788" y="275"/>
                </a:lnTo>
                <a:lnTo>
                  <a:pt x="806" y="290"/>
                </a:lnTo>
                <a:lnTo>
                  <a:pt x="816" y="299"/>
                </a:lnTo>
                <a:lnTo>
                  <a:pt x="824" y="307"/>
                </a:lnTo>
                <a:lnTo>
                  <a:pt x="832" y="316"/>
                </a:lnTo>
                <a:lnTo>
                  <a:pt x="840" y="326"/>
                </a:lnTo>
                <a:lnTo>
                  <a:pt x="847" y="336"/>
                </a:lnTo>
                <a:lnTo>
                  <a:pt x="852" y="347"/>
                </a:lnTo>
                <a:lnTo>
                  <a:pt x="857" y="360"/>
                </a:lnTo>
                <a:lnTo>
                  <a:pt x="860" y="373"/>
                </a:lnTo>
                <a:lnTo>
                  <a:pt x="888" y="372"/>
                </a:lnTo>
                <a:lnTo>
                  <a:pt x="916" y="371"/>
                </a:lnTo>
                <a:lnTo>
                  <a:pt x="945" y="370"/>
                </a:lnTo>
                <a:lnTo>
                  <a:pt x="973" y="369"/>
                </a:lnTo>
                <a:lnTo>
                  <a:pt x="1002" y="369"/>
                </a:lnTo>
                <a:lnTo>
                  <a:pt x="1031" y="368"/>
                </a:lnTo>
                <a:lnTo>
                  <a:pt x="1059" y="367"/>
                </a:lnTo>
                <a:lnTo>
                  <a:pt x="1088" y="367"/>
                </a:lnTo>
                <a:lnTo>
                  <a:pt x="1088" y="372"/>
                </a:lnTo>
                <a:lnTo>
                  <a:pt x="1090" y="375"/>
                </a:lnTo>
                <a:lnTo>
                  <a:pt x="1092" y="379"/>
                </a:lnTo>
                <a:lnTo>
                  <a:pt x="1094" y="382"/>
                </a:lnTo>
                <a:lnTo>
                  <a:pt x="1097" y="384"/>
                </a:lnTo>
                <a:lnTo>
                  <a:pt x="1100" y="385"/>
                </a:lnTo>
                <a:lnTo>
                  <a:pt x="1103" y="386"/>
                </a:lnTo>
                <a:lnTo>
                  <a:pt x="1106" y="387"/>
                </a:lnTo>
                <a:lnTo>
                  <a:pt x="1114" y="386"/>
                </a:lnTo>
                <a:lnTo>
                  <a:pt x="1123" y="385"/>
                </a:lnTo>
                <a:lnTo>
                  <a:pt x="1131" y="384"/>
                </a:lnTo>
                <a:lnTo>
                  <a:pt x="1139" y="382"/>
                </a:lnTo>
                <a:lnTo>
                  <a:pt x="1141" y="373"/>
                </a:lnTo>
                <a:lnTo>
                  <a:pt x="1143" y="368"/>
                </a:lnTo>
                <a:lnTo>
                  <a:pt x="1147" y="364"/>
                </a:lnTo>
                <a:lnTo>
                  <a:pt x="1151" y="360"/>
                </a:lnTo>
                <a:lnTo>
                  <a:pt x="1187" y="361"/>
                </a:lnTo>
                <a:lnTo>
                  <a:pt x="1223" y="363"/>
                </a:lnTo>
                <a:lnTo>
                  <a:pt x="1241" y="365"/>
                </a:lnTo>
                <a:lnTo>
                  <a:pt x="1260" y="368"/>
                </a:lnTo>
                <a:lnTo>
                  <a:pt x="1277" y="371"/>
                </a:lnTo>
                <a:lnTo>
                  <a:pt x="1295" y="376"/>
                </a:lnTo>
                <a:lnTo>
                  <a:pt x="1302" y="410"/>
                </a:lnTo>
                <a:lnTo>
                  <a:pt x="1308" y="443"/>
                </a:lnTo>
                <a:lnTo>
                  <a:pt x="1315" y="476"/>
                </a:lnTo>
                <a:lnTo>
                  <a:pt x="1319" y="509"/>
                </a:lnTo>
                <a:lnTo>
                  <a:pt x="1339" y="522"/>
                </a:lnTo>
                <a:lnTo>
                  <a:pt x="1350" y="529"/>
                </a:lnTo>
                <a:lnTo>
                  <a:pt x="1354" y="533"/>
                </a:lnTo>
                <a:lnTo>
                  <a:pt x="1357" y="538"/>
                </a:lnTo>
                <a:lnTo>
                  <a:pt x="1350" y="546"/>
                </a:lnTo>
                <a:lnTo>
                  <a:pt x="1344" y="552"/>
                </a:lnTo>
                <a:lnTo>
                  <a:pt x="1337" y="559"/>
                </a:lnTo>
                <a:lnTo>
                  <a:pt x="1333" y="565"/>
                </a:lnTo>
                <a:lnTo>
                  <a:pt x="1330" y="573"/>
                </a:lnTo>
                <a:lnTo>
                  <a:pt x="1329" y="581"/>
                </a:lnTo>
                <a:lnTo>
                  <a:pt x="1330" y="590"/>
                </a:lnTo>
                <a:lnTo>
                  <a:pt x="1333" y="601"/>
                </a:lnTo>
                <a:lnTo>
                  <a:pt x="1319" y="622"/>
                </a:lnTo>
                <a:lnTo>
                  <a:pt x="1305" y="641"/>
                </a:lnTo>
                <a:lnTo>
                  <a:pt x="1300" y="650"/>
                </a:lnTo>
                <a:lnTo>
                  <a:pt x="1295" y="660"/>
                </a:lnTo>
                <a:lnTo>
                  <a:pt x="1290" y="669"/>
                </a:lnTo>
                <a:lnTo>
                  <a:pt x="1287" y="677"/>
                </a:lnTo>
                <a:lnTo>
                  <a:pt x="1283" y="687"/>
                </a:lnTo>
                <a:lnTo>
                  <a:pt x="1281" y="696"/>
                </a:lnTo>
                <a:lnTo>
                  <a:pt x="1280" y="705"/>
                </a:lnTo>
                <a:lnTo>
                  <a:pt x="1280" y="716"/>
                </a:lnTo>
                <a:lnTo>
                  <a:pt x="1281" y="726"/>
                </a:lnTo>
                <a:lnTo>
                  <a:pt x="1284" y="737"/>
                </a:lnTo>
                <a:lnTo>
                  <a:pt x="1289" y="750"/>
                </a:lnTo>
                <a:lnTo>
                  <a:pt x="1294" y="762"/>
                </a:lnTo>
                <a:lnTo>
                  <a:pt x="1295" y="778"/>
                </a:lnTo>
                <a:lnTo>
                  <a:pt x="1296" y="791"/>
                </a:lnTo>
                <a:lnTo>
                  <a:pt x="1298" y="804"/>
                </a:lnTo>
                <a:lnTo>
                  <a:pt x="1301" y="815"/>
                </a:lnTo>
                <a:lnTo>
                  <a:pt x="1306" y="827"/>
                </a:lnTo>
                <a:lnTo>
                  <a:pt x="1311" y="837"/>
                </a:lnTo>
                <a:lnTo>
                  <a:pt x="1320" y="847"/>
                </a:lnTo>
                <a:lnTo>
                  <a:pt x="1330" y="858"/>
                </a:lnTo>
                <a:lnTo>
                  <a:pt x="1330" y="874"/>
                </a:lnTo>
                <a:lnTo>
                  <a:pt x="1330" y="891"/>
                </a:lnTo>
                <a:lnTo>
                  <a:pt x="1330" y="909"/>
                </a:lnTo>
                <a:lnTo>
                  <a:pt x="1331" y="925"/>
                </a:lnTo>
                <a:lnTo>
                  <a:pt x="1333" y="927"/>
                </a:lnTo>
                <a:lnTo>
                  <a:pt x="1334" y="930"/>
                </a:lnTo>
                <a:lnTo>
                  <a:pt x="1335" y="933"/>
                </a:lnTo>
                <a:lnTo>
                  <a:pt x="1335" y="938"/>
                </a:lnTo>
                <a:lnTo>
                  <a:pt x="1334" y="946"/>
                </a:lnTo>
                <a:lnTo>
                  <a:pt x="1331" y="954"/>
                </a:lnTo>
                <a:lnTo>
                  <a:pt x="1327" y="965"/>
                </a:lnTo>
                <a:lnTo>
                  <a:pt x="1321" y="975"/>
                </a:lnTo>
                <a:lnTo>
                  <a:pt x="1315" y="986"/>
                </a:lnTo>
                <a:lnTo>
                  <a:pt x="1306" y="997"/>
                </a:lnTo>
                <a:lnTo>
                  <a:pt x="1275" y="1038"/>
                </a:lnTo>
                <a:lnTo>
                  <a:pt x="1255" y="1066"/>
                </a:lnTo>
                <a:lnTo>
                  <a:pt x="1246" y="1072"/>
                </a:lnTo>
                <a:lnTo>
                  <a:pt x="1238" y="1079"/>
                </a:lnTo>
                <a:lnTo>
                  <a:pt x="1228" y="1085"/>
                </a:lnTo>
                <a:lnTo>
                  <a:pt x="1220" y="1091"/>
                </a:lnTo>
                <a:lnTo>
                  <a:pt x="1203" y="1087"/>
                </a:lnTo>
                <a:lnTo>
                  <a:pt x="1187" y="1086"/>
                </a:lnTo>
                <a:lnTo>
                  <a:pt x="1181" y="1086"/>
                </a:lnTo>
                <a:lnTo>
                  <a:pt x="1176" y="1087"/>
                </a:lnTo>
                <a:lnTo>
                  <a:pt x="1170" y="1088"/>
                </a:lnTo>
                <a:lnTo>
                  <a:pt x="1165" y="1091"/>
                </a:lnTo>
                <a:lnTo>
                  <a:pt x="1161" y="1094"/>
                </a:lnTo>
                <a:lnTo>
                  <a:pt x="1157" y="1098"/>
                </a:lnTo>
                <a:lnTo>
                  <a:pt x="1154" y="1103"/>
                </a:lnTo>
                <a:lnTo>
                  <a:pt x="1151" y="1109"/>
                </a:lnTo>
                <a:lnTo>
                  <a:pt x="1144" y="1122"/>
                </a:lnTo>
                <a:lnTo>
                  <a:pt x="1139" y="1139"/>
                </a:lnTo>
                <a:lnTo>
                  <a:pt x="1133" y="1140"/>
                </a:lnTo>
                <a:lnTo>
                  <a:pt x="1128" y="1142"/>
                </a:lnTo>
                <a:lnTo>
                  <a:pt x="1124" y="1144"/>
                </a:lnTo>
                <a:lnTo>
                  <a:pt x="1122" y="1146"/>
                </a:lnTo>
                <a:lnTo>
                  <a:pt x="1119" y="1154"/>
                </a:lnTo>
                <a:lnTo>
                  <a:pt x="1115" y="1167"/>
                </a:lnTo>
                <a:lnTo>
                  <a:pt x="1104" y="1169"/>
                </a:lnTo>
                <a:lnTo>
                  <a:pt x="1095" y="1172"/>
                </a:lnTo>
                <a:lnTo>
                  <a:pt x="1091" y="1174"/>
                </a:lnTo>
                <a:lnTo>
                  <a:pt x="1087" y="1176"/>
                </a:lnTo>
                <a:lnTo>
                  <a:pt x="1084" y="1179"/>
                </a:lnTo>
                <a:lnTo>
                  <a:pt x="1083" y="1182"/>
                </a:lnTo>
                <a:lnTo>
                  <a:pt x="1082" y="1186"/>
                </a:lnTo>
                <a:lnTo>
                  <a:pt x="1081" y="1190"/>
                </a:lnTo>
                <a:lnTo>
                  <a:pt x="1082" y="1194"/>
                </a:lnTo>
                <a:lnTo>
                  <a:pt x="1083" y="1198"/>
                </a:lnTo>
                <a:lnTo>
                  <a:pt x="1086" y="1203"/>
                </a:lnTo>
                <a:lnTo>
                  <a:pt x="1090" y="1209"/>
                </a:lnTo>
                <a:lnTo>
                  <a:pt x="1094" y="1215"/>
                </a:lnTo>
                <a:lnTo>
                  <a:pt x="1099" y="1222"/>
                </a:lnTo>
                <a:lnTo>
                  <a:pt x="1097" y="1244"/>
                </a:lnTo>
                <a:lnTo>
                  <a:pt x="1096" y="1266"/>
                </a:lnTo>
                <a:lnTo>
                  <a:pt x="1094" y="1288"/>
                </a:lnTo>
                <a:lnTo>
                  <a:pt x="1092" y="1311"/>
                </a:lnTo>
                <a:lnTo>
                  <a:pt x="1084" y="1315"/>
                </a:lnTo>
                <a:lnTo>
                  <a:pt x="1078" y="1318"/>
                </a:lnTo>
                <a:lnTo>
                  <a:pt x="1072" y="1322"/>
                </a:lnTo>
                <a:lnTo>
                  <a:pt x="1068" y="1327"/>
                </a:lnTo>
                <a:lnTo>
                  <a:pt x="1065" y="1332"/>
                </a:lnTo>
                <a:lnTo>
                  <a:pt x="1062" y="1338"/>
                </a:lnTo>
                <a:lnTo>
                  <a:pt x="1060" y="1344"/>
                </a:lnTo>
                <a:lnTo>
                  <a:pt x="1059" y="1353"/>
                </a:lnTo>
                <a:lnTo>
                  <a:pt x="1069" y="1362"/>
                </a:lnTo>
                <a:lnTo>
                  <a:pt x="1074" y="1368"/>
                </a:lnTo>
                <a:lnTo>
                  <a:pt x="1077" y="1376"/>
                </a:lnTo>
                <a:lnTo>
                  <a:pt x="1080" y="1388"/>
                </a:lnTo>
                <a:lnTo>
                  <a:pt x="1070" y="1393"/>
                </a:lnTo>
                <a:lnTo>
                  <a:pt x="1062" y="1398"/>
                </a:lnTo>
                <a:lnTo>
                  <a:pt x="1055" y="1402"/>
                </a:lnTo>
                <a:lnTo>
                  <a:pt x="1051" y="1406"/>
                </a:lnTo>
                <a:lnTo>
                  <a:pt x="1047" y="1412"/>
                </a:lnTo>
                <a:lnTo>
                  <a:pt x="1044" y="1419"/>
                </a:lnTo>
                <a:lnTo>
                  <a:pt x="1041" y="1427"/>
                </a:lnTo>
                <a:lnTo>
                  <a:pt x="1037" y="1438"/>
                </a:lnTo>
                <a:lnTo>
                  <a:pt x="1051" y="1443"/>
                </a:lnTo>
                <a:lnTo>
                  <a:pt x="1064" y="1447"/>
                </a:lnTo>
                <a:lnTo>
                  <a:pt x="1074" y="1451"/>
                </a:lnTo>
                <a:lnTo>
                  <a:pt x="1083" y="1456"/>
                </a:lnTo>
                <a:lnTo>
                  <a:pt x="1091" y="1460"/>
                </a:lnTo>
                <a:lnTo>
                  <a:pt x="1097" y="1466"/>
                </a:lnTo>
                <a:lnTo>
                  <a:pt x="1101" y="1471"/>
                </a:lnTo>
                <a:lnTo>
                  <a:pt x="1105" y="1476"/>
                </a:lnTo>
                <a:lnTo>
                  <a:pt x="1107" y="1482"/>
                </a:lnTo>
                <a:lnTo>
                  <a:pt x="1109" y="1489"/>
                </a:lnTo>
                <a:lnTo>
                  <a:pt x="1110" y="1497"/>
                </a:lnTo>
                <a:lnTo>
                  <a:pt x="1110" y="1506"/>
                </a:lnTo>
                <a:lnTo>
                  <a:pt x="1110" y="1527"/>
                </a:lnTo>
                <a:lnTo>
                  <a:pt x="1108" y="1553"/>
                </a:lnTo>
                <a:lnTo>
                  <a:pt x="1090" y="1553"/>
                </a:lnTo>
                <a:lnTo>
                  <a:pt x="1073" y="1551"/>
                </a:lnTo>
                <a:lnTo>
                  <a:pt x="1053" y="1550"/>
                </a:lnTo>
                <a:lnTo>
                  <a:pt x="1022" y="1549"/>
                </a:lnTo>
                <a:lnTo>
                  <a:pt x="1020" y="1556"/>
                </a:lnTo>
                <a:lnTo>
                  <a:pt x="1019" y="1564"/>
                </a:lnTo>
                <a:lnTo>
                  <a:pt x="1020" y="1571"/>
                </a:lnTo>
                <a:lnTo>
                  <a:pt x="1023" y="1579"/>
                </a:lnTo>
                <a:lnTo>
                  <a:pt x="1027" y="1585"/>
                </a:lnTo>
                <a:lnTo>
                  <a:pt x="1034" y="1592"/>
                </a:lnTo>
                <a:lnTo>
                  <a:pt x="1040" y="1598"/>
                </a:lnTo>
                <a:lnTo>
                  <a:pt x="1047" y="1605"/>
                </a:lnTo>
                <a:lnTo>
                  <a:pt x="1062" y="1616"/>
                </a:lnTo>
                <a:lnTo>
                  <a:pt x="1078" y="1625"/>
                </a:lnTo>
                <a:lnTo>
                  <a:pt x="1092" y="1633"/>
                </a:lnTo>
                <a:lnTo>
                  <a:pt x="1103" y="1639"/>
                </a:lnTo>
                <a:lnTo>
                  <a:pt x="1112" y="1648"/>
                </a:lnTo>
                <a:lnTo>
                  <a:pt x="1118" y="1654"/>
                </a:lnTo>
                <a:lnTo>
                  <a:pt x="1124" y="1657"/>
                </a:lnTo>
                <a:lnTo>
                  <a:pt x="1132" y="1663"/>
                </a:lnTo>
                <a:lnTo>
                  <a:pt x="1132" y="1670"/>
                </a:lnTo>
                <a:lnTo>
                  <a:pt x="1129" y="1677"/>
                </a:lnTo>
                <a:lnTo>
                  <a:pt x="1126" y="1685"/>
                </a:lnTo>
                <a:lnTo>
                  <a:pt x="1123" y="1694"/>
                </a:lnTo>
                <a:lnTo>
                  <a:pt x="1113" y="1709"/>
                </a:lnTo>
                <a:lnTo>
                  <a:pt x="1107" y="1724"/>
                </a:lnTo>
                <a:lnTo>
                  <a:pt x="1105" y="1736"/>
                </a:lnTo>
                <a:lnTo>
                  <a:pt x="1101" y="1746"/>
                </a:lnTo>
                <a:lnTo>
                  <a:pt x="1097" y="1754"/>
                </a:lnTo>
                <a:lnTo>
                  <a:pt x="1091" y="1760"/>
                </a:lnTo>
                <a:lnTo>
                  <a:pt x="1084" y="1765"/>
                </a:lnTo>
                <a:lnTo>
                  <a:pt x="1078" y="1769"/>
                </a:lnTo>
                <a:lnTo>
                  <a:pt x="1070" y="1772"/>
                </a:lnTo>
                <a:lnTo>
                  <a:pt x="1063" y="1773"/>
                </a:lnTo>
                <a:lnTo>
                  <a:pt x="1054" y="1772"/>
                </a:lnTo>
                <a:lnTo>
                  <a:pt x="1046" y="1771"/>
                </a:lnTo>
                <a:lnTo>
                  <a:pt x="1037" y="1767"/>
                </a:lnTo>
                <a:lnTo>
                  <a:pt x="1028" y="1764"/>
                </a:lnTo>
                <a:lnTo>
                  <a:pt x="1020" y="1759"/>
                </a:lnTo>
                <a:lnTo>
                  <a:pt x="1012" y="1754"/>
                </a:lnTo>
                <a:lnTo>
                  <a:pt x="1003" y="1748"/>
                </a:lnTo>
                <a:lnTo>
                  <a:pt x="996" y="1741"/>
                </a:lnTo>
                <a:lnTo>
                  <a:pt x="983" y="1743"/>
                </a:lnTo>
                <a:lnTo>
                  <a:pt x="970" y="1745"/>
                </a:lnTo>
                <a:lnTo>
                  <a:pt x="959" y="1748"/>
                </a:lnTo>
                <a:lnTo>
                  <a:pt x="946" y="1751"/>
                </a:lnTo>
                <a:lnTo>
                  <a:pt x="936" y="1756"/>
                </a:lnTo>
                <a:lnTo>
                  <a:pt x="925" y="1762"/>
                </a:lnTo>
                <a:lnTo>
                  <a:pt x="914" y="1769"/>
                </a:lnTo>
                <a:lnTo>
                  <a:pt x="904" y="1778"/>
                </a:lnTo>
                <a:lnTo>
                  <a:pt x="903" y="1787"/>
                </a:lnTo>
                <a:lnTo>
                  <a:pt x="901" y="1798"/>
                </a:lnTo>
                <a:lnTo>
                  <a:pt x="888" y="1799"/>
                </a:lnTo>
                <a:lnTo>
                  <a:pt x="877" y="1800"/>
                </a:lnTo>
                <a:lnTo>
                  <a:pt x="869" y="1803"/>
                </a:lnTo>
                <a:lnTo>
                  <a:pt x="860" y="1806"/>
                </a:lnTo>
                <a:lnTo>
                  <a:pt x="853" y="1811"/>
                </a:lnTo>
                <a:lnTo>
                  <a:pt x="847" y="1817"/>
                </a:lnTo>
                <a:lnTo>
                  <a:pt x="840" y="1826"/>
                </a:lnTo>
                <a:lnTo>
                  <a:pt x="832" y="1837"/>
                </a:lnTo>
                <a:lnTo>
                  <a:pt x="822" y="1841"/>
                </a:lnTo>
                <a:lnTo>
                  <a:pt x="813" y="1847"/>
                </a:lnTo>
                <a:lnTo>
                  <a:pt x="804" y="1855"/>
                </a:lnTo>
                <a:lnTo>
                  <a:pt x="796" y="1863"/>
                </a:lnTo>
                <a:lnTo>
                  <a:pt x="790" y="1872"/>
                </a:lnTo>
                <a:lnTo>
                  <a:pt x="785" y="1883"/>
                </a:lnTo>
                <a:lnTo>
                  <a:pt x="781" y="1893"/>
                </a:lnTo>
                <a:lnTo>
                  <a:pt x="777" y="1903"/>
                </a:lnTo>
                <a:lnTo>
                  <a:pt x="764" y="1901"/>
                </a:lnTo>
                <a:lnTo>
                  <a:pt x="756" y="1899"/>
                </a:lnTo>
                <a:lnTo>
                  <a:pt x="748" y="1896"/>
                </a:lnTo>
                <a:lnTo>
                  <a:pt x="739" y="1892"/>
                </a:lnTo>
                <a:lnTo>
                  <a:pt x="732" y="1892"/>
                </a:lnTo>
                <a:lnTo>
                  <a:pt x="723" y="1893"/>
                </a:lnTo>
                <a:lnTo>
                  <a:pt x="716" y="1894"/>
                </a:lnTo>
                <a:lnTo>
                  <a:pt x="708" y="1896"/>
                </a:lnTo>
                <a:lnTo>
                  <a:pt x="694" y="1900"/>
                </a:lnTo>
                <a:lnTo>
                  <a:pt x="681" y="1906"/>
                </a:lnTo>
                <a:lnTo>
                  <a:pt x="667" y="1915"/>
                </a:lnTo>
                <a:lnTo>
                  <a:pt x="655" y="1923"/>
                </a:lnTo>
                <a:lnTo>
                  <a:pt x="643" y="1932"/>
                </a:lnTo>
                <a:lnTo>
                  <a:pt x="630" y="1942"/>
                </a:lnTo>
                <a:lnTo>
                  <a:pt x="630" y="1947"/>
                </a:lnTo>
                <a:lnTo>
                  <a:pt x="630" y="1954"/>
                </a:lnTo>
                <a:lnTo>
                  <a:pt x="635" y="1959"/>
                </a:lnTo>
                <a:lnTo>
                  <a:pt x="642" y="1965"/>
                </a:lnTo>
                <a:lnTo>
                  <a:pt x="642" y="1977"/>
                </a:lnTo>
                <a:lnTo>
                  <a:pt x="642" y="1993"/>
                </a:lnTo>
                <a:lnTo>
                  <a:pt x="641" y="2006"/>
                </a:lnTo>
                <a:lnTo>
                  <a:pt x="638" y="2017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12700" cap="flat" cmpd="sng" algn="ctr">
            <a:solidFill>
              <a:srgbClr val="808080">
                <a:lumMod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>
            <a:glow rad="38100">
              <a:schemeClr val="accent1">
                <a:lumMod val="100000"/>
              </a:schemeClr>
            </a:glow>
          </a:effectLst>
          <a:scene3d>
            <a:camera prst="orthographicFront"/>
            <a:lightRig rig="threePt" dir="t"/>
          </a:scene3d>
          <a:sp3d>
            <a:bevelT w="0" h="0"/>
          </a:sp3d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5" name="Freeform 247">
            <a:extLst>
              <a:ext uri="{FF2B5EF4-FFF2-40B4-BE49-F238E27FC236}">
                <a16:creationId xmlns:a16="http://schemas.microsoft.com/office/drawing/2014/main" id="{EA89EB64-BADE-4777-B0CF-79F36CD025B1}"/>
              </a:ext>
            </a:extLst>
          </p:cNvPr>
          <p:cNvSpPr>
            <a:spLocks/>
          </p:cNvSpPr>
          <p:nvPr/>
        </p:nvSpPr>
        <p:spPr bwMode="auto">
          <a:xfrm>
            <a:off x="6248631" y="4557338"/>
            <a:ext cx="644446" cy="601076"/>
          </a:xfrm>
          <a:custGeom>
            <a:avLst/>
            <a:gdLst>
              <a:gd name="T0" fmla="*/ 2147483646 w 1580"/>
              <a:gd name="T1" fmla="*/ 2147483646 h 1506"/>
              <a:gd name="T2" fmla="*/ 2147483646 w 1580"/>
              <a:gd name="T3" fmla="*/ 2147483646 h 1506"/>
              <a:gd name="T4" fmla="*/ 2147483646 w 1580"/>
              <a:gd name="T5" fmla="*/ 2147483646 h 1506"/>
              <a:gd name="T6" fmla="*/ 2147483646 w 1580"/>
              <a:gd name="T7" fmla="*/ 2147483646 h 1506"/>
              <a:gd name="T8" fmla="*/ 2147483646 w 1580"/>
              <a:gd name="T9" fmla="*/ 2147483646 h 1506"/>
              <a:gd name="T10" fmla="*/ 2147483646 w 1580"/>
              <a:gd name="T11" fmla="*/ 2147483646 h 1506"/>
              <a:gd name="T12" fmla="*/ 2147483646 w 1580"/>
              <a:gd name="T13" fmla="*/ 2147483646 h 1506"/>
              <a:gd name="T14" fmla="*/ 2147483646 w 1580"/>
              <a:gd name="T15" fmla="*/ 2147483646 h 1506"/>
              <a:gd name="T16" fmla="*/ 2147483646 w 1580"/>
              <a:gd name="T17" fmla="*/ 2147483646 h 1506"/>
              <a:gd name="T18" fmla="*/ 2147483646 w 1580"/>
              <a:gd name="T19" fmla="*/ 2147483646 h 1506"/>
              <a:gd name="T20" fmla="*/ 2147483646 w 1580"/>
              <a:gd name="T21" fmla="*/ 2147483646 h 1506"/>
              <a:gd name="T22" fmla="*/ 2147483646 w 1580"/>
              <a:gd name="T23" fmla="*/ 2147483646 h 1506"/>
              <a:gd name="T24" fmla="*/ 2147483646 w 1580"/>
              <a:gd name="T25" fmla="*/ 2147483646 h 1506"/>
              <a:gd name="T26" fmla="*/ 2147483646 w 1580"/>
              <a:gd name="T27" fmla="*/ 2147483646 h 1506"/>
              <a:gd name="T28" fmla="*/ 2147483646 w 1580"/>
              <a:gd name="T29" fmla="*/ 2147483646 h 1506"/>
              <a:gd name="T30" fmla="*/ 2147483646 w 1580"/>
              <a:gd name="T31" fmla="*/ 2147483646 h 1506"/>
              <a:gd name="T32" fmla="*/ 2147483646 w 1580"/>
              <a:gd name="T33" fmla="*/ 2147483646 h 1506"/>
              <a:gd name="T34" fmla="*/ 2147483646 w 1580"/>
              <a:gd name="T35" fmla="*/ 2147483646 h 1506"/>
              <a:gd name="T36" fmla="*/ 2147483646 w 1580"/>
              <a:gd name="T37" fmla="*/ 2147483646 h 1506"/>
              <a:gd name="T38" fmla="*/ 2147483646 w 1580"/>
              <a:gd name="T39" fmla="*/ 2147483646 h 1506"/>
              <a:gd name="T40" fmla="*/ 2147483646 w 1580"/>
              <a:gd name="T41" fmla="*/ 2147483646 h 1506"/>
              <a:gd name="T42" fmla="*/ 2147483646 w 1580"/>
              <a:gd name="T43" fmla="*/ 2147483646 h 1506"/>
              <a:gd name="T44" fmla="*/ 2147483646 w 1580"/>
              <a:gd name="T45" fmla="*/ 2147483646 h 1506"/>
              <a:gd name="T46" fmla="*/ 2147483646 w 1580"/>
              <a:gd name="T47" fmla="*/ 2147483646 h 1506"/>
              <a:gd name="T48" fmla="*/ 2147483646 w 1580"/>
              <a:gd name="T49" fmla="*/ 2147483646 h 1506"/>
              <a:gd name="T50" fmla="*/ 2147483646 w 1580"/>
              <a:gd name="T51" fmla="*/ 2147483646 h 1506"/>
              <a:gd name="T52" fmla="*/ 2147483646 w 1580"/>
              <a:gd name="T53" fmla="*/ 2147483646 h 1506"/>
              <a:gd name="T54" fmla="*/ 2147483646 w 1580"/>
              <a:gd name="T55" fmla="*/ 2147483646 h 1506"/>
              <a:gd name="T56" fmla="*/ 2147483646 w 1580"/>
              <a:gd name="T57" fmla="*/ 2147483646 h 1506"/>
              <a:gd name="T58" fmla="*/ 2147483646 w 1580"/>
              <a:gd name="T59" fmla="*/ 2147483646 h 1506"/>
              <a:gd name="T60" fmla="*/ 2147483646 w 1580"/>
              <a:gd name="T61" fmla="*/ 2147483646 h 1506"/>
              <a:gd name="T62" fmla="*/ 2147483646 w 1580"/>
              <a:gd name="T63" fmla="*/ 0 h 1506"/>
              <a:gd name="T64" fmla="*/ 2147483646 w 1580"/>
              <a:gd name="T65" fmla="*/ 2147483646 h 1506"/>
              <a:gd name="T66" fmla="*/ 2147483646 w 1580"/>
              <a:gd name="T67" fmla="*/ 2147483646 h 1506"/>
              <a:gd name="T68" fmla="*/ 2147483646 w 1580"/>
              <a:gd name="T69" fmla="*/ 2147483646 h 1506"/>
              <a:gd name="T70" fmla="*/ 2147483646 w 1580"/>
              <a:gd name="T71" fmla="*/ 2147483646 h 1506"/>
              <a:gd name="T72" fmla="*/ 2147483646 w 1580"/>
              <a:gd name="T73" fmla="*/ 2147483646 h 1506"/>
              <a:gd name="T74" fmla="*/ 2147483646 w 1580"/>
              <a:gd name="T75" fmla="*/ 2147483646 h 1506"/>
              <a:gd name="T76" fmla="*/ 2147483646 w 1580"/>
              <a:gd name="T77" fmla="*/ 2147483646 h 1506"/>
              <a:gd name="T78" fmla="*/ 2147483646 w 1580"/>
              <a:gd name="T79" fmla="*/ 2147483646 h 1506"/>
              <a:gd name="T80" fmla="*/ 2147483646 w 1580"/>
              <a:gd name="T81" fmla="*/ 2147483646 h 1506"/>
              <a:gd name="T82" fmla="*/ 2147483646 w 1580"/>
              <a:gd name="T83" fmla="*/ 2147483646 h 1506"/>
              <a:gd name="T84" fmla="*/ 2147483646 w 1580"/>
              <a:gd name="T85" fmla="*/ 2147483646 h 1506"/>
              <a:gd name="T86" fmla="*/ 2147483646 w 1580"/>
              <a:gd name="T87" fmla="*/ 2147483646 h 1506"/>
              <a:gd name="T88" fmla="*/ 2147483646 w 1580"/>
              <a:gd name="T89" fmla="*/ 2147483646 h 1506"/>
              <a:gd name="T90" fmla="*/ 2147483646 w 1580"/>
              <a:gd name="T91" fmla="*/ 2147483646 h 1506"/>
              <a:gd name="T92" fmla="*/ 2147483646 w 1580"/>
              <a:gd name="T93" fmla="*/ 2147483646 h 1506"/>
              <a:gd name="T94" fmla="*/ 2147483646 w 1580"/>
              <a:gd name="T95" fmla="*/ 2147483646 h 1506"/>
              <a:gd name="T96" fmla="*/ 2147483646 w 1580"/>
              <a:gd name="T97" fmla="*/ 2147483646 h 1506"/>
              <a:gd name="T98" fmla="*/ 2147483646 w 1580"/>
              <a:gd name="T99" fmla="*/ 2147483646 h 1506"/>
              <a:gd name="T100" fmla="*/ 2147483646 w 1580"/>
              <a:gd name="T101" fmla="*/ 2147483646 h 1506"/>
              <a:gd name="T102" fmla="*/ 2147483646 w 1580"/>
              <a:gd name="T103" fmla="*/ 2147483646 h 1506"/>
              <a:gd name="T104" fmla="*/ 2147483646 w 1580"/>
              <a:gd name="T105" fmla="*/ 2147483646 h 1506"/>
              <a:gd name="T106" fmla="*/ 2147483646 w 1580"/>
              <a:gd name="T107" fmla="*/ 2147483646 h 1506"/>
              <a:gd name="T108" fmla="*/ 2147483646 w 1580"/>
              <a:gd name="T109" fmla="*/ 2147483646 h 1506"/>
              <a:gd name="T110" fmla="*/ 2147483646 w 1580"/>
              <a:gd name="T111" fmla="*/ 2147483646 h 1506"/>
              <a:gd name="T112" fmla="*/ 2147483646 w 1580"/>
              <a:gd name="T113" fmla="*/ 2147483646 h 1506"/>
              <a:gd name="T114" fmla="*/ 2147483646 w 1580"/>
              <a:gd name="T115" fmla="*/ 2147483646 h 1506"/>
              <a:gd name="T116" fmla="*/ 2147483646 w 1580"/>
              <a:gd name="T117" fmla="*/ 2147483646 h 1506"/>
              <a:gd name="T118" fmla="*/ 2147483646 w 1580"/>
              <a:gd name="T119" fmla="*/ 2147483646 h 1506"/>
              <a:gd name="T120" fmla="*/ 2147483646 w 1580"/>
              <a:gd name="T121" fmla="*/ 2147483646 h 1506"/>
              <a:gd name="T122" fmla="*/ 2147483646 w 1580"/>
              <a:gd name="T123" fmla="*/ 2147483646 h 1506"/>
              <a:gd name="T124" fmla="*/ 2147483646 w 1580"/>
              <a:gd name="T125" fmla="*/ 2147483646 h 150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1580"/>
              <a:gd name="T190" fmla="*/ 0 h 1506"/>
              <a:gd name="T191" fmla="*/ 1580 w 1580"/>
              <a:gd name="T192" fmla="*/ 1506 h 150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1580" h="1506">
                <a:moveTo>
                  <a:pt x="663" y="1378"/>
                </a:moveTo>
                <a:lnTo>
                  <a:pt x="663" y="1375"/>
                </a:lnTo>
                <a:lnTo>
                  <a:pt x="663" y="1371"/>
                </a:lnTo>
                <a:lnTo>
                  <a:pt x="643" y="1371"/>
                </a:lnTo>
                <a:lnTo>
                  <a:pt x="624" y="1371"/>
                </a:lnTo>
                <a:lnTo>
                  <a:pt x="604" y="1371"/>
                </a:lnTo>
                <a:lnTo>
                  <a:pt x="584" y="1371"/>
                </a:lnTo>
                <a:lnTo>
                  <a:pt x="566" y="1371"/>
                </a:lnTo>
                <a:lnTo>
                  <a:pt x="546" y="1371"/>
                </a:lnTo>
                <a:lnTo>
                  <a:pt x="526" y="1371"/>
                </a:lnTo>
                <a:lnTo>
                  <a:pt x="508" y="1371"/>
                </a:lnTo>
                <a:lnTo>
                  <a:pt x="509" y="1351"/>
                </a:lnTo>
                <a:lnTo>
                  <a:pt x="510" y="1331"/>
                </a:lnTo>
                <a:lnTo>
                  <a:pt x="510" y="1311"/>
                </a:lnTo>
                <a:lnTo>
                  <a:pt x="511" y="1291"/>
                </a:lnTo>
                <a:lnTo>
                  <a:pt x="515" y="1281"/>
                </a:lnTo>
                <a:lnTo>
                  <a:pt x="516" y="1274"/>
                </a:lnTo>
                <a:lnTo>
                  <a:pt x="516" y="1263"/>
                </a:lnTo>
                <a:lnTo>
                  <a:pt x="516" y="1247"/>
                </a:lnTo>
                <a:lnTo>
                  <a:pt x="511" y="1243"/>
                </a:lnTo>
                <a:lnTo>
                  <a:pt x="505" y="1238"/>
                </a:lnTo>
                <a:lnTo>
                  <a:pt x="499" y="1235"/>
                </a:lnTo>
                <a:lnTo>
                  <a:pt x="494" y="1232"/>
                </a:lnTo>
                <a:lnTo>
                  <a:pt x="488" y="1230"/>
                </a:lnTo>
                <a:lnTo>
                  <a:pt x="483" y="1229"/>
                </a:lnTo>
                <a:lnTo>
                  <a:pt x="476" y="1229"/>
                </a:lnTo>
                <a:lnTo>
                  <a:pt x="470" y="1228"/>
                </a:lnTo>
                <a:lnTo>
                  <a:pt x="459" y="1230"/>
                </a:lnTo>
                <a:lnTo>
                  <a:pt x="446" y="1233"/>
                </a:lnTo>
                <a:lnTo>
                  <a:pt x="435" y="1238"/>
                </a:lnTo>
                <a:lnTo>
                  <a:pt x="424" y="1245"/>
                </a:lnTo>
                <a:lnTo>
                  <a:pt x="424" y="1238"/>
                </a:lnTo>
                <a:lnTo>
                  <a:pt x="424" y="1233"/>
                </a:lnTo>
                <a:lnTo>
                  <a:pt x="412" y="1234"/>
                </a:lnTo>
                <a:lnTo>
                  <a:pt x="401" y="1234"/>
                </a:lnTo>
                <a:lnTo>
                  <a:pt x="390" y="1233"/>
                </a:lnTo>
                <a:lnTo>
                  <a:pt x="378" y="1230"/>
                </a:lnTo>
                <a:lnTo>
                  <a:pt x="377" y="1217"/>
                </a:lnTo>
                <a:lnTo>
                  <a:pt x="375" y="1203"/>
                </a:lnTo>
                <a:lnTo>
                  <a:pt x="374" y="1190"/>
                </a:lnTo>
                <a:lnTo>
                  <a:pt x="373" y="1176"/>
                </a:lnTo>
                <a:lnTo>
                  <a:pt x="360" y="1171"/>
                </a:lnTo>
                <a:lnTo>
                  <a:pt x="347" y="1167"/>
                </a:lnTo>
                <a:lnTo>
                  <a:pt x="347" y="1166"/>
                </a:lnTo>
                <a:lnTo>
                  <a:pt x="347" y="1165"/>
                </a:lnTo>
                <a:lnTo>
                  <a:pt x="345" y="1165"/>
                </a:lnTo>
                <a:lnTo>
                  <a:pt x="343" y="1164"/>
                </a:lnTo>
                <a:lnTo>
                  <a:pt x="330" y="1164"/>
                </a:lnTo>
                <a:lnTo>
                  <a:pt x="307" y="1164"/>
                </a:lnTo>
                <a:lnTo>
                  <a:pt x="307" y="1130"/>
                </a:lnTo>
                <a:lnTo>
                  <a:pt x="307" y="1114"/>
                </a:lnTo>
                <a:lnTo>
                  <a:pt x="307" y="1110"/>
                </a:lnTo>
                <a:lnTo>
                  <a:pt x="306" y="1108"/>
                </a:lnTo>
                <a:lnTo>
                  <a:pt x="305" y="1108"/>
                </a:lnTo>
                <a:lnTo>
                  <a:pt x="304" y="1108"/>
                </a:lnTo>
                <a:lnTo>
                  <a:pt x="293" y="1107"/>
                </a:lnTo>
                <a:lnTo>
                  <a:pt x="281" y="1107"/>
                </a:lnTo>
                <a:lnTo>
                  <a:pt x="271" y="1106"/>
                </a:lnTo>
                <a:lnTo>
                  <a:pt x="260" y="1106"/>
                </a:lnTo>
                <a:lnTo>
                  <a:pt x="264" y="1092"/>
                </a:lnTo>
                <a:lnTo>
                  <a:pt x="267" y="1080"/>
                </a:lnTo>
                <a:lnTo>
                  <a:pt x="273" y="1077"/>
                </a:lnTo>
                <a:lnTo>
                  <a:pt x="280" y="1076"/>
                </a:lnTo>
                <a:lnTo>
                  <a:pt x="274" y="1057"/>
                </a:lnTo>
                <a:lnTo>
                  <a:pt x="269" y="1043"/>
                </a:lnTo>
                <a:lnTo>
                  <a:pt x="265" y="1039"/>
                </a:lnTo>
                <a:lnTo>
                  <a:pt x="262" y="1035"/>
                </a:lnTo>
                <a:lnTo>
                  <a:pt x="258" y="1032"/>
                </a:lnTo>
                <a:lnTo>
                  <a:pt x="253" y="1030"/>
                </a:lnTo>
                <a:lnTo>
                  <a:pt x="244" y="1027"/>
                </a:lnTo>
                <a:lnTo>
                  <a:pt x="233" y="1026"/>
                </a:lnTo>
                <a:lnTo>
                  <a:pt x="218" y="1025"/>
                </a:lnTo>
                <a:lnTo>
                  <a:pt x="201" y="1024"/>
                </a:lnTo>
                <a:lnTo>
                  <a:pt x="202" y="990"/>
                </a:lnTo>
                <a:lnTo>
                  <a:pt x="204" y="956"/>
                </a:lnTo>
                <a:lnTo>
                  <a:pt x="207" y="923"/>
                </a:lnTo>
                <a:lnTo>
                  <a:pt x="208" y="890"/>
                </a:lnTo>
                <a:lnTo>
                  <a:pt x="204" y="886"/>
                </a:lnTo>
                <a:lnTo>
                  <a:pt x="202" y="882"/>
                </a:lnTo>
                <a:lnTo>
                  <a:pt x="200" y="877"/>
                </a:lnTo>
                <a:lnTo>
                  <a:pt x="197" y="872"/>
                </a:lnTo>
                <a:lnTo>
                  <a:pt x="195" y="862"/>
                </a:lnTo>
                <a:lnTo>
                  <a:pt x="194" y="852"/>
                </a:lnTo>
                <a:lnTo>
                  <a:pt x="194" y="842"/>
                </a:lnTo>
                <a:lnTo>
                  <a:pt x="192" y="833"/>
                </a:lnTo>
                <a:lnTo>
                  <a:pt x="191" y="829"/>
                </a:lnTo>
                <a:lnTo>
                  <a:pt x="190" y="824"/>
                </a:lnTo>
                <a:lnTo>
                  <a:pt x="188" y="820"/>
                </a:lnTo>
                <a:lnTo>
                  <a:pt x="185" y="817"/>
                </a:lnTo>
                <a:lnTo>
                  <a:pt x="166" y="815"/>
                </a:lnTo>
                <a:lnTo>
                  <a:pt x="148" y="813"/>
                </a:lnTo>
                <a:lnTo>
                  <a:pt x="130" y="812"/>
                </a:lnTo>
                <a:lnTo>
                  <a:pt x="112" y="810"/>
                </a:lnTo>
                <a:lnTo>
                  <a:pt x="106" y="816"/>
                </a:lnTo>
                <a:lnTo>
                  <a:pt x="102" y="822"/>
                </a:lnTo>
                <a:lnTo>
                  <a:pt x="100" y="831"/>
                </a:lnTo>
                <a:lnTo>
                  <a:pt x="98" y="840"/>
                </a:lnTo>
                <a:lnTo>
                  <a:pt x="90" y="839"/>
                </a:lnTo>
                <a:lnTo>
                  <a:pt x="78" y="837"/>
                </a:lnTo>
                <a:lnTo>
                  <a:pt x="68" y="833"/>
                </a:lnTo>
                <a:lnTo>
                  <a:pt x="60" y="829"/>
                </a:lnTo>
                <a:lnTo>
                  <a:pt x="62" y="817"/>
                </a:lnTo>
                <a:lnTo>
                  <a:pt x="62" y="809"/>
                </a:lnTo>
                <a:lnTo>
                  <a:pt x="62" y="801"/>
                </a:lnTo>
                <a:lnTo>
                  <a:pt x="60" y="789"/>
                </a:lnTo>
                <a:lnTo>
                  <a:pt x="52" y="788"/>
                </a:lnTo>
                <a:lnTo>
                  <a:pt x="45" y="787"/>
                </a:lnTo>
                <a:lnTo>
                  <a:pt x="45" y="774"/>
                </a:lnTo>
                <a:lnTo>
                  <a:pt x="46" y="761"/>
                </a:lnTo>
                <a:lnTo>
                  <a:pt x="47" y="748"/>
                </a:lnTo>
                <a:lnTo>
                  <a:pt x="47" y="735"/>
                </a:lnTo>
                <a:lnTo>
                  <a:pt x="36" y="715"/>
                </a:lnTo>
                <a:lnTo>
                  <a:pt x="24" y="693"/>
                </a:lnTo>
                <a:lnTo>
                  <a:pt x="13" y="671"/>
                </a:lnTo>
                <a:lnTo>
                  <a:pt x="0" y="649"/>
                </a:lnTo>
                <a:lnTo>
                  <a:pt x="11" y="640"/>
                </a:lnTo>
                <a:lnTo>
                  <a:pt x="19" y="632"/>
                </a:lnTo>
                <a:lnTo>
                  <a:pt x="26" y="626"/>
                </a:lnTo>
                <a:lnTo>
                  <a:pt x="33" y="622"/>
                </a:lnTo>
                <a:lnTo>
                  <a:pt x="40" y="620"/>
                </a:lnTo>
                <a:lnTo>
                  <a:pt x="49" y="618"/>
                </a:lnTo>
                <a:lnTo>
                  <a:pt x="61" y="617"/>
                </a:lnTo>
                <a:lnTo>
                  <a:pt x="75" y="616"/>
                </a:lnTo>
                <a:lnTo>
                  <a:pt x="75" y="606"/>
                </a:lnTo>
                <a:lnTo>
                  <a:pt x="76" y="594"/>
                </a:lnTo>
                <a:lnTo>
                  <a:pt x="85" y="592"/>
                </a:lnTo>
                <a:lnTo>
                  <a:pt x="95" y="589"/>
                </a:lnTo>
                <a:lnTo>
                  <a:pt x="103" y="586"/>
                </a:lnTo>
                <a:lnTo>
                  <a:pt x="112" y="583"/>
                </a:lnTo>
                <a:lnTo>
                  <a:pt x="121" y="579"/>
                </a:lnTo>
                <a:lnTo>
                  <a:pt x="130" y="576"/>
                </a:lnTo>
                <a:lnTo>
                  <a:pt x="139" y="573"/>
                </a:lnTo>
                <a:lnTo>
                  <a:pt x="149" y="572"/>
                </a:lnTo>
                <a:lnTo>
                  <a:pt x="149" y="563"/>
                </a:lnTo>
                <a:lnTo>
                  <a:pt x="149" y="554"/>
                </a:lnTo>
                <a:lnTo>
                  <a:pt x="149" y="545"/>
                </a:lnTo>
                <a:lnTo>
                  <a:pt x="149" y="536"/>
                </a:lnTo>
                <a:lnTo>
                  <a:pt x="161" y="535"/>
                </a:lnTo>
                <a:lnTo>
                  <a:pt x="169" y="533"/>
                </a:lnTo>
                <a:lnTo>
                  <a:pt x="176" y="532"/>
                </a:lnTo>
                <a:lnTo>
                  <a:pt x="180" y="529"/>
                </a:lnTo>
                <a:lnTo>
                  <a:pt x="183" y="524"/>
                </a:lnTo>
                <a:lnTo>
                  <a:pt x="184" y="517"/>
                </a:lnTo>
                <a:lnTo>
                  <a:pt x="185" y="508"/>
                </a:lnTo>
                <a:lnTo>
                  <a:pt x="185" y="497"/>
                </a:lnTo>
                <a:lnTo>
                  <a:pt x="178" y="497"/>
                </a:lnTo>
                <a:lnTo>
                  <a:pt x="171" y="497"/>
                </a:lnTo>
                <a:lnTo>
                  <a:pt x="171" y="486"/>
                </a:lnTo>
                <a:lnTo>
                  <a:pt x="171" y="476"/>
                </a:lnTo>
                <a:lnTo>
                  <a:pt x="178" y="475"/>
                </a:lnTo>
                <a:lnTo>
                  <a:pt x="185" y="474"/>
                </a:lnTo>
                <a:lnTo>
                  <a:pt x="184" y="464"/>
                </a:lnTo>
                <a:lnTo>
                  <a:pt x="182" y="453"/>
                </a:lnTo>
                <a:lnTo>
                  <a:pt x="181" y="446"/>
                </a:lnTo>
                <a:lnTo>
                  <a:pt x="178" y="440"/>
                </a:lnTo>
                <a:lnTo>
                  <a:pt x="176" y="433"/>
                </a:lnTo>
                <a:lnTo>
                  <a:pt x="173" y="429"/>
                </a:lnTo>
                <a:lnTo>
                  <a:pt x="168" y="426"/>
                </a:lnTo>
                <a:lnTo>
                  <a:pt x="164" y="424"/>
                </a:lnTo>
                <a:lnTo>
                  <a:pt x="159" y="422"/>
                </a:lnTo>
                <a:lnTo>
                  <a:pt x="153" y="421"/>
                </a:lnTo>
                <a:lnTo>
                  <a:pt x="147" y="420"/>
                </a:lnTo>
                <a:lnTo>
                  <a:pt x="139" y="419"/>
                </a:lnTo>
                <a:lnTo>
                  <a:pt x="123" y="418"/>
                </a:lnTo>
                <a:lnTo>
                  <a:pt x="102" y="417"/>
                </a:lnTo>
                <a:lnTo>
                  <a:pt x="102" y="415"/>
                </a:lnTo>
                <a:lnTo>
                  <a:pt x="106" y="403"/>
                </a:lnTo>
                <a:lnTo>
                  <a:pt x="110" y="393"/>
                </a:lnTo>
                <a:lnTo>
                  <a:pt x="115" y="383"/>
                </a:lnTo>
                <a:lnTo>
                  <a:pt x="119" y="372"/>
                </a:lnTo>
                <a:lnTo>
                  <a:pt x="127" y="377"/>
                </a:lnTo>
                <a:lnTo>
                  <a:pt x="132" y="384"/>
                </a:lnTo>
                <a:lnTo>
                  <a:pt x="136" y="390"/>
                </a:lnTo>
                <a:lnTo>
                  <a:pt x="139" y="399"/>
                </a:lnTo>
                <a:lnTo>
                  <a:pt x="147" y="399"/>
                </a:lnTo>
                <a:lnTo>
                  <a:pt x="155" y="399"/>
                </a:lnTo>
                <a:lnTo>
                  <a:pt x="162" y="400"/>
                </a:lnTo>
                <a:lnTo>
                  <a:pt x="171" y="401"/>
                </a:lnTo>
                <a:lnTo>
                  <a:pt x="173" y="391"/>
                </a:lnTo>
                <a:lnTo>
                  <a:pt x="174" y="380"/>
                </a:lnTo>
                <a:lnTo>
                  <a:pt x="176" y="369"/>
                </a:lnTo>
                <a:lnTo>
                  <a:pt x="178" y="360"/>
                </a:lnTo>
                <a:lnTo>
                  <a:pt x="230" y="334"/>
                </a:lnTo>
                <a:lnTo>
                  <a:pt x="258" y="321"/>
                </a:lnTo>
                <a:lnTo>
                  <a:pt x="274" y="314"/>
                </a:lnTo>
                <a:lnTo>
                  <a:pt x="288" y="310"/>
                </a:lnTo>
                <a:lnTo>
                  <a:pt x="285" y="298"/>
                </a:lnTo>
                <a:lnTo>
                  <a:pt x="280" y="285"/>
                </a:lnTo>
                <a:lnTo>
                  <a:pt x="275" y="273"/>
                </a:lnTo>
                <a:lnTo>
                  <a:pt x="270" y="261"/>
                </a:lnTo>
                <a:lnTo>
                  <a:pt x="258" y="237"/>
                </a:lnTo>
                <a:lnTo>
                  <a:pt x="244" y="215"/>
                </a:lnTo>
                <a:lnTo>
                  <a:pt x="233" y="213"/>
                </a:lnTo>
                <a:lnTo>
                  <a:pt x="222" y="211"/>
                </a:lnTo>
                <a:lnTo>
                  <a:pt x="211" y="209"/>
                </a:lnTo>
                <a:lnTo>
                  <a:pt x="201" y="207"/>
                </a:lnTo>
                <a:lnTo>
                  <a:pt x="201" y="196"/>
                </a:lnTo>
                <a:lnTo>
                  <a:pt x="202" y="185"/>
                </a:lnTo>
                <a:lnTo>
                  <a:pt x="202" y="173"/>
                </a:lnTo>
                <a:lnTo>
                  <a:pt x="203" y="162"/>
                </a:lnTo>
                <a:lnTo>
                  <a:pt x="188" y="147"/>
                </a:lnTo>
                <a:lnTo>
                  <a:pt x="174" y="130"/>
                </a:lnTo>
                <a:lnTo>
                  <a:pt x="166" y="120"/>
                </a:lnTo>
                <a:lnTo>
                  <a:pt x="161" y="111"/>
                </a:lnTo>
                <a:lnTo>
                  <a:pt x="159" y="106"/>
                </a:lnTo>
                <a:lnTo>
                  <a:pt x="157" y="100"/>
                </a:lnTo>
                <a:lnTo>
                  <a:pt x="157" y="96"/>
                </a:lnTo>
                <a:lnTo>
                  <a:pt x="156" y="92"/>
                </a:lnTo>
                <a:lnTo>
                  <a:pt x="162" y="86"/>
                </a:lnTo>
                <a:lnTo>
                  <a:pt x="169" y="82"/>
                </a:lnTo>
                <a:lnTo>
                  <a:pt x="178" y="79"/>
                </a:lnTo>
                <a:lnTo>
                  <a:pt x="186" y="77"/>
                </a:lnTo>
                <a:lnTo>
                  <a:pt x="195" y="75"/>
                </a:lnTo>
                <a:lnTo>
                  <a:pt x="205" y="75"/>
                </a:lnTo>
                <a:lnTo>
                  <a:pt x="214" y="75"/>
                </a:lnTo>
                <a:lnTo>
                  <a:pt x="223" y="77"/>
                </a:lnTo>
                <a:lnTo>
                  <a:pt x="232" y="79"/>
                </a:lnTo>
                <a:lnTo>
                  <a:pt x="240" y="82"/>
                </a:lnTo>
                <a:lnTo>
                  <a:pt x="248" y="86"/>
                </a:lnTo>
                <a:lnTo>
                  <a:pt x="256" y="90"/>
                </a:lnTo>
                <a:lnTo>
                  <a:pt x="262" y="96"/>
                </a:lnTo>
                <a:lnTo>
                  <a:pt x="268" y="103"/>
                </a:lnTo>
                <a:lnTo>
                  <a:pt x="272" y="110"/>
                </a:lnTo>
                <a:lnTo>
                  <a:pt x="274" y="118"/>
                </a:lnTo>
                <a:lnTo>
                  <a:pt x="300" y="123"/>
                </a:lnTo>
                <a:lnTo>
                  <a:pt x="326" y="127"/>
                </a:lnTo>
                <a:lnTo>
                  <a:pt x="352" y="128"/>
                </a:lnTo>
                <a:lnTo>
                  <a:pt x="378" y="128"/>
                </a:lnTo>
                <a:lnTo>
                  <a:pt x="397" y="120"/>
                </a:lnTo>
                <a:lnTo>
                  <a:pt x="407" y="115"/>
                </a:lnTo>
                <a:lnTo>
                  <a:pt x="414" y="113"/>
                </a:lnTo>
                <a:lnTo>
                  <a:pt x="421" y="113"/>
                </a:lnTo>
                <a:lnTo>
                  <a:pt x="441" y="135"/>
                </a:lnTo>
                <a:lnTo>
                  <a:pt x="455" y="151"/>
                </a:lnTo>
                <a:lnTo>
                  <a:pt x="465" y="165"/>
                </a:lnTo>
                <a:lnTo>
                  <a:pt x="474" y="174"/>
                </a:lnTo>
                <a:lnTo>
                  <a:pt x="494" y="176"/>
                </a:lnTo>
                <a:lnTo>
                  <a:pt x="514" y="177"/>
                </a:lnTo>
                <a:lnTo>
                  <a:pt x="534" y="179"/>
                </a:lnTo>
                <a:lnTo>
                  <a:pt x="555" y="181"/>
                </a:lnTo>
                <a:lnTo>
                  <a:pt x="564" y="189"/>
                </a:lnTo>
                <a:lnTo>
                  <a:pt x="571" y="195"/>
                </a:lnTo>
                <a:lnTo>
                  <a:pt x="579" y="200"/>
                </a:lnTo>
                <a:lnTo>
                  <a:pt x="586" y="204"/>
                </a:lnTo>
                <a:lnTo>
                  <a:pt x="595" y="206"/>
                </a:lnTo>
                <a:lnTo>
                  <a:pt x="602" y="208"/>
                </a:lnTo>
                <a:lnTo>
                  <a:pt x="610" y="209"/>
                </a:lnTo>
                <a:lnTo>
                  <a:pt x="618" y="210"/>
                </a:lnTo>
                <a:lnTo>
                  <a:pt x="627" y="209"/>
                </a:lnTo>
                <a:lnTo>
                  <a:pt x="635" y="208"/>
                </a:lnTo>
                <a:lnTo>
                  <a:pt x="643" y="207"/>
                </a:lnTo>
                <a:lnTo>
                  <a:pt x="652" y="205"/>
                </a:lnTo>
                <a:lnTo>
                  <a:pt x="670" y="200"/>
                </a:lnTo>
                <a:lnTo>
                  <a:pt x="690" y="193"/>
                </a:lnTo>
                <a:lnTo>
                  <a:pt x="690" y="190"/>
                </a:lnTo>
                <a:lnTo>
                  <a:pt x="690" y="187"/>
                </a:lnTo>
                <a:lnTo>
                  <a:pt x="706" y="180"/>
                </a:lnTo>
                <a:lnTo>
                  <a:pt x="721" y="175"/>
                </a:lnTo>
                <a:lnTo>
                  <a:pt x="735" y="172"/>
                </a:lnTo>
                <a:lnTo>
                  <a:pt x="749" y="169"/>
                </a:lnTo>
                <a:lnTo>
                  <a:pt x="777" y="164"/>
                </a:lnTo>
                <a:lnTo>
                  <a:pt x="809" y="160"/>
                </a:lnTo>
                <a:lnTo>
                  <a:pt x="817" y="158"/>
                </a:lnTo>
                <a:lnTo>
                  <a:pt x="824" y="154"/>
                </a:lnTo>
                <a:lnTo>
                  <a:pt x="830" y="151"/>
                </a:lnTo>
                <a:lnTo>
                  <a:pt x="837" y="147"/>
                </a:lnTo>
                <a:lnTo>
                  <a:pt x="849" y="139"/>
                </a:lnTo>
                <a:lnTo>
                  <a:pt x="860" y="130"/>
                </a:lnTo>
                <a:lnTo>
                  <a:pt x="873" y="119"/>
                </a:lnTo>
                <a:lnTo>
                  <a:pt x="884" y="110"/>
                </a:lnTo>
                <a:lnTo>
                  <a:pt x="897" y="100"/>
                </a:lnTo>
                <a:lnTo>
                  <a:pt x="912" y="93"/>
                </a:lnTo>
                <a:lnTo>
                  <a:pt x="923" y="91"/>
                </a:lnTo>
                <a:lnTo>
                  <a:pt x="935" y="89"/>
                </a:lnTo>
                <a:lnTo>
                  <a:pt x="946" y="87"/>
                </a:lnTo>
                <a:lnTo>
                  <a:pt x="958" y="86"/>
                </a:lnTo>
                <a:lnTo>
                  <a:pt x="978" y="64"/>
                </a:lnTo>
                <a:lnTo>
                  <a:pt x="992" y="51"/>
                </a:lnTo>
                <a:lnTo>
                  <a:pt x="1003" y="37"/>
                </a:lnTo>
                <a:lnTo>
                  <a:pt x="1018" y="18"/>
                </a:lnTo>
                <a:lnTo>
                  <a:pt x="1030" y="16"/>
                </a:lnTo>
                <a:lnTo>
                  <a:pt x="1043" y="15"/>
                </a:lnTo>
                <a:lnTo>
                  <a:pt x="1055" y="15"/>
                </a:lnTo>
                <a:lnTo>
                  <a:pt x="1069" y="14"/>
                </a:lnTo>
                <a:lnTo>
                  <a:pt x="1070" y="7"/>
                </a:lnTo>
                <a:lnTo>
                  <a:pt x="1072" y="1"/>
                </a:lnTo>
                <a:lnTo>
                  <a:pt x="1079" y="0"/>
                </a:lnTo>
                <a:lnTo>
                  <a:pt x="1087" y="0"/>
                </a:lnTo>
                <a:lnTo>
                  <a:pt x="1095" y="0"/>
                </a:lnTo>
                <a:lnTo>
                  <a:pt x="1105" y="0"/>
                </a:lnTo>
                <a:lnTo>
                  <a:pt x="1107" y="7"/>
                </a:lnTo>
                <a:lnTo>
                  <a:pt x="1111" y="13"/>
                </a:lnTo>
                <a:lnTo>
                  <a:pt x="1115" y="20"/>
                </a:lnTo>
                <a:lnTo>
                  <a:pt x="1120" y="26"/>
                </a:lnTo>
                <a:lnTo>
                  <a:pt x="1127" y="31"/>
                </a:lnTo>
                <a:lnTo>
                  <a:pt x="1133" y="35"/>
                </a:lnTo>
                <a:lnTo>
                  <a:pt x="1139" y="38"/>
                </a:lnTo>
                <a:lnTo>
                  <a:pt x="1146" y="41"/>
                </a:lnTo>
                <a:lnTo>
                  <a:pt x="1153" y="42"/>
                </a:lnTo>
                <a:lnTo>
                  <a:pt x="1160" y="42"/>
                </a:lnTo>
                <a:lnTo>
                  <a:pt x="1166" y="41"/>
                </a:lnTo>
                <a:lnTo>
                  <a:pt x="1171" y="39"/>
                </a:lnTo>
                <a:lnTo>
                  <a:pt x="1177" y="35"/>
                </a:lnTo>
                <a:lnTo>
                  <a:pt x="1182" y="30"/>
                </a:lnTo>
                <a:lnTo>
                  <a:pt x="1186" y="23"/>
                </a:lnTo>
                <a:lnTo>
                  <a:pt x="1188" y="14"/>
                </a:lnTo>
                <a:lnTo>
                  <a:pt x="1198" y="10"/>
                </a:lnTo>
                <a:lnTo>
                  <a:pt x="1208" y="8"/>
                </a:lnTo>
                <a:lnTo>
                  <a:pt x="1208" y="19"/>
                </a:lnTo>
                <a:lnTo>
                  <a:pt x="1210" y="31"/>
                </a:lnTo>
                <a:lnTo>
                  <a:pt x="1224" y="28"/>
                </a:lnTo>
                <a:lnTo>
                  <a:pt x="1239" y="26"/>
                </a:lnTo>
                <a:lnTo>
                  <a:pt x="1241" y="20"/>
                </a:lnTo>
                <a:lnTo>
                  <a:pt x="1242" y="14"/>
                </a:lnTo>
                <a:lnTo>
                  <a:pt x="1247" y="28"/>
                </a:lnTo>
                <a:lnTo>
                  <a:pt x="1253" y="40"/>
                </a:lnTo>
                <a:lnTo>
                  <a:pt x="1245" y="52"/>
                </a:lnTo>
                <a:lnTo>
                  <a:pt x="1241" y="59"/>
                </a:lnTo>
                <a:lnTo>
                  <a:pt x="1240" y="64"/>
                </a:lnTo>
                <a:lnTo>
                  <a:pt x="1239" y="71"/>
                </a:lnTo>
                <a:lnTo>
                  <a:pt x="1246" y="75"/>
                </a:lnTo>
                <a:lnTo>
                  <a:pt x="1253" y="79"/>
                </a:lnTo>
                <a:lnTo>
                  <a:pt x="1251" y="81"/>
                </a:lnTo>
                <a:lnTo>
                  <a:pt x="1249" y="84"/>
                </a:lnTo>
                <a:lnTo>
                  <a:pt x="1248" y="88"/>
                </a:lnTo>
                <a:lnTo>
                  <a:pt x="1247" y="92"/>
                </a:lnTo>
                <a:lnTo>
                  <a:pt x="1246" y="100"/>
                </a:lnTo>
                <a:lnTo>
                  <a:pt x="1245" y="111"/>
                </a:lnTo>
                <a:lnTo>
                  <a:pt x="1246" y="131"/>
                </a:lnTo>
                <a:lnTo>
                  <a:pt x="1247" y="148"/>
                </a:lnTo>
                <a:lnTo>
                  <a:pt x="1295" y="150"/>
                </a:lnTo>
                <a:lnTo>
                  <a:pt x="1319" y="152"/>
                </a:lnTo>
                <a:lnTo>
                  <a:pt x="1326" y="153"/>
                </a:lnTo>
                <a:lnTo>
                  <a:pt x="1329" y="154"/>
                </a:lnTo>
                <a:lnTo>
                  <a:pt x="1331" y="155"/>
                </a:lnTo>
                <a:lnTo>
                  <a:pt x="1332" y="157"/>
                </a:lnTo>
                <a:lnTo>
                  <a:pt x="1332" y="158"/>
                </a:lnTo>
                <a:lnTo>
                  <a:pt x="1332" y="159"/>
                </a:lnTo>
                <a:lnTo>
                  <a:pt x="1333" y="159"/>
                </a:lnTo>
                <a:lnTo>
                  <a:pt x="1336" y="160"/>
                </a:lnTo>
                <a:lnTo>
                  <a:pt x="1345" y="160"/>
                </a:lnTo>
                <a:lnTo>
                  <a:pt x="1364" y="160"/>
                </a:lnTo>
                <a:lnTo>
                  <a:pt x="1362" y="171"/>
                </a:lnTo>
                <a:lnTo>
                  <a:pt x="1361" y="183"/>
                </a:lnTo>
                <a:lnTo>
                  <a:pt x="1360" y="195"/>
                </a:lnTo>
                <a:lnTo>
                  <a:pt x="1359" y="207"/>
                </a:lnTo>
                <a:lnTo>
                  <a:pt x="1361" y="211"/>
                </a:lnTo>
                <a:lnTo>
                  <a:pt x="1363" y="217"/>
                </a:lnTo>
                <a:lnTo>
                  <a:pt x="1371" y="219"/>
                </a:lnTo>
                <a:lnTo>
                  <a:pt x="1380" y="222"/>
                </a:lnTo>
                <a:lnTo>
                  <a:pt x="1387" y="224"/>
                </a:lnTo>
                <a:lnTo>
                  <a:pt x="1394" y="228"/>
                </a:lnTo>
                <a:lnTo>
                  <a:pt x="1400" y="231"/>
                </a:lnTo>
                <a:lnTo>
                  <a:pt x="1407" y="235"/>
                </a:lnTo>
                <a:lnTo>
                  <a:pt x="1412" y="239"/>
                </a:lnTo>
                <a:lnTo>
                  <a:pt x="1417" y="245"/>
                </a:lnTo>
                <a:lnTo>
                  <a:pt x="1421" y="251"/>
                </a:lnTo>
                <a:lnTo>
                  <a:pt x="1425" y="256"/>
                </a:lnTo>
                <a:lnTo>
                  <a:pt x="1428" y="263"/>
                </a:lnTo>
                <a:lnTo>
                  <a:pt x="1431" y="270"/>
                </a:lnTo>
                <a:lnTo>
                  <a:pt x="1436" y="285"/>
                </a:lnTo>
                <a:lnTo>
                  <a:pt x="1439" y="303"/>
                </a:lnTo>
                <a:lnTo>
                  <a:pt x="1418" y="311"/>
                </a:lnTo>
                <a:lnTo>
                  <a:pt x="1398" y="318"/>
                </a:lnTo>
                <a:lnTo>
                  <a:pt x="1378" y="327"/>
                </a:lnTo>
                <a:lnTo>
                  <a:pt x="1358" y="334"/>
                </a:lnTo>
                <a:lnTo>
                  <a:pt x="1359" y="343"/>
                </a:lnTo>
                <a:lnTo>
                  <a:pt x="1360" y="350"/>
                </a:lnTo>
                <a:lnTo>
                  <a:pt x="1363" y="355"/>
                </a:lnTo>
                <a:lnTo>
                  <a:pt x="1366" y="359"/>
                </a:lnTo>
                <a:lnTo>
                  <a:pt x="1375" y="365"/>
                </a:lnTo>
                <a:lnTo>
                  <a:pt x="1388" y="375"/>
                </a:lnTo>
                <a:lnTo>
                  <a:pt x="1388" y="390"/>
                </a:lnTo>
                <a:lnTo>
                  <a:pt x="1389" y="403"/>
                </a:lnTo>
                <a:lnTo>
                  <a:pt x="1391" y="417"/>
                </a:lnTo>
                <a:lnTo>
                  <a:pt x="1395" y="431"/>
                </a:lnTo>
                <a:lnTo>
                  <a:pt x="1394" y="442"/>
                </a:lnTo>
                <a:lnTo>
                  <a:pt x="1394" y="453"/>
                </a:lnTo>
                <a:lnTo>
                  <a:pt x="1394" y="464"/>
                </a:lnTo>
                <a:lnTo>
                  <a:pt x="1394" y="475"/>
                </a:lnTo>
                <a:lnTo>
                  <a:pt x="1411" y="476"/>
                </a:lnTo>
                <a:lnTo>
                  <a:pt x="1428" y="477"/>
                </a:lnTo>
                <a:lnTo>
                  <a:pt x="1445" y="478"/>
                </a:lnTo>
                <a:lnTo>
                  <a:pt x="1463" y="479"/>
                </a:lnTo>
                <a:lnTo>
                  <a:pt x="1465" y="481"/>
                </a:lnTo>
                <a:lnTo>
                  <a:pt x="1467" y="483"/>
                </a:lnTo>
                <a:lnTo>
                  <a:pt x="1491" y="483"/>
                </a:lnTo>
                <a:lnTo>
                  <a:pt x="1512" y="484"/>
                </a:lnTo>
                <a:lnTo>
                  <a:pt x="1523" y="485"/>
                </a:lnTo>
                <a:lnTo>
                  <a:pt x="1531" y="489"/>
                </a:lnTo>
                <a:lnTo>
                  <a:pt x="1535" y="492"/>
                </a:lnTo>
                <a:lnTo>
                  <a:pt x="1538" y="496"/>
                </a:lnTo>
                <a:lnTo>
                  <a:pt x="1541" y="499"/>
                </a:lnTo>
                <a:lnTo>
                  <a:pt x="1544" y="504"/>
                </a:lnTo>
                <a:lnTo>
                  <a:pt x="1552" y="504"/>
                </a:lnTo>
                <a:lnTo>
                  <a:pt x="1558" y="504"/>
                </a:lnTo>
                <a:lnTo>
                  <a:pt x="1563" y="517"/>
                </a:lnTo>
                <a:lnTo>
                  <a:pt x="1569" y="531"/>
                </a:lnTo>
                <a:lnTo>
                  <a:pt x="1576" y="543"/>
                </a:lnTo>
                <a:lnTo>
                  <a:pt x="1580" y="557"/>
                </a:lnTo>
                <a:lnTo>
                  <a:pt x="1573" y="556"/>
                </a:lnTo>
                <a:lnTo>
                  <a:pt x="1567" y="554"/>
                </a:lnTo>
                <a:lnTo>
                  <a:pt x="1561" y="550"/>
                </a:lnTo>
                <a:lnTo>
                  <a:pt x="1556" y="545"/>
                </a:lnTo>
                <a:lnTo>
                  <a:pt x="1547" y="535"/>
                </a:lnTo>
                <a:lnTo>
                  <a:pt x="1537" y="525"/>
                </a:lnTo>
                <a:lnTo>
                  <a:pt x="1522" y="523"/>
                </a:lnTo>
                <a:lnTo>
                  <a:pt x="1507" y="521"/>
                </a:lnTo>
                <a:lnTo>
                  <a:pt x="1509" y="537"/>
                </a:lnTo>
                <a:lnTo>
                  <a:pt x="1510" y="553"/>
                </a:lnTo>
                <a:lnTo>
                  <a:pt x="1512" y="569"/>
                </a:lnTo>
                <a:lnTo>
                  <a:pt x="1514" y="586"/>
                </a:lnTo>
                <a:lnTo>
                  <a:pt x="1521" y="595"/>
                </a:lnTo>
                <a:lnTo>
                  <a:pt x="1525" y="604"/>
                </a:lnTo>
                <a:lnTo>
                  <a:pt x="1527" y="613"/>
                </a:lnTo>
                <a:lnTo>
                  <a:pt x="1529" y="623"/>
                </a:lnTo>
                <a:lnTo>
                  <a:pt x="1536" y="625"/>
                </a:lnTo>
                <a:lnTo>
                  <a:pt x="1541" y="627"/>
                </a:lnTo>
                <a:lnTo>
                  <a:pt x="1545" y="631"/>
                </a:lnTo>
                <a:lnTo>
                  <a:pt x="1548" y="634"/>
                </a:lnTo>
                <a:lnTo>
                  <a:pt x="1550" y="638"/>
                </a:lnTo>
                <a:lnTo>
                  <a:pt x="1550" y="643"/>
                </a:lnTo>
                <a:lnTo>
                  <a:pt x="1550" y="649"/>
                </a:lnTo>
                <a:lnTo>
                  <a:pt x="1550" y="656"/>
                </a:lnTo>
                <a:lnTo>
                  <a:pt x="1535" y="663"/>
                </a:lnTo>
                <a:lnTo>
                  <a:pt x="1521" y="668"/>
                </a:lnTo>
                <a:lnTo>
                  <a:pt x="1519" y="680"/>
                </a:lnTo>
                <a:lnTo>
                  <a:pt x="1516" y="693"/>
                </a:lnTo>
                <a:lnTo>
                  <a:pt x="1515" y="706"/>
                </a:lnTo>
                <a:lnTo>
                  <a:pt x="1514" y="719"/>
                </a:lnTo>
                <a:lnTo>
                  <a:pt x="1490" y="712"/>
                </a:lnTo>
                <a:lnTo>
                  <a:pt x="1470" y="707"/>
                </a:lnTo>
                <a:lnTo>
                  <a:pt x="1465" y="707"/>
                </a:lnTo>
                <a:lnTo>
                  <a:pt x="1460" y="707"/>
                </a:lnTo>
                <a:lnTo>
                  <a:pt x="1456" y="708"/>
                </a:lnTo>
                <a:lnTo>
                  <a:pt x="1451" y="709"/>
                </a:lnTo>
                <a:lnTo>
                  <a:pt x="1447" y="711"/>
                </a:lnTo>
                <a:lnTo>
                  <a:pt x="1442" y="715"/>
                </a:lnTo>
                <a:lnTo>
                  <a:pt x="1437" y="719"/>
                </a:lnTo>
                <a:lnTo>
                  <a:pt x="1431" y="724"/>
                </a:lnTo>
                <a:lnTo>
                  <a:pt x="1419" y="725"/>
                </a:lnTo>
                <a:lnTo>
                  <a:pt x="1407" y="726"/>
                </a:lnTo>
                <a:lnTo>
                  <a:pt x="1394" y="727"/>
                </a:lnTo>
                <a:lnTo>
                  <a:pt x="1382" y="728"/>
                </a:lnTo>
                <a:lnTo>
                  <a:pt x="1373" y="746"/>
                </a:lnTo>
                <a:lnTo>
                  <a:pt x="1368" y="758"/>
                </a:lnTo>
                <a:lnTo>
                  <a:pt x="1366" y="773"/>
                </a:lnTo>
                <a:lnTo>
                  <a:pt x="1364" y="793"/>
                </a:lnTo>
                <a:lnTo>
                  <a:pt x="1331" y="803"/>
                </a:lnTo>
                <a:lnTo>
                  <a:pt x="1312" y="809"/>
                </a:lnTo>
                <a:lnTo>
                  <a:pt x="1304" y="812"/>
                </a:lnTo>
                <a:lnTo>
                  <a:pt x="1298" y="817"/>
                </a:lnTo>
                <a:lnTo>
                  <a:pt x="1296" y="829"/>
                </a:lnTo>
                <a:lnTo>
                  <a:pt x="1292" y="840"/>
                </a:lnTo>
                <a:lnTo>
                  <a:pt x="1287" y="852"/>
                </a:lnTo>
                <a:lnTo>
                  <a:pt x="1282" y="865"/>
                </a:lnTo>
                <a:lnTo>
                  <a:pt x="1270" y="890"/>
                </a:lnTo>
                <a:lnTo>
                  <a:pt x="1257" y="916"/>
                </a:lnTo>
                <a:lnTo>
                  <a:pt x="1251" y="928"/>
                </a:lnTo>
                <a:lnTo>
                  <a:pt x="1246" y="941"/>
                </a:lnTo>
                <a:lnTo>
                  <a:pt x="1243" y="953"/>
                </a:lnTo>
                <a:lnTo>
                  <a:pt x="1240" y="965"/>
                </a:lnTo>
                <a:lnTo>
                  <a:pt x="1239" y="977"/>
                </a:lnTo>
                <a:lnTo>
                  <a:pt x="1240" y="987"/>
                </a:lnTo>
                <a:lnTo>
                  <a:pt x="1241" y="993"/>
                </a:lnTo>
                <a:lnTo>
                  <a:pt x="1243" y="998"/>
                </a:lnTo>
                <a:lnTo>
                  <a:pt x="1245" y="1003"/>
                </a:lnTo>
                <a:lnTo>
                  <a:pt x="1248" y="1008"/>
                </a:lnTo>
                <a:lnTo>
                  <a:pt x="1255" y="1040"/>
                </a:lnTo>
                <a:lnTo>
                  <a:pt x="1262" y="1072"/>
                </a:lnTo>
                <a:lnTo>
                  <a:pt x="1268" y="1088"/>
                </a:lnTo>
                <a:lnTo>
                  <a:pt x="1274" y="1102"/>
                </a:lnTo>
                <a:lnTo>
                  <a:pt x="1281" y="1117"/>
                </a:lnTo>
                <a:lnTo>
                  <a:pt x="1290" y="1132"/>
                </a:lnTo>
                <a:lnTo>
                  <a:pt x="1300" y="1134"/>
                </a:lnTo>
                <a:lnTo>
                  <a:pt x="1309" y="1136"/>
                </a:lnTo>
                <a:lnTo>
                  <a:pt x="1319" y="1138"/>
                </a:lnTo>
                <a:lnTo>
                  <a:pt x="1329" y="1141"/>
                </a:lnTo>
                <a:lnTo>
                  <a:pt x="1337" y="1154"/>
                </a:lnTo>
                <a:lnTo>
                  <a:pt x="1341" y="1164"/>
                </a:lnTo>
                <a:lnTo>
                  <a:pt x="1342" y="1170"/>
                </a:lnTo>
                <a:lnTo>
                  <a:pt x="1343" y="1179"/>
                </a:lnTo>
                <a:lnTo>
                  <a:pt x="1345" y="1184"/>
                </a:lnTo>
                <a:lnTo>
                  <a:pt x="1347" y="1191"/>
                </a:lnTo>
                <a:lnTo>
                  <a:pt x="1331" y="1191"/>
                </a:lnTo>
                <a:lnTo>
                  <a:pt x="1315" y="1191"/>
                </a:lnTo>
                <a:lnTo>
                  <a:pt x="1299" y="1191"/>
                </a:lnTo>
                <a:lnTo>
                  <a:pt x="1284" y="1191"/>
                </a:lnTo>
                <a:lnTo>
                  <a:pt x="1254" y="1182"/>
                </a:lnTo>
                <a:lnTo>
                  <a:pt x="1231" y="1177"/>
                </a:lnTo>
                <a:lnTo>
                  <a:pt x="1205" y="1172"/>
                </a:lnTo>
                <a:lnTo>
                  <a:pt x="1164" y="1166"/>
                </a:lnTo>
                <a:lnTo>
                  <a:pt x="1164" y="1170"/>
                </a:lnTo>
                <a:lnTo>
                  <a:pt x="1164" y="1173"/>
                </a:lnTo>
                <a:lnTo>
                  <a:pt x="1145" y="1177"/>
                </a:lnTo>
                <a:lnTo>
                  <a:pt x="1127" y="1179"/>
                </a:lnTo>
                <a:lnTo>
                  <a:pt x="1107" y="1180"/>
                </a:lnTo>
                <a:lnTo>
                  <a:pt x="1087" y="1181"/>
                </a:lnTo>
                <a:lnTo>
                  <a:pt x="1067" y="1183"/>
                </a:lnTo>
                <a:lnTo>
                  <a:pt x="1050" y="1186"/>
                </a:lnTo>
                <a:lnTo>
                  <a:pt x="1041" y="1190"/>
                </a:lnTo>
                <a:lnTo>
                  <a:pt x="1032" y="1193"/>
                </a:lnTo>
                <a:lnTo>
                  <a:pt x="1024" y="1197"/>
                </a:lnTo>
                <a:lnTo>
                  <a:pt x="1017" y="1203"/>
                </a:lnTo>
                <a:lnTo>
                  <a:pt x="1016" y="1223"/>
                </a:lnTo>
                <a:lnTo>
                  <a:pt x="1014" y="1240"/>
                </a:lnTo>
                <a:lnTo>
                  <a:pt x="1010" y="1258"/>
                </a:lnTo>
                <a:lnTo>
                  <a:pt x="1009" y="1275"/>
                </a:lnTo>
                <a:lnTo>
                  <a:pt x="998" y="1277"/>
                </a:lnTo>
                <a:lnTo>
                  <a:pt x="988" y="1278"/>
                </a:lnTo>
                <a:lnTo>
                  <a:pt x="986" y="1281"/>
                </a:lnTo>
                <a:lnTo>
                  <a:pt x="986" y="1284"/>
                </a:lnTo>
                <a:lnTo>
                  <a:pt x="976" y="1285"/>
                </a:lnTo>
                <a:lnTo>
                  <a:pt x="968" y="1287"/>
                </a:lnTo>
                <a:lnTo>
                  <a:pt x="960" y="1288"/>
                </a:lnTo>
                <a:lnTo>
                  <a:pt x="951" y="1290"/>
                </a:lnTo>
                <a:lnTo>
                  <a:pt x="952" y="1300"/>
                </a:lnTo>
                <a:lnTo>
                  <a:pt x="954" y="1310"/>
                </a:lnTo>
                <a:lnTo>
                  <a:pt x="955" y="1319"/>
                </a:lnTo>
                <a:lnTo>
                  <a:pt x="958" y="1330"/>
                </a:lnTo>
                <a:lnTo>
                  <a:pt x="953" y="1330"/>
                </a:lnTo>
                <a:lnTo>
                  <a:pt x="949" y="1330"/>
                </a:lnTo>
                <a:lnTo>
                  <a:pt x="942" y="1338"/>
                </a:lnTo>
                <a:lnTo>
                  <a:pt x="933" y="1346"/>
                </a:lnTo>
                <a:lnTo>
                  <a:pt x="922" y="1353"/>
                </a:lnTo>
                <a:lnTo>
                  <a:pt x="912" y="1361"/>
                </a:lnTo>
                <a:lnTo>
                  <a:pt x="918" y="1373"/>
                </a:lnTo>
                <a:lnTo>
                  <a:pt x="923" y="1385"/>
                </a:lnTo>
                <a:lnTo>
                  <a:pt x="925" y="1391"/>
                </a:lnTo>
                <a:lnTo>
                  <a:pt x="927" y="1397"/>
                </a:lnTo>
                <a:lnTo>
                  <a:pt x="929" y="1403"/>
                </a:lnTo>
                <a:lnTo>
                  <a:pt x="929" y="1410"/>
                </a:lnTo>
                <a:lnTo>
                  <a:pt x="920" y="1419"/>
                </a:lnTo>
                <a:lnTo>
                  <a:pt x="911" y="1427"/>
                </a:lnTo>
                <a:lnTo>
                  <a:pt x="903" y="1436"/>
                </a:lnTo>
                <a:lnTo>
                  <a:pt x="893" y="1446"/>
                </a:lnTo>
                <a:lnTo>
                  <a:pt x="892" y="1460"/>
                </a:lnTo>
                <a:lnTo>
                  <a:pt x="891" y="1472"/>
                </a:lnTo>
                <a:lnTo>
                  <a:pt x="889" y="1476"/>
                </a:lnTo>
                <a:lnTo>
                  <a:pt x="888" y="1479"/>
                </a:lnTo>
                <a:lnTo>
                  <a:pt x="885" y="1481"/>
                </a:lnTo>
                <a:lnTo>
                  <a:pt x="883" y="1483"/>
                </a:lnTo>
                <a:lnTo>
                  <a:pt x="876" y="1486"/>
                </a:lnTo>
                <a:lnTo>
                  <a:pt x="866" y="1487"/>
                </a:lnTo>
                <a:lnTo>
                  <a:pt x="854" y="1487"/>
                </a:lnTo>
                <a:lnTo>
                  <a:pt x="838" y="1488"/>
                </a:lnTo>
                <a:lnTo>
                  <a:pt x="833" y="1498"/>
                </a:lnTo>
                <a:lnTo>
                  <a:pt x="830" y="1506"/>
                </a:lnTo>
                <a:lnTo>
                  <a:pt x="820" y="1506"/>
                </a:lnTo>
                <a:lnTo>
                  <a:pt x="810" y="1506"/>
                </a:lnTo>
                <a:lnTo>
                  <a:pt x="800" y="1506"/>
                </a:lnTo>
                <a:lnTo>
                  <a:pt x="791" y="1506"/>
                </a:lnTo>
                <a:lnTo>
                  <a:pt x="785" y="1502"/>
                </a:lnTo>
                <a:lnTo>
                  <a:pt x="780" y="1498"/>
                </a:lnTo>
                <a:lnTo>
                  <a:pt x="774" y="1495"/>
                </a:lnTo>
                <a:lnTo>
                  <a:pt x="768" y="1492"/>
                </a:lnTo>
                <a:lnTo>
                  <a:pt x="754" y="1488"/>
                </a:lnTo>
                <a:lnTo>
                  <a:pt x="742" y="1485"/>
                </a:lnTo>
                <a:lnTo>
                  <a:pt x="742" y="1480"/>
                </a:lnTo>
                <a:lnTo>
                  <a:pt x="742" y="1477"/>
                </a:lnTo>
                <a:lnTo>
                  <a:pt x="730" y="1477"/>
                </a:lnTo>
                <a:lnTo>
                  <a:pt x="720" y="1477"/>
                </a:lnTo>
                <a:lnTo>
                  <a:pt x="717" y="1469"/>
                </a:lnTo>
                <a:lnTo>
                  <a:pt x="714" y="1461"/>
                </a:lnTo>
                <a:lnTo>
                  <a:pt x="709" y="1454"/>
                </a:lnTo>
                <a:lnTo>
                  <a:pt x="704" y="1446"/>
                </a:lnTo>
                <a:lnTo>
                  <a:pt x="692" y="1431"/>
                </a:lnTo>
                <a:lnTo>
                  <a:pt x="682" y="1418"/>
                </a:lnTo>
                <a:lnTo>
                  <a:pt x="674" y="1417"/>
                </a:lnTo>
                <a:lnTo>
                  <a:pt x="668" y="1417"/>
                </a:lnTo>
                <a:lnTo>
                  <a:pt x="667" y="1406"/>
                </a:lnTo>
                <a:lnTo>
                  <a:pt x="665" y="1397"/>
                </a:lnTo>
                <a:lnTo>
                  <a:pt x="664" y="1388"/>
                </a:lnTo>
                <a:lnTo>
                  <a:pt x="663" y="1378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12700" cap="flat" cmpd="sng" algn="ctr">
            <a:solidFill>
              <a:srgbClr val="808080">
                <a:lumMod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>
            <a:glow rad="38100">
              <a:schemeClr val="accent1">
                <a:lumMod val="100000"/>
              </a:schemeClr>
            </a:glow>
          </a:effectLst>
          <a:scene3d>
            <a:camera prst="orthographicFront"/>
            <a:lightRig rig="threePt" dir="t"/>
          </a:scene3d>
          <a:sp3d>
            <a:bevelT w="0" h="0"/>
          </a:sp3d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6" name="Freeform 248">
            <a:extLst>
              <a:ext uri="{FF2B5EF4-FFF2-40B4-BE49-F238E27FC236}">
                <a16:creationId xmlns:a16="http://schemas.microsoft.com/office/drawing/2014/main" id="{5789E41C-79C6-4168-904D-0A08CB9B0456}"/>
              </a:ext>
            </a:extLst>
          </p:cNvPr>
          <p:cNvSpPr>
            <a:spLocks/>
          </p:cNvSpPr>
          <p:nvPr/>
        </p:nvSpPr>
        <p:spPr bwMode="auto">
          <a:xfrm>
            <a:off x="7347119" y="4504231"/>
            <a:ext cx="424749" cy="630044"/>
          </a:xfrm>
          <a:custGeom>
            <a:avLst/>
            <a:gdLst>
              <a:gd name="T0" fmla="*/ 2147483646 w 1046"/>
              <a:gd name="T1" fmla="*/ 2147483646 h 1554"/>
              <a:gd name="T2" fmla="*/ 2147483646 w 1046"/>
              <a:gd name="T3" fmla="*/ 2147483646 h 1554"/>
              <a:gd name="T4" fmla="*/ 2147483646 w 1046"/>
              <a:gd name="T5" fmla="*/ 2147483646 h 1554"/>
              <a:gd name="T6" fmla="*/ 2147483646 w 1046"/>
              <a:gd name="T7" fmla="*/ 2147483646 h 1554"/>
              <a:gd name="T8" fmla="*/ 2147483646 w 1046"/>
              <a:gd name="T9" fmla="*/ 2147483646 h 1554"/>
              <a:gd name="T10" fmla="*/ 2147483646 w 1046"/>
              <a:gd name="T11" fmla="*/ 2147483646 h 1554"/>
              <a:gd name="T12" fmla="*/ 2147483646 w 1046"/>
              <a:gd name="T13" fmla="*/ 2147483646 h 1554"/>
              <a:gd name="T14" fmla="*/ 2147483646 w 1046"/>
              <a:gd name="T15" fmla="*/ 2147483646 h 1554"/>
              <a:gd name="T16" fmla="*/ 2147483646 w 1046"/>
              <a:gd name="T17" fmla="*/ 2147483646 h 1554"/>
              <a:gd name="T18" fmla="*/ 2147483646 w 1046"/>
              <a:gd name="T19" fmla="*/ 2147483646 h 1554"/>
              <a:gd name="T20" fmla="*/ 2147483646 w 1046"/>
              <a:gd name="T21" fmla="*/ 2147483646 h 1554"/>
              <a:gd name="T22" fmla="*/ 2147483646 w 1046"/>
              <a:gd name="T23" fmla="*/ 2147483646 h 1554"/>
              <a:gd name="T24" fmla="*/ 2147483646 w 1046"/>
              <a:gd name="T25" fmla="*/ 2147483646 h 1554"/>
              <a:gd name="T26" fmla="*/ 2147483646 w 1046"/>
              <a:gd name="T27" fmla="*/ 2147483646 h 1554"/>
              <a:gd name="T28" fmla="*/ 2147483646 w 1046"/>
              <a:gd name="T29" fmla="*/ 2147483646 h 1554"/>
              <a:gd name="T30" fmla="*/ 2147483646 w 1046"/>
              <a:gd name="T31" fmla="*/ 2147483646 h 1554"/>
              <a:gd name="T32" fmla="*/ 2147483646 w 1046"/>
              <a:gd name="T33" fmla="*/ 2147483646 h 1554"/>
              <a:gd name="T34" fmla="*/ 2147483646 w 1046"/>
              <a:gd name="T35" fmla="*/ 2147483646 h 1554"/>
              <a:gd name="T36" fmla="*/ 2147483646 w 1046"/>
              <a:gd name="T37" fmla="*/ 2147483646 h 1554"/>
              <a:gd name="T38" fmla="*/ 2147483646 w 1046"/>
              <a:gd name="T39" fmla="*/ 2147483646 h 1554"/>
              <a:gd name="T40" fmla="*/ 2147483646 w 1046"/>
              <a:gd name="T41" fmla="*/ 2147483646 h 1554"/>
              <a:gd name="T42" fmla="*/ 2147483646 w 1046"/>
              <a:gd name="T43" fmla="*/ 2147483646 h 1554"/>
              <a:gd name="T44" fmla="*/ 2147483646 w 1046"/>
              <a:gd name="T45" fmla="*/ 2147483646 h 1554"/>
              <a:gd name="T46" fmla="*/ 2147483646 w 1046"/>
              <a:gd name="T47" fmla="*/ 2147483646 h 1554"/>
              <a:gd name="T48" fmla="*/ 2147483646 w 1046"/>
              <a:gd name="T49" fmla="*/ 2147483646 h 1554"/>
              <a:gd name="T50" fmla="*/ 2147483646 w 1046"/>
              <a:gd name="T51" fmla="*/ 2147483646 h 1554"/>
              <a:gd name="T52" fmla="*/ 2147483646 w 1046"/>
              <a:gd name="T53" fmla="*/ 2147483646 h 1554"/>
              <a:gd name="T54" fmla="*/ 2147483646 w 1046"/>
              <a:gd name="T55" fmla="*/ 2147483646 h 1554"/>
              <a:gd name="T56" fmla="*/ 2147483646 w 1046"/>
              <a:gd name="T57" fmla="*/ 2147483646 h 1554"/>
              <a:gd name="T58" fmla="*/ 2147483646 w 1046"/>
              <a:gd name="T59" fmla="*/ 2147483646 h 1554"/>
              <a:gd name="T60" fmla="*/ 2147483646 w 1046"/>
              <a:gd name="T61" fmla="*/ 2147483646 h 1554"/>
              <a:gd name="T62" fmla="*/ 2147483646 w 1046"/>
              <a:gd name="T63" fmla="*/ 2147483646 h 1554"/>
              <a:gd name="T64" fmla="*/ 2147483646 w 1046"/>
              <a:gd name="T65" fmla="*/ 0 h 1554"/>
              <a:gd name="T66" fmla="*/ 2147483646 w 1046"/>
              <a:gd name="T67" fmla="*/ 2147483646 h 1554"/>
              <a:gd name="T68" fmla="*/ 2147483646 w 1046"/>
              <a:gd name="T69" fmla="*/ 2147483646 h 1554"/>
              <a:gd name="T70" fmla="*/ 2147483646 w 1046"/>
              <a:gd name="T71" fmla="*/ 2147483646 h 1554"/>
              <a:gd name="T72" fmla="*/ 2147483646 w 1046"/>
              <a:gd name="T73" fmla="*/ 2147483646 h 1554"/>
              <a:gd name="T74" fmla="*/ 2147483646 w 1046"/>
              <a:gd name="T75" fmla="*/ 2147483646 h 1554"/>
              <a:gd name="T76" fmla="*/ 2147483646 w 1046"/>
              <a:gd name="T77" fmla="*/ 2147483646 h 1554"/>
              <a:gd name="T78" fmla="*/ 2147483646 w 1046"/>
              <a:gd name="T79" fmla="*/ 2147483646 h 1554"/>
              <a:gd name="T80" fmla="*/ 2147483646 w 1046"/>
              <a:gd name="T81" fmla="*/ 2147483646 h 1554"/>
              <a:gd name="T82" fmla="*/ 2147483646 w 1046"/>
              <a:gd name="T83" fmla="*/ 2147483646 h 1554"/>
              <a:gd name="T84" fmla="*/ 2147483646 w 1046"/>
              <a:gd name="T85" fmla="*/ 2147483646 h 1554"/>
              <a:gd name="T86" fmla="*/ 2147483646 w 1046"/>
              <a:gd name="T87" fmla="*/ 2147483646 h 1554"/>
              <a:gd name="T88" fmla="*/ 2147483646 w 1046"/>
              <a:gd name="T89" fmla="*/ 2147483646 h 1554"/>
              <a:gd name="T90" fmla="*/ 2147483646 w 1046"/>
              <a:gd name="T91" fmla="*/ 2147483646 h 1554"/>
              <a:gd name="T92" fmla="*/ 2147483646 w 1046"/>
              <a:gd name="T93" fmla="*/ 2147483646 h 1554"/>
              <a:gd name="T94" fmla="*/ 2147483646 w 1046"/>
              <a:gd name="T95" fmla="*/ 2147483646 h 1554"/>
              <a:gd name="T96" fmla="*/ 2147483646 w 1046"/>
              <a:gd name="T97" fmla="*/ 2147483646 h 1554"/>
              <a:gd name="T98" fmla="*/ 2147483646 w 1046"/>
              <a:gd name="T99" fmla="*/ 2147483646 h 1554"/>
              <a:gd name="T100" fmla="*/ 2147483646 w 1046"/>
              <a:gd name="T101" fmla="*/ 2147483646 h 1554"/>
              <a:gd name="T102" fmla="*/ 2147483646 w 1046"/>
              <a:gd name="T103" fmla="*/ 2147483646 h 1554"/>
              <a:gd name="T104" fmla="*/ 2147483646 w 1046"/>
              <a:gd name="T105" fmla="*/ 2147483646 h 1554"/>
              <a:gd name="T106" fmla="*/ 2147483646 w 1046"/>
              <a:gd name="T107" fmla="*/ 2147483646 h 1554"/>
              <a:gd name="T108" fmla="*/ 2147483646 w 1046"/>
              <a:gd name="T109" fmla="*/ 2147483646 h 1554"/>
              <a:gd name="T110" fmla="*/ 2147483646 w 1046"/>
              <a:gd name="T111" fmla="*/ 2147483646 h 1554"/>
              <a:gd name="T112" fmla="*/ 2147483646 w 1046"/>
              <a:gd name="T113" fmla="*/ 2147483646 h 1554"/>
              <a:gd name="T114" fmla="*/ 2147483646 w 1046"/>
              <a:gd name="T115" fmla="*/ 2147483646 h 1554"/>
              <a:gd name="T116" fmla="*/ 2147483646 w 1046"/>
              <a:gd name="T117" fmla="*/ 2147483646 h 1554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1046"/>
              <a:gd name="T178" fmla="*/ 0 h 1554"/>
              <a:gd name="T179" fmla="*/ 1046 w 1046"/>
              <a:gd name="T180" fmla="*/ 1554 h 1554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1046" h="1554">
                <a:moveTo>
                  <a:pt x="756" y="1554"/>
                </a:moveTo>
                <a:lnTo>
                  <a:pt x="756" y="1550"/>
                </a:lnTo>
                <a:lnTo>
                  <a:pt x="756" y="1545"/>
                </a:lnTo>
                <a:lnTo>
                  <a:pt x="744" y="1545"/>
                </a:lnTo>
                <a:lnTo>
                  <a:pt x="733" y="1545"/>
                </a:lnTo>
                <a:lnTo>
                  <a:pt x="723" y="1545"/>
                </a:lnTo>
                <a:lnTo>
                  <a:pt x="711" y="1545"/>
                </a:lnTo>
                <a:lnTo>
                  <a:pt x="711" y="1541"/>
                </a:lnTo>
                <a:lnTo>
                  <a:pt x="711" y="1537"/>
                </a:lnTo>
                <a:lnTo>
                  <a:pt x="708" y="1537"/>
                </a:lnTo>
                <a:lnTo>
                  <a:pt x="705" y="1537"/>
                </a:lnTo>
                <a:lnTo>
                  <a:pt x="705" y="1534"/>
                </a:lnTo>
                <a:lnTo>
                  <a:pt x="705" y="1530"/>
                </a:lnTo>
                <a:lnTo>
                  <a:pt x="700" y="1530"/>
                </a:lnTo>
                <a:lnTo>
                  <a:pt x="696" y="1530"/>
                </a:lnTo>
                <a:lnTo>
                  <a:pt x="696" y="1526"/>
                </a:lnTo>
                <a:lnTo>
                  <a:pt x="696" y="1522"/>
                </a:lnTo>
                <a:lnTo>
                  <a:pt x="692" y="1522"/>
                </a:lnTo>
                <a:lnTo>
                  <a:pt x="687" y="1522"/>
                </a:lnTo>
                <a:lnTo>
                  <a:pt x="687" y="1517"/>
                </a:lnTo>
                <a:lnTo>
                  <a:pt x="687" y="1513"/>
                </a:lnTo>
                <a:lnTo>
                  <a:pt x="674" y="1513"/>
                </a:lnTo>
                <a:lnTo>
                  <a:pt x="660" y="1513"/>
                </a:lnTo>
                <a:lnTo>
                  <a:pt x="660" y="1517"/>
                </a:lnTo>
                <a:lnTo>
                  <a:pt x="660" y="1522"/>
                </a:lnTo>
                <a:lnTo>
                  <a:pt x="655" y="1518"/>
                </a:lnTo>
                <a:lnTo>
                  <a:pt x="651" y="1514"/>
                </a:lnTo>
                <a:lnTo>
                  <a:pt x="647" y="1509"/>
                </a:lnTo>
                <a:lnTo>
                  <a:pt x="644" y="1505"/>
                </a:lnTo>
                <a:lnTo>
                  <a:pt x="638" y="1495"/>
                </a:lnTo>
                <a:lnTo>
                  <a:pt x="634" y="1482"/>
                </a:lnTo>
                <a:lnTo>
                  <a:pt x="626" y="1457"/>
                </a:lnTo>
                <a:lnTo>
                  <a:pt x="621" y="1433"/>
                </a:lnTo>
                <a:lnTo>
                  <a:pt x="613" y="1435"/>
                </a:lnTo>
                <a:lnTo>
                  <a:pt x="608" y="1438"/>
                </a:lnTo>
                <a:lnTo>
                  <a:pt x="603" y="1441"/>
                </a:lnTo>
                <a:lnTo>
                  <a:pt x="598" y="1445"/>
                </a:lnTo>
                <a:lnTo>
                  <a:pt x="588" y="1445"/>
                </a:lnTo>
                <a:lnTo>
                  <a:pt x="577" y="1444"/>
                </a:lnTo>
                <a:lnTo>
                  <a:pt x="566" y="1443"/>
                </a:lnTo>
                <a:lnTo>
                  <a:pt x="557" y="1442"/>
                </a:lnTo>
                <a:lnTo>
                  <a:pt x="557" y="1438"/>
                </a:lnTo>
                <a:lnTo>
                  <a:pt x="557" y="1433"/>
                </a:lnTo>
                <a:lnTo>
                  <a:pt x="539" y="1431"/>
                </a:lnTo>
                <a:lnTo>
                  <a:pt x="522" y="1427"/>
                </a:lnTo>
                <a:lnTo>
                  <a:pt x="513" y="1424"/>
                </a:lnTo>
                <a:lnTo>
                  <a:pt x="504" y="1421"/>
                </a:lnTo>
                <a:lnTo>
                  <a:pt x="496" y="1417"/>
                </a:lnTo>
                <a:lnTo>
                  <a:pt x="488" y="1413"/>
                </a:lnTo>
                <a:lnTo>
                  <a:pt x="480" y="1407"/>
                </a:lnTo>
                <a:lnTo>
                  <a:pt x="474" y="1402"/>
                </a:lnTo>
                <a:lnTo>
                  <a:pt x="468" y="1396"/>
                </a:lnTo>
                <a:lnTo>
                  <a:pt x="462" y="1389"/>
                </a:lnTo>
                <a:lnTo>
                  <a:pt x="458" y="1380"/>
                </a:lnTo>
                <a:lnTo>
                  <a:pt x="455" y="1372"/>
                </a:lnTo>
                <a:lnTo>
                  <a:pt x="453" y="1363"/>
                </a:lnTo>
                <a:lnTo>
                  <a:pt x="452" y="1352"/>
                </a:lnTo>
                <a:lnTo>
                  <a:pt x="462" y="1343"/>
                </a:lnTo>
                <a:lnTo>
                  <a:pt x="472" y="1337"/>
                </a:lnTo>
                <a:lnTo>
                  <a:pt x="481" y="1332"/>
                </a:lnTo>
                <a:lnTo>
                  <a:pt x="494" y="1327"/>
                </a:lnTo>
                <a:lnTo>
                  <a:pt x="493" y="1317"/>
                </a:lnTo>
                <a:lnTo>
                  <a:pt x="491" y="1308"/>
                </a:lnTo>
                <a:lnTo>
                  <a:pt x="490" y="1299"/>
                </a:lnTo>
                <a:lnTo>
                  <a:pt x="489" y="1290"/>
                </a:lnTo>
                <a:lnTo>
                  <a:pt x="494" y="1290"/>
                </a:lnTo>
                <a:lnTo>
                  <a:pt x="497" y="1290"/>
                </a:lnTo>
                <a:lnTo>
                  <a:pt x="501" y="1284"/>
                </a:lnTo>
                <a:lnTo>
                  <a:pt x="505" y="1280"/>
                </a:lnTo>
                <a:lnTo>
                  <a:pt x="509" y="1276"/>
                </a:lnTo>
                <a:lnTo>
                  <a:pt x="513" y="1273"/>
                </a:lnTo>
                <a:lnTo>
                  <a:pt x="523" y="1267"/>
                </a:lnTo>
                <a:lnTo>
                  <a:pt x="535" y="1261"/>
                </a:lnTo>
                <a:lnTo>
                  <a:pt x="536" y="1252"/>
                </a:lnTo>
                <a:lnTo>
                  <a:pt x="537" y="1244"/>
                </a:lnTo>
                <a:lnTo>
                  <a:pt x="539" y="1235"/>
                </a:lnTo>
                <a:lnTo>
                  <a:pt x="541" y="1227"/>
                </a:lnTo>
                <a:lnTo>
                  <a:pt x="523" y="1227"/>
                </a:lnTo>
                <a:lnTo>
                  <a:pt x="508" y="1228"/>
                </a:lnTo>
                <a:lnTo>
                  <a:pt x="496" y="1227"/>
                </a:lnTo>
                <a:lnTo>
                  <a:pt x="486" y="1225"/>
                </a:lnTo>
                <a:lnTo>
                  <a:pt x="482" y="1224"/>
                </a:lnTo>
                <a:lnTo>
                  <a:pt x="478" y="1221"/>
                </a:lnTo>
                <a:lnTo>
                  <a:pt x="475" y="1218"/>
                </a:lnTo>
                <a:lnTo>
                  <a:pt x="473" y="1213"/>
                </a:lnTo>
                <a:lnTo>
                  <a:pt x="471" y="1208"/>
                </a:lnTo>
                <a:lnTo>
                  <a:pt x="469" y="1203"/>
                </a:lnTo>
                <a:lnTo>
                  <a:pt x="467" y="1196"/>
                </a:lnTo>
                <a:lnTo>
                  <a:pt x="466" y="1188"/>
                </a:lnTo>
                <a:lnTo>
                  <a:pt x="470" y="1188"/>
                </a:lnTo>
                <a:lnTo>
                  <a:pt x="473" y="1188"/>
                </a:lnTo>
                <a:lnTo>
                  <a:pt x="475" y="1174"/>
                </a:lnTo>
                <a:lnTo>
                  <a:pt x="477" y="1161"/>
                </a:lnTo>
                <a:lnTo>
                  <a:pt x="479" y="1147"/>
                </a:lnTo>
                <a:lnTo>
                  <a:pt x="481" y="1135"/>
                </a:lnTo>
                <a:lnTo>
                  <a:pt x="477" y="1135"/>
                </a:lnTo>
                <a:lnTo>
                  <a:pt x="473" y="1135"/>
                </a:lnTo>
                <a:lnTo>
                  <a:pt x="473" y="1132"/>
                </a:lnTo>
                <a:lnTo>
                  <a:pt x="473" y="1127"/>
                </a:lnTo>
                <a:lnTo>
                  <a:pt x="451" y="1129"/>
                </a:lnTo>
                <a:lnTo>
                  <a:pt x="429" y="1132"/>
                </a:lnTo>
                <a:lnTo>
                  <a:pt x="407" y="1133"/>
                </a:lnTo>
                <a:lnTo>
                  <a:pt x="386" y="1135"/>
                </a:lnTo>
                <a:lnTo>
                  <a:pt x="386" y="1139"/>
                </a:lnTo>
                <a:lnTo>
                  <a:pt x="386" y="1143"/>
                </a:lnTo>
                <a:lnTo>
                  <a:pt x="373" y="1143"/>
                </a:lnTo>
                <a:lnTo>
                  <a:pt x="362" y="1143"/>
                </a:lnTo>
                <a:lnTo>
                  <a:pt x="355" y="1132"/>
                </a:lnTo>
                <a:lnTo>
                  <a:pt x="346" y="1122"/>
                </a:lnTo>
                <a:lnTo>
                  <a:pt x="343" y="1117"/>
                </a:lnTo>
                <a:lnTo>
                  <a:pt x="339" y="1112"/>
                </a:lnTo>
                <a:lnTo>
                  <a:pt x="337" y="1106"/>
                </a:lnTo>
                <a:lnTo>
                  <a:pt x="334" y="1098"/>
                </a:lnTo>
                <a:lnTo>
                  <a:pt x="330" y="1098"/>
                </a:lnTo>
                <a:lnTo>
                  <a:pt x="326" y="1098"/>
                </a:lnTo>
                <a:lnTo>
                  <a:pt x="326" y="1095"/>
                </a:lnTo>
                <a:lnTo>
                  <a:pt x="326" y="1092"/>
                </a:lnTo>
                <a:lnTo>
                  <a:pt x="317" y="1092"/>
                </a:lnTo>
                <a:lnTo>
                  <a:pt x="310" y="1092"/>
                </a:lnTo>
                <a:lnTo>
                  <a:pt x="310" y="1087"/>
                </a:lnTo>
                <a:lnTo>
                  <a:pt x="310" y="1083"/>
                </a:lnTo>
                <a:lnTo>
                  <a:pt x="306" y="1083"/>
                </a:lnTo>
                <a:lnTo>
                  <a:pt x="302" y="1083"/>
                </a:lnTo>
                <a:lnTo>
                  <a:pt x="302" y="1076"/>
                </a:lnTo>
                <a:lnTo>
                  <a:pt x="302" y="1067"/>
                </a:lnTo>
                <a:lnTo>
                  <a:pt x="293" y="1065"/>
                </a:lnTo>
                <a:lnTo>
                  <a:pt x="285" y="1063"/>
                </a:lnTo>
                <a:lnTo>
                  <a:pt x="277" y="1061"/>
                </a:lnTo>
                <a:lnTo>
                  <a:pt x="269" y="1059"/>
                </a:lnTo>
                <a:lnTo>
                  <a:pt x="268" y="1049"/>
                </a:lnTo>
                <a:lnTo>
                  <a:pt x="266" y="1039"/>
                </a:lnTo>
                <a:lnTo>
                  <a:pt x="258" y="1039"/>
                </a:lnTo>
                <a:lnTo>
                  <a:pt x="251" y="1039"/>
                </a:lnTo>
                <a:lnTo>
                  <a:pt x="251" y="1031"/>
                </a:lnTo>
                <a:lnTo>
                  <a:pt x="251" y="1024"/>
                </a:lnTo>
                <a:lnTo>
                  <a:pt x="237" y="1020"/>
                </a:lnTo>
                <a:lnTo>
                  <a:pt x="221" y="1012"/>
                </a:lnTo>
                <a:lnTo>
                  <a:pt x="203" y="1003"/>
                </a:lnTo>
                <a:lnTo>
                  <a:pt x="186" y="993"/>
                </a:lnTo>
                <a:lnTo>
                  <a:pt x="176" y="986"/>
                </a:lnTo>
                <a:lnTo>
                  <a:pt x="169" y="980"/>
                </a:lnTo>
                <a:lnTo>
                  <a:pt x="162" y="973"/>
                </a:lnTo>
                <a:lnTo>
                  <a:pt x="154" y="967"/>
                </a:lnTo>
                <a:lnTo>
                  <a:pt x="149" y="960"/>
                </a:lnTo>
                <a:lnTo>
                  <a:pt x="145" y="953"/>
                </a:lnTo>
                <a:lnTo>
                  <a:pt x="143" y="947"/>
                </a:lnTo>
                <a:lnTo>
                  <a:pt x="142" y="941"/>
                </a:lnTo>
                <a:lnTo>
                  <a:pt x="148" y="927"/>
                </a:lnTo>
                <a:lnTo>
                  <a:pt x="156" y="913"/>
                </a:lnTo>
                <a:lnTo>
                  <a:pt x="159" y="913"/>
                </a:lnTo>
                <a:lnTo>
                  <a:pt x="163" y="913"/>
                </a:lnTo>
                <a:lnTo>
                  <a:pt x="169" y="900"/>
                </a:lnTo>
                <a:lnTo>
                  <a:pt x="172" y="891"/>
                </a:lnTo>
                <a:lnTo>
                  <a:pt x="173" y="887"/>
                </a:lnTo>
                <a:lnTo>
                  <a:pt x="173" y="884"/>
                </a:lnTo>
                <a:lnTo>
                  <a:pt x="173" y="881"/>
                </a:lnTo>
                <a:lnTo>
                  <a:pt x="172" y="878"/>
                </a:lnTo>
                <a:lnTo>
                  <a:pt x="164" y="868"/>
                </a:lnTo>
                <a:lnTo>
                  <a:pt x="150" y="854"/>
                </a:lnTo>
                <a:lnTo>
                  <a:pt x="144" y="860"/>
                </a:lnTo>
                <a:lnTo>
                  <a:pt x="139" y="864"/>
                </a:lnTo>
                <a:lnTo>
                  <a:pt x="135" y="866"/>
                </a:lnTo>
                <a:lnTo>
                  <a:pt x="126" y="868"/>
                </a:lnTo>
                <a:lnTo>
                  <a:pt x="126" y="872"/>
                </a:lnTo>
                <a:lnTo>
                  <a:pt x="126" y="876"/>
                </a:lnTo>
                <a:lnTo>
                  <a:pt x="119" y="872"/>
                </a:lnTo>
                <a:lnTo>
                  <a:pt x="113" y="868"/>
                </a:lnTo>
                <a:lnTo>
                  <a:pt x="118" y="855"/>
                </a:lnTo>
                <a:lnTo>
                  <a:pt x="122" y="842"/>
                </a:lnTo>
                <a:lnTo>
                  <a:pt x="126" y="830"/>
                </a:lnTo>
                <a:lnTo>
                  <a:pt x="132" y="817"/>
                </a:lnTo>
                <a:lnTo>
                  <a:pt x="135" y="817"/>
                </a:lnTo>
                <a:lnTo>
                  <a:pt x="139" y="817"/>
                </a:lnTo>
                <a:lnTo>
                  <a:pt x="137" y="806"/>
                </a:lnTo>
                <a:lnTo>
                  <a:pt x="136" y="795"/>
                </a:lnTo>
                <a:lnTo>
                  <a:pt x="133" y="785"/>
                </a:lnTo>
                <a:lnTo>
                  <a:pt x="130" y="775"/>
                </a:lnTo>
                <a:lnTo>
                  <a:pt x="125" y="766"/>
                </a:lnTo>
                <a:lnTo>
                  <a:pt x="120" y="758"/>
                </a:lnTo>
                <a:lnTo>
                  <a:pt x="116" y="755"/>
                </a:lnTo>
                <a:lnTo>
                  <a:pt x="112" y="753"/>
                </a:lnTo>
                <a:lnTo>
                  <a:pt x="108" y="751"/>
                </a:lnTo>
                <a:lnTo>
                  <a:pt x="103" y="749"/>
                </a:lnTo>
                <a:lnTo>
                  <a:pt x="100" y="739"/>
                </a:lnTo>
                <a:lnTo>
                  <a:pt x="95" y="732"/>
                </a:lnTo>
                <a:lnTo>
                  <a:pt x="81" y="730"/>
                </a:lnTo>
                <a:lnTo>
                  <a:pt x="66" y="728"/>
                </a:lnTo>
                <a:lnTo>
                  <a:pt x="65" y="722"/>
                </a:lnTo>
                <a:lnTo>
                  <a:pt x="63" y="716"/>
                </a:lnTo>
                <a:lnTo>
                  <a:pt x="49" y="710"/>
                </a:lnTo>
                <a:lnTo>
                  <a:pt x="34" y="706"/>
                </a:lnTo>
                <a:lnTo>
                  <a:pt x="21" y="702"/>
                </a:lnTo>
                <a:lnTo>
                  <a:pt x="7" y="697"/>
                </a:lnTo>
                <a:lnTo>
                  <a:pt x="7" y="683"/>
                </a:lnTo>
                <a:lnTo>
                  <a:pt x="7" y="669"/>
                </a:lnTo>
                <a:lnTo>
                  <a:pt x="3" y="669"/>
                </a:lnTo>
                <a:lnTo>
                  <a:pt x="0" y="669"/>
                </a:lnTo>
                <a:lnTo>
                  <a:pt x="2" y="654"/>
                </a:lnTo>
                <a:lnTo>
                  <a:pt x="3" y="641"/>
                </a:lnTo>
                <a:lnTo>
                  <a:pt x="5" y="627"/>
                </a:lnTo>
                <a:lnTo>
                  <a:pt x="7" y="614"/>
                </a:lnTo>
                <a:lnTo>
                  <a:pt x="20" y="614"/>
                </a:lnTo>
                <a:lnTo>
                  <a:pt x="33" y="614"/>
                </a:lnTo>
                <a:lnTo>
                  <a:pt x="47" y="614"/>
                </a:lnTo>
                <a:lnTo>
                  <a:pt x="60" y="614"/>
                </a:lnTo>
                <a:lnTo>
                  <a:pt x="60" y="606"/>
                </a:lnTo>
                <a:lnTo>
                  <a:pt x="63" y="597"/>
                </a:lnTo>
                <a:lnTo>
                  <a:pt x="66" y="590"/>
                </a:lnTo>
                <a:lnTo>
                  <a:pt x="70" y="583"/>
                </a:lnTo>
                <a:lnTo>
                  <a:pt x="75" y="575"/>
                </a:lnTo>
                <a:lnTo>
                  <a:pt x="79" y="566"/>
                </a:lnTo>
                <a:lnTo>
                  <a:pt x="81" y="557"/>
                </a:lnTo>
                <a:lnTo>
                  <a:pt x="82" y="547"/>
                </a:lnTo>
                <a:lnTo>
                  <a:pt x="66" y="531"/>
                </a:lnTo>
                <a:lnTo>
                  <a:pt x="58" y="522"/>
                </a:lnTo>
                <a:lnTo>
                  <a:pt x="54" y="515"/>
                </a:lnTo>
                <a:lnTo>
                  <a:pt x="51" y="510"/>
                </a:lnTo>
                <a:lnTo>
                  <a:pt x="59" y="503"/>
                </a:lnTo>
                <a:lnTo>
                  <a:pt x="65" y="497"/>
                </a:lnTo>
                <a:lnTo>
                  <a:pt x="70" y="489"/>
                </a:lnTo>
                <a:lnTo>
                  <a:pt x="75" y="482"/>
                </a:lnTo>
                <a:lnTo>
                  <a:pt x="77" y="475"/>
                </a:lnTo>
                <a:lnTo>
                  <a:pt x="79" y="468"/>
                </a:lnTo>
                <a:lnTo>
                  <a:pt x="80" y="460"/>
                </a:lnTo>
                <a:lnTo>
                  <a:pt x="80" y="452"/>
                </a:lnTo>
                <a:lnTo>
                  <a:pt x="77" y="418"/>
                </a:lnTo>
                <a:lnTo>
                  <a:pt x="74" y="380"/>
                </a:lnTo>
                <a:lnTo>
                  <a:pt x="79" y="361"/>
                </a:lnTo>
                <a:lnTo>
                  <a:pt x="82" y="345"/>
                </a:lnTo>
                <a:lnTo>
                  <a:pt x="85" y="325"/>
                </a:lnTo>
                <a:lnTo>
                  <a:pt x="88" y="291"/>
                </a:lnTo>
                <a:lnTo>
                  <a:pt x="98" y="284"/>
                </a:lnTo>
                <a:lnTo>
                  <a:pt x="111" y="276"/>
                </a:lnTo>
                <a:lnTo>
                  <a:pt x="116" y="271"/>
                </a:lnTo>
                <a:lnTo>
                  <a:pt x="120" y="265"/>
                </a:lnTo>
                <a:lnTo>
                  <a:pt x="123" y="260"/>
                </a:lnTo>
                <a:lnTo>
                  <a:pt x="124" y="254"/>
                </a:lnTo>
                <a:lnTo>
                  <a:pt x="146" y="239"/>
                </a:lnTo>
                <a:lnTo>
                  <a:pt x="169" y="223"/>
                </a:lnTo>
                <a:lnTo>
                  <a:pt x="180" y="216"/>
                </a:lnTo>
                <a:lnTo>
                  <a:pt x="192" y="208"/>
                </a:lnTo>
                <a:lnTo>
                  <a:pt x="203" y="203"/>
                </a:lnTo>
                <a:lnTo>
                  <a:pt x="215" y="199"/>
                </a:lnTo>
                <a:lnTo>
                  <a:pt x="215" y="189"/>
                </a:lnTo>
                <a:lnTo>
                  <a:pt x="215" y="178"/>
                </a:lnTo>
                <a:lnTo>
                  <a:pt x="210" y="178"/>
                </a:lnTo>
                <a:lnTo>
                  <a:pt x="206" y="178"/>
                </a:lnTo>
                <a:lnTo>
                  <a:pt x="210" y="172"/>
                </a:lnTo>
                <a:lnTo>
                  <a:pt x="214" y="166"/>
                </a:lnTo>
                <a:lnTo>
                  <a:pt x="226" y="167"/>
                </a:lnTo>
                <a:lnTo>
                  <a:pt x="236" y="168"/>
                </a:lnTo>
                <a:lnTo>
                  <a:pt x="242" y="168"/>
                </a:lnTo>
                <a:lnTo>
                  <a:pt x="248" y="167"/>
                </a:lnTo>
                <a:lnTo>
                  <a:pt x="253" y="166"/>
                </a:lnTo>
                <a:lnTo>
                  <a:pt x="258" y="164"/>
                </a:lnTo>
                <a:lnTo>
                  <a:pt x="258" y="159"/>
                </a:lnTo>
                <a:lnTo>
                  <a:pt x="258" y="154"/>
                </a:lnTo>
                <a:lnTo>
                  <a:pt x="261" y="154"/>
                </a:lnTo>
                <a:lnTo>
                  <a:pt x="266" y="154"/>
                </a:lnTo>
                <a:lnTo>
                  <a:pt x="266" y="151"/>
                </a:lnTo>
                <a:lnTo>
                  <a:pt x="266" y="148"/>
                </a:lnTo>
                <a:lnTo>
                  <a:pt x="276" y="144"/>
                </a:lnTo>
                <a:lnTo>
                  <a:pt x="282" y="139"/>
                </a:lnTo>
                <a:lnTo>
                  <a:pt x="285" y="136"/>
                </a:lnTo>
                <a:lnTo>
                  <a:pt x="287" y="133"/>
                </a:lnTo>
                <a:lnTo>
                  <a:pt x="288" y="130"/>
                </a:lnTo>
                <a:lnTo>
                  <a:pt x="289" y="126"/>
                </a:lnTo>
                <a:lnTo>
                  <a:pt x="289" y="119"/>
                </a:lnTo>
                <a:lnTo>
                  <a:pt x="287" y="112"/>
                </a:lnTo>
                <a:lnTo>
                  <a:pt x="283" y="105"/>
                </a:lnTo>
                <a:lnTo>
                  <a:pt x="277" y="97"/>
                </a:lnTo>
                <a:lnTo>
                  <a:pt x="276" y="101"/>
                </a:lnTo>
                <a:lnTo>
                  <a:pt x="274" y="103"/>
                </a:lnTo>
                <a:lnTo>
                  <a:pt x="271" y="104"/>
                </a:lnTo>
                <a:lnTo>
                  <a:pt x="266" y="104"/>
                </a:lnTo>
                <a:lnTo>
                  <a:pt x="266" y="91"/>
                </a:lnTo>
                <a:lnTo>
                  <a:pt x="266" y="80"/>
                </a:lnTo>
                <a:lnTo>
                  <a:pt x="270" y="80"/>
                </a:lnTo>
                <a:lnTo>
                  <a:pt x="275" y="80"/>
                </a:lnTo>
                <a:lnTo>
                  <a:pt x="275" y="74"/>
                </a:lnTo>
                <a:lnTo>
                  <a:pt x="275" y="67"/>
                </a:lnTo>
                <a:lnTo>
                  <a:pt x="278" y="67"/>
                </a:lnTo>
                <a:lnTo>
                  <a:pt x="282" y="67"/>
                </a:lnTo>
                <a:lnTo>
                  <a:pt x="282" y="74"/>
                </a:lnTo>
                <a:lnTo>
                  <a:pt x="282" y="80"/>
                </a:lnTo>
                <a:lnTo>
                  <a:pt x="294" y="78"/>
                </a:lnTo>
                <a:lnTo>
                  <a:pt x="307" y="75"/>
                </a:lnTo>
                <a:lnTo>
                  <a:pt x="319" y="69"/>
                </a:lnTo>
                <a:lnTo>
                  <a:pt x="331" y="64"/>
                </a:lnTo>
                <a:lnTo>
                  <a:pt x="333" y="50"/>
                </a:lnTo>
                <a:lnTo>
                  <a:pt x="334" y="35"/>
                </a:lnTo>
                <a:lnTo>
                  <a:pt x="347" y="35"/>
                </a:lnTo>
                <a:lnTo>
                  <a:pt x="362" y="35"/>
                </a:lnTo>
                <a:lnTo>
                  <a:pt x="363" y="41"/>
                </a:lnTo>
                <a:lnTo>
                  <a:pt x="364" y="49"/>
                </a:lnTo>
                <a:lnTo>
                  <a:pt x="384" y="52"/>
                </a:lnTo>
                <a:lnTo>
                  <a:pt x="402" y="54"/>
                </a:lnTo>
                <a:lnTo>
                  <a:pt x="423" y="55"/>
                </a:lnTo>
                <a:lnTo>
                  <a:pt x="443" y="55"/>
                </a:lnTo>
                <a:lnTo>
                  <a:pt x="447" y="47"/>
                </a:lnTo>
                <a:lnTo>
                  <a:pt x="451" y="39"/>
                </a:lnTo>
                <a:lnTo>
                  <a:pt x="458" y="39"/>
                </a:lnTo>
                <a:lnTo>
                  <a:pt x="467" y="39"/>
                </a:lnTo>
                <a:lnTo>
                  <a:pt x="471" y="47"/>
                </a:lnTo>
                <a:lnTo>
                  <a:pt x="477" y="56"/>
                </a:lnTo>
                <a:lnTo>
                  <a:pt x="488" y="57"/>
                </a:lnTo>
                <a:lnTo>
                  <a:pt x="501" y="58"/>
                </a:lnTo>
                <a:lnTo>
                  <a:pt x="513" y="58"/>
                </a:lnTo>
                <a:lnTo>
                  <a:pt x="526" y="59"/>
                </a:lnTo>
                <a:lnTo>
                  <a:pt x="526" y="56"/>
                </a:lnTo>
                <a:lnTo>
                  <a:pt x="526" y="52"/>
                </a:lnTo>
                <a:lnTo>
                  <a:pt x="532" y="55"/>
                </a:lnTo>
                <a:lnTo>
                  <a:pt x="538" y="57"/>
                </a:lnTo>
                <a:lnTo>
                  <a:pt x="547" y="60"/>
                </a:lnTo>
                <a:lnTo>
                  <a:pt x="561" y="64"/>
                </a:lnTo>
                <a:lnTo>
                  <a:pt x="561" y="58"/>
                </a:lnTo>
                <a:lnTo>
                  <a:pt x="561" y="52"/>
                </a:lnTo>
                <a:lnTo>
                  <a:pt x="567" y="52"/>
                </a:lnTo>
                <a:lnTo>
                  <a:pt x="573" y="52"/>
                </a:lnTo>
                <a:lnTo>
                  <a:pt x="574" y="62"/>
                </a:lnTo>
                <a:lnTo>
                  <a:pt x="575" y="71"/>
                </a:lnTo>
                <a:lnTo>
                  <a:pt x="578" y="82"/>
                </a:lnTo>
                <a:lnTo>
                  <a:pt x="580" y="91"/>
                </a:lnTo>
                <a:lnTo>
                  <a:pt x="587" y="96"/>
                </a:lnTo>
                <a:lnTo>
                  <a:pt x="592" y="102"/>
                </a:lnTo>
                <a:lnTo>
                  <a:pt x="597" y="106"/>
                </a:lnTo>
                <a:lnTo>
                  <a:pt x="602" y="111"/>
                </a:lnTo>
                <a:lnTo>
                  <a:pt x="608" y="115"/>
                </a:lnTo>
                <a:lnTo>
                  <a:pt x="613" y="119"/>
                </a:lnTo>
                <a:lnTo>
                  <a:pt x="620" y="122"/>
                </a:lnTo>
                <a:lnTo>
                  <a:pt x="628" y="123"/>
                </a:lnTo>
                <a:lnTo>
                  <a:pt x="628" y="117"/>
                </a:lnTo>
                <a:lnTo>
                  <a:pt x="628" y="112"/>
                </a:lnTo>
                <a:lnTo>
                  <a:pt x="645" y="113"/>
                </a:lnTo>
                <a:lnTo>
                  <a:pt x="663" y="114"/>
                </a:lnTo>
                <a:lnTo>
                  <a:pt x="679" y="115"/>
                </a:lnTo>
                <a:lnTo>
                  <a:pt x="696" y="115"/>
                </a:lnTo>
                <a:lnTo>
                  <a:pt x="699" y="109"/>
                </a:lnTo>
                <a:lnTo>
                  <a:pt x="702" y="103"/>
                </a:lnTo>
                <a:lnTo>
                  <a:pt x="703" y="101"/>
                </a:lnTo>
                <a:lnTo>
                  <a:pt x="705" y="98"/>
                </a:lnTo>
                <a:lnTo>
                  <a:pt x="708" y="96"/>
                </a:lnTo>
                <a:lnTo>
                  <a:pt x="711" y="95"/>
                </a:lnTo>
                <a:lnTo>
                  <a:pt x="711" y="103"/>
                </a:lnTo>
                <a:lnTo>
                  <a:pt x="711" y="112"/>
                </a:lnTo>
                <a:lnTo>
                  <a:pt x="721" y="112"/>
                </a:lnTo>
                <a:lnTo>
                  <a:pt x="730" y="112"/>
                </a:lnTo>
                <a:lnTo>
                  <a:pt x="738" y="112"/>
                </a:lnTo>
                <a:lnTo>
                  <a:pt x="748" y="112"/>
                </a:lnTo>
                <a:lnTo>
                  <a:pt x="746" y="97"/>
                </a:lnTo>
                <a:lnTo>
                  <a:pt x="744" y="82"/>
                </a:lnTo>
                <a:lnTo>
                  <a:pt x="743" y="74"/>
                </a:lnTo>
                <a:lnTo>
                  <a:pt x="743" y="66"/>
                </a:lnTo>
                <a:lnTo>
                  <a:pt x="746" y="59"/>
                </a:lnTo>
                <a:lnTo>
                  <a:pt x="748" y="52"/>
                </a:lnTo>
                <a:lnTo>
                  <a:pt x="752" y="52"/>
                </a:lnTo>
                <a:lnTo>
                  <a:pt x="756" y="52"/>
                </a:lnTo>
                <a:lnTo>
                  <a:pt x="757" y="36"/>
                </a:lnTo>
                <a:lnTo>
                  <a:pt x="758" y="24"/>
                </a:lnTo>
                <a:lnTo>
                  <a:pt x="761" y="12"/>
                </a:lnTo>
                <a:lnTo>
                  <a:pt x="764" y="0"/>
                </a:lnTo>
                <a:lnTo>
                  <a:pt x="771" y="0"/>
                </a:lnTo>
                <a:lnTo>
                  <a:pt x="780" y="0"/>
                </a:lnTo>
                <a:lnTo>
                  <a:pt x="780" y="3"/>
                </a:lnTo>
                <a:lnTo>
                  <a:pt x="780" y="8"/>
                </a:lnTo>
                <a:lnTo>
                  <a:pt x="784" y="8"/>
                </a:lnTo>
                <a:lnTo>
                  <a:pt x="788" y="8"/>
                </a:lnTo>
                <a:lnTo>
                  <a:pt x="791" y="32"/>
                </a:lnTo>
                <a:lnTo>
                  <a:pt x="795" y="56"/>
                </a:lnTo>
                <a:lnTo>
                  <a:pt x="799" y="80"/>
                </a:lnTo>
                <a:lnTo>
                  <a:pt x="803" y="105"/>
                </a:lnTo>
                <a:lnTo>
                  <a:pt x="795" y="113"/>
                </a:lnTo>
                <a:lnTo>
                  <a:pt x="788" y="121"/>
                </a:lnTo>
                <a:lnTo>
                  <a:pt x="781" y="129"/>
                </a:lnTo>
                <a:lnTo>
                  <a:pt x="774" y="137"/>
                </a:lnTo>
                <a:lnTo>
                  <a:pt x="775" y="145"/>
                </a:lnTo>
                <a:lnTo>
                  <a:pt x="777" y="153"/>
                </a:lnTo>
                <a:lnTo>
                  <a:pt x="778" y="163"/>
                </a:lnTo>
                <a:lnTo>
                  <a:pt x="780" y="172"/>
                </a:lnTo>
                <a:lnTo>
                  <a:pt x="793" y="177"/>
                </a:lnTo>
                <a:lnTo>
                  <a:pt x="808" y="183"/>
                </a:lnTo>
                <a:lnTo>
                  <a:pt x="808" y="188"/>
                </a:lnTo>
                <a:lnTo>
                  <a:pt x="808" y="191"/>
                </a:lnTo>
                <a:lnTo>
                  <a:pt x="811" y="191"/>
                </a:lnTo>
                <a:lnTo>
                  <a:pt x="816" y="191"/>
                </a:lnTo>
                <a:lnTo>
                  <a:pt x="816" y="195"/>
                </a:lnTo>
                <a:lnTo>
                  <a:pt x="816" y="199"/>
                </a:lnTo>
                <a:lnTo>
                  <a:pt x="823" y="199"/>
                </a:lnTo>
                <a:lnTo>
                  <a:pt x="832" y="199"/>
                </a:lnTo>
                <a:lnTo>
                  <a:pt x="832" y="206"/>
                </a:lnTo>
                <a:lnTo>
                  <a:pt x="832" y="215"/>
                </a:lnTo>
                <a:lnTo>
                  <a:pt x="835" y="215"/>
                </a:lnTo>
                <a:lnTo>
                  <a:pt x="840" y="215"/>
                </a:lnTo>
                <a:lnTo>
                  <a:pt x="846" y="222"/>
                </a:lnTo>
                <a:lnTo>
                  <a:pt x="852" y="228"/>
                </a:lnTo>
                <a:lnTo>
                  <a:pt x="855" y="232"/>
                </a:lnTo>
                <a:lnTo>
                  <a:pt x="858" y="235"/>
                </a:lnTo>
                <a:lnTo>
                  <a:pt x="860" y="239"/>
                </a:lnTo>
                <a:lnTo>
                  <a:pt x="860" y="244"/>
                </a:lnTo>
                <a:lnTo>
                  <a:pt x="864" y="244"/>
                </a:lnTo>
                <a:lnTo>
                  <a:pt x="867" y="244"/>
                </a:lnTo>
                <a:lnTo>
                  <a:pt x="867" y="247"/>
                </a:lnTo>
                <a:lnTo>
                  <a:pt x="867" y="251"/>
                </a:lnTo>
                <a:lnTo>
                  <a:pt x="871" y="251"/>
                </a:lnTo>
                <a:lnTo>
                  <a:pt x="875" y="251"/>
                </a:lnTo>
                <a:lnTo>
                  <a:pt x="875" y="254"/>
                </a:lnTo>
                <a:lnTo>
                  <a:pt x="875" y="259"/>
                </a:lnTo>
                <a:lnTo>
                  <a:pt x="879" y="259"/>
                </a:lnTo>
                <a:lnTo>
                  <a:pt x="883" y="259"/>
                </a:lnTo>
                <a:lnTo>
                  <a:pt x="883" y="262"/>
                </a:lnTo>
                <a:lnTo>
                  <a:pt x="883" y="268"/>
                </a:lnTo>
                <a:lnTo>
                  <a:pt x="891" y="268"/>
                </a:lnTo>
                <a:lnTo>
                  <a:pt x="899" y="268"/>
                </a:lnTo>
                <a:lnTo>
                  <a:pt x="899" y="276"/>
                </a:lnTo>
                <a:lnTo>
                  <a:pt x="899" y="285"/>
                </a:lnTo>
                <a:lnTo>
                  <a:pt x="899" y="294"/>
                </a:lnTo>
                <a:lnTo>
                  <a:pt x="899" y="303"/>
                </a:lnTo>
                <a:lnTo>
                  <a:pt x="895" y="303"/>
                </a:lnTo>
                <a:lnTo>
                  <a:pt x="891" y="303"/>
                </a:lnTo>
                <a:lnTo>
                  <a:pt x="891" y="307"/>
                </a:lnTo>
                <a:lnTo>
                  <a:pt x="891" y="310"/>
                </a:lnTo>
                <a:lnTo>
                  <a:pt x="888" y="310"/>
                </a:lnTo>
                <a:lnTo>
                  <a:pt x="883" y="310"/>
                </a:lnTo>
                <a:lnTo>
                  <a:pt x="883" y="314"/>
                </a:lnTo>
                <a:lnTo>
                  <a:pt x="883" y="318"/>
                </a:lnTo>
                <a:lnTo>
                  <a:pt x="879" y="318"/>
                </a:lnTo>
                <a:lnTo>
                  <a:pt x="875" y="318"/>
                </a:lnTo>
                <a:lnTo>
                  <a:pt x="875" y="322"/>
                </a:lnTo>
                <a:lnTo>
                  <a:pt x="875" y="327"/>
                </a:lnTo>
                <a:lnTo>
                  <a:pt x="871" y="327"/>
                </a:lnTo>
                <a:lnTo>
                  <a:pt x="867" y="327"/>
                </a:lnTo>
                <a:lnTo>
                  <a:pt x="867" y="331"/>
                </a:lnTo>
                <a:lnTo>
                  <a:pt x="867" y="334"/>
                </a:lnTo>
                <a:lnTo>
                  <a:pt x="864" y="334"/>
                </a:lnTo>
                <a:lnTo>
                  <a:pt x="860" y="334"/>
                </a:lnTo>
                <a:lnTo>
                  <a:pt x="858" y="342"/>
                </a:lnTo>
                <a:lnTo>
                  <a:pt x="855" y="349"/>
                </a:lnTo>
                <a:lnTo>
                  <a:pt x="851" y="357"/>
                </a:lnTo>
                <a:lnTo>
                  <a:pt x="847" y="363"/>
                </a:lnTo>
                <a:lnTo>
                  <a:pt x="839" y="375"/>
                </a:lnTo>
                <a:lnTo>
                  <a:pt x="832" y="390"/>
                </a:lnTo>
                <a:lnTo>
                  <a:pt x="847" y="390"/>
                </a:lnTo>
                <a:lnTo>
                  <a:pt x="864" y="389"/>
                </a:lnTo>
                <a:lnTo>
                  <a:pt x="880" y="389"/>
                </a:lnTo>
                <a:lnTo>
                  <a:pt x="897" y="389"/>
                </a:lnTo>
                <a:lnTo>
                  <a:pt x="886" y="395"/>
                </a:lnTo>
                <a:lnTo>
                  <a:pt x="876" y="401"/>
                </a:lnTo>
                <a:lnTo>
                  <a:pt x="868" y="410"/>
                </a:lnTo>
                <a:lnTo>
                  <a:pt x="861" y="418"/>
                </a:lnTo>
                <a:lnTo>
                  <a:pt x="852" y="426"/>
                </a:lnTo>
                <a:lnTo>
                  <a:pt x="845" y="436"/>
                </a:lnTo>
                <a:lnTo>
                  <a:pt x="837" y="444"/>
                </a:lnTo>
                <a:lnTo>
                  <a:pt x="826" y="452"/>
                </a:lnTo>
                <a:lnTo>
                  <a:pt x="824" y="464"/>
                </a:lnTo>
                <a:lnTo>
                  <a:pt x="824" y="474"/>
                </a:lnTo>
                <a:lnTo>
                  <a:pt x="827" y="474"/>
                </a:lnTo>
                <a:lnTo>
                  <a:pt x="832" y="474"/>
                </a:lnTo>
                <a:lnTo>
                  <a:pt x="832" y="485"/>
                </a:lnTo>
                <a:lnTo>
                  <a:pt x="832" y="498"/>
                </a:lnTo>
                <a:lnTo>
                  <a:pt x="845" y="503"/>
                </a:lnTo>
                <a:lnTo>
                  <a:pt x="860" y="510"/>
                </a:lnTo>
                <a:lnTo>
                  <a:pt x="860" y="513"/>
                </a:lnTo>
                <a:lnTo>
                  <a:pt x="860" y="519"/>
                </a:lnTo>
                <a:lnTo>
                  <a:pt x="864" y="519"/>
                </a:lnTo>
                <a:lnTo>
                  <a:pt x="867" y="519"/>
                </a:lnTo>
                <a:lnTo>
                  <a:pt x="867" y="522"/>
                </a:lnTo>
                <a:lnTo>
                  <a:pt x="867" y="526"/>
                </a:lnTo>
                <a:lnTo>
                  <a:pt x="875" y="526"/>
                </a:lnTo>
                <a:lnTo>
                  <a:pt x="883" y="526"/>
                </a:lnTo>
                <a:lnTo>
                  <a:pt x="883" y="533"/>
                </a:lnTo>
                <a:lnTo>
                  <a:pt x="883" y="542"/>
                </a:lnTo>
                <a:lnTo>
                  <a:pt x="879" y="542"/>
                </a:lnTo>
                <a:lnTo>
                  <a:pt x="875" y="542"/>
                </a:lnTo>
                <a:lnTo>
                  <a:pt x="875" y="545"/>
                </a:lnTo>
                <a:lnTo>
                  <a:pt x="875" y="550"/>
                </a:lnTo>
                <a:lnTo>
                  <a:pt x="871" y="550"/>
                </a:lnTo>
                <a:lnTo>
                  <a:pt x="867" y="550"/>
                </a:lnTo>
                <a:lnTo>
                  <a:pt x="867" y="559"/>
                </a:lnTo>
                <a:lnTo>
                  <a:pt x="867" y="569"/>
                </a:lnTo>
                <a:lnTo>
                  <a:pt x="871" y="569"/>
                </a:lnTo>
                <a:lnTo>
                  <a:pt x="875" y="569"/>
                </a:lnTo>
                <a:lnTo>
                  <a:pt x="875" y="573"/>
                </a:lnTo>
                <a:lnTo>
                  <a:pt x="875" y="578"/>
                </a:lnTo>
                <a:lnTo>
                  <a:pt x="879" y="578"/>
                </a:lnTo>
                <a:lnTo>
                  <a:pt x="883" y="578"/>
                </a:lnTo>
                <a:lnTo>
                  <a:pt x="883" y="589"/>
                </a:lnTo>
                <a:lnTo>
                  <a:pt x="883" y="601"/>
                </a:lnTo>
                <a:lnTo>
                  <a:pt x="879" y="601"/>
                </a:lnTo>
                <a:lnTo>
                  <a:pt x="875" y="601"/>
                </a:lnTo>
                <a:lnTo>
                  <a:pt x="877" y="614"/>
                </a:lnTo>
                <a:lnTo>
                  <a:pt x="879" y="625"/>
                </a:lnTo>
                <a:lnTo>
                  <a:pt x="881" y="640"/>
                </a:lnTo>
                <a:lnTo>
                  <a:pt x="883" y="662"/>
                </a:lnTo>
                <a:lnTo>
                  <a:pt x="872" y="662"/>
                </a:lnTo>
                <a:lnTo>
                  <a:pt x="864" y="663"/>
                </a:lnTo>
                <a:lnTo>
                  <a:pt x="856" y="665"/>
                </a:lnTo>
                <a:lnTo>
                  <a:pt x="851" y="667"/>
                </a:lnTo>
                <a:lnTo>
                  <a:pt x="847" y="670"/>
                </a:lnTo>
                <a:lnTo>
                  <a:pt x="845" y="673"/>
                </a:lnTo>
                <a:lnTo>
                  <a:pt x="844" y="677"/>
                </a:lnTo>
                <a:lnTo>
                  <a:pt x="844" y="682"/>
                </a:lnTo>
                <a:lnTo>
                  <a:pt x="846" y="693"/>
                </a:lnTo>
                <a:lnTo>
                  <a:pt x="849" y="705"/>
                </a:lnTo>
                <a:lnTo>
                  <a:pt x="850" y="711"/>
                </a:lnTo>
                <a:lnTo>
                  <a:pt x="851" y="719"/>
                </a:lnTo>
                <a:lnTo>
                  <a:pt x="852" y="726"/>
                </a:lnTo>
                <a:lnTo>
                  <a:pt x="851" y="733"/>
                </a:lnTo>
                <a:lnTo>
                  <a:pt x="855" y="733"/>
                </a:lnTo>
                <a:lnTo>
                  <a:pt x="860" y="733"/>
                </a:lnTo>
                <a:lnTo>
                  <a:pt x="860" y="740"/>
                </a:lnTo>
                <a:lnTo>
                  <a:pt x="860" y="749"/>
                </a:lnTo>
                <a:lnTo>
                  <a:pt x="864" y="749"/>
                </a:lnTo>
                <a:lnTo>
                  <a:pt x="867" y="749"/>
                </a:lnTo>
                <a:lnTo>
                  <a:pt x="866" y="776"/>
                </a:lnTo>
                <a:lnTo>
                  <a:pt x="864" y="803"/>
                </a:lnTo>
                <a:lnTo>
                  <a:pt x="862" y="830"/>
                </a:lnTo>
                <a:lnTo>
                  <a:pt x="859" y="857"/>
                </a:lnTo>
                <a:lnTo>
                  <a:pt x="856" y="885"/>
                </a:lnTo>
                <a:lnTo>
                  <a:pt x="853" y="911"/>
                </a:lnTo>
                <a:lnTo>
                  <a:pt x="850" y="938"/>
                </a:lnTo>
                <a:lnTo>
                  <a:pt x="848" y="963"/>
                </a:lnTo>
                <a:lnTo>
                  <a:pt x="860" y="966"/>
                </a:lnTo>
                <a:lnTo>
                  <a:pt x="870" y="968"/>
                </a:lnTo>
                <a:lnTo>
                  <a:pt x="879" y="970"/>
                </a:lnTo>
                <a:lnTo>
                  <a:pt x="891" y="972"/>
                </a:lnTo>
                <a:lnTo>
                  <a:pt x="891" y="979"/>
                </a:lnTo>
                <a:lnTo>
                  <a:pt x="891" y="987"/>
                </a:lnTo>
                <a:lnTo>
                  <a:pt x="912" y="990"/>
                </a:lnTo>
                <a:lnTo>
                  <a:pt x="931" y="994"/>
                </a:lnTo>
                <a:lnTo>
                  <a:pt x="940" y="996"/>
                </a:lnTo>
                <a:lnTo>
                  <a:pt x="949" y="999"/>
                </a:lnTo>
                <a:lnTo>
                  <a:pt x="957" y="1004"/>
                </a:lnTo>
                <a:lnTo>
                  <a:pt x="965" y="1010"/>
                </a:lnTo>
                <a:lnTo>
                  <a:pt x="981" y="1015"/>
                </a:lnTo>
                <a:lnTo>
                  <a:pt x="993" y="1021"/>
                </a:lnTo>
                <a:lnTo>
                  <a:pt x="1003" y="1026"/>
                </a:lnTo>
                <a:lnTo>
                  <a:pt x="1010" y="1031"/>
                </a:lnTo>
                <a:lnTo>
                  <a:pt x="1016" y="1038"/>
                </a:lnTo>
                <a:lnTo>
                  <a:pt x="1020" y="1048"/>
                </a:lnTo>
                <a:lnTo>
                  <a:pt x="1025" y="1060"/>
                </a:lnTo>
                <a:lnTo>
                  <a:pt x="1031" y="1074"/>
                </a:lnTo>
                <a:lnTo>
                  <a:pt x="1035" y="1074"/>
                </a:lnTo>
                <a:lnTo>
                  <a:pt x="1039" y="1074"/>
                </a:lnTo>
                <a:lnTo>
                  <a:pt x="1039" y="1079"/>
                </a:lnTo>
                <a:lnTo>
                  <a:pt x="1039" y="1083"/>
                </a:lnTo>
                <a:lnTo>
                  <a:pt x="1043" y="1083"/>
                </a:lnTo>
                <a:lnTo>
                  <a:pt x="1046" y="1083"/>
                </a:lnTo>
                <a:lnTo>
                  <a:pt x="1046" y="1087"/>
                </a:lnTo>
                <a:lnTo>
                  <a:pt x="1046" y="1092"/>
                </a:lnTo>
                <a:lnTo>
                  <a:pt x="1043" y="1092"/>
                </a:lnTo>
                <a:lnTo>
                  <a:pt x="1039" y="1092"/>
                </a:lnTo>
                <a:lnTo>
                  <a:pt x="1039" y="1095"/>
                </a:lnTo>
                <a:lnTo>
                  <a:pt x="1039" y="1098"/>
                </a:lnTo>
                <a:lnTo>
                  <a:pt x="1035" y="1098"/>
                </a:lnTo>
                <a:lnTo>
                  <a:pt x="1031" y="1098"/>
                </a:lnTo>
                <a:lnTo>
                  <a:pt x="1029" y="1105"/>
                </a:lnTo>
                <a:lnTo>
                  <a:pt x="1028" y="1112"/>
                </a:lnTo>
                <a:lnTo>
                  <a:pt x="1020" y="1116"/>
                </a:lnTo>
                <a:lnTo>
                  <a:pt x="1012" y="1122"/>
                </a:lnTo>
                <a:lnTo>
                  <a:pt x="1004" y="1132"/>
                </a:lnTo>
                <a:lnTo>
                  <a:pt x="994" y="1141"/>
                </a:lnTo>
                <a:lnTo>
                  <a:pt x="986" y="1152"/>
                </a:lnTo>
                <a:lnTo>
                  <a:pt x="979" y="1163"/>
                </a:lnTo>
                <a:lnTo>
                  <a:pt x="974" y="1172"/>
                </a:lnTo>
                <a:lnTo>
                  <a:pt x="971" y="1179"/>
                </a:lnTo>
                <a:lnTo>
                  <a:pt x="975" y="1179"/>
                </a:lnTo>
                <a:lnTo>
                  <a:pt x="979" y="1179"/>
                </a:lnTo>
                <a:lnTo>
                  <a:pt x="979" y="1182"/>
                </a:lnTo>
                <a:lnTo>
                  <a:pt x="979" y="1188"/>
                </a:lnTo>
                <a:lnTo>
                  <a:pt x="972" y="1188"/>
                </a:lnTo>
                <a:lnTo>
                  <a:pt x="964" y="1189"/>
                </a:lnTo>
                <a:lnTo>
                  <a:pt x="957" y="1191"/>
                </a:lnTo>
                <a:lnTo>
                  <a:pt x="950" y="1193"/>
                </a:lnTo>
                <a:lnTo>
                  <a:pt x="934" y="1198"/>
                </a:lnTo>
                <a:lnTo>
                  <a:pt x="920" y="1203"/>
                </a:lnTo>
                <a:lnTo>
                  <a:pt x="920" y="1206"/>
                </a:lnTo>
                <a:lnTo>
                  <a:pt x="920" y="1211"/>
                </a:lnTo>
                <a:lnTo>
                  <a:pt x="915" y="1211"/>
                </a:lnTo>
                <a:lnTo>
                  <a:pt x="911" y="1211"/>
                </a:lnTo>
                <a:lnTo>
                  <a:pt x="911" y="1232"/>
                </a:lnTo>
                <a:lnTo>
                  <a:pt x="911" y="1249"/>
                </a:lnTo>
                <a:lnTo>
                  <a:pt x="912" y="1255"/>
                </a:lnTo>
                <a:lnTo>
                  <a:pt x="914" y="1260"/>
                </a:lnTo>
                <a:lnTo>
                  <a:pt x="916" y="1265"/>
                </a:lnTo>
                <a:lnTo>
                  <a:pt x="918" y="1268"/>
                </a:lnTo>
                <a:lnTo>
                  <a:pt x="921" y="1273"/>
                </a:lnTo>
                <a:lnTo>
                  <a:pt x="925" y="1275"/>
                </a:lnTo>
                <a:lnTo>
                  <a:pt x="929" y="1277"/>
                </a:lnTo>
                <a:lnTo>
                  <a:pt x="935" y="1279"/>
                </a:lnTo>
                <a:lnTo>
                  <a:pt x="951" y="1281"/>
                </a:lnTo>
                <a:lnTo>
                  <a:pt x="971" y="1283"/>
                </a:lnTo>
                <a:lnTo>
                  <a:pt x="968" y="1289"/>
                </a:lnTo>
                <a:lnTo>
                  <a:pt x="966" y="1294"/>
                </a:lnTo>
                <a:lnTo>
                  <a:pt x="964" y="1304"/>
                </a:lnTo>
                <a:lnTo>
                  <a:pt x="962" y="1320"/>
                </a:lnTo>
                <a:lnTo>
                  <a:pt x="954" y="1314"/>
                </a:lnTo>
                <a:lnTo>
                  <a:pt x="948" y="1310"/>
                </a:lnTo>
                <a:lnTo>
                  <a:pt x="943" y="1308"/>
                </a:lnTo>
                <a:lnTo>
                  <a:pt x="935" y="1307"/>
                </a:lnTo>
                <a:lnTo>
                  <a:pt x="935" y="1310"/>
                </a:lnTo>
                <a:lnTo>
                  <a:pt x="935" y="1314"/>
                </a:lnTo>
                <a:lnTo>
                  <a:pt x="930" y="1314"/>
                </a:lnTo>
                <a:lnTo>
                  <a:pt x="927" y="1314"/>
                </a:lnTo>
                <a:lnTo>
                  <a:pt x="923" y="1323"/>
                </a:lnTo>
                <a:lnTo>
                  <a:pt x="919" y="1332"/>
                </a:lnTo>
                <a:lnTo>
                  <a:pt x="915" y="1340"/>
                </a:lnTo>
                <a:lnTo>
                  <a:pt x="911" y="1349"/>
                </a:lnTo>
                <a:lnTo>
                  <a:pt x="901" y="1349"/>
                </a:lnTo>
                <a:lnTo>
                  <a:pt x="891" y="1349"/>
                </a:lnTo>
                <a:lnTo>
                  <a:pt x="891" y="1354"/>
                </a:lnTo>
                <a:lnTo>
                  <a:pt x="891" y="1358"/>
                </a:lnTo>
                <a:lnTo>
                  <a:pt x="888" y="1358"/>
                </a:lnTo>
                <a:lnTo>
                  <a:pt x="883" y="1358"/>
                </a:lnTo>
                <a:lnTo>
                  <a:pt x="883" y="1372"/>
                </a:lnTo>
                <a:lnTo>
                  <a:pt x="883" y="1388"/>
                </a:lnTo>
                <a:lnTo>
                  <a:pt x="883" y="1402"/>
                </a:lnTo>
                <a:lnTo>
                  <a:pt x="883" y="1418"/>
                </a:lnTo>
                <a:lnTo>
                  <a:pt x="888" y="1418"/>
                </a:lnTo>
                <a:lnTo>
                  <a:pt x="891" y="1418"/>
                </a:lnTo>
                <a:lnTo>
                  <a:pt x="890" y="1429"/>
                </a:lnTo>
                <a:lnTo>
                  <a:pt x="889" y="1440"/>
                </a:lnTo>
                <a:lnTo>
                  <a:pt x="889" y="1450"/>
                </a:lnTo>
                <a:lnTo>
                  <a:pt x="891" y="1462"/>
                </a:lnTo>
                <a:lnTo>
                  <a:pt x="897" y="1462"/>
                </a:lnTo>
                <a:lnTo>
                  <a:pt x="904" y="1464"/>
                </a:lnTo>
                <a:lnTo>
                  <a:pt x="904" y="1477"/>
                </a:lnTo>
                <a:lnTo>
                  <a:pt x="904" y="1490"/>
                </a:lnTo>
                <a:lnTo>
                  <a:pt x="894" y="1492"/>
                </a:lnTo>
                <a:lnTo>
                  <a:pt x="883" y="1495"/>
                </a:lnTo>
                <a:lnTo>
                  <a:pt x="883" y="1489"/>
                </a:lnTo>
                <a:lnTo>
                  <a:pt x="883" y="1486"/>
                </a:lnTo>
                <a:lnTo>
                  <a:pt x="879" y="1486"/>
                </a:lnTo>
                <a:lnTo>
                  <a:pt x="875" y="1486"/>
                </a:lnTo>
                <a:lnTo>
                  <a:pt x="875" y="1481"/>
                </a:lnTo>
                <a:lnTo>
                  <a:pt x="875" y="1478"/>
                </a:lnTo>
                <a:lnTo>
                  <a:pt x="867" y="1478"/>
                </a:lnTo>
                <a:lnTo>
                  <a:pt x="860" y="1478"/>
                </a:lnTo>
                <a:lnTo>
                  <a:pt x="860" y="1481"/>
                </a:lnTo>
                <a:lnTo>
                  <a:pt x="860" y="1486"/>
                </a:lnTo>
                <a:lnTo>
                  <a:pt x="855" y="1486"/>
                </a:lnTo>
                <a:lnTo>
                  <a:pt x="851" y="1486"/>
                </a:lnTo>
                <a:lnTo>
                  <a:pt x="851" y="1489"/>
                </a:lnTo>
                <a:lnTo>
                  <a:pt x="851" y="1495"/>
                </a:lnTo>
                <a:lnTo>
                  <a:pt x="834" y="1495"/>
                </a:lnTo>
                <a:lnTo>
                  <a:pt x="816" y="1495"/>
                </a:lnTo>
                <a:lnTo>
                  <a:pt x="797" y="1495"/>
                </a:lnTo>
                <a:lnTo>
                  <a:pt x="780" y="1495"/>
                </a:lnTo>
                <a:lnTo>
                  <a:pt x="780" y="1508"/>
                </a:lnTo>
                <a:lnTo>
                  <a:pt x="780" y="1522"/>
                </a:lnTo>
                <a:lnTo>
                  <a:pt x="776" y="1522"/>
                </a:lnTo>
                <a:lnTo>
                  <a:pt x="771" y="1522"/>
                </a:lnTo>
                <a:lnTo>
                  <a:pt x="771" y="1529"/>
                </a:lnTo>
                <a:lnTo>
                  <a:pt x="771" y="1537"/>
                </a:lnTo>
                <a:lnTo>
                  <a:pt x="768" y="1537"/>
                </a:lnTo>
                <a:lnTo>
                  <a:pt x="764" y="1537"/>
                </a:lnTo>
                <a:lnTo>
                  <a:pt x="764" y="1545"/>
                </a:lnTo>
                <a:lnTo>
                  <a:pt x="764" y="1554"/>
                </a:lnTo>
                <a:lnTo>
                  <a:pt x="760" y="1554"/>
                </a:lnTo>
                <a:lnTo>
                  <a:pt x="756" y="1554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12700" cap="flat" cmpd="sng" algn="ctr">
            <a:solidFill>
              <a:srgbClr val="808080">
                <a:lumMod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>
            <a:glow rad="38100">
              <a:schemeClr val="accent1">
                <a:lumMod val="100000"/>
              </a:schemeClr>
            </a:glow>
          </a:effectLst>
          <a:scene3d>
            <a:camera prst="orthographicFront"/>
            <a:lightRig rig="threePt" dir="t"/>
          </a:scene3d>
          <a:sp3d>
            <a:bevelT w="0" h="0"/>
          </a:sp3d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7" name="Freeform 249">
            <a:extLst>
              <a:ext uri="{FF2B5EF4-FFF2-40B4-BE49-F238E27FC236}">
                <a16:creationId xmlns:a16="http://schemas.microsoft.com/office/drawing/2014/main" id="{B852521A-C15B-4E31-B251-9176E3E6BC2A}"/>
              </a:ext>
            </a:extLst>
          </p:cNvPr>
          <p:cNvSpPr>
            <a:spLocks/>
          </p:cNvSpPr>
          <p:nvPr/>
        </p:nvSpPr>
        <p:spPr bwMode="auto">
          <a:xfrm>
            <a:off x="8694598" y="4231452"/>
            <a:ext cx="776264" cy="897993"/>
          </a:xfrm>
          <a:custGeom>
            <a:avLst/>
            <a:gdLst>
              <a:gd name="T0" fmla="*/ 2147483646 w 1904"/>
              <a:gd name="T1" fmla="*/ 2147483646 h 2225"/>
              <a:gd name="T2" fmla="*/ 2147483646 w 1904"/>
              <a:gd name="T3" fmla="*/ 2147483646 h 2225"/>
              <a:gd name="T4" fmla="*/ 2147483646 w 1904"/>
              <a:gd name="T5" fmla="*/ 2147483646 h 2225"/>
              <a:gd name="T6" fmla="*/ 2147483646 w 1904"/>
              <a:gd name="T7" fmla="*/ 2147483646 h 2225"/>
              <a:gd name="T8" fmla="*/ 2147483646 w 1904"/>
              <a:gd name="T9" fmla="*/ 2147483646 h 2225"/>
              <a:gd name="T10" fmla="*/ 2147483646 w 1904"/>
              <a:gd name="T11" fmla="*/ 2147483646 h 2225"/>
              <a:gd name="T12" fmla="*/ 2147483646 w 1904"/>
              <a:gd name="T13" fmla="*/ 2147483646 h 2225"/>
              <a:gd name="T14" fmla="*/ 2147483646 w 1904"/>
              <a:gd name="T15" fmla="*/ 2147483646 h 2225"/>
              <a:gd name="T16" fmla="*/ 2147483646 w 1904"/>
              <a:gd name="T17" fmla="*/ 2147483646 h 2225"/>
              <a:gd name="T18" fmla="*/ 2147483646 w 1904"/>
              <a:gd name="T19" fmla="*/ 2147483646 h 2225"/>
              <a:gd name="T20" fmla="*/ 2147483646 w 1904"/>
              <a:gd name="T21" fmla="*/ 2147483646 h 2225"/>
              <a:gd name="T22" fmla="*/ 2147483646 w 1904"/>
              <a:gd name="T23" fmla="*/ 2147483646 h 2225"/>
              <a:gd name="T24" fmla="*/ 2147483646 w 1904"/>
              <a:gd name="T25" fmla="*/ 2147483646 h 2225"/>
              <a:gd name="T26" fmla="*/ 2147483646 w 1904"/>
              <a:gd name="T27" fmla="*/ 2147483646 h 2225"/>
              <a:gd name="T28" fmla="*/ 2147483646 w 1904"/>
              <a:gd name="T29" fmla="*/ 2147483646 h 2225"/>
              <a:gd name="T30" fmla="*/ 2147483646 w 1904"/>
              <a:gd name="T31" fmla="*/ 2147483646 h 2225"/>
              <a:gd name="T32" fmla="*/ 2147483646 w 1904"/>
              <a:gd name="T33" fmla="*/ 2147483646 h 2225"/>
              <a:gd name="T34" fmla="*/ 2147483646 w 1904"/>
              <a:gd name="T35" fmla="*/ 2147483646 h 2225"/>
              <a:gd name="T36" fmla="*/ 2147483646 w 1904"/>
              <a:gd name="T37" fmla="*/ 2147483646 h 2225"/>
              <a:gd name="T38" fmla="*/ 2147483646 w 1904"/>
              <a:gd name="T39" fmla="*/ 2147483646 h 2225"/>
              <a:gd name="T40" fmla="*/ 2147483646 w 1904"/>
              <a:gd name="T41" fmla="*/ 2147483646 h 2225"/>
              <a:gd name="T42" fmla="*/ 2147483646 w 1904"/>
              <a:gd name="T43" fmla="*/ 2147483646 h 2225"/>
              <a:gd name="T44" fmla="*/ 2147483646 w 1904"/>
              <a:gd name="T45" fmla="*/ 2147483646 h 2225"/>
              <a:gd name="T46" fmla="*/ 2147483646 w 1904"/>
              <a:gd name="T47" fmla="*/ 2147483646 h 2225"/>
              <a:gd name="T48" fmla="*/ 2147483646 w 1904"/>
              <a:gd name="T49" fmla="*/ 2147483646 h 2225"/>
              <a:gd name="T50" fmla="*/ 2147483646 w 1904"/>
              <a:gd name="T51" fmla="*/ 2147483646 h 2225"/>
              <a:gd name="T52" fmla="*/ 2147483646 w 1904"/>
              <a:gd name="T53" fmla="*/ 2147483646 h 2225"/>
              <a:gd name="T54" fmla="*/ 2147483646 w 1904"/>
              <a:gd name="T55" fmla="*/ 2147483646 h 2225"/>
              <a:gd name="T56" fmla="*/ 2147483646 w 1904"/>
              <a:gd name="T57" fmla="*/ 2147483646 h 2225"/>
              <a:gd name="T58" fmla="*/ 2147483646 w 1904"/>
              <a:gd name="T59" fmla="*/ 2147483646 h 2225"/>
              <a:gd name="T60" fmla="*/ 2147483646 w 1904"/>
              <a:gd name="T61" fmla="*/ 2147483646 h 2225"/>
              <a:gd name="T62" fmla="*/ 2147483646 w 1904"/>
              <a:gd name="T63" fmla="*/ 2147483646 h 2225"/>
              <a:gd name="T64" fmla="*/ 2147483646 w 1904"/>
              <a:gd name="T65" fmla="*/ 2147483646 h 2225"/>
              <a:gd name="T66" fmla="*/ 2147483646 w 1904"/>
              <a:gd name="T67" fmla="*/ 2147483646 h 2225"/>
              <a:gd name="T68" fmla="*/ 2147483646 w 1904"/>
              <a:gd name="T69" fmla="*/ 2147483646 h 2225"/>
              <a:gd name="T70" fmla="*/ 2147483646 w 1904"/>
              <a:gd name="T71" fmla="*/ 2147483646 h 2225"/>
              <a:gd name="T72" fmla="*/ 2147483646 w 1904"/>
              <a:gd name="T73" fmla="*/ 2147483646 h 2225"/>
              <a:gd name="T74" fmla="*/ 2147483646 w 1904"/>
              <a:gd name="T75" fmla="*/ 2147483646 h 2225"/>
              <a:gd name="T76" fmla="*/ 2147483646 w 1904"/>
              <a:gd name="T77" fmla="*/ 2147483646 h 2225"/>
              <a:gd name="T78" fmla="*/ 2147483646 w 1904"/>
              <a:gd name="T79" fmla="*/ 2147483646 h 2225"/>
              <a:gd name="T80" fmla="*/ 2147483646 w 1904"/>
              <a:gd name="T81" fmla="*/ 2147483646 h 2225"/>
              <a:gd name="T82" fmla="*/ 2147483646 w 1904"/>
              <a:gd name="T83" fmla="*/ 2147483646 h 2225"/>
              <a:gd name="T84" fmla="*/ 2147483646 w 1904"/>
              <a:gd name="T85" fmla="*/ 2147483646 h 2225"/>
              <a:gd name="T86" fmla="*/ 2147483646 w 1904"/>
              <a:gd name="T87" fmla="*/ 2147483646 h 2225"/>
              <a:gd name="T88" fmla="*/ 2147483646 w 1904"/>
              <a:gd name="T89" fmla="*/ 2147483646 h 2225"/>
              <a:gd name="T90" fmla="*/ 2147483646 w 1904"/>
              <a:gd name="T91" fmla="*/ 2147483646 h 2225"/>
              <a:gd name="T92" fmla="*/ 2147483646 w 1904"/>
              <a:gd name="T93" fmla="*/ 2147483646 h 2225"/>
              <a:gd name="T94" fmla="*/ 2147483646 w 1904"/>
              <a:gd name="T95" fmla="*/ 2147483646 h 2225"/>
              <a:gd name="T96" fmla="*/ 2147483646 w 1904"/>
              <a:gd name="T97" fmla="*/ 2147483646 h 2225"/>
              <a:gd name="T98" fmla="*/ 2147483646 w 1904"/>
              <a:gd name="T99" fmla="*/ 2147483646 h 2225"/>
              <a:gd name="T100" fmla="*/ 2147483646 w 1904"/>
              <a:gd name="T101" fmla="*/ 2147483646 h 2225"/>
              <a:gd name="T102" fmla="*/ 2147483646 w 1904"/>
              <a:gd name="T103" fmla="*/ 2147483646 h 2225"/>
              <a:gd name="T104" fmla="*/ 2147483646 w 1904"/>
              <a:gd name="T105" fmla="*/ 2147483646 h 2225"/>
              <a:gd name="T106" fmla="*/ 2147483646 w 1904"/>
              <a:gd name="T107" fmla="*/ 2147483646 h 2225"/>
              <a:gd name="T108" fmla="*/ 2147483646 w 1904"/>
              <a:gd name="T109" fmla="*/ 2147483646 h 2225"/>
              <a:gd name="T110" fmla="*/ 2147483646 w 1904"/>
              <a:gd name="T111" fmla="*/ 2147483646 h 2225"/>
              <a:gd name="T112" fmla="*/ 2147483646 w 1904"/>
              <a:gd name="T113" fmla="*/ 2147483646 h 2225"/>
              <a:gd name="T114" fmla="*/ 2147483646 w 1904"/>
              <a:gd name="T115" fmla="*/ 2147483646 h 2225"/>
              <a:gd name="T116" fmla="*/ 2147483646 w 1904"/>
              <a:gd name="T117" fmla="*/ 2147483646 h 2225"/>
              <a:gd name="T118" fmla="*/ 2147483646 w 1904"/>
              <a:gd name="T119" fmla="*/ 2147483646 h 2225"/>
              <a:gd name="T120" fmla="*/ 2147483646 w 1904"/>
              <a:gd name="T121" fmla="*/ 2147483646 h 2225"/>
              <a:gd name="T122" fmla="*/ 2147483646 w 1904"/>
              <a:gd name="T123" fmla="*/ 2147483646 h 2225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1904"/>
              <a:gd name="T187" fmla="*/ 0 h 2225"/>
              <a:gd name="T188" fmla="*/ 1904 w 1904"/>
              <a:gd name="T189" fmla="*/ 2225 h 2225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1904" h="2225">
                <a:moveTo>
                  <a:pt x="1107" y="1145"/>
                </a:moveTo>
                <a:lnTo>
                  <a:pt x="1105" y="1141"/>
                </a:lnTo>
                <a:lnTo>
                  <a:pt x="1104" y="1139"/>
                </a:lnTo>
                <a:lnTo>
                  <a:pt x="1102" y="1138"/>
                </a:lnTo>
                <a:lnTo>
                  <a:pt x="1100" y="1139"/>
                </a:lnTo>
                <a:lnTo>
                  <a:pt x="1098" y="1135"/>
                </a:lnTo>
                <a:lnTo>
                  <a:pt x="1097" y="1131"/>
                </a:lnTo>
                <a:lnTo>
                  <a:pt x="1091" y="1131"/>
                </a:lnTo>
                <a:lnTo>
                  <a:pt x="1086" y="1134"/>
                </a:lnTo>
                <a:lnTo>
                  <a:pt x="1080" y="1135"/>
                </a:lnTo>
                <a:lnTo>
                  <a:pt x="1075" y="1138"/>
                </a:lnTo>
                <a:lnTo>
                  <a:pt x="1066" y="1143"/>
                </a:lnTo>
                <a:lnTo>
                  <a:pt x="1057" y="1149"/>
                </a:lnTo>
                <a:lnTo>
                  <a:pt x="1040" y="1153"/>
                </a:lnTo>
                <a:lnTo>
                  <a:pt x="1024" y="1156"/>
                </a:lnTo>
                <a:lnTo>
                  <a:pt x="1009" y="1159"/>
                </a:lnTo>
                <a:lnTo>
                  <a:pt x="994" y="1164"/>
                </a:lnTo>
                <a:lnTo>
                  <a:pt x="990" y="1175"/>
                </a:lnTo>
                <a:lnTo>
                  <a:pt x="988" y="1187"/>
                </a:lnTo>
                <a:lnTo>
                  <a:pt x="984" y="1187"/>
                </a:lnTo>
                <a:lnTo>
                  <a:pt x="981" y="1187"/>
                </a:lnTo>
                <a:lnTo>
                  <a:pt x="981" y="1173"/>
                </a:lnTo>
                <a:lnTo>
                  <a:pt x="981" y="1159"/>
                </a:lnTo>
                <a:lnTo>
                  <a:pt x="968" y="1163"/>
                </a:lnTo>
                <a:lnTo>
                  <a:pt x="958" y="1165"/>
                </a:lnTo>
                <a:lnTo>
                  <a:pt x="951" y="1169"/>
                </a:lnTo>
                <a:lnTo>
                  <a:pt x="945" y="1173"/>
                </a:lnTo>
                <a:lnTo>
                  <a:pt x="939" y="1179"/>
                </a:lnTo>
                <a:lnTo>
                  <a:pt x="935" y="1186"/>
                </a:lnTo>
                <a:lnTo>
                  <a:pt x="932" y="1196"/>
                </a:lnTo>
                <a:lnTo>
                  <a:pt x="928" y="1208"/>
                </a:lnTo>
                <a:lnTo>
                  <a:pt x="932" y="1208"/>
                </a:lnTo>
                <a:lnTo>
                  <a:pt x="936" y="1208"/>
                </a:lnTo>
                <a:lnTo>
                  <a:pt x="936" y="1211"/>
                </a:lnTo>
                <a:lnTo>
                  <a:pt x="936" y="1217"/>
                </a:lnTo>
                <a:lnTo>
                  <a:pt x="940" y="1217"/>
                </a:lnTo>
                <a:lnTo>
                  <a:pt x="945" y="1217"/>
                </a:lnTo>
                <a:lnTo>
                  <a:pt x="945" y="1224"/>
                </a:lnTo>
                <a:lnTo>
                  <a:pt x="945" y="1232"/>
                </a:lnTo>
                <a:lnTo>
                  <a:pt x="949" y="1232"/>
                </a:lnTo>
                <a:lnTo>
                  <a:pt x="952" y="1232"/>
                </a:lnTo>
                <a:lnTo>
                  <a:pt x="954" y="1247"/>
                </a:lnTo>
                <a:lnTo>
                  <a:pt x="956" y="1261"/>
                </a:lnTo>
                <a:lnTo>
                  <a:pt x="958" y="1277"/>
                </a:lnTo>
                <a:lnTo>
                  <a:pt x="960" y="1291"/>
                </a:lnTo>
                <a:lnTo>
                  <a:pt x="964" y="1291"/>
                </a:lnTo>
                <a:lnTo>
                  <a:pt x="968" y="1291"/>
                </a:lnTo>
                <a:lnTo>
                  <a:pt x="969" y="1303"/>
                </a:lnTo>
                <a:lnTo>
                  <a:pt x="972" y="1313"/>
                </a:lnTo>
                <a:lnTo>
                  <a:pt x="974" y="1323"/>
                </a:lnTo>
                <a:lnTo>
                  <a:pt x="977" y="1334"/>
                </a:lnTo>
                <a:lnTo>
                  <a:pt x="979" y="1343"/>
                </a:lnTo>
                <a:lnTo>
                  <a:pt x="981" y="1352"/>
                </a:lnTo>
                <a:lnTo>
                  <a:pt x="981" y="1362"/>
                </a:lnTo>
                <a:lnTo>
                  <a:pt x="981" y="1371"/>
                </a:lnTo>
                <a:lnTo>
                  <a:pt x="984" y="1371"/>
                </a:lnTo>
                <a:lnTo>
                  <a:pt x="988" y="1371"/>
                </a:lnTo>
                <a:lnTo>
                  <a:pt x="992" y="1392"/>
                </a:lnTo>
                <a:lnTo>
                  <a:pt x="996" y="1413"/>
                </a:lnTo>
                <a:lnTo>
                  <a:pt x="1001" y="1433"/>
                </a:lnTo>
                <a:lnTo>
                  <a:pt x="1005" y="1455"/>
                </a:lnTo>
                <a:lnTo>
                  <a:pt x="1001" y="1455"/>
                </a:lnTo>
                <a:lnTo>
                  <a:pt x="996" y="1455"/>
                </a:lnTo>
                <a:lnTo>
                  <a:pt x="996" y="1462"/>
                </a:lnTo>
                <a:lnTo>
                  <a:pt x="996" y="1471"/>
                </a:lnTo>
                <a:lnTo>
                  <a:pt x="991" y="1471"/>
                </a:lnTo>
                <a:lnTo>
                  <a:pt x="988" y="1471"/>
                </a:lnTo>
                <a:lnTo>
                  <a:pt x="988" y="1478"/>
                </a:lnTo>
                <a:lnTo>
                  <a:pt x="988" y="1486"/>
                </a:lnTo>
                <a:lnTo>
                  <a:pt x="984" y="1486"/>
                </a:lnTo>
                <a:lnTo>
                  <a:pt x="981" y="1486"/>
                </a:lnTo>
                <a:lnTo>
                  <a:pt x="979" y="1496"/>
                </a:lnTo>
                <a:lnTo>
                  <a:pt x="976" y="1504"/>
                </a:lnTo>
                <a:lnTo>
                  <a:pt x="973" y="1512"/>
                </a:lnTo>
                <a:lnTo>
                  <a:pt x="972" y="1524"/>
                </a:lnTo>
                <a:lnTo>
                  <a:pt x="976" y="1526"/>
                </a:lnTo>
                <a:lnTo>
                  <a:pt x="980" y="1530"/>
                </a:lnTo>
                <a:lnTo>
                  <a:pt x="983" y="1533"/>
                </a:lnTo>
                <a:lnTo>
                  <a:pt x="985" y="1538"/>
                </a:lnTo>
                <a:lnTo>
                  <a:pt x="990" y="1547"/>
                </a:lnTo>
                <a:lnTo>
                  <a:pt x="996" y="1558"/>
                </a:lnTo>
                <a:lnTo>
                  <a:pt x="1001" y="1558"/>
                </a:lnTo>
                <a:lnTo>
                  <a:pt x="1005" y="1558"/>
                </a:lnTo>
                <a:lnTo>
                  <a:pt x="1005" y="1576"/>
                </a:lnTo>
                <a:lnTo>
                  <a:pt x="1005" y="1595"/>
                </a:lnTo>
                <a:lnTo>
                  <a:pt x="1005" y="1615"/>
                </a:lnTo>
                <a:lnTo>
                  <a:pt x="1005" y="1635"/>
                </a:lnTo>
                <a:lnTo>
                  <a:pt x="1001" y="1635"/>
                </a:lnTo>
                <a:lnTo>
                  <a:pt x="996" y="1635"/>
                </a:lnTo>
                <a:lnTo>
                  <a:pt x="996" y="1649"/>
                </a:lnTo>
                <a:lnTo>
                  <a:pt x="996" y="1664"/>
                </a:lnTo>
                <a:lnTo>
                  <a:pt x="996" y="1679"/>
                </a:lnTo>
                <a:lnTo>
                  <a:pt x="996" y="1694"/>
                </a:lnTo>
                <a:lnTo>
                  <a:pt x="991" y="1694"/>
                </a:lnTo>
                <a:lnTo>
                  <a:pt x="988" y="1694"/>
                </a:lnTo>
                <a:lnTo>
                  <a:pt x="985" y="1718"/>
                </a:lnTo>
                <a:lnTo>
                  <a:pt x="982" y="1741"/>
                </a:lnTo>
                <a:lnTo>
                  <a:pt x="979" y="1765"/>
                </a:lnTo>
                <a:lnTo>
                  <a:pt x="977" y="1789"/>
                </a:lnTo>
                <a:lnTo>
                  <a:pt x="975" y="1813"/>
                </a:lnTo>
                <a:lnTo>
                  <a:pt x="973" y="1837"/>
                </a:lnTo>
                <a:lnTo>
                  <a:pt x="970" y="1861"/>
                </a:lnTo>
                <a:lnTo>
                  <a:pt x="968" y="1886"/>
                </a:lnTo>
                <a:lnTo>
                  <a:pt x="964" y="1886"/>
                </a:lnTo>
                <a:lnTo>
                  <a:pt x="960" y="1886"/>
                </a:lnTo>
                <a:lnTo>
                  <a:pt x="958" y="1919"/>
                </a:lnTo>
                <a:lnTo>
                  <a:pt x="956" y="1952"/>
                </a:lnTo>
                <a:lnTo>
                  <a:pt x="954" y="1986"/>
                </a:lnTo>
                <a:lnTo>
                  <a:pt x="952" y="2020"/>
                </a:lnTo>
                <a:lnTo>
                  <a:pt x="949" y="2020"/>
                </a:lnTo>
                <a:lnTo>
                  <a:pt x="945" y="2020"/>
                </a:lnTo>
                <a:lnTo>
                  <a:pt x="945" y="2023"/>
                </a:lnTo>
                <a:lnTo>
                  <a:pt x="945" y="2029"/>
                </a:lnTo>
                <a:lnTo>
                  <a:pt x="940" y="2029"/>
                </a:lnTo>
                <a:lnTo>
                  <a:pt x="936" y="2029"/>
                </a:lnTo>
                <a:lnTo>
                  <a:pt x="936" y="2032"/>
                </a:lnTo>
                <a:lnTo>
                  <a:pt x="936" y="2036"/>
                </a:lnTo>
                <a:lnTo>
                  <a:pt x="932" y="2036"/>
                </a:lnTo>
                <a:lnTo>
                  <a:pt x="928" y="2036"/>
                </a:lnTo>
                <a:lnTo>
                  <a:pt x="927" y="2041"/>
                </a:lnTo>
                <a:lnTo>
                  <a:pt x="925" y="2046"/>
                </a:lnTo>
                <a:lnTo>
                  <a:pt x="922" y="2050"/>
                </a:lnTo>
                <a:lnTo>
                  <a:pt x="919" y="2055"/>
                </a:lnTo>
                <a:lnTo>
                  <a:pt x="912" y="2063"/>
                </a:lnTo>
                <a:lnTo>
                  <a:pt x="905" y="2071"/>
                </a:lnTo>
                <a:lnTo>
                  <a:pt x="899" y="2080"/>
                </a:lnTo>
                <a:lnTo>
                  <a:pt x="893" y="2089"/>
                </a:lnTo>
                <a:lnTo>
                  <a:pt x="891" y="2094"/>
                </a:lnTo>
                <a:lnTo>
                  <a:pt x="890" y="2099"/>
                </a:lnTo>
                <a:lnTo>
                  <a:pt x="888" y="2105"/>
                </a:lnTo>
                <a:lnTo>
                  <a:pt x="888" y="2113"/>
                </a:lnTo>
                <a:lnTo>
                  <a:pt x="898" y="2113"/>
                </a:lnTo>
                <a:lnTo>
                  <a:pt x="907" y="2114"/>
                </a:lnTo>
                <a:lnTo>
                  <a:pt x="918" y="2115"/>
                </a:lnTo>
                <a:lnTo>
                  <a:pt x="928" y="2116"/>
                </a:lnTo>
                <a:lnTo>
                  <a:pt x="927" y="2143"/>
                </a:lnTo>
                <a:lnTo>
                  <a:pt x="925" y="2170"/>
                </a:lnTo>
                <a:lnTo>
                  <a:pt x="923" y="2197"/>
                </a:lnTo>
                <a:lnTo>
                  <a:pt x="921" y="2225"/>
                </a:lnTo>
                <a:lnTo>
                  <a:pt x="882" y="2221"/>
                </a:lnTo>
                <a:lnTo>
                  <a:pt x="846" y="2217"/>
                </a:lnTo>
                <a:lnTo>
                  <a:pt x="812" y="2213"/>
                </a:lnTo>
                <a:lnTo>
                  <a:pt x="779" y="2210"/>
                </a:lnTo>
                <a:lnTo>
                  <a:pt x="748" y="2206"/>
                </a:lnTo>
                <a:lnTo>
                  <a:pt x="719" y="2204"/>
                </a:lnTo>
                <a:lnTo>
                  <a:pt x="689" y="2201"/>
                </a:lnTo>
                <a:lnTo>
                  <a:pt x="661" y="2200"/>
                </a:lnTo>
                <a:lnTo>
                  <a:pt x="661" y="2196"/>
                </a:lnTo>
                <a:lnTo>
                  <a:pt x="661" y="2193"/>
                </a:lnTo>
                <a:lnTo>
                  <a:pt x="648" y="2193"/>
                </a:lnTo>
                <a:lnTo>
                  <a:pt x="636" y="2193"/>
                </a:lnTo>
                <a:lnTo>
                  <a:pt x="622" y="2193"/>
                </a:lnTo>
                <a:lnTo>
                  <a:pt x="610" y="2193"/>
                </a:lnTo>
                <a:lnTo>
                  <a:pt x="610" y="2187"/>
                </a:lnTo>
                <a:lnTo>
                  <a:pt x="610" y="2184"/>
                </a:lnTo>
                <a:lnTo>
                  <a:pt x="583" y="2179"/>
                </a:lnTo>
                <a:lnTo>
                  <a:pt x="560" y="2176"/>
                </a:lnTo>
                <a:lnTo>
                  <a:pt x="540" y="2173"/>
                </a:lnTo>
                <a:lnTo>
                  <a:pt x="519" y="2170"/>
                </a:lnTo>
                <a:lnTo>
                  <a:pt x="495" y="2167"/>
                </a:lnTo>
                <a:lnTo>
                  <a:pt x="464" y="2164"/>
                </a:lnTo>
                <a:lnTo>
                  <a:pt x="425" y="2158"/>
                </a:lnTo>
                <a:lnTo>
                  <a:pt x="374" y="2153"/>
                </a:lnTo>
                <a:lnTo>
                  <a:pt x="373" y="2141"/>
                </a:lnTo>
                <a:lnTo>
                  <a:pt x="372" y="2129"/>
                </a:lnTo>
                <a:lnTo>
                  <a:pt x="371" y="2118"/>
                </a:lnTo>
                <a:lnTo>
                  <a:pt x="370" y="2108"/>
                </a:lnTo>
                <a:lnTo>
                  <a:pt x="374" y="2108"/>
                </a:lnTo>
                <a:lnTo>
                  <a:pt x="378" y="2108"/>
                </a:lnTo>
                <a:lnTo>
                  <a:pt x="383" y="2067"/>
                </a:lnTo>
                <a:lnTo>
                  <a:pt x="387" y="2032"/>
                </a:lnTo>
                <a:lnTo>
                  <a:pt x="391" y="2000"/>
                </a:lnTo>
                <a:lnTo>
                  <a:pt x="394" y="1969"/>
                </a:lnTo>
                <a:lnTo>
                  <a:pt x="398" y="1938"/>
                </a:lnTo>
                <a:lnTo>
                  <a:pt x="401" y="1908"/>
                </a:lnTo>
                <a:lnTo>
                  <a:pt x="404" y="1876"/>
                </a:lnTo>
                <a:lnTo>
                  <a:pt x="406" y="1841"/>
                </a:lnTo>
                <a:lnTo>
                  <a:pt x="411" y="1841"/>
                </a:lnTo>
                <a:lnTo>
                  <a:pt x="415" y="1841"/>
                </a:lnTo>
                <a:lnTo>
                  <a:pt x="415" y="1825"/>
                </a:lnTo>
                <a:lnTo>
                  <a:pt x="415" y="1811"/>
                </a:lnTo>
                <a:lnTo>
                  <a:pt x="415" y="1795"/>
                </a:lnTo>
                <a:lnTo>
                  <a:pt x="415" y="1781"/>
                </a:lnTo>
                <a:lnTo>
                  <a:pt x="419" y="1781"/>
                </a:lnTo>
                <a:lnTo>
                  <a:pt x="423" y="1781"/>
                </a:lnTo>
                <a:lnTo>
                  <a:pt x="424" y="1754"/>
                </a:lnTo>
                <a:lnTo>
                  <a:pt x="426" y="1738"/>
                </a:lnTo>
                <a:lnTo>
                  <a:pt x="427" y="1726"/>
                </a:lnTo>
                <a:lnTo>
                  <a:pt x="430" y="1713"/>
                </a:lnTo>
                <a:lnTo>
                  <a:pt x="434" y="1713"/>
                </a:lnTo>
                <a:lnTo>
                  <a:pt x="439" y="1713"/>
                </a:lnTo>
                <a:lnTo>
                  <a:pt x="439" y="1687"/>
                </a:lnTo>
                <a:lnTo>
                  <a:pt x="439" y="1661"/>
                </a:lnTo>
                <a:lnTo>
                  <a:pt x="440" y="1636"/>
                </a:lnTo>
                <a:lnTo>
                  <a:pt x="440" y="1611"/>
                </a:lnTo>
                <a:lnTo>
                  <a:pt x="442" y="1608"/>
                </a:lnTo>
                <a:lnTo>
                  <a:pt x="443" y="1605"/>
                </a:lnTo>
                <a:lnTo>
                  <a:pt x="444" y="1601"/>
                </a:lnTo>
                <a:lnTo>
                  <a:pt x="445" y="1597"/>
                </a:lnTo>
                <a:lnTo>
                  <a:pt x="446" y="1588"/>
                </a:lnTo>
                <a:lnTo>
                  <a:pt x="445" y="1577"/>
                </a:lnTo>
                <a:lnTo>
                  <a:pt x="443" y="1556"/>
                </a:lnTo>
                <a:lnTo>
                  <a:pt x="439" y="1539"/>
                </a:lnTo>
                <a:lnTo>
                  <a:pt x="431" y="1537"/>
                </a:lnTo>
                <a:lnTo>
                  <a:pt x="425" y="1535"/>
                </a:lnTo>
                <a:lnTo>
                  <a:pt x="424" y="1528"/>
                </a:lnTo>
                <a:lnTo>
                  <a:pt x="423" y="1521"/>
                </a:lnTo>
                <a:lnTo>
                  <a:pt x="408" y="1523"/>
                </a:lnTo>
                <a:lnTo>
                  <a:pt x="394" y="1524"/>
                </a:lnTo>
                <a:lnTo>
                  <a:pt x="380" y="1526"/>
                </a:lnTo>
                <a:lnTo>
                  <a:pt x="366" y="1527"/>
                </a:lnTo>
                <a:lnTo>
                  <a:pt x="365" y="1502"/>
                </a:lnTo>
                <a:lnTo>
                  <a:pt x="364" y="1477"/>
                </a:lnTo>
                <a:lnTo>
                  <a:pt x="364" y="1452"/>
                </a:lnTo>
                <a:lnTo>
                  <a:pt x="363" y="1426"/>
                </a:lnTo>
                <a:lnTo>
                  <a:pt x="341" y="1425"/>
                </a:lnTo>
                <a:lnTo>
                  <a:pt x="318" y="1423"/>
                </a:lnTo>
                <a:lnTo>
                  <a:pt x="296" y="1421"/>
                </a:lnTo>
                <a:lnTo>
                  <a:pt x="275" y="1419"/>
                </a:lnTo>
                <a:lnTo>
                  <a:pt x="275" y="1415"/>
                </a:lnTo>
                <a:lnTo>
                  <a:pt x="275" y="1410"/>
                </a:lnTo>
                <a:lnTo>
                  <a:pt x="266" y="1408"/>
                </a:lnTo>
                <a:lnTo>
                  <a:pt x="257" y="1406"/>
                </a:lnTo>
                <a:lnTo>
                  <a:pt x="248" y="1404"/>
                </a:lnTo>
                <a:lnTo>
                  <a:pt x="239" y="1402"/>
                </a:lnTo>
                <a:lnTo>
                  <a:pt x="239" y="1406"/>
                </a:lnTo>
                <a:lnTo>
                  <a:pt x="239" y="1410"/>
                </a:lnTo>
                <a:lnTo>
                  <a:pt x="231" y="1410"/>
                </a:lnTo>
                <a:lnTo>
                  <a:pt x="224" y="1410"/>
                </a:lnTo>
                <a:lnTo>
                  <a:pt x="226" y="1404"/>
                </a:lnTo>
                <a:lnTo>
                  <a:pt x="228" y="1400"/>
                </a:lnTo>
                <a:lnTo>
                  <a:pt x="232" y="1395"/>
                </a:lnTo>
                <a:lnTo>
                  <a:pt x="239" y="1388"/>
                </a:lnTo>
                <a:lnTo>
                  <a:pt x="238" y="1370"/>
                </a:lnTo>
                <a:lnTo>
                  <a:pt x="236" y="1352"/>
                </a:lnTo>
                <a:lnTo>
                  <a:pt x="234" y="1345"/>
                </a:lnTo>
                <a:lnTo>
                  <a:pt x="231" y="1338"/>
                </a:lnTo>
                <a:lnTo>
                  <a:pt x="228" y="1335"/>
                </a:lnTo>
                <a:lnTo>
                  <a:pt x="226" y="1332"/>
                </a:lnTo>
                <a:lnTo>
                  <a:pt x="223" y="1330"/>
                </a:lnTo>
                <a:lnTo>
                  <a:pt x="219" y="1328"/>
                </a:lnTo>
                <a:lnTo>
                  <a:pt x="219" y="1315"/>
                </a:lnTo>
                <a:lnTo>
                  <a:pt x="219" y="1305"/>
                </a:lnTo>
                <a:lnTo>
                  <a:pt x="229" y="1297"/>
                </a:lnTo>
                <a:lnTo>
                  <a:pt x="240" y="1291"/>
                </a:lnTo>
                <a:lnTo>
                  <a:pt x="239" y="1280"/>
                </a:lnTo>
                <a:lnTo>
                  <a:pt x="238" y="1268"/>
                </a:lnTo>
                <a:lnTo>
                  <a:pt x="236" y="1258"/>
                </a:lnTo>
                <a:lnTo>
                  <a:pt x="233" y="1247"/>
                </a:lnTo>
                <a:lnTo>
                  <a:pt x="228" y="1226"/>
                </a:lnTo>
                <a:lnTo>
                  <a:pt x="224" y="1204"/>
                </a:lnTo>
                <a:lnTo>
                  <a:pt x="219" y="1204"/>
                </a:lnTo>
                <a:lnTo>
                  <a:pt x="216" y="1204"/>
                </a:lnTo>
                <a:lnTo>
                  <a:pt x="212" y="1194"/>
                </a:lnTo>
                <a:lnTo>
                  <a:pt x="209" y="1184"/>
                </a:lnTo>
                <a:lnTo>
                  <a:pt x="205" y="1175"/>
                </a:lnTo>
                <a:lnTo>
                  <a:pt x="200" y="1167"/>
                </a:lnTo>
                <a:lnTo>
                  <a:pt x="189" y="1151"/>
                </a:lnTo>
                <a:lnTo>
                  <a:pt x="176" y="1136"/>
                </a:lnTo>
                <a:lnTo>
                  <a:pt x="164" y="1121"/>
                </a:lnTo>
                <a:lnTo>
                  <a:pt x="152" y="1106"/>
                </a:lnTo>
                <a:lnTo>
                  <a:pt x="148" y="1097"/>
                </a:lnTo>
                <a:lnTo>
                  <a:pt x="144" y="1088"/>
                </a:lnTo>
                <a:lnTo>
                  <a:pt x="142" y="1079"/>
                </a:lnTo>
                <a:lnTo>
                  <a:pt x="140" y="1068"/>
                </a:lnTo>
                <a:lnTo>
                  <a:pt x="136" y="1068"/>
                </a:lnTo>
                <a:lnTo>
                  <a:pt x="132" y="1068"/>
                </a:lnTo>
                <a:lnTo>
                  <a:pt x="136" y="1055"/>
                </a:lnTo>
                <a:lnTo>
                  <a:pt x="140" y="1042"/>
                </a:lnTo>
                <a:lnTo>
                  <a:pt x="144" y="1029"/>
                </a:lnTo>
                <a:lnTo>
                  <a:pt x="148" y="1016"/>
                </a:lnTo>
                <a:lnTo>
                  <a:pt x="144" y="1016"/>
                </a:lnTo>
                <a:lnTo>
                  <a:pt x="140" y="1016"/>
                </a:lnTo>
                <a:lnTo>
                  <a:pt x="140" y="1012"/>
                </a:lnTo>
                <a:lnTo>
                  <a:pt x="140" y="1008"/>
                </a:lnTo>
                <a:lnTo>
                  <a:pt x="125" y="1002"/>
                </a:lnTo>
                <a:lnTo>
                  <a:pt x="113" y="997"/>
                </a:lnTo>
                <a:lnTo>
                  <a:pt x="113" y="988"/>
                </a:lnTo>
                <a:lnTo>
                  <a:pt x="113" y="981"/>
                </a:lnTo>
                <a:lnTo>
                  <a:pt x="108" y="981"/>
                </a:lnTo>
                <a:lnTo>
                  <a:pt x="104" y="981"/>
                </a:lnTo>
                <a:lnTo>
                  <a:pt x="104" y="973"/>
                </a:lnTo>
                <a:lnTo>
                  <a:pt x="104" y="966"/>
                </a:lnTo>
                <a:lnTo>
                  <a:pt x="99" y="966"/>
                </a:lnTo>
                <a:lnTo>
                  <a:pt x="95" y="966"/>
                </a:lnTo>
                <a:lnTo>
                  <a:pt x="93" y="956"/>
                </a:lnTo>
                <a:lnTo>
                  <a:pt x="91" y="948"/>
                </a:lnTo>
                <a:lnTo>
                  <a:pt x="90" y="935"/>
                </a:lnTo>
                <a:lnTo>
                  <a:pt x="89" y="913"/>
                </a:lnTo>
                <a:lnTo>
                  <a:pt x="84" y="912"/>
                </a:lnTo>
                <a:lnTo>
                  <a:pt x="81" y="911"/>
                </a:lnTo>
                <a:lnTo>
                  <a:pt x="78" y="909"/>
                </a:lnTo>
                <a:lnTo>
                  <a:pt x="76" y="907"/>
                </a:lnTo>
                <a:lnTo>
                  <a:pt x="73" y="902"/>
                </a:lnTo>
                <a:lnTo>
                  <a:pt x="69" y="896"/>
                </a:lnTo>
                <a:lnTo>
                  <a:pt x="54" y="891"/>
                </a:lnTo>
                <a:lnTo>
                  <a:pt x="43" y="885"/>
                </a:lnTo>
                <a:lnTo>
                  <a:pt x="33" y="878"/>
                </a:lnTo>
                <a:lnTo>
                  <a:pt x="23" y="873"/>
                </a:lnTo>
                <a:lnTo>
                  <a:pt x="22" y="867"/>
                </a:lnTo>
                <a:lnTo>
                  <a:pt x="21" y="861"/>
                </a:lnTo>
                <a:lnTo>
                  <a:pt x="18" y="857"/>
                </a:lnTo>
                <a:lnTo>
                  <a:pt x="13" y="853"/>
                </a:lnTo>
                <a:lnTo>
                  <a:pt x="10" y="850"/>
                </a:lnTo>
                <a:lnTo>
                  <a:pt x="6" y="846"/>
                </a:lnTo>
                <a:lnTo>
                  <a:pt x="3" y="842"/>
                </a:lnTo>
                <a:lnTo>
                  <a:pt x="0" y="837"/>
                </a:lnTo>
                <a:lnTo>
                  <a:pt x="11" y="833"/>
                </a:lnTo>
                <a:lnTo>
                  <a:pt x="21" y="829"/>
                </a:lnTo>
                <a:lnTo>
                  <a:pt x="28" y="823"/>
                </a:lnTo>
                <a:lnTo>
                  <a:pt x="33" y="819"/>
                </a:lnTo>
                <a:lnTo>
                  <a:pt x="37" y="813"/>
                </a:lnTo>
                <a:lnTo>
                  <a:pt x="40" y="806"/>
                </a:lnTo>
                <a:lnTo>
                  <a:pt x="42" y="796"/>
                </a:lnTo>
                <a:lnTo>
                  <a:pt x="45" y="786"/>
                </a:lnTo>
                <a:lnTo>
                  <a:pt x="52" y="786"/>
                </a:lnTo>
                <a:lnTo>
                  <a:pt x="60" y="786"/>
                </a:lnTo>
                <a:lnTo>
                  <a:pt x="60" y="781"/>
                </a:lnTo>
                <a:lnTo>
                  <a:pt x="60" y="778"/>
                </a:lnTo>
                <a:lnTo>
                  <a:pt x="63" y="778"/>
                </a:lnTo>
                <a:lnTo>
                  <a:pt x="68" y="778"/>
                </a:lnTo>
                <a:lnTo>
                  <a:pt x="68" y="773"/>
                </a:lnTo>
                <a:lnTo>
                  <a:pt x="68" y="769"/>
                </a:lnTo>
                <a:lnTo>
                  <a:pt x="83" y="760"/>
                </a:lnTo>
                <a:lnTo>
                  <a:pt x="97" y="752"/>
                </a:lnTo>
                <a:lnTo>
                  <a:pt x="112" y="742"/>
                </a:lnTo>
                <a:lnTo>
                  <a:pt x="126" y="734"/>
                </a:lnTo>
                <a:lnTo>
                  <a:pt x="126" y="728"/>
                </a:lnTo>
                <a:lnTo>
                  <a:pt x="126" y="721"/>
                </a:lnTo>
                <a:lnTo>
                  <a:pt x="140" y="720"/>
                </a:lnTo>
                <a:lnTo>
                  <a:pt x="152" y="719"/>
                </a:lnTo>
                <a:lnTo>
                  <a:pt x="166" y="718"/>
                </a:lnTo>
                <a:lnTo>
                  <a:pt x="179" y="718"/>
                </a:lnTo>
                <a:lnTo>
                  <a:pt x="180" y="700"/>
                </a:lnTo>
                <a:lnTo>
                  <a:pt x="185" y="682"/>
                </a:lnTo>
                <a:lnTo>
                  <a:pt x="188" y="665"/>
                </a:lnTo>
                <a:lnTo>
                  <a:pt x="192" y="646"/>
                </a:lnTo>
                <a:lnTo>
                  <a:pt x="197" y="646"/>
                </a:lnTo>
                <a:lnTo>
                  <a:pt x="203" y="646"/>
                </a:lnTo>
                <a:lnTo>
                  <a:pt x="203" y="652"/>
                </a:lnTo>
                <a:lnTo>
                  <a:pt x="203" y="658"/>
                </a:lnTo>
                <a:lnTo>
                  <a:pt x="212" y="655"/>
                </a:lnTo>
                <a:lnTo>
                  <a:pt x="221" y="653"/>
                </a:lnTo>
                <a:lnTo>
                  <a:pt x="230" y="651"/>
                </a:lnTo>
                <a:lnTo>
                  <a:pt x="239" y="650"/>
                </a:lnTo>
                <a:lnTo>
                  <a:pt x="238" y="633"/>
                </a:lnTo>
                <a:lnTo>
                  <a:pt x="237" y="616"/>
                </a:lnTo>
                <a:lnTo>
                  <a:pt x="237" y="599"/>
                </a:lnTo>
                <a:lnTo>
                  <a:pt x="236" y="583"/>
                </a:lnTo>
                <a:lnTo>
                  <a:pt x="242" y="579"/>
                </a:lnTo>
                <a:lnTo>
                  <a:pt x="246" y="575"/>
                </a:lnTo>
                <a:lnTo>
                  <a:pt x="250" y="573"/>
                </a:lnTo>
                <a:lnTo>
                  <a:pt x="254" y="572"/>
                </a:lnTo>
                <a:lnTo>
                  <a:pt x="263" y="570"/>
                </a:lnTo>
                <a:lnTo>
                  <a:pt x="275" y="569"/>
                </a:lnTo>
                <a:lnTo>
                  <a:pt x="275" y="566"/>
                </a:lnTo>
                <a:lnTo>
                  <a:pt x="275" y="563"/>
                </a:lnTo>
                <a:lnTo>
                  <a:pt x="279" y="563"/>
                </a:lnTo>
                <a:lnTo>
                  <a:pt x="283" y="563"/>
                </a:lnTo>
                <a:lnTo>
                  <a:pt x="283" y="554"/>
                </a:lnTo>
                <a:lnTo>
                  <a:pt x="283" y="545"/>
                </a:lnTo>
                <a:lnTo>
                  <a:pt x="291" y="542"/>
                </a:lnTo>
                <a:lnTo>
                  <a:pt x="300" y="539"/>
                </a:lnTo>
                <a:lnTo>
                  <a:pt x="300" y="528"/>
                </a:lnTo>
                <a:lnTo>
                  <a:pt x="300" y="517"/>
                </a:lnTo>
                <a:lnTo>
                  <a:pt x="295" y="515"/>
                </a:lnTo>
                <a:lnTo>
                  <a:pt x="291" y="514"/>
                </a:lnTo>
                <a:lnTo>
                  <a:pt x="290" y="508"/>
                </a:lnTo>
                <a:lnTo>
                  <a:pt x="288" y="502"/>
                </a:lnTo>
                <a:lnTo>
                  <a:pt x="279" y="502"/>
                </a:lnTo>
                <a:lnTo>
                  <a:pt x="271" y="502"/>
                </a:lnTo>
                <a:lnTo>
                  <a:pt x="262" y="502"/>
                </a:lnTo>
                <a:lnTo>
                  <a:pt x="255" y="503"/>
                </a:lnTo>
                <a:lnTo>
                  <a:pt x="250" y="495"/>
                </a:lnTo>
                <a:lnTo>
                  <a:pt x="247" y="488"/>
                </a:lnTo>
                <a:lnTo>
                  <a:pt x="246" y="483"/>
                </a:lnTo>
                <a:lnTo>
                  <a:pt x="244" y="474"/>
                </a:lnTo>
                <a:lnTo>
                  <a:pt x="257" y="473"/>
                </a:lnTo>
                <a:lnTo>
                  <a:pt x="271" y="471"/>
                </a:lnTo>
                <a:lnTo>
                  <a:pt x="285" y="469"/>
                </a:lnTo>
                <a:lnTo>
                  <a:pt x="299" y="467"/>
                </a:lnTo>
                <a:lnTo>
                  <a:pt x="299" y="471"/>
                </a:lnTo>
                <a:lnTo>
                  <a:pt x="299" y="474"/>
                </a:lnTo>
                <a:lnTo>
                  <a:pt x="309" y="474"/>
                </a:lnTo>
                <a:lnTo>
                  <a:pt x="319" y="474"/>
                </a:lnTo>
                <a:lnTo>
                  <a:pt x="319" y="466"/>
                </a:lnTo>
                <a:lnTo>
                  <a:pt x="319" y="458"/>
                </a:lnTo>
                <a:lnTo>
                  <a:pt x="322" y="458"/>
                </a:lnTo>
                <a:lnTo>
                  <a:pt x="328" y="458"/>
                </a:lnTo>
                <a:lnTo>
                  <a:pt x="328" y="448"/>
                </a:lnTo>
                <a:lnTo>
                  <a:pt x="328" y="439"/>
                </a:lnTo>
                <a:lnTo>
                  <a:pt x="322" y="439"/>
                </a:lnTo>
                <a:lnTo>
                  <a:pt x="319" y="439"/>
                </a:lnTo>
                <a:lnTo>
                  <a:pt x="319" y="430"/>
                </a:lnTo>
                <a:lnTo>
                  <a:pt x="319" y="423"/>
                </a:lnTo>
                <a:lnTo>
                  <a:pt x="326" y="420"/>
                </a:lnTo>
                <a:lnTo>
                  <a:pt x="331" y="417"/>
                </a:lnTo>
                <a:lnTo>
                  <a:pt x="336" y="414"/>
                </a:lnTo>
                <a:lnTo>
                  <a:pt x="339" y="410"/>
                </a:lnTo>
                <a:lnTo>
                  <a:pt x="341" y="404"/>
                </a:lnTo>
                <a:lnTo>
                  <a:pt x="343" y="400"/>
                </a:lnTo>
                <a:lnTo>
                  <a:pt x="344" y="395"/>
                </a:lnTo>
                <a:lnTo>
                  <a:pt x="344" y="390"/>
                </a:lnTo>
                <a:lnTo>
                  <a:pt x="344" y="379"/>
                </a:lnTo>
                <a:lnTo>
                  <a:pt x="342" y="368"/>
                </a:lnTo>
                <a:lnTo>
                  <a:pt x="339" y="357"/>
                </a:lnTo>
                <a:lnTo>
                  <a:pt x="336" y="346"/>
                </a:lnTo>
                <a:lnTo>
                  <a:pt x="327" y="344"/>
                </a:lnTo>
                <a:lnTo>
                  <a:pt x="319" y="343"/>
                </a:lnTo>
                <a:lnTo>
                  <a:pt x="319" y="336"/>
                </a:lnTo>
                <a:lnTo>
                  <a:pt x="319" y="331"/>
                </a:lnTo>
                <a:lnTo>
                  <a:pt x="327" y="324"/>
                </a:lnTo>
                <a:lnTo>
                  <a:pt x="333" y="318"/>
                </a:lnTo>
                <a:lnTo>
                  <a:pt x="337" y="312"/>
                </a:lnTo>
                <a:lnTo>
                  <a:pt x="339" y="306"/>
                </a:lnTo>
                <a:lnTo>
                  <a:pt x="342" y="291"/>
                </a:lnTo>
                <a:lnTo>
                  <a:pt x="343" y="271"/>
                </a:lnTo>
                <a:lnTo>
                  <a:pt x="356" y="270"/>
                </a:lnTo>
                <a:lnTo>
                  <a:pt x="368" y="267"/>
                </a:lnTo>
                <a:lnTo>
                  <a:pt x="382" y="265"/>
                </a:lnTo>
                <a:lnTo>
                  <a:pt x="394" y="264"/>
                </a:lnTo>
                <a:lnTo>
                  <a:pt x="391" y="249"/>
                </a:lnTo>
                <a:lnTo>
                  <a:pt x="387" y="234"/>
                </a:lnTo>
                <a:lnTo>
                  <a:pt x="383" y="232"/>
                </a:lnTo>
                <a:lnTo>
                  <a:pt x="378" y="231"/>
                </a:lnTo>
                <a:lnTo>
                  <a:pt x="379" y="224"/>
                </a:lnTo>
                <a:lnTo>
                  <a:pt x="380" y="218"/>
                </a:lnTo>
                <a:lnTo>
                  <a:pt x="383" y="215"/>
                </a:lnTo>
                <a:lnTo>
                  <a:pt x="386" y="211"/>
                </a:lnTo>
                <a:lnTo>
                  <a:pt x="394" y="209"/>
                </a:lnTo>
                <a:lnTo>
                  <a:pt x="406" y="207"/>
                </a:lnTo>
                <a:lnTo>
                  <a:pt x="408" y="201"/>
                </a:lnTo>
                <a:lnTo>
                  <a:pt x="410" y="195"/>
                </a:lnTo>
                <a:lnTo>
                  <a:pt x="416" y="193"/>
                </a:lnTo>
                <a:lnTo>
                  <a:pt x="423" y="192"/>
                </a:lnTo>
                <a:lnTo>
                  <a:pt x="423" y="188"/>
                </a:lnTo>
                <a:lnTo>
                  <a:pt x="423" y="183"/>
                </a:lnTo>
                <a:lnTo>
                  <a:pt x="426" y="183"/>
                </a:lnTo>
                <a:lnTo>
                  <a:pt x="430" y="183"/>
                </a:lnTo>
                <a:lnTo>
                  <a:pt x="432" y="169"/>
                </a:lnTo>
                <a:lnTo>
                  <a:pt x="434" y="153"/>
                </a:lnTo>
                <a:lnTo>
                  <a:pt x="436" y="139"/>
                </a:lnTo>
                <a:lnTo>
                  <a:pt x="439" y="124"/>
                </a:lnTo>
                <a:lnTo>
                  <a:pt x="448" y="121"/>
                </a:lnTo>
                <a:lnTo>
                  <a:pt x="456" y="119"/>
                </a:lnTo>
                <a:lnTo>
                  <a:pt x="466" y="117"/>
                </a:lnTo>
                <a:lnTo>
                  <a:pt x="475" y="116"/>
                </a:lnTo>
                <a:lnTo>
                  <a:pt x="475" y="109"/>
                </a:lnTo>
                <a:lnTo>
                  <a:pt x="477" y="103"/>
                </a:lnTo>
                <a:lnTo>
                  <a:pt x="483" y="100"/>
                </a:lnTo>
                <a:lnTo>
                  <a:pt x="490" y="100"/>
                </a:lnTo>
                <a:lnTo>
                  <a:pt x="490" y="90"/>
                </a:lnTo>
                <a:lnTo>
                  <a:pt x="490" y="80"/>
                </a:lnTo>
                <a:lnTo>
                  <a:pt x="494" y="80"/>
                </a:lnTo>
                <a:lnTo>
                  <a:pt x="499" y="80"/>
                </a:lnTo>
                <a:lnTo>
                  <a:pt x="499" y="71"/>
                </a:lnTo>
                <a:lnTo>
                  <a:pt x="499" y="64"/>
                </a:lnTo>
                <a:lnTo>
                  <a:pt x="502" y="64"/>
                </a:lnTo>
                <a:lnTo>
                  <a:pt x="507" y="64"/>
                </a:lnTo>
                <a:lnTo>
                  <a:pt x="503" y="51"/>
                </a:lnTo>
                <a:lnTo>
                  <a:pt x="500" y="37"/>
                </a:lnTo>
                <a:lnTo>
                  <a:pt x="508" y="28"/>
                </a:lnTo>
                <a:lnTo>
                  <a:pt x="513" y="20"/>
                </a:lnTo>
                <a:lnTo>
                  <a:pt x="517" y="11"/>
                </a:lnTo>
                <a:lnTo>
                  <a:pt x="520" y="0"/>
                </a:lnTo>
                <a:lnTo>
                  <a:pt x="527" y="0"/>
                </a:lnTo>
                <a:lnTo>
                  <a:pt x="532" y="1"/>
                </a:lnTo>
                <a:lnTo>
                  <a:pt x="536" y="3"/>
                </a:lnTo>
                <a:lnTo>
                  <a:pt x="540" y="5"/>
                </a:lnTo>
                <a:lnTo>
                  <a:pt x="548" y="9"/>
                </a:lnTo>
                <a:lnTo>
                  <a:pt x="558" y="13"/>
                </a:lnTo>
                <a:lnTo>
                  <a:pt x="558" y="16"/>
                </a:lnTo>
                <a:lnTo>
                  <a:pt x="558" y="21"/>
                </a:lnTo>
                <a:lnTo>
                  <a:pt x="565" y="21"/>
                </a:lnTo>
                <a:lnTo>
                  <a:pt x="573" y="21"/>
                </a:lnTo>
                <a:lnTo>
                  <a:pt x="573" y="24"/>
                </a:lnTo>
                <a:lnTo>
                  <a:pt x="573" y="29"/>
                </a:lnTo>
                <a:lnTo>
                  <a:pt x="592" y="31"/>
                </a:lnTo>
                <a:lnTo>
                  <a:pt x="610" y="36"/>
                </a:lnTo>
                <a:lnTo>
                  <a:pt x="627" y="42"/>
                </a:lnTo>
                <a:lnTo>
                  <a:pt x="645" y="49"/>
                </a:lnTo>
                <a:lnTo>
                  <a:pt x="645" y="53"/>
                </a:lnTo>
                <a:lnTo>
                  <a:pt x="645" y="56"/>
                </a:lnTo>
                <a:lnTo>
                  <a:pt x="658" y="57"/>
                </a:lnTo>
                <a:lnTo>
                  <a:pt x="671" y="58"/>
                </a:lnTo>
                <a:lnTo>
                  <a:pt x="684" y="59"/>
                </a:lnTo>
                <a:lnTo>
                  <a:pt x="698" y="60"/>
                </a:lnTo>
                <a:lnTo>
                  <a:pt x="701" y="68"/>
                </a:lnTo>
                <a:lnTo>
                  <a:pt x="703" y="77"/>
                </a:lnTo>
                <a:lnTo>
                  <a:pt x="706" y="85"/>
                </a:lnTo>
                <a:lnTo>
                  <a:pt x="708" y="94"/>
                </a:lnTo>
                <a:lnTo>
                  <a:pt x="716" y="98"/>
                </a:lnTo>
                <a:lnTo>
                  <a:pt x="723" y="105"/>
                </a:lnTo>
                <a:lnTo>
                  <a:pt x="729" y="111"/>
                </a:lnTo>
                <a:lnTo>
                  <a:pt x="735" y="117"/>
                </a:lnTo>
                <a:lnTo>
                  <a:pt x="741" y="123"/>
                </a:lnTo>
                <a:lnTo>
                  <a:pt x="748" y="129"/>
                </a:lnTo>
                <a:lnTo>
                  <a:pt x="756" y="135"/>
                </a:lnTo>
                <a:lnTo>
                  <a:pt x="764" y="140"/>
                </a:lnTo>
                <a:lnTo>
                  <a:pt x="764" y="148"/>
                </a:lnTo>
                <a:lnTo>
                  <a:pt x="764" y="157"/>
                </a:lnTo>
                <a:lnTo>
                  <a:pt x="764" y="167"/>
                </a:lnTo>
                <a:lnTo>
                  <a:pt x="764" y="175"/>
                </a:lnTo>
                <a:lnTo>
                  <a:pt x="768" y="175"/>
                </a:lnTo>
                <a:lnTo>
                  <a:pt x="773" y="175"/>
                </a:lnTo>
                <a:lnTo>
                  <a:pt x="775" y="190"/>
                </a:lnTo>
                <a:lnTo>
                  <a:pt x="777" y="203"/>
                </a:lnTo>
                <a:lnTo>
                  <a:pt x="779" y="218"/>
                </a:lnTo>
                <a:lnTo>
                  <a:pt x="782" y="231"/>
                </a:lnTo>
                <a:lnTo>
                  <a:pt x="770" y="231"/>
                </a:lnTo>
                <a:lnTo>
                  <a:pt x="759" y="231"/>
                </a:lnTo>
                <a:lnTo>
                  <a:pt x="748" y="231"/>
                </a:lnTo>
                <a:lnTo>
                  <a:pt x="737" y="231"/>
                </a:lnTo>
                <a:lnTo>
                  <a:pt x="737" y="240"/>
                </a:lnTo>
                <a:lnTo>
                  <a:pt x="737" y="250"/>
                </a:lnTo>
                <a:lnTo>
                  <a:pt x="737" y="258"/>
                </a:lnTo>
                <a:lnTo>
                  <a:pt x="737" y="267"/>
                </a:lnTo>
                <a:lnTo>
                  <a:pt x="733" y="267"/>
                </a:lnTo>
                <a:lnTo>
                  <a:pt x="729" y="267"/>
                </a:lnTo>
                <a:lnTo>
                  <a:pt x="729" y="272"/>
                </a:lnTo>
                <a:lnTo>
                  <a:pt x="729" y="276"/>
                </a:lnTo>
                <a:lnTo>
                  <a:pt x="722" y="280"/>
                </a:lnTo>
                <a:lnTo>
                  <a:pt x="714" y="283"/>
                </a:lnTo>
                <a:lnTo>
                  <a:pt x="717" y="284"/>
                </a:lnTo>
                <a:lnTo>
                  <a:pt x="720" y="286"/>
                </a:lnTo>
                <a:lnTo>
                  <a:pt x="721" y="288"/>
                </a:lnTo>
                <a:lnTo>
                  <a:pt x="722" y="291"/>
                </a:lnTo>
                <a:lnTo>
                  <a:pt x="722" y="296"/>
                </a:lnTo>
                <a:lnTo>
                  <a:pt x="722" y="304"/>
                </a:lnTo>
                <a:lnTo>
                  <a:pt x="725" y="304"/>
                </a:lnTo>
                <a:lnTo>
                  <a:pt x="729" y="304"/>
                </a:lnTo>
                <a:lnTo>
                  <a:pt x="733" y="316"/>
                </a:lnTo>
                <a:lnTo>
                  <a:pt x="738" y="328"/>
                </a:lnTo>
                <a:lnTo>
                  <a:pt x="743" y="338"/>
                </a:lnTo>
                <a:lnTo>
                  <a:pt x="750" y="348"/>
                </a:lnTo>
                <a:lnTo>
                  <a:pt x="756" y="358"/>
                </a:lnTo>
                <a:lnTo>
                  <a:pt x="763" y="367"/>
                </a:lnTo>
                <a:lnTo>
                  <a:pt x="772" y="377"/>
                </a:lnTo>
                <a:lnTo>
                  <a:pt x="782" y="387"/>
                </a:lnTo>
                <a:lnTo>
                  <a:pt x="773" y="388"/>
                </a:lnTo>
                <a:lnTo>
                  <a:pt x="765" y="389"/>
                </a:lnTo>
                <a:lnTo>
                  <a:pt x="758" y="390"/>
                </a:lnTo>
                <a:lnTo>
                  <a:pt x="751" y="391"/>
                </a:lnTo>
                <a:lnTo>
                  <a:pt x="750" y="394"/>
                </a:lnTo>
                <a:lnTo>
                  <a:pt x="749" y="398"/>
                </a:lnTo>
                <a:lnTo>
                  <a:pt x="749" y="402"/>
                </a:lnTo>
                <a:lnTo>
                  <a:pt x="750" y="407"/>
                </a:lnTo>
                <a:lnTo>
                  <a:pt x="752" y="418"/>
                </a:lnTo>
                <a:lnTo>
                  <a:pt x="755" y="430"/>
                </a:lnTo>
                <a:lnTo>
                  <a:pt x="762" y="454"/>
                </a:lnTo>
                <a:lnTo>
                  <a:pt x="768" y="472"/>
                </a:lnTo>
                <a:lnTo>
                  <a:pt x="773" y="476"/>
                </a:lnTo>
                <a:lnTo>
                  <a:pt x="779" y="480"/>
                </a:lnTo>
                <a:lnTo>
                  <a:pt x="785" y="483"/>
                </a:lnTo>
                <a:lnTo>
                  <a:pt x="791" y="485"/>
                </a:lnTo>
                <a:lnTo>
                  <a:pt x="806" y="488"/>
                </a:lnTo>
                <a:lnTo>
                  <a:pt x="820" y="489"/>
                </a:lnTo>
                <a:lnTo>
                  <a:pt x="836" y="489"/>
                </a:lnTo>
                <a:lnTo>
                  <a:pt x="850" y="487"/>
                </a:lnTo>
                <a:lnTo>
                  <a:pt x="865" y="485"/>
                </a:lnTo>
                <a:lnTo>
                  <a:pt x="877" y="482"/>
                </a:lnTo>
                <a:lnTo>
                  <a:pt x="877" y="488"/>
                </a:lnTo>
                <a:lnTo>
                  <a:pt x="877" y="495"/>
                </a:lnTo>
                <a:lnTo>
                  <a:pt x="880" y="495"/>
                </a:lnTo>
                <a:lnTo>
                  <a:pt x="884" y="495"/>
                </a:lnTo>
                <a:lnTo>
                  <a:pt x="885" y="504"/>
                </a:lnTo>
                <a:lnTo>
                  <a:pt x="885" y="512"/>
                </a:lnTo>
                <a:lnTo>
                  <a:pt x="887" y="522"/>
                </a:lnTo>
                <a:lnTo>
                  <a:pt x="888" y="532"/>
                </a:lnTo>
                <a:lnTo>
                  <a:pt x="892" y="537"/>
                </a:lnTo>
                <a:lnTo>
                  <a:pt x="895" y="543"/>
                </a:lnTo>
                <a:lnTo>
                  <a:pt x="897" y="550"/>
                </a:lnTo>
                <a:lnTo>
                  <a:pt x="898" y="557"/>
                </a:lnTo>
                <a:lnTo>
                  <a:pt x="900" y="571"/>
                </a:lnTo>
                <a:lnTo>
                  <a:pt x="901" y="587"/>
                </a:lnTo>
                <a:lnTo>
                  <a:pt x="904" y="587"/>
                </a:lnTo>
                <a:lnTo>
                  <a:pt x="908" y="587"/>
                </a:lnTo>
                <a:lnTo>
                  <a:pt x="908" y="599"/>
                </a:lnTo>
                <a:lnTo>
                  <a:pt x="908" y="614"/>
                </a:lnTo>
                <a:lnTo>
                  <a:pt x="923" y="614"/>
                </a:lnTo>
                <a:lnTo>
                  <a:pt x="936" y="614"/>
                </a:lnTo>
                <a:lnTo>
                  <a:pt x="936" y="618"/>
                </a:lnTo>
                <a:lnTo>
                  <a:pt x="936" y="622"/>
                </a:lnTo>
                <a:lnTo>
                  <a:pt x="940" y="622"/>
                </a:lnTo>
                <a:lnTo>
                  <a:pt x="945" y="622"/>
                </a:lnTo>
                <a:lnTo>
                  <a:pt x="945" y="626"/>
                </a:lnTo>
                <a:lnTo>
                  <a:pt x="945" y="630"/>
                </a:lnTo>
                <a:lnTo>
                  <a:pt x="949" y="630"/>
                </a:lnTo>
                <a:lnTo>
                  <a:pt x="952" y="630"/>
                </a:lnTo>
                <a:lnTo>
                  <a:pt x="955" y="641"/>
                </a:lnTo>
                <a:lnTo>
                  <a:pt x="958" y="650"/>
                </a:lnTo>
                <a:lnTo>
                  <a:pt x="963" y="660"/>
                </a:lnTo>
                <a:lnTo>
                  <a:pt x="967" y="667"/>
                </a:lnTo>
                <a:lnTo>
                  <a:pt x="973" y="675"/>
                </a:lnTo>
                <a:lnTo>
                  <a:pt x="976" y="683"/>
                </a:lnTo>
                <a:lnTo>
                  <a:pt x="979" y="693"/>
                </a:lnTo>
                <a:lnTo>
                  <a:pt x="980" y="703"/>
                </a:lnTo>
                <a:lnTo>
                  <a:pt x="973" y="707"/>
                </a:lnTo>
                <a:lnTo>
                  <a:pt x="967" y="711"/>
                </a:lnTo>
                <a:lnTo>
                  <a:pt x="963" y="714"/>
                </a:lnTo>
                <a:lnTo>
                  <a:pt x="960" y="719"/>
                </a:lnTo>
                <a:lnTo>
                  <a:pt x="956" y="728"/>
                </a:lnTo>
                <a:lnTo>
                  <a:pt x="952" y="741"/>
                </a:lnTo>
                <a:lnTo>
                  <a:pt x="956" y="741"/>
                </a:lnTo>
                <a:lnTo>
                  <a:pt x="960" y="741"/>
                </a:lnTo>
                <a:lnTo>
                  <a:pt x="960" y="746"/>
                </a:lnTo>
                <a:lnTo>
                  <a:pt x="960" y="750"/>
                </a:lnTo>
                <a:lnTo>
                  <a:pt x="956" y="750"/>
                </a:lnTo>
                <a:lnTo>
                  <a:pt x="952" y="750"/>
                </a:lnTo>
                <a:lnTo>
                  <a:pt x="952" y="754"/>
                </a:lnTo>
                <a:lnTo>
                  <a:pt x="952" y="757"/>
                </a:lnTo>
                <a:lnTo>
                  <a:pt x="949" y="757"/>
                </a:lnTo>
                <a:lnTo>
                  <a:pt x="945" y="757"/>
                </a:lnTo>
                <a:lnTo>
                  <a:pt x="945" y="761"/>
                </a:lnTo>
                <a:lnTo>
                  <a:pt x="945" y="765"/>
                </a:lnTo>
                <a:lnTo>
                  <a:pt x="940" y="765"/>
                </a:lnTo>
                <a:lnTo>
                  <a:pt x="936" y="765"/>
                </a:lnTo>
                <a:lnTo>
                  <a:pt x="936" y="776"/>
                </a:lnTo>
                <a:lnTo>
                  <a:pt x="936" y="786"/>
                </a:lnTo>
                <a:lnTo>
                  <a:pt x="948" y="788"/>
                </a:lnTo>
                <a:lnTo>
                  <a:pt x="958" y="789"/>
                </a:lnTo>
                <a:lnTo>
                  <a:pt x="969" y="791"/>
                </a:lnTo>
                <a:lnTo>
                  <a:pt x="981" y="793"/>
                </a:lnTo>
                <a:lnTo>
                  <a:pt x="981" y="799"/>
                </a:lnTo>
                <a:lnTo>
                  <a:pt x="982" y="803"/>
                </a:lnTo>
                <a:lnTo>
                  <a:pt x="984" y="807"/>
                </a:lnTo>
                <a:lnTo>
                  <a:pt x="986" y="810"/>
                </a:lnTo>
                <a:lnTo>
                  <a:pt x="992" y="816"/>
                </a:lnTo>
                <a:lnTo>
                  <a:pt x="1000" y="821"/>
                </a:lnTo>
                <a:lnTo>
                  <a:pt x="1016" y="828"/>
                </a:lnTo>
                <a:lnTo>
                  <a:pt x="1034" y="833"/>
                </a:lnTo>
                <a:lnTo>
                  <a:pt x="1037" y="846"/>
                </a:lnTo>
                <a:lnTo>
                  <a:pt x="1041" y="861"/>
                </a:lnTo>
                <a:lnTo>
                  <a:pt x="1044" y="874"/>
                </a:lnTo>
                <a:lnTo>
                  <a:pt x="1047" y="889"/>
                </a:lnTo>
                <a:lnTo>
                  <a:pt x="1051" y="889"/>
                </a:lnTo>
                <a:lnTo>
                  <a:pt x="1057" y="889"/>
                </a:lnTo>
                <a:lnTo>
                  <a:pt x="1057" y="897"/>
                </a:lnTo>
                <a:lnTo>
                  <a:pt x="1057" y="905"/>
                </a:lnTo>
                <a:lnTo>
                  <a:pt x="1060" y="905"/>
                </a:lnTo>
                <a:lnTo>
                  <a:pt x="1065" y="905"/>
                </a:lnTo>
                <a:lnTo>
                  <a:pt x="1066" y="915"/>
                </a:lnTo>
                <a:lnTo>
                  <a:pt x="1068" y="923"/>
                </a:lnTo>
                <a:lnTo>
                  <a:pt x="1070" y="932"/>
                </a:lnTo>
                <a:lnTo>
                  <a:pt x="1072" y="942"/>
                </a:lnTo>
                <a:lnTo>
                  <a:pt x="1090" y="942"/>
                </a:lnTo>
                <a:lnTo>
                  <a:pt x="1107" y="942"/>
                </a:lnTo>
                <a:lnTo>
                  <a:pt x="1125" y="942"/>
                </a:lnTo>
                <a:lnTo>
                  <a:pt x="1144" y="942"/>
                </a:lnTo>
                <a:lnTo>
                  <a:pt x="1144" y="936"/>
                </a:lnTo>
                <a:lnTo>
                  <a:pt x="1144" y="933"/>
                </a:lnTo>
                <a:lnTo>
                  <a:pt x="1147" y="933"/>
                </a:lnTo>
                <a:lnTo>
                  <a:pt x="1152" y="933"/>
                </a:lnTo>
                <a:lnTo>
                  <a:pt x="1152" y="922"/>
                </a:lnTo>
                <a:lnTo>
                  <a:pt x="1152" y="911"/>
                </a:lnTo>
                <a:lnTo>
                  <a:pt x="1152" y="899"/>
                </a:lnTo>
                <a:lnTo>
                  <a:pt x="1152" y="889"/>
                </a:lnTo>
                <a:lnTo>
                  <a:pt x="1155" y="889"/>
                </a:lnTo>
                <a:lnTo>
                  <a:pt x="1160" y="889"/>
                </a:lnTo>
                <a:lnTo>
                  <a:pt x="1161" y="874"/>
                </a:lnTo>
                <a:lnTo>
                  <a:pt x="1163" y="862"/>
                </a:lnTo>
                <a:lnTo>
                  <a:pt x="1168" y="862"/>
                </a:lnTo>
                <a:lnTo>
                  <a:pt x="1172" y="862"/>
                </a:lnTo>
                <a:lnTo>
                  <a:pt x="1173" y="857"/>
                </a:lnTo>
                <a:lnTo>
                  <a:pt x="1174" y="851"/>
                </a:lnTo>
                <a:lnTo>
                  <a:pt x="1175" y="846"/>
                </a:lnTo>
                <a:lnTo>
                  <a:pt x="1178" y="841"/>
                </a:lnTo>
                <a:lnTo>
                  <a:pt x="1184" y="831"/>
                </a:lnTo>
                <a:lnTo>
                  <a:pt x="1192" y="822"/>
                </a:lnTo>
                <a:lnTo>
                  <a:pt x="1202" y="814"/>
                </a:lnTo>
                <a:lnTo>
                  <a:pt x="1211" y="808"/>
                </a:lnTo>
                <a:lnTo>
                  <a:pt x="1221" y="804"/>
                </a:lnTo>
                <a:lnTo>
                  <a:pt x="1232" y="802"/>
                </a:lnTo>
                <a:lnTo>
                  <a:pt x="1232" y="796"/>
                </a:lnTo>
                <a:lnTo>
                  <a:pt x="1232" y="793"/>
                </a:lnTo>
                <a:lnTo>
                  <a:pt x="1235" y="793"/>
                </a:lnTo>
                <a:lnTo>
                  <a:pt x="1239" y="793"/>
                </a:lnTo>
                <a:lnTo>
                  <a:pt x="1239" y="789"/>
                </a:lnTo>
                <a:lnTo>
                  <a:pt x="1239" y="786"/>
                </a:lnTo>
                <a:lnTo>
                  <a:pt x="1242" y="786"/>
                </a:lnTo>
                <a:lnTo>
                  <a:pt x="1247" y="786"/>
                </a:lnTo>
                <a:lnTo>
                  <a:pt x="1247" y="781"/>
                </a:lnTo>
                <a:lnTo>
                  <a:pt x="1247" y="778"/>
                </a:lnTo>
                <a:lnTo>
                  <a:pt x="1255" y="778"/>
                </a:lnTo>
                <a:lnTo>
                  <a:pt x="1263" y="778"/>
                </a:lnTo>
                <a:lnTo>
                  <a:pt x="1263" y="773"/>
                </a:lnTo>
                <a:lnTo>
                  <a:pt x="1263" y="769"/>
                </a:lnTo>
                <a:lnTo>
                  <a:pt x="1266" y="769"/>
                </a:lnTo>
                <a:lnTo>
                  <a:pt x="1271" y="769"/>
                </a:lnTo>
                <a:lnTo>
                  <a:pt x="1273" y="760"/>
                </a:lnTo>
                <a:lnTo>
                  <a:pt x="1276" y="752"/>
                </a:lnTo>
                <a:lnTo>
                  <a:pt x="1280" y="742"/>
                </a:lnTo>
                <a:lnTo>
                  <a:pt x="1283" y="733"/>
                </a:lnTo>
                <a:lnTo>
                  <a:pt x="1287" y="733"/>
                </a:lnTo>
                <a:lnTo>
                  <a:pt x="1291" y="733"/>
                </a:lnTo>
                <a:lnTo>
                  <a:pt x="1292" y="726"/>
                </a:lnTo>
                <a:lnTo>
                  <a:pt x="1294" y="721"/>
                </a:lnTo>
                <a:lnTo>
                  <a:pt x="1309" y="723"/>
                </a:lnTo>
                <a:lnTo>
                  <a:pt x="1322" y="726"/>
                </a:lnTo>
                <a:lnTo>
                  <a:pt x="1322" y="730"/>
                </a:lnTo>
                <a:lnTo>
                  <a:pt x="1322" y="733"/>
                </a:lnTo>
                <a:lnTo>
                  <a:pt x="1326" y="733"/>
                </a:lnTo>
                <a:lnTo>
                  <a:pt x="1330" y="733"/>
                </a:lnTo>
                <a:lnTo>
                  <a:pt x="1330" y="737"/>
                </a:lnTo>
                <a:lnTo>
                  <a:pt x="1330" y="741"/>
                </a:lnTo>
                <a:lnTo>
                  <a:pt x="1339" y="741"/>
                </a:lnTo>
                <a:lnTo>
                  <a:pt x="1346" y="741"/>
                </a:lnTo>
                <a:lnTo>
                  <a:pt x="1353" y="751"/>
                </a:lnTo>
                <a:lnTo>
                  <a:pt x="1360" y="761"/>
                </a:lnTo>
                <a:lnTo>
                  <a:pt x="1356" y="764"/>
                </a:lnTo>
                <a:lnTo>
                  <a:pt x="1352" y="769"/>
                </a:lnTo>
                <a:lnTo>
                  <a:pt x="1363" y="786"/>
                </a:lnTo>
                <a:lnTo>
                  <a:pt x="1372" y="802"/>
                </a:lnTo>
                <a:lnTo>
                  <a:pt x="1377" y="818"/>
                </a:lnTo>
                <a:lnTo>
                  <a:pt x="1382" y="837"/>
                </a:lnTo>
                <a:lnTo>
                  <a:pt x="1399" y="837"/>
                </a:lnTo>
                <a:lnTo>
                  <a:pt x="1414" y="837"/>
                </a:lnTo>
                <a:lnTo>
                  <a:pt x="1431" y="837"/>
                </a:lnTo>
                <a:lnTo>
                  <a:pt x="1446" y="837"/>
                </a:lnTo>
                <a:lnTo>
                  <a:pt x="1449" y="829"/>
                </a:lnTo>
                <a:lnTo>
                  <a:pt x="1451" y="819"/>
                </a:lnTo>
                <a:lnTo>
                  <a:pt x="1452" y="811"/>
                </a:lnTo>
                <a:lnTo>
                  <a:pt x="1454" y="802"/>
                </a:lnTo>
                <a:lnTo>
                  <a:pt x="1458" y="802"/>
                </a:lnTo>
                <a:lnTo>
                  <a:pt x="1462" y="802"/>
                </a:lnTo>
                <a:lnTo>
                  <a:pt x="1462" y="793"/>
                </a:lnTo>
                <a:lnTo>
                  <a:pt x="1462" y="786"/>
                </a:lnTo>
                <a:lnTo>
                  <a:pt x="1469" y="786"/>
                </a:lnTo>
                <a:lnTo>
                  <a:pt x="1478" y="786"/>
                </a:lnTo>
                <a:lnTo>
                  <a:pt x="1478" y="781"/>
                </a:lnTo>
                <a:lnTo>
                  <a:pt x="1478" y="778"/>
                </a:lnTo>
                <a:lnTo>
                  <a:pt x="1493" y="771"/>
                </a:lnTo>
                <a:lnTo>
                  <a:pt x="1507" y="765"/>
                </a:lnTo>
                <a:lnTo>
                  <a:pt x="1518" y="761"/>
                </a:lnTo>
                <a:lnTo>
                  <a:pt x="1529" y="760"/>
                </a:lnTo>
                <a:lnTo>
                  <a:pt x="1535" y="760"/>
                </a:lnTo>
                <a:lnTo>
                  <a:pt x="1540" y="761"/>
                </a:lnTo>
                <a:lnTo>
                  <a:pt x="1545" y="763"/>
                </a:lnTo>
                <a:lnTo>
                  <a:pt x="1549" y="766"/>
                </a:lnTo>
                <a:lnTo>
                  <a:pt x="1554" y="771"/>
                </a:lnTo>
                <a:lnTo>
                  <a:pt x="1558" y="776"/>
                </a:lnTo>
                <a:lnTo>
                  <a:pt x="1564" y="782"/>
                </a:lnTo>
                <a:lnTo>
                  <a:pt x="1569" y="789"/>
                </a:lnTo>
                <a:lnTo>
                  <a:pt x="1575" y="791"/>
                </a:lnTo>
                <a:lnTo>
                  <a:pt x="1581" y="793"/>
                </a:lnTo>
                <a:lnTo>
                  <a:pt x="1583" y="802"/>
                </a:lnTo>
                <a:lnTo>
                  <a:pt x="1585" y="809"/>
                </a:lnTo>
                <a:lnTo>
                  <a:pt x="1587" y="819"/>
                </a:lnTo>
                <a:lnTo>
                  <a:pt x="1590" y="834"/>
                </a:lnTo>
                <a:lnTo>
                  <a:pt x="1585" y="834"/>
                </a:lnTo>
                <a:lnTo>
                  <a:pt x="1581" y="834"/>
                </a:lnTo>
                <a:lnTo>
                  <a:pt x="1594" y="855"/>
                </a:lnTo>
                <a:lnTo>
                  <a:pt x="1612" y="883"/>
                </a:lnTo>
                <a:lnTo>
                  <a:pt x="1621" y="898"/>
                </a:lnTo>
                <a:lnTo>
                  <a:pt x="1628" y="912"/>
                </a:lnTo>
                <a:lnTo>
                  <a:pt x="1631" y="918"/>
                </a:lnTo>
                <a:lnTo>
                  <a:pt x="1632" y="924"/>
                </a:lnTo>
                <a:lnTo>
                  <a:pt x="1633" y="929"/>
                </a:lnTo>
                <a:lnTo>
                  <a:pt x="1633" y="933"/>
                </a:lnTo>
                <a:lnTo>
                  <a:pt x="1637" y="933"/>
                </a:lnTo>
                <a:lnTo>
                  <a:pt x="1641" y="933"/>
                </a:lnTo>
                <a:lnTo>
                  <a:pt x="1641" y="945"/>
                </a:lnTo>
                <a:lnTo>
                  <a:pt x="1643" y="954"/>
                </a:lnTo>
                <a:lnTo>
                  <a:pt x="1646" y="963"/>
                </a:lnTo>
                <a:lnTo>
                  <a:pt x="1650" y="973"/>
                </a:lnTo>
                <a:lnTo>
                  <a:pt x="1641" y="975"/>
                </a:lnTo>
                <a:lnTo>
                  <a:pt x="1636" y="977"/>
                </a:lnTo>
                <a:lnTo>
                  <a:pt x="1632" y="979"/>
                </a:lnTo>
                <a:lnTo>
                  <a:pt x="1627" y="984"/>
                </a:lnTo>
                <a:lnTo>
                  <a:pt x="1628" y="995"/>
                </a:lnTo>
                <a:lnTo>
                  <a:pt x="1629" y="1005"/>
                </a:lnTo>
                <a:lnTo>
                  <a:pt x="1628" y="1016"/>
                </a:lnTo>
                <a:lnTo>
                  <a:pt x="1627" y="1027"/>
                </a:lnTo>
                <a:lnTo>
                  <a:pt x="1624" y="1047"/>
                </a:lnTo>
                <a:lnTo>
                  <a:pt x="1621" y="1068"/>
                </a:lnTo>
                <a:lnTo>
                  <a:pt x="1628" y="1070"/>
                </a:lnTo>
                <a:lnTo>
                  <a:pt x="1635" y="1071"/>
                </a:lnTo>
                <a:lnTo>
                  <a:pt x="1635" y="1079"/>
                </a:lnTo>
                <a:lnTo>
                  <a:pt x="1634" y="1086"/>
                </a:lnTo>
                <a:lnTo>
                  <a:pt x="1633" y="1093"/>
                </a:lnTo>
                <a:lnTo>
                  <a:pt x="1631" y="1099"/>
                </a:lnTo>
                <a:lnTo>
                  <a:pt x="1628" y="1106"/>
                </a:lnTo>
                <a:lnTo>
                  <a:pt x="1625" y="1111"/>
                </a:lnTo>
                <a:lnTo>
                  <a:pt x="1620" y="1116"/>
                </a:lnTo>
                <a:lnTo>
                  <a:pt x="1613" y="1120"/>
                </a:lnTo>
                <a:lnTo>
                  <a:pt x="1614" y="1131"/>
                </a:lnTo>
                <a:lnTo>
                  <a:pt x="1617" y="1142"/>
                </a:lnTo>
                <a:lnTo>
                  <a:pt x="1624" y="1145"/>
                </a:lnTo>
                <a:lnTo>
                  <a:pt x="1633" y="1148"/>
                </a:lnTo>
                <a:lnTo>
                  <a:pt x="1633" y="1152"/>
                </a:lnTo>
                <a:lnTo>
                  <a:pt x="1633" y="1156"/>
                </a:lnTo>
                <a:lnTo>
                  <a:pt x="1637" y="1156"/>
                </a:lnTo>
                <a:lnTo>
                  <a:pt x="1641" y="1156"/>
                </a:lnTo>
                <a:lnTo>
                  <a:pt x="1641" y="1159"/>
                </a:lnTo>
                <a:lnTo>
                  <a:pt x="1641" y="1164"/>
                </a:lnTo>
                <a:lnTo>
                  <a:pt x="1646" y="1164"/>
                </a:lnTo>
                <a:lnTo>
                  <a:pt x="1650" y="1164"/>
                </a:lnTo>
                <a:lnTo>
                  <a:pt x="1653" y="1173"/>
                </a:lnTo>
                <a:lnTo>
                  <a:pt x="1655" y="1182"/>
                </a:lnTo>
                <a:lnTo>
                  <a:pt x="1658" y="1192"/>
                </a:lnTo>
                <a:lnTo>
                  <a:pt x="1660" y="1202"/>
                </a:lnTo>
                <a:lnTo>
                  <a:pt x="1669" y="1202"/>
                </a:lnTo>
                <a:lnTo>
                  <a:pt x="1679" y="1203"/>
                </a:lnTo>
                <a:lnTo>
                  <a:pt x="1693" y="1183"/>
                </a:lnTo>
                <a:lnTo>
                  <a:pt x="1709" y="1163"/>
                </a:lnTo>
                <a:lnTo>
                  <a:pt x="1724" y="1141"/>
                </a:lnTo>
                <a:lnTo>
                  <a:pt x="1737" y="1120"/>
                </a:lnTo>
                <a:lnTo>
                  <a:pt x="1741" y="1120"/>
                </a:lnTo>
                <a:lnTo>
                  <a:pt x="1745" y="1120"/>
                </a:lnTo>
                <a:lnTo>
                  <a:pt x="1745" y="1116"/>
                </a:lnTo>
                <a:lnTo>
                  <a:pt x="1745" y="1112"/>
                </a:lnTo>
                <a:lnTo>
                  <a:pt x="1752" y="1112"/>
                </a:lnTo>
                <a:lnTo>
                  <a:pt x="1761" y="1112"/>
                </a:lnTo>
                <a:lnTo>
                  <a:pt x="1761" y="1116"/>
                </a:lnTo>
                <a:lnTo>
                  <a:pt x="1761" y="1120"/>
                </a:lnTo>
                <a:lnTo>
                  <a:pt x="1765" y="1120"/>
                </a:lnTo>
                <a:lnTo>
                  <a:pt x="1769" y="1120"/>
                </a:lnTo>
                <a:lnTo>
                  <a:pt x="1770" y="1135"/>
                </a:lnTo>
                <a:lnTo>
                  <a:pt x="1771" y="1149"/>
                </a:lnTo>
                <a:lnTo>
                  <a:pt x="1773" y="1163"/>
                </a:lnTo>
                <a:lnTo>
                  <a:pt x="1777" y="1176"/>
                </a:lnTo>
                <a:lnTo>
                  <a:pt x="1779" y="1182"/>
                </a:lnTo>
                <a:lnTo>
                  <a:pt x="1781" y="1187"/>
                </a:lnTo>
                <a:lnTo>
                  <a:pt x="1786" y="1193"/>
                </a:lnTo>
                <a:lnTo>
                  <a:pt x="1790" y="1197"/>
                </a:lnTo>
                <a:lnTo>
                  <a:pt x="1794" y="1201"/>
                </a:lnTo>
                <a:lnTo>
                  <a:pt x="1799" y="1204"/>
                </a:lnTo>
                <a:lnTo>
                  <a:pt x="1805" y="1206"/>
                </a:lnTo>
                <a:lnTo>
                  <a:pt x="1812" y="1208"/>
                </a:lnTo>
                <a:lnTo>
                  <a:pt x="1812" y="1203"/>
                </a:lnTo>
                <a:lnTo>
                  <a:pt x="1812" y="1199"/>
                </a:lnTo>
                <a:lnTo>
                  <a:pt x="1827" y="1199"/>
                </a:lnTo>
                <a:lnTo>
                  <a:pt x="1842" y="1199"/>
                </a:lnTo>
                <a:lnTo>
                  <a:pt x="1857" y="1199"/>
                </a:lnTo>
                <a:lnTo>
                  <a:pt x="1872" y="1199"/>
                </a:lnTo>
                <a:lnTo>
                  <a:pt x="1872" y="1196"/>
                </a:lnTo>
                <a:lnTo>
                  <a:pt x="1872" y="1193"/>
                </a:lnTo>
                <a:lnTo>
                  <a:pt x="1886" y="1192"/>
                </a:lnTo>
                <a:lnTo>
                  <a:pt x="1901" y="1191"/>
                </a:lnTo>
                <a:lnTo>
                  <a:pt x="1902" y="1213"/>
                </a:lnTo>
                <a:lnTo>
                  <a:pt x="1903" y="1236"/>
                </a:lnTo>
                <a:lnTo>
                  <a:pt x="1904" y="1260"/>
                </a:lnTo>
                <a:lnTo>
                  <a:pt x="1904" y="1283"/>
                </a:lnTo>
                <a:lnTo>
                  <a:pt x="1889" y="1284"/>
                </a:lnTo>
                <a:lnTo>
                  <a:pt x="1877" y="1286"/>
                </a:lnTo>
                <a:lnTo>
                  <a:pt x="1873" y="1289"/>
                </a:lnTo>
                <a:lnTo>
                  <a:pt x="1870" y="1293"/>
                </a:lnTo>
                <a:lnTo>
                  <a:pt x="1866" y="1298"/>
                </a:lnTo>
                <a:lnTo>
                  <a:pt x="1864" y="1307"/>
                </a:lnTo>
                <a:lnTo>
                  <a:pt x="1856" y="1307"/>
                </a:lnTo>
                <a:lnTo>
                  <a:pt x="1848" y="1307"/>
                </a:lnTo>
                <a:lnTo>
                  <a:pt x="1848" y="1304"/>
                </a:lnTo>
                <a:lnTo>
                  <a:pt x="1848" y="1299"/>
                </a:lnTo>
                <a:lnTo>
                  <a:pt x="1838" y="1299"/>
                </a:lnTo>
                <a:lnTo>
                  <a:pt x="1829" y="1299"/>
                </a:lnTo>
                <a:lnTo>
                  <a:pt x="1829" y="1304"/>
                </a:lnTo>
                <a:lnTo>
                  <a:pt x="1829" y="1307"/>
                </a:lnTo>
                <a:lnTo>
                  <a:pt x="1824" y="1307"/>
                </a:lnTo>
                <a:lnTo>
                  <a:pt x="1821" y="1307"/>
                </a:lnTo>
                <a:lnTo>
                  <a:pt x="1822" y="1321"/>
                </a:lnTo>
                <a:lnTo>
                  <a:pt x="1821" y="1332"/>
                </a:lnTo>
                <a:lnTo>
                  <a:pt x="1820" y="1336"/>
                </a:lnTo>
                <a:lnTo>
                  <a:pt x="1819" y="1340"/>
                </a:lnTo>
                <a:lnTo>
                  <a:pt x="1817" y="1342"/>
                </a:lnTo>
                <a:lnTo>
                  <a:pt x="1815" y="1345"/>
                </a:lnTo>
                <a:lnTo>
                  <a:pt x="1808" y="1348"/>
                </a:lnTo>
                <a:lnTo>
                  <a:pt x="1800" y="1350"/>
                </a:lnTo>
                <a:lnTo>
                  <a:pt x="1789" y="1352"/>
                </a:lnTo>
                <a:lnTo>
                  <a:pt x="1774" y="1354"/>
                </a:lnTo>
                <a:lnTo>
                  <a:pt x="1771" y="1361"/>
                </a:lnTo>
                <a:lnTo>
                  <a:pt x="1769" y="1367"/>
                </a:lnTo>
                <a:lnTo>
                  <a:pt x="1765" y="1367"/>
                </a:lnTo>
                <a:lnTo>
                  <a:pt x="1761" y="1367"/>
                </a:lnTo>
                <a:lnTo>
                  <a:pt x="1761" y="1370"/>
                </a:lnTo>
                <a:lnTo>
                  <a:pt x="1761" y="1375"/>
                </a:lnTo>
                <a:lnTo>
                  <a:pt x="1746" y="1378"/>
                </a:lnTo>
                <a:lnTo>
                  <a:pt x="1734" y="1384"/>
                </a:lnTo>
                <a:lnTo>
                  <a:pt x="1734" y="1389"/>
                </a:lnTo>
                <a:lnTo>
                  <a:pt x="1734" y="1395"/>
                </a:lnTo>
                <a:lnTo>
                  <a:pt x="1723" y="1395"/>
                </a:lnTo>
                <a:lnTo>
                  <a:pt x="1712" y="1392"/>
                </a:lnTo>
                <a:lnTo>
                  <a:pt x="1699" y="1388"/>
                </a:lnTo>
                <a:lnTo>
                  <a:pt x="1687" y="1384"/>
                </a:lnTo>
                <a:lnTo>
                  <a:pt x="1662" y="1374"/>
                </a:lnTo>
                <a:lnTo>
                  <a:pt x="1641" y="1367"/>
                </a:lnTo>
                <a:lnTo>
                  <a:pt x="1641" y="1363"/>
                </a:lnTo>
                <a:lnTo>
                  <a:pt x="1641" y="1360"/>
                </a:lnTo>
                <a:lnTo>
                  <a:pt x="1633" y="1360"/>
                </a:lnTo>
                <a:lnTo>
                  <a:pt x="1626" y="1360"/>
                </a:lnTo>
                <a:lnTo>
                  <a:pt x="1626" y="1354"/>
                </a:lnTo>
                <a:lnTo>
                  <a:pt x="1626" y="1351"/>
                </a:lnTo>
                <a:lnTo>
                  <a:pt x="1617" y="1349"/>
                </a:lnTo>
                <a:lnTo>
                  <a:pt x="1608" y="1347"/>
                </a:lnTo>
                <a:lnTo>
                  <a:pt x="1600" y="1344"/>
                </a:lnTo>
                <a:lnTo>
                  <a:pt x="1593" y="1341"/>
                </a:lnTo>
                <a:lnTo>
                  <a:pt x="1585" y="1338"/>
                </a:lnTo>
                <a:lnTo>
                  <a:pt x="1578" y="1335"/>
                </a:lnTo>
                <a:lnTo>
                  <a:pt x="1570" y="1333"/>
                </a:lnTo>
                <a:lnTo>
                  <a:pt x="1562" y="1331"/>
                </a:lnTo>
                <a:lnTo>
                  <a:pt x="1563" y="1341"/>
                </a:lnTo>
                <a:lnTo>
                  <a:pt x="1564" y="1351"/>
                </a:lnTo>
                <a:lnTo>
                  <a:pt x="1564" y="1362"/>
                </a:lnTo>
                <a:lnTo>
                  <a:pt x="1565" y="1373"/>
                </a:lnTo>
                <a:lnTo>
                  <a:pt x="1573" y="1376"/>
                </a:lnTo>
                <a:lnTo>
                  <a:pt x="1581" y="1379"/>
                </a:lnTo>
                <a:lnTo>
                  <a:pt x="1590" y="1384"/>
                </a:lnTo>
                <a:lnTo>
                  <a:pt x="1597" y="1387"/>
                </a:lnTo>
                <a:lnTo>
                  <a:pt x="1597" y="1391"/>
                </a:lnTo>
                <a:lnTo>
                  <a:pt x="1597" y="1395"/>
                </a:lnTo>
                <a:lnTo>
                  <a:pt x="1608" y="1396"/>
                </a:lnTo>
                <a:lnTo>
                  <a:pt x="1618" y="1397"/>
                </a:lnTo>
                <a:lnTo>
                  <a:pt x="1625" y="1400"/>
                </a:lnTo>
                <a:lnTo>
                  <a:pt x="1631" y="1403"/>
                </a:lnTo>
                <a:lnTo>
                  <a:pt x="1635" y="1407"/>
                </a:lnTo>
                <a:lnTo>
                  <a:pt x="1638" y="1413"/>
                </a:lnTo>
                <a:lnTo>
                  <a:pt x="1641" y="1418"/>
                </a:lnTo>
                <a:lnTo>
                  <a:pt x="1642" y="1423"/>
                </a:lnTo>
                <a:lnTo>
                  <a:pt x="1646" y="1435"/>
                </a:lnTo>
                <a:lnTo>
                  <a:pt x="1649" y="1448"/>
                </a:lnTo>
                <a:lnTo>
                  <a:pt x="1651" y="1454"/>
                </a:lnTo>
                <a:lnTo>
                  <a:pt x="1654" y="1460"/>
                </a:lnTo>
                <a:lnTo>
                  <a:pt x="1658" y="1465"/>
                </a:lnTo>
                <a:lnTo>
                  <a:pt x="1664" y="1471"/>
                </a:lnTo>
                <a:lnTo>
                  <a:pt x="1686" y="1470"/>
                </a:lnTo>
                <a:lnTo>
                  <a:pt x="1708" y="1469"/>
                </a:lnTo>
                <a:lnTo>
                  <a:pt x="1731" y="1468"/>
                </a:lnTo>
                <a:lnTo>
                  <a:pt x="1752" y="1466"/>
                </a:lnTo>
                <a:lnTo>
                  <a:pt x="1774" y="1466"/>
                </a:lnTo>
                <a:lnTo>
                  <a:pt x="1797" y="1466"/>
                </a:lnTo>
                <a:lnTo>
                  <a:pt x="1819" y="1468"/>
                </a:lnTo>
                <a:lnTo>
                  <a:pt x="1840" y="1470"/>
                </a:lnTo>
                <a:lnTo>
                  <a:pt x="1842" y="1489"/>
                </a:lnTo>
                <a:lnTo>
                  <a:pt x="1843" y="1510"/>
                </a:lnTo>
                <a:lnTo>
                  <a:pt x="1844" y="1530"/>
                </a:lnTo>
                <a:lnTo>
                  <a:pt x="1845" y="1551"/>
                </a:lnTo>
                <a:lnTo>
                  <a:pt x="1839" y="1551"/>
                </a:lnTo>
                <a:lnTo>
                  <a:pt x="1836" y="1551"/>
                </a:lnTo>
                <a:lnTo>
                  <a:pt x="1839" y="1558"/>
                </a:lnTo>
                <a:lnTo>
                  <a:pt x="1844" y="1564"/>
                </a:lnTo>
                <a:lnTo>
                  <a:pt x="1846" y="1567"/>
                </a:lnTo>
                <a:lnTo>
                  <a:pt x="1847" y="1570"/>
                </a:lnTo>
                <a:lnTo>
                  <a:pt x="1848" y="1574"/>
                </a:lnTo>
                <a:lnTo>
                  <a:pt x="1848" y="1580"/>
                </a:lnTo>
                <a:lnTo>
                  <a:pt x="1844" y="1585"/>
                </a:lnTo>
                <a:lnTo>
                  <a:pt x="1839" y="1592"/>
                </a:lnTo>
                <a:lnTo>
                  <a:pt x="1837" y="1599"/>
                </a:lnTo>
                <a:lnTo>
                  <a:pt x="1835" y="1607"/>
                </a:lnTo>
                <a:lnTo>
                  <a:pt x="1834" y="1622"/>
                </a:lnTo>
                <a:lnTo>
                  <a:pt x="1832" y="1638"/>
                </a:lnTo>
                <a:lnTo>
                  <a:pt x="1806" y="1637"/>
                </a:lnTo>
                <a:lnTo>
                  <a:pt x="1780" y="1636"/>
                </a:lnTo>
                <a:lnTo>
                  <a:pt x="1754" y="1636"/>
                </a:lnTo>
                <a:lnTo>
                  <a:pt x="1728" y="1635"/>
                </a:lnTo>
                <a:lnTo>
                  <a:pt x="1728" y="1629"/>
                </a:lnTo>
                <a:lnTo>
                  <a:pt x="1728" y="1626"/>
                </a:lnTo>
                <a:lnTo>
                  <a:pt x="1692" y="1621"/>
                </a:lnTo>
                <a:lnTo>
                  <a:pt x="1655" y="1617"/>
                </a:lnTo>
                <a:lnTo>
                  <a:pt x="1619" y="1613"/>
                </a:lnTo>
                <a:lnTo>
                  <a:pt x="1581" y="1608"/>
                </a:lnTo>
                <a:lnTo>
                  <a:pt x="1545" y="1603"/>
                </a:lnTo>
                <a:lnTo>
                  <a:pt x="1509" y="1599"/>
                </a:lnTo>
                <a:lnTo>
                  <a:pt x="1471" y="1594"/>
                </a:lnTo>
                <a:lnTo>
                  <a:pt x="1435" y="1590"/>
                </a:lnTo>
                <a:lnTo>
                  <a:pt x="1435" y="1584"/>
                </a:lnTo>
                <a:lnTo>
                  <a:pt x="1435" y="1579"/>
                </a:lnTo>
                <a:lnTo>
                  <a:pt x="1440" y="1579"/>
                </a:lnTo>
                <a:lnTo>
                  <a:pt x="1446" y="1579"/>
                </a:lnTo>
                <a:lnTo>
                  <a:pt x="1445" y="1563"/>
                </a:lnTo>
                <a:lnTo>
                  <a:pt x="1442" y="1549"/>
                </a:lnTo>
                <a:lnTo>
                  <a:pt x="1438" y="1536"/>
                </a:lnTo>
                <a:lnTo>
                  <a:pt x="1434" y="1524"/>
                </a:lnTo>
                <a:lnTo>
                  <a:pt x="1429" y="1512"/>
                </a:lnTo>
                <a:lnTo>
                  <a:pt x="1424" y="1499"/>
                </a:lnTo>
                <a:lnTo>
                  <a:pt x="1421" y="1485"/>
                </a:lnTo>
                <a:lnTo>
                  <a:pt x="1418" y="1471"/>
                </a:lnTo>
                <a:lnTo>
                  <a:pt x="1410" y="1471"/>
                </a:lnTo>
                <a:lnTo>
                  <a:pt x="1403" y="1471"/>
                </a:lnTo>
                <a:lnTo>
                  <a:pt x="1403" y="1466"/>
                </a:lnTo>
                <a:lnTo>
                  <a:pt x="1403" y="1462"/>
                </a:lnTo>
                <a:lnTo>
                  <a:pt x="1380" y="1457"/>
                </a:lnTo>
                <a:lnTo>
                  <a:pt x="1358" y="1453"/>
                </a:lnTo>
                <a:lnTo>
                  <a:pt x="1348" y="1451"/>
                </a:lnTo>
                <a:lnTo>
                  <a:pt x="1338" y="1450"/>
                </a:lnTo>
                <a:lnTo>
                  <a:pt x="1326" y="1451"/>
                </a:lnTo>
                <a:lnTo>
                  <a:pt x="1316" y="1453"/>
                </a:lnTo>
                <a:lnTo>
                  <a:pt x="1312" y="1449"/>
                </a:lnTo>
                <a:lnTo>
                  <a:pt x="1310" y="1446"/>
                </a:lnTo>
                <a:lnTo>
                  <a:pt x="1309" y="1441"/>
                </a:lnTo>
                <a:lnTo>
                  <a:pt x="1306" y="1431"/>
                </a:lnTo>
                <a:lnTo>
                  <a:pt x="1311" y="1431"/>
                </a:lnTo>
                <a:lnTo>
                  <a:pt x="1316" y="1431"/>
                </a:lnTo>
                <a:lnTo>
                  <a:pt x="1316" y="1426"/>
                </a:lnTo>
                <a:lnTo>
                  <a:pt x="1316" y="1423"/>
                </a:lnTo>
                <a:lnTo>
                  <a:pt x="1319" y="1423"/>
                </a:lnTo>
                <a:lnTo>
                  <a:pt x="1322" y="1423"/>
                </a:lnTo>
                <a:lnTo>
                  <a:pt x="1319" y="1406"/>
                </a:lnTo>
                <a:lnTo>
                  <a:pt x="1315" y="1394"/>
                </a:lnTo>
                <a:lnTo>
                  <a:pt x="1313" y="1389"/>
                </a:lnTo>
                <a:lnTo>
                  <a:pt x="1312" y="1386"/>
                </a:lnTo>
                <a:lnTo>
                  <a:pt x="1309" y="1382"/>
                </a:lnTo>
                <a:lnTo>
                  <a:pt x="1306" y="1380"/>
                </a:lnTo>
                <a:lnTo>
                  <a:pt x="1300" y="1378"/>
                </a:lnTo>
                <a:lnTo>
                  <a:pt x="1291" y="1376"/>
                </a:lnTo>
                <a:lnTo>
                  <a:pt x="1278" y="1376"/>
                </a:lnTo>
                <a:lnTo>
                  <a:pt x="1263" y="1375"/>
                </a:lnTo>
                <a:lnTo>
                  <a:pt x="1263" y="1370"/>
                </a:lnTo>
                <a:lnTo>
                  <a:pt x="1263" y="1367"/>
                </a:lnTo>
                <a:lnTo>
                  <a:pt x="1255" y="1367"/>
                </a:lnTo>
                <a:lnTo>
                  <a:pt x="1247" y="1367"/>
                </a:lnTo>
                <a:lnTo>
                  <a:pt x="1247" y="1363"/>
                </a:lnTo>
                <a:lnTo>
                  <a:pt x="1247" y="1360"/>
                </a:lnTo>
                <a:lnTo>
                  <a:pt x="1239" y="1360"/>
                </a:lnTo>
                <a:lnTo>
                  <a:pt x="1232" y="1360"/>
                </a:lnTo>
                <a:lnTo>
                  <a:pt x="1230" y="1347"/>
                </a:lnTo>
                <a:lnTo>
                  <a:pt x="1228" y="1335"/>
                </a:lnTo>
                <a:lnTo>
                  <a:pt x="1224" y="1333"/>
                </a:lnTo>
                <a:lnTo>
                  <a:pt x="1219" y="1331"/>
                </a:lnTo>
                <a:lnTo>
                  <a:pt x="1219" y="1328"/>
                </a:lnTo>
                <a:lnTo>
                  <a:pt x="1219" y="1323"/>
                </a:lnTo>
                <a:lnTo>
                  <a:pt x="1215" y="1323"/>
                </a:lnTo>
                <a:lnTo>
                  <a:pt x="1211" y="1323"/>
                </a:lnTo>
                <a:lnTo>
                  <a:pt x="1211" y="1319"/>
                </a:lnTo>
                <a:lnTo>
                  <a:pt x="1211" y="1315"/>
                </a:lnTo>
                <a:lnTo>
                  <a:pt x="1207" y="1315"/>
                </a:lnTo>
                <a:lnTo>
                  <a:pt x="1203" y="1315"/>
                </a:lnTo>
                <a:lnTo>
                  <a:pt x="1199" y="1302"/>
                </a:lnTo>
                <a:lnTo>
                  <a:pt x="1193" y="1289"/>
                </a:lnTo>
                <a:lnTo>
                  <a:pt x="1190" y="1277"/>
                </a:lnTo>
                <a:lnTo>
                  <a:pt x="1187" y="1264"/>
                </a:lnTo>
                <a:lnTo>
                  <a:pt x="1177" y="1260"/>
                </a:lnTo>
                <a:lnTo>
                  <a:pt x="1169" y="1255"/>
                </a:lnTo>
                <a:lnTo>
                  <a:pt x="1165" y="1252"/>
                </a:lnTo>
                <a:lnTo>
                  <a:pt x="1162" y="1248"/>
                </a:lnTo>
                <a:lnTo>
                  <a:pt x="1160" y="1245"/>
                </a:lnTo>
                <a:lnTo>
                  <a:pt x="1158" y="1241"/>
                </a:lnTo>
                <a:lnTo>
                  <a:pt x="1157" y="1237"/>
                </a:lnTo>
                <a:lnTo>
                  <a:pt x="1157" y="1233"/>
                </a:lnTo>
                <a:lnTo>
                  <a:pt x="1157" y="1229"/>
                </a:lnTo>
                <a:lnTo>
                  <a:pt x="1157" y="1224"/>
                </a:lnTo>
                <a:lnTo>
                  <a:pt x="1160" y="1215"/>
                </a:lnTo>
                <a:lnTo>
                  <a:pt x="1164" y="1205"/>
                </a:lnTo>
                <a:lnTo>
                  <a:pt x="1163" y="1187"/>
                </a:lnTo>
                <a:lnTo>
                  <a:pt x="1160" y="1165"/>
                </a:lnTo>
                <a:lnTo>
                  <a:pt x="1158" y="1153"/>
                </a:lnTo>
                <a:lnTo>
                  <a:pt x="1155" y="1143"/>
                </a:lnTo>
                <a:lnTo>
                  <a:pt x="1154" y="1139"/>
                </a:lnTo>
                <a:lnTo>
                  <a:pt x="1152" y="1136"/>
                </a:lnTo>
                <a:lnTo>
                  <a:pt x="1150" y="1133"/>
                </a:lnTo>
                <a:lnTo>
                  <a:pt x="1147" y="1130"/>
                </a:lnTo>
                <a:lnTo>
                  <a:pt x="1143" y="1135"/>
                </a:lnTo>
                <a:lnTo>
                  <a:pt x="1138" y="1138"/>
                </a:lnTo>
                <a:lnTo>
                  <a:pt x="1134" y="1140"/>
                </a:lnTo>
                <a:lnTo>
                  <a:pt x="1129" y="1141"/>
                </a:lnTo>
                <a:lnTo>
                  <a:pt x="1120" y="1143"/>
                </a:lnTo>
                <a:lnTo>
                  <a:pt x="1107" y="1145"/>
                </a:lnTo>
                <a:close/>
              </a:path>
            </a:pathLst>
          </a:custGeom>
          <a:solidFill>
            <a:srgbClr val="62E13F"/>
          </a:solidFill>
          <a:ln w="12700" cap="flat" cmpd="sng" algn="ctr">
            <a:solidFill>
              <a:srgbClr val="808080">
                <a:lumMod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>
            <a:glow rad="38100">
              <a:schemeClr val="accent1">
                <a:lumMod val="100000"/>
              </a:schemeClr>
            </a:glow>
          </a:effectLst>
          <a:scene3d>
            <a:camera prst="orthographicFront"/>
            <a:lightRig rig="threePt" dir="t"/>
          </a:scene3d>
          <a:sp3d>
            <a:bevelT w="0" h="0"/>
          </a:sp3d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8" name="Freeform 259">
            <a:extLst>
              <a:ext uri="{FF2B5EF4-FFF2-40B4-BE49-F238E27FC236}">
                <a16:creationId xmlns:a16="http://schemas.microsoft.com/office/drawing/2014/main" id="{EDCA75B5-7304-49CB-9ED1-7C8F03E880B8}"/>
              </a:ext>
            </a:extLst>
          </p:cNvPr>
          <p:cNvSpPr>
            <a:spLocks/>
          </p:cNvSpPr>
          <p:nvPr/>
        </p:nvSpPr>
        <p:spPr bwMode="auto">
          <a:xfrm>
            <a:off x="8152679" y="4137308"/>
            <a:ext cx="739649" cy="854542"/>
          </a:xfrm>
          <a:custGeom>
            <a:avLst/>
            <a:gdLst>
              <a:gd name="T0" fmla="*/ 2147483646 w 1814"/>
              <a:gd name="T1" fmla="*/ 2147483646 h 2098"/>
              <a:gd name="T2" fmla="*/ 2147483646 w 1814"/>
              <a:gd name="T3" fmla="*/ 2147483646 h 2098"/>
              <a:gd name="T4" fmla="*/ 2147483646 w 1814"/>
              <a:gd name="T5" fmla="*/ 2147483646 h 2098"/>
              <a:gd name="T6" fmla="*/ 2147483646 w 1814"/>
              <a:gd name="T7" fmla="*/ 2147483646 h 2098"/>
              <a:gd name="T8" fmla="*/ 2147483646 w 1814"/>
              <a:gd name="T9" fmla="*/ 2147483646 h 2098"/>
              <a:gd name="T10" fmla="*/ 2147483646 w 1814"/>
              <a:gd name="T11" fmla="*/ 2147483646 h 2098"/>
              <a:gd name="T12" fmla="*/ 2147483646 w 1814"/>
              <a:gd name="T13" fmla="*/ 2147483646 h 2098"/>
              <a:gd name="T14" fmla="*/ 2147483646 w 1814"/>
              <a:gd name="T15" fmla="*/ 2147483646 h 2098"/>
              <a:gd name="T16" fmla="*/ 2147483646 w 1814"/>
              <a:gd name="T17" fmla="*/ 2147483646 h 2098"/>
              <a:gd name="T18" fmla="*/ 2147483646 w 1814"/>
              <a:gd name="T19" fmla="*/ 2147483646 h 2098"/>
              <a:gd name="T20" fmla="*/ 2147483646 w 1814"/>
              <a:gd name="T21" fmla="*/ 2147483646 h 2098"/>
              <a:gd name="T22" fmla="*/ 2147483646 w 1814"/>
              <a:gd name="T23" fmla="*/ 2147483646 h 2098"/>
              <a:gd name="T24" fmla="*/ 2147483646 w 1814"/>
              <a:gd name="T25" fmla="*/ 2147483646 h 2098"/>
              <a:gd name="T26" fmla="*/ 2147483646 w 1814"/>
              <a:gd name="T27" fmla="*/ 2147483646 h 2098"/>
              <a:gd name="T28" fmla="*/ 2147483646 w 1814"/>
              <a:gd name="T29" fmla="*/ 2147483646 h 2098"/>
              <a:gd name="T30" fmla="*/ 2147483646 w 1814"/>
              <a:gd name="T31" fmla="*/ 2147483646 h 2098"/>
              <a:gd name="T32" fmla="*/ 2147483646 w 1814"/>
              <a:gd name="T33" fmla="*/ 2147483646 h 2098"/>
              <a:gd name="T34" fmla="*/ 2147483646 w 1814"/>
              <a:gd name="T35" fmla="*/ 2147483646 h 2098"/>
              <a:gd name="T36" fmla="*/ 2147483646 w 1814"/>
              <a:gd name="T37" fmla="*/ 2147483646 h 2098"/>
              <a:gd name="T38" fmla="*/ 2147483646 w 1814"/>
              <a:gd name="T39" fmla="*/ 2147483646 h 2098"/>
              <a:gd name="T40" fmla="*/ 2147483646 w 1814"/>
              <a:gd name="T41" fmla="*/ 2147483646 h 2098"/>
              <a:gd name="T42" fmla="*/ 2147483646 w 1814"/>
              <a:gd name="T43" fmla="*/ 2147483646 h 2098"/>
              <a:gd name="T44" fmla="*/ 2147483646 w 1814"/>
              <a:gd name="T45" fmla="*/ 2147483646 h 2098"/>
              <a:gd name="T46" fmla="*/ 2147483646 w 1814"/>
              <a:gd name="T47" fmla="*/ 2147483646 h 2098"/>
              <a:gd name="T48" fmla="*/ 2147483646 w 1814"/>
              <a:gd name="T49" fmla="*/ 2147483646 h 2098"/>
              <a:gd name="T50" fmla="*/ 2147483646 w 1814"/>
              <a:gd name="T51" fmla="*/ 2147483646 h 2098"/>
              <a:gd name="T52" fmla="*/ 2147483646 w 1814"/>
              <a:gd name="T53" fmla="*/ 2147483646 h 2098"/>
              <a:gd name="T54" fmla="*/ 2147483646 w 1814"/>
              <a:gd name="T55" fmla="*/ 2147483646 h 2098"/>
              <a:gd name="T56" fmla="*/ 2147483646 w 1814"/>
              <a:gd name="T57" fmla="*/ 2147483646 h 2098"/>
              <a:gd name="T58" fmla="*/ 2147483646 w 1814"/>
              <a:gd name="T59" fmla="*/ 2147483646 h 2098"/>
              <a:gd name="T60" fmla="*/ 2147483646 w 1814"/>
              <a:gd name="T61" fmla="*/ 2147483646 h 2098"/>
              <a:gd name="T62" fmla="*/ 2147483646 w 1814"/>
              <a:gd name="T63" fmla="*/ 2147483646 h 2098"/>
              <a:gd name="T64" fmla="*/ 2147483646 w 1814"/>
              <a:gd name="T65" fmla="*/ 2147483646 h 2098"/>
              <a:gd name="T66" fmla="*/ 2147483646 w 1814"/>
              <a:gd name="T67" fmla="*/ 2147483646 h 2098"/>
              <a:gd name="T68" fmla="*/ 2147483646 w 1814"/>
              <a:gd name="T69" fmla="*/ 2147483646 h 2098"/>
              <a:gd name="T70" fmla="*/ 2147483646 w 1814"/>
              <a:gd name="T71" fmla="*/ 2147483646 h 2098"/>
              <a:gd name="T72" fmla="*/ 2147483646 w 1814"/>
              <a:gd name="T73" fmla="*/ 2147483646 h 2098"/>
              <a:gd name="T74" fmla="*/ 2147483646 w 1814"/>
              <a:gd name="T75" fmla="*/ 2147483646 h 2098"/>
              <a:gd name="T76" fmla="*/ 2147483646 w 1814"/>
              <a:gd name="T77" fmla="*/ 2147483646 h 2098"/>
              <a:gd name="T78" fmla="*/ 2147483646 w 1814"/>
              <a:gd name="T79" fmla="*/ 2147483646 h 2098"/>
              <a:gd name="T80" fmla="*/ 2147483646 w 1814"/>
              <a:gd name="T81" fmla="*/ 2147483646 h 2098"/>
              <a:gd name="T82" fmla="*/ 2147483646 w 1814"/>
              <a:gd name="T83" fmla="*/ 2147483646 h 2098"/>
              <a:gd name="T84" fmla="*/ 2147483646 w 1814"/>
              <a:gd name="T85" fmla="*/ 2147483646 h 2098"/>
              <a:gd name="T86" fmla="*/ 2147483646 w 1814"/>
              <a:gd name="T87" fmla="*/ 2147483646 h 2098"/>
              <a:gd name="T88" fmla="*/ 2147483646 w 1814"/>
              <a:gd name="T89" fmla="*/ 2147483646 h 2098"/>
              <a:gd name="T90" fmla="*/ 2147483646 w 1814"/>
              <a:gd name="T91" fmla="*/ 2147483646 h 2098"/>
              <a:gd name="T92" fmla="*/ 2147483646 w 1814"/>
              <a:gd name="T93" fmla="*/ 2147483646 h 2098"/>
              <a:gd name="T94" fmla="*/ 2147483646 w 1814"/>
              <a:gd name="T95" fmla="*/ 2147483646 h 2098"/>
              <a:gd name="T96" fmla="*/ 2147483646 w 1814"/>
              <a:gd name="T97" fmla="*/ 2147483646 h 2098"/>
              <a:gd name="T98" fmla="*/ 2147483646 w 1814"/>
              <a:gd name="T99" fmla="*/ 2147483646 h 2098"/>
              <a:gd name="T100" fmla="*/ 2147483646 w 1814"/>
              <a:gd name="T101" fmla="*/ 2147483646 h 2098"/>
              <a:gd name="T102" fmla="*/ 2147483646 w 1814"/>
              <a:gd name="T103" fmla="*/ 2147483646 h 2098"/>
              <a:gd name="T104" fmla="*/ 2147483646 w 1814"/>
              <a:gd name="T105" fmla="*/ 2147483646 h 2098"/>
              <a:gd name="T106" fmla="*/ 2147483646 w 1814"/>
              <a:gd name="T107" fmla="*/ 2147483646 h 2098"/>
              <a:gd name="T108" fmla="*/ 2147483646 w 1814"/>
              <a:gd name="T109" fmla="*/ 2147483646 h 2098"/>
              <a:gd name="T110" fmla="*/ 2147483646 w 1814"/>
              <a:gd name="T111" fmla="*/ 2147483646 h 2098"/>
              <a:gd name="T112" fmla="*/ 2147483646 w 1814"/>
              <a:gd name="T113" fmla="*/ 2147483646 h 2098"/>
              <a:gd name="T114" fmla="*/ 2147483646 w 1814"/>
              <a:gd name="T115" fmla="*/ 2147483646 h 2098"/>
              <a:gd name="T116" fmla="*/ 2147483646 w 1814"/>
              <a:gd name="T117" fmla="*/ 2147483646 h 2098"/>
              <a:gd name="T118" fmla="*/ 2147483646 w 1814"/>
              <a:gd name="T119" fmla="*/ 2147483646 h 2098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1814"/>
              <a:gd name="T181" fmla="*/ 0 h 2098"/>
              <a:gd name="T182" fmla="*/ 1814 w 1814"/>
              <a:gd name="T183" fmla="*/ 2098 h 2098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1814" h="2098">
                <a:moveTo>
                  <a:pt x="1413" y="2056"/>
                </a:moveTo>
                <a:lnTo>
                  <a:pt x="1411" y="2034"/>
                </a:lnTo>
                <a:lnTo>
                  <a:pt x="1410" y="2013"/>
                </a:lnTo>
                <a:lnTo>
                  <a:pt x="1409" y="1992"/>
                </a:lnTo>
                <a:lnTo>
                  <a:pt x="1408" y="1972"/>
                </a:lnTo>
                <a:lnTo>
                  <a:pt x="1383" y="1972"/>
                </a:lnTo>
                <a:lnTo>
                  <a:pt x="1370" y="1972"/>
                </a:lnTo>
                <a:lnTo>
                  <a:pt x="1367" y="1973"/>
                </a:lnTo>
                <a:lnTo>
                  <a:pt x="1365" y="1973"/>
                </a:lnTo>
                <a:lnTo>
                  <a:pt x="1365" y="1974"/>
                </a:lnTo>
                <a:lnTo>
                  <a:pt x="1365" y="1975"/>
                </a:lnTo>
                <a:lnTo>
                  <a:pt x="1361" y="1978"/>
                </a:lnTo>
                <a:lnTo>
                  <a:pt x="1359" y="1980"/>
                </a:lnTo>
                <a:lnTo>
                  <a:pt x="1357" y="1985"/>
                </a:lnTo>
                <a:lnTo>
                  <a:pt x="1353" y="1994"/>
                </a:lnTo>
                <a:lnTo>
                  <a:pt x="1338" y="1989"/>
                </a:lnTo>
                <a:lnTo>
                  <a:pt x="1328" y="1985"/>
                </a:lnTo>
                <a:lnTo>
                  <a:pt x="1321" y="1983"/>
                </a:lnTo>
                <a:lnTo>
                  <a:pt x="1312" y="1981"/>
                </a:lnTo>
                <a:lnTo>
                  <a:pt x="1312" y="1977"/>
                </a:lnTo>
                <a:lnTo>
                  <a:pt x="1312" y="1973"/>
                </a:lnTo>
                <a:lnTo>
                  <a:pt x="1323" y="1969"/>
                </a:lnTo>
                <a:lnTo>
                  <a:pt x="1332" y="1965"/>
                </a:lnTo>
                <a:lnTo>
                  <a:pt x="1342" y="1962"/>
                </a:lnTo>
                <a:lnTo>
                  <a:pt x="1353" y="1960"/>
                </a:lnTo>
                <a:lnTo>
                  <a:pt x="1354" y="1959"/>
                </a:lnTo>
                <a:lnTo>
                  <a:pt x="1355" y="1958"/>
                </a:lnTo>
                <a:lnTo>
                  <a:pt x="1356" y="1955"/>
                </a:lnTo>
                <a:lnTo>
                  <a:pt x="1356" y="1948"/>
                </a:lnTo>
                <a:lnTo>
                  <a:pt x="1357" y="1921"/>
                </a:lnTo>
                <a:lnTo>
                  <a:pt x="1357" y="1868"/>
                </a:lnTo>
                <a:lnTo>
                  <a:pt x="1352" y="1868"/>
                </a:lnTo>
                <a:lnTo>
                  <a:pt x="1349" y="1868"/>
                </a:lnTo>
                <a:lnTo>
                  <a:pt x="1349" y="1850"/>
                </a:lnTo>
                <a:lnTo>
                  <a:pt x="1350" y="1834"/>
                </a:lnTo>
                <a:lnTo>
                  <a:pt x="1350" y="1818"/>
                </a:lnTo>
                <a:lnTo>
                  <a:pt x="1348" y="1806"/>
                </a:lnTo>
                <a:lnTo>
                  <a:pt x="1346" y="1799"/>
                </a:lnTo>
                <a:lnTo>
                  <a:pt x="1343" y="1794"/>
                </a:lnTo>
                <a:lnTo>
                  <a:pt x="1339" y="1789"/>
                </a:lnTo>
                <a:lnTo>
                  <a:pt x="1335" y="1785"/>
                </a:lnTo>
                <a:lnTo>
                  <a:pt x="1330" y="1781"/>
                </a:lnTo>
                <a:lnTo>
                  <a:pt x="1323" y="1778"/>
                </a:lnTo>
                <a:lnTo>
                  <a:pt x="1314" y="1775"/>
                </a:lnTo>
                <a:lnTo>
                  <a:pt x="1305" y="1773"/>
                </a:lnTo>
                <a:lnTo>
                  <a:pt x="1303" y="1769"/>
                </a:lnTo>
                <a:lnTo>
                  <a:pt x="1299" y="1765"/>
                </a:lnTo>
                <a:lnTo>
                  <a:pt x="1290" y="1757"/>
                </a:lnTo>
                <a:lnTo>
                  <a:pt x="1271" y="1742"/>
                </a:lnTo>
                <a:lnTo>
                  <a:pt x="1263" y="1724"/>
                </a:lnTo>
                <a:lnTo>
                  <a:pt x="1255" y="1709"/>
                </a:lnTo>
                <a:lnTo>
                  <a:pt x="1250" y="1703"/>
                </a:lnTo>
                <a:lnTo>
                  <a:pt x="1245" y="1698"/>
                </a:lnTo>
                <a:lnTo>
                  <a:pt x="1238" y="1694"/>
                </a:lnTo>
                <a:lnTo>
                  <a:pt x="1229" y="1690"/>
                </a:lnTo>
                <a:lnTo>
                  <a:pt x="1229" y="1695"/>
                </a:lnTo>
                <a:lnTo>
                  <a:pt x="1229" y="1698"/>
                </a:lnTo>
                <a:lnTo>
                  <a:pt x="1218" y="1693"/>
                </a:lnTo>
                <a:lnTo>
                  <a:pt x="1206" y="1685"/>
                </a:lnTo>
                <a:lnTo>
                  <a:pt x="1192" y="1678"/>
                </a:lnTo>
                <a:lnTo>
                  <a:pt x="1178" y="1672"/>
                </a:lnTo>
                <a:lnTo>
                  <a:pt x="1160" y="1675"/>
                </a:lnTo>
                <a:lnTo>
                  <a:pt x="1146" y="1677"/>
                </a:lnTo>
                <a:lnTo>
                  <a:pt x="1130" y="1678"/>
                </a:lnTo>
                <a:lnTo>
                  <a:pt x="1102" y="1678"/>
                </a:lnTo>
                <a:lnTo>
                  <a:pt x="1099" y="1670"/>
                </a:lnTo>
                <a:lnTo>
                  <a:pt x="1097" y="1662"/>
                </a:lnTo>
                <a:lnTo>
                  <a:pt x="1083" y="1661"/>
                </a:lnTo>
                <a:lnTo>
                  <a:pt x="1072" y="1661"/>
                </a:lnTo>
                <a:lnTo>
                  <a:pt x="1061" y="1662"/>
                </a:lnTo>
                <a:lnTo>
                  <a:pt x="1051" y="1666"/>
                </a:lnTo>
                <a:lnTo>
                  <a:pt x="1031" y="1672"/>
                </a:lnTo>
                <a:lnTo>
                  <a:pt x="1008" y="1682"/>
                </a:lnTo>
                <a:lnTo>
                  <a:pt x="1006" y="1673"/>
                </a:lnTo>
                <a:lnTo>
                  <a:pt x="1005" y="1663"/>
                </a:lnTo>
                <a:lnTo>
                  <a:pt x="973" y="1646"/>
                </a:lnTo>
                <a:lnTo>
                  <a:pt x="943" y="1627"/>
                </a:lnTo>
                <a:lnTo>
                  <a:pt x="929" y="1619"/>
                </a:lnTo>
                <a:lnTo>
                  <a:pt x="913" y="1611"/>
                </a:lnTo>
                <a:lnTo>
                  <a:pt x="897" y="1603"/>
                </a:lnTo>
                <a:lnTo>
                  <a:pt x="879" y="1596"/>
                </a:lnTo>
                <a:lnTo>
                  <a:pt x="857" y="1595"/>
                </a:lnTo>
                <a:lnTo>
                  <a:pt x="835" y="1593"/>
                </a:lnTo>
                <a:lnTo>
                  <a:pt x="814" y="1591"/>
                </a:lnTo>
                <a:lnTo>
                  <a:pt x="792" y="1589"/>
                </a:lnTo>
                <a:lnTo>
                  <a:pt x="785" y="1588"/>
                </a:lnTo>
                <a:lnTo>
                  <a:pt x="777" y="1587"/>
                </a:lnTo>
                <a:lnTo>
                  <a:pt x="773" y="1569"/>
                </a:lnTo>
                <a:lnTo>
                  <a:pt x="769" y="1554"/>
                </a:lnTo>
                <a:lnTo>
                  <a:pt x="765" y="1540"/>
                </a:lnTo>
                <a:lnTo>
                  <a:pt x="759" y="1528"/>
                </a:lnTo>
                <a:lnTo>
                  <a:pt x="756" y="1522"/>
                </a:lnTo>
                <a:lnTo>
                  <a:pt x="751" y="1517"/>
                </a:lnTo>
                <a:lnTo>
                  <a:pt x="747" y="1513"/>
                </a:lnTo>
                <a:lnTo>
                  <a:pt x="742" y="1509"/>
                </a:lnTo>
                <a:lnTo>
                  <a:pt x="736" y="1506"/>
                </a:lnTo>
                <a:lnTo>
                  <a:pt x="729" y="1503"/>
                </a:lnTo>
                <a:lnTo>
                  <a:pt x="720" y="1501"/>
                </a:lnTo>
                <a:lnTo>
                  <a:pt x="712" y="1499"/>
                </a:lnTo>
                <a:lnTo>
                  <a:pt x="700" y="1482"/>
                </a:lnTo>
                <a:lnTo>
                  <a:pt x="691" y="1472"/>
                </a:lnTo>
                <a:lnTo>
                  <a:pt x="683" y="1463"/>
                </a:lnTo>
                <a:lnTo>
                  <a:pt x="672" y="1453"/>
                </a:lnTo>
                <a:lnTo>
                  <a:pt x="655" y="1452"/>
                </a:lnTo>
                <a:lnTo>
                  <a:pt x="640" y="1450"/>
                </a:lnTo>
                <a:lnTo>
                  <a:pt x="628" y="1447"/>
                </a:lnTo>
                <a:lnTo>
                  <a:pt x="617" y="1441"/>
                </a:lnTo>
                <a:lnTo>
                  <a:pt x="606" y="1434"/>
                </a:lnTo>
                <a:lnTo>
                  <a:pt x="597" y="1425"/>
                </a:lnTo>
                <a:lnTo>
                  <a:pt x="587" y="1415"/>
                </a:lnTo>
                <a:lnTo>
                  <a:pt x="575" y="1402"/>
                </a:lnTo>
                <a:lnTo>
                  <a:pt x="574" y="1388"/>
                </a:lnTo>
                <a:lnTo>
                  <a:pt x="572" y="1373"/>
                </a:lnTo>
                <a:lnTo>
                  <a:pt x="571" y="1359"/>
                </a:lnTo>
                <a:lnTo>
                  <a:pt x="570" y="1344"/>
                </a:lnTo>
                <a:lnTo>
                  <a:pt x="563" y="1343"/>
                </a:lnTo>
                <a:lnTo>
                  <a:pt x="556" y="1343"/>
                </a:lnTo>
                <a:lnTo>
                  <a:pt x="554" y="1340"/>
                </a:lnTo>
                <a:lnTo>
                  <a:pt x="554" y="1337"/>
                </a:lnTo>
                <a:lnTo>
                  <a:pt x="536" y="1337"/>
                </a:lnTo>
                <a:lnTo>
                  <a:pt x="516" y="1336"/>
                </a:lnTo>
                <a:lnTo>
                  <a:pt x="497" y="1335"/>
                </a:lnTo>
                <a:lnTo>
                  <a:pt x="479" y="1334"/>
                </a:lnTo>
                <a:lnTo>
                  <a:pt x="478" y="1324"/>
                </a:lnTo>
                <a:lnTo>
                  <a:pt x="478" y="1316"/>
                </a:lnTo>
                <a:lnTo>
                  <a:pt x="477" y="1307"/>
                </a:lnTo>
                <a:lnTo>
                  <a:pt x="477" y="1297"/>
                </a:lnTo>
                <a:lnTo>
                  <a:pt x="462" y="1297"/>
                </a:lnTo>
                <a:lnTo>
                  <a:pt x="448" y="1296"/>
                </a:lnTo>
                <a:lnTo>
                  <a:pt x="433" y="1296"/>
                </a:lnTo>
                <a:lnTo>
                  <a:pt x="420" y="1296"/>
                </a:lnTo>
                <a:lnTo>
                  <a:pt x="415" y="1309"/>
                </a:lnTo>
                <a:lnTo>
                  <a:pt x="413" y="1321"/>
                </a:lnTo>
                <a:lnTo>
                  <a:pt x="407" y="1331"/>
                </a:lnTo>
                <a:lnTo>
                  <a:pt x="401" y="1341"/>
                </a:lnTo>
                <a:lnTo>
                  <a:pt x="390" y="1341"/>
                </a:lnTo>
                <a:lnTo>
                  <a:pt x="379" y="1341"/>
                </a:lnTo>
                <a:lnTo>
                  <a:pt x="368" y="1341"/>
                </a:lnTo>
                <a:lnTo>
                  <a:pt x="357" y="1342"/>
                </a:lnTo>
                <a:lnTo>
                  <a:pt x="353" y="1332"/>
                </a:lnTo>
                <a:lnTo>
                  <a:pt x="350" y="1323"/>
                </a:lnTo>
                <a:lnTo>
                  <a:pt x="349" y="1315"/>
                </a:lnTo>
                <a:lnTo>
                  <a:pt x="348" y="1309"/>
                </a:lnTo>
                <a:lnTo>
                  <a:pt x="347" y="1297"/>
                </a:lnTo>
                <a:lnTo>
                  <a:pt x="347" y="1288"/>
                </a:lnTo>
                <a:lnTo>
                  <a:pt x="346" y="1284"/>
                </a:lnTo>
                <a:lnTo>
                  <a:pt x="345" y="1280"/>
                </a:lnTo>
                <a:lnTo>
                  <a:pt x="343" y="1276"/>
                </a:lnTo>
                <a:lnTo>
                  <a:pt x="341" y="1271"/>
                </a:lnTo>
                <a:lnTo>
                  <a:pt x="337" y="1266"/>
                </a:lnTo>
                <a:lnTo>
                  <a:pt x="331" y="1261"/>
                </a:lnTo>
                <a:lnTo>
                  <a:pt x="324" y="1255"/>
                </a:lnTo>
                <a:lnTo>
                  <a:pt x="315" y="1248"/>
                </a:lnTo>
                <a:lnTo>
                  <a:pt x="295" y="1248"/>
                </a:lnTo>
                <a:lnTo>
                  <a:pt x="274" y="1248"/>
                </a:lnTo>
                <a:lnTo>
                  <a:pt x="255" y="1248"/>
                </a:lnTo>
                <a:lnTo>
                  <a:pt x="235" y="1248"/>
                </a:lnTo>
                <a:lnTo>
                  <a:pt x="224" y="1261"/>
                </a:lnTo>
                <a:lnTo>
                  <a:pt x="214" y="1274"/>
                </a:lnTo>
                <a:lnTo>
                  <a:pt x="206" y="1288"/>
                </a:lnTo>
                <a:lnTo>
                  <a:pt x="200" y="1301"/>
                </a:lnTo>
                <a:lnTo>
                  <a:pt x="190" y="1327"/>
                </a:lnTo>
                <a:lnTo>
                  <a:pt x="181" y="1352"/>
                </a:lnTo>
                <a:lnTo>
                  <a:pt x="176" y="1363"/>
                </a:lnTo>
                <a:lnTo>
                  <a:pt x="170" y="1373"/>
                </a:lnTo>
                <a:lnTo>
                  <a:pt x="167" y="1377"/>
                </a:lnTo>
                <a:lnTo>
                  <a:pt x="162" y="1381"/>
                </a:lnTo>
                <a:lnTo>
                  <a:pt x="158" y="1385"/>
                </a:lnTo>
                <a:lnTo>
                  <a:pt x="153" y="1390"/>
                </a:lnTo>
                <a:lnTo>
                  <a:pt x="148" y="1393"/>
                </a:lnTo>
                <a:lnTo>
                  <a:pt x="142" y="1396"/>
                </a:lnTo>
                <a:lnTo>
                  <a:pt x="135" y="1398"/>
                </a:lnTo>
                <a:lnTo>
                  <a:pt x="128" y="1400"/>
                </a:lnTo>
                <a:lnTo>
                  <a:pt x="121" y="1402"/>
                </a:lnTo>
                <a:lnTo>
                  <a:pt x="112" y="1403"/>
                </a:lnTo>
                <a:lnTo>
                  <a:pt x="102" y="1404"/>
                </a:lnTo>
                <a:lnTo>
                  <a:pt x="92" y="1404"/>
                </a:lnTo>
                <a:lnTo>
                  <a:pt x="78" y="1398"/>
                </a:lnTo>
                <a:lnTo>
                  <a:pt x="65" y="1392"/>
                </a:lnTo>
                <a:lnTo>
                  <a:pt x="51" y="1385"/>
                </a:lnTo>
                <a:lnTo>
                  <a:pt x="38" y="1380"/>
                </a:lnTo>
                <a:lnTo>
                  <a:pt x="28" y="1361"/>
                </a:lnTo>
                <a:lnTo>
                  <a:pt x="19" y="1340"/>
                </a:lnTo>
                <a:lnTo>
                  <a:pt x="12" y="1319"/>
                </a:lnTo>
                <a:lnTo>
                  <a:pt x="7" y="1297"/>
                </a:lnTo>
                <a:lnTo>
                  <a:pt x="13" y="1278"/>
                </a:lnTo>
                <a:lnTo>
                  <a:pt x="17" y="1260"/>
                </a:lnTo>
                <a:lnTo>
                  <a:pt x="20" y="1245"/>
                </a:lnTo>
                <a:lnTo>
                  <a:pt x="20" y="1231"/>
                </a:lnTo>
                <a:lnTo>
                  <a:pt x="18" y="1217"/>
                </a:lnTo>
                <a:lnTo>
                  <a:pt x="15" y="1202"/>
                </a:lnTo>
                <a:lnTo>
                  <a:pt x="9" y="1185"/>
                </a:lnTo>
                <a:lnTo>
                  <a:pt x="0" y="1166"/>
                </a:lnTo>
                <a:lnTo>
                  <a:pt x="8" y="1158"/>
                </a:lnTo>
                <a:lnTo>
                  <a:pt x="17" y="1150"/>
                </a:lnTo>
                <a:lnTo>
                  <a:pt x="27" y="1141"/>
                </a:lnTo>
                <a:lnTo>
                  <a:pt x="37" y="1130"/>
                </a:lnTo>
                <a:lnTo>
                  <a:pt x="57" y="1107"/>
                </a:lnTo>
                <a:lnTo>
                  <a:pt x="76" y="1083"/>
                </a:lnTo>
                <a:lnTo>
                  <a:pt x="86" y="1070"/>
                </a:lnTo>
                <a:lnTo>
                  <a:pt x="94" y="1057"/>
                </a:lnTo>
                <a:lnTo>
                  <a:pt x="101" y="1044"/>
                </a:lnTo>
                <a:lnTo>
                  <a:pt x="107" y="1032"/>
                </a:lnTo>
                <a:lnTo>
                  <a:pt x="113" y="1019"/>
                </a:lnTo>
                <a:lnTo>
                  <a:pt x="117" y="1008"/>
                </a:lnTo>
                <a:lnTo>
                  <a:pt x="120" y="997"/>
                </a:lnTo>
                <a:lnTo>
                  <a:pt x="121" y="987"/>
                </a:lnTo>
                <a:lnTo>
                  <a:pt x="118" y="984"/>
                </a:lnTo>
                <a:lnTo>
                  <a:pt x="116" y="980"/>
                </a:lnTo>
                <a:lnTo>
                  <a:pt x="114" y="976"/>
                </a:lnTo>
                <a:lnTo>
                  <a:pt x="113" y="972"/>
                </a:lnTo>
                <a:lnTo>
                  <a:pt x="111" y="962"/>
                </a:lnTo>
                <a:lnTo>
                  <a:pt x="111" y="952"/>
                </a:lnTo>
                <a:lnTo>
                  <a:pt x="112" y="932"/>
                </a:lnTo>
                <a:lnTo>
                  <a:pt x="115" y="915"/>
                </a:lnTo>
                <a:lnTo>
                  <a:pt x="106" y="906"/>
                </a:lnTo>
                <a:lnTo>
                  <a:pt x="99" y="898"/>
                </a:lnTo>
                <a:lnTo>
                  <a:pt x="92" y="891"/>
                </a:lnTo>
                <a:lnTo>
                  <a:pt x="85" y="883"/>
                </a:lnTo>
                <a:lnTo>
                  <a:pt x="82" y="859"/>
                </a:lnTo>
                <a:lnTo>
                  <a:pt x="76" y="830"/>
                </a:lnTo>
                <a:lnTo>
                  <a:pt x="74" y="813"/>
                </a:lnTo>
                <a:lnTo>
                  <a:pt x="72" y="796"/>
                </a:lnTo>
                <a:lnTo>
                  <a:pt x="70" y="780"/>
                </a:lnTo>
                <a:lnTo>
                  <a:pt x="70" y="764"/>
                </a:lnTo>
                <a:lnTo>
                  <a:pt x="70" y="748"/>
                </a:lnTo>
                <a:lnTo>
                  <a:pt x="72" y="733"/>
                </a:lnTo>
                <a:lnTo>
                  <a:pt x="73" y="726"/>
                </a:lnTo>
                <a:lnTo>
                  <a:pt x="75" y="719"/>
                </a:lnTo>
                <a:lnTo>
                  <a:pt x="78" y="712"/>
                </a:lnTo>
                <a:lnTo>
                  <a:pt x="81" y="706"/>
                </a:lnTo>
                <a:lnTo>
                  <a:pt x="84" y="700"/>
                </a:lnTo>
                <a:lnTo>
                  <a:pt x="88" y="695"/>
                </a:lnTo>
                <a:lnTo>
                  <a:pt x="92" y="689"/>
                </a:lnTo>
                <a:lnTo>
                  <a:pt x="97" y="685"/>
                </a:lnTo>
                <a:lnTo>
                  <a:pt x="103" y="682"/>
                </a:lnTo>
                <a:lnTo>
                  <a:pt x="110" y="678"/>
                </a:lnTo>
                <a:lnTo>
                  <a:pt x="117" y="676"/>
                </a:lnTo>
                <a:lnTo>
                  <a:pt x="124" y="674"/>
                </a:lnTo>
                <a:lnTo>
                  <a:pt x="123" y="663"/>
                </a:lnTo>
                <a:lnTo>
                  <a:pt x="122" y="651"/>
                </a:lnTo>
                <a:lnTo>
                  <a:pt x="121" y="640"/>
                </a:lnTo>
                <a:lnTo>
                  <a:pt x="121" y="628"/>
                </a:lnTo>
                <a:lnTo>
                  <a:pt x="126" y="623"/>
                </a:lnTo>
                <a:lnTo>
                  <a:pt x="130" y="617"/>
                </a:lnTo>
                <a:lnTo>
                  <a:pt x="133" y="612"/>
                </a:lnTo>
                <a:lnTo>
                  <a:pt x="134" y="607"/>
                </a:lnTo>
                <a:lnTo>
                  <a:pt x="136" y="595"/>
                </a:lnTo>
                <a:lnTo>
                  <a:pt x="139" y="581"/>
                </a:lnTo>
                <a:lnTo>
                  <a:pt x="127" y="576"/>
                </a:lnTo>
                <a:lnTo>
                  <a:pt x="119" y="572"/>
                </a:lnTo>
                <a:lnTo>
                  <a:pt x="114" y="568"/>
                </a:lnTo>
                <a:lnTo>
                  <a:pt x="109" y="564"/>
                </a:lnTo>
                <a:lnTo>
                  <a:pt x="105" y="559"/>
                </a:lnTo>
                <a:lnTo>
                  <a:pt x="103" y="552"/>
                </a:lnTo>
                <a:lnTo>
                  <a:pt x="100" y="543"/>
                </a:lnTo>
                <a:lnTo>
                  <a:pt x="97" y="532"/>
                </a:lnTo>
                <a:lnTo>
                  <a:pt x="94" y="504"/>
                </a:lnTo>
                <a:lnTo>
                  <a:pt x="90" y="478"/>
                </a:lnTo>
                <a:lnTo>
                  <a:pt x="86" y="449"/>
                </a:lnTo>
                <a:lnTo>
                  <a:pt x="83" y="407"/>
                </a:lnTo>
                <a:lnTo>
                  <a:pt x="89" y="397"/>
                </a:lnTo>
                <a:lnTo>
                  <a:pt x="95" y="387"/>
                </a:lnTo>
                <a:lnTo>
                  <a:pt x="101" y="377"/>
                </a:lnTo>
                <a:lnTo>
                  <a:pt x="109" y="367"/>
                </a:lnTo>
                <a:lnTo>
                  <a:pt x="131" y="360"/>
                </a:lnTo>
                <a:lnTo>
                  <a:pt x="150" y="352"/>
                </a:lnTo>
                <a:lnTo>
                  <a:pt x="157" y="348"/>
                </a:lnTo>
                <a:lnTo>
                  <a:pt x="164" y="344"/>
                </a:lnTo>
                <a:lnTo>
                  <a:pt x="170" y="339"/>
                </a:lnTo>
                <a:lnTo>
                  <a:pt x="175" y="334"/>
                </a:lnTo>
                <a:lnTo>
                  <a:pt x="179" y="329"/>
                </a:lnTo>
                <a:lnTo>
                  <a:pt x="183" y="322"/>
                </a:lnTo>
                <a:lnTo>
                  <a:pt x="186" y="315"/>
                </a:lnTo>
                <a:lnTo>
                  <a:pt x="188" y="307"/>
                </a:lnTo>
                <a:lnTo>
                  <a:pt x="191" y="288"/>
                </a:lnTo>
                <a:lnTo>
                  <a:pt x="194" y="265"/>
                </a:lnTo>
                <a:lnTo>
                  <a:pt x="200" y="251"/>
                </a:lnTo>
                <a:lnTo>
                  <a:pt x="204" y="236"/>
                </a:lnTo>
                <a:lnTo>
                  <a:pt x="207" y="222"/>
                </a:lnTo>
                <a:lnTo>
                  <a:pt x="210" y="207"/>
                </a:lnTo>
                <a:lnTo>
                  <a:pt x="198" y="206"/>
                </a:lnTo>
                <a:lnTo>
                  <a:pt x="185" y="206"/>
                </a:lnTo>
                <a:lnTo>
                  <a:pt x="187" y="194"/>
                </a:lnTo>
                <a:lnTo>
                  <a:pt x="188" y="188"/>
                </a:lnTo>
                <a:lnTo>
                  <a:pt x="189" y="187"/>
                </a:lnTo>
                <a:lnTo>
                  <a:pt x="190" y="187"/>
                </a:lnTo>
                <a:lnTo>
                  <a:pt x="191" y="188"/>
                </a:lnTo>
                <a:lnTo>
                  <a:pt x="207" y="188"/>
                </a:lnTo>
                <a:lnTo>
                  <a:pt x="224" y="187"/>
                </a:lnTo>
                <a:lnTo>
                  <a:pt x="240" y="187"/>
                </a:lnTo>
                <a:lnTo>
                  <a:pt x="257" y="187"/>
                </a:lnTo>
                <a:lnTo>
                  <a:pt x="291" y="167"/>
                </a:lnTo>
                <a:lnTo>
                  <a:pt x="314" y="152"/>
                </a:lnTo>
                <a:lnTo>
                  <a:pt x="334" y="138"/>
                </a:lnTo>
                <a:lnTo>
                  <a:pt x="360" y="116"/>
                </a:lnTo>
                <a:lnTo>
                  <a:pt x="363" y="100"/>
                </a:lnTo>
                <a:lnTo>
                  <a:pt x="363" y="86"/>
                </a:lnTo>
                <a:lnTo>
                  <a:pt x="362" y="71"/>
                </a:lnTo>
                <a:lnTo>
                  <a:pt x="359" y="57"/>
                </a:lnTo>
                <a:lnTo>
                  <a:pt x="357" y="43"/>
                </a:lnTo>
                <a:lnTo>
                  <a:pt x="355" y="30"/>
                </a:lnTo>
                <a:lnTo>
                  <a:pt x="355" y="15"/>
                </a:lnTo>
                <a:lnTo>
                  <a:pt x="355" y="0"/>
                </a:lnTo>
                <a:lnTo>
                  <a:pt x="367" y="1"/>
                </a:lnTo>
                <a:lnTo>
                  <a:pt x="373" y="1"/>
                </a:lnTo>
                <a:lnTo>
                  <a:pt x="380" y="3"/>
                </a:lnTo>
                <a:lnTo>
                  <a:pt x="390" y="7"/>
                </a:lnTo>
                <a:lnTo>
                  <a:pt x="390" y="14"/>
                </a:lnTo>
                <a:lnTo>
                  <a:pt x="391" y="21"/>
                </a:lnTo>
                <a:lnTo>
                  <a:pt x="406" y="25"/>
                </a:lnTo>
                <a:lnTo>
                  <a:pt x="421" y="29"/>
                </a:lnTo>
                <a:lnTo>
                  <a:pt x="434" y="34"/>
                </a:lnTo>
                <a:lnTo>
                  <a:pt x="449" y="38"/>
                </a:lnTo>
                <a:lnTo>
                  <a:pt x="454" y="52"/>
                </a:lnTo>
                <a:lnTo>
                  <a:pt x="459" y="63"/>
                </a:lnTo>
                <a:lnTo>
                  <a:pt x="466" y="74"/>
                </a:lnTo>
                <a:lnTo>
                  <a:pt x="471" y="86"/>
                </a:lnTo>
                <a:lnTo>
                  <a:pt x="486" y="86"/>
                </a:lnTo>
                <a:lnTo>
                  <a:pt x="501" y="85"/>
                </a:lnTo>
                <a:lnTo>
                  <a:pt x="516" y="85"/>
                </a:lnTo>
                <a:lnTo>
                  <a:pt x="532" y="85"/>
                </a:lnTo>
                <a:lnTo>
                  <a:pt x="534" y="90"/>
                </a:lnTo>
                <a:lnTo>
                  <a:pt x="537" y="93"/>
                </a:lnTo>
                <a:lnTo>
                  <a:pt x="540" y="96"/>
                </a:lnTo>
                <a:lnTo>
                  <a:pt x="544" y="98"/>
                </a:lnTo>
                <a:lnTo>
                  <a:pt x="551" y="102"/>
                </a:lnTo>
                <a:lnTo>
                  <a:pt x="560" y="104"/>
                </a:lnTo>
                <a:lnTo>
                  <a:pt x="569" y="106"/>
                </a:lnTo>
                <a:lnTo>
                  <a:pt x="578" y="107"/>
                </a:lnTo>
                <a:lnTo>
                  <a:pt x="588" y="109"/>
                </a:lnTo>
                <a:lnTo>
                  <a:pt x="597" y="113"/>
                </a:lnTo>
                <a:lnTo>
                  <a:pt x="592" y="123"/>
                </a:lnTo>
                <a:lnTo>
                  <a:pt x="589" y="132"/>
                </a:lnTo>
                <a:lnTo>
                  <a:pt x="587" y="142"/>
                </a:lnTo>
                <a:lnTo>
                  <a:pt x="585" y="153"/>
                </a:lnTo>
                <a:lnTo>
                  <a:pt x="593" y="157"/>
                </a:lnTo>
                <a:lnTo>
                  <a:pt x="600" y="160"/>
                </a:lnTo>
                <a:lnTo>
                  <a:pt x="607" y="163"/>
                </a:lnTo>
                <a:lnTo>
                  <a:pt x="615" y="165"/>
                </a:lnTo>
                <a:lnTo>
                  <a:pt x="631" y="168"/>
                </a:lnTo>
                <a:lnTo>
                  <a:pt x="648" y="170"/>
                </a:lnTo>
                <a:lnTo>
                  <a:pt x="648" y="177"/>
                </a:lnTo>
                <a:lnTo>
                  <a:pt x="650" y="184"/>
                </a:lnTo>
                <a:lnTo>
                  <a:pt x="656" y="186"/>
                </a:lnTo>
                <a:lnTo>
                  <a:pt x="661" y="188"/>
                </a:lnTo>
                <a:lnTo>
                  <a:pt x="666" y="192"/>
                </a:lnTo>
                <a:lnTo>
                  <a:pt x="672" y="195"/>
                </a:lnTo>
                <a:lnTo>
                  <a:pt x="682" y="202"/>
                </a:lnTo>
                <a:lnTo>
                  <a:pt x="693" y="208"/>
                </a:lnTo>
                <a:lnTo>
                  <a:pt x="693" y="218"/>
                </a:lnTo>
                <a:lnTo>
                  <a:pt x="693" y="228"/>
                </a:lnTo>
                <a:lnTo>
                  <a:pt x="705" y="229"/>
                </a:lnTo>
                <a:lnTo>
                  <a:pt x="715" y="230"/>
                </a:lnTo>
                <a:lnTo>
                  <a:pt x="715" y="253"/>
                </a:lnTo>
                <a:lnTo>
                  <a:pt x="713" y="274"/>
                </a:lnTo>
                <a:lnTo>
                  <a:pt x="710" y="293"/>
                </a:lnTo>
                <a:lnTo>
                  <a:pt x="706" y="313"/>
                </a:lnTo>
                <a:lnTo>
                  <a:pt x="701" y="332"/>
                </a:lnTo>
                <a:lnTo>
                  <a:pt x="694" y="351"/>
                </a:lnTo>
                <a:lnTo>
                  <a:pt x="687" y="371"/>
                </a:lnTo>
                <a:lnTo>
                  <a:pt x="680" y="392"/>
                </a:lnTo>
                <a:lnTo>
                  <a:pt x="693" y="391"/>
                </a:lnTo>
                <a:lnTo>
                  <a:pt x="707" y="389"/>
                </a:lnTo>
                <a:lnTo>
                  <a:pt x="721" y="388"/>
                </a:lnTo>
                <a:lnTo>
                  <a:pt x="736" y="387"/>
                </a:lnTo>
                <a:lnTo>
                  <a:pt x="743" y="402"/>
                </a:lnTo>
                <a:lnTo>
                  <a:pt x="747" y="413"/>
                </a:lnTo>
                <a:lnTo>
                  <a:pt x="752" y="421"/>
                </a:lnTo>
                <a:lnTo>
                  <a:pt x="761" y="431"/>
                </a:lnTo>
                <a:lnTo>
                  <a:pt x="771" y="431"/>
                </a:lnTo>
                <a:lnTo>
                  <a:pt x="783" y="431"/>
                </a:lnTo>
                <a:lnTo>
                  <a:pt x="793" y="431"/>
                </a:lnTo>
                <a:lnTo>
                  <a:pt x="803" y="431"/>
                </a:lnTo>
                <a:lnTo>
                  <a:pt x="807" y="435"/>
                </a:lnTo>
                <a:lnTo>
                  <a:pt x="811" y="438"/>
                </a:lnTo>
                <a:lnTo>
                  <a:pt x="812" y="444"/>
                </a:lnTo>
                <a:lnTo>
                  <a:pt x="814" y="452"/>
                </a:lnTo>
                <a:lnTo>
                  <a:pt x="826" y="452"/>
                </a:lnTo>
                <a:lnTo>
                  <a:pt x="839" y="453"/>
                </a:lnTo>
                <a:lnTo>
                  <a:pt x="851" y="453"/>
                </a:lnTo>
                <a:lnTo>
                  <a:pt x="864" y="454"/>
                </a:lnTo>
                <a:lnTo>
                  <a:pt x="875" y="460"/>
                </a:lnTo>
                <a:lnTo>
                  <a:pt x="885" y="464"/>
                </a:lnTo>
                <a:lnTo>
                  <a:pt x="894" y="468"/>
                </a:lnTo>
                <a:lnTo>
                  <a:pt x="906" y="470"/>
                </a:lnTo>
                <a:lnTo>
                  <a:pt x="927" y="474"/>
                </a:lnTo>
                <a:lnTo>
                  <a:pt x="947" y="477"/>
                </a:lnTo>
                <a:lnTo>
                  <a:pt x="946" y="487"/>
                </a:lnTo>
                <a:lnTo>
                  <a:pt x="945" y="496"/>
                </a:lnTo>
                <a:lnTo>
                  <a:pt x="946" y="503"/>
                </a:lnTo>
                <a:lnTo>
                  <a:pt x="947" y="509"/>
                </a:lnTo>
                <a:lnTo>
                  <a:pt x="949" y="515"/>
                </a:lnTo>
                <a:lnTo>
                  <a:pt x="954" y="520"/>
                </a:lnTo>
                <a:lnTo>
                  <a:pt x="959" y="528"/>
                </a:lnTo>
                <a:lnTo>
                  <a:pt x="966" y="535"/>
                </a:lnTo>
                <a:lnTo>
                  <a:pt x="965" y="543"/>
                </a:lnTo>
                <a:lnTo>
                  <a:pt x="964" y="552"/>
                </a:lnTo>
                <a:lnTo>
                  <a:pt x="964" y="560"/>
                </a:lnTo>
                <a:lnTo>
                  <a:pt x="963" y="569"/>
                </a:lnTo>
                <a:lnTo>
                  <a:pt x="985" y="582"/>
                </a:lnTo>
                <a:lnTo>
                  <a:pt x="1006" y="592"/>
                </a:lnTo>
                <a:lnTo>
                  <a:pt x="1017" y="596"/>
                </a:lnTo>
                <a:lnTo>
                  <a:pt x="1028" y="600"/>
                </a:lnTo>
                <a:lnTo>
                  <a:pt x="1040" y="604"/>
                </a:lnTo>
                <a:lnTo>
                  <a:pt x="1052" y="608"/>
                </a:lnTo>
                <a:lnTo>
                  <a:pt x="1054" y="592"/>
                </a:lnTo>
                <a:lnTo>
                  <a:pt x="1057" y="580"/>
                </a:lnTo>
                <a:lnTo>
                  <a:pt x="1060" y="568"/>
                </a:lnTo>
                <a:lnTo>
                  <a:pt x="1065" y="559"/>
                </a:lnTo>
                <a:lnTo>
                  <a:pt x="1068" y="555"/>
                </a:lnTo>
                <a:lnTo>
                  <a:pt x="1071" y="550"/>
                </a:lnTo>
                <a:lnTo>
                  <a:pt x="1075" y="547"/>
                </a:lnTo>
                <a:lnTo>
                  <a:pt x="1079" y="544"/>
                </a:lnTo>
                <a:lnTo>
                  <a:pt x="1089" y="538"/>
                </a:lnTo>
                <a:lnTo>
                  <a:pt x="1102" y="533"/>
                </a:lnTo>
                <a:lnTo>
                  <a:pt x="1106" y="527"/>
                </a:lnTo>
                <a:lnTo>
                  <a:pt x="1110" y="520"/>
                </a:lnTo>
                <a:lnTo>
                  <a:pt x="1114" y="515"/>
                </a:lnTo>
                <a:lnTo>
                  <a:pt x="1121" y="511"/>
                </a:lnTo>
                <a:lnTo>
                  <a:pt x="1127" y="508"/>
                </a:lnTo>
                <a:lnTo>
                  <a:pt x="1134" y="505"/>
                </a:lnTo>
                <a:lnTo>
                  <a:pt x="1142" y="503"/>
                </a:lnTo>
                <a:lnTo>
                  <a:pt x="1150" y="502"/>
                </a:lnTo>
                <a:lnTo>
                  <a:pt x="1166" y="500"/>
                </a:lnTo>
                <a:lnTo>
                  <a:pt x="1184" y="499"/>
                </a:lnTo>
                <a:lnTo>
                  <a:pt x="1199" y="499"/>
                </a:lnTo>
                <a:lnTo>
                  <a:pt x="1215" y="499"/>
                </a:lnTo>
                <a:lnTo>
                  <a:pt x="1253" y="517"/>
                </a:lnTo>
                <a:lnTo>
                  <a:pt x="1276" y="528"/>
                </a:lnTo>
                <a:lnTo>
                  <a:pt x="1292" y="534"/>
                </a:lnTo>
                <a:lnTo>
                  <a:pt x="1309" y="540"/>
                </a:lnTo>
                <a:lnTo>
                  <a:pt x="1313" y="549"/>
                </a:lnTo>
                <a:lnTo>
                  <a:pt x="1319" y="559"/>
                </a:lnTo>
                <a:lnTo>
                  <a:pt x="1328" y="572"/>
                </a:lnTo>
                <a:lnTo>
                  <a:pt x="1348" y="595"/>
                </a:lnTo>
                <a:lnTo>
                  <a:pt x="1374" y="594"/>
                </a:lnTo>
                <a:lnTo>
                  <a:pt x="1401" y="594"/>
                </a:lnTo>
                <a:lnTo>
                  <a:pt x="1427" y="594"/>
                </a:lnTo>
                <a:lnTo>
                  <a:pt x="1454" y="594"/>
                </a:lnTo>
                <a:lnTo>
                  <a:pt x="1474" y="599"/>
                </a:lnTo>
                <a:lnTo>
                  <a:pt x="1493" y="603"/>
                </a:lnTo>
                <a:lnTo>
                  <a:pt x="1511" y="605"/>
                </a:lnTo>
                <a:lnTo>
                  <a:pt x="1531" y="608"/>
                </a:lnTo>
                <a:lnTo>
                  <a:pt x="1550" y="610"/>
                </a:lnTo>
                <a:lnTo>
                  <a:pt x="1569" y="613"/>
                </a:lnTo>
                <a:lnTo>
                  <a:pt x="1587" y="617"/>
                </a:lnTo>
                <a:lnTo>
                  <a:pt x="1605" y="623"/>
                </a:lnTo>
                <a:lnTo>
                  <a:pt x="1602" y="633"/>
                </a:lnTo>
                <a:lnTo>
                  <a:pt x="1600" y="644"/>
                </a:lnTo>
                <a:lnTo>
                  <a:pt x="1607" y="650"/>
                </a:lnTo>
                <a:lnTo>
                  <a:pt x="1616" y="657"/>
                </a:lnTo>
                <a:lnTo>
                  <a:pt x="1608" y="669"/>
                </a:lnTo>
                <a:lnTo>
                  <a:pt x="1601" y="684"/>
                </a:lnTo>
                <a:lnTo>
                  <a:pt x="1606" y="689"/>
                </a:lnTo>
                <a:lnTo>
                  <a:pt x="1613" y="693"/>
                </a:lnTo>
                <a:lnTo>
                  <a:pt x="1620" y="695"/>
                </a:lnTo>
                <a:lnTo>
                  <a:pt x="1629" y="696"/>
                </a:lnTo>
                <a:lnTo>
                  <a:pt x="1645" y="697"/>
                </a:lnTo>
                <a:lnTo>
                  <a:pt x="1662" y="697"/>
                </a:lnTo>
                <a:lnTo>
                  <a:pt x="1662" y="700"/>
                </a:lnTo>
                <a:lnTo>
                  <a:pt x="1663" y="704"/>
                </a:lnTo>
                <a:lnTo>
                  <a:pt x="1657" y="709"/>
                </a:lnTo>
                <a:lnTo>
                  <a:pt x="1655" y="714"/>
                </a:lnTo>
                <a:lnTo>
                  <a:pt x="1654" y="719"/>
                </a:lnTo>
                <a:lnTo>
                  <a:pt x="1651" y="727"/>
                </a:lnTo>
                <a:lnTo>
                  <a:pt x="1642" y="727"/>
                </a:lnTo>
                <a:lnTo>
                  <a:pt x="1632" y="728"/>
                </a:lnTo>
                <a:lnTo>
                  <a:pt x="1622" y="728"/>
                </a:lnTo>
                <a:lnTo>
                  <a:pt x="1613" y="729"/>
                </a:lnTo>
                <a:lnTo>
                  <a:pt x="1610" y="738"/>
                </a:lnTo>
                <a:lnTo>
                  <a:pt x="1607" y="750"/>
                </a:lnTo>
                <a:lnTo>
                  <a:pt x="1604" y="762"/>
                </a:lnTo>
                <a:lnTo>
                  <a:pt x="1602" y="776"/>
                </a:lnTo>
                <a:lnTo>
                  <a:pt x="1600" y="797"/>
                </a:lnTo>
                <a:lnTo>
                  <a:pt x="1598" y="807"/>
                </a:lnTo>
                <a:lnTo>
                  <a:pt x="1594" y="796"/>
                </a:lnTo>
                <a:lnTo>
                  <a:pt x="1592" y="788"/>
                </a:lnTo>
                <a:lnTo>
                  <a:pt x="1585" y="788"/>
                </a:lnTo>
                <a:lnTo>
                  <a:pt x="1579" y="789"/>
                </a:lnTo>
                <a:lnTo>
                  <a:pt x="1574" y="790"/>
                </a:lnTo>
                <a:lnTo>
                  <a:pt x="1570" y="792"/>
                </a:lnTo>
                <a:lnTo>
                  <a:pt x="1566" y="794"/>
                </a:lnTo>
                <a:lnTo>
                  <a:pt x="1563" y="796"/>
                </a:lnTo>
                <a:lnTo>
                  <a:pt x="1561" y="799"/>
                </a:lnTo>
                <a:lnTo>
                  <a:pt x="1559" y="804"/>
                </a:lnTo>
                <a:lnTo>
                  <a:pt x="1556" y="812"/>
                </a:lnTo>
                <a:lnTo>
                  <a:pt x="1555" y="821"/>
                </a:lnTo>
                <a:lnTo>
                  <a:pt x="1555" y="832"/>
                </a:lnTo>
                <a:lnTo>
                  <a:pt x="1554" y="843"/>
                </a:lnTo>
                <a:lnTo>
                  <a:pt x="1529" y="850"/>
                </a:lnTo>
                <a:lnTo>
                  <a:pt x="1508" y="856"/>
                </a:lnTo>
                <a:lnTo>
                  <a:pt x="1503" y="860"/>
                </a:lnTo>
                <a:lnTo>
                  <a:pt x="1499" y="862"/>
                </a:lnTo>
                <a:lnTo>
                  <a:pt x="1495" y="865"/>
                </a:lnTo>
                <a:lnTo>
                  <a:pt x="1492" y="869"/>
                </a:lnTo>
                <a:lnTo>
                  <a:pt x="1489" y="873"/>
                </a:lnTo>
                <a:lnTo>
                  <a:pt x="1486" y="878"/>
                </a:lnTo>
                <a:lnTo>
                  <a:pt x="1483" y="883"/>
                </a:lnTo>
                <a:lnTo>
                  <a:pt x="1482" y="891"/>
                </a:lnTo>
                <a:lnTo>
                  <a:pt x="1488" y="891"/>
                </a:lnTo>
                <a:lnTo>
                  <a:pt x="1494" y="891"/>
                </a:lnTo>
                <a:lnTo>
                  <a:pt x="1488" y="899"/>
                </a:lnTo>
                <a:lnTo>
                  <a:pt x="1479" y="906"/>
                </a:lnTo>
                <a:lnTo>
                  <a:pt x="1471" y="914"/>
                </a:lnTo>
                <a:lnTo>
                  <a:pt x="1462" y="921"/>
                </a:lnTo>
                <a:lnTo>
                  <a:pt x="1442" y="933"/>
                </a:lnTo>
                <a:lnTo>
                  <a:pt x="1422" y="943"/>
                </a:lnTo>
                <a:lnTo>
                  <a:pt x="1417" y="955"/>
                </a:lnTo>
                <a:lnTo>
                  <a:pt x="1412" y="965"/>
                </a:lnTo>
                <a:lnTo>
                  <a:pt x="1407" y="974"/>
                </a:lnTo>
                <a:lnTo>
                  <a:pt x="1401" y="981"/>
                </a:lnTo>
                <a:lnTo>
                  <a:pt x="1394" y="987"/>
                </a:lnTo>
                <a:lnTo>
                  <a:pt x="1386" y="993"/>
                </a:lnTo>
                <a:lnTo>
                  <a:pt x="1377" y="1001"/>
                </a:lnTo>
                <a:lnTo>
                  <a:pt x="1366" y="1009"/>
                </a:lnTo>
                <a:lnTo>
                  <a:pt x="1366" y="1017"/>
                </a:lnTo>
                <a:lnTo>
                  <a:pt x="1367" y="1027"/>
                </a:lnTo>
                <a:lnTo>
                  <a:pt x="1375" y="1031"/>
                </a:lnTo>
                <a:lnTo>
                  <a:pt x="1383" y="1035"/>
                </a:lnTo>
                <a:lnTo>
                  <a:pt x="1385" y="1041"/>
                </a:lnTo>
                <a:lnTo>
                  <a:pt x="1387" y="1047"/>
                </a:lnTo>
                <a:lnTo>
                  <a:pt x="1390" y="1051"/>
                </a:lnTo>
                <a:lnTo>
                  <a:pt x="1393" y="1056"/>
                </a:lnTo>
                <a:lnTo>
                  <a:pt x="1402" y="1062"/>
                </a:lnTo>
                <a:lnTo>
                  <a:pt x="1411" y="1066"/>
                </a:lnTo>
                <a:lnTo>
                  <a:pt x="1420" y="1071"/>
                </a:lnTo>
                <a:lnTo>
                  <a:pt x="1430" y="1077"/>
                </a:lnTo>
                <a:lnTo>
                  <a:pt x="1434" y="1081"/>
                </a:lnTo>
                <a:lnTo>
                  <a:pt x="1438" y="1086"/>
                </a:lnTo>
                <a:lnTo>
                  <a:pt x="1441" y="1091"/>
                </a:lnTo>
                <a:lnTo>
                  <a:pt x="1444" y="1097"/>
                </a:lnTo>
                <a:lnTo>
                  <a:pt x="1449" y="1097"/>
                </a:lnTo>
                <a:lnTo>
                  <a:pt x="1455" y="1098"/>
                </a:lnTo>
                <a:lnTo>
                  <a:pt x="1459" y="1113"/>
                </a:lnTo>
                <a:lnTo>
                  <a:pt x="1463" y="1126"/>
                </a:lnTo>
                <a:lnTo>
                  <a:pt x="1469" y="1140"/>
                </a:lnTo>
                <a:lnTo>
                  <a:pt x="1476" y="1153"/>
                </a:lnTo>
                <a:lnTo>
                  <a:pt x="1485" y="1165"/>
                </a:lnTo>
                <a:lnTo>
                  <a:pt x="1493" y="1176"/>
                </a:lnTo>
                <a:lnTo>
                  <a:pt x="1503" y="1186"/>
                </a:lnTo>
                <a:lnTo>
                  <a:pt x="1515" y="1195"/>
                </a:lnTo>
                <a:lnTo>
                  <a:pt x="1510" y="1207"/>
                </a:lnTo>
                <a:lnTo>
                  <a:pt x="1507" y="1217"/>
                </a:lnTo>
                <a:lnTo>
                  <a:pt x="1502" y="1228"/>
                </a:lnTo>
                <a:lnTo>
                  <a:pt x="1495" y="1238"/>
                </a:lnTo>
                <a:lnTo>
                  <a:pt x="1502" y="1248"/>
                </a:lnTo>
                <a:lnTo>
                  <a:pt x="1506" y="1254"/>
                </a:lnTo>
                <a:lnTo>
                  <a:pt x="1509" y="1262"/>
                </a:lnTo>
                <a:lnTo>
                  <a:pt x="1513" y="1273"/>
                </a:lnTo>
                <a:lnTo>
                  <a:pt x="1530" y="1292"/>
                </a:lnTo>
                <a:lnTo>
                  <a:pt x="1547" y="1311"/>
                </a:lnTo>
                <a:lnTo>
                  <a:pt x="1560" y="1328"/>
                </a:lnTo>
                <a:lnTo>
                  <a:pt x="1573" y="1347"/>
                </a:lnTo>
                <a:lnTo>
                  <a:pt x="1578" y="1356"/>
                </a:lnTo>
                <a:lnTo>
                  <a:pt x="1583" y="1366"/>
                </a:lnTo>
                <a:lnTo>
                  <a:pt x="1588" y="1376"/>
                </a:lnTo>
                <a:lnTo>
                  <a:pt x="1591" y="1387"/>
                </a:lnTo>
                <a:lnTo>
                  <a:pt x="1595" y="1397"/>
                </a:lnTo>
                <a:lnTo>
                  <a:pt x="1599" y="1409"/>
                </a:lnTo>
                <a:lnTo>
                  <a:pt x="1602" y="1421"/>
                </a:lnTo>
                <a:lnTo>
                  <a:pt x="1604" y="1434"/>
                </a:lnTo>
                <a:lnTo>
                  <a:pt x="1609" y="1439"/>
                </a:lnTo>
                <a:lnTo>
                  <a:pt x="1615" y="1445"/>
                </a:lnTo>
                <a:lnTo>
                  <a:pt x="1601" y="1456"/>
                </a:lnTo>
                <a:lnTo>
                  <a:pt x="1587" y="1468"/>
                </a:lnTo>
                <a:lnTo>
                  <a:pt x="1587" y="1478"/>
                </a:lnTo>
                <a:lnTo>
                  <a:pt x="1587" y="1487"/>
                </a:lnTo>
                <a:lnTo>
                  <a:pt x="1587" y="1496"/>
                </a:lnTo>
                <a:lnTo>
                  <a:pt x="1587" y="1506"/>
                </a:lnTo>
                <a:lnTo>
                  <a:pt x="1596" y="1513"/>
                </a:lnTo>
                <a:lnTo>
                  <a:pt x="1607" y="1520"/>
                </a:lnTo>
                <a:lnTo>
                  <a:pt x="1607" y="1528"/>
                </a:lnTo>
                <a:lnTo>
                  <a:pt x="1607" y="1536"/>
                </a:lnTo>
                <a:lnTo>
                  <a:pt x="1607" y="1544"/>
                </a:lnTo>
                <a:lnTo>
                  <a:pt x="1608" y="1552"/>
                </a:lnTo>
                <a:lnTo>
                  <a:pt x="1602" y="1559"/>
                </a:lnTo>
                <a:lnTo>
                  <a:pt x="1596" y="1564"/>
                </a:lnTo>
                <a:lnTo>
                  <a:pt x="1593" y="1570"/>
                </a:lnTo>
                <a:lnTo>
                  <a:pt x="1589" y="1575"/>
                </a:lnTo>
                <a:lnTo>
                  <a:pt x="1584" y="1588"/>
                </a:lnTo>
                <a:lnTo>
                  <a:pt x="1578" y="1602"/>
                </a:lnTo>
                <a:lnTo>
                  <a:pt x="1607" y="1601"/>
                </a:lnTo>
                <a:lnTo>
                  <a:pt x="1635" y="1601"/>
                </a:lnTo>
                <a:lnTo>
                  <a:pt x="1648" y="1601"/>
                </a:lnTo>
                <a:lnTo>
                  <a:pt x="1662" y="1602"/>
                </a:lnTo>
                <a:lnTo>
                  <a:pt x="1676" y="1605"/>
                </a:lnTo>
                <a:lnTo>
                  <a:pt x="1691" y="1608"/>
                </a:lnTo>
                <a:lnTo>
                  <a:pt x="1691" y="1611"/>
                </a:lnTo>
                <a:lnTo>
                  <a:pt x="1691" y="1613"/>
                </a:lnTo>
                <a:lnTo>
                  <a:pt x="1701" y="1613"/>
                </a:lnTo>
                <a:lnTo>
                  <a:pt x="1711" y="1613"/>
                </a:lnTo>
                <a:lnTo>
                  <a:pt x="1721" y="1613"/>
                </a:lnTo>
                <a:lnTo>
                  <a:pt x="1730" y="1613"/>
                </a:lnTo>
                <a:lnTo>
                  <a:pt x="1730" y="1635"/>
                </a:lnTo>
                <a:lnTo>
                  <a:pt x="1730" y="1658"/>
                </a:lnTo>
                <a:lnTo>
                  <a:pt x="1730" y="1681"/>
                </a:lnTo>
                <a:lnTo>
                  <a:pt x="1730" y="1704"/>
                </a:lnTo>
                <a:lnTo>
                  <a:pt x="1728" y="1708"/>
                </a:lnTo>
                <a:lnTo>
                  <a:pt x="1726" y="1712"/>
                </a:lnTo>
                <a:lnTo>
                  <a:pt x="1764" y="1715"/>
                </a:lnTo>
                <a:lnTo>
                  <a:pt x="1787" y="1717"/>
                </a:lnTo>
                <a:lnTo>
                  <a:pt x="1801" y="1721"/>
                </a:lnTo>
                <a:lnTo>
                  <a:pt x="1814" y="1725"/>
                </a:lnTo>
                <a:lnTo>
                  <a:pt x="1814" y="1736"/>
                </a:lnTo>
                <a:lnTo>
                  <a:pt x="1814" y="1747"/>
                </a:lnTo>
                <a:lnTo>
                  <a:pt x="1814" y="1760"/>
                </a:lnTo>
                <a:lnTo>
                  <a:pt x="1814" y="1772"/>
                </a:lnTo>
                <a:lnTo>
                  <a:pt x="1810" y="1772"/>
                </a:lnTo>
                <a:lnTo>
                  <a:pt x="1807" y="1772"/>
                </a:lnTo>
                <a:lnTo>
                  <a:pt x="1807" y="1799"/>
                </a:lnTo>
                <a:lnTo>
                  <a:pt x="1807" y="1827"/>
                </a:lnTo>
                <a:lnTo>
                  <a:pt x="1807" y="1855"/>
                </a:lnTo>
                <a:lnTo>
                  <a:pt x="1807" y="1883"/>
                </a:lnTo>
                <a:lnTo>
                  <a:pt x="1802" y="1892"/>
                </a:lnTo>
                <a:lnTo>
                  <a:pt x="1798" y="1900"/>
                </a:lnTo>
                <a:lnTo>
                  <a:pt x="1795" y="1907"/>
                </a:lnTo>
                <a:lnTo>
                  <a:pt x="1792" y="1916"/>
                </a:lnTo>
                <a:lnTo>
                  <a:pt x="1789" y="1932"/>
                </a:lnTo>
                <a:lnTo>
                  <a:pt x="1786" y="1951"/>
                </a:lnTo>
                <a:lnTo>
                  <a:pt x="1783" y="1977"/>
                </a:lnTo>
                <a:lnTo>
                  <a:pt x="1780" y="2004"/>
                </a:lnTo>
                <a:lnTo>
                  <a:pt x="1778" y="2030"/>
                </a:lnTo>
                <a:lnTo>
                  <a:pt x="1775" y="2056"/>
                </a:lnTo>
                <a:lnTo>
                  <a:pt x="1773" y="2062"/>
                </a:lnTo>
                <a:lnTo>
                  <a:pt x="1771" y="2068"/>
                </a:lnTo>
                <a:lnTo>
                  <a:pt x="1741" y="2065"/>
                </a:lnTo>
                <a:lnTo>
                  <a:pt x="1718" y="2062"/>
                </a:lnTo>
                <a:lnTo>
                  <a:pt x="1698" y="2059"/>
                </a:lnTo>
                <a:lnTo>
                  <a:pt x="1683" y="2058"/>
                </a:lnTo>
                <a:lnTo>
                  <a:pt x="1667" y="2056"/>
                </a:lnTo>
                <a:lnTo>
                  <a:pt x="1650" y="2055"/>
                </a:lnTo>
                <a:lnTo>
                  <a:pt x="1630" y="2053"/>
                </a:lnTo>
                <a:lnTo>
                  <a:pt x="1605" y="2051"/>
                </a:lnTo>
                <a:lnTo>
                  <a:pt x="1600" y="2061"/>
                </a:lnTo>
                <a:lnTo>
                  <a:pt x="1594" y="2070"/>
                </a:lnTo>
                <a:lnTo>
                  <a:pt x="1589" y="2080"/>
                </a:lnTo>
                <a:lnTo>
                  <a:pt x="1584" y="2090"/>
                </a:lnTo>
                <a:lnTo>
                  <a:pt x="1574" y="2089"/>
                </a:lnTo>
                <a:lnTo>
                  <a:pt x="1564" y="2087"/>
                </a:lnTo>
                <a:lnTo>
                  <a:pt x="1555" y="2086"/>
                </a:lnTo>
                <a:lnTo>
                  <a:pt x="1546" y="2085"/>
                </a:lnTo>
                <a:lnTo>
                  <a:pt x="1545" y="2081"/>
                </a:lnTo>
                <a:lnTo>
                  <a:pt x="1543" y="2077"/>
                </a:lnTo>
                <a:lnTo>
                  <a:pt x="1539" y="2074"/>
                </a:lnTo>
                <a:lnTo>
                  <a:pt x="1536" y="2071"/>
                </a:lnTo>
                <a:lnTo>
                  <a:pt x="1529" y="2067"/>
                </a:lnTo>
                <a:lnTo>
                  <a:pt x="1520" y="2063"/>
                </a:lnTo>
                <a:lnTo>
                  <a:pt x="1510" y="2060"/>
                </a:lnTo>
                <a:lnTo>
                  <a:pt x="1501" y="2058"/>
                </a:lnTo>
                <a:lnTo>
                  <a:pt x="1492" y="2056"/>
                </a:lnTo>
                <a:lnTo>
                  <a:pt x="1483" y="2056"/>
                </a:lnTo>
                <a:lnTo>
                  <a:pt x="1481" y="2068"/>
                </a:lnTo>
                <a:lnTo>
                  <a:pt x="1477" y="2078"/>
                </a:lnTo>
                <a:lnTo>
                  <a:pt x="1472" y="2088"/>
                </a:lnTo>
                <a:lnTo>
                  <a:pt x="1464" y="2098"/>
                </a:lnTo>
                <a:lnTo>
                  <a:pt x="1455" y="2097"/>
                </a:lnTo>
                <a:lnTo>
                  <a:pt x="1447" y="2094"/>
                </a:lnTo>
                <a:lnTo>
                  <a:pt x="1440" y="2090"/>
                </a:lnTo>
                <a:lnTo>
                  <a:pt x="1433" y="2084"/>
                </a:lnTo>
                <a:lnTo>
                  <a:pt x="1426" y="2077"/>
                </a:lnTo>
                <a:lnTo>
                  <a:pt x="1421" y="2070"/>
                </a:lnTo>
                <a:lnTo>
                  <a:pt x="1417" y="2063"/>
                </a:lnTo>
                <a:lnTo>
                  <a:pt x="1413" y="2056"/>
                </a:lnTo>
                <a:close/>
              </a:path>
            </a:pathLst>
          </a:custGeom>
          <a:solidFill>
            <a:srgbClr val="62E13F"/>
          </a:solidFill>
          <a:ln w="12700" cap="flat" cmpd="sng" algn="ctr">
            <a:solidFill>
              <a:srgbClr val="808080">
                <a:lumMod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>
            <a:glow rad="38100">
              <a:schemeClr val="accent1">
                <a:lumMod val="100000"/>
              </a:schemeClr>
            </a:glow>
          </a:effectLst>
          <a:scene3d>
            <a:camera prst="orthographicFront"/>
            <a:lightRig rig="threePt" dir="t"/>
          </a:scene3d>
          <a:sp3d>
            <a:bevelT w="0" h="0"/>
          </a:sp3d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9" name="Freeform 270">
            <a:extLst>
              <a:ext uri="{FF2B5EF4-FFF2-40B4-BE49-F238E27FC236}">
                <a16:creationId xmlns:a16="http://schemas.microsoft.com/office/drawing/2014/main" id="{20320057-0448-4A9E-AB59-B6D52ABD3F9F}"/>
              </a:ext>
            </a:extLst>
          </p:cNvPr>
          <p:cNvSpPr>
            <a:spLocks/>
          </p:cNvSpPr>
          <p:nvPr/>
        </p:nvSpPr>
        <p:spPr bwMode="auto">
          <a:xfrm>
            <a:off x="9207226" y="4209726"/>
            <a:ext cx="776264" cy="622802"/>
          </a:xfrm>
          <a:custGeom>
            <a:avLst/>
            <a:gdLst>
              <a:gd name="T0" fmla="*/ 2147483646 w 1912"/>
              <a:gd name="T1" fmla="*/ 2147483646 h 1529"/>
              <a:gd name="T2" fmla="*/ 2147483646 w 1912"/>
              <a:gd name="T3" fmla="*/ 2147483646 h 1529"/>
              <a:gd name="T4" fmla="*/ 2147483646 w 1912"/>
              <a:gd name="T5" fmla="*/ 2147483646 h 1529"/>
              <a:gd name="T6" fmla="*/ 2147483646 w 1912"/>
              <a:gd name="T7" fmla="*/ 2147483646 h 1529"/>
              <a:gd name="T8" fmla="*/ 2147483646 w 1912"/>
              <a:gd name="T9" fmla="*/ 2147483646 h 1529"/>
              <a:gd name="T10" fmla="*/ 2147483646 w 1912"/>
              <a:gd name="T11" fmla="*/ 2147483646 h 1529"/>
              <a:gd name="T12" fmla="*/ 2147483646 w 1912"/>
              <a:gd name="T13" fmla="*/ 2147483646 h 1529"/>
              <a:gd name="T14" fmla="*/ 2147483646 w 1912"/>
              <a:gd name="T15" fmla="*/ 2147483646 h 1529"/>
              <a:gd name="T16" fmla="*/ 2147483646 w 1912"/>
              <a:gd name="T17" fmla="*/ 2147483646 h 1529"/>
              <a:gd name="T18" fmla="*/ 2147483646 w 1912"/>
              <a:gd name="T19" fmla="*/ 2147483646 h 1529"/>
              <a:gd name="T20" fmla="*/ 2147483646 w 1912"/>
              <a:gd name="T21" fmla="*/ 2147483646 h 1529"/>
              <a:gd name="T22" fmla="*/ 2147483646 w 1912"/>
              <a:gd name="T23" fmla="*/ 2147483646 h 1529"/>
              <a:gd name="T24" fmla="*/ 2147483646 w 1912"/>
              <a:gd name="T25" fmla="*/ 2147483646 h 1529"/>
              <a:gd name="T26" fmla="*/ 2147483646 w 1912"/>
              <a:gd name="T27" fmla="*/ 2147483646 h 1529"/>
              <a:gd name="T28" fmla="*/ 2147483646 w 1912"/>
              <a:gd name="T29" fmla="*/ 2147483646 h 1529"/>
              <a:gd name="T30" fmla="*/ 2147483646 w 1912"/>
              <a:gd name="T31" fmla="*/ 2147483646 h 1529"/>
              <a:gd name="T32" fmla="*/ 2147483646 w 1912"/>
              <a:gd name="T33" fmla="*/ 2147483646 h 1529"/>
              <a:gd name="T34" fmla="*/ 2147483646 w 1912"/>
              <a:gd name="T35" fmla="*/ 2147483646 h 1529"/>
              <a:gd name="T36" fmla="*/ 2147483646 w 1912"/>
              <a:gd name="T37" fmla="*/ 2147483646 h 1529"/>
              <a:gd name="T38" fmla="*/ 2147483646 w 1912"/>
              <a:gd name="T39" fmla="*/ 2147483646 h 1529"/>
              <a:gd name="T40" fmla="*/ 2147483646 w 1912"/>
              <a:gd name="T41" fmla="*/ 2147483646 h 1529"/>
              <a:gd name="T42" fmla="*/ 2147483646 w 1912"/>
              <a:gd name="T43" fmla="*/ 2147483646 h 1529"/>
              <a:gd name="T44" fmla="*/ 2147483646 w 1912"/>
              <a:gd name="T45" fmla="*/ 2147483646 h 1529"/>
              <a:gd name="T46" fmla="*/ 2147483646 w 1912"/>
              <a:gd name="T47" fmla="*/ 2147483646 h 1529"/>
              <a:gd name="T48" fmla="*/ 2147483646 w 1912"/>
              <a:gd name="T49" fmla="*/ 2147483646 h 1529"/>
              <a:gd name="T50" fmla="*/ 2147483646 w 1912"/>
              <a:gd name="T51" fmla="*/ 2147483646 h 1529"/>
              <a:gd name="T52" fmla="*/ 2147483646 w 1912"/>
              <a:gd name="T53" fmla="*/ 2147483646 h 1529"/>
              <a:gd name="T54" fmla="*/ 2147483646 w 1912"/>
              <a:gd name="T55" fmla="*/ 2147483646 h 1529"/>
              <a:gd name="T56" fmla="*/ 2147483646 w 1912"/>
              <a:gd name="T57" fmla="*/ 2147483646 h 1529"/>
              <a:gd name="T58" fmla="*/ 2147483646 w 1912"/>
              <a:gd name="T59" fmla="*/ 2147483646 h 1529"/>
              <a:gd name="T60" fmla="*/ 2147483646 w 1912"/>
              <a:gd name="T61" fmla="*/ 2147483646 h 1529"/>
              <a:gd name="T62" fmla="*/ 2147483646 w 1912"/>
              <a:gd name="T63" fmla="*/ 2147483646 h 1529"/>
              <a:gd name="T64" fmla="*/ 2147483646 w 1912"/>
              <a:gd name="T65" fmla="*/ 2147483646 h 1529"/>
              <a:gd name="T66" fmla="*/ 2147483646 w 1912"/>
              <a:gd name="T67" fmla="*/ 2147483646 h 1529"/>
              <a:gd name="T68" fmla="*/ 2147483646 w 1912"/>
              <a:gd name="T69" fmla="*/ 2147483646 h 1529"/>
              <a:gd name="T70" fmla="*/ 2147483646 w 1912"/>
              <a:gd name="T71" fmla="*/ 2147483646 h 1529"/>
              <a:gd name="T72" fmla="*/ 2147483646 w 1912"/>
              <a:gd name="T73" fmla="*/ 2147483646 h 1529"/>
              <a:gd name="T74" fmla="*/ 2147483646 w 1912"/>
              <a:gd name="T75" fmla="*/ 2147483646 h 1529"/>
              <a:gd name="T76" fmla="*/ 2147483646 w 1912"/>
              <a:gd name="T77" fmla="*/ 2147483646 h 1529"/>
              <a:gd name="T78" fmla="*/ 2147483646 w 1912"/>
              <a:gd name="T79" fmla="*/ 2147483646 h 1529"/>
              <a:gd name="T80" fmla="*/ 2147483646 w 1912"/>
              <a:gd name="T81" fmla="*/ 2147483646 h 1529"/>
              <a:gd name="T82" fmla="*/ 2147483646 w 1912"/>
              <a:gd name="T83" fmla="*/ 2147483646 h 1529"/>
              <a:gd name="T84" fmla="*/ 2147483646 w 1912"/>
              <a:gd name="T85" fmla="*/ 2147483646 h 1529"/>
              <a:gd name="T86" fmla="*/ 2147483646 w 1912"/>
              <a:gd name="T87" fmla="*/ 2147483646 h 1529"/>
              <a:gd name="T88" fmla="*/ 2147483646 w 1912"/>
              <a:gd name="T89" fmla="*/ 2147483646 h 1529"/>
              <a:gd name="T90" fmla="*/ 2147483646 w 1912"/>
              <a:gd name="T91" fmla="*/ 2147483646 h 1529"/>
              <a:gd name="T92" fmla="*/ 2147483646 w 1912"/>
              <a:gd name="T93" fmla="*/ 2147483646 h 1529"/>
              <a:gd name="T94" fmla="*/ 2147483646 w 1912"/>
              <a:gd name="T95" fmla="*/ 2147483646 h 1529"/>
              <a:gd name="T96" fmla="*/ 2147483646 w 1912"/>
              <a:gd name="T97" fmla="*/ 2147483646 h 1529"/>
              <a:gd name="T98" fmla="*/ 2147483646 w 1912"/>
              <a:gd name="T99" fmla="*/ 2147483646 h 1529"/>
              <a:gd name="T100" fmla="*/ 2147483646 w 1912"/>
              <a:gd name="T101" fmla="*/ 2147483646 h 1529"/>
              <a:gd name="T102" fmla="*/ 2147483646 w 1912"/>
              <a:gd name="T103" fmla="*/ 2147483646 h 1529"/>
              <a:gd name="T104" fmla="*/ 2147483646 w 1912"/>
              <a:gd name="T105" fmla="*/ 2147483646 h 1529"/>
              <a:gd name="T106" fmla="*/ 2147483646 w 1912"/>
              <a:gd name="T107" fmla="*/ 2147483646 h 1529"/>
              <a:gd name="T108" fmla="*/ 2147483646 w 1912"/>
              <a:gd name="T109" fmla="*/ 2147483646 h 1529"/>
              <a:gd name="T110" fmla="*/ 2147483646 w 1912"/>
              <a:gd name="T111" fmla="*/ 2147483646 h 1529"/>
              <a:gd name="T112" fmla="*/ 2147483646 w 1912"/>
              <a:gd name="T113" fmla="*/ 2147483646 h 1529"/>
              <a:gd name="T114" fmla="*/ 2147483646 w 1912"/>
              <a:gd name="T115" fmla="*/ 2147483646 h 1529"/>
              <a:gd name="T116" fmla="*/ 2147483646 w 1912"/>
              <a:gd name="T117" fmla="*/ 2147483646 h 1529"/>
              <a:gd name="T118" fmla="*/ 2147483646 w 1912"/>
              <a:gd name="T119" fmla="*/ 2147483646 h 1529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1912"/>
              <a:gd name="T181" fmla="*/ 0 h 1529"/>
              <a:gd name="T182" fmla="*/ 1912 w 1912"/>
              <a:gd name="T183" fmla="*/ 1529 h 1529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1912" h="1529">
                <a:moveTo>
                  <a:pt x="325" y="1453"/>
                </a:moveTo>
                <a:lnTo>
                  <a:pt x="340" y="1456"/>
                </a:lnTo>
                <a:lnTo>
                  <a:pt x="352" y="1460"/>
                </a:lnTo>
                <a:lnTo>
                  <a:pt x="365" y="1464"/>
                </a:lnTo>
                <a:lnTo>
                  <a:pt x="377" y="1468"/>
                </a:lnTo>
                <a:lnTo>
                  <a:pt x="390" y="1472"/>
                </a:lnTo>
                <a:lnTo>
                  <a:pt x="403" y="1476"/>
                </a:lnTo>
                <a:lnTo>
                  <a:pt x="416" y="1479"/>
                </a:lnTo>
                <a:lnTo>
                  <a:pt x="431" y="1480"/>
                </a:lnTo>
                <a:lnTo>
                  <a:pt x="434" y="1473"/>
                </a:lnTo>
                <a:lnTo>
                  <a:pt x="437" y="1467"/>
                </a:lnTo>
                <a:lnTo>
                  <a:pt x="443" y="1467"/>
                </a:lnTo>
                <a:lnTo>
                  <a:pt x="449" y="1465"/>
                </a:lnTo>
                <a:lnTo>
                  <a:pt x="453" y="1463"/>
                </a:lnTo>
                <a:lnTo>
                  <a:pt x="457" y="1460"/>
                </a:lnTo>
                <a:lnTo>
                  <a:pt x="463" y="1451"/>
                </a:lnTo>
                <a:lnTo>
                  <a:pt x="470" y="1442"/>
                </a:lnTo>
                <a:lnTo>
                  <a:pt x="483" y="1439"/>
                </a:lnTo>
                <a:lnTo>
                  <a:pt x="496" y="1435"/>
                </a:lnTo>
                <a:lnTo>
                  <a:pt x="509" y="1432"/>
                </a:lnTo>
                <a:lnTo>
                  <a:pt x="522" y="1430"/>
                </a:lnTo>
                <a:lnTo>
                  <a:pt x="525" y="1421"/>
                </a:lnTo>
                <a:lnTo>
                  <a:pt x="527" y="1414"/>
                </a:lnTo>
                <a:lnTo>
                  <a:pt x="530" y="1406"/>
                </a:lnTo>
                <a:lnTo>
                  <a:pt x="533" y="1393"/>
                </a:lnTo>
                <a:lnTo>
                  <a:pt x="541" y="1391"/>
                </a:lnTo>
                <a:lnTo>
                  <a:pt x="550" y="1390"/>
                </a:lnTo>
                <a:lnTo>
                  <a:pt x="558" y="1389"/>
                </a:lnTo>
                <a:lnTo>
                  <a:pt x="568" y="1388"/>
                </a:lnTo>
                <a:lnTo>
                  <a:pt x="569" y="1380"/>
                </a:lnTo>
                <a:lnTo>
                  <a:pt x="570" y="1373"/>
                </a:lnTo>
                <a:lnTo>
                  <a:pt x="578" y="1373"/>
                </a:lnTo>
                <a:lnTo>
                  <a:pt x="586" y="1371"/>
                </a:lnTo>
                <a:lnTo>
                  <a:pt x="595" y="1370"/>
                </a:lnTo>
                <a:lnTo>
                  <a:pt x="602" y="1369"/>
                </a:lnTo>
                <a:lnTo>
                  <a:pt x="602" y="1338"/>
                </a:lnTo>
                <a:lnTo>
                  <a:pt x="602" y="1307"/>
                </a:lnTo>
                <a:lnTo>
                  <a:pt x="602" y="1276"/>
                </a:lnTo>
                <a:lnTo>
                  <a:pt x="602" y="1245"/>
                </a:lnTo>
                <a:lnTo>
                  <a:pt x="589" y="1246"/>
                </a:lnTo>
                <a:lnTo>
                  <a:pt x="574" y="1248"/>
                </a:lnTo>
                <a:lnTo>
                  <a:pt x="560" y="1250"/>
                </a:lnTo>
                <a:lnTo>
                  <a:pt x="545" y="1254"/>
                </a:lnTo>
                <a:lnTo>
                  <a:pt x="530" y="1257"/>
                </a:lnTo>
                <a:lnTo>
                  <a:pt x="516" y="1261"/>
                </a:lnTo>
                <a:lnTo>
                  <a:pt x="501" y="1264"/>
                </a:lnTo>
                <a:lnTo>
                  <a:pt x="487" y="1266"/>
                </a:lnTo>
                <a:lnTo>
                  <a:pt x="483" y="1241"/>
                </a:lnTo>
                <a:lnTo>
                  <a:pt x="478" y="1216"/>
                </a:lnTo>
                <a:lnTo>
                  <a:pt x="473" y="1203"/>
                </a:lnTo>
                <a:lnTo>
                  <a:pt x="468" y="1191"/>
                </a:lnTo>
                <a:lnTo>
                  <a:pt x="463" y="1181"/>
                </a:lnTo>
                <a:lnTo>
                  <a:pt x="457" y="1171"/>
                </a:lnTo>
                <a:lnTo>
                  <a:pt x="442" y="1171"/>
                </a:lnTo>
                <a:lnTo>
                  <a:pt x="428" y="1172"/>
                </a:lnTo>
                <a:lnTo>
                  <a:pt x="412" y="1194"/>
                </a:lnTo>
                <a:lnTo>
                  <a:pt x="396" y="1215"/>
                </a:lnTo>
                <a:lnTo>
                  <a:pt x="380" y="1237"/>
                </a:lnTo>
                <a:lnTo>
                  <a:pt x="364" y="1258"/>
                </a:lnTo>
                <a:lnTo>
                  <a:pt x="358" y="1251"/>
                </a:lnTo>
                <a:lnTo>
                  <a:pt x="353" y="1243"/>
                </a:lnTo>
                <a:lnTo>
                  <a:pt x="348" y="1230"/>
                </a:lnTo>
                <a:lnTo>
                  <a:pt x="340" y="1208"/>
                </a:lnTo>
                <a:lnTo>
                  <a:pt x="329" y="1205"/>
                </a:lnTo>
                <a:lnTo>
                  <a:pt x="318" y="1202"/>
                </a:lnTo>
                <a:lnTo>
                  <a:pt x="322" y="1200"/>
                </a:lnTo>
                <a:lnTo>
                  <a:pt x="328" y="1198"/>
                </a:lnTo>
                <a:lnTo>
                  <a:pt x="329" y="1184"/>
                </a:lnTo>
                <a:lnTo>
                  <a:pt x="331" y="1170"/>
                </a:lnTo>
                <a:lnTo>
                  <a:pt x="336" y="1170"/>
                </a:lnTo>
                <a:lnTo>
                  <a:pt x="340" y="1170"/>
                </a:lnTo>
                <a:lnTo>
                  <a:pt x="339" y="1142"/>
                </a:lnTo>
                <a:lnTo>
                  <a:pt x="338" y="1114"/>
                </a:lnTo>
                <a:lnTo>
                  <a:pt x="338" y="1101"/>
                </a:lnTo>
                <a:lnTo>
                  <a:pt x="338" y="1086"/>
                </a:lnTo>
                <a:lnTo>
                  <a:pt x="339" y="1073"/>
                </a:lnTo>
                <a:lnTo>
                  <a:pt x="340" y="1058"/>
                </a:lnTo>
                <a:lnTo>
                  <a:pt x="344" y="1054"/>
                </a:lnTo>
                <a:lnTo>
                  <a:pt x="347" y="1050"/>
                </a:lnTo>
                <a:lnTo>
                  <a:pt x="349" y="1046"/>
                </a:lnTo>
                <a:lnTo>
                  <a:pt x="351" y="1042"/>
                </a:lnTo>
                <a:lnTo>
                  <a:pt x="353" y="1032"/>
                </a:lnTo>
                <a:lnTo>
                  <a:pt x="354" y="1024"/>
                </a:lnTo>
                <a:lnTo>
                  <a:pt x="352" y="1015"/>
                </a:lnTo>
                <a:lnTo>
                  <a:pt x="350" y="1005"/>
                </a:lnTo>
                <a:lnTo>
                  <a:pt x="346" y="996"/>
                </a:lnTo>
                <a:lnTo>
                  <a:pt x="341" y="987"/>
                </a:lnTo>
                <a:lnTo>
                  <a:pt x="314" y="950"/>
                </a:lnTo>
                <a:lnTo>
                  <a:pt x="291" y="918"/>
                </a:lnTo>
                <a:lnTo>
                  <a:pt x="291" y="896"/>
                </a:lnTo>
                <a:lnTo>
                  <a:pt x="290" y="878"/>
                </a:lnTo>
                <a:lnTo>
                  <a:pt x="288" y="869"/>
                </a:lnTo>
                <a:lnTo>
                  <a:pt x="284" y="862"/>
                </a:lnTo>
                <a:lnTo>
                  <a:pt x="281" y="859"/>
                </a:lnTo>
                <a:lnTo>
                  <a:pt x="276" y="855"/>
                </a:lnTo>
                <a:lnTo>
                  <a:pt x="272" y="853"/>
                </a:lnTo>
                <a:lnTo>
                  <a:pt x="267" y="850"/>
                </a:lnTo>
                <a:lnTo>
                  <a:pt x="262" y="839"/>
                </a:lnTo>
                <a:lnTo>
                  <a:pt x="256" y="830"/>
                </a:lnTo>
                <a:lnTo>
                  <a:pt x="249" y="829"/>
                </a:lnTo>
                <a:lnTo>
                  <a:pt x="244" y="828"/>
                </a:lnTo>
                <a:lnTo>
                  <a:pt x="241" y="821"/>
                </a:lnTo>
                <a:lnTo>
                  <a:pt x="239" y="814"/>
                </a:lnTo>
                <a:lnTo>
                  <a:pt x="229" y="816"/>
                </a:lnTo>
                <a:lnTo>
                  <a:pt x="218" y="816"/>
                </a:lnTo>
                <a:lnTo>
                  <a:pt x="208" y="818"/>
                </a:lnTo>
                <a:lnTo>
                  <a:pt x="199" y="820"/>
                </a:lnTo>
                <a:lnTo>
                  <a:pt x="190" y="822"/>
                </a:lnTo>
                <a:lnTo>
                  <a:pt x="182" y="825"/>
                </a:lnTo>
                <a:lnTo>
                  <a:pt x="174" y="828"/>
                </a:lnTo>
                <a:lnTo>
                  <a:pt x="167" y="832"/>
                </a:lnTo>
                <a:lnTo>
                  <a:pt x="160" y="837"/>
                </a:lnTo>
                <a:lnTo>
                  <a:pt x="154" y="844"/>
                </a:lnTo>
                <a:lnTo>
                  <a:pt x="149" y="850"/>
                </a:lnTo>
                <a:lnTo>
                  <a:pt x="144" y="856"/>
                </a:lnTo>
                <a:lnTo>
                  <a:pt x="139" y="864"/>
                </a:lnTo>
                <a:lnTo>
                  <a:pt x="134" y="873"/>
                </a:lnTo>
                <a:lnTo>
                  <a:pt x="131" y="882"/>
                </a:lnTo>
                <a:lnTo>
                  <a:pt x="128" y="891"/>
                </a:lnTo>
                <a:lnTo>
                  <a:pt x="118" y="891"/>
                </a:lnTo>
                <a:lnTo>
                  <a:pt x="107" y="891"/>
                </a:lnTo>
                <a:lnTo>
                  <a:pt x="98" y="892"/>
                </a:lnTo>
                <a:lnTo>
                  <a:pt x="88" y="892"/>
                </a:lnTo>
                <a:lnTo>
                  <a:pt x="80" y="877"/>
                </a:lnTo>
                <a:lnTo>
                  <a:pt x="74" y="864"/>
                </a:lnTo>
                <a:lnTo>
                  <a:pt x="72" y="858"/>
                </a:lnTo>
                <a:lnTo>
                  <a:pt x="69" y="852"/>
                </a:lnTo>
                <a:lnTo>
                  <a:pt x="68" y="845"/>
                </a:lnTo>
                <a:lnTo>
                  <a:pt x="66" y="836"/>
                </a:lnTo>
                <a:lnTo>
                  <a:pt x="73" y="835"/>
                </a:lnTo>
                <a:lnTo>
                  <a:pt x="80" y="835"/>
                </a:lnTo>
                <a:lnTo>
                  <a:pt x="77" y="829"/>
                </a:lnTo>
                <a:lnTo>
                  <a:pt x="74" y="824"/>
                </a:lnTo>
                <a:lnTo>
                  <a:pt x="70" y="819"/>
                </a:lnTo>
                <a:lnTo>
                  <a:pt x="65" y="814"/>
                </a:lnTo>
                <a:lnTo>
                  <a:pt x="53" y="806"/>
                </a:lnTo>
                <a:lnTo>
                  <a:pt x="41" y="800"/>
                </a:lnTo>
                <a:lnTo>
                  <a:pt x="29" y="795"/>
                </a:lnTo>
                <a:lnTo>
                  <a:pt x="16" y="788"/>
                </a:lnTo>
                <a:lnTo>
                  <a:pt x="11" y="784"/>
                </a:lnTo>
                <a:lnTo>
                  <a:pt x="7" y="780"/>
                </a:lnTo>
                <a:lnTo>
                  <a:pt x="3" y="776"/>
                </a:lnTo>
                <a:lnTo>
                  <a:pt x="0" y="771"/>
                </a:lnTo>
                <a:lnTo>
                  <a:pt x="13" y="757"/>
                </a:lnTo>
                <a:lnTo>
                  <a:pt x="28" y="743"/>
                </a:lnTo>
                <a:lnTo>
                  <a:pt x="35" y="736"/>
                </a:lnTo>
                <a:lnTo>
                  <a:pt x="41" y="728"/>
                </a:lnTo>
                <a:lnTo>
                  <a:pt x="47" y="720"/>
                </a:lnTo>
                <a:lnTo>
                  <a:pt x="51" y="711"/>
                </a:lnTo>
                <a:lnTo>
                  <a:pt x="67" y="707"/>
                </a:lnTo>
                <a:lnTo>
                  <a:pt x="83" y="702"/>
                </a:lnTo>
                <a:lnTo>
                  <a:pt x="98" y="698"/>
                </a:lnTo>
                <a:lnTo>
                  <a:pt x="114" y="694"/>
                </a:lnTo>
                <a:lnTo>
                  <a:pt x="113" y="682"/>
                </a:lnTo>
                <a:lnTo>
                  <a:pt x="111" y="669"/>
                </a:lnTo>
                <a:lnTo>
                  <a:pt x="109" y="657"/>
                </a:lnTo>
                <a:lnTo>
                  <a:pt x="108" y="644"/>
                </a:lnTo>
                <a:lnTo>
                  <a:pt x="117" y="641"/>
                </a:lnTo>
                <a:lnTo>
                  <a:pt x="125" y="636"/>
                </a:lnTo>
                <a:lnTo>
                  <a:pt x="132" y="630"/>
                </a:lnTo>
                <a:lnTo>
                  <a:pt x="140" y="624"/>
                </a:lnTo>
                <a:lnTo>
                  <a:pt x="147" y="617"/>
                </a:lnTo>
                <a:lnTo>
                  <a:pt x="154" y="612"/>
                </a:lnTo>
                <a:lnTo>
                  <a:pt x="158" y="609"/>
                </a:lnTo>
                <a:lnTo>
                  <a:pt x="162" y="607"/>
                </a:lnTo>
                <a:lnTo>
                  <a:pt x="168" y="606"/>
                </a:lnTo>
                <a:lnTo>
                  <a:pt x="173" y="605"/>
                </a:lnTo>
                <a:lnTo>
                  <a:pt x="172" y="594"/>
                </a:lnTo>
                <a:lnTo>
                  <a:pt x="171" y="583"/>
                </a:lnTo>
                <a:lnTo>
                  <a:pt x="171" y="573"/>
                </a:lnTo>
                <a:lnTo>
                  <a:pt x="170" y="561"/>
                </a:lnTo>
                <a:lnTo>
                  <a:pt x="188" y="554"/>
                </a:lnTo>
                <a:lnTo>
                  <a:pt x="204" y="546"/>
                </a:lnTo>
                <a:lnTo>
                  <a:pt x="210" y="541"/>
                </a:lnTo>
                <a:lnTo>
                  <a:pt x="216" y="535"/>
                </a:lnTo>
                <a:lnTo>
                  <a:pt x="221" y="528"/>
                </a:lnTo>
                <a:lnTo>
                  <a:pt x="227" y="520"/>
                </a:lnTo>
                <a:lnTo>
                  <a:pt x="240" y="513"/>
                </a:lnTo>
                <a:lnTo>
                  <a:pt x="251" y="505"/>
                </a:lnTo>
                <a:lnTo>
                  <a:pt x="255" y="502"/>
                </a:lnTo>
                <a:lnTo>
                  <a:pt x="258" y="499"/>
                </a:lnTo>
                <a:lnTo>
                  <a:pt x="260" y="496"/>
                </a:lnTo>
                <a:lnTo>
                  <a:pt x="261" y="492"/>
                </a:lnTo>
                <a:lnTo>
                  <a:pt x="263" y="484"/>
                </a:lnTo>
                <a:lnTo>
                  <a:pt x="263" y="473"/>
                </a:lnTo>
                <a:lnTo>
                  <a:pt x="262" y="460"/>
                </a:lnTo>
                <a:lnTo>
                  <a:pt x="261" y="443"/>
                </a:lnTo>
                <a:lnTo>
                  <a:pt x="273" y="434"/>
                </a:lnTo>
                <a:lnTo>
                  <a:pt x="286" y="424"/>
                </a:lnTo>
                <a:lnTo>
                  <a:pt x="300" y="422"/>
                </a:lnTo>
                <a:lnTo>
                  <a:pt x="314" y="419"/>
                </a:lnTo>
                <a:lnTo>
                  <a:pt x="324" y="416"/>
                </a:lnTo>
                <a:lnTo>
                  <a:pt x="335" y="413"/>
                </a:lnTo>
                <a:lnTo>
                  <a:pt x="343" y="409"/>
                </a:lnTo>
                <a:lnTo>
                  <a:pt x="350" y="404"/>
                </a:lnTo>
                <a:lnTo>
                  <a:pt x="356" y="399"/>
                </a:lnTo>
                <a:lnTo>
                  <a:pt x="361" y="392"/>
                </a:lnTo>
                <a:lnTo>
                  <a:pt x="367" y="385"/>
                </a:lnTo>
                <a:lnTo>
                  <a:pt x="371" y="378"/>
                </a:lnTo>
                <a:lnTo>
                  <a:pt x="374" y="368"/>
                </a:lnTo>
                <a:lnTo>
                  <a:pt x="378" y="359"/>
                </a:lnTo>
                <a:lnTo>
                  <a:pt x="384" y="336"/>
                </a:lnTo>
                <a:lnTo>
                  <a:pt x="392" y="309"/>
                </a:lnTo>
                <a:lnTo>
                  <a:pt x="404" y="305"/>
                </a:lnTo>
                <a:lnTo>
                  <a:pt x="416" y="299"/>
                </a:lnTo>
                <a:lnTo>
                  <a:pt x="428" y="292"/>
                </a:lnTo>
                <a:lnTo>
                  <a:pt x="438" y="282"/>
                </a:lnTo>
                <a:lnTo>
                  <a:pt x="448" y="273"/>
                </a:lnTo>
                <a:lnTo>
                  <a:pt x="456" y="262"/>
                </a:lnTo>
                <a:lnTo>
                  <a:pt x="459" y="255"/>
                </a:lnTo>
                <a:lnTo>
                  <a:pt x="462" y="249"/>
                </a:lnTo>
                <a:lnTo>
                  <a:pt x="464" y="242"/>
                </a:lnTo>
                <a:lnTo>
                  <a:pt x="465" y="236"/>
                </a:lnTo>
                <a:lnTo>
                  <a:pt x="480" y="232"/>
                </a:lnTo>
                <a:lnTo>
                  <a:pt x="492" y="226"/>
                </a:lnTo>
                <a:lnTo>
                  <a:pt x="497" y="223"/>
                </a:lnTo>
                <a:lnTo>
                  <a:pt x="501" y="221"/>
                </a:lnTo>
                <a:lnTo>
                  <a:pt x="506" y="217"/>
                </a:lnTo>
                <a:lnTo>
                  <a:pt x="509" y="214"/>
                </a:lnTo>
                <a:lnTo>
                  <a:pt x="515" y="206"/>
                </a:lnTo>
                <a:lnTo>
                  <a:pt x="519" y="195"/>
                </a:lnTo>
                <a:lnTo>
                  <a:pt x="522" y="184"/>
                </a:lnTo>
                <a:lnTo>
                  <a:pt x="525" y="169"/>
                </a:lnTo>
                <a:lnTo>
                  <a:pt x="528" y="165"/>
                </a:lnTo>
                <a:lnTo>
                  <a:pt x="532" y="159"/>
                </a:lnTo>
                <a:lnTo>
                  <a:pt x="534" y="153"/>
                </a:lnTo>
                <a:lnTo>
                  <a:pt x="536" y="145"/>
                </a:lnTo>
                <a:lnTo>
                  <a:pt x="539" y="131"/>
                </a:lnTo>
                <a:lnTo>
                  <a:pt x="542" y="117"/>
                </a:lnTo>
                <a:lnTo>
                  <a:pt x="551" y="115"/>
                </a:lnTo>
                <a:lnTo>
                  <a:pt x="562" y="114"/>
                </a:lnTo>
                <a:lnTo>
                  <a:pt x="572" y="113"/>
                </a:lnTo>
                <a:lnTo>
                  <a:pt x="582" y="112"/>
                </a:lnTo>
                <a:lnTo>
                  <a:pt x="584" y="101"/>
                </a:lnTo>
                <a:lnTo>
                  <a:pt x="588" y="90"/>
                </a:lnTo>
                <a:lnTo>
                  <a:pt x="592" y="80"/>
                </a:lnTo>
                <a:lnTo>
                  <a:pt x="597" y="71"/>
                </a:lnTo>
                <a:lnTo>
                  <a:pt x="602" y="60"/>
                </a:lnTo>
                <a:lnTo>
                  <a:pt x="607" y="50"/>
                </a:lnTo>
                <a:lnTo>
                  <a:pt x="611" y="39"/>
                </a:lnTo>
                <a:lnTo>
                  <a:pt x="614" y="26"/>
                </a:lnTo>
                <a:lnTo>
                  <a:pt x="618" y="26"/>
                </a:lnTo>
                <a:lnTo>
                  <a:pt x="622" y="26"/>
                </a:lnTo>
                <a:lnTo>
                  <a:pt x="624" y="18"/>
                </a:lnTo>
                <a:lnTo>
                  <a:pt x="626" y="13"/>
                </a:lnTo>
                <a:lnTo>
                  <a:pt x="630" y="8"/>
                </a:lnTo>
                <a:lnTo>
                  <a:pt x="637" y="0"/>
                </a:lnTo>
                <a:lnTo>
                  <a:pt x="658" y="1"/>
                </a:lnTo>
                <a:lnTo>
                  <a:pt x="679" y="3"/>
                </a:lnTo>
                <a:lnTo>
                  <a:pt x="698" y="5"/>
                </a:lnTo>
                <a:lnTo>
                  <a:pt x="718" y="10"/>
                </a:lnTo>
                <a:lnTo>
                  <a:pt x="738" y="13"/>
                </a:lnTo>
                <a:lnTo>
                  <a:pt x="758" y="16"/>
                </a:lnTo>
                <a:lnTo>
                  <a:pt x="778" y="19"/>
                </a:lnTo>
                <a:lnTo>
                  <a:pt x="798" y="22"/>
                </a:lnTo>
                <a:lnTo>
                  <a:pt x="806" y="34"/>
                </a:lnTo>
                <a:lnTo>
                  <a:pt x="814" y="48"/>
                </a:lnTo>
                <a:lnTo>
                  <a:pt x="818" y="53"/>
                </a:lnTo>
                <a:lnTo>
                  <a:pt x="822" y="58"/>
                </a:lnTo>
                <a:lnTo>
                  <a:pt x="828" y="64"/>
                </a:lnTo>
                <a:lnTo>
                  <a:pt x="834" y="67"/>
                </a:lnTo>
                <a:lnTo>
                  <a:pt x="835" y="73"/>
                </a:lnTo>
                <a:lnTo>
                  <a:pt x="836" y="79"/>
                </a:lnTo>
                <a:lnTo>
                  <a:pt x="848" y="77"/>
                </a:lnTo>
                <a:lnTo>
                  <a:pt x="858" y="76"/>
                </a:lnTo>
                <a:lnTo>
                  <a:pt x="870" y="74"/>
                </a:lnTo>
                <a:lnTo>
                  <a:pt x="881" y="73"/>
                </a:lnTo>
                <a:lnTo>
                  <a:pt x="881" y="82"/>
                </a:lnTo>
                <a:lnTo>
                  <a:pt x="882" y="93"/>
                </a:lnTo>
                <a:lnTo>
                  <a:pt x="899" y="103"/>
                </a:lnTo>
                <a:lnTo>
                  <a:pt x="915" y="113"/>
                </a:lnTo>
                <a:lnTo>
                  <a:pt x="932" y="125"/>
                </a:lnTo>
                <a:lnTo>
                  <a:pt x="948" y="136"/>
                </a:lnTo>
                <a:lnTo>
                  <a:pt x="960" y="133"/>
                </a:lnTo>
                <a:lnTo>
                  <a:pt x="970" y="130"/>
                </a:lnTo>
                <a:lnTo>
                  <a:pt x="979" y="126"/>
                </a:lnTo>
                <a:lnTo>
                  <a:pt x="988" y="121"/>
                </a:lnTo>
                <a:lnTo>
                  <a:pt x="994" y="114"/>
                </a:lnTo>
                <a:lnTo>
                  <a:pt x="1000" y="107"/>
                </a:lnTo>
                <a:lnTo>
                  <a:pt x="1005" y="98"/>
                </a:lnTo>
                <a:lnTo>
                  <a:pt x="1009" y="86"/>
                </a:lnTo>
                <a:lnTo>
                  <a:pt x="1020" y="88"/>
                </a:lnTo>
                <a:lnTo>
                  <a:pt x="1031" y="89"/>
                </a:lnTo>
                <a:lnTo>
                  <a:pt x="1042" y="90"/>
                </a:lnTo>
                <a:lnTo>
                  <a:pt x="1053" y="90"/>
                </a:lnTo>
                <a:lnTo>
                  <a:pt x="1075" y="87"/>
                </a:lnTo>
                <a:lnTo>
                  <a:pt x="1097" y="83"/>
                </a:lnTo>
                <a:lnTo>
                  <a:pt x="1118" y="78"/>
                </a:lnTo>
                <a:lnTo>
                  <a:pt x="1140" y="72"/>
                </a:lnTo>
                <a:lnTo>
                  <a:pt x="1162" y="68"/>
                </a:lnTo>
                <a:lnTo>
                  <a:pt x="1184" y="65"/>
                </a:lnTo>
                <a:lnTo>
                  <a:pt x="1186" y="56"/>
                </a:lnTo>
                <a:lnTo>
                  <a:pt x="1188" y="49"/>
                </a:lnTo>
                <a:lnTo>
                  <a:pt x="1198" y="53"/>
                </a:lnTo>
                <a:lnTo>
                  <a:pt x="1208" y="55"/>
                </a:lnTo>
                <a:lnTo>
                  <a:pt x="1211" y="55"/>
                </a:lnTo>
                <a:lnTo>
                  <a:pt x="1215" y="54"/>
                </a:lnTo>
                <a:lnTo>
                  <a:pt x="1218" y="53"/>
                </a:lnTo>
                <a:lnTo>
                  <a:pt x="1221" y="52"/>
                </a:lnTo>
                <a:lnTo>
                  <a:pt x="1232" y="43"/>
                </a:lnTo>
                <a:lnTo>
                  <a:pt x="1246" y="30"/>
                </a:lnTo>
                <a:lnTo>
                  <a:pt x="1260" y="30"/>
                </a:lnTo>
                <a:lnTo>
                  <a:pt x="1277" y="31"/>
                </a:lnTo>
                <a:lnTo>
                  <a:pt x="1294" y="34"/>
                </a:lnTo>
                <a:lnTo>
                  <a:pt x="1310" y="39"/>
                </a:lnTo>
                <a:lnTo>
                  <a:pt x="1319" y="42"/>
                </a:lnTo>
                <a:lnTo>
                  <a:pt x="1326" y="45"/>
                </a:lnTo>
                <a:lnTo>
                  <a:pt x="1333" y="49"/>
                </a:lnTo>
                <a:lnTo>
                  <a:pt x="1339" y="54"/>
                </a:lnTo>
                <a:lnTo>
                  <a:pt x="1344" y="59"/>
                </a:lnTo>
                <a:lnTo>
                  <a:pt x="1350" y="65"/>
                </a:lnTo>
                <a:lnTo>
                  <a:pt x="1353" y="72"/>
                </a:lnTo>
                <a:lnTo>
                  <a:pt x="1355" y="79"/>
                </a:lnTo>
                <a:lnTo>
                  <a:pt x="1359" y="79"/>
                </a:lnTo>
                <a:lnTo>
                  <a:pt x="1363" y="79"/>
                </a:lnTo>
                <a:lnTo>
                  <a:pt x="1364" y="86"/>
                </a:lnTo>
                <a:lnTo>
                  <a:pt x="1366" y="94"/>
                </a:lnTo>
                <a:lnTo>
                  <a:pt x="1372" y="97"/>
                </a:lnTo>
                <a:lnTo>
                  <a:pt x="1379" y="101"/>
                </a:lnTo>
                <a:lnTo>
                  <a:pt x="1383" y="106"/>
                </a:lnTo>
                <a:lnTo>
                  <a:pt x="1387" y="110"/>
                </a:lnTo>
                <a:lnTo>
                  <a:pt x="1394" y="122"/>
                </a:lnTo>
                <a:lnTo>
                  <a:pt x="1402" y="135"/>
                </a:lnTo>
                <a:lnTo>
                  <a:pt x="1425" y="134"/>
                </a:lnTo>
                <a:lnTo>
                  <a:pt x="1450" y="132"/>
                </a:lnTo>
                <a:lnTo>
                  <a:pt x="1474" y="131"/>
                </a:lnTo>
                <a:lnTo>
                  <a:pt x="1498" y="130"/>
                </a:lnTo>
                <a:lnTo>
                  <a:pt x="1497" y="121"/>
                </a:lnTo>
                <a:lnTo>
                  <a:pt x="1497" y="111"/>
                </a:lnTo>
                <a:lnTo>
                  <a:pt x="1511" y="109"/>
                </a:lnTo>
                <a:lnTo>
                  <a:pt x="1526" y="109"/>
                </a:lnTo>
                <a:lnTo>
                  <a:pt x="1526" y="97"/>
                </a:lnTo>
                <a:lnTo>
                  <a:pt x="1526" y="86"/>
                </a:lnTo>
                <a:lnTo>
                  <a:pt x="1529" y="86"/>
                </a:lnTo>
                <a:lnTo>
                  <a:pt x="1534" y="86"/>
                </a:lnTo>
                <a:lnTo>
                  <a:pt x="1535" y="77"/>
                </a:lnTo>
                <a:lnTo>
                  <a:pt x="1536" y="68"/>
                </a:lnTo>
                <a:lnTo>
                  <a:pt x="1537" y="58"/>
                </a:lnTo>
                <a:lnTo>
                  <a:pt x="1537" y="49"/>
                </a:lnTo>
                <a:lnTo>
                  <a:pt x="1541" y="50"/>
                </a:lnTo>
                <a:lnTo>
                  <a:pt x="1545" y="51"/>
                </a:lnTo>
                <a:lnTo>
                  <a:pt x="1548" y="54"/>
                </a:lnTo>
                <a:lnTo>
                  <a:pt x="1550" y="57"/>
                </a:lnTo>
                <a:lnTo>
                  <a:pt x="1554" y="66"/>
                </a:lnTo>
                <a:lnTo>
                  <a:pt x="1558" y="76"/>
                </a:lnTo>
                <a:lnTo>
                  <a:pt x="1562" y="98"/>
                </a:lnTo>
                <a:lnTo>
                  <a:pt x="1565" y="114"/>
                </a:lnTo>
                <a:lnTo>
                  <a:pt x="1595" y="113"/>
                </a:lnTo>
                <a:lnTo>
                  <a:pt x="1627" y="111"/>
                </a:lnTo>
                <a:lnTo>
                  <a:pt x="1658" y="110"/>
                </a:lnTo>
                <a:lnTo>
                  <a:pt x="1690" y="109"/>
                </a:lnTo>
                <a:lnTo>
                  <a:pt x="1690" y="115"/>
                </a:lnTo>
                <a:lnTo>
                  <a:pt x="1691" y="122"/>
                </a:lnTo>
                <a:lnTo>
                  <a:pt x="1693" y="123"/>
                </a:lnTo>
                <a:lnTo>
                  <a:pt x="1697" y="125"/>
                </a:lnTo>
                <a:lnTo>
                  <a:pt x="1697" y="132"/>
                </a:lnTo>
                <a:lnTo>
                  <a:pt x="1698" y="139"/>
                </a:lnTo>
                <a:lnTo>
                  <a:pt x="1716" y="140"/>
                </a:lnTo>
                <a:lnTo>
                  <a:pt x="1732" y="140"/>
                </a:lnTo>
                <a:lnTo>
                  <a:pt x="1741" y="140"/>
                </a:lnTo>
                <a:lnTo>
                  <a:pt x="1748" y="139"/>
                </a:lnTo>
                <a:lnTo>
                  <a:pt x="1756" y="136"/>
                </a:lnTo>
                <a:lnTo>
                  <a:pt x="1763" y="133"/>
                </a:lnTo>
                <a:lnTo>
                  <a:pt x="1767" y="137"/>
                </a:lnTo>
                <a:lnTo>
                  <a:pt x="1770" y="142"/>
                </a:lnTo>
                <a:lnTo>
                  <a:pt x="1771" y="151"/>
                </a:lnTo>
                <a:lnTo>
                  <a:pt x="1773" y="166"/>
                </a:lnTo>
                <a:lnTo>
                  <a:pt x="1782" y="169"/>
                </a:lnTo>
                <a:lnTo>
                  <a:pt x="1788" y="171"/>
                </a:lnTo>
                <a:lnTo>
                  <a:pt x="1798" y="173"/>
                </a:lnTo>
                <a:lnTo>
                  <a:pt x="1812" y="175"/>
                </a:lnTo>
                <a:lnTo>
                  <a:pt x="1814" y="167"/>
                </a:lnTo>
                <a:lnTo>
                  <a:pt x="1817" y="160"/>
                </a:lnTo>
                <a:lnTo>
                  <a:pt x="1829" y="162"/>
                </a:lnTo>
                <a:lnTo>
                  <a:pt x="1839" y="164"/>
                </a:lnTo>
                <a:lnTo>
                  <a:pt x="1847" y="166"/>
                </a:lnTo>
                <a:lnTo>
                  <a:pt x="1855" y="168"/>
                </a:lnTo>
                <a:lnTo>
                  <a:pt x="1861" y="171"/>
                </a:lnTo>
                <a:lnTo>
                  <a:pt x="1866" y="175"/>
                </a:lnTo>
                <a:lnTo>
                  <a:pt x="1869" y="178"/>
                </a:lnTo>
                <a:lnTo>
                  <a:pt x="1872" y="183"/>
                </a:lnTo>
                <a:lnTo>
                  <a:pt x="1875" y="187"/>
                </a:lnTo>
                <a:lnTo>
                  <a:pt x="1876" y="193"/>
                </a:lnTo>
                <a:lnTo>
                  <a:pt x="1877" y="199"/>
                </a:lnTo>
                <a:lnTo>
                  <a:pt x="1878" y="208"/>
                </a:lnTo>
                <a:lnTo>
                  <a:pt x="1880" y="225"/>
                </a:lnTo>
                <a:lnTo>
                  <a:pt x="1881" y="247"/>
                </a:lnTo>
                <a:lnTo>
                  <a:pt x="1874" y="248"/>
                </a:lnTo>
                <a:lnTo>
                  <a:pt x="1868" y="250"/>
                </a:lnTo>
                <a:lnTo>
                  <a:pt x="1871" y="263"/>
                </a:lnTo>
                <a:lnTo>
                  <a:pt x="1874" y="275"/>
                </a:lnTo>
                <a:lnTo>
                  <a:pt x="1878" y="288"/>
                </a:lnTo>
                <a:lnTo>
                  <a:pt x="1883" y="300"/>
                </a:lnTo>
                <a:lnTo>
                  <a:pt x="1887" y="312"/>
                </a:lnTo>
                <a:lnTo>
                  <a:pt x="1891" y="325"/>
                </a:lnTo>
                <a:lnTo>
                  <a:pt x="1894" y="337"/>
                </a:lnTo>
                <a:lnTo>
                  <a:pt x="1897" y="350"/>
                </a:lnTo>
                <a:lnTo>
                  <a:pt x="1904" y="360"/>
                </a:lnTo>
                <a:lnTo>
                  <a:pt x="1912" y="371"/>
                </a:lnTo>
                <a:lnTo>
                  <a:pt x="1900" y="378"/>
                </a:lnTo>
                <a:lnTo>
                  <a:pt x="1889" y="386"/>
                </a:lnTo>
                <a:lnTo>
                  <a:pt x="1877" y="393"/>
                </a:lnTo>
                <a:lnTo>
                  <a:pt x="1866" y="402"/>
                </a:lnTo>
                <a:lnTo>
                  <a:pt x="1864" y="413"/>
                </a:lnTo>
                <a:lnTo>
                  <a:pt x="1863" y="426"/>
                </a:lnTo>
                <a:lnTo>
                  <a:pt x="1861" y="437"/>
                </a:lnTo>
                <a:lnTo>
                  <a:pt x="1860" y="449"/>
                </a:lnTo>
                <a:lnTo>
                  <a:pt x="1846" y="442"/>
                </a:lnTo>
                <a:lnTo>
                  <a:pt x="1833" y="436"/>
                </a:lnTo>
                <a:lnTo>
                  <a:pt x="1816" y="450"/>
                </a:lnTo>
                <a:lnTo>
                  <a:pt x="1799" y="464"/>
                </a:lnTo>
                <a:lnTo>
                  <a:pt x="1781" y="477"/>
                </a:lnTo>
                <a:lnTo>
                  <a:pt x="1763" y="491"/>
                </a:lnTo>
                <a:lnTo>
                  <a:pt x="1764" y="497"/>
                </a:lnTo>
                <a:lnTo>
                  <a:pt x="1767" y="502"/>
                </a:lnTo>
                <a:lnTo>
                  <a:pt x="1771" y="507"/>
                </a:lnTo>
                <a:lnTo>
                  <a:pt x="1775" y="512"/>
                </a:lnTo>
                <a:lnTo>
                  <a:pt x="1784" y="520"/>
                </a:lnTo>
                <a:lnTo>
                  <a:pt x="1793" y="527"/>
                </a:lnTo>
                <a:lnTo>
                  <a:pt x="1786" y="532"/>
                </a:lnTo>
                <a:lnTo>
                  <a:pt x="1780" y="537"/>
                </a:lnTo>
                <a:lnTo>
                  <a:pt x="1777" y="541"/>
                </a:lnTo>
                <a:lnTo>
                  <a:pt x="1775" y="546"/>
                </a:lnTo>
                <a:lnTo>
                  <a:pt x="1774" y="550"/>
                </a:lnTo>
                <a:lnTo>
                  <a:pt x="1774" y="554"/>
                </a:lnTo>
                <a:lnTo>
                  <a:pt x="1775" y="559"/>
                </a:lnTo>
                <a:lnTo>
                  <a:pt x="1777" y="563"/>
                </a:lnTo>
                <a:lnTo>
                  <a:pt x="1782" y="573"/>
                </a:lnTo>
                <a:lnTo>
                  <a:pt x="1786" y="582"/>
                </a:lnTo>
                <a:lnTo>
                  <a:pt x="1788" y="588"/>
                </a:lnTo>
                <a:lnTo>
                  <a:pt x="1789" y="594"/>
                </a:lnTo>
                <a:lnTo>
                  <a:pt x="1789" y="600"/>
                </a:lnTo>
                <a:lnTo>
                  <a:pt x="1788" y="606"/>
                </a:lnTo>
                <a:lnTo>
                  <a:pt x="1782" y="613"/>
                </a:lnTo>
                <a:lnTo>
                  <a:pt x="1777" y="619"/>
                </a:lnTo>
                <a:lnTo>
                  <a:pt x="1774" y="628"/>
                </a:lnTo>
                <a:lnTo>
                  <a:pt x="1770" y="635"/>
                </a:lnTo>
                <a:lnTo>
                  <a:pt x="1768" y="643"/>
                </a:lnTo>
                <a:lnTo>
                  <a:pt x="1767" y="651"/>
                </a:lnTo>
                <a:lnTo>
                  <a:pt x="1765" y="659"/>
                </a:lnTo>
                <a:lnTo>
                  <a:pt x="1764" y="668"/>
                </a:lnTo>
                <a:lnTo>
                  <a:pt x="1765" y="702"/>
                </a:lnTo>
                <a:lnTo>
                  <a:pt x="1769" y="739"/>
                </a:lnTo>
                <a:lnTo>
                  <a:pt x="1761" y="746"/>
                </a:lnTo>
                <a:lnTo>
                  <a:pt x="1756" y="753"/>
                </a:lnTo>
                <a:lnTo>
                  <a:pt x="1752" y="762"/>
                </a:lnTo>
                <a:lnTo>
                  <a:pt x="1750" y="768"/>
                </a:lnTo>
                <a:lnTo>
                  <a:pt x="1749" y="775"/>
                </a:lnTo>
                <a:lnTo>
                  <a:pt x="1748" y="782"/>
                </a:lnTo>
                <a:lnTo>
                  <a:pt x="1748" y="790"/>
                </a:lnTo>
                <a:lnTo>
                  <a:pt x="1749" y="796"/>
                </a:lnTo>
                <a:lnTo>
                  <a:pt x="1750" y="809"/>
                </a:lnTo>
                <a:lnTo>
                  <a:pt x="1752" y="823"/>
                </a:lnTo>
                <a:lnTo>
                  <a:pt x="1752" y="829"/>
                </a:lnTo>
                <a:lnTo>
                  <a:pt x="1751" y="836"/>
                </a:lnTo>
                <a:lnTo>
                  <a:pt x="1750" y="843"/>
                </a:lnTo>
                <a:lnTo>
                  <a:pt x="1747" y="850"/>
                </a:lnTo>
                <a:lnTo>
                  <a:pt x="1734" y="856"/>
                </a:lnTo>
                <a:lnTo>
                  <a:pt x="1722" y="862"/>
                </a:lnTo>
                <a:lnTo>
                  <a:pt x="1711" y="869"/>
                </a:lnTo>
                <a:lnTo>
                  <a:pt x="1700" y="878"/>
                </a:lnTo>
                <a:lnTo>
                  <a:pt x="1680" y="894"/>
                </a:lnTo>
                <a:lnTo>
                  <a:pt x="1661" y="913"/>
                </a:lnTo>
                <a:lnTo>
                  <a:pt x="1661" y="924"/>
                </a:lnTo>
                <a:lnTo>
                  <a:pt x="1661" y="937"/>
                </a:lnTo>
                <a:lnTo>
                  <a:pt x="1661" y="948"/>
                </a:lnTo>
                <a:lnTo>
                  <a:pt x="1661" y="961"/>
                </a:lnTo>
                <a:lnTo>
                  <a:pt x="1674" y="962"/>
                </a:lnTo>
                <a:lnTo>
                  <a:pt x="1689" y="963"/>
                </a:lnTo>
                <a:lnTo>
                  <a:pt x="1702" y="964"/>
                </a:lnTo>
                <a:lnTo>
                  <a:pt x="1717" y="964"/>
                </a:lnTo>
                <a:lnTo>
                  <a:pt x="1714" y="978"/>
                </a:lnTo>
                <a:lnTo>
                  <a:pt x="1713" y="993"/>
                </a:lnTo>
                <a:lnTo>
                  <a:pt x="1685" y="993"/>
                </a:lnTo>
                <a:lnTo>
                  <a:pt x="1657" y="993"/>
                </a:lnTo>
                <a:lnTo>
                  <a:pt x="1630" y="994"/>
                </a:lnTo>
                <a:lnTo>
                  <a:pt x="1603" y="994"/>
                </a:lnTo>
                <a:lnTo>
                  <a:pt x="1602" y="1016"/>
                </a:lnTo>
                <a:lnTo>
                  <a:pt x="1599" y="1036"/>
                </a:lnTo>
                <a:lnTo>
                  <a:pt x="1594" y="1056"/>
                </a:lnTo>
                <a:lnTo>
                  <a:pt x="1589" y="1076"/>
                </a:lnTo>
                <a:lnTo>
                  <a:pt x="1585" y="1086"/>
                </a:lnTo>
                <a:lnTo>
                  <a:pt x="1581" y="1096"/>
                </a:lnTo>
                <a:lnTo>
                  <a:pt x="1577" y="1105"/>
                </a:lnTo>
                <a:lnTo>
                  <a:pt x="1572" y="1113"/>
                </a:lnTo>
                <a:lnTo>
                  <a:pt x="1566" y="1123"/>
                </a:lnTo>
                <a:lnTo>
                  <a:pt x="1560" y="1131"/>
                </a:lnTo>
                <a:lnTo>
                  <a:pt x="1553" y="1138"/>
                </a:lnTo>
                <a:lnTo>
                  <a:pt x="1546" y="1146"/>
                </a:lnTo>
                <a:lnTo>
                  <a:pt x="1539" y="1147"/>
                </a:lnTo>
                <a:lnTo>
                  <a:pt x="1532" y="1150"/>
                </a:lnTo>
                <a:lnTo>
                  <a:pt x="1527" y="1153"/>
                </a:lnTo>
                <a:lnTo>
                  <a:pt x="1523" y="1155"/>
                </a:lnTo>
                <a:lnTo>
                  <a:pt x="1519" y="1159"/>
                </a:lnTo>
                <a:lnTo>
                  <a:pt x="1515" y="1163"/>
                </a:lnTo>
                <a:lnTo>
                  <a:pt x="1512" y="1169"/>
                </a:lnTo>
                <a:lnTo>
                  <a:pt x="1510" y="1175"/>
                </a:lnTo>
                <a:lnTo>
                  <a:pt x="1501" y="1179"/>
                </a:lnTo>
                <a:lnTo>
                  <a:pt x="1492" y="1180"/>
                </a:lnTo>
                <a:lnTo>
                  <a:pt x="1484" y="1181"/>
                </a:lnTo>
                <a:lnTo>
                  <a:pt x="1477" y="1181"/>
                </a:lnTo>
                <a:lnTo>
                  <a:pt x="1470" y="1179"/>
                </a:lnTo>
                <a:lnTo>
                  <a:pt x="1464" y="1178"/>
                </a:lnTo>
                <a:lnTo>
                  <a:pt x="1459" y="1174"/>
                </a:lnTo>
                <a:lnTo>
                  <a:pt x="1452" y="1171"/>
                </a:lnTo>
                <a:lnTo>
                  <a:pt x="1442" y="1163"/>
                </a:lnTo>
                <a:lnTo>
                  <a:pt x="1433" y="1154"/>
                </a:lnTo>
                <a:lnTo>
                  <a:pt x="1422" y="1143"/>
                </a:lnTo>
                <a:lnTo>
                  <a:pt x="1411" y="1133"/>
                </a:lnTo>
                <a:lnTo>
                  <a:pt x="1398" y="1135"/>
                </a:lnTo>
                <a:lnTo>
                  <a:pt x="1387" y="1138"/>
                </a:lnTo>
                <a:lnTo>
                  <a:pt x="1378" y="1141"/>
                </a:lnTo>
                <a:lnTo>
                  <a:pt x="1369" y="1144"/>
                </a:lnTo>
                <a:lnTo>
                  <a:pt x="1363" y="1150"/>
                </a:lnTo>
                <a:lnTo>
                  <a:pt x="1358" y="1154"/>
                </a:lnTo>
                <a:lnTo>
                  <a:pt x="1354" y="1159"/>
                </a:lnTo>
                <a:lnTo>
                  <a:pt x="1351" y="1165"/>
                </a:lnTo>
                <a:lnTo>
                  <a:pt x="1349" y="1172"/>
                </a:lnTo>
                <a:lnTo>
                  <a:pt x="1347" y="1180"/>
                </a:lnTo>
                <a:lnTo>
                  <a:pt x="1344" y="1189"/>
                </a:lnTo>
                <a:lnTo>
                  <a:pt x="1343" y="1198"/>
                </a:lnTo>
                <a:lnTo>
                  <a:pt x="1339" y="1220"/>
                </a:lnTo>
                <a:lnTo>
                  <a:pt x="1335" y="1246"/>
                </a:lnTo>
                <a:lnTo>
                  <a:pt x="1331" y="1254"/>
                </a:lnTo>
                <a:lnTo>
                  <a:pt x="1329" y="1262"/>
                </a:lnTo>
                <a:lnTo>
                  <a:pt x="1328" y="1270"/>
                </a:lnTo>
                <a:lnTo>
                  <a:pt x="1327" y="1277"/>
                </a:lnTo>
                <a:lnTo>
                  <a:pt x="1326" y="1293"/>
                </a:lnTo>
                <a:lnTo>
                  <a:pt x="1325" y="1307"/>
                </a:lnTo>
                <a:lnTo>
                  <a:pt x="1325" y="1314"/>
                </a:lnTo>
                <a:lnTo>
                  <a:pt x="1324" y="1321"/>
                </a:lnTo>
                <a:lnTo>
                  <a:pt x="1322" y="1328"/>
                </a:lnTo>
                <a:lnTo>
                  <a:pt x="1320" y="1335"/>
                </a:lnTo>
                <a:lnTo>
                  <a:pt x="1316" y="1341"/>
                </a:lnTo>
                <a:lnTo>
                  <a:pt x="1312" y="1349"/>
                </a:lnTo>
                <a:lnTo>
                  <a:pt x="1306" y="1355"/>
                </a:lnTo>
                <a:lnTo>
                  <a:pt x="1299" y="1361"/>
                </a:lnTo>
                <a:lnTo>
                  <a:pt x="1276" y="1359"/>
                </a:lnTo>
                <a:lnTo>
                  <a:pt x="1257" y="1359"/>
                </a:lnTo>
                <a:lnTo>
                  <a:pt x="1248" y="1361"/>
                </a:lnTo>
                <a:lnTo>
                  <a:pt x="1240" y="1363"/>
                </a:lnTo>
                <a:lnTo>
                  <a:pt x="1229" y="1366"/>
                </a:lnTo>
                <a:lnTo>
                  <a:pt x="1219" y="1370"/>
                </a:lnTo>
                <a:lnTo>
                  <a:pt x="1217" y="1378"/>
                </a:lnTo>
                <a:lnTo>
                  <a:pt x="1215" y="1385"/>
                </a:lnTo>
                <a:lnTo>
                  <a:pt x="1203" y="1379"/>
                </a:lnTo>
                <a:lnTo>
                  <a:pt x="1190" y="1375"/>
                </a:lnTo>
                <a:lnTo>
                  <a:pt x="1176" y="1373"/>
                </a:lnTo>
                <a:lnTo>
                  <a:pt x="1162" y="1370"/>
                </a:lnTo>
                <a:lnTo>
                  <a:pt x="1133" y="1369"/>
                </a:lnTo>
                <a:lnTo>
                  <a:pt x="1107" y="1368"/>
                </a:lnTo>
                <a:lnTo>
                  <a:pt x="1084" y="1363"/>
                </a:lnTo>
                <a:lnTo>
                  <a:pt x="1062" y="1359"/>
                </a:lnTo>
                <a:lnTo>
                  <a:pt x="1041" y="1357"/>
                </a:lnTo>
                <a:lnTo>
                  <a:pt x="1018" y="1354"/>
                </a:lnTo>
                <a:lnTo>
                  <a:pt x="995" y="1353"/>
                </a:lnTo>
                <a:lnTo>
                  <a:pt x="973" y="1351"/>
                </a:lnTo>
                <a:lnTo>
                  <a:pt x="950" y="1350"/>
                </a:lnTo>
                <a:lnTo>
                  <a:pt x="928" y="1349"/>
                </a:lnTo>
                <a:lnTo>
                  <a:pt x="919" y="1355"/>
                </a:lnTo>
                <a:lnTo>
                  <a:pt x="909" y="1360"/>
                </a:lnTo>
                <a:lnTo>
                  <a:pt x="895" y="1365"/>
                </a:lnTo>
                <a:lnTo>
                  <a:pt x="880" y="1370"/>
                </a:lnTo>
                <a:lnTo>
                  <a:pt x="844" y="1379"/>
                </a:lnTo>
                <a:lnTo>
                  <a:pt x="804" y="1387"/>
                </a:lnTo>
                <a:lnTo>
                  <a:pt x="764" y="1393"/>
                </a:lnTo>
                <a:lnTo>
                  <a:pt x="727" y="1398"/>
                </a:lnTo>
                <a:lnTo>
                  <a:pt x="700" y="1403"/>
                </a:lnTo>
                <a:lnTo>
                  <a:pt x="681" y="1406"/>
                </a:lnTo>
                <a:lnTo>
                  <a:pt x="665" y="1393"/>
                </a:lnTo>
                <a:lnTo>
                  <a:pt x="653" y="1385"/>
                </a:lnTo>
                <a:lnTo>
                  <a:pt x="648" y="1383"/>
                </a:lnTo>
                <a:lnTo>
                  <a:pt x="644" y="1382"/>
                </a:lnTo>
                <a:lnTo>
                  <a:pt x="639" y="1382"/>
                </a:lnTo>
                <a:lnTo>
                  <a:pt x="635" y="1383"/>
                </a:lnTo>
                <a:lnTo>
                  <a:pt x="631" y="1385"/>
                </a:lnTo>
                <a:lnTo>
                  <a:pt x="627" y="1387"/>
                </a:lnTo>
                <a:lnTo>
                  <a:pt x="623" y="1391"/>
                </a:lnTo>
                <a:lnTo>
                  <a:pt x="619" y="1396"/>
                </a:lnTo>
                <a:lnTo>
                  <a:pt x="607" y="1409"/>
                </a:lnTo>
                <a:lnTo>
                  <a:pt x="592" y="1424"/>
                </a:lnTo>
                <a:lnTo>
                  <a:pt x="578" y="1429"/>
                </a:lnTo>
                <a:lnTo>
                  <a:pt x="565" y="1434"/>
                </a:lnTo>
                <a:lnTo>
                  <a:pt x="551" y="1439"/>
                </a:lnTo>
                <a:lnTo>
                  <a:pt x="538" y="1445"/>
                </a:lnTo>
                <a:lnTo>
                  <a:pt x="538" y="1465"/>
                </a:lnTo>
                <a:lnTo>
                  <a:pt x="538" y="1486"/>
                </a:lnTo>
                <a:lnTo>
                  <a:pt x="538" y="1506"/>
                </a:lnTo>
                <a:lnTo>
                  <a:pt x="538" y="1527"/>
                </a:lnTo>
                <a:lnTo>
                  <a:pt x="514" y="1527"/>
                </a:lnTo>
                <a:lnTo>
                  <a:pt x="479" y="1525"/>
                </a:lnTo>
                <a:lnTo>
                  <a:pt x="461" y="1523"/>
                </a:lnTo>
                <a:lnTo>
                  <a:pt x="445" y="1520"/>
                </a:lnTo>
                <a:lnTo>
                  <a:pt x="438" y="1519"/>
                </a:lnTo>
                <a:lnTo>
                  <a:pt x="433" y="1517"/>
                </a:lnTo>
                <a:lnTo>
                  <a:pt x="428" y="1514"/>
                </a:lnTo>
                <a:lnTo>
                  <a:pt x="425" y="1512"/>
                </a:lnTo>
                <a:lnTo>
                  <a:pt x="399" y="1522"/>
                </a:lnTo>
                <a:lnTo>
                  <a:pt x="381" y="1527"/>
                </a:lnTo>
                <a:lnTo>
                  <a:pt x="375" y="1529"/>
                </a:lnTo>
                <a:lnTo>
                  <a:pt x="370" y="1529"/>
                </a:lnTo>
                <a:lnTo>
                  <a:pt x="366" y="1527"/>
                </a:lnTo>
                <a:lnTo>
                  <a:pt x="362" y="1525"/>
                </a:lnTo>
                <a:lnTo>
                  <a:pt x="354" y="1505"/>
                </a:lnTo>
                <a:lnTo>
                  <a:pt x="341" y="1467"/>
                </a:lnTo>
                <a:lnTo>
                  <a:pt x="335" y="1465"/>
                </a:lnTo>
                <a:lnTo>
                  <a:pt x="331" y="1462"/>
                </a:lnTo>
                <a:lnTo>
                  <a:pt x="328" y="1459"/>
                </a:lnTo>
                <a:lnTo>
                  <a:pt x="325" y="1453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12700" cap="flat" cmpd="sng" algn="ctr">
            <a:solidFill>
              <a:srgbClr val="808080">
                <a:lumMod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>
            <a:glow rad="38100">
              <a:schemeClr val="accent1">
                <a:lumMod val="100000"/>
              </a:schemeClr>
            </a:glow>
          </a:effectLst>
          <a:scene3d>
            <a:camera prst="orthographicFront"/>
            <a:lightRig rig="threePt" dir="t"/>
          </a:scene3d>
          <a:sp3d>
            <a:bevelT w="0" h="0"/>
          </a:sp3d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0" name="Freeform 274">
            <a:extLst>
              <a:ext uri="{FF2B5EF4-FFF2-40B4-BE49-F238E27FC236}">
                <a16:creationId xmlns:a16="http://schemas.microsoft.com/office/drawing/2014/main" id="{4BF767B7-F685-4F12-B7F7-B99598579240}"/>
              </a:ext>
            </a:extLst>
          </p:cNvPr>
          <p:cNvSpPr>
            <a:spLocks/>
          </p:cNvSpPr>
          <p:nvPr/>
        </p:nvSpPr>
        <p:spPr bwMode="auto">
          <a:xfrm>
            <a:off x="6797876" y="4151792"/>
            <a:ext cx="659093" cy="622802"/>
          </a:xfrm>
          <a:custGeom>
            <a:avLst/>
            <a:gdLst>
              <a:gd name="T0" fmla="*/ 2147483646 w 1621"/>
              <a:gd name="T1" fmla="*/ 2147483646 h 1519"/>
              <a:gd name="T2" fmla="*/ 2147483646 w 1621"/>
              <a:gd name="T3" fmla="*/ 2147483646 h 1519"/>
              <a:gd name="T4" fmla="*/ 2147483646 w 1621"/>
              <a:gd name="T5" fmla="*/ 2147483646 h 1519"/>
              <a:gd name="T6" fmla="*/ 2147483646 w 1621"/>
              <a:gd name="T7" fmla="*/ 2147483646 h 1519"/>
              <a:gd name="T8" fmla="*/ 2147483646 w 1621"/>
              <a:gd name="T9" fmla="*/ 2147483646 h 1519"/>
              <a:gd name="T10" fmla="*/ 2147483646 w 1621"/>
              <a:gd name="T11" fmla="*/ 2147483646 h 1519"/>
              <a:gd name="T12" fmla="*/ 2147483646 w 1621"/>
              <a:gd name="T13" fmla="*/ 2147483646 h 1519"/>
              <a:gd name="T14" fmla="*/ 2147483646 w 1621"/>
              <a:gd name="T15" fmla="*/ 2147483646 h 1519"/>
              <a:gd name="T16" fmla="*/ 2147483646 w 1621"/>
              <a:gd name="T17" fmla="*/ 2147483646 h 1519"/>
              <a:gd name="T18" fmla="*/ 2147483646 w 1621"/>
              <a:gd name="T19" fmla="*/ 2147483646 h 1519"/>
              <a:gd name="T20" fmla="*/ 2147483646 w 1621"/>
              <a:gd name="T21" fmla="*/ 2147483646 h 1519"/>
              <a:gd name="T22" fmla="*/ 2147483646 w 1621"/>
              <a:gd name="T23" fmla="*/ 2147483646 h 1519"/>
              <a:gd name="T24" fmla="*/ 2147483646 w 1621"/>
              <a:gd name="T25" fmla="*/ 2147483646 h 1519"/>
              <a:gd name="T26" fmla="*/ 2147483646 w 1621"/>
              <a:gd name="T27" fmla="*/ 2147483646 h 1519"/>
              <a:gd name="T28" fmla="*/ 2147483646 w 1621"/>
              <a:gd name="T29" fmla="*/ 2147483646 h 1519"/>
              <a:gd name="T30" fmla="*/ 2147483646 w 1621"/>
              <a:gd name="T31" fmla="*/ 2147483646 h 1519"/>
              <a:gd name="T32" fmla="*/ 2147483646 w 1621"/>
              <a:gd name="T33" fmla="*/ 2147483646 h 1519"/>
              <a:gd name="T34" fmla="*/ 2147483646 w 1621"/>
              <a:gd name="T35" fmla="*/ 2147483646 h 1519"/>
              <a:gd name="T36" fmla="*/ 2147483646 w 1621"/>
              <a:gd name="T37" fmla="*/ 2147483646 h 1519"/>
              <a:gd name="T38" fmla="*/ 2147483646 w 1621"/>
              <a:gd name="T39" fmla="*/ 2147483646 h 1519"/>
              <a:gd name="T40" fmla="*/ 2147483646 w 1621"/>
              <a:gd name="T41" fmla="*/ 2147483646 h 1519"/>
              <a:gd name="T42" fmla="*/ 2147483646 w 1621"/>
              <a:gd name="T43" fmla="*/ 2147483646 h 1519"/>
              <a:gd name="T44" fmla="*/ 2147483646 w 1621"/>
              <a:gd name="T45" fmla="*/ 2147483646 h 1519"/>
              <a:gd name="T46" fmla="*/ 2147483646 w 1621"/>
              <a:gd name="T47" fmla="*/ 2147483646 h 1519"/>
              <a:gd name="T48" fmla="*/ 2147483646 w 1621"/>
              <a:gd name="T49" fmla="*/ 2147483646 h 1519"/>
              <a:gd name="T50" fmla="*/ 2147483646 w 1621"/>
              <a:gd name="T51" fmla="*/ 2147483646 h 1519"/>
              <a:gd name="T52" fmla="*/ 2147483646 w 1621"/>
              <a:gd name="T53" fmla="*/ 2147483646 h 1519"/>
              <a:gd name="T54" fmla="*/ 2147483646 w 1621"/>
              <a:gd name="T55" fmla="*/ 2147483646 h 1519"/>
              <a:gd name="T56" fmla="*/ 2147483646 w 1621"/>
              <a:gd name="T57" fmla="*/ 2147483646 h 1519"/>
              <a:gd name="T58" fmla="*/ 2147483646 w 1621"/>
              <a:gd name="T59" fmla="*/ 2147483646 h 1519"/>
              <a:gd name="T60" fmla="*/ 2147483646 w 1621"/>
              <a:gd name="T61" fmla="*/ 2147483646 h 1519"/>
              <a:gd name="T62" fmla="*/ 2147483646 w 1621"/>
              <a:gd name="T63" fmla="*/ 2147483646 h 1519"/>
              <a:gd name="T64" fmla="*/ 2147483646 w 1621"/>
              <a:gd name="T65" fmla="*/ 2147483646 h 1519"/>
              <a:gd name="T66" fmla="*/ 2147483646 w 1621"/>
              <a:gd name="T67" fmla="*/ 2147483646 h 1519"/>
              <a:gd name="T68" fmla="*/ 2147483646 w 1621"/>
              <a:gd name="T69" fmla="*/ 2147483646 h 1519"/>
              <a:gd name="T70" fmla="*/ 2147483646 w 1621"/>
              <a:gd name="T71" fmla="*/ 2147483646 h 1519"/>
              <a:gd name="T72" fmla="*/ 2147483646 w 1621"/>
              <a:gd name="T73" fmla="*/ 2147483646 h 1519"/>
              <a:gd name="T74" fmla="*/ 2147483646 w 1621"/>
              <a:gd name="T75" fmla="*/ 2147483646 h 1519"/>
              <a:gd name="T76" fmla="*/ 2147483646 w 1621"/>
              <a:gd name="T77" fmla="*/ 2147483646 h 1519"/>
              <a:gd name="T78" fmla="*/ 2147483646 w 1621"/>
              <a:gd name="T79" fmla="*/ 2147483646 h 1519"/>
              <a:gd name="T80" fmla="*/ 2147483646 w 1621"/>
              <a:gd name="T81" fmla="*/ 2147483646 h 1519"/>
              <a:gd name="T82" fmla="*/ 2147483646 w 1621"/>
              <a:gd name="T83" fmla="*/ 2147483646 h 1519"/>
              <a:gd name="T84" fmla="*/ 2147483646 w 1621"/>
              <a:gd name="T85" fmla="*/ 2147483646 h 1519"/>
              <a:gd name="T86" fmla="*/ 2147483646 w 1621"/>
              <a:gd name="T87" fmla="*/ 2147483646 h 1519"/>
              <a:gd name="T88" fmla="*/ 2147483646 w 1621"/>
              <a:gd name="T89" fmla="*/ 2147483646 h 1519"/>
              <a:gd name="T90" fmla="*/ 2147483646 w 1621"/>
              <a:gd name="T91" fmla="*/ 2147483646 h 1519"/>
              <a:gd name="T92" fmla="*/ 2147483646 w 1621"/>
              <a:gd name="T93" fmla="*/ 2147483646 h 1519"/>
              <a:gd name="T94" fmla="*/ 2147483646 w 1621"/>
              <a:gd name="T95" fmla="*/ 2147483646 h 1519"/>
              <a:gd name="T96" fmla="*/ 2147483646 w 1621"/>
              <a:gd name="T97" fmla="*/ 2147483646 h 1519"/>
              <a:gd name="T98" fmla="*/ 2147483646 w 1621"/>
              <a:gd name="T99" fmla="*/ 2147483646 h 1519"/>
              <a:gd name="T100" fmla="*/ 2147483646 w 1621"/>
              <a:gd name="T101" fmla="*/ 2147483646 h 1519"/>
              <a:gd name="T102" fmla="*/ 2147483646 w 1621"/>
              <a:gd name="T103" fmla="*/ 2147483646 h 1519"/>
              <a:gd name="T104" fmla="*/ 2147483646 w 1621"/>
              <a:gd name="T105" fmla="*/ 2147483646 h 1519"/>
              <a:gd name="T106" fmla="*/ 2147483646 w 1621"/>
              <a:gd name="T107" fmla="*/ 2147483646 h 1519"/>
              <a:gd name="T108" fmla="*/ 2147483646 w 1621"/>
              <a:gd name="T109" fmla="*/ 2147483646 h 1519"/>
              <a:gd name="T110" fmla="*/ 2147483646 w 1621"/>
              <a:gd name="T111" fmla="*/ 2147483646 h 1519"/>
              <a:gd name="T112" fmla="*/ 2147483646 w 1621"/>
              <a:gd name="T113" fmla="*/ 2147483646 h 1519"/>
              <a:gd name="T114" fmla="*/ 2147483646 w 1621"/>
              <a:gd name="T115" fmla="*/ 2147483646 h 1519"/>
              <a:gd name="T116" fmla="*/ 2147483646 w 1621"/>
              <a:gd name="T117" fmla="*/ 2147483646 h 1519"/>
              <a:gd name="T118" fmla="*/ 2147483646 w 1621"/>
              <a:gd name="T119" fmla="*/ 2147483646 h 1519"/>
              <a:gd name="T120" fmla="*/ 2147483646 w 1621"/>
              <a:gd name="T121" fmla="*/ 2147483646 h 1519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1621"/>
              <a:gd name="T184" fmla="*/ 0 h 1519"/>
              <a:gd name="T185" fmla="*/ 1621 w 1621"/>
              <a:gd name="T186" fmla="*/ 1519 h 1519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1621" h="1519">
                <a:moveTo>
                  <a:pt x="993" y="770"/>
                </a:moveTo>
                <a:lnTo>
                  <a:pt x="1006" y="771"/>
                </a:lnTo>
                <a:lnTo>
                  <a:pt x="1020" y="774"/>
                </a:lnTo>
                <a:lnTo>
                  <a:pt x="1023" y="776"/>
                </a:lnTo>
                <a:lnTo>
                  <a:pt x="1027" y="778"/>
                </a:lnTo>
                <a:lnTo>
                  <a:pt x="1032" y="780"/>
                </a:lnTo>
                <a:lnTo>
                  <a:pt x="1039" y="782"/>
                </a:lnTo>
                <a:lnTo>
                  <a:pt x="1056" y="785"/>
                </a:lnTo>
                <a:lnTo>
                  <a:pt x="1075" y="787"/>
                </a:lnTo>
                <a:lnTo>
                  <a:pt x="1111" y="790"/>
                </a:lnTo>
                <a:lnTo>
                  <a:pt x="1136" y="791"/>
                </a:lnTo>
                <a:lnTo>
                  <a:pt x="1138" y="797"/>
                </a:lnTo>
                <a:lnTo>
                  <a:pt x="1140" y="802"/>
                </a:lnTo>
                <a:lnTo>
                  <a:pt x="1135" y="802"/>
                </a:lnTo>
                <a:lnTo>
                  <a:pt x="1131" y="802"/>
                </a:lnTo>
                <a:lnTo>
                  <a:pt x="1130" y="815"/>
                </a:lnTo>
                <a:lnTo>
                  <a:pt x="1127" y="830"/>
                </a:lnTo>
                <a:lnTo>
                  <a:pt x="1127" y="837"/>
                </a:lnTo>
                <a:lnTo>
                  <a:pt x="1127" y="843"/>
                </a:lnTo>
                <a:lnTo>
                  <a:pt x="1128" y="851"/>
                </a:lnTo>
                <a:lnTo>
                  <a:pt x="1131" y="858"/>
                </a:lnTo>
                <a:lnTo>
                  <a:pt x="1135" y="858"/>
                </a:lnTo>
                <a:lnTo>
                  <a:pt x="1140" y="858"/>
                </a:lnTo>
                <a:lnTo>
                  <a:pt x="1140" y="865"/>
                </a:lnTo>
                <a:lnTo>
                  <a:pt x="1140" y="873"/>
                </a:lnTo>
                <a:lnTo>
                  <a:pt x="1147" y="875"/>
                </a:lnTo>
                <a:lnTo>
                  <a:pt x="1152" y="877"/>
                </a:lnTo>
                <a:lnTo>
                  <a:pt x="1158" y="882"/>
                </a:lnTo>
                <a:lnTo>
                  <a:pt x="1165" y="889"/>
                </a:lnTo>
                <a:lnTo>
                  <a:pt x="1174" y="890"/>
                </a:lnTo>
                <a:lnTo>
                  <a:pt x="1183" y="891"/>
                </a:lnTo>
                <a:lnTo>
                  <a:pt x="1193" y="892"/>
                </a:lnTo>
                <a:lnTo>
                  <a:pt x="1203" y="893"/>
                </a:lnTo>
                <a:lnTo>
                  <a:pt x="1203" y="887"/>
                </a:lnTo>
                <a:lnTo>
                  <a:pt x="1203" y="882"/>
                </a:lnTo>
                <a:lnTo>
                  <a:pt x="1206" y="882"/>
                </a:lnTo>
                <a:lnTo>
                  <a:pt x="1211" y="882"/>
                </a:lnTo>
                <a:lnTo>
                  <a:pt x="1211" y="872"/>
                </a:lnTo>
                <a:lnTo>
                  <a:pt x="1211" y="865"/>
                </a:lnTo>
                <a:lnTo>
                  <a:pt x="1225" y="862"/>
                </a:lnTo>
                <a:lnTo>
                  <a:pt x="1237" y="861"/>
                </a:lnTo>
                <a:lnTo>
                  <a:pt x="1257" y="860"/>
                </a:lnTo>
                <a:lnTo>
                  <a:pt x="1292" y="860"/>
                </a:lnTo>
                <a:lnTo>
                  <a:pt x="1308" y="855"/>
                </a:lnTo>
                <a:lnTo>
                  <a:pt x="1319" y="849"/>
                </a:lnTo>
                <a:lnTo>
                  <a:pt x="1329" y="844"/>
                </a:lnTo>
                <a:lnTo>
                  <a:pt x="1339" y="841"/>
                </a:lnTo>
                <a:lnTo>
                  <a:pt x="1339" y="834"/>
                </a:lnTo>
                <a:lnTo>
                  <a:pt x="1339" y="829"/>
                </a:lnTo>
                <a:lnTo>
                  <a:pt x="1348" y="833"/>
                </a:lnTo>
                <a:lnTo>
                  <a:pt x="1360" y="836"/>
                </a:lnTo>
                <a:lnTo>
                  <a:pt x="1364" y="845"/>
                </a:lnTo>
                <a:lnTo>
                  <a:pt x="1369" y="853"/>
                </a:lnTo>
                <a:lnTo>
                  <a:pt x="1375" y="857"/>
                </a:lnTo>
                <a:lnTo>
                  <a:pt x="1383" y="860"/>
                </a:lnTo>
                <a:lnTo>
                  <a:pt x="1390" y="861"/>
                </a:lnTo>
                <a:lnTo>
                  <a:pt x="1399" y="861"/>
                </a:lnTo>
                <a:lnTo>
                  <a:pt x="1408" y="861"/>
                </a:lnTo>
                <a:lnTo>
                  <a:pt x="1419" y="860"/>
                </a:lnTo>
                <a:lnTo>
                  <a:pt x="1421" y="870"/>
                </a:lnTo>
                <a:lnTo>
                  <a:pt x="1423" y="882"/>
                </a:lnTo>
                <a:lnTo>
                  <a:pt x="1444" y="886"/>
                </a:lnTo>
                <a:lnTo>
                  <a:pt x="1462" y="891"/>
                </a:lnTo>
                <a:lnTo>
                  <a:pt x="1481" y="896"/>
                </a:lnTo>
                <a:lnTo>
                  <a:pt x="1502" y="900"/>
                </a:lnTo>
                <a:lnTo>
                  <a:pt x="1502" y="904"/>
                </a:lnTo>
                <a:lnTo>
                  <a:pt x="1502" y="909"/>
                </a:lnTo>
                <a:lnTo>
                  <a:pt x="1527" y="912"/>
                </a:lnTo>
                <a:lnTo>
                  <a:pt x="1553" y="916"/>
                </a:lnTo>
                <a:lnTo>
                  <a:pt x="1577" y="919"/>
                </a:lnTo>
                <a:lnTo>
                  <a:pt x="1607" y="920"/>
                </a:lnTo>
                <a:lnTo>
                  <a:pt x="1614" y="930"/>
                </a:lnTo>
                <a:lnTo>
                  <a:pt x="1621" y="941"/>
                </a:lnTo>
                <a:lnTo>
                  <a:pt x="1615" y="942"/>
                </a:lnTo>
                <a:lnTo>
                  <a:pt x="1611" y="943"/>
                </a:lnTo>
                <a:lnTo>
                  <a:pt x="1605" y="945"/>
                </a:lnTo>
                <a:lnTo>
                  <a:pt x="1602" y="948"/>
                </a:lnTo>
                <a:lnTo>
                  <a:pt x="1599" y="951"/>
                </a:lnTo>
                <a:lnTo>
                  <a:pt x="1597" y="955"/>
                </a:lnTo>
                <a:lnTo>
                  <a:pt x="1595" y="959"/>
                </a:lnTo>
                <a:lnTo>
                  <a:pt x="1593" y="965"/>
                </a:lnTo>
                <a:lnTo>
                  <a:pt x="1591" y="975"/>
                </a:lnTo>
                <a:lnTo>
                  <a:pt x="1591" y="985"/>
                </a:lnTo>
                <a:lnTo>
                  <a:pt x="1592" y="996"/>
                </a:lnTo>
                <a:lnTo>
                  <a:pt x="1593" y="1004"/>
                </a:lnTo>
                <a:lnTo>
                  <a:pt x="1607" y="1004"/>
                </a:lnTo>
                <a:lnTo>
                  <a:pt x="1621" y="1004"/>
                </a:lnTo>
                <a:lnTo>
                  <a:pt x="1621" y="1010"/>
                </a:lnTo>
                <a:lnTo>
                  <a:pt x="1621" y="1016"/>
                </a:lnTo>
                <a:lnTo>
                  <a:pt x="1617" y="1016"/>
                </a:lnTo>
                <a:lnTo>
                  <a:pt x="1614" y="1016"/>
                </a:lnTo>
                <a:lnTo>
                  <a:pt x="1614" y="1021"/>
                </a:lnTo>
                <a:lnTo>
                  <a:pt x="1614" y="1025"/>
                </a:lnTo>
                <a:lnTo>
                  <a:pt x="1604" y="1025"/>
                </a:lnTo>
                <a:lnTo>
                  <a:pt x="1597" y="1025"/>
                </a:lnTo>
                <a:lnTo>
                  <a:pt x="1590" y="1035"/>
                </a:lnTo>
                <a:lnTo>
                  <a:pt x="1585" y="1043"/>
                </a:lnTo>
                <a:lnTo>
                  <a:pt x="1579" y="1043"/>
                </a:lnTo>
                <a:lnTo>
                  <a:pt x="1573" y="1043"/>
                </a:lnTo>
                <a:lnTo>
                  <a:pt x="1571" y="1039"/>
                </a:lnTo>
                <a:lnTo>
                  <a:pt x="1569" y="1035"/>
                </a:lnTo>
                <a:lnTo>
                  <a:pt x="1563" y="1036"/>
                </a:lnTo>
                <a:lnTo>
                  <a:pt x="1557" y="1036"/>
                </a:lnTo>
                <a:lnTo>
                  <a:pt x="1548" y="1039"/>
                </a:lnTo>
                <a:lnTo>
                  <a:pt x="1534" y="1043"/>
                </a:lnTo>
                <a:lnTo>
                  <a:pt x="1535" y="1058"/>
                </a:lnTo>
                <a:lnTo>
                  <a:pt x="1537" y="1074"/>
                </a:lnTo>
                <a:lnTo>
                  <a:pt x="1512" y="1091"/>
                </a:lnTo>
                <a:lnTo>
                  <a:pt x="1485" y="1109"/>
                </a:lnTo>
                <a:lnTo>
                  <a:pt x="1473" y="1119"/>
                </a:lnTo>
                <a:lnTo>
                  <a:pt x="1461" y="1130"/>
                </a:lnTo>
                <a:lnTo>
                  <a:pt x="1451" y="1140"/>
                </a:lnTo>
                <a:lnTo>
                  <a:pt x="1443" y="1152"/>
                </a:lnTo>
                <a:lnTo>
                  <a:pt x="1435" y="1154"/>
                </a:lnTo>
                <a:lnTo>
                  <a:pt x="1430" y="1158"/>
                </a:lnTo>
                <a:lnTo>
                  <a:pt x="1425" y="1161"/>
                </a:lnTo>
                <a:lnTo>
                  <a:pt x="1421" y="1165"/>
                </a:lnTo>
                <a:lnTo>
                  <a:pt x="1417" y="1168"/>
                </a:lnTo>
                <a:lnTo>
                  <a:pt x="1415" y="1173"/>
                </a:lnTo>
                <a:lnTo>
                  <a:pt x="1413" y="1178"/>
                </a:lnTo>
                <a:lnTo>
                  <a:pt x="1412" y="1183"/>
                </a:lnTo>
                <a:lnTo>
                  <a:pt x="1411" y="1195"/>
                </a:lnTo>
                <a:lnTo>
                  <a:pt x="1411" y="1206"/>
                </a:lnTo>
                <a:lnTo>
                  <a:pt x="1413" y="1219"/>
                </a:lnTo>
                <a:lnTo>
                  <a:pt x="1414" y="1231"/>
                </a:lnTo>
                <a:lnTo>
                  <a:pt x="1409" y="1231"/>
                </a:lnTo>
                <a:lnTo>
                  <a:pt x="1405" y="1231"/>
                </a:lnTo>
                <a:lnTo>
                  <a:pt x="1404" y="1247"/>
                </a:lnTo>
                <a:lnTo>
                  <a:pt x="1402" y="1262"/>
                </a:lnTo>
                <a:lnTo>
                  <a:pt x="1400" y="1279"/>
                </a:lnTo>
                <a:lnTo>
                  <a:pt x="1399" y="1294"/>
                </a:lnTo>
                <a:lnTo>
                  <a:pt x="1402" y="1294"/>
                </a:lnTo>
                <a:lnTo>
                  <a:pt x="1405" y="1294"/>
                </a:lnTo>
                <a:lnTo>
                  <a:pt x="1406" y="1310"/>
                </a:lnTo>
                <a:lnTo>
                  <a:pt x="1407" y="1326"/>
                </a:lnTo>
                <a:lnTo>
                  <a:pt x="1408" y="1341"/>
                </a:lnTo>
                <a:lnTo>
                  <a:pt x="1409" y="1357"/>
                </a:lnTo>
                <a:lnTo>
                  <a:pt x="1401" y="1367"/>
                </a:lnTo>
                <a:lnTo>
                  <a:pt x="1393" y="1376"/>
                </a:lnTo>
                <a:lnTo>
                  <a:pt x="1383" y="1385"/>
                </a:lnTo>
                <a:lnTo>
                  <a:pt x="1371" y="1392"/>
                </a:lnTo>
                <a:lnTo>
                  <a:pt x="1360" y="1397"/>
                </a:lnTo>
                <a:lnTo>
                  <a:pt x="1347" y="1401"/>
                </a:lnTo>
                <a:lnTo>
                  <a:pt x="1341" y="1402"/>
                </a:lnTo>
                <a:lnTo>
                  <a:pt x="1335" y="1403"/>
                </a:lnTo>
                <a:lnTo>
                  <a:pt x="1329" y="1403"/>
                </a:lnTo>
                <a:lnTo>
                  <a:pt x="1322" y="1402"/>
                </a:lnTo>
                <a:lnTo>
                  <a:pt x="1322" y="1394"/>
                </a:lnTo>
                <a:lnTo>
                  <a:pt x="1322" y="1387"/>
                </a:lnTo>
                <a:lnTo>
                  <a:pt x="1311" y="1384"/>
                </a:lnTo>
                <a:lnTo>
                  <a:pt x="1301" y="1382"/>
                </a:lnTo>
                <a:lnTo>
                  <a:pt x="1297" y="1388"/>
                </a:lnTo>
                <a:lnTo>
                  <a:pt x="1294" y="1395"/>
                </a:lnTo>
                <a:lnTo>
                  <a:pt x="1283" y="1396"/>
                </a:lnTo>
                <a:lnTo>
                  <a:pt x="1272" y="1397"/>
                </a:lnTo>
                <a:lnTo>
                  <a:pt x="1260" y="1398"/>
                </a:lnTo>
                <a:lnTo>
                  <a:pt x="1250" y="1399"/>
                </a:lnTo>
                <a:lnTo>
                  <a:pt x="1244" y="1391"/>
                </a:lnTo>
                <a:lnTo>
                  <a:pt x="1237" y="1385"/>
                </a:lnTo>
                <a:lnTo>
                  <a:pt x="1231" y="1380"/>
                </a:lnTo>
                <a:lnTo>
                  <a:pt x="1225" y="1375"/>
                </a:lnTo>
                <a:lnTo>
                  <a:pt x="1218" y="1373"/>
                </a:lnTo>
                <a:lnTo>
                  <a:pt x="1210" y="1371"/>
                </a:lnTo>
                <a:lnTo>
                  <a:pt x="1203" y="1370"/>
                </a:lnTo>
                <a:lnTo>
                  <a:pt x="1195" y="1369"/>
                </a:lnTo>
                <a:lnTo>
                  <a:pt x="1163" y="1371"/>
                </a:lnTo>
                <a:lnTo>
                  <a:pt x="1128" y="1373"/>
                </a:lnTo>
                <a:lnTo>
                  <a:pt x="1108" y="1367"/>
                </a:lnTo>
                <a:lnTo>
                  <a:pt x="1093" y="1363"/>
                </a:lnTo>
                <a:lnTo>
                  <a:pt x="1082" y="1361"/>
                </a:lnTo>
                <a:lnTo>
                  <a:pt x="1064" y="1360"/>
                </a:lnTo>
                <a:lnTo>
                  <a:pt x="1064" y="1355"/>
                </a:lnTo>
                <a:lnTo>
                  <a:pt x="1064" y="1350"/>
                </a:lnTo>
                <a:lnTo>
                  <a:pt x="1060" y="1350"/>
                </a:lnTo>
                <a:lnTo>
                  <a:pt x="1056" y="1350"/>
                </a:lnTo>
                <a:lnTo>
                  <a:pt x="1056" y="1355"/>
                </a:lnTo>
                <a:lnTo>
                  <a:pt x="1056" y="1360"/>
                </a:lnTo>
                <a:lnTo>
                  <a:pt x="1051" y="1360"/>
                </a:lnTo>
                <a:lnTo>
                  <a:pt x="1047" y="1362"/>
                </a:lnTo>
                <a:lnTo>
                  <a:pt x="1044" y="1366"/>
                </a:lnTo>
                <a:lnTo>
                  <a:pt x="1043" y="1371"/>
                </a:lnTo>
                <a:lnTo>
                  <a:pt x="1039" y="1371"/>
                </a:lnTo>
                <a:lnTo>
                  <a:pt x="1035" y="1371"/>
                </a:lnTo>
                <a:lnTo>
                  <a:pt x="1035" y="1375"/>
                </a:lnTo>
                <a:lnTo>
                  <a:pt x="1035" y="1378"/>
                </a:lnTo>
                <a:lnTo>
                  <a:pt x="1032" y="1378"/>
                </a:lnTo>
                <a:lnTo>
                  <a:pt x="1028" y="1378"/>
                </a:lnTo>
                <a:lnTo>
                  <a:pt x="1028" y="1383"/>
                </a:lnTo>
                <a:lnTo>
                  <a:pt x="1028" y="1387"/>
                </a:lnTo>
                <a:lnTo>
                  <a:pt x="1024" y="1387"/>
                </a:lnTo>
                <a:lnTo>
                  <a:pt x="1020" y="1387"/>
                </a:lnTo>
                <a:lnTo>
                  <a:pt x="1020" y="1394"/>
                </a:lnTo>
                <a:lnTo>
                  <a:pt x="1020" y="1402"/>
                </a:lnTo>
                <a:lnTo>
                  <a:pt x="1011" y="1401"/>
                </a:lnTo>
                <a:lnTo>
                  <a:pt x="1004" y="1400"/>
                </a:lnTo>
                <a:lnTo>
                  <a:pt x="998" y="1398"/>
                </a:lnTo>
                <a:lnTo>
                  <a:pt x="993" y="1396"/>
                </a:lnTo>
                <a:lnTo>
                  <a:pt x="982" y="1390"/>
                </a:lnTo>
                <a:lnTo>
                  <a:pt x="971" y="1380"/>
                </a:lnTo>
                <a:lnTo>
                  <a:pt x="970" y="1384"/>
                </a:lnTo>
                <a:lnTo>
                  <a:pt x="969" y="1387"/>
                </a:lnTo>
                <a:lnTo>
                  <a:pt x="941" y="1388"/>
                </a:lnTo>
                <a:lnTo>
                  <a:pt x="913" y="1388"/>
                </a:lnTo>
                <a:lnTo>
                  <a:pt x="885" y="1387"/>
                </a:lnTo>
                <a:lnTo>
                  <a:pt x="857" y="1386"/>
                </a:lnTo>
                <a:lnTo>
                  <a:pt x="828" y="1385"/>
                </a:lnTo>
                <a:lnTo>
                  <a:pt x="800" y="1384"/>
                </a:lnTo>
                <a:lnTo>
                  <a:pt x="771" y="1383"/>
                </a:lnTo>
                <a:lnTo>
                  <a:pt x="743" y="1382"/>
                </a:lnTo>
                <a:lnTo>
                  <a:pt x="737" y="1376"/>
                </a:lnTo>
                <a:lnTo>
                  <a:pt x="730" y="1372"/>
                </a:lnTo>
                <a:lnTo>
                  <a:pt x="723" y="1369"/>
                </a:lnTo>
                <a:lnTo>
                  <a:pt x="716" y="1367"/>
                </a:lnTo>
                <a:lnTo>
                  <a:pt x="700" y="1365"/>
                </a:lnTo>
                <a:lnTo>
                  <a:pt x="684" y="1362"/>
                </a:lnTo>
                <a:lnTo>
                  <a:pt x="677" y="1370"/>
                </a:lnTo>
                <a:lnTo>
                  <a:pt x="670" y="1382"/>
                </a:lnTo>
                <a:lnTo>
                  <a:pt x="660" y="1394"/>
                </a:lnTo>
                <a:lnTo>
                  <a:pt x="647" y="1406"/>
                </a:lnTo>
                <a:lnTo>
                  <a:pt x="641" y="1412"/>
                </a:lnTo>
                <a:lnTo>
                  <a:pt x="635" y="1417"/>
                </a:lnTo>
                <a:lnTo>
                  <a:pt x="629" y="1420"/>
                </a:lnTo>
                <a:lnTo>
                  <a:pt x="622" y="1423"/>
                </a:lnTo>
                <a:lnTo>
                  <a:pt x="616" y="1425"/>
                </a:lnTo>
                <a:lnTo>
                  <a:pt x="610" y="1425"/>
                </a:lnTo>
                <a:lnTo>
                  <a:pt x="605" y="1423"/>
                </a:lnTo>
                <a:lnTo>
                  <a:pt x="600" y="1420"/>
                </a:lnTo>
                <a:lnTo>
                  <a:pt x="586" y="1425"/>
                </a:lnTo>
                <a:lnTo>
                  <a:pt x="574" y="1431"/>
                </a:lnTo>
                <a:lnTo>
                  <a:pt x="574" y="1420"/>
                </a:lnTo>
                <a:lnTo>
                  <a:pt x="574" y="1411"/>
                </a:lnTo>
                <a:lnTo>
                  <a:pt x="553" y="1413"/>
                </a:lnTo>
                <a:lnTo>
                  <a:pt x="538" y="1416"/>
                </a:lnTo>
                <a:lnTo>
                  <a:pt x="532" y="1418"/>
                </a:lnTo>
                <a:lnTo>
                  <a:pt x="528" y="1421"/>
                </a:lnTo>
                <a:lnTo>
                  <a:pt x="524" y="1424"/>
                </a:lnTo>
                <a:lnTo>
                  <a:pt x="521" y="1427"/>
                </a:lnTo>
                <a:lnTo>
                  <a:pt x="518" y="1431"/>
                </a:lnTo>
                <a:lnTo>
                  <a:pt x="516" y="1437"/>
                </a:lnTo>
                <a:lnTo>
                  <a:pt x="514" y="1443"/>
                </a:lnTo>
                <a:lnTo>
                  <a:pt x="513" y="1449"/>
                </a:lnTo>
                <a:lnTo>
                  <a:pt x="509" y="1466"/>
                </a:lnTo>
                <a:lnTo>
                  <a:pt x="506" y="1487"/>
                </a:lnTo>
                <a:lnTo>
                  <a:pt x="494" y="1489"/>
                </a:lnTo>
                <a:lnTo>
                  <a:pt x="482" y="1490"/>
                </a:lnTo>
                <a:lnTo>
                  <a:pt x="482" y="1475"/>
                </a:lnTo>
                <a:lnTo>
                  <a:pt x="480" y="1461"/>
                </a:lnTo>
                <a:lnTo>
                  <a:pt x="478" y="1456"/>
                </a:lnTo>
                <a:lnTo>
                  <a:pt x="475" y="1452"/>
                </a:lnTo>
                <a:lnTo>
                  <a:pt x="470" y="1449"/>
                </a:lnTo>
                <a:lnTo>
                  <a:pt x="462" y="1447"/>
                </a:lnTo>
                <a:lnTo>
                  <a:pt x="462" y="1450"/>
                </a:lnTo>
                <a:lnTo>
                  <a:pt x="462" y="1455"/>
                </a:lnTo>
                <a:lnTo>
                  <a:pt x="458" y="1455"/>
                </a:lnTo>
                <a:lnTo>
                  <a:pt x="453" y="1457"/>
                </a:lnTo>
                <a:lnTo>
                  <a:pt x="449" y="1460"/>
                </a:lnTo>
                <a:lnTo>
                  <a:pt x="445" y="1464"/>
                </a:lnTo>
                <a:lnTo>
                  <a:pt x="437" y="1471"/>
                </a:lnTo>
                <a:lnTo>
                  <a:pt x="429" y="1478"/>
                </a:lnTo>
                <a:lnTo>
                  <a:pt x="431" y="1489"/>
                </a:lnTo>
                <a:lnTo>
                  <a:pt x="435" y="1506"/>
                </a:lnTo>
                <a:lnTo>
                  <a:pt x="421" y="1506"/>
                </a:lnTo>
                <a:lnTo>
                  <a:pt x="409" y="1507"/>
                </a:lnTo>
                <a:lnTo>
                  <a:pt x="404" y="1508"/>
                </a:lnTo>
                <a:lnTo>
                  <a:pt x="398" y="1510"/>
                </a:lnTo>
                <a:lnTo>
                  <a:pt x="393" y="1513"/>
                </a:lnTo>
                <a:lnTo>
                  <a:pt x="388" y="1517"/>
                </a:lnTo>
                <a:lnTo>
                  <a:pt x="369" y="1517"/>
                </a:lnTo>
                <a:lnTo>
                  <a:pt x="351" y="1517"/>
                </a:lnTo>
                <a:lnTo>
                  <a:pt x="332" y="1517"/>
                </a:lnTo>
                <a:lnTo>
                  <a:pt x="314" y="1519"/>
                </a:lnTo>
                <a:lnTo>
                  <a:pt x="311" y="1500"/>
                </a:lnTo>
                <a:lnTo>
                  <a:pt x="307" y="1486"/>
                </a:lnTo>
                <a:lnTo>
                  <a:pt x="305" y="1480"/>
                </a:lnTo>
                <a:lnTo>
                  <a:pt x="303" y="1475"/>
                </a:lnTo>
                <a:lnTo>
                  <a:pt x="300" y="1471"/>
                </a:lnTo>
                <a:lnTo>
                  <a:pt x="297" y="1468"/>
                </a:lnTo>
                <a:lnTo>
                  <a:pt x="294" y="1465"/>
                </a:lnTo>
                <a:lnTo>
                  <a:pt x="290" y="1462"/>
                </a:lnTo>
                <a:lnTo>
                  <a:pt x="284" y="1460"/>
                </a:lnTo>
                <a:lnTo>
                  <a:pt x="278" y="1459"/>
                </a:lnTo>
                <a:lnTo>
                  <a:pt x="265" y="1456"/>
                </a:lnTo>
                <a:lnTo>
                  <a:pt x="247" y="1455"/>
                </a:lnTo>
                <a:lnTo>
                  <a:pt x="241" y="1440"/>
                </a:lnTo>
                <a:lnTo>
                  <a:pt x="236" y="1425"/>
                </a:lnTo>
                <a:lnTo>
                  <a:pt x="217" y="1424"/>
                </a:lnTo>
                <a:lnTo>
                  <a:pt x="199" y="1423"/>
                </a:lnTo>
                <a:lnTo>
                  <a:pt x="182" y="1423"/>
                </a:lnTo>
                <a:lnTo>
                  <a:pt x="163" y="1423"/>
                </a:lnTo>
                <a:lnTo>
                  <a:pt x="163" y="1409"/>
                </a:lnTo>
                <a:lnTo>
                  <a:pt x="163" y="1395"/>
                </a:lnTo>
                <a:lnTo>
                  <a:pt x="155" y="1391"/>
                </a:lnTo>
                <a:lnTo>
                  <a:pt x="147" y="1387"/>
                </a:lnTo>
                <a:lnTo>
                  <a:pt x="145" y="1391"/>
                </a:lnTo>
                <a:lnTo>
                  <a:pt x="143" y="1395"/>
                </a:lnTo>
                <a:lnTo>
                  <a:pt x="139" y="1395"/>
                </a:lnTo>
                <a:lnTo>
                  <a:pt x="136" y="1395"/>
                </a:lnTo>
                <a:lnTo>
                  <a:pt x="136" y="1399"/>
                </a:lnTo>
                <a:lnTo>
                  <a:pt x="136" y="1402"/>
                </a:lnTo>
                <a:lnTo>
                  <a:pt x="132" y="1402"/>
                </a:lnTo>
                <a:lnTo>
                  <a:pt x="128" y="1402"/>
                </a:lnTo>
                <a:lnTo>
                  <a:pt x="128" y="1410"/>
                </a:lnTo>
                <a:lnTo>
                  <a:pt x="127" y="1417"/>
                </a:lnTo>
                <a:lnTo>
                  <a:pt x="126" y="1423"/>
                </a:lnTo>
                <a:lnTo>
                  <a:pt x="124" y="1428"/>
                </a:lnTo>
                <a:lnTo>
                  <a:pt x="119" y="1439"/>
                </a:lnTo>
                <a:lnTo>
                  <a:pt x="112" y="1451"/>
                </a:lnTo>
                <a:lnTo>
                  <a:pt x="98" y="1453"/>
                </a:lnTo>
                <a:lnTo>
                  <a:pt x="83" y="1455"/>
                </a:lnTo>
                <a:lnTo>
                  <a:pt x="83" y="1458"/>
                </a:lnTo>
                <a:lnTo>
                  <a:pt x="83" y="1462"/>
                </a:lnTo>
                <a:lnTo>
                  <a:pt x="72" y="1461"/>
                </a:lnTo>
                <a:lnTo>
                  <a:pt x="61" y="1460"/>
                </a:lnTo>
                <a:lnTo>
                  <a:pt x="50" y="1459"/>
                </a:lnTo>
                <a:lnTo>
                  <a:pt x="40" y="1458"/>
                </a:lnTo>
                <a:lnTo>
                  <a:pt x="39" y="1447"/>
                </a:lnTo>
                <a:lnTo>
                  <a:pt x="38" y="1433"/>
                </a:lnTo>
                <a:lnTo>
                  <a:pt x="36" y="1419"/>
                </a:lnTo>
                <a:lnTo>
                  <a:pt x="32" y="1404"/>
                </a:lnTo>
                <a:lnTo>
                  <a:pt x="29" y="1390"/>
                </a:lnTo>
                <a:lnTo>
                  <a:pt x="25" y="1375"/>
                </a:lnTo>
                <a:lnTo>
                  <a:pt x="21" y="1364"/>
                </a:lnTo>
                <a:lnTo>
                  <a:pt x="17" y="1354"/>
                </a:lnTo>
                <a:lnTo>
                  <a:pt x="8" y="1352"/>
                </a:lnTo>
                <a:lnTo>
                  <a:pt x="0" y="1350"/>
                </a:lnTo>
                <a:lnTo>
                  <a:pt x="0" y="1344"/>
                </a:lnTo>
                <a:lnTo>
                  <a:pt x="0" y="1339"/>
                </a:lnTo>
                <a:lnTo>
                  <a:pt x="21" y="1333"/>
                </a:lnTo>
                <a:lnTo>
                  <a:pt x="41" y="1327"/>
                </a:lnTo>
                <a:lnTo>
                  <a:pt x="60" y="1318"/>
                </a:lnTo>
                <a:lnTo>
                  <a:pt x="80" y="1308"/>
                </a:lnTo>
                <a:lnTo>
                  <a:pt x="80" y="1300"/>
                </a:lnTo>
                <a:lnTo>
                  <a:pt x="79" y="1292"/>
                </a:lnTo>
                <a:lnTo>
                  <a:pt x="78" y="1285"/>
                </a:lnTo>
                <a:lnTo>
                  <a:pt x="76" y="1279"/>
                </a:lnTo>
                <a:lnTo>
                  <a:pt x="72" y="1266"/>
                </a:lnTo>
                <a:lnTo>
                  <a:pt x="66" y="1255"/>
                </a:lnTo>
                <a:lnTo>
                  <a:pt x="52" y="1234"/>
                </a:lnTo>
                <a:lnTo>
                  <a:pt x="37" y="1210"/>
                </a:lnTo>
                <a:lnTo>
                  <a:pt x="23" y="1208"/>
                </a:lnTo>
                <a:lnTo>
                  <a:pt x="9" y="1207"/>
                </a:lnTo>
                <a:lnTo>
                  <a:pt x="9" y="1196"/>
                </a:lnTo>
                <a:lnTo>
                  <a:pt x="9" y="1185"/>
                </a:lnTo>
                <a:lnTo>
                  <a:pt x="10" y="1173"/>
                </a:lnTo>
                <a:lnTo>
                  <a:pt x="11" y="1162"/>
                </a:lnTo>
                <a:lnTo>
                  <a:pt x="43" y="1163"/>
                </a:lnTo>
                <a:lnTo>
                  <a:pt x="61" y="1164"/>
                </a:lnTo>
                <a:lnTo>
                  <a:pt x="72" y="1166"/>
                </a:lnTo>
                <a:lnTo>
                  <a:pt x="83" y="1168"/>
                </a:lnTo>
                <a:lnTo>
                  <a:pt x="85" y="1147"/>
                </a:lnTo>
                <a:lnTo>
                  <a:pt x="86" y="1126"/>
                </a:lnTo>
                <a:lnTo>
                  <a:pt x="87" y="1105"/>
                </a:lnTo>
                <a:lnTo>
                  <a:pt x="89" y="1084"/>
                </a:lnTo>
                <a:lnTo>
                  <a:pt x="91" y="1063"/>
                </a:lnTo>
                <a:lnTo>
                  <a:pt x="93" y="1042"/>
                </a:lnTo>
                <a:lnTo>
                  <a:pt x="94" y="1022"/>
                </a:lnTo>
                <a:lnTo>
                  <a:pt x="96" y="1001"/>
                </a:lnTo>
                <a:lnTo>
                  <a:pt x="99" y="1001"/>
                </a:lnTo>
                <a:lnTo>
                  <a:pt x="104" y="1001"/>
                </a:lnTo>
                <a:lnTo>
                  <a:pt x="105" y="993"/>
                </a:lnTo>
                <a:lnTo>
                  <a:pt x="106" y="985"/>
                </a:lnTo>
                <a:lnTo>
                  <a:pt x="106" y="977"/>
                </a:lnTo>
                <a:lnTo>
                  <a:pt x="107" y="970"/>
                </a:lnTo>
                <a:lnTo>
                  <a:pt x="114" y="967"/>
                </a:lnTo>
                <a:lnTo>
                  <a:pt x="122" y="965"/>
                </a:lnTo>
                <a:lnTo>
                  <a:pt x="130" y="964"/>
                </a:lnTo>
                <a:lnTo>
                  <a:pt x="138" y="963"/>
                </a:lnTo>
                <a:lnTo>
                  <a:pt x="155" y="962"/>
                </a:lnTo>
                <a:lnTo>
                  <a:pt x="172" y="960"/>
                </a:lnTo>
                <a:lnTo>
                  <a:pt x="172" y="942"/>
                </a:lnTo>
                <a:lnTo>
                  <a:pt x="172" y="923"/>
                </a:lnTo>
                <a:lnTo>
                  <a:pt x="173" y="904"/>
                </a:lnTo>
                <a:lnTo>
                  <a:pt x="174" y="886"/>
                </a:lnTo>
                <a:lnTo>
                  <a:pt x="178" y="883"/>
                </a:lnTo>
                <a:lnTo>
                  <a:pt x="183" y="879"/>
                </a:lnTo>
                <a:lnTo>
                  <a:pt x="183" y="872"/>
                </a:lnTo>
                <a:lnTo>
                  <a:pt x="182" y="866"/>
                </a:lnTo>
                <a:lnTo>
                  <a:pt x="179" y="859"/>
                </a:lnTo>
                <a:lnTo>
                  <a:pt x="172" y="848"/>
                </a:lnTo>
                <a:lnTo>
                  <a:pt x="167" y="847"/>
                </a:lnTo>
                <a:lnTo>
                  <a:pt x="164" y="844"/>
                </a:lnTo>
                <a:lnTo>
                  <a:pt x="161" y="840"/>
                </a:lnTo>
                <a:lnTo>
                  <a:pt x="159" y="836"/>
                </a:lnTo>
                <a:lnTo>
                  <a:pt x="155" y="826"/>
                </a:lnTo>
                <a:lnTo>
                  <a:pt x="150" y="817"/>
                </a:lnTo>
                <a:lnTo>
                  <a:pt x="155" y="805"/>
                </a:lnTo>
                <a:lnTo>
                  <a:pt x="160" y="795"/>
                </a:lnTo>
                <a:lnTo>
                  <a:pt x="164" y="789"/>
                </a:lnTo>
                <a:lnTo>
                  <a:pt x="168" y="786"/>
                </a:lnTo>
                <a:lnTo>
                  <a:pt x="173" y="783"/>
                </a:lnTo>
                <a:lnTo>
                  <a:pt x="179" y="781"/>
                </a:lnTo>
                <a:lnTo>
                  <a:pt x="182" y="773"/>
                </a:lnTo>
                <a:lnTo>
                  <a:pt x="187" y="764"/>
                </a:lnTo>
                <a:lnTo>
                  <a:pt x="193" y="754"/>
                </a:lnTo>
                <a:lnTo>
                  <a:pt x="200" y="745"/>
                </a:lnTo>
                <a:lnTo>
                  <a:pt x="209" y="735"/>
                </a:lnTo>
                <a:lnTo>
                  <a:pt x="217" y="727"/>
                </a:lnTo>
                <a:lnTo>
                  <a:pt x="224" y="722"/>
                </a:lnTo>
                <a:lnTo>
                  <a:pt x="232" y="718"/>
                </a:lnTo>
                <a:lnTo>
                  <a:pt x="232" y="703"/>
                </a:lnTo>
                <a:lnTo>
                  <a:pt x="232" y="689"/>
                </a:lnTo>
                <a:lnTo>
                  <a:pt x="227" y="689"/>
                </a:lnTo>
                <a:lnTo>
                  <a:pt x="223" y="689"/>
                </a:lnTo>
                <a:lnTo>
                  <a:pt x="223" y="680"/>
                </a:lnTo>
                <a:lnTo>
                  <a:pt x="223" y="673"/>
                </a:lnTo>
                <a:lnTo>
                  <a:pt x="219" y="673"/>
                </a:lnTo>
                <a:lnTo>
                  <a:pt x="215" y="673"/>
                </a:lnTo>
                <a:lnTo>
                  <a:pt x="211" y="653"/>
                </a:lnTo>
                <a:lnTo>
                  <a:pt x="206" y="633"/>
                </a:lnTo>
                <a:lnTo>
                  <a:pt x="204" y="622"/>
                </a:lnTo>
                <a:lnTo>
                  <a:pt x="201" y="612"/>
                </a:lnTo>
                <a:lnTo>
                  <a:pt x="201" y="603"/>
                </a:lnTo>
                <a:lnTo>
                  <a:pt x="201" y="592"/>
                </a:lnTo>
                <a:lnTo>
                  <a:pt x="208" y="590"/>
                </a:lnTo>
                <a:lnTo>
                  <a:pt x="215" y="590"/>
                </a:lnTo>
                <a:lnTo>
                  <a:pt x="227" y="561"/>
                </a:lnTo>
                <a:lnTo>
                  <a:pt x="237" y="543"/>
                </a:lnTo>
                <a:lnTo>
                  <a:pt x="243" y="532"/>
                </a:lnTo>
                <a:lnTo>
                  <a:pt x="247" y="522"/>
                </a:lnTo>
                <a:lnTo>
                  <a:pt x="251" y="522"/>
                </a:lnTo>
                <a:lnTo>
                  <a:pt x="255" y="522"/>
                </a:lnTo>
                <a:lnTo>
                  <a:pt x="256" y="514"/>
                </a:lnTo>
                <a:lnTo>
                  <a:pt x="257" y="508"/>
                </a:lnTo>
                <a:lnTo>
                  <a:pt x="266" y="505"/>
                </a:lnTo>
                <a:lnTo>
                  <a:pt x="275" y="503"/>
                </a:lnTo>
                <a:lnTo>
                  <a:pt x="275" y="498"/>
                </a:lnTo>
                <a:lnTo>
                  <a:pt x="275" y="495"/>
                </a:lnTo>
                <a:lnTo>
                  <a:pt x="278" y="495"/>
                </a:lnTo>
                <a:lnTo>
                  <a:pt x="283" y="495"/>
                </a:lnTo>
                <a:lnTo>
                  <a:pt x="283" y="490"/>
                </a:lnTo>
                <a:lnTo>
                  <a:pt x="283" y="486"/>
                </a:lnTo>
                <a:lnTo>
                  <a:pt x="286" y="486"/>
                </a:lnTo>
                <a:lnTo>
                  <a:pt x="292" y="486"/>
                </a:lnTo>
                <a:lnTo>
                  <a:pt x="292" y="482"/>
                </a:lnTo>
                <a:lnTo>
                  <a:pt x="292" y="479"/>
                </a:lnTo>
                <a:lnTo>
                  <a:pt x="295" y="479"/>
                </a:lnTo>
                <a:lnTo>
                  <a:pt x="299" y="479"/>
                </a:lnTo>
                <a:lnTo>
                  <a:pt x="299" y="470"/>
                </a:lnTo>
                <a:lnTo>
                  <a:pt x="299" y="462"/>
                </a:lnTo>
                <a:lnTo>
                  <a:pt x="308" y="454"/>
                </a:lnTo>
                <a:lnTo>
                  <a:pt x="316" y="447"/>
                </a:lnTo>
                <a:lnTo>
                  <a:pt x="321" y="440"/>
                </a:lnTo>
                <a:lnTo>
                  <a:pt x="324" y="433"/>
                </a:lnTo>
                <a:lnTo>
                  <a:pt x="326" y="414"/>
                </a:lnTo>
                <a:lnTo>
                  <a:pt x="327" y="390"/>
                </a:lnTo>
                <a:lnTo>
                  <a:pt x="323" y="390"/>
                </a:lnTo>
                <a:lnTo>
                  <a:pt x="319" y="390"/>
                </a:lnTo>
                <a:lnTo>
                  <a:pt x="317" y="378"/>
                </a:lnTo>
                <a:lnTo>
                  <a:pt x="314" y="368"/>
                </a:lnTo>
                <a:lnTo>
                  <a:pt x="314" y="359"/>
                </a:lnTo>
                <a:lnTo>
                  <a:pt x="314" y="345"/>
                </a:lnTo>
                <a:lnTo>
                  <a:pt x="320" y="341"/>
                </a:lnTo>
                <a:lnTo>
                  <a:pt x="327" y="339"/>
                </a:lnTo>
                <a:lnTo>
                  <a:pt x="327" y="334"/>
                </a:lnTo>
                <a:lnTo>
                  <a:pt x="327" y="331"/>
                </a:lnTo>
                <a:lnTo>
                  <a:pt x="331" y="331"/>
                </a:lnTo>
                <a:lnTo>
                  <a:pt x="334" y="331"/>
                </a:lnTo>
                <a:lnTo>
                  <a:pt x="334" y="316"/>
                </a:lnTo>
                <a:lnTo>
                  <a:pt x="334" y="303"/>
                </a:lnTo>
                <a:lnTo>
                  <a:pt x="331" y="303"/>
                </a:lnTo>
                <a:lnTo>
                  <a:pt x="327" y="303"/>
                </a:lnTo>
                <a:lnTo>
                  <a:pt x="327" y="295"/>
                </a:lnTo>
                <a:lnTo>
                  <a:pt x="327" y="287"/>
                </a:lnTo>
                <a:lnTo>
                  <a:pt x="325" y="281"/>
                </a:lnTo>
                <a:lnTo>
                  <a:pt x="323" y="276"/>
                </a:lnTo>
                <a:lnTo>
                  <a:pt x="320" y="273"/>
                </a:lnTo>
                <a:lnTo>
                  <a:pt x="314" y="271"/>
                </a:lnTo>
                <a:lnTo>
                  <a:pt x="307" y="269"/>
                </a:lnTo>
                <a:lnTo>
                  <a:pt x="299" y="268"/>
                </a:lnTo>
                <a:lnTo>
                  <a:pt x="299" y="262"/>
                </a:lnTo>
                <a:lnTo>
                  <a:pt x="299" y="259"/>
                </a:lnTo>
                <a:lnTo>
                  <a:pt x="283" y="256"/>
                </a:lnTo>
                <a:lnTo>
                  <a:pt x="269" y="254"/>
                </a:lnTo>
                <a:lnTo>
                  <a:pt x="280" y="236"/>
                </a:lnTo>
                <a:lnTo>
                  <a:pt x="286" y="225"/>
                </a:lnTo>
                <a:lnTo>
                  <a:pt x="290" y="219"/>
                </a:lnTo>
                <a:lnTo>
                  <a:pt x="292" y="212"/>
                </a:lnTo>
                <a:lnTo>
                  <a:pt x="304" y="207"/>
                </a:lnTo>
                <a:lnTo>
                  <a:pt x="314" y="203"/>
                </a:lnTo>
                <a:lnTo>
                  <a:pt x="323" y="198"/>
                </a:lnTo>
                <a:lnTo>
                  <a:pt x="329" y="193"/>
                </a:lnTo>
                <a:lnTo>
                  <a:pt x="334" y="186"/>
                </a:lnTo>
                <a:lnTo>
                  <a:pt x="337" y="176"/>
                </a:lnTo>
                <a:lnTo>
                  <a:pt x="340" y="165"/>
                </a:lnTo>
                <a:lnTo>
                  <a:pt x="342" y="151"/>
                </a:lnTo>
                <a:lnTo>
                  <a:pt x="347" y="151"/>
                </a:lnTo>
                <a:lnTo>
                  <a:pt x="351" y="151"/>
                </a:lnTo>
                <a:lnTo>
                  <a:pt x="351" y="148"/>
                </a:lnTo>
                <a:lnTo>
                  <a:pt x="351" y="144"/>
                </a:lnTo>
                <a:lnTo>
                  <a:pt x="355" y="144"/>
                </a:lnTo>
                <a:lnTo>
                  <a:pt x="358" y="144"/>
                </a:lnTo>
                <a:lnTo>
                  <a:pt x="357" y="137"/>
                </a:lnTo>
                <a:lnTo>
                  <a:pt x="356" y="130"/>
                </a:lnTo>
                <a:lnTo>
                  <a:pt x="366" y="115"/>
                </a:lnTo>
                <a:lnTo>
                  <a:pt x="375" y="105"/>
                </a:lnTo>
                <a:lnTo>
                  <a:pt x="380" y="101"/>
                </a:lnTo>
                <a:lnTo>
                  <a:pt x="385" y="96"/>
                </a:lnTo>
                <a:lnTo>
                  <a:pt x="393" y="93"/>
                </a:lnTo>
                <a:lnTo>
                  <a:pt x="403" y="91"/>
                </a:lnTo>
                <a:lnTo>
                  <a:pt x="403" y="88"/>
                </a:lnTo>
                <a:lnTo>
                  <a:pt x="403" y="84"/>
                </a:lnTo>
                <a:lnTo>
                  <a:pt x="406" y="84"/>
                </a:lnTo>
                <a:lnTo>
                  <a:pt x="411" y="84"/>
                </a:lnTo>
                <a:lnTo>
                  <a:pt x="413" y="76"/>
                </a:lnTo>
                <a:lnTo>
                  <a:pt x="417" y="66"/>
                </a:lnTo>
                <a:lnTo>
                  <a:pt x="426" y="65"/>
                </a:lnTo>
                <a:lnTo>
                  <a:pt x="435" y="63"/>
                </a:lnTo>
                <a:lnTo>
                  <a:pt x="443" y="61"/>
                </a:lnTo>
                <a:lnTo>
                  <a:pt x="450" y="58"/>
                </a:lnTo>
                <a:lnTo>
                  <a:pt x="458" y="54"/>
                </a:lnTo>
                <a:lnTo>
                  <a:pt x="463" y="49"/>
                </a:lnTo>
                <a:lnTo>
                  <a:pt x="466" y="45"/>
                </a:lnTo>
                <a:lnTo>
                  <a:pt x="468" y="41"/>
                </a:lnTo>
                <a:lnTo>
                  <a:pt x="469" y="37"/>
                </a:lnTo>
                <a:lnTo>
                  <a:pt x="470" y="32"/>
                </a:lnTo>
                <a:lnTo>
                  <a:pt x="480" y="31"/>
                </a:lnTo>
                <a:lnTo>
                  <a:pt x="489" y="29"/>
                </a:lnTo>
                <a:lnTo>
                  <a:pt x="497" y="26"/>
                </a:lnTo>
                <a:lnTo>
                  <a:pt x="504" y="23"/>
                </a:lnTo>
                <a:lnTo>
                  <a:pt x="518" y="18"/>
                </a:lnTo>
                <a:lnTo>
                  <a:pt x="534" y="12"/>
                </a:lnTo>
                <a:lnTo>
                  <a:pt x="534" y="6"/>
                </a:lnTo>
                <a:lnTo>
                  <a:pt x="536" y="0"/>
                </a:lnTo>
                <a:lnTo>
                  <a:pt x="544" y="0"/>
                </a:lnTo>
                <a:lnTo>
                  <a:pt x="552" y="0"/>
                </a:lnTo>
                <a:lnTo>
                  <a:pt x="555" y="3"/>
                </a:lnTo>
                <a:lnTo>
                  <a:pt x="559" y="8"/>
                </a:lnTo>
                <a:lnTo>
                  <a:pt x="569" y="8"/>
                </a:lnTo>
                <a:lnTo>
                  <a:pt x="579" y="8"/>
                </a:lnTo>
                <a:lnTo>
                  <a:pt x="583" y="5"/>
                </a:lnTo>
                <a:lnTo>
                  <a:pt x="586" y="3"/>
                </a:lnTo>
                <a:lnTo>
                  <a:pt x="589" y="1"/>
                </a:lnTo>
                <a:lnTo>
                  <a:pt x="593" y="0"/>
                </a:lnTo>
                <a:lnTo>
                  <a:pt x="602" y="0"/>
                </a:lnTo>
                <a:lnTo>
                  <a:pt x="611" y="0"/>
                </a:lnTo>
                <a:lnTo>
                  <a:pt x="617" y="11"/>
                </a:lnTo>
                <a:lnTo>
                  <a:pt x="621" y="19"/>
                </a:lnTo>
                <a:lnTo>
                  <a:pt x="623" y="28"/>
                </a:lnTo>
                <a:lnTo>
                  <a:pt x="626" y="40"/>
                </a:lnTo>
                <a:lnTo>
                  <a:pt x="630" y="40"/>
                </a:lnTo>
                <a:lnTo>
                  <a:pt x="633" y="40"/>
                </a:lnTo>
                <a:lnTo>
                  <a:pt x="633" y="48"/>
                </a:lnTo>
                <a:lnTo>
                  <a:pt x="633" y="56"/>
                </a:lnTo>
                <a:lnTo>
                  <a:pt x="644" y="56"/>
                </a:lnTo>
                <a:lnTo>
                  <a:pt x="657" y="56"/>
                </a:lnTo>
                <a:lnTo>
                  <a:pt x="665" y="71"/>
                </a:lnTo>
                <a:lnTo>
                  <a:pt x="673" y="84"/>
                </a:lnTo>
                <a:lnTo>
                  <a:pt x="683" y="84"/>
                </a:lnTo>
                <a:lnTo>
                  <a:pt x="693" y="84"/>
                </a:lnTo>
                <a:lnTo>
                  <a:pt x="693" y="88"/>
                </a:lnTo>
                <a:lnTo>
                  <a:pt x="693" y="91"/>
                </a:lnTo>
                <a:lnTo>
                  <a:pt x="699" y="93"/>
                </a:lnTo>
                <a:lnTo>
                  <a:pt x="705" y="95"/>
                </a:lnTo>
                <a:lnTo>
                  <a:pt x="707" y="102"/>
                </a:lnTo>
                <a:lnTo>
                  <a:pt x="710" y="109"/>
                </a:lnTo>
                <a:lnTo>
                  <a:pt x="715" y="109"/>
                </a:lnTo>
                <a:lnTo>
                  <a:pt x="721" y="111"/>
                </a:lnTo>
                <a:lnTo>
                  <a:pt x="723" y="117"/>
                </a:lnTo>
                <a:lnTo>
                  <a:pt x="725" y="124"/>
                </a:lnTo>
                <a:lnTo>
                  <a:pt x="734" y="124"/>
                </a:lnTo>
                <a:lnTo>
                  <a:pt x="744" y="127"/>
                </a:lnTo>
                <a:lnTo>
                  <a:pt x="752" y="130"/>
                </a:lnTo>
                <a:lnTo>
                  <a:pt x="760" y="134"/>
                </a:lnTo>
                <a:lnTo>
                  <a:pt x="768" y="140"/>
                </a:lnTo>
                <a:lnTo>
                  <a:pt x="774" y="146"/>
                </a:lnTo>
                <a:lnTo>
                  <a:pt x="778" y="155"/>
                </a:lnTo>
                <a:lnTo>
                  <a:pt x="781" y="164"/>
                </a:lnTo>
                <a:lnTo>
                  <a:pt x="776" y="165"/>
                </a:lnTo>
                <a:lnTo>
                  <a:pt x="772" y="167"/>
                </a:lnTo>
                <a:lnTo>
                  <a:pt x="770" y="175"/>
                </a:lnTo>
                <a:lnTo>
                  <a:pt x="769" y="184"/>
                </a:lnTo>
                <a:lnTo>
                  <a:pt x="766" y="186"/>
                </a:lnTo>
                <a:lnTo>
                  <a:pt x="762" y="188"/>
                </a:lnTo>
                <a:lnTo>
                  <a:pt x="768" y="193"/>
                </a:lnTo>
                <a:lnTo>
                  <a:pt x="773" y="198"/>
                </a:lnTo>
                <a:lnTo>
                  <a:pt x="772" y="207"/>
                </a:lnTo>
                <a:lnTo>
                  <a:pt x="771" y="216"/>
                </a:lnTo>
                <a:lnTo>
                  <a:pt x="770" y="225"/>
                </a:lnTo>
                <a:lnTo>
                  <a:pt x="769" y="235"/>
                </a:lnTo>
                <a:lnTo>
                  <a:pt x="765" y="235"/>
                </a:lnTo>
                <a:lnTo>
                  <a:pt x="760" y="235"/>
                </a:lnTo>
                <a:lnTo>
                  <a:pt x="760" y="239"/>
                </a:lnTo>
                <a:lnTo>
                  <a:pt x="760" y="244"/>
                </a:lnTo>
                <a:lnTo>
                  <a:pt x="756" y="244"/>
                </a:lnTo>
                <a:lnTo>
                  <a:pt x="752" y="244"/>
                </a:lnTo>
                <a:lnTo>
                  <a:pt x="745" y="267"/>
                </a:lnTo>
                <a:lnTo>
                  <a:pt x="739" y="287"/>
                </a:lnTo>
                <a:lnTo>
                  <a:pt x="735" y="299"/>
                </a:lnTo>
                <a:lnTo>
                  <a:pt x="733" y="309"/>
                </a:lnTo>
                <a:lnTo>
                  <a:pt x="732" y="320"/>
                </a:lnTo>
                <a:lnTo>
                  <a:pt x="731" y="333"/>
                </a:lnTo>
                <a:lnTo>
                  <a:pt x="725" y="339"/>
                </a:lnTo>
                <a:lnTo>
                  <a:pt x="722" y="345"/>
                </a:lnTo>
                <a:lnTo>
                  <a:pt x="721" y="352"/>
                </a:lnTo>
                <a:lnTo>
                  <a:pt x="720" y="361"/>
                </a:lnTo>
                <a:lnTo>
                  <a:pt x="728" y="362"/>
                </a:lnTo>
                <a:lnTo>
                  <a:pt x="737" y="363"/>
                </a:lnTo>
                <a:lnTo>
                  <a:pt x="745" y="365"/>
                </a:lnTo>
                <a:lnTo>
                  <a:pt x="752" y="366"/>
                </a:lnTo>
                <a:lnTo>
                  <a:pt x="752" y="370"/>
                </a:lnTo>
                <a:lnTo>
                  <a:pt x="752" y="374"/>
                </a:lnTo>
                <a:lnTo>
                  <a:pt x="762" y="375"/>
                </a:lnTo>
                <a:lnTo>
                  <a:pt x="773" y="378"/>
                </a:lnTo>
                <a:lnTo>
                  <a:pt x="776" y="389"/>
                </a:lnTo>
                <a:lnTo>
                  <a:pt x="780" y="401"/>
                </a:lnTo>
                <a:lnTo>
                  <a:pt x="784" y="414"/>
                </a:lnTo>
                <a:lnTo>
                  <a:pt x="788" y="426"/>
                </a:lnTo>
                <a:lnTo>
                  <a:pt x="791" y="426"/>
                </a:lnTo>
                <a:lnTo>
                  <a:pt x="797" y="426"/>
                </a:lnTo>
                <a:lnTo>
                  <a:pt x="797" y="430"/>
                </a:lnTo>
                <a:lnTo>
                  <a:pt x="797" y="435"/>
                </a:lnTo>
                <a:lnTo>
                  <a:pt x="801" y="435"/>
                </a:lnTo>
                <a:lnTo>
                  <a:pt x="805" y="435"/>
                </a:lnTo>
                <a:lnTo>
                  <a:pt x="805" y="439"/>
                </a:lnTo>
                <a:lnTo>
                  <a:pt x="805" y="443"/>
                </a:lnTo>
                <a:lnTo>
                  <a:pt x="812" y="443"/>
                </a:lnTo>
                <a:lnTo>
                  <a:pt x="821" y="443"/>
                </a:lnTo>
                <a:lnTo>
                  <a:pt x="821" y="447"/>
                </a:lnTo>
                <a:lnTo>
                  <a:pt x="821" y="450"/>
                </a:lnTo>
                <a:lnTo>
                  <a:pt x="825" y="450"/>
                </a:lnTo>
                <a:lnTo>
                  <a:pt x="829" y="450"/>
                </a:lnTo>
                <a:lnTo>
                  <a:pt x="826" y="463"/>
                </a:lnTo>
                <a:lnTo>
                  <a:pt x="824" y="470"/>
                </a:lnTo>
                <a:lnTo>
                  <a:pt x="821" y="475"/>
                </a:lnTo>
                <a:lnTo>
                  <a:pt x="815" y="480"/>
                </a:lnTo>
                <a:lnTo>
                  <a:pt x="813" y="503"/>
                </a:lnTo>
                <a:lnTo>
                  <a:pt x="811" y="527"/>
                </a:lnTo>
                <a:lnTo>
                  <a:pt x="809" y="552"/>
                </a:lnTo>
                <a:lnTo>
                  <a:pt x="807" y="576"/>
                </a:lnTo>
                <a:lnTo>
                  <a:pt x="812" y="581"/>
                </a:lnTo>
                <a:lnTo>
                  <a:pt x="815" y="586"/>
                </a:lnTo>
                <a:lnTo>
                  <a:pt x="817" y="593"/>
                </a:lnTo>
                <a:lnTo>
                  <a:pt x="821" y="606"/>
                </a:lnTo>
                <a:lnTo>
                  <a:pt x="825" y="606"/>
                </a:lnTo>
                <a:lnTo>
                  <a:pt x="829" y="606"/>
                </a:lnTo>
                <a:lnTo>
                  <a:pt x="829" y="611"/>
                </a:lnTo>
                <a:lnTo>
                  <a:pt x="829" y="617"/>
                </a:lnTo>
                <a:lnTo>
                  <a:pt x="833" y="619"/>
                </a:lnTo>
                <a:lnTo>
                  <a:pt x="837" y="621"/>
                </a:lnTo>
                <a:lnTo>
                  <a:pt x="839" y="628"/>
                </a:lnTo>
                <a:lnTo>
                  <a:pt x="841" y="634"/>
                </a:lnTo>
                <a:lnTo>
                  <a:pt x="849" y="634"/>
                </a:lnTo>
                <a:lnTo>
                  <a:pt x="857" y="634"/>
                </a:lnTo>
                <a:lnTo>
                  <a:pt x="857" y="643"/>
                </a:lnTo>
                <a:lnTo>
                  <a:pt x="857" y="652"/>
                </a:lnTo>
                <a:lnTo>
                  <a:pt x="857" y="661"/>
                </a:lnTo>
                <a:lnTo>
                  <a:pt x="857" y="670"/>
                </a:lnTo>
                <a:lnTo>
                  <a:pt x="862" y="671"/>
                </a:lnTo>
                <a:lnTo>
                  <a:pt x="868" y="672"/>
                </a:lnTo>
                <a:lnTo>
                  <a:pt x="870" y="678"/>
                </a:lnTo>
                <a:lnTo>
                  <a:pt x="872" y="686"/>
                </a:lnTo>
                <a:lnTo>
                  <a:pt x="881" y="688"/>
                </a:lnTo>
                <a:lnTo>
                  <a:pt x="890" y="689"/>
                </a:lnTo>
                <a:lnTo>
                  <a:pt x="898" y="692"/>
                </a:lnTo>
                <a:lnTo>
                  <a:pt x="908" y="694"/>
                </a:lnTo>
                <a:lnTo>
                  <a:pt x="908" y="697"/>
                </a:lnTo>
                <a:lnTo>
                  <a:pt x="908" y="701"/>
                </a:lnTo>
                <a:lnTo>
                  <a:pt x="916" y="701"/>
                </a:lnTo>
                <a:lnTo>
                  <a:pt x="924" y="701"/>
                </a:lnTo>
                <a:lnTo>
                  <a:pt x="924" y="704"/>
                </a:lnTo>
                <a:lnTo>
                  <a:pt x="924" y="709"/>
                </a:lnTo>
                <a:lnTo>
                  <a:pt x="930" y="710"/>
                </a:lnTo>
                <a:lnTo>
                  <a:pt x="937" y="712"/>
                </a:lnTo>
                <a:lnTo>
                  <a:pt x="939" y="718"/>
                </a:lnTo>
                <a:lnTo>
                  <a:pt x="945" y="725"/>
                </a:lnTo>
                <a:lnTo>
                  <a:pt x="953" y="734"/>
                </a:lnTo>
                <a:lnTo>
                  <a:pt x="963" y="744"/>
                </a:lnTo>
                <a:lnTo>
                  <a:pt x="972" y="753"/>
                </a:lnTo>
                <a:lnTo>
                  <a:pt x="980" y="760"/>
                </a:lnTo>
                <a:lnTo>
                  <a:pt x="987" y="766"/>
                </a:lnTo>
                <a:lnTo>
                  <a:pt x="993" y="77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12700" cap="flat" cmpd="sng" algn="ctr">
            <a:solidFill>
              <a:srgbClr val="808080">
                <a:lumMod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>
            <a:glow rad="38100">
              <a:schemeClr val="accent1">
                <a:lumMod val="100000"/>
              </a:schemeClr>
            </a:glow>
          </a:effectLst>
          <a:scene3d>
            <a:camera prst="orthographicFront"/>
            <a:lightRig rig="threePt" dir="t"/>
          </a:scene3d>
          <a:sp3d>
            <a:bevelT w="0" h="0"/>
          </a:sp3d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1" name="Freeform 286">
            <a:extLst>
              <a:ext uri="{FF2B5EF4-FFF2-40B4-BE49-F238E27FC236}">
                <a16:creationId xmlns:a16="http://schemas.microsoft.com/office/drawing/2014/main" id="{D0155454-EC77-463E-BEBB-645721B111D6}"/>
              </a:ext>
            </a:extLst>
          </p:cNvPr>
          <p:cNvSpPr>
            <a:spLocks/>
          </p:cNvSpPr>
          <p:nvPr/>
        </p:nvSpPr>
        <p:spPr bwMode="auto">
          <a:xfrm>
            <a:off x="8920630" y="3936706"/>
            <a:ext cx="599286" cy="665045"/>
          </a:xfrm>
          <a:custGeom>
            <a:avLst/>
            <a:gdLst>
              <a:gd name="T0" fmla="*/ 2147483646 w 1453"/>
              <a:gd name="T1" fmla="*/ 2147483646 h 1635"/>
              <a:gd name="T2" fmla="*/ 2147483646 w 1453"/>
              <a:gd name="T3" fmla="*/ 2147483646 h 1635"/>
              <a:gd name="T4" fmla="*/ 2147483646 w 1453"/>
              <a:gd name="T5" fmla="*/ 2147483646 h 1635"/>
              <a:gd name="T6" fmla="*/ 2147483646 w 1453"/>
              <a:gd name="T7" fmla="*/ 2147483646 h 1635"/>
              <a:gd name="T8" fmla="*/ 2147483646 w 1453"/>
              <a:gd name="T9" fmla="*/ 2147483646 h 1635"/>
              <a:gd name="T10" fmla="*/ 2147483646 w 1453"/>
              <a:gd name="T11" fmla="*/ 2147483646 h 1635"/>
              <a:gd name="T12" fmla="*/ 2147483646 w 1453"/>
              <a:gd name="T13" fmla="*/ 2147483646 h 1635"/>
              <a:gd name="T14" fmla="*/ 2147483646 w 1453"/>
              <a:gd name="T15" fmla="*/ 2147483646 h 1635"/>
              <a:gd name="T16" fmla="*/ 2147483646 w 1453"/>
              <a:gd name="T17" fmla="*/ 2147483646 h 1635"/>
              <a:gd name="T18" fmla="*/ 2147483646 w 1453"/>
              <a:gd name="T19" fmla="*/ 2147483646 h 1635"/>
              <a:gd name="T20" fmla="*/ 2147483646 w 1453"/>
              <a:gd name="T21" fmla="*/ 2147483646 h 1635"/>
              <a:gd name="T22" fmla="*/ 2147483646 w 1453"/>
              <a:gd name="T23" fmla="*/ 2147483646 h 1635"/>
              <a:gd name="T24" fmla="*/ 2147483646 w 1453"/>
              <a:gd name="T25" fmla="*/ 2147483646 h 1635"/>
              <a:gd name="T26" fmla="*/ 2147483646 w 1453"/>
              <a:gd name="T27" fmla="*/ 2147483646 h 1635"/>
              <a:gd name="T28" fmla="*/ 2147483646 w 1453"/>
              <a:gd name="T29" fmla="*/ 2147483646 h 1635"/>
              <a:gd name="T30" fmla="*/ 2147483646 w 1453"/>
              <a:gd name="T31" fmla="*/ 2147483646 h 1635"/>
              <a:gd name="T32" fmla="*/ 2147483646 w 1453"/>
              <a:gd name="T33" fmla="*/ 2147483646 h 1635"/>
              <a:gd name="T34" fmla="*/ 2147483646 w 1453"/>
              <a:gd name="T35" fmla="*/ 2147483646 h 1635"/>
              <a:gd name="T36" fmla="*/ 2147483646 w 1453"/>
              <a:gd name="T37" fmla="*/ 2147483646 h 1635"/>
              <a:gd name="T38" fmla="*/ 2147483646 w 1453"/>
              <a:gd name="T39" fmla="*/ 2147483646 h 1635"/>
              <a:gd name="T40" fmla="*/ 2147483646 w 1453"/>
              <a:gd name="T41" fmla="*/ 2147483646 h 1635"/>
              <a:gd name="T42" fmla="*/ 2147483646 w 1453"/>
              <a:gd name="T43" fmla="*/ 2147483646 h 1635"/>
              <a:gd name="T44" fmla="*/ 2147483646 w 1453"/>
              <a:gd name="T45" fmla="*/ 2147483646 h 1635"/>
              <a:gd name="T46" fmla="*/ 2147483646 w 1453"/>
              <a:gd name="T47" fmla="*/ 2147483646 h 1635"/>
              <a:gd name="T48" fmla="*/ 2147483646 w 1453"/>
              <a:gd name="T49" fmla="*/ 2147483646 h 1635"/>
              <a:gd name="T50" fmla="*/ 2147483646 w 1453"/>
              <a:gd name="T51" fmla="*/ 2147483646 h 1635"/>
              <a:gd name="T52" fmla="*/ 2147483646 w 1453"/>
              <a:gd name="T53" fmla="*/ 2147483646 h 1635"/>
              <a:gd name="T54" fmla="*/ 2147483646 w 1453"/>
              <a:gd name="T55" fmla="*/ 2147483646 h 1635"/>
              <a:gd name="T56" fmla="*/ 2147483646 w 1453"/>
              <a:gd name="T57" fmla="*/ 2147483646 h 1635"/>
              <a:gd name="T58" fmla="*/ 2147483646 w 1453"/>
              <a:gd name="T59" fmla="*/ 2147483646 h 1635"/>
              <a:gd name="T60" fmla="*/ 2147483646 w 1453"/>
              <a:gd name="T61" fmla="*/ 2147483646 h 1635"/>
              <a:gd name="T62" fmla="*/ 2147483646 w 1453"/>
              <a:gd name="T63" fmla="*/ 2147483646 h 1635"/>
              <a:gd name="T64" fmla="*/ 2147483646 w 1453"/>
              <a:gd name="T65" fmla="*/ 2147483646 h 1635"/>
              <a:gd name="T66" fmla="*/ 2147483646 w 1453"/>
              <a:gd name="T67" fmla="*/ 2147483646 h 1635"/>
              <a:gd name="T68" fmla="*/ 2147483646 w 1453"/>
              <a:gd name="T69" fmla="*/ 2147483646 h 1635"/>
              <a:gd name="T70" fmla="*/ 2147483646 w 1453"/>
              <a:gd name="T71" fmla="*/ 2147483646 h 1635"/>
              <a:gd name="T72" fmla="*/ 2147483646 w 1453"/>
              <a:gd name="T73" fmla="*/ 2147483646 h 1635"/>
              <a:gd name="T74" fmla="*/ 2147483646 w 1453"/>
              <a:gd name="T75" fmla="*/ 2147483646 h 1635"/>
              <a:gd name="T76" fmla="*/ 2147483646 w 1453"/>
              <a:gd name="T77" fmla="*/ 2147483646 h 1635"/>
              <a:gd name="T78" fmla="*/ 2147483646 w 1453"/>
              <a:gd name="T79" fmla="*/ 2147483646 h 1635"/>
              <a:gd name="T80" fmla="*/ 2147483646 w 1453"/>
              <a:gd name="T81" fmla="*/ 2147483646 h 1635"/>
              <a:gd name="T82" fmla="*/ 2147483646 w 1453"/>
              <a:gd name="T83" fmla="*/ 2147483646 h 1635"/>
              <a:gd name="T84" fmla="*/ 2147483646 w 1453"/>
              <a:gd name="T85" fmla="*/ 2147483646 h 1635"/>
              <a:gd name="T86" fmla="*/ 2147483646 w 1453"/>
              <a:gd name="T87" fmla="*/ 2147483646 h 1635"/>
              <a:gd name="T88" fmla="*/ 2147483646 w 1453"/>
              <a:gd name="T89" fmla="*/ 2147483646 h 1635"/>
              <a:gd name="T90" fmla="*/ 2147483646 w 1453"/>
              <a:gd name="T91" fmla="*/ 2147483646 h 1635"/>
              <a:gd name="T92" fmla="*/ 2147483646 w 1453"/>
              <a:gd name="T93" fmla="*/ 2147483646 h 1635"/>
              <a:gd name="T94" fmla="*/ 2147483646 w 1453"/>
              <a:gd name="T95" fmla="*/ 2147483646 h 1635"/>
              <a:gd name="T96" fmla="*/ 2147483646 w 1453"/>
              <a:gd name="T97" fmla="*/ 2147483646 h 1635"/>
              <a:gd name="T98" fmla="*/ 2147483646 w 1453"/>
              <a:gd name="T99" fmla="*/ 2147483646 h 1635"/>
              <a:gd name="T100" fmla="*/ 2147483646 w 1453"/>
              <a:gd name="T101" fmla="*/ 2147483646 h 1635"/>
              <a:gd name="T102" fmla="*/ 2147483646 w 1453"/>
              <a:gd name="T103" fmla="*/ 2147483646 h 1635"/>
              <a:gd name="T104" fmla="*/ 2147483646 w 1453"/>
              <a:gd name="T105" fmla="*/ 2147483646 h 1635"/>
              <a:gd name="T106" fmla="*/ 2147483646 w 1453"/>
              <a:gd name="T107" fmla="*/ 2147483646 h 1635"/>
              <a:gd name="T108" fmla="*/ 2147483646 w 1453"/>
              <a:gd name="T109" fmla="*/ 2147483646 h 1635"/>
              <a:gd name="T110" fmla="*/ 2147483646 w 1453"/>
              <a:gd name="T111" fmla="*/ 2147483646 h 1635"/>
              <a:gd name="T112" fmla="*/ 2147483646 w 1453"/>
              <a:gd name="T113" fmla="*/ 2147483646 h 1635"/>
              <a:gd name="T114" fmla="*/ 2147483646 w 1453"/>
              <a:gd name="T115" fmla="*/ 2147483646 h 1635"/>
              <a:gd name="T116" fmla="*/ 2147483646 w 1453"/>
              <a:gd name="T117" fmla="*/ 2147483646 h 1635"/>
              <a:gd name="T118" fmla="*/ 2147483646 w 1453"/>
              <a:gd name="T119" fmla="*/ 2147483646 h 1635"/>
              <a:gd name="T120" fmla="*/ 2147483646 w 1453"/>
              <a:gd name="T121" fmla="*/ 2147483646 h 1635"/>
              <a:gd name="T122" fmla="*/ 2147483646 w 1453"/>
              <a:gd name="T123" fmla="*/ 2147483646 h 1635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1453"/>
              <a:gd name="T187" fmla="*/ 0 h 1635"/>
              <a:gd name="T188" fmla="*/ 1453 w 1453"/>
              <a:gd name="T189" fmla="*/ 1635 h 1635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1453" h="1635">
                <a:moveTo>
                  <a:pt x="566" y="1635"/>
                </a:moveTo>
                <a:lnTo>
                  <a:pt x="559" y="1629"/>
                </a:lnTo>
                <a:lnTo>
                  <a:pt x="556" y="1625"/>
                </a:lnTo>
                <a:lnTo>
                  <a:pt x="555" y="1620"/>
                </a:lnTo>
                <a:lnTo>
                  <a:pt x="553" y="1611"/>
                </a:lnTo>
                <a:lnTo>
                  <a:pt x="549" y="1611"/>
                </a:lnTo>
                <a:lnTo>
                  <a:pt x="545" y="1611"/>
                </a:lnTo>
                <a:lnTo>
                  <a:pt x="538" y="1587"/>
                </a:lnTo>
                <a:lnTo>
                  <a:pt x="530" y="1564"/>
                </a:lnTo>
                <a:lnTo>
                  <a:pt x="524" y="1540"/>
                </a:lnTo>
                <a:lnTo>
                  <a:pt x="518" y="1516"/>
                </a:lnTo>
                <a:lnTo>
                  <a:pt x="506" y="1517"/>
                </a:lnTo>
                <a:lnTo>
                  <a:pt x="495" y="1518"/>
                </a:lnTo>
                <a:lnTo>
                  <a:pt x="486" y="1509"/>
                </a:lnTo>
                <a:lnTo>
                  <a:pt x="480" y="1501"/>
                </a:lnTo>
                <a:lnTo>
                  <a:pt x="478" y="1497"/>
                </a:lnTo>
                <a:lnTo>
                  <a:pt x="477" y="1493"/>
                </a:lnTo>
                <a:lnTo>
                  <a:pt x="474" y="1487"/>
                </a:lnTo>
                <a:lnTo>
                  <a:pt x="473" y="1480"/>
                </a:lnTo>
                <a:lnTo>
                  <a:pt x="459" y="1482"/>
                </a:lnTo>
                <a:lnTo>
                  <a:pt x="444" y="1484"/>
                </a:lnTo>
                <a:lnTo>
                  <a:pt x="443" y="1473"/>
                </a:lnTo>
                <a:lnTo>
                  <a:pt x="441" y="1463"/>
                </a:lnTo>
                <a:lnTo>
                  <a:pt x="447" y="1462"/>
                </a:lnTo>
                <a:lnTo>
                  <a:pt x="455" y="1460"/>
                </a:lnTo>
                <a:lnTo>
                  <a:pt x="456" y="1445"/>
                </a:lnTo>
                <a:lnTo>
                  <a:pt x="458" y="1432"/>
                </a:lnTo>
                <a:lnTo>
                  <a:pt x="469" y="1432"/>
                </a:lnTo>
                <a:lnTo>
                  <a:pt x="482" y="1432"/>
                </a:lnTo>
                <a:lnTo>
                  <a:pt x="479" y="1418"/>
                </a:lnTo>
                <a:lnTo>
                  <a:pt x="474" y="1405"/>
                </a:lnTo>
                <a:lnTo>
                  <a:pt x="469" y="1392"/>
                </a:lnTo>
                <a:lnTo>
                  <a:pt x="464" y="1379"/>
                </a:lnTo>
                <a:lnTo>
                  <a:pt x="459" y="1367"/>
                </a:lnTo>
                <a:lnTo>
                  <a:pt x="455" y="1354"/>
                </a:lnTo>
                <a:lnTo>
                  <a:pt x="452" y="1342"/>
                </a:lnTo>
                <a:lnTo>
                  <a:pt x="450" y="1328"/>
                </a:lnTo>
                <a:lnTo>
                  <a:pt x="441" y="1328"/>
                </a:lnTo>
                <a:lnTo>
                  <a:pt x="434" y="1328"/>
                </a:lnTo>
                <a:lnTo>
                  <a:pt x="434" y="1322"/>
                </a:lnTo>
                <a:lnTo>
                  <a:pt x="434" y="1317"/>
                </a:lnTo>
                <a:lnTo>
                  <a:pt x="428" y="1317"/>
                </a:lnTo>
                <a:lnTo>
                  <a:pt x="422" y="1317"/>
                </a:lnTo>
                <a:lnTo>
                  <a:pt x="422" y="1312"/>
                </a:lnTo>
                <a:lnTo>
                  <a:pt x="422" y="1308"/>
                </a:lnTo>
                <a:lnTo>
                  <a:pt x="411" y="1306"/>
                </a:lnTo>
                <a:lnTo>
                  <a:pt x="401" y="1304"/>
                </a:lnTo>
                <a:lnTo>
                  <a:pt x="399" y="1290"/>
                </a:lnTo>
                <a:lnTo>
                  <a:pt x="397" y="1275"/>
                </a:lnTo>
                <a:lnTo>
                  <a:pt x="394" y="1275"/>
                </a:lnTo>
                <a:lnTo>
                  <a:pt x="389" y="1275"/>
                </a:lnTo>
                <a:lnTo>
                  <a:pt x="386" y="1252"/>
                </a:lnTo>
                <a:lnTo>
                  <a:pt x="382" y="1232"/>
                </a:lnTo>
                <a:lnTo>
                  <a:pt x="381" y="1222"/>
                </a:lnTo>
                <a:lnTo>
                  <a:pt x="380" y="1212"/>
                </a:lnTo>
                <a:lnTo>
                  <a:pt x="380" y="1201"/>
                </a:lnTo>
                <a:lnTo>
                  <a:pt x="381" y="1188"/>
                </a:lnTo>
                <a:lnTo>
                  <a:pt x="375" y="1188"/>
                </a:lnTo>
                <a:lnTo>
                  <a:pt x="370" y="1188"/>
                </a:lnTo>
                <a:lnTo>
                  <a:pt x="368" y="1182"/>
                </a:lnTo>
                <a:lnTo>
                  <a:pt x="366" y="1176"/>
                </a:lnTo>
                <a:lnTo>
                  <a:pt x="350" y="1176"/>
                </a:lnTo>
                <a:lnTo>
                  <a:pt x="341" y="1176"/>
                </a:lnTo>
                <a:lnTo>
                  <a:pt x="331" y="1178"/>
                </a:lnTo>
                <a:lnTo>
                  <a:pt x="318" y="1180"/>
                </a:lnTo>
                <a:lnTo>
                  <a:pt x="318" y="1184"/>
                </a:lnTo>
                <a:lnTo>
                  <a:pt x="318" y="1188"/>
                </a:lnTo>
                <a:lnTo>
                  <a:pt x="305" y="1188"/>
                </a:lnTo>
                <a:lnTo>
                  <a:pt x="294" y="1188"/>
                </a:lnTo>
                <a:lnTo>
                  <a:pt x="294" y="1184"/>
                </a:lnTo>
                <a:lnTo>
                  <a:pt x="294" y="1180"/>
                </a:lnTo>
                <a:lnTo>
                  <a:pt x="286" y="1179"/>
                </a:lnTo>
                <a:lnTo>
                  <a:pt x="276" y="1177"/>
                </a:lnTo>
                <a:lnTo>
                  <a:pt x="267" y="1175"/>
                </a:lnTo>
                <a:lnTo>
                  <a:pt x="259" y="1173"/>
                </a:lnTo>
                <a:lnTo>
                  <a:pt x="259" y="1162"/>
                </a:lnTo>
                <a:lnTo>
                  <a:pt x="259" y="1153"/>
                </a:lnTo>
                <a:lnTo>
                  <a:pt x="254" y="1153"/>
                </a:lnTo>
                <a:lnTo>
                  <a:pt x="250" y="1153"/>
                </a:lnTo>
                <a:lnTo>
                  <a:pt x="250" y="1140"/>
                </a:lnTo>
                <a:lnTo>
                  <a:pt x="250" y="1129"/>
                </a:lnTo>
                <a:lnTo>
                  <a:pt x="245" y="1129"/>
                </a:lnTo>
                <a:lnTo>
                  <a:pt x="241" y="1129"/>
                </a:lnTo>
                <a:lnTo>
                  <a:pt x="241" y="1117"/>
                </a:lnTo>
                <a:lnTo>
                  <a:pt x="241" y="1105"/>
                </a:lnTo>
                <a:lnTo>
                  <a:pt x="255" y="1101"/>
                </a:lnTo>
                <a:lnTo>
                  <a:pt x="267" y="1098"/>
                </a:lnTo>
                <a:lnTo>
                  <a:pt x="267" y="1088"/>
                </a:lnTo>
                <a:lnTo>
                  <a:pt x="268" y="1077"/>
                </a:lnTo>
                <a:lnTo>
                  <a:pt x="250" y="1060"/>
                </a:lnTo>
                <a:lnTo>
                  <a:pt x="236" y="1041"/>
                </a:lnTo>
                <a:lnTo>
                  <a:pt x="230" y="1032"/>
                </a:lnTo>
                <a:lnTo>
                  <a:pt x="224" y="1021"/>
                </a:lnTo>
                <a:lnTo>
                  <a:pt x="217" y="1011"/>
                </a:lnTo>
                <a:lnTo>
                  <a:pt x="212" y="998"/>
                </a:lnTo>
                <a:lnTo>
                  <a:pt x="214" y="990"/>
                </a:lnTo>
                <a:lnTo>
                  <a:pt x="217" y="982"/>
                </a:lnTo>
                <a:lnTo>
                  <a:pt x="222" y="971"/>
                </a:lnTo>
                <a:lnTo>
                  <a:pt x="227" y="958"/>
                </a:lnTo>
                <a:lnTo>
                  <a:pt x="243" y="956"/>
                </a:lnTo>
                <a:lnTo>
                  <a:pt x="254" y="954"/>
                </a:lnTo>
                <a:lnTo>
                  <a:pt x="262" y="951"/>
                </a:lnTo>
                <a:lnTo>
                  <a:pt x="270" y="950"/>
                </a:lnTo>
                <a:lnTo>
                  <a:pt x="269" y="932"/>
                </a:lnTo>
                <a:lnTo>
                  <a:pt x="267" y="913"/>
                </a:lnTo>
                <a:lnTo>
                  <a:pt x="266" y="896"/>
                </a:lnTo>
                <a:lnTo>
                  <a:pt x="266" y="878"/>
                </a:lnTo>
                <a:lnTo>
                  <a:pt x="262" y="878"/>
                </a:lnTo>
                <a:lnTo>
                  <a:pt x="259" y="878"/>
                </a:lnTo>
                <a:lnTo>
                  <a:pt x="259" y="867"/>
                </a:lnTo>
                <a:lnTo>
                  <a:pt x="259" y="855"/>
                </a:lnTo>
                <a:lnTo>
                  <a:pt x="259" y="845"/>
                </a:lnTo>
                <a:lnTo>
                  <a:pt x="259" y="833"/>
                </a:lnTo>
                <a:lnTo>
                  <a:pt x="248" y="830"/>
                </a:lnTo>
                <a:lnTo>
                  <a:pt x="240" y="827"/>
                </a:lnTo>
                <a:lnTo>
                  <a:pt x="234" y="824"/>
                </a:lnTo>
                <a:lnTo>
                  <a:pt x="229" y="820"/>
                </a:lnTo>
                <a:lnTo>
                  <a:pt x="225" y="816"/>
                </a:lnTo>
                <a:lnTo>
                  <a:pt x="221" y="811"/>
                </a:lnTo>
                <a:lnTo>
                  <a:pt x="219" y="803"/>
                </a:lnTo>
                <a:lnTo>
                  <a:pt x="217" y="794"/>
                </a:lnTo>
                <a:lnTo>
                  <a:pt x="210" y="791"/>
                </a:lnTo>
                <a:lnTo>
                  <a:pt x="203" y="788"/>
                </a:lnTo>
                <a:lnTo>
                  <a:pt x="199" y="784"/>
                </a:lnTo>
                <a:lnTo>
                  <a:pt x="194" y="778"/>
                </a:lnTo>
                <a:lnTo>
                  <a:pt x="187" y="766"/>
                </a:lnTo>
                <a:lnTo>
                  <a:pt x="182" y="750"/>
                </a:lnTo>
                <a:lnTo>
                  <a:pt x="169" y="750"/>
                </a:lnTo>
                <a:lnTo>
                  <a:pt x="156" y="750"/>
                </a:lnTo>
                <a:lnTo>
                  <a:pt x="143" y="750"/>
                </a:lnTo>
                <a:lnTo>
                  <a:pt x="130" y="750"/>
                </a:lnTo>
                <a:lnTo>
                  <a:pt x="130" y="746"/>
                </a:lnTo>
                <a:lnTo>
                  <a:pt x="130" y="743"/>
                </a:lnTo>
                <a:lnTo>
                  <a:pt x="113" y="735"/>
                </a:lnTo>
                <a:lnTo>
                  <a:pt x="97" y="730"/>
                </a:lnTo>
                <a:lnTo>
                  <a:pt x="77" y="723"/>
                </a:lnTo>
                <a:lnTo>
                  <a:pt x="43" y="714"/>
                </a:lnTo>
                <a:lnTo>
                  <a:pt x="43" y="711"/>
                </a:lnTo>
                <a:lnTo>
                  <a:pt x="43" y="707"/>
                </a:lnTo>
                <a:lnTo>
                  <a:pt x="35" y="707"/>
                </a:lnTo>
                <a:lnTo>
                  <a:pt x="27" y="707"/>
                </a:lnTo>
                <a:lnTo>
                  <a:pt x="27" y="703"/>
                </a:lnTo>
                <a:lnTo>
                  <a:pt x="27" y="699"/>
                </a:lnTo>
                <a:lnTo>
                  <a:pt x="23" y="699"/>
                </a:lnTo>
                <a:lnTo>
                  <a:pt x="19" y="699"/>
                </a:lnTo>
                <a:lnTo>
                  <a:pt x="19" y="694"/>
                </a:lnTo>
                <a:lnTo>
                  <a:pt x="19" y="690"/>
                </a:lnTo>
                <a:lnTo>
                  <a:pt x="11" y="687"/>
                </a:lnTo>
                <a:lnTo>
                  <a:pt x="2" y="683"/>
                </a:lnTo>
                <a:lnTo>
                  <a:pt x="0" y="679"/>
                </a:lnTo>
                <a:lnTo>
                  <a:pt x="0" y="675"/>
                </a:lnTo>
                <a:lnTo>
                  <a:pt x="6" y="671"/>
                </a:lnTo>
                <a:lnTo>
                  <a:pt x="12" y="666"/>
                </a:lnTo>
                <a:lnTo>
                  <a:pt x="17" y="662"/>
                </a:lnTo>
                <a:lnTo>
                  <a:pt x="22" y="658"/>
                </a:lnTo>
                <a:lnTo>
                  <a:pt x="28" y="654"/>
                </a:lnTo>
                <a:lnTo>
                  <a:pt x="34" y="650"/>
                </a:lnTo>
                <a:lnTo>
                  <a:pt x="40" y="646"/>
                </a:lnTo>
                <a:lnTo>
                  <a:pt x="48" y="643"/>
                </a:lnTo>
                <a:lnTo>
                  <a:pt x="48" y="638"/>
                </a:lnTo>
                <a:lnTo>
                  <a:pt x="48" y="634"/>
                </a:lnTo>
                <a:lnTo>
                  <a:pt x="58" y="629"/>
                </a:lnTo>
                <a:lnTo>
                  <a:pt x="65" y="627"/>
                </a:lnTo>
                <a:lnTo>
                  <a:pt x="71" y="625"/>
                </a:lnTo>
                <a:lnTo>
                  <a:pt x="79" y="624"/>
                </a:lnTo>
                <a:lnTo>
                  <a:pt x="80" y="609"/>
                </a:lnTo>
                <a:lnTo>
                  <a:pt x="82" y="600"/>
                </a:lnTo>
                <a:lnTo>
                  <a:pt x="87" y="589"/>
                </a:lnTo>
                <a:lnTo>
                  <a:pt x="95" y="571"/>
                </a:lnTo>
                <a:lnTo>
                  <a:pt x="104" y="571"/>
                </a:lnTo>
                <a:lnTo>
                  <a:pt x="115" y="571"/>
                </a:lnTo>
                <a:lnTo>
                  <a:pt x="114" y="554"/>
                </a:lnTo>
                <a:lnTo>
                  <a:pt x="113" y="543"/>
                </a:lnTo>
                <a:lnTo>
                  <a:pt x="113" y="538"/>
                </a:lnTo>
                <a:lnTo>
                  <a:pt x="114" y="532"/>
                </a:lnTo>
                <a:lnTo>
                  <a:pt x="115" y="524"/>
                </a:lnTo>
                <a:lnTo>
                  <a:pt x="118" y="515"/>
                </a:lnTo>
                <a:lnTo>
                  <a:pt x="128" y="513"/>
                </a:lnTo>
                <a:lnTo>
                  <a:pt x="138" y="511"/>
                </a:lnTo>
                <a:lnTo>
                  <a:pt x="138" y="508"/>
                </a:lnTo>
                <a:lnTo>
                  <a:pt x="138" y="504"/>
                </a:lnTo>
                <a:lnTo>
                  <a:pt x="143" y="504"/>
                </a:lnTo>
                <a:lnTo>
                  <a:pt x="146" y="504"/>
                </a:lnTo>
                <a:lnTo>
                  <a:pt x="147" y="493"/>
                </a:lnTo>
                <a:lnTo>
                  <a:pt x="148" y="483"/>
                </a:lnTo>
                <a:lnTo>
                  <a:pt x="149" y="472"/>
                </a:lnTo>
                <a:lnTo>
                  <a:pt x="151" y="462"/>
                </a:lnTo>
                <a:lnTo>
                  <a:pt x="141" y="458"/>
                </a:lnTo>
                <a:lnTo>
                  <a:pt x="131" y="453"/>
                </a:lnTo>
                <a:lnTo>
                  <a:pt x="123" y="449"/>
                </a:lnTo>
                <a:lnTo>
                  <a:pt x="116" y="443"/>
                </a:lnTo>
                <a:lnTo>
                  <a:pt x="109" y="438"/>
                </a:lnTo>
                <a:lnTo>
                  <a:pt x="104" y="432"/>
                </a:lnTo>
                <a:lnTo>
                  <a:pt x="100" y="426"/>
                </a:lnTo>
                <a:lnTo>
                  <a:pt x="97" y="420"/>
                </a:lnTo>
                <a:lnTo>
                  <a:pt x="94" y="413"/>
                </a:lnTo>
                <a:lnTo>
                  <a:pt x="92" y="405"/>
                </a:lnTo>
                <a:lnTo>
                  <a:pt x="91" y="398"/>
                </a:lnTo>
                <a:lnTo>
                  <a:pt x="90" y="389"/>
                </a:lnTo>
                <a:lnTo>
                  <a:pt x="88" y="371"/>
                </a:lnTo>
                <a:lnTo>
                  <a:pt x="87" y="349"/>
                </a:lnTo>
                <a:lnTo>
                  <a:pt x="90" y="349"/>
                </a:lnTo>
                <a:lnTo>
                  <a:pt x="95" y="349"/>
                </a:lnTo>
                <a:lnTo>
                  <a:pt x="92" y="328"/>
                </a:lnTo>
                <a:lnTo>
                  <a:pt x="90" y="317"/>
                </a:lnTo>
                <a:lnTo>
                  <a:pt x="87" y="309"/>
                </a:lnTo>
                <a:lnTo>
                  <a:pt x="82" y="299"/>
                </a:lnTo>
                <a:lnTo>
                  <a:pt x="69" y="298"/>
                </a:lnTo>
                <a:lnTo>
                  <a:pt x="56" y="296"/>
                </a:lnTo>
                <a:lnTo>
                  <a:pt x="56" y="289"/>
                </a:lnTo>
                <a:lnTo>
                  <a:pt x="58" y="283"/>
                </a:lnTo>
                <a:lnTo>
                  <a:pt x="71" y="278"/>
                </a:lnTo>
                <a:lnTo>
                  <a:pt x="82" y="274"/>
                </a:lnTo>
                <a:lnTo>
                  <a:pt x="94" y="271"/>
                </a:lnTo>
                <a:lnTo>
                  <a:pt x="106" y="268"/>
                </a:lnTo>
                <a:lnTo>
                  <a:pt x="106" y="258"/>
                </a:lnTo>
                <a:lnTo>
                  <a:pt x="105" y="247"/>
                </a:lnTo>
                <a:lnTo>
                  <a:pt x="105" y="237"/>
                </a:lnTo>
                <a:lnTo>
                  <a:pt x="105" y="227"/>
                </a:lnTo>
                <a:lnTo>
                  <a:pt x="110" y="226"/>
                </a:lnTo>
                <a:lnTo>
                  <a:pt x="117" y="225"/>
                </a:lnTo>
                <a:lnTo>
                  <a:pt x="124" y="225"/>
                </a:lnTo>
                <a:lnTo>
                  <a:pt x="131" y="226"/>
                </a:lnTo>
                <a:lnTo>
                  <a:pt x="147" y="229"/>
                </a:lnTo>
                <a:lnTo>
                  <a:pt x="159" y="232"/>
                </a:lnTo>
                <a:lnTo>
                  <a:pt x="161" y="242"/>
                </a:lnTo>
                <a:lnTo>
                  <a:pt x="165" y="255"/>
                </a:lnTo>
                <a:lnTo>
                  <a:pt x="172" y="254"/>
                </a:lnTo>
                <a:lnTo>
                  <a:pt x="179" y="253"/>
                </a:lnTo>
                <a:lnTo>
                  <a:pt x="185" y="250"/>
                </a:lnTo>
                <a:lnTo>
                  <a:pt x="190" y="248"/>
                </a:lnTo>
                <a:lnTo>
                  <a:pt x="202" y="242"/>
                </a:lnTo>
                <a:lnTo>
                  <a:pt x="212" y="235"/>
                </a:lnTo>
                <a:lnTo>
                  <a:pt x="222" y="227"/>
                </a:lnTo>
                <a:lnTo>
                  <a:pt x="233" y="218"/>
                </a:lnTo>
                <a:lnTo>
                  <a:pt x="244" y="210"/>
                </a:lnTo>
                <a:lnTo>
                  <a:pt x="256" y="204"/>
                </a:lnTo>
                <a:lnTo>
                  <a:pt x="266" y="193"/>
                </a:lnTo>
                <a:lnTo>
                  <a:pt x="274" y="181"/>
                </a:lnTo>
                <a:lnTo>
                  <a:pt x="282" y="169"/>
                </a:lnTo>
                <a:lnTo>
                  <a:pt x="290" y="155"/>
                </a:lnTo>
                <a:lnTo>
                  <a:pt x="297" y="144"/>
                </a:lnTo>
                <a:lnTo>
                  <a:pt x="306" y="132"/>
                </a:lnTo>
                <a:lnTo>
                  <a:pt x="312" y="128"/>
                </a:lnTo>
                <a:lnTo>
                  <a:pt x="317" y="124"/>
                </a:lnTo>
                <a:lnTo>
                  <a:pt x="323" y="120"/>
                </a:lnTo>
                <a:lnTo>
                  <a:pt x="330" y="117"/>
                </a:lnTo>
                <a:lnTo>
                  <a:pt x="330" y="110"/>
                </a:lnTo>
                <a:lnTo>
                  <a:pt x="330" y="105"/>
                </a:lnTo>
                <a:lnTo>
                  <a:pt x="344" y="101"/>
                </a:lnTo>
                <a:lnTo>
                  <a:pt x="355" y="97"/>
                </a:lnTo>
                <a:lnTo>
                  <a:pt x="366" y="93"/>
                </a:lnTo>
                <a:lnTo>
                  <a:pt x="378" y="90"/>
                </a:lnTo>
                <a:lnTo>
                  <a:pt x="378" y="97"/>
                </a:lnTo>
                <a:lnTo>
                  <a:pt x="379" y="103"/>
                </a:lnTo>
                <a:lnTo>
                  <a:pt x="381" y="108"/>
                </a:lnTo>
                <a:lnTo>
                  <a:pt x="384" y="114"/>
                </a:lnTo>
                <a:lnTo>
                  <a:pt x="387" y="118"/>
                </a:lnTo>
                <a:lnTo>
                  <a:pt x="393" y="121"/>
                </a:lnTo>
                <a:lnTo>
                  <a:pt x="399" y="123"/>
                </a:lnTo>
                <a:lnTo>
                  <a:pt x="405" y="125"/>
                </a:lnTo>
                <a:lnTo>
                  <a:pt x="408" y="133"/>
                </a:lnTo>
                <a:lnTo>
                  <a:pt x="412" y="139"/>
                </a:lnTo>
                <a:lnTo>
                  <a:pt x="416" y="144"/>
                </a:lnTo>
                <a:lnTo>
                  <a:pt x="423" y="147"/>
                </a:lnTo>
                <a:lnTo>
                  <a:pt x="429" y="149"/>
                </a:lnTo>
                <a:lnTo>
                  <a:pt x="436" y="150"/>
                </a:lnTo>
                <a:lnTo>
                  <a:pt x="443" y="150"/>
                </a:lnTo>
                <a:lnTo>
                  <a:pt x="452" y="150"/>
                </a:lnTo>
                <a:lnTo>
                  <a:pt x="468" y="148"/>
                </a:lnTo>
                <a:lnTo>
                  <a:pt x="485" y="147"/>
                </a:lnTo>
                <a:lnTo>
                  <a:pt x="493" y="146"/>
                </a:lnTo>
                <a:lnTo>
                  <a:pt x="501" y="146"/>
                </a:lnTo>
                <a:lnTo>
                  <a:pt x="510" y="147"/>
                </a:lnTo>
                <a:lnTo>
                  <a:pt x="518" y="149"/>
                </a:lnTo>
                <a:lnTo>
                  <a:pt x="518" y="162"/>
                </a:lnTo>
                <a:lnTo>
                  <a:pt x="518" y="177"/>
                </a:lnTo>
                <a:lnTo>
                  <a:pt x="521" y="177"/>
                </a:lnTo>
                <a:lnTo>
                  <a:pt x="524" y="177"/>
                </a:lnTo>
                <a:lnTo>
                  <a:pt x="524" y="185"/>
                </a:lnTo>
                <a:lnTo>
                  <a:pt x="524" y="192"/>
                </a:lnTo>
                <a:lnTo>
                  <a:pt x="524" y="201"/>
                </a:lnTo>
                <a:lnTo>
                  <a:pt x="524" y="209"/>
                </a:lnTo>
                <a:lnTo>
                  <a:pt x="521" y="209"/>
                </a:lnTo>
                <a:lnTo>
                  <a:pt x="518" y="209"/>
                </a:lnTo>
                <a:lnTo>
                  <a:pt x="518" y="218"/>
                </a:lnTo>
                <a:lnTo>
                  <a:pt x="518" y="229"/>
                </a:lnTo>
                <a:lnTo>
                  <a:pt x="534" y="230"/>
                </a:lnTo>
                <a:lnTo>
                  <a:pt x="548" y="230"/>
                </a:lnTo>
                <a:lnTo>
                  <a:pt x="562" y="232"/>
                </a:lnTo>
                <a:lnTo>
                  <a:pt x="575" y="233"/>
                </a:lnTo>
                <a:lnTo>
                  <a:pt x="589" y="236"/>
                </a:lnTo>
                <a:lnTo>
                  <a:pt x="602" y="239"/>
                </a:lnTo>
                <a:lnTo>
                  <a:pt x="615" y="243"/>
                </a:lnTo>
                <a:lnTo>
                  <a:pt x="630" y="248"/>
                </a:lnTo>
                <a:lnTo>
                  <a:pt x="639" y="247"/>
                </a:lnTo>
                <a:lnTo>
                  <a:pt x="648" y="245"/>
                </a:lnTo>
                <a:lnTo>
                  <a:pt x="655" y="243"/>
                </a:lnTo>
                <a:lnTo>
                  <a:pt x="663" y="240"/>
                </a:lnTo>
                <a:lnTo>
                  <a:pt x="670" y="237"/>
                </a:lnTo>
                <a:lnTo>
                  <a:pt x="678" y="234"/>
                </a:lnTo>
                <a:lnTo>
                  <a:pt x="686" y="232"/>
                </a:lnTo>
                <a:lnTo>
                  <a:pt x="694" y="232"/>
                </a:lnTo>
                <a:lnTo>
                  <a:pt x="697" y="237"/>
                </a:lnTo>
                <a:lnTo>
                  <a:pt x="701" y="243"/>
                </a:lnTo>
                <a:lnTo>
                  <a:pt x="702" y="254"/>
                </a:lnTo>
                <a:lnTo>
                  <a:pt x="704" y="272"/>
                </a:lnTo>
                <a:lnTo>
                  <a:pt x="723" y="271"/>
                </a:lnTo>
                <a:lnTo>
                  <a:pt x="743" y="270"/>
                </a:lnTo>
                <a:lnTo>
                  <a:pt x="764" y="269"/>
                </a:lnTo>
                <a:lnTo>
                  <a:pt x="783" y="268"/>
                </a:lnTo>
                <a:lnTo>
                  <a:pt x="780" y="283"/>
                </a:lnTo>
                <a:lnTo>
                  <a:pt x="778" y="298"/>
                </a:lnTo>
                <a:lnTo>
                  <a:pt x="769" y="302"/>
                </a:lnTo>
                <a:lnTo>
                  <a:pt x="762" y="308"/>
                </a:lnTo>
                <a:lnTo>
                  <a:pt x="760" y="324"/>
                </a:lnTo>
                <a:lnTo>
                  <a:pt x="760" y="336"/>
                </a:lnTo>
                <a:lnTo>
                  <a:pt x="761" y="350"/>
                </a:lnTo>
                <a:lnTo>
                  <a:pt x="764" y="373"/>
                </a:lnTo>
                <a:lnTo>
                  <a:pt x="779" y="375"/>
                </a:lnTo>
                <a:lnTo>
                  <a:pt x="794" y="377"/>
                </a:lnTo>
                <a:lnTo>
                  <a:pt x="807" y="379"/>
                </a:lnTo>
                <a:lnTo>
                  <a:pt x="820" y="378"/>
                </a:lnTo>
                <a:lnTo>
                  <a:pt x="826" y="377"/>
                </a:lnTo>
                <a:lnTo>
                  <a:pt x="831" y="376"/>
                </a:lnTo>
                <a:lnTo>
                  <a:pt x="837" y="374"/>
                </a:lnTo>
                <a:lnTo>
                  <a:pt x="843" y="371"/>
                </a:lnTo>
                <a:lnTo>
                  <a:pt x="849" y="368"/>
                </a:lnTo>
                <a:lnTo>
                  <a:pt x="854" y="362"/>
                </a:lnTo>
                <a:lnTo>
                  <a:pt x="859" y="357"/>
                </a:lnTo>
                <a:lnTo>
                  <a:pt x="865" y="351"/>
                </a:lnTo>
                <a:lnTo>
                  <a:pt x="900" y="351"/>
                </a:lnTo>
                <a:lnTo>
                  <a:pt x="933" y="350"/>
                </a:lnTo>
                <a:lnTo>
                  <a:pt x="949" y="349"/>
                </a:lnTo>
                <a:lnTo>
                  <a:pt x="966" y="347"/>
                </a:lnTo>
                <a:lnTo>
                  <a:pt x="983" y="344"/>
                </a:lnTo>
                <a:lnTo>
                  <a:pt x="999" y="341"/>
                </a:lnTo>
                <a:lnTo>
                  <a:pt x="1001" y="326"/>
                </a:lnTo>
                <a:lnTo>
                  <a:pt x="1004" y="312"/>
                </a:lnTo>
                <a:lnTo>
                  <a:pt x="1007" y="297"/>
                </a:lnTo>
                <a:lnTo>
                  <a:pt x="1010" y="283"/>
                </a:lnTo>
                <a:lnTo>
                  <a:pt x="1021" y="282"/>
                </a:lnTo>
                <a:lnTo>
                  <a:pt x="1031" y="281"/>
                </a:lnTo>
                <a:lnTo>
                  <a:pt x="1028" y="265"/>
                </a:lnTo>
                <a:lnTo>
                  <a:pt x="1026" y="250"/>
                </a:lnTo>
                <a:lnTo>
                  <a:pt x="1025" y="235"/>
                </a:lnTo>
                <a:lnTo>
                  <a:pt x="1023" y="220"/>
                </a:lnTo>
                <a:lnTo>
                  <a:pt x="1026" y="220"/>
                </a:lnTo>
                <a:lnTo>
                  <a:pt x="1031" y="220"/>
                </a:lnTo>
                <a:lnTo>
                  <a:pt x="1029" y="211"/>
                </a:lnTo>
                <a:lnTo>
                  <a:pt x="1026" y="201"/>
                </a:lnTo>
                <a:lnTo>
                  <a:pt x="1024" y="188"/>
                </a:lnTo>
                <a:lnTo>
                  <a:pt x="1023" y="170"/>
                </a:lnTo>
                <a:lnTo>
                  <a:pt x="1026" y="170"/>
                </a:lnTo>
                <a:lnTo>
                  <a:pt x="1031" y="170"/>
                </a:lnTo>
                <a:lnTo>
                  <a:pt x="1030" y="146"/>
                </a:lnTo>
                <a:lnTo>
                  <a:pt x="1030" y="123"/>
                </a:lnTo>
                <a:lnTo>
                  <a:pt x="1030" y="99"/>
                </a:lnTo>
                <a:lnTo>
                  <a:pt x="1030" y="76"/>
                </a:lnTo>
                <a:lnTo>
                  <a:pt x="1039" y="75"/>
                </a:lnTo>
                <a:lnTo>
                  <a:pt x="1048" y="74"/>
                </a:lnTo>
                <a:lnTo>
                  <a:pt x="1057" y="74"/>
                </a:lnTo>
                <a:lnTo>
                  <a:pt x="1067" y="74"/>
                </a:lnTo>
                <a:lnTo>
                  <a:pt x="1067" y="69"/>
                </a:lnTo>
                <a:lnTo>
                  <a:pt x="1067" y="66"/>
                </a:lnTo>
                <a:lnTo>
                  <a:pt x="1081" y="67"/>
                </a:lnTo>
                <a:lnTo>
                  <a:pt x="1097" y="69"/>
                </a:lnTo>
                <a:lnTo>
                  <a:pt x="1111" y="71"/>
                </a:lnTo>
                <a:lnTo>
                  <a:pt x="1127" y="74"/>
                </a:lnTo>
                <a:lnTo>
                  <a:pt x="1127" y="69"/>
                </a:lnTo>
                <a:lnTo>
                  <a:pt x="1127" y="66"/>
                </a:lnTo>
                <a:lnTo>
                  <a:pt x="1130" y="66"/>
                </a:lnTo>
                <a:lnTo>
                  <a:pt x="1134" y="66"/>
                </a:lnTo>
                <a:lnTo>
                  <a:pt x="1134" y="57"/>
                </a:lnTo>
                <a:lnTo>
                  <a:pt x="1134" y="47"/>
                </a:lnTo>
                <a:lnTo>
                  <a:pt x="1134" y="39"/>
                </a:lnTo>
                <a:lnTo>
                  <a:pt x="1134" y="30"/>
                </a:lnTo>
                <a:lnTo>
                  <a:pt x="1139" y="30"/>
                </a:lnTo>
                <a:lnTo>
                  <a:pt x="1145" y="30"/>
                </a:lnTo>
                <a:lnTo>
                  <a:pt x="1152" y="15"/>
                </a:lnTo>
                <a:lnTo>
                  <a:pt x="1157" y="0"/>
                </a:lnTo>
                <a:lnTo>
                  <a:pt x="1170" y="0"/>
                </a:lnTo>
                <a:lnTo>
                  <a:pt x="1184" y="0"/>
                </a:lnTo>
                <a:lnTo>
                  <a:pt x="1181" y="6"/>
                </a:lnTo>
                <a:lnTo>
                  <a:pt x="1177" y="11"/>
                </a:lnTo>
                <a:lnTo>
                  <a:pt x="1175" y="15"/>
                </a:lnTo>
                <a:lnTo>
                  <a:pt x="1174" y="20"/>
                </a:lnTo>
                <a:lnTo>
                  <a:pt x="1173" y="30"/>
                </a:lnTo>
                <a:lnTo>
                  <a:pt x="1173" y="42"/>
                </a:lnTo>
                <a:lnTo>
                  <a:pt x="1186" y="47"/>
                </a:lnTo>
                <a:lnTo>
                  <a:pt x="1198" y="52"/>
                </a:lnTo>
                <a:lnTo>
                  <a:pt x="1200" y="63"/>
                </a:lnTo>
                <a:lnTo>
                  <a:pt x="1202" y="74"/>
                </a:lnTo>
                <a:lnTo>
                  <a:pt x="1193" y="73"/>
                </a:lnTo>
                <a:lnTo>
                  <a:pt x="1184" y="73"/>
                </a:lnTo>
                <a:lnTo>
                  <a:pt x="1177" y="79"/>
                </a:lnTo>
                <a:lnTo>
                  <a:pt x="1174" y="86"/>
                </a:lnTo>
                <a:lnTo>
                  <a:pt x="1173" y="93"/>
                </a:lnTo>
                <a:lnTo>
                  <a:pt x="1173" y="102"/>
                </a:lnTo>
                <a:lnTo>
                  <a:pt x="1181" y="109"/>
                </a:lnTo>
                <a:lnTo>
                  <a:pt x="1189" y="115"/>
                </a:lnTo>
                <a:lnTo>
                  <a:pt x="1203" y="122"/>
                </a:lnTo>
                <a:lnTo>
                  <a:pt x="1229" y="133"/>
                </a:lnTo>
                <a:lnTo>
                  <a:pt x="1229" y="137"/>
                </a:lnTo>
                <a:lnTo>
                  <a:pt x="1229" y="141"/>
                </a:lnTo>
                <a:lnTo>
                  <a:pt x="1238" y="141"/>
                </a:lnTo>
                <a:lnTo>
                  <a:pt x="1246" y="141"/>
                </a:lnTo>
                <a:lnTo>
                  <a:pt x="1246" y="145"/>
                </a:lnTo>
                <a:lnTo>
                  <a:pt x="1246" y="149"/>
                </a:lnTo>
                <a:lnTo>
                  <a:pt x="1260" y="153"/>
                </a:lnTo>
                <a:lnTo>
                  <a:pt x="1274" y="155"/>
                </a:lnTo>
                <a:lnTo>
                  <a:pt x="1287" y="157"/>
                </a:lnTo>
                <a:lnTo>
                  <a:pt x="1302" y="158"/>
                </a:lnTo>
                <a:lnTo>
                  <a:pt x="1330" y="159"/>
                </a:lnTo>
                <a:lnTo>
                  <a:pt x="1359" y="160"/>
                </a:lnTo>
                <a:lnTo>
                  <a:pt x="1363" y="164"/>
                </a:lnTo>
                <a:lnTo>
                  <a:pt x="1366" y="166"/>
                </a:lnTo>
                <a:lnTo>
                  <a:pt x="1370" y="167"/>
                </a:lnTo>
                <a:lnTo>
                  <a:pt x="1378" y="170"/>
                </a:lnTo>
                <a:lnTo>
                  <a:pt x="1378" y="173"/>
                </a:lnTo>
                <a:lnTo>
                  <a:pt x="1378" y="177"/>
                </a:lnTo>
                <a:lnTo>
                  <a:pt x="1385" y="177"/>
                </a:lnTo>
                <a:lnTo>
                  <a:pt x="1393" y="177"/>
                </a:lnTo>
                <a:lnTo>
                  <a:pt x="1393" y="180"/>
                </a:lnTo>
                <a:lnTo>
                  <a:pt x="1393" y="185"/>
                </a:lnTo>
                <a:lnTo>
                  <a:pt x="1404" y="188"/>
                </a:lnTo>
                <a:lnTo>
                  <a:pt x="1412" y="192"/>
                </a:lnTo>
                <a:lnTo>
                  <a:pt x="1418" y="195"/>
                </a:lnTo>
                <a:lnTo>
                  <a:pt x="1423" y="200"/>
                </a:lnTo>
                <a:lnTo>
                  <a:pt x="1427" y="205"/>
                </a:lnTo>
                <a:lnTo>
                  <a:pt x="1432" y="211"/>
                </a:lnTo>
                <a:lnTo>
                  <a:pt x="1435" y="218"/>
                </a:lnTo>
                <a:lnTo>
                  <a:pt x="1438" y="229"/>
                </a:lnTo>
                <a:lnTo>
                  <a:pt x="1441" y="229"/>
                </a:lnTo>
                <a:lnTo>
                  <a:pt x="1444" y="229"/>
                </a:lnTo>
                <a:lnTo>
                  <a:pt x="1446" y="237"/>
                </a:lnTo>
                <a:lnTo>
                  <a:pt x="1448" y="244"/>
                </a:lnTo>
                <a:lnTo>
                  <a:pt x="1450" y="253"/>
                </a:lnTo>
                <a:lnTo>
                  <a:pt x="1453" y="260"/>
                </a:lnTo>
                <a:lnTo>
                  <a:pt x="1448" y="260"/>
                </a:lnTo>
                <a:lnTo>
                  <a:pt x="1444" y="260"/>
                </a:lnTo>
                <a:lnTo>
                  <a:pt x="1444" y="264"/>
                </a:lnTo>
                <a:lnTo>
                  <a:pt x="1444" y="268"/>
                </a:lnTo>
                <a:lnTo>
                  <a:pt x="1441" y="268"/>
                </a:lnTo>
                <a:lnTo>
                  <a:pt x="1438" y="268"/>
                </a:lnTo>
                <a:lnTo>
                  <a:pt x="1438" y="272"/>
                </a:lnTo>
                <a:lnTo>
                  <a:pt x="1438" y="276"/>
                </a:lnTo>
                <a:lnTo>
                  <a:pt x="1431" y="276"/>
                </a:lnTo>
                <a:lnTo>
                  <a:pt x="1425" y="276"/>
                </a:lnTo>
                <a:lnTo>
                  <a:pt x="1428" y="290"/>
                </a:lnTo>
                <a:lnTo>
                  <a:pt x="1431" y="304"/>
                </a:lnTo>
                <a:lnTo>
                  <a:pt x="1434" y="318"/>
                </a:lnTo>
                <a:lnTo>
                  <a:pt x="1438" y="331"/>
                </a:lnTo>
                <a:lnTo>
                  <a:pt x="1441" y="331"/>
                </a:lnTo>
                <a:lnTo>
                  <a:pt x="1444" y="331"/>
                </a:lnTo>
                <a:lnTo>
                  <a:pt x="1444" y="340"/>
                </a:lnTo>
                <a:lnTo>
                  <a:pt x="1444" y="349"/>
                </a:lnTo>
                <a:lnTo>
                  <a:pt x="1405" y="347"/>
                </a:lnTo>
                <a:lnTo>
                  <a:pt x="1381" y="344"/>
                </a:lnTo>
                <a:lnTo>
                  <a:pt x="1366" y="342"/>
                </a:lnTo>
                <a:lnTo>
                  <a:pt x="1354" y="342"/>
                </a:lnTo>
                <a:lnTo>
                  <a:pt x="1344" y="351"/>
                </a:lnTo>
                <a:lnTo>
                  <a:pt x="1338" y="358"/>
                </a:lnTo>
                <a:lnTo>
                  <a:pt x="1337" y="362"/>
                </a:lnTo>
                <a:lnTo>
                  <a:pt x="1335" y="368"/>
                </a:lnTo>
                <a:lnTo>
                  <a:pt x="1334" y="373"/>
                </a:lnTo>
                <a:lnTo>
                  <a:pt x="1333" y="380"/>
                </a:lnTo>
                <a:lnTo>
                  <a:pt x="1329" y="380"/>
                </a:lnTo>
                <a:lnTo>
                  <a:pt x="1325" y="380"/>
                </a:lnTo>
                <a:lnTo>
                  <a:pt x="1323" y="392"/>
                </a:lnTo>
                <a:lnTo>
                  <a:pt x="1319" y="403"/>
                </a:lnTo>
                <a:lnTo>
                  <a:pt x="1314" y="414"/>
                </a:lnTo>
                <a:lnTo>
                  <a:pt x="1308" y="425"/>
                </a:lnTo>
                <a:lnTo>
                  <a:pt x="1303" y="435"/>
                </a:lnTo>
                <a:lnTo>
                  <a:pt x="1298" y="445"/>
                </a:lnTo>
                <a:lnTo>
                  <a:pt x="1293" y="457"/>
                </a:lnTo>
                <a:lnTo>
                  <a:pt x="1289" y="468"/>
                </a:lnTo>
                <a:lnTo>
                  <a:pt x="1297" y="468"/>
                </a:lnTo>
                <a:lnTo>
                  <a:pt x="1306" y="468"/>
                </a:lnTo>
                <a:lnTo>
                  <a:pt x="1306" y="471"/>
                </a:lnTo>
                <a:lnTo>
                  <a:pt x="1306" y="476"/>
                </a:lnTo>
                <a:lnTo>
                  <a:pt x="1301" y="476"/>
                </a:lnTo>
                <a:lnTo>
                  <a:pt x="1298" y="476"/>
                </a:lnTo>
                <a:lnTo>
                  <a:pt x="1299" y="484"/>
                </a:lnTo>
                <a:lnTo>
                  <a:pt x="1301" y="491"/>
                </a:lnTo>
                <a:lnTo>
                  <a:pt x="1304" y="503"/>
                </a:lnTo>
                <a:lnTo>
                  <a:pt x="1306" y="519"/>
                </a:lnTo>
                <a:lnTo>
                  <a:pt x="1301" y="519"/>
                </a:lnTo>
                <a:lnTo>
                  <a:pt x="1298" y="519"/>
                </a:lnTo>
                <a:lnTo>
                  <a:pt x="1298" y="531"/>
                </a:lnTo>
                <a:lnTo>
                  <a:pt x="1298" y="543"/>
                </a:lnTo>
                <a:lnTo>
                  <a:pt x="1282" y="549"/>
                </a:lnTo>
                <a:lnTo>
                  <a:pt x="1270" y="556"/>
                </a:lnTo>
                <a:lnTo>
                  <a:pt x="1265" y="560"/>
                </a:lnTo>
                <a:lnTo>
                  <a:pt x="1260" y="564"/>
                </a:lnTo>
                <a:lnTo>
                  <a:pt x="1257" y="567"/>
                </a:lnTo>
                <a:lnTo>
                  <a:pt x="1255" y="571"/>
                </a:lnTo>
                <a:lnTo>
                  <a:pt x="1253" y="575"/>
                </a:lnTo>
                <a:lnTo>
                  <a:pt x="1251" y="579"/>
                </a:lnTo>
                <a:lnTo>
                  <a:pt x="1250" y="583"/>
                </a:lnTo>
                <a:lnTo>
                  <a:pt x="1250" y="588"/>
                </a:lnTo>
                <a:lnTo>
                  <a:pt x="1251" y="597"/>
                </a:lnTo>
                <a:lnTo>
                  <a:pt x="1253" y="606"/>
                </a:lnTo>
                <a:lnTo>
                  <a:pt x="1257" y="616"/>
                </a:lnTo>
                <a:lnTo>
                  <a:pt x="1263" y="625"/>
                </a:lnTo>
                <a:lnTo>
                  <a:pt x="1269" y="634"/>
                </a:lnTo>
                <a:lnTo>
                  <a:pt x="1275" y="645"/>
                </a:lnTo>
                <a:lnTo>
                  <a:pt x="1288" y="664"/>
                </a:lnTo>
                <a:lnTo>
                  <a:pt x="1301" y="684"/>
                </a:lnTo>
                <a:lnTo>
                  <a:pt x="1307" y="687"/>
                </a:lnTo>
                <a:lnTo>
                  <a:pt x="1313" y="690"/>
                </a:lnTo>
                <a:lnTo>
                  <a:pt x="1313" y="699"/>
                </a:lnTo>
                <a:lnTo>
                  <a:pt x="1313" y="707"/>
                </a:lnTo>
                <a:lnTo>
                  <a:pt x="1320" y="705"/>
                </a:lnTo>
                <a:lnTo>
                  <a:pt x="1326" y="703"/>
                </a:lnTo>
                <a:lnTo>
                  <a:pt x="1331" y="700"/>
                </a:lnTo>
                <a:lnTo>
                  <a:pt x="1336" y="695"/>
                </a:lnTo>
                <a:lnTo>
                  <a:pt x="1341" y="692"/>
                </a:lnTo>
                <a:lnTo>
                  <a:pt x="1345" y="688"/>
                </a:lnTo>
                <a:lnTo>
                  <a:pt x="1352" y="685"/>
                </a:lnTo>
                <a:lnTo>
                  <a:pt x="1357" y="683"/>
                </a:lnTo>
                <a:lnTo>
                  <a:pt x="1357" y="695"/>
                </a:lnTo>
                <a:lnTo>
                  <a:pt x="1357" y="708"/>
                </a:lnTo>
                <a:lnTo>
                  <a:pt x="1357" y="721"/>
                </a:lnTo>
                <a:lnTo>
                  <a:pt x="1357" y="735"/>
                </a:lnTo>
                <a:lnTo>
                  <a:pt x="1345" y="736"/>
                </a:lnTo>
                <a:lnTo>
                  <a:pt x="1334" y="736"/>
                </a:lnTo>
                <a:lnTo>
                  <a:pt x="1323" y="737"/>
                </a:lnTo>
                <a:lnTo>
                  <a:pt x="1310" y="738"/>
                </a:lnTo>
                <a:lnTo>
                  <a:pt x="1308" y="747"/>
                </a:lnTo>
                <a:lnTo>
                  <a:pt x="1306" y="759"/>
                </a:lnTo>
                <a:lnTo>
                  <a:pt x="1309" y="759"/>
                </a:lnTo>
                <a:lnTo>
                  <a:pt x="1313" y="759"/>
                </a:lnTo>
                <a:lnTo>
                  <a:pt x="1311" y="769"/>
                </a:lnTo>
                <a:lnTo>
                  <a:pt x="1309" y="781"/>
                </a:lnTo>
                <a:lnTo>
                  <a:pt x="1308" y="791"/>
                </a:lnTo>
                <a:lnTo>
                  <a:pt x="1306" y="802"/>
                </a:lnTo>
                <a:lnTo>
                  <a:pt x="1301" y="802"/>
                </a:lnTo>
                <a:lnTo>
                  <a:pt x="1298" y="802"/>
                </a:lnTo>
                <a:lnTo>
                  <a:pt x="1295" y="812"/>
                </a:lnTo>
                <a:lnTo>
                  <a:pt x="1293" y="821"/>
                </a:lnTo>
                <a:lnTo>
                  <a:pt x="1291" y="829"/>
                </a:lnTo>
                <a:lnTo>
                  <a:pt x="1289" y="839"/>
                </a:lnTo>
                <a:lnTo>
                  <a:pt x="1278" y="841"/>
                </a:lnTo>
                <a:lnTo>
                  <a:pt x="1269" y="845"/>
                </a:lnTo>
                <a:lnTo>
                  <a:pt x="1261" y="849"/>
                </a:lnTo>
                <a:lnTo>
                  <a:pt x="1254" y="854"/>
                </a:lnTo>
                <a:lnTo>
                  <a:pt x="1247" y="860"/>
                </a:lnTo>
                <a:lnTo>
                  <a:pt x="1242" y="867"/>
                </a:lnTo>
                <a:lnTo>
                  <a:pt x="1237" y="874"/>
                </a:lnTo>
                <a:lnTo>
                  <a:pt x="1231" y="881"/>
                </a:lnTo>
                <a:lnTo>
                  <a:pt x="1221" y="895"/>
                </a:lnTo>
                <a:lnTo>
                  <a:pt x="1210" y="907"/>
                </a:lnTo>
                <a:lnTo>
                  <a:pt x="1203" y="912"/>
                </a:lnTo>
                <a:lnTo>
                  <a:pt x="1196" y="916"/>
                </a:lnTo>
                <a:lnTo>
                  <a:pt x="1188" y="919"/>
                </a:lnTo>
                <a:lnTo>
                  <a:pt x="1179" y="923"/>
                </a:lnTo>
                <a:lnTo>
                  <a:pt x="1179" y="926"/>
                </a:lnTo>
                <a:lnTo>
                  <a:pt x="1179" y="929"/>
                </a:lnTo>
                <a:lnTo>
                  <a:pt x="1173" y="933"/>
                </a:lnTo>
                <a:lnTo>
                  <a:pt x="1169" y="937"/>
                </a:lnTo>
                <a:lnTo>
                  <a:pt x="1165" y="941"/>
                </a:lnTo>
                <a:lnTo>
                  <a:pt x="1162" y="945"/>
                </a:lnTo>
                <a:lnTo>
                  <a:pt x="1158" y="955"/>
                </a:lnTo>
                <a:lnTo>
                  <a:pt x="1156" y="964"/>
                </a:lnTo>
                <a:lnTo>
                  <a:pt x="1153" y="986"/>
                </a:lnTo>
                <a:lnTo>
                  <a:pt x="1151" y="1010"/>
                </a:lnTo>
                <a:lnTo>
                  <a:pt x="1143" y="1013"/>
                </a:lnTo>
                <a:lnTo>
                  <a:pt x="1137" y="1017"/>
                </a:lnTo>
                <a:lnTo>
                  <a:pt x="1136" y="1024"/>
                </a:lnTo>
                <a:lnTo>
                  <a:pt x="1134" y="1034"/>
                </a:lnTo>
                <a:lnTo>
                  <a:pt x="1126" y="1034"/>
                </a:lnTo>
                <a:lnTo>
                  <a:pt x="1118" y="1034"/>
                </a:lnTo>
                <a:lnTo>
                  <a:pt x="1118" y="1037"/>
                </a:lnTo>
                <a:lnTo>
                  <a:pt x="1118" y="1042"/>
                </a:lnTo>
                <a:lnTo>
                  <a:pt x="1103" y="1041"/>
                </a:lnTo>
                <a:lnTo>
                  <a:pt x="1091" y="1040"/>
                </a:lnTo>
                <a:lnTo>
                  <a:pt x="1082" y="1040"/>
                </a:lnTo>
                <a:lnTo>
                  <a:pt x="1074" y="1042"/>
                </a:lnTo>
                <a:lnTo>
                  <a:pt x="1067" y="1045"/>
                </a:lnTo>
                <a:lnTo>
                  <a:pt x="1057" y="1050"/>
                </a:lnTo>
                <a:lnTo>
                  <a:pt x="1047" y="1057"/>
                </a:lnTo>
                <a:lnTo>
                  <a:pt x="1033" y="1068"/>
                </a:lnTo>
                <a:lnTo>
                  <a:pt x="1033" y="1082"/>
                </a:lnTo>
                <a:lnTo>
                  <a:pt x="1033" y="1097"/>
                </a:lnTo>
                <a:lnTo>
                  <a:pt x="1034" y="1111"/>
                </a:lnTo>
                <a:lnTo>
                  <a:pt x="1034" y="1125"/>
                </a:lnTo>
                <a:lnTo>
                  <a:pt x="1028" y="1127"/>
                </a:lnTo>
                <a:lnTo>
                  <a:pt x="1023" y="1129"/>
                </a:lnTo>
                <a:lnTo>
                  <a:pt x="1023" y="1132"/>
                </a:lnTo>
                <a:lnTo>
                  <a:pt x="1023" y="1137"/>
                </a:lnTo>
                <a:lnTo>
                  <a:pt x="1015" y="1137"/>
                </a:lnTo>
                <a:lnTo>
                  <a:pt x="1007" y="1137"/>
                </a:lnTo>
                <a:lnTo>
                  <a:pt x="1007" y="1140"/>
                </a:lnTo>
                <a:lnTo>
                  <a:pt x="1007" y="1145"/>
                </a:lnTo>
                <a:lnTo>
                  <a:pt x="1002" y="1145"/>
                </a:lnTo>
                <a:lnTo>
                  <a:pt x="999" y="1145"/>
                </a:lnTo>
                <a:lnTo>
                  <a:pt x="999" y="1148"/>
                </a:lnTo>
                <a:lnTo>
                  <a:pt x="999" y="1153"/>
                </a:lnTo>
                <a:lnTo>
                  <a:pt x="994" y="1153"/>
                </a:lnTo>
                <a:lnTo>
                  <a:pt x="991" y="1153"/>
                </a:lnTo>
                <a:lnTo>
                  <a:pt x="991" y="1158"/>
                </a:lnTo>
                <a:lnTo>
                  <a:pt x="991" y="1164"/>
                </a:lnTo>
                <a:lnTo>
                  <a:pt x="985" y="1164"/>
                </a:lnTo>
                <a:lnTo>
                  <a:pt x="978" y="1164"/>
                </a:lnTo>
                <a:lnTo>
                  <a:pt x="978" y="1168"/>
                </a:lnTo>
                <a:lnTo>
                  <a:pt x="978" y="1173"/>
                </a:lnTo>
                <a:lnTo>
                  <a:pt x="970" y="1173"/>
                </a:lnTo>
                <a:lnTo>
                  <a:pt x="963" y="1173"/>
                </a:lnTo>
                <a:lnTo>
                  <a:pt x="963" y="1177"/>
                </a:lnTo>
                <a:lnTo>
                  <a:pt x="963" y="1180"/>
                </a:lnTo>
                <a:lnTo>
                  <a:pt x="955" y="1183"/>
                </a:lnTo>
                <a:lnTo>
                  <a:pt x="948" y="1186"/>
                </a:lnTo>
                <a:lnTo>
                  <a:pt x="944" y="1190"/>
                </a:lnTo>
                <a:lnTo>
                  <a:pt x="941" y="1195"/>
                </a:lnTo>
                <a:lnTo>
                  <a:pt x="941" y="1202"/>
                </a:lnTo>
                <a:lnTo>
                  <a:pt x="942" y="1208"/>
                </a:lnTo>
                <a:lnTo>
                  <a:pt x="944" y="1216"/>
                </a:lnTo>
                <a:lnTo>
                  <a:pt x="947" y="1224"/>
                </a:lnTo>
                <a:lnTo>
                  <a:pt x="943" y="1224"/>
                </a:lnTo>
                <a:lnTo>
                  <a:pt x="938" y="1225"/>
                </a:lnTo>
                <a:lnTo>
                  <a:pt x="934" y="1228"/>
                </a:lnTo>
                <a:lnTo>
                  <a:pt x="929" y="1231"/>
                </a:lnTo>
                <a:lnTo>
                  <a:pt x="919" y="1237"/>
                </a:lnTo>
                <a:lnTo>
                  <a:pt x="910" y="1244"/>
                </a:lnTo>
                <a:lnTo>
                  <a:pt x="892" y="1261"/>
                </a:lnTo>
                <a:lnTo>
                  <a:pt x="878" y="1274"/>
                </a:lnTo>
                <a:lnTo>
                  <a:pt x="880" y="1287"/>
                </a:lnTo>
                <a:lnTo>
                  <a:pt x="883" y="1297"/>
                </a:lnTo>
                <a:lnTo>
                  <a:pt x="884" y="1308"/>
                </a:lnTo>
                <a:lnTo>
                  <a:pt x="884" y="1321"/>
                </a:lnTo>
                <a:lnTo>
                  <a:pt x="871" y="1324"/>
                </a:lnTo>
                <a:lnTo>
                  <a:pt x="856" y="1326"/>
                </a:lnTo>
                <a:lnTo>
                  <a:pt x="843" y="1329"/>
                </a:lnTo>
                <a:lnTo>
                  <a:pt x="829" y="1332"/>
                </a:lnTo>
                <a:lnTo>
                  <a:pt x="805" y="1356"/>
                </a:lnTo>
                <a:lnTo>
                  <a:pt x="780" y="1385"/>
                </a:lnTo>
                <a:lnTo>
                  <a:pt x="769" y="1401"/>
                </a:lnTo>
                <a:lnTo>
                  <a:pt x="759" y="1416"/>
                </a:lnTo>
                <a:lnTo>
                  <a:pt x="755" y="1425"/>
                </a:lnTo>
                <a:lnTo>
                  <a:pt x="751" y="1432"/>
                </a:lnTo>
                <a:lnTo>
                  <a:pt x="749" y="1440"/>
                </a:lnTo>
                <a:lnTo>
                  <a:pt x="748" y="1447"/>
                </a:lnTo>
                <a:lnTo>
                  <a:pt x="743" y="1447"/>
                </a:lnTo>
                <a:lnTo>
                  <a:pt x="740" y="1447"/>
                </a:lnTo>
                <a:lnTo>
                  <a:pt x="740" y="1455"/>
                </a:lnTo>
                <a:lnTo>
                  <a:pt x="740" y="1463"/>
                </a:lnTo>
                <a:lnTo>
                  <a:pt x="736" y="1463"/>
                </a:lnTo>
                <a:lnTo>
                  <a:pt x="733" y="1463"/>
                </a:lnTo>
                <a:lnTo>
                  <a:pt x="733" y="1467"/>
                </a:lnTo>
                <a:lnTo>
                  <a:pt x="733" y="1471"/>
                </a:lnTo>
                <a:lnTo>
                  <a:pt x="727" y="1472"/>
                </a:lnTo>
                <a:lnTo>
                  <a:pt x="723" y="1473"/>
                </a:lnTo>
                <a:lnTo>
                  <a:pt x="719" y="1474"/>
                </a:lnTo>
                <a:lnTo>
                  <a:pt x="716" y="1478"/>
                </a:lnTo>
                <a:lnTo>
                  <a:pt x="710" y="1483"/>
                </a:lnTo>
                <a:lnTo>
                  <a:pt x="704" y="1490"/>
                </a:lnTo>
                <a:lnTo>
                  <a:pt x="691" y="1495"/>
                </a:lnTo>
                <a:lnTo>
                  <a:pt x="678" y="1502"/>
                </a:lnTo>
                <a:lnTo>
                  <a:pt x="666" y="1512"/>
                </a:lnTo>
                <a:lnTo>
                  <a:pt x="655" y="1523"/>
                </a:lnTo>
                <a:lnTo>
                  <a:pt x="650" y="1528"/>
                </a:lnTo>
                <a:lnTo>
                  <a:pt x="645" y="1535"/>
                </a:lnTo>
                <a:lnTo>
                  <a:pt x="640" y="1541"/>
                </a:lnTo>
                <a:lnTo>
                  <a:pt x="637" y="1548"/>
                </a:lnTo>
                <a:lnTo>
                  <a:pt x="634" y="1554"/>
                </a:lnTo>
                <a:lnTo>
                  <a:pt x="631" y="1562"/>
                </a:lnTo>
                <a:lnTo>
                  <a:pt x="630" y="1569"/>
                </a:lnTo>
                <a:lnTo>
                  <a:pt x="629" y="1576"/>
                </a:lnTo>
                <a:lnTo>
                  <a:pt x="624" y="1576"/>
                </a:lnTo>
                <a:lnTo>
                  <a:pt x="621" y="1576"/>
                </a:lnTo>
                <a:lnTo>
                  <a:pt x="621" y="1583"/>
                </a:lnTo>
                <a:lnTo>
                  <a:pt x="621" y="1592"/>
                </a:lnTo>
                <a:lnTo>
                  <a:pt x="617" y="1592"/>
                </a:lnTo>
                <a:lnTo>
                  <a:pt x="613" y="1592"/>
                </a:lnTo>
                <a:lnTo>
                  <a:pt x="613" y="1601"/>
                </a:lnTo>
                <a:lnTo>
                  <a:pt x="613" y="1611"/>
                </a:lnTo>
                <a:lnTo>
                  <a:pt x="613" y="1622"/>
                </a:lnTo>
                <a:lnTo>
                  <a:pt x="613" y="1632"/>
                </a:lnTo>
                <a:lnTo>
                  <a:pt x="601" y="1633"/>
                </a:lnTo>
                <a:lnTo>
                  <a:pt x="589" y="1633"/>
                </a:lnTo>
                <a:lnTo>
                  <a:pt x="577" y="1634"/>
                </a:lnTo>
                <a:lnTo>
                  <a:pt x="566" y="1635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12700" cap="flat" cmpd="sng" algn="ctr">
            <a:solidFill>
              <a:srgbClr val="808080">
                <a:lumMod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>
            <a:glow rad="38100">
              <a:schemeClr val="accent1">
                <a:lumMod val="100000"/>
              </a:schemeClr>
            </a:glow>
          </a:effectLst>
          <a:scene3d>
            <a:camera prst="orthographicFront"/>
            <a:lightRig rig="threePt" dir="t"/>
          </a:scene3d>
          <a:sp3d>
            <a:bevelT w="0" h="0"/>
          </a:sp3d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3" name="Freeform 288">
            <a:extLst>
              <a:ext uri="{FF2B5EF4-FFF2-40B4-BE49-F238E27FC236}">
                <a16:creationId xmlns:a16="http://schemas.microsoft.com/office/drawing/2014/main" id="{9A7EB145-31FA-41D8-9BE3-B20288973EE2}"/>
              </a:ext>
            </a:extLst>
          </p:cNvPr>
          <p:cNvSpPr>
            <a:spLocks/>
          </p:cNvSpPr>
          <p:nvPr/>
        </p:nvSpPr>
        <p:spPr bwMode="auto">
          <a:xfrm>
            <a:off x="7095687" y="4060061"/>
            <a:ext cx="639564" cy="496069"/>
          </a:xfrm>
          <a:custGeom>
            <a:avLst/>
            <a:gdLst>
              <a:gd name="T0" fmla="*/ 2147483646 w 1560"/>
              <a:gd name="T1" fmla="*/ 2147483646 h 1213"/>
              <a:gd name="T2" fmla="*/ 2147483646 w 1560"/>
              <a:gd name="T3" fmla="*/ 2147483646 h 1213"/>
              <a:gd name="T4" fmla="*/ 2147483646 w 1560"/>
              <a:gd name="T5" fmla="*/ 2147483646 h 1213"/>
              <a:gd name="T6" fmla="*/ 2147483646 w 1560"/>
              <a:gd name="T7" fmla="*/ 2147483646 h 1213"/>
              <a:gd name="T8" fmla="*/ 2147483646 w 1560"/>
              <a:gd name="T9" fmla="*/ 2147483646 h 1213"/>
              <a:gd name="T10" fmla="*/ 2147483646 w 1560"/>
              <a:gd name="T11" fmla="*/ 2147483646 h 1213"/>
              <a:gd name="T12" fmla="*/ 2147483646 w 1560"/>
              <a:gd name="T13" fmla="*/ 2147483646 h 1213"/>
              <a:gd name="T14" fmla="*/ 2147483646 w 1560"/>
              <a:gd name="T15" fmla="*/ 2147483646 h 1213"/>
              <a:gd name="T16" fmla="*/ 2147483646 w 1560"/>
              <a:gd name="T17" fmla="*/ 2147483646 h 1213"/>
              <a:gd name="T18" fmla="*/ 2147483646 w 1560"/>
              <a:gd name="T19" fmla="*/ 2147483646 h 1213"/>
              <a:gd name="T20" fmla="*/ 2147483646 w 1560"/>
              <a:gd name="T21" fmla="*/ 2147483646 h 1213"/>
              <a:gd name="T22" fmla="*/ 2147483646 w 1560"/>
              <a:gd name="T23" fmla="*/ 2147483646 h 1213"/>
              <a:gd name="T24" fmla="*/ 2147483646 w 1560"/>
              <a:gd name="T25" fmla="*/ 2147483646 h 1213"/>
              <a:gd name="T26" fmla="*/ 2147483646 w 1560"/>
              <a:gd name="T27" fmla="*/ 2147483646 h 1213"/>
              <a:gd name="T28" fmla="*/ 2147483646 w 1560"/>
              <a:gd name="T29" fmla="*/ 2147483646 h 1213"/>
              <a:gd name="T30" fmla="*/ 2147483646 w 1560"/>
              <a:gd name="T31" fmla="*/ 2147483646 h 1213"/>
              <a:gd name="T32" fmla="*/ 2147483646 w 1560"/>
              <a:gd name="T33" fmla="*/ 2147483646 h 1213"/>
              <a:gd name="T34" fmla="*/ 2147483646 w 1560"/>
              <a:gd name="T35" fmla="*/ 2147483646 h 1213"/>
              <a:gd name="T36" fmla="*/ 2147483646 w 1560"/>
              <a:gd name="T37" fmla="*/ 2147483646 h 1213"/>
              <a:gd name="T38" fmla="*/ 2147483646 w 1560"/>
              <a:gd name="T39" fmla="*/ 2147483646 h 1213"/>
              <a:gd name="T40" fmla="*/ 2147483646 w 1560"/>
              <a:gd name="T41" fmla="*/ 2147483646 h 1213"/>
              <a:gd name="T42" fmla="*/ 2147483646 w 1560"/>
              <a:gd name="T43" fmla="*/ 2147483646 h 1213"/>
              <a:gd name="T44" fmla="*/ 2147483646 w 1560"/>
              <a:gd name="T45" fmla="*/ 2147483646 h 1213"/>
              <a:gd name="T46" fmla="*/ 2147483646 w 1560"/>
              <a:gd name="T47" fmla="*/ 2147483646 h 1213"/>
              <a:gd name="T48" fmla="*/ 2147483646 w 1560"/>
              <a:gd name="T49" fmla="*/ 2147483646 h 1213"/>
              <a:gd name="T50" fmla="*/ 2147483646 w 1560"/>
              <a:gd name="T51" fmla="*/ 2147483646 h 1213"/>
              <a:gd name="T52" fmla="*/ 2147483646 w 1560"/>
              <a:gd name="T53" fmla="*/ 2147483646 h 1213"/>
              <a:gd name="T54" fmla="*/ 2147483646 w 1560"/>
              <a:gd name="T55" fmla="*/ 2147483646 h 1213"/>
              <a:gd name="T56" fmla="*/ 2147483646 w 1560"/>
              <a:gd name="T57" fmla="*/ 2147483646 h 1213"/>
              <a:gd name="T58" fmla="*/ 2147483646 w 1560"/>
              <a:gd name="T59" fmla="*/ 2147483646 h 1213"/>
              <a:gd name="T60" fmla="*/ 2147483646 w 1560"/>
              <a:gd name="T61" fmla="*/ 2147483646 h 1213"/>
              <a:gd name="T62" fmla="*/ 2147483646 w 1560"/>
              <a:gd name="T63" fmla="*/ 2147483646 h 1213"/>
              <a:gd name="T64" fmla="*/ 2147483646 w 1560"/>
              <a:gd name="T65" fmla="*/ 2147483646 h 1213"/>
              <a:gd name="T66" fmla="*/ 2147483646 w 1560"/>
              <a:gd name="T67" fmla="*/ 2147483646 h 1213"/>
              <a:gd name="T68" fmla="*/ 2147483646 w 1560"/>
              <a:gd name="T69" fmla="*/ 2147483646 h 1213"/>
              <a:gd name="T70" fmla="*/ 2147483646 w 1560"/>
              <a:gd name="T71" fmla="*/ 2147483646 h 1213"/>
              <a:gd name="T72" fmla="*/ 2147483646 w 1560"/>
              <a:gd name="T73" fmla="*/ 2147483646 h 1213"/>
              <a:gd name="T74" fmla="*/ 2147483646 w 1560"/>
              <a:gd name="T75" fmla="*/ 2147483646 h 1213"/>
              <a:gd name="T76" fmla="*/ 2147483646 w 1560"/>
              <a:gd name="T77" fmla="*/ 2147483646 h 1213"/>
              <a:gd name="T78" fmla="*/ 2147483646 w 1560"/>
              <a:gd name="T79" fmla="*/ 2147483646 h 1213"/>
              <a:gd name="T80" fmla="*/ 2147483646 w 1560"/>
              <a:gd name="T81" fmla="*/ 2147483646 h 1213"/>
              <a:gd name="T82" fmla="*/ 2147483646 w 1560"/>
              <a:gd name="T83" fmla="*/ 2147483646 h 1213"/>
              <a:gd name="T84" fmla="*/ 2147483646 w 1560"/>
              <a:gd name="T85" fmla="*/ 2147483646 h 1213"/>
              <a:gd name="T86" fmla="*/ 2147483646 w 1560"/>
              <a:gd name="T87" fmla="*/ 2147483646 h 1213"/>
              <a:gd name="T88" fmla="*/ 2147483646 w 1560"/>
              <a:gd name="T89" fmla="*/ 2147483646 h 1213"/>
              <a:gd name="T90" fmla="*/ 2147483646 w 1560"/>
              <a:gd name="T91" fmla="*/ 2147483646 h 1213"/>
              <a:gd name="T92" fmla="*/ 2147483646 w 1560"/>
              <a:gd name="T93" fmla="*/ 2147483646 h 1213"/>
              <a:gd name="T94" fmla="*/ 2147483646 w 1560"/>
              <a:gd name="T95" fmla="*/ 2147483646 h 1213"/>
              <a:gd name="T96" fmla="*/ 2147483646 w 1560"/>
              <a:gd name="T97" fmla="*/ 2147483646 h 1213"/>
              <a:gd name="T98" fmla="*/ 2147483646 w 1560"/>
              <a:gd name="T99" fmla="*/ 2147483646 h 1213"/>
              <a:gd name="T100" fmla="*/ 2147483646 w 1560"/>
              <a:gd name="T101" fmla="*/ 2147483646 h 1213"/>
              <a:gd name="T102" fmla="*/ 2147483646 w 1560"/>
              <a:gd name="T103" fmla="*/ 2147483646 h 1213"/>
              <a:gd name="T104" fmla="*/ 2147483646 w 1560"/>
              <a:gd name="T105" fmla="*/ 2147483646 h 1213"/>
              <a:gd name="T106" fmla="*/ 2147483646 w 1560"/>
              <a:gd name="T107" fmla="*/ 2147483646 h 1213"/>
              <a:gd name="T108" fmla="*/ 2147483646 w 1560"/>
              <a:gd name="T109" fmla="*/ 2147483646 h 1213"/>
              <a:gd name="T110" fmla="*/ 2147483646 w 1560"/>
              <a:gd name="T111" fmla="*/ 2147483646 h 1213"/>
              <a:gd name="T112" fmla="*/ 2147483646 w 1560"/>
              <a:gd name="T113" fmla="*/ 2147483646 h 1213"/>
              <a:gd name="T114" fmla="*/ 2147483646 w 1560"/>
              <a:gd name="T115" fmla="*/ 2147483646 h 1213"/>
              <a:gd name="T116" fmla="*/ 2147483646 w 1560"/>
              <a:gd name="T117" fmla="*/ 2147483646 h 1213"/>
              <a:gd name="T118" fmla="*/ 2147483646 w 1560"/>
              <a:gd name="T119" fmla="*/ 2147483646 h 1213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1560"/>
              <a:gd name="T181" fmla="*/ 0 h 1213"/>
              <a:gd name="T182" fmla="*/ 1560 w 1560"/>
              <a:gd name="T183" fmla="*/ 1213 h 1213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1560" h="1213">
                <a:moveTo>
                  <a:pt x="272" y="972"/>
                </a:moveTo>
                <a:lnTo>
                  <a:pt x="264" y="968"/>
                </a:lnTo>
                <a:lnTo>
                  <a:pt x="257" y="964"/>
                </a:lnTo>
                <a:lnTo>
                  <a:pt x="244" y="952"/>
                </a:lnTo>
                <a:lnTo>
                  <a:pt x="231" y="942"/>
                </a:lnTo>
                <a:lnTo>
                  <a:pt x="225" y="937"/>
                </a:lnTo>
                <a:lnTo>
                  <a:pt x="219" y="930"/>
                </a:lnTo>
                <a:lnTo>
                  <a:pt x="215" y="923"/>
                </a:lnTo>
                <a:lnTo>
                  <a:pt x="213" y="916"/>
                </a:lnTo>
                <a:lnTo>
                  <a:pt x="197" y="910"/>
                </a:lnTo>
                <a:lnTo>
                  <a:pt x="181" y="903"/>
                </a:lnTo>
                <a:lnTo>
                  <a:pt x="164" y="897"/>
                </a:lnTo>
                <a:lnTo>
                  <a:pt x="149" y="892"/>
                </a:lnTo>
                <a:lnTo>
                  <a:pt x="147" y="885"/>
                </a:lnTo>
                <a:lnTo>
                  <a:pt x="145" y="879"/>
                </a:lnTo>
                <a:lnTo>
                  <a:pt x="139" y="878"/>
                </a:lnTo>
                <a:lnTo>
                  <a:pt x="133" y="877"/>
                </a:lnTo>
                <a:lnTo>
                  <a:pt x="127" y="854"/>
                </a:lnTo>
                <a:lnTo>
                  <a:pt x="123" y="840"/>
                </a:lnTo>
                <a:lnTo>
                  <a:pt x="120" y="830"/>
                </a:lnTo>
                <a:lnTo>
                  <a:pt x="114" y="819"/>
                </a:lnTo>
                <a:lnTo>
                  <a:pt x="105" y="818"/>
                </a:lnTo>
                <a:lnTo>
                  <a:pt x="98" y="818"/>
                </a:lnTo>
                <a:lnTo>
                  <a:pt x="93" y="810"/>
                </a:lnTo>
                <a:lnTo>
                  <a:pt x="88" y="799"/>
                </a:lnTo>
                <a:lnTo>
                  <a:pt x="83" y="786"/>
                </a:lnTo>
                <a:lnTo>
                  <a:pt x="80" y="777"/>
                </a:lnTo>
                <a:lnTo>
                  <a:pt x="85" y="772"/>
                </a:lnTo>
                <a:lnTo>
                  <a:pt x="87" y="764"/>
                </a:lnTo>
                <a:lnTo>
                  <a:pt x="89" y="755"/>
                </a:lnTo>
                <a:lnTo>
                  <a:pt x="90" y="745"/>
                </a:lnTo>
                <a:lnTo>
                  <a:pt x="90" y="725"/>
                </a:lnTo>
                <a:lnTo>
                  <a:pt x="90" y="708"/>
                </a:lnTo>
                <a:lnTo>
                  <a:pt x="95" y="702"/>
                </a:lnTo>
                <a:lnTo>
                  <a:pt x="100" y="696"/>
                </a:lnTo>
                <a:lnTo>
                  <a:pt x="103" y="691"/>
                </a:lnTo>
                <a:lnTo>
                  <a:pt x="104" y="686"/>
                </a:lnTo>
                <a:lnTo>
                  <a:pt x="105" y="682"/>
                </a:lnTo>
                <a:lnTo>
                  <a:pt x="105" y="677"/>
                </a:lnTo>
                <a:lnTo>
                  <a:pt x="104" y="673"/>
                </a:lnTo>
                <a:lnTo>
                  <a:pt x="103" y="669"/>
                </a:lnTo>
                <a:lnTo>
                  <a:pt x="97" y="662"/>
                </a:lnTo>
                <a:lnTo>
                  <a:pt x="89" y="655"/>
                </a:lnTo>
                <a:lnTo>
                  <a:pt x="79" y="648"/>
                </a:lnTo>
                <a:lnTo>
                  <a:pt x="68" y="642"/>
                </a:lnTo>
                <a:lnTo>
                  <a:pt x="64" y="623"/>
                </a:lnTo>
                <a:lnTo>
                  <a:pt x="59" y="609"/>
                </a:lnTo>
                <a:lnTo>
                  <a:pt x="57" y="603"/>
                </a:lnTo>
                <a:lnTo>
                  <a:pt x="54" y="597"/>
                </a:lnTo>
                <a:lnTo>
                  <a:pt x="50" y="593"/>
                </a:lnTo>
                <a:lnTo>
                  <a:pt x="47" y="590"/>
                </a:lnTo>
                <a:lnTo>
                  <a:pt x="39" y="584"/>
                </a:lnTo>
                <a:lnTo>
                  <a:pt x="29" y="579"/>
                </a:lnTo>
                <a:lnTo>
                  <a:pt x="15" y="574"/>
                </a:lnTo>
                <a:lnTo>
                  <a:pt x="0" y="568"/>
                </a:lnTo>
                <a:lnTo>
                  <a:pt x="5" y="557"/>
                </a:lnTo>
                <a:lnTo>
                  <a:pt x="10" y="546"/>
                </a:lnTo>
                <a:lnTo>
                  <a:pt x="14" y="533"/>
                </a:lnTo>
                <a:lnTo>
                  <a:pt x="17" y="522"/>
                </a:lnTo>
                <a:lnTo>
                  <a:pt x="23" y="497"/>
                </a:lnTo>
                <a:lnTo>
                  <a:pt x="29" y="472"/>
                </a:lnTo>
                <a:lnTo>
                  <a:pt x="42" y="472"/>
                </a:lnTo>
                <a:lnTo>
                  <a:pt x="57" y="472"/>
                </a:lnTo>
                <a:lnTo>
                  <a:pt x="71" y="472"/>
                </a:lnTo>
                <a:lnTo>
                  <a:pt x="85" y="472"/>
                </a:lnTo>
                <a:lnTo>
                  <a:pt x="89" y="475"/>
                </a:lnTo>
                <a:lnTo>
                  <a:pt x="94" y="477"/>
                </a:lnTo>
                <a:lnTo>
                  <a:pt x="99" y="478"/>
                </a:lnTo>
                <a:lnTo>
                  <a:pt x="104" y="479"/>
                </a:lnTo>
                <a:lnTo>
                  <a:pt x="117" y="479"/>
                </a:lnTo>
                <a:lnTo>
                  <a:pt x="129" y="476"/>
                </a:lnTo>
                <a:lnTo>
                  <a:pt x="153" y="469"/>
                </a:lnTo>
                <a:lnTo>
                  <a:pt x="174" y="462"/>
                </a:lnTo>
                <a:lnTo>
                  <a:pt x="175" y="453"/>
                </a:lnTo>
                <a:lnTo>
                  <a:pt x="175" y="444"/>
                </a:lnTo>
                <a:lnTo>
                  <a:pt x="176" y="435"/>
                </a:lnTo>
                <a:lnTo>
                  <a:pt x="177" y="426"/>
                </a:lnTo>
                <a:lnTo>
                  <a:pt x="190" y="423"/>
                </a:lnTo>
                <a:lnTo>
                  <a:pt x="202" y="421"/>
                </a:lnTo>
                <a:lnTo>
                  <a:pt x="212" y="418"/>
                </a:lnTo>
                <a:lnTo>
                  <a:pt x="221" y="414"/>
                </a:lnTo>
                <a:lnTo>
                  <a:pt x="231" y="410"/>
                </a:lnTo>
                <a:lnTo>
                  <a:pt x="240" y="405"/>
                </a:lnTo>
                <a:lnTo>
                  <a:pt x="249" y="398"/>
                </a:lnTo>
                <a:lnTo>
                  <a:pt x="260" y="390"/>
                </a:lnTo>
                <a:lnTo>
                  <a:pt x="270" y="389"/>
                </a:lnTo>
                <a:lnTo>
                  <a:pt x="279" y="388"/>
                </a:lnTo>
                <a:lnTo>
                  <a:pt x="286" y="387"/>
                </a:lnTo>
                <a:lnTo>
                  <a:pt x="292" y="385"/>
                </a:lnTo>
                <a:lnTo>
                  <a:pt x="296" y="382"/>
                </a:lnTo>
                <a:lnTo>
                  <a:pt x="300" y="377"/>
                </a:lnTo>
                <a:lnTo>
                  <a:pt x="302" y="370"/>
                </a:lnTo>
                <a:lnTo>
                  <a:pt x="304" y="360"/>
                </a:lnTo>
                <a:lnTo>
                  <a:pt x="318" y="353"/>
                </a:lnTo>
                <a:lnTo>
                  <a:pt x="332" y="345"/>
                </a:lnTo>
                <a:lnTo>
                  <a:pt x="336" y="346"/>
                </a:lnTo>
                <a:lnTo>
                  <a:pt x="338" y="349"/>
                </a:lnTo>
                <a:lnTo>
                  <a:pt x="340" y="353"/>
                </a:lnTo>
                <a:lnTo>
                  <a:pt x="341" y="359"/>
                </a:lnTo>
                <a:lnTo>
                  <a:pt x="351" y="357"/>
                </a:lnTo>
                <a:lnTo>
                  <a:pt x="363" y="355"/>
                </a:lnTo>
                <a:lnTo>
                  <a:pt x="364" y="343"/>
                </a:lnTo>
                <a:lnTo>
                  <a:pt x="366" y="331"/>
                </a:lnTo>
                <a:lnTo>
                  <a:pt x="368" y="320"/>
                </a:lnTo>
                <a:lnTo>
                  <a:pt x="371" y="308"/>
                </a:lnTo>
                <a:lnTo>
                  <a:pt x="381" y="307"/>
                </a:lnTo>
                <a:lnTo>
                  <a:pt x="392" y="307"/>
                </a:lnTo>
                <a:lnTo>
                  <a:pt x="392" y="296"/>
                </a:lnTo>
                <a:lnTo>
                  <a:pt x="392" y="285"/>
                </a:lnTo>
                <a:lnTo>
                  <a:pt x="400" y="283"/>
                </a:lnTo>
                <a:lnTo>
                  <a:pt x="408" y="280"/>
                </a:lnTo>
                <a:lnTo>
                  <a:pt x="416" y="279"/>
                </a:lnTo>
                <a:lnTo>
                  <a:pt x="426" y="277"/>
                </a:lnTo>
                <a:lnTo>
                  <a:pt x="428" y="266"/>
                </a:lnTo>
                <a:lnTo>
                  <a:pt x="431" y="255"/>
                </a:lnTo>
                <a:lnTo>
                  <a:pt x="434" y="245"/>
                </a:lnTo>
                <a:lnTo>
                  <a:pt x="436" y="233"/>
                </a:lnTo>
                <a:lnTo>
                  <a:pt x="447" y="231"/>
                </a:lnTo>
                <a:lnTo>
                  <a:pt x="457" y="229"/>
                </a:lnTo>
                <a:lnTo>
                  <a:pt x="467" y="227"/>
                </a:lnTo>
                <a:lnTo>
                  <a:pt x="478" y="225"/>
                </a:lnTo>
                <a:lnTo>
                  <a:pt x="480" y="206"/>
                </a:lnTo>
                <a:lnTo>
                  <a:pt x="483" y="188"/>
                </a:lnTo>
                <a:lnTo>
                  <a:pt x="485" y="169"/>
                </a:lnTo>
                <a:lnTo>
                  <a:pt x="488" y="151"/>
                </a:lnTo>
                <a:lnTo>
                  <a:pt x="491" y="151"/>
                </a:lnTo>
                <a:lnTo>
                  <a:pt x="496" y="151"/>
                </a:lnTo>
                <a:lnTo>
                  <a:pt x="496" y="142"/>
                </a:lnTo>
                <a:lnTo>
                  <a:pt x="496" y="133"/>
                </a:lnTo>
                <a:lnTo>
                  <a:pt x="497" y="123"/>
                </a:lnTo>
                <a:lnTo>
                  <a:pt x="498" y="114"/>
                </a:lnTo>
                <a:lnTo>
                  <a:pt x="514" y="116"/>
                </a:lnTo>
                <a:lnTo>
                  <a:pt x="528" y="118"/>
                </a:lnTo>
                <a:lnTo>
                  <a:pt x="544" y="120"/>
                </a:lnTo>
                <a:lnTo>
                  <a:pt x="560" y="122"/>
                </a:lnTo>
                <a:lnTo>
                  <a:pt x="557" y="137"/>
                </a:lnTo>
                <a:lnTo>
                  <a:pt x="556" y="151"/>
                </a:lnTo>
                <a:lnTo>
                  <a:pt x="563" y="156"/>
                </a:lnTo>
                <a:lnTo>
                  <a:pt x="572" y="160"/>
                </a:lnTo>
                <a:lnTo>
                  <a:pt x="583" y="164"/>
                </a:lnTo>
                <a:lnTo>
                  <a:pt x="597" y="168"/>
                </a:lnTo>
                <a:lnTo>
                  <a:pt x="630" y="175"/>
                </a:lnTo>
                <a:lnTo>
                  <a:pt x="667" y="182"/>
                </a:lnTo>
                <a:lnTo>
                  <a:pt x="706" y="188"/>
                </a:lnTo>
                <a:lnTo>
                  <a:pt x="741" y="193"/>
                </a:lnTo>
                <a:lnTo>
                  <a:pt x="771" y="197"/>
                </a:lnTo>
                <a:lnTo>
                  <a:pt x="792" y="199"/>
                </a:lnTo>
                <a:lnTo>
                  <a:pt x="805" y="197"/>
                </a:lnTo>
                <a:lnTo>
                  <a:pt x="819" y="196"/>
                </a:lnTo>
                <a:lnTo>
                  <a:pt x="820" y="184"/>
                </a:lnTo>
                <a:lnTo>
                  <a:pt x="820" y="173"/>
                </a:lnTo>
                <a:lnTo>
                  <a:pt x="821" y="162"/>
                </a:lnTo>
                <a:lnTo>
                  <a:pt x="822" y="151"/>
                </a:lnTo>
                <a:lnTo>
                  <a:pt x="828" y="153"/>
                </a:lnTo>
                <a:lnTo>
                  <a:pt x="834" y="154"/>
                </a:lnTo>
                <a:lnTo>
                  <a:pt x="835" y="158"/>
                </a:lnTo>
                <a:lnTo>
                  <a:pt x="837" y="163"/>
                </a:lnTo>
                <a:lnTo>
                  <a:pt x="848" y="163"/>
                </a:lnTo>
                <a:lnTo>
                  <a:pt x="857" y="163"/>
                </a:lnTo>
                <a:lnTo>
                  <a:pt x="868" y="163"/>
                </a:lnTo>
                <a:lnTo>
                  <a:pt x="878" y="163"/>
                </a:lnTo>
                <a:lnTo>
                  <a:pt x="880" y="157"/>
                </a:lnTo>
                <a:lnTo>
                  <a:pt x="882" y="151"/>
                </a:lnTo>
                <a:lnTo>
                  <a:pt x="891" y="155"/>
                </a:lnTo>
                <a:lnTo>
                  <a:pt x="902" y="159"/>
                </a:lnTo>
                <a:lnTo>
                  <a:pt x="913" y="162"/>
                </a:lnTo>
                <a:lnTo>
                  <a:pt x="929" y="165"/>
                </a:lnTo>
                <a:lnTo>
                  <a:pt x="934" y="159"/>
                </a:lnTo>
                <a:lnTo>
                  <a:pt x="938" y="154"/>
                </a:lnTo>
                <a:lnTo>
                  <a:pt x="941" y="147"/>
                </a:lnTo>
                <a:lnTo>
                  <a:pt x="943" y="141"/>
                </a:lnTo>
                <a:lnTo>
                  <a:pt x="945" y="128"/>
                </a:lnTo>
                <a:lnTo>
                  <a:pt x="945" y="113"/>
                </a:lnTo>
                <a:lnTo>
                  <a:pt x="949" y="112"/>
                </a:lnTo>
                <a:lnTo>
                  <a:pt x="954" y="111"/>
                </a:lnTo>
                <a:lnTo>
                  <a:pt x="958" y="111"/>
                </a:lnTo>
                <a:lnTo>
                  <a:pt x="963" y="111"/>
                </a:lnTo>
                <a:lnTo>
                  <a:pt x="972" y="113"/>
                </a:lnTo>
                <a:lnTo>
                  <a:pt x="983" y="116"/>
                </a:lnTo>
                <a:lnTo>
                  <a:pt x="1002" y="122"/>
                </a:lnTo>
                <a:lnTo>
                  <a:pt x="1022" y="127"/>
                </a:lnTo>
                <a:lnTo>
                  <a:pt x="1024" y="114"/>
                </a:lnTo>
                <a:lnTo>
                  <a:pt x="1027" y="104"/>
                </a:lnTo>
                <a:lnTo>
                  <a:pt x="1031" y="93"/>
                </a:lnTo>
                <a:lnTo>
                  <a:pt x="1035" y="82"/>
                </a:lnTo>
                <a:lnTo>
                  <a:pt x="1050" y="87"/>
                </a:lnTo>
                <a:lnTo>
                  <a:pt x="1066" y="94"/>
                </a:lnTo>
                <a:lnTo>
                  <a:pt x="1067" y="100"/>
                </a:lnTo>
                <a:lnTo>
                  <a:pt x="1068" y="106"/>
                </a:lnTo>
                <a:lnTo>
                  <a:pt x="1074" y="106"/>
                </a:lnTo>
                <a:lnTo>
                  <a:pt x="1079" y="106"/>
                </a:lnTo>
                <a:lnTo>
                  <a:pt x="1078" y="94"/>
                </a:lnTo>
                <a:lnTo>
                  <a:pt x="1078" y="83"/>
                </a:lnTo>
                <a:lnTo>
                  <a:pt x="1078" y="72"/>
                </a:lnTo>
                <a:lnTo>
                  <a:pt x="1078" y="60"/>
                </a:lnTo>
                <a:lnTo>
                  <a:pt x="1070" y="45"/>
                </a:lnTo>
                <a:lnTo>
                  <a:pt x="1067" y="35"/>
                </a:lnTo>
                <a:lnTo>
                  <a:pt x="1065" y="29"/>
                </a:lnTo>
                <a:lnTo>
                  <a:pt x="1065" y="23"/>
                </a:lnTo>
                <a:lnTo>
                  <a:pt x="1073" y="16"/>
                </a:lnTo>
                <a:lnTo>
                  <a:pt x="1084" y="9"/>
                </a:lnTo>
                <a:lnTo>
                  <a:pt x="1096" y="4"/>
                </a:lnTo>
                <a:lnTo>
                  <a:pt x="1108" y="1"/>
                </a:lnTo>
                <a:lnTo>
                  <a:pt x="1114" y="0"/>
                </a:lnTo>
                <a:lnTo>
                  <a:pt x="1121" y="0"/>
                </a:lnTo>
                <a:lnTo>
                  <a:pt x="1127" y="0"/>
                </a:lnTo>
                <a:lnTo>
                  <a:pt x="1133" y="1"/>
                </a:lnTo>
                <a:lnTo>
                  <a:pt x="1139" y="3"/>
                </a:lnTo>
                <a:lnTo>
                  <a:pt x="1144" y="5"/>
                </a:lnTo>
                <a:lnTo>
                  <a:pt x="1150" y="8"/>
                </a:lnTo>
                <a:lnTo>
                  <a:pt x="1154" y="12"/>
                </a:lnTo>
                <a:lnTo>
                  <a:pt x="1168" y="12"/>
                </a:lnTo>
                <a:lnTo>
                  <a:pt x="1183" y="11"/>
                </a:lnTo>
                <a:lnTo>
                  <a:pt x="1197" y="11"/>
                </a:lnTo>
                <a:lnTo>
                  <a:pt x="1213" y="11"/>
                </a:lnTo>
                <a:lnTo>
                  <a:pt x="1214" y="21"/>
                </a:lnTo>
                <a:lnTo>
                  <a:pt x="1215" y="29"/>
                </a:lnTo>
                <a:lnTo>
                  <a:pt x="1226" y="32"/>
                </a:lnTo>
                <a:lnTo>
                  <a:pt x="1237" y="35"/>
                </a:lnTo>
                <a:lnTo>
                  <a:pt x="1247" y="38"/>
                </a:lnTo>
                <a:lnTo>
                  <a:pt x="1258" y="42"/>
                </a:lnTo>
                <a:lnTo>
                  <a:pt x="1258" y="52"/>
                </a:lnTo>
                <a:lnTo>
                  <a:pt x="1258" y="63"/>
                </a:lnTo>
                <a:lnTo>
                  <a:pt x="1259" y="74"/>
                </a:lnTo>
                <a:lnTo>
                  <a:pt x="1260" y="84"/>
                </a:lnTo>
                <a:lnTo>
                  <a:pt x="1247" y="85"/>
                </a:lnTo>
                <a:lnTo>
                  <a:pt x="1236" y="85"/>
                </a:lnTo>
                <a:lnTo>
                  <a:pt x="1226" y="87"/>
                </a:lnTo>
                <a:lnTo>
                  <a:pt x="1220" y="90"/>
                </a:lnTo>
                <a:lnTo>
                  <a:pt x="1218" y="92"/>
                </a:lnTo>
                <a:lnTo>
                  <a:pt x="1217" y="95"/>
                </a:lnTo>
                <a:lnTo>
                  <a:pt x="1217" y="99"/>
                </a:lnTo>
                <a:lnTo>
                  <a:pt x="1217" y="102"/>
                </a:lnTo>
                <a:lnTo>
                  <a:pt x="1219" y="106"/>
                </a:lnTo>
                <a:lnTo>
                  <a:pt x="1221" y="110"/>
                </a:lnTo>
                <a:lnTo>
                  <a:pt x="1225" y="115"/>
                </a:lnTo>
                <a:lnTo>
                  <a:pt x="1229" y="121"/>
                </a:lnTo>
                <a:lnTo>
                  <a:pt x="1227" y="126"/>
                </a:lnTo>
                <a:lnTo>
                  <a:pt x="1226" y="130"/>
                </a:lnTo>
                <a:lnTo>
                  <a:pt x="1226" y="134"/>
                </a:lnTo>
                <a:lnTo>
                  <a:pt x="1227" y="138"/>
                </a:lnTo>
                <a:lnTo>
                  <a:pt x="1233" y="146"/>
                </a:lnTo>
                <a:lnTo>
                  <a:pt x="1239" y="155"/>
                </a:lnTo>
                <a:lnTo>
                  <a:pt x="1254" y="170"/>
                </a:lnTo>
                <a:lnTo>
                  <a:pt x="1268" y="185"/>
                </a:lnTo>
                <a:lnTo>
                  <a:pt x="1280" y="187"/>
                </a:lnTo>
                <a:lnTo>
                  <a:pt x="1293" y="189"/>
                </a:lnTo>
                <a:lnTo>
                  <a:pt x="1305" y="190"/>
                </a:lnTo>
                <a:lnTo>
                  <a:pt x="1318" y="192"/>
                </a:lnTo>
                <a:lnTo>
                  <a:pt x="1318" y="202"/>
                </a:lnTo>
                <a:lnTo>
                  <a:pt x="1318" y="213"/>
                </a:lnTo>
                <a:lnTo>
                  <a:pt x="1319" y="223"/>
                </a:lnTo>
                <a:lnTo>
                  <a:pt x="1319" y="233"/>
                </a:lnTo>
                <a:lnTo>
                  <a:pt x="1315" y="237"/>
                </a:lnTo>
                <a:lnTo>
                  <a:pt x="1311" y="240"/>
                </a:lnTo>
                <a:lnTo>
                  <a:pt x="1313" y="245"/>
                </a:lnTo>
                <a:lnTo>
                  <a:pt x="1315" y="251"/>
                </a:lnTo>
                <a:lnTo>
                  <a:pt x="1336" y="253"/>
                </a:lnTo>
                <a:lnTo>
                  <a:pt x="1357" y="256"/>
                </a:lnTo>
                <a:lnTo>
                  <a:pt x="1379" y="260"/>
                </a:lnTo>
                <a:lnTo>
                  <a:pt x="1400" y="263"/>
                </a:lnTo>
                <a:lnTo>
                  <a:pt x="1400" y="281"/>
                </a:lnTo>
                <a:lnTo>
                  <a:pt x="1400" y="300"/>
                </a:lnTo>
                <a:lnTo>
                  <a:pt x="1402" y="317"/>
                </a:lnTo>
                <a:lnTo>
                  <a:pt x="1403" y="335"/>
                </a:lnTo>
                <a:lnTo>
                  <a:pt x="1436" y="331"/>
                </a:lnTo>
                <a:lnTo>
                  <a:pt x="1453" y="328"/>
                </a:lnTo>
                <a:lnTo>
                  <a:pt x="1456" y="329"/>
                </a:lnTo>
                <a:lnTo>
                  <a:pt x="1460" y="330"/>
                </a:lnTo>
                <a:lnTo>
                  <a:pt x="1463" y="333"/>
                </a:lnTo>
                <a:lnTo>
                  <a:pt x="1467" y="337"/>
                </a:lnTo>
                <a:lnTo>
                  <a:pt x="1476" y="351"/>
                </a:lnTo>
                <a:lnTo>
                  <a:pt x="1490" y="371"/>
                </a:lnTo>
                <a:lnTo>
                  <a:pt x="1500" y="376"/>
                </a:lnTo>
                <a:lnTo>
                  <a:pt x="1509" y="381"/>
                </a:lnTo>
                <a:lnTo>
                  <a:pt x="1517" y="385"/>
                </a:lnTo>
                <a:lnTo>
                  <a:pt x="1524" y="391"/>
                </a:lnTo>
                <a:lnTo>
                  <a:pt x="1530" y="396"/>
                </a:lnTo>
                <a:lnTo>
                  <a:pt x="1535" y="402"/>
                </a:lnTo>
                <a:lnTo>
                  <a:pt x="1539" y="409"/>
                </a:lnTo>
                <a:lnTo>
                  <a:pt x="1544" y="416"/>
                </a:lnTo>
                <a:lnTo>
                  <a:pt x="1547" y="423"/>
                </a:lnTo>
                <a:lnTo>
                  <a:pt x="1549" y="432"/>
                </a:lnTo>
                <a:lnTo>
                  <a:pt x="1551" y="440"/>
                </a:lnTo>
                <a:lnTo>
                  <a:pt x="1553" y="449"/>
                </a:lnTo>
                <a:lnTo>
                  <a:pt x="1555" y="469"/>
                </a:lnTo>
                <a:lnTo>
                  <a:pt x="1555" y="491"/>
                </a:lnTo>
                <a:lnTo>
                  <a:pt x="1549" y="498"/>
                </a:lnTo>
                <a:lnTo>
                  <a:pt x="1544" y="507"/>
                </a:lnTo>
                <a:lnTo>
                  <a:pt x="1539" y="517"/>
                </a:lnTo>
                <a:lnTo>
                  <a:pt x="1536" y="527"/>
                </a:lnTo>
                <a:lnTo>
                  <a:pt x="1534" y="538"/>
                </a:lnTo>
                <a:lnTo>
                  <a:pt x="1532" y="551"/>
                </a:lnTo>
                <a:lnTo>
                  <a:pt x="1531" y="562"/>
                </a:lnTo>
                <a:lnTo>
                  <a:pt x="1530" y="575"/>
                </a:lnTo>
                <a:lnTo>
                  <a:pt x="1530" y="601"/>
                </a:lnTo>
                <a:lnTo>
                  <a:pt x="1531" y="624"/>
                </a:lnTo>
                <a:lnTo>
                  <a:pt x="1533" y="647"/>
                </a:lnTo>
                <a:lnTo>
                  <a:pt x="1534" y="668"/>
                </a:lnTo>
                <a:lnTo>
                  <a:pt x="1545" y="671"/>
                </a:lnTo>
                <a:lnTo>
                  <a:pt x="1557" y="674"/>
                </a:lnTo>
                <a:lnTo>
                  <a:pt x="1558" y="679"/>
                </a:lnTo>
                <a:lnTo>
                  <a:pt x="1560" y="685"/>
                </a:lnTo>
                <a:lnTo>
                  <a:pt x="1546" y="699"/>
                </a:lnTo>
                <a:lnTo>
                  <a:pt x="1535" y="711"/>
                </a:lnTo>
                <a:lnTo>
                  <a:pt x="1531" y="716"/>
                </a:lnTo>
                <a:lnTo>
                  <a:pt x="1528" y="719"/>
                </a:lnTo>
                <a:lnTo>
                  <a:pt x="1525" y="721"/>
                </a:lnTo>
                <a:lnTo>
                  <a:pt x="1522" y="722"/>
                </a:lnTo>
                <a:lnTo>
                  <a:pt x="1519" y="722"/>
                </a:lnTo>
                <a:lnTo>
                  <a:pt x="1515" y="720"/>
                </a:lnTo>
                <a:lnTo>
                  <a:pt x="1511" y="718"/>
                </a:lnTo>
                <a:lnTo>
                  <a:pt x="1506" y="714"/>
                </a:lnTo>
                <a:lnTo>
                  <a:pt x="1495" y="702"/>
                </a:lnTo>
                <a:lnTo>
                  <a:pt x="1478" y="686"/>
                </a:lnTo>
                <a:lnTo>
                  <a:pt x="1474" y="676"/>
                </a:lnTo>
                <a:lnTo>
                  <a:pt x="1472" y="667"/>
                </a:lnTo>
                <a:lnTo>
                  <a:pt x="1470" y="655"/>
                </a:lnTo>
                <a:lnTo>
                  <a:pt x="1467" y="634"/>
                </a:lnTo>
                <a:lnTo>
                  <a:pt x="1458" y="635"/>
                </a:lnTo>
                <a:lnTo>
                  <a:pt x="1450" y="636"/>
                </a:lnTo>
                <a:lnTo>
                  <a:pt x="1443" y="640"/>
                </a:lnTo>
                <a:lnTo>
                  <a:pt x="1437" y="645"/>
                </a:lnTo>
                <a:lnTo>
                  <a:pt x="1416" y="645"/>
                </a:lnTo>
                <a:lnTo>
                  <a:pt x="1397" y="645"/>
                </a:lnTo>
                <a:lnTo>
                  <a:pt x="1388" y="645"/>
                </a:lnTo>
                <a:lnTo>
                  <a:pt x="1380" y="646"/>
                </a:lnTo>
                <a:lnTo>
                  <a:pt x="1372" y="648"/>
                </a:lnTo>
                <a:lnTo>
                  <a:pt x="1365" y="650"/>
                </a:lnTo>
                <a:lnTo>
                  <a:pt x="1359" y="654"/>
                </a:lnTo>
                <a:lnTo>
                  <a:pt x="1353" y="658"/>
                </a:lnTo>
                <a:lnTo>
                  <a:pt x="1348" y="663"/>
                </a:lnTo>
                <a:lnTo>
                  <a:pt x="1343" y="668"/>
                </a:lnTo>
                <a:lnTo>
                  <a:pt x="1340" y="676"/>
                </a:lnTo>
                <a:lnTo>
                  <a:pt x="1337" y="685"/>
                </a:lnTo>
                <a:lnTo>
                  <a:pt x="1335" y="695"/>
                </a:lnTo>
                <a:lnTo>
                  <a:pt x="1334" y="707"/>
                </a:lnTo>
                <a:lnTo>
                  <a:pt x="1350" y="712"/>
                </a:lnTo>
                <a:lnTo>
                  <a:pt x="1362" y="717"/>
                </a:lnTo>
                <a:lnTo>
                  <a:pt x="1374" y="722"/>
                </a:lnTo>
                <a:lnTo>
                  <a:pt x="1384" y="727"/>
                </a:lnTo>
                <a:lnTo>
                  <a:pt x="1392" y="734"/>
                </a:lnTo>
                <a:lnTo>
                  <a:pt x="1399" y="743"/>
                </a:lnTo>
                <a:lnTo>
                  <a:pt x="1406" y="754"/>
                </a:lnTo>
                <a:lnTo>
                  <a:pt x="1412" y="768"/>
                </a:lnTo>
                <a:lnTo>
                  <a:pt x="1400" y="776"/>
                </a:lnTo>
                <a:lnTo>
                  <a:pt x="1389" y="785"/>
                </a:lnTo>
                <a:lnTo>
                  <a:pt x="1378" y="794"/>
                </a:lnTo>
                <a:lnTo>
                  <a:pt x="1366" y="803"/>
                </a:lnTo>
                <a:lnTo>
                  <a:pt x="1369" y="815"/>
                </a:lnTo>
                <a:lnTo>
                  <a:pt x="1372" y="828"/>
                </a:lnTo>
                <a:lnTo>
                  <a:pt x="1376" y="840"/>
                </a:lnTo>
                <a:lnTo>
                  <a:pt x="1379" y="854"/>
                </a:lnTo>
                <a:lnTo>
                  <a:pt x="1387" y="856"/>
                </a:lnTo>
                <a:lnTo>
                  <a:pt x="1395" y="858"/>
                </a:lnTo>
                <a:lnTo>
                  <a:pt x="1404" y="861"/>
                </a:lnTo>
                <a:lnTo>
                  <a:pt x="1412" y="863"/>
                </a:lnTo>
                <a:lnTo>
                  <a:pt x="1419" y="878"/>
                </a:lnTo>
                <a:lnTo>
                  <a:pt x="1426" y="892"/>
                </a:lnTo>
                <a:lnTo>
                  <a:pt x="1439" y="893"/>
                </a:lnTo>
                <a:lnTo>
                  <a:pt x="1451" y="894"/>
                </a:lnTo>
                <a:lnTo>
                  <a:pt x="1451" y="901"/>
                </a:lnTo>
                <a:lnTo>
                  <a:pt x="1451" y="909"/>
                </a:lnTo>
                <a:lnTo>
                  <a:pt x="1458" y="911"/>
                </a:lnTo>
                <a:lnTo>
                  <a:pt x="1461" y="913"/>
                </a:lnTo>
                <a:lnTo>
                  <a:pt x="1463" y="916"/>
                </a:lnTo>
                <a:lnTo>
                  <a:pt x="1466" y="921"/>
                </a:lnTo>
                <a:lnTo>
                  <a:pt x="1462" y="925"/>
                </a:lnTo>
                <a:lnTo>
                  <a:pt x="1459" y="930"/>
                </a:lnTo>
                <a:lnTo>
                  <a:pt x="1455" y="936"/>
                </a:lnTo>
                <a:lnTo>
                  <a:pt x="1453" y="942"/>
                </a:lnTo>
                <a:lnTo>
                  <a:pt x="1450" y="952"/>
                </a:lnTo>
                <a:lnTo>
                  <a:pt x="1447" y="962"/>
                </a:lnTo>
                <a:lnTo>
                  <a:pt x="1446" y="966"/>
                </a:lnTo>
                <a:lnTo>
                  <a:pt x="1444" y="970"/>
                </a:lnTo>
                <a:lnTo>
                  <a:pt x="1441" y="973"/>
                </a:lnTo>
                <a:lnTo>
                  <a:pt x="1438" y="976"/>
                </a:lnTo>
                <a:lnTo>
                  <a:pt x="1434" y="978"/>
                </a:lnTo>
                <a:lnTo>
                  <a:pt x="1427" y="979"/>
                </a:lnTo>
                <a:lnTo>
                  <a:pt x="1421" y="980"/>
                </a:lnTo>
                <a:lnTo>
                  <a:pt x="1413" y="979"/>
                </a:lnTo>
                <a:lnTo>
                  <a:pt x="1397" y="995"/>
                </a:lnTo>
                <a:lnTo>
                  <a:pt x="1382" y="1011"/>
                </a:lnTo>
                <a:lnTo>
                  <a:pt x="1375" y="1020"/>
                </a:lnTo>
                <a:lnTo>
                  <a:pt x="1368" y="1029"/>
                </a:lnTo>
                <a:lnTo>
                  <a:pt x="1363" y="1038"/>
                </a:lnTo>
                <a:lnTo>
                  <a:pt x="1360" y="1050"/>
                </a:lnTo>
                <a:lnTo>
                  <a:pt x="1354" y="1057"/>
                </a:lnTo>
                <a:lnTo>
                  <a:pt x="1350" y="1063"/>
                </a:lnTo>
                <a:lnTo>
                  <a:pt x="1347" y="1070"/>
                </a:lnTo>
                <a:lnTo>
                  <a:pt x="1343" y="1078"/>
                </a:lnTo>
                <a:lnTo>
                  <a:pt x="1341" y="1093"/>
                </a:lnTo>
                <a:lnTo>
                  <a:pt x="1341" y="1110"/>
                </a:lnTo>
                <a:lnTo>
                  <a:pt x="1341" y="1126"/>
                </a:lnTo>
                <a:lnTo>
                  <a:pt x="1340" y="1142"/>
                </a:lnTo>
                <a:lnTo>
                  <a:pt x="1339" y="1150"/>
                </a:lnTo>
                <a:lnTo>
                  <a:pt x="1337" y="1159"/>
                </a:lnTo>
                <a:lnTo>
                  <a:pt x="1335" y="1166"/>
                </a:lnTo>
                <a:lnTo>
                  <a:pt x="1331" y="1174"/>
                </a:lnTo>
                <a:lnTo>
                  <a:pt x="1331" y="1184"/>
                </a:lnTo>
                <a:lnTo>
                  <a:pt x="1331" y="1193"/>
                </a:lnTo>
                <a:lnTo>
                  <a:pt x="1331" y="1202"/>
                </a:lnTo>
                <a:lnTo>
                  <a:pt x="1331" y="1213"/>
                </a:lnTo>
                <a:lnTo>
                  <a:pt x="1325" y="1208"/>
                </a:lnTo>
                <a:lnTo>
                  <a:pt x="1322" y="1204"/>
                </a:lnTo>
                <a:lnTo>
                  <a:pt x="1318" y="1198"/>
                </a:lnTo>
                <a:lnTo>
                  <a:pt x="1311" y="1188"/>
                </a:lnTo>
                <a:lnTo>
                  <a:pt x="1306" y="1188"/>
                </a:lnTo>
                <a:lnTo>
                  <a:pt x="1302" y="1190"/>
                </a:lnTo>
                <a:lnTo>
                  <a:pt x="1296" y="1195"/>
                </a:lnTo>
                <a:lnTo>
                  <a:pt x="1286" y="1203"/>
                </a:lnTo>
                <a:lnTo>
                  <a:pt x="1276" y="1195"/>
                </a:lnTo>
                <a:lnTo>
                  <a:pt x="1267" y="1191"/>
                </a:lnTo>
                <a:lnTo>
                  <a:pt x="1258" y="1189"/>
                </a:lnTo>
                <a:lnTo>
                  <a:pt x="1250" y="1189"/>
                </a:lnTo>
                <a:lnTo>
                  <a:pt x="1242" y="1190"/>
                </a:lnTo>
                <a:lnTo>
                  <a:pt x="1233" y="1193"/>
                </a:lnTo>
                <a:lnTo>
                  <a:pt x="1222" y="1198"/>
                </a:lnTo>
                <a:lnTo>
                  <a:pt x="1211" y="1203"/>
                </a:lnTo>
                <a:lnTo>
                  <a:pt x="1203" y="1197"/>
                </a:lnTo>
                <a:lnTo>
                  <a:pt x="1198" y="1190"/>
                </a:lnTo>
                <a:lnTo>
                  <a:pt x="1193" y="1183"/>
                </a:lnTo>
                <a:lnTo>
                  <a:pt x="1190" y="1175"/>
                </a:lnTo>
                <a:lnTo>
                  <a:pt x="1182" y="1159"/>
                </a:lnTo>
                <a:lnTo>
                  <a:pt x="1173" y="1143"/>
                </a:lnTo>
                <a:lnTo>
                  <a:pt x="1161" y="1142"/>
                </a:lnTo>
                <a:lnTo>
                  <a:pt x="1149" y="1142"/>
                </a:lnTo>
                <a:lnTo>
                  <a:pt x="1137" y="1142"/>
                </a:lnTo>
                <a:lnTo>
                  <a:pt x="1126" y="1142"/>
                </a:lnTo>
                <a:lnTo>
                  <a:pt x="1122" y="1145"/>
                </a:lnTo>
                <a:lnTo>
                  <a:pt x="1116" y="1147"/>
                </a:lnTo>
                <a:lnTo>
                  <a:pt x="1111" y="1149"/>
                </a:lnTo>
                <a:lnTo>
                  <a:pt x="1106" y="1150"/>
                </a:lnTo>
                <a:lnTo>
                  <a:pt x="1095" y="1151"/>
                </a:lnTo>
                <a:lnTo>
                  <a:pt x="1083" y="1151"/>
                </a:lnTo>
                <a:lnTo>
                  <a:pt x="1078" y="1143"/>
                </a:lnTo>
                <a:lnTo>
                  <a:pt x="1074" y="1135"/>
                </a:lnTo>
                <a:lnTo>
                  <a:pt x="1066" y="1135"/>
                </a:lnTo>
                <a:lnTo>
                  <a:pt x="1058" y="1135"/>
                </a:lnTo>
                <a:lnTo>
                  <a:pt x="1050" y="1135"/>
                </a:lnTo>
                <a:lnTo>
                  <a:pt x="1043" y="1135"/>
                </a:lnTo>
                <a:lnTo>
                  <a:pt x="1038" y="1143"/>
                </a:lnTo>
                <a:lnTo>
                  <a:pt x="1033" y="1151"/>
                </a:lnTo>
                <a:lnTo>
                  <a:pt x="1023" y="1151"/>
                </a:lnTo>
                <a:lnTo>
                  <a:pt x="1014" y="1150"/>
                </a:lnTo>
                <a:lnTo>
                  <a:pt x="1003" y="1147"/>
                </a:lnTo>
                <a:lnTo>
                  <a:pt x="994" y="1144"/>
                </a:lnTo>
                <a:lnTo>
                  <a:pt x="985" y="1141"/>
                </a:lnTo>
                <a:lnTo>
                  <a:pt x="975" y="1136"/>
                </a:lnTo>
                <a:lnTo>
                  <a:pt x="967" y="1131"/>
                </a:lnTo>
                <a:lnTo>
                  <a:pt x="960" y="1125"/>
                </a:lnTo>
                <a:lnTo>
                  <a:pt x="956" y="1128"/>
                </a:lnTo>
                <a:lnTo>
                  <a:pt x="948" y="1130"/>
                </a:lnTo>
                <a:lnTo>
                  <a:pt x="935" y="1132"/>
                </a:lnTo>
                <a:lnTo>
                  <a:pt x="910" y="1135"/>
                </a:lnTo>
                <a:lnTo>
                  <a:pt x="905" y="1144"/>
                </a:lnTo>
                <a:lnTo>
                  <a:pt x="902" y="1149"/>
                </a:lnTo>
                <a:lnTo>
                  <a:pt x="900" y="1151"/>
                </a:lnTo>
                <a:lnTo>
                  <a:pt x="898" y="1151"/>
                </a:lnTo>
                <a:lnTo>
                  <a:pt x="895" y="1145"/>
                </a:lnTo>
                <a:lnTo>
                  <a:pt x="892" y="1140"/>
                </a:lnTo>
                <a:lnTo>
                  <a:pt x="888" y="1134"/>
                </a:lnTo>
                <a:lnTo>
                  <a:pt x="879" y="1125"/>
                </a:lnTo>
                <a:lnTo>
                  <a:pt x="857" y="1122"/>
                </a:lnTo>
                <a:lnTo>
                  <a:pt x="834" y="1119"/>
                </a:lnTo>
                <a:lnTo>
                  <a:pt x="813" y="1117"/>
                </a:lnTo>
                <a:lnTo>
                  <a:pt x="791" y="1114"/>
                </a:lnTo>
                <a:lnTo>
                  <a:pt x="769" y="1110"/>
                </a:lnTo>
                <a:lnTo>
                  <a:pt x="747" y="1105"/>
                </a:lnTo>
                <a:lnTo>
                  <a:pt x="737" y="1101"/>
                </a:lnTo>
                <a:lnTo>
                  <a:pt x="726" y="1096"/>
                </a:lnTo>
                <a:lnTo>
                  <a:pt x="715" y="1091"/>
                </a:lnTo>
                <a:lnTo>
                  <a:pt x="705" y="1086"/>
                </a:lnTo>
                <a:lnTo>
                  <a:pt x="704" y="1077"/>
                </a:lnTo>
                <a:lnTo>
                  <a:pt x="704" y="1067"/>
                </a:lnTo>
                <a:lnTo>
                  <a:pt x="703" y="1059"/>
                </a:lnTo>
                <a:lnTo>
                  <a:pt x="703" y="1050"/>
                </a:lnTo>
                <a:lnTo>
                  <a:pt x="690" y="1053"/>
                </a:lnTo>
                <a:lnTo>
                  <a:pt x="681" y="1056"/>
                </a:lnTo>
                <a:lnTo>
                  <a:pt x="677" y="1057"/>
                </a:lnTo>
                <a:lnTo>
                  <a:pt x="672" y="1056"/>
                </a:lnTo>
                <a:lnTo>
                  <a:pt x="666" y="1055"/>
                </a:lnTo>
                <a:lnTo>
                  <a:pt x="661" y="1051"/>
                </a:lnTo>
                <a:lnTo>
                  <a:pt x="657" y="1053"/>
                </a:lnTo>
                <a:lnTo>
                  <a:pt x="655" y="1055"/>
                </a:lnTo>
                <a:lnTo>
                  <a:pt x="653" y="1057"/>
                </a:lnTo>
                <a:lnTo>
                  <a:pt x="653" y="1059"/>
                </a:lnTo>
                <a:lnTo>
                  <a:pt x="652" y="1065"/>
                </a:lnTo>
                <a:lnTo>
                  <a:pt x="651" y="1073"/>
                </a:lnTo>
                <a:lnTo>
                  <a:pt x="647" y="1073"/>
                </a:lnTo>
                <a:lnTo>
                  <a:pt x="642" y="1073"/>
                </a:lnTo>
                <a:lnTo>
                  <a:pt x="642" y="1068"/>
                </a:lnTo>
                <a:lnTo>
                  <a:pt x="642" y="1064"/>
                </a:lnTo>
                <a:lnTo>
                  <a:pt x="639" y="1064"/>
                </a:lnTo>
                <a:lnTo>
                  <a:pt x="635" y="1064"/>
                </a:lnTo>
                <a:lnTo>
                  <a:pt x="631" y="1055"/>
                </a:lnTo>
                <a:lnTo>
                  <a:pt x="627" y="1049"/>
                </a:lnTo>
                <a:lnTo>
                  <a:pt x="622" y="1044"/>
                </a:lnTo>
                <a:lnTo>
                  <a:pt x="617" y="1040"/>
                </a:lnTo>
                <a:lnTo>
                  <a:pt x="611" y="1038"/>
                </a:lnTo>
                <a:lnTo>
                  <a:pt x="606" y="1038"/>
                </a:lnTo>
                <a:lnTo>
                  <a:pt x="600" y="1038"/>
                </a:lnTo>
                <a:lnTo>
                  <a:pt x="595" y="1040"/>
                </a:lnTo>
                <a:lnTo>
                  <a:pt x="570" y="1054"/>
                </a:lnTo>
                <a:lnTo>
                  <a:pt x="546" y="1069"/>
                </a:lnTo>
                <a:lnTo>
                  <a:pt x="521" y="1065"/>
                </a:lnTo>
                <a:lnTo>
                  <a:pt x="503" y="1064"/>
                </a:lnTo>
                <a:lnTo>
                  <a:pt x="493" y="1065"/>
                </a:lnTo>
                <a:lnTo>
                  <a:pt x="483" y="1067"/>
                </a:lnTo>
                <a:lnTo>
                  <a:pt x="471" y="1069"/>
                </a:lnTo>
                <a:lnTo>
                  <a:pt x="459" y="1074"/>
                </a:lnTo>
                <a:lnTo>
                  <a:pt x="454" y="1086"/>
                </a:lnTo>
                <a:lnTo>
                  <a:pt x="450" y="1100"/>
                </a:lnTo>
                <a:lnTo>
                  <a:pt x="443" y="1100"/>
                </a:lnTo>
                <a:lnTo>
                  <a:pt x="437" y="1100"/>
                </a:lnTo>
                <a:lnTo>
                  <a:pt x="434" y="1093"/>
                </a:lnTo>
                <a:lnTo>
                  <a:pt x="430" y="1087"/>
                </a:lnTo>
                <a:lnTo>
                  <a:pt x="425" y="1082"/>
                </a:lnTo>
                <a:lnTo>
                  <a:pt x="419" y="1077"/>
                </a:lnTo>
                <a:lnTo>
                  <a:pt x="413" y="1072"/>
                </a:lnTo>
                <a:lnTo>
                  <a:pt x="408" y="1065"/>
                </a:lnTo>
                <a:lnTo>
                  <a:pt x="406" y="1062"/>
                </a:lnTo>
                <a:lnTo>
                  <a:pt x="405" y="1058"/>
                </a:lnTo>
                <a:lnTo>
                  <a:pt x="404" y="1054"/>
                </a:lnTo>
                <a:lnTo>
                  <a:pt x="403" y="1049"/>
                </a:lnTo>
                <a:lnTo>
                  <a:pt x="408" y="1035"/>
                </a:lnTo>
                <a:lnTo>
                  <a:pt x="410" y="1026"/>
                </a:lnTo>
                <a:lnTo>
                  <a:pt x="411" y="1018"/>
                </a:lnTo>
                <a:lnTo>
                  <a:pt x="411" y="1005"/>
                </a:lnTo>
                <a:lnTo>
                  <a:pt x="403" y="1001"/>
                </a:lnTo>
                <a:lnTo>
                  <a:pt x="397" y="997"/>
                </a:lnTo>
                <a:lnTo>
                  <a:pt x="393" y="991"/>
                </a:lnTo>
                <a:lnTo>
                  <a:pt x="388" y="983"/>
                </a:lnTo>
                <a:lnTo>
                  <a:pt x="373" y="983"/>
                </a:lnTo>
                <a:lnTo>
                  <a:pt x="359" y="985"/>
                </a:lnTo>
                <a:lnTo>
                  <a:pt x="352" y="987"/>
                </a:lnTo>
                <a:lnTo>
                  <a:pt x="346" y="990"/>
                </a:lnTo>
                <a:lnTo>
                  <a:pt x="339" y="994"/>
                </a:lnTo>
                <a:lnTo>
                  <a:pt x="332" y="997"/>
                </a:lnTo>
                <a:lnTo>
                  <a:pt x="317" y="987"/>
                </a:lnTo>
                <a:lnTo>
                  <a:pt x="303" y="980"/>
                </a:lnTo>
                <a:lnTo>
                  <a:pt x="289" y="976"/>
                </a:lnTo>
                <a:lnTo>
                  <a:pt x="272" y="972"/>
                </a:lnTo>
                <a:close/>
              </a:path>
            </a:pathLst>
          </a:custGeom>
          <a:solidFill>
            <a:srgbClr val="62E13F"/>
          </a:solidFill>
          <a:ln w="12700" cap="flat" cmpd="sng" algn="ctr">
            <a:solidFill>
              <a:srgbClr val="808080">
                <a:lumMod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>
            <a:glow rad="38100">
              <a:schemeClr val="accent1">
                <a:lumMod val="100000"/>
              </a:schemeClr>
            </a:glow>
          </a:effectLst>
          <a:scene3d>
            <a:camera prst="orthographicFront"/>
            <a:lightRig rig="threePt" dir="t"/>
          </a:scene3d>
          <a:sp3d>
            <a:bevelT w="0" h="0"/>
          </a:sp3d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4" name="Freeform 291">
            <a:extLst>
              <a:ext uri="{FF2B5EF4-FFF2-40B4-BE49-F238E27FC236}">
                <a16:creationId xmlns:a16="http://schemas.microsoft.com/office/drawing/2014/main" id="{ACCA38A8-918A-4CFF-916C-E915B49163DB}"/>
              </a:ext>
            </a:extLst>
          </p:cNvPr>
          <p:cNvSpPr>
            <a:spLocks/>
          </p:cNvSpPr>
          <p:nvPr/>
        </p:nvSpPr>
        <p:spPr bwMode="auto">
          <a:xfrm>
            <a:off x="6951662" y="3445045"/>
            <a:ext cx="651770" cy="412787"/>
          </a:xfrm>
          <a:custGeom>
            <a:avLst/>
            <a:gdLst>
              <a:gd name="T0" fmla="*/ 2147483646 w 1597"/>
              <a:gd name="T1" fmla="*/ 2147483646 h 1027"/>
              <a:gd name="T2" fmla="*/ 2147483646 w 1597"/>
              <a:gd name="T3" fmla="*/ 2147483646 h 1027"/>
              <a:gd name="T4" fmla="*/ 2147483646 w 1597"/>
              <a:gd name="T5" fmla="*/ 2147483646 h 1027"/>
              <a:gd name="T6" fmla="*/ 2147483646 w 1597"/>
              <a:gd name="T7" fmla="*/ 2147483646 h 1027"/>
              <a:gd name="T8" fmla="*/ 2147483646 w 1597"/>
              <a:gd name="T9" fmla="*/ 2147483646 h 1027"/>
              <a:gd name="T10" fmla="*/ 2147483646 w 1597"/>
              <a:gd name="T11" fmla="*/ 2147483646 h 1027"/>
              <a:gd name="T12" fmla="*/ 2147483646 w 1597"/>
              <a:gd name="T13" fmla="*/ 2147483646 h 1027"/>
              <a:gd name="T14" fmla="*/ 2147483646 w 1597"/>
              <a:gd name="T15" fmla="*/ 2147483646 h 1027"/>
              <a:gd name="T16" fmla="*/ 2147483646 w 1597"/>
              <a:gd name="T17" fmla="*/ 2147483646 h 1027"/>
              <a:gd name="T18" fmla="*/ 2147483646 w 1597"/>
              <a:gd name="T19" fmla="*/ 2147483646 h 1027"/>
              <a:gd name="T20" fmla="*/ 2147483646 w 1597"/>
              <a:gd name="T21" fmla="*/ 2147483646 h 1027"/>
              <a:gd name="T22" fmla="*/ 2147483646 w 1597"/>
              <a:gd name="T23" fmla="*/ 2147483646 h 1027"/>
              <a:gd name="T24" fmla="*/ 2147483646 w 1597"/>
              <a:gd name="T25" fmla="*/ 2147483646 h 1027"/>
              <a:gd name="T26" fmla="*/ 2147483646 w 1597"/>
              <a:gd name="T27" fmla="*/ 2147483646 h 1027"/>
              <a:gd name="T28" fmla="*/ 2147483646 w 1597"/>
              <a:gd name="T29" fmla="*/ 2147483646 h 1027"/>
              <a:gd name="T30" fmla="*/ 2147483646 w 1597"/>
              <a:gd name="T31" fmla="*/ 2147483646 h 1027"/>
              <a:gd name="T32" fmla="*/ 2147483646 w 1597"/>
              <a:gd name="T33" fmla="*/ 2147483646 h 1027"/>
              <a:gd name="T34" fmla="*/ 2147483646 w 1597"/>
              <a:gd name="T35" fmla="*/ 2147483646 h 1027"/>
              <a:gd name="T36" fmla="*/ 2147483646 w 1597"/>
              <a:gd name="T37" fmla="*/ 2147483646 h 1027"/>
              <a:gd name="T38" fmla="*/ 2147483646 w 1597"/>
              <a:gd name="T39" fmla="*/ 2147483646 h 1027"/>
              <a:gd name="T40" fmla="*/ 2147483646 w 1597"/>
              <a:gd name="T41" fmla="*/ 2147483646 h 1027"/>
              <a:gd name="T42" fmla="*/ 2147483646 w 1597"/>
              <a:gd name="T43" fmla="*/ 2147483646 h 1027"/>
              <a:gd name="T44" fmla="*/ 2147483646 w 1597"/>
              <a:gd name="T45" fmla="*/ 2147483646 h 1027"/>
              <a:gd name="T46" fmla="*/ 2147483646 w 1597"/>
              <a:gd name="T47" fmla="*/ 2147483646 h 1027"/>
              <a:gd name="T48" fmla="*/ 2147483646 w 1597"/>
              <a:gd name="T49" fmla="*/ 2147483646 h 1027"/>
              <a:gd name="T50" fmla="*/ 2147483646 w 1597"/>
              <a:gd name="T51" fmla="*/ 2147483646 h 1027"/>
              <a:gd name="T52" fmla="*/ 2147483646 w 1597"/>
              <a:gd name="T53" fmla="*/ 2147483646 h 1027"/>
              <a:gd name="T54" fmla="*/ 2147483646 w 1597"/>
              <a:gd name="T55" fmla="*/ 2147483646 h 1027"/>
              <a:gd name="T56" fmla="*/ 2147483646 w 1597"/>
              <a:gd name="T57" fmla="*/ 2147483646 h 1027"/>
              <a:gd name="T58" fmla="*/ 2147483646 w 1597"/>
              <a:gd name="T59" fmla="*/ 2147483646 h 1027"/>
              <a:gd name="T60" fmla="*/ 2147483646 w 1597"/>
              <a:gd name="T61" fmla="*/ 2147483646 h 1027"/>
              <a:gd name="T62" fmla="*/ 2147483646 w 1597"/>
              <a:gd name="T63" fmla="*/ 2147483646 h 1027"/>
              <a:gd name="T64" fmla="*/ 2147483646 w 1597"/>
              <a:gd name="T65" fmla="*/ 2147483646 h 1027"/>
              <a:gd name="T66" fmla="*/ 2147483646 w 1597"/>
              <a:gd name="T67" fmla="*/ 2147483646 h 1027"/>
              <a:gd name="T68" fmla="*/ 2147483646 w 1597"/>
              <a:gd name="T69" fmla="*/ 2147483646 h 1027"/>
              <a:gd name="T70" fmla="*/ 2147483646 w 1597"/>
              <a:gd name="T71" fmla="*/ 2147483646 h 1027"/>
              <a:gd name="T72" fmla="*/ 2147483646 w 1597"/>
              <a:gd name="T73" fmla="*/ 2147483646 h 1027"/>
              <a:gd name="T74" fmla="*/ 2147483646 w 1597"/>
              <a:gd name="T75" fmla="*/ 2147483646 h 1027"/>
              <a:gd name="T76" fmla="*/ 2147483646 w 1597"/>
              <a:gd name="T77" fmla="*/ 2147483646 h 1027"/>
              <a:gd name="T78" fmla="*/ 2147483646 w 1597"/>
              <a:gd name="T79" fmla="*/ 2147483646 h 1027"/>
              <a:gd name="T80" fmla="*/ 2147483646 w 1597"/>
              <a:gd name="T81" fmla="*/ 2147483646 h 1027"/>
              <a:gd name="T82" fmla="*/ 2147483646 w 1597"/>
              <a:gd name="T83" fmla="*/ 2147483646 h 1027"/>
              <a:gd name="T84" fmla="*/ 2147483646 w 1597"/>
              <a:gd name="T85" fmla="*/ 2147483646 h 1027"/>
              <a:gd name="T86" fmla="*/ 2147483646 w 1597"/>
              <a:gd name="T87" fmla="*/ 2147483646 h 1027"/>
              <a:gd name="T88" fmla="*/ 2147483646 w 1597"/>
              <a:gd name="T89" fmla="*/ 2147483646 h 1027"/>
              <a:gd name="T90" fmla="*/ 2147483646 w 1597"/>
              <a:gd name="T91" fmla="*/ 2147483646 h 1027"/>
              <a:gd name="T92" fmla="*/ 2147483646 w 1597"/>
              <a:gd name="T93" fmla="*/ 2147483646 h 1027"/>
              <a:gd name="T94" fmla="*/ 2147483646 w 1597"/>
              <a:gd name="T95" fmla="*/ 2147483646 h 1027"/>
              <a:gd name="T96" fmla="*/ 2147483646 w 1597"/>
              <a:gd name="T97" fmla="*/ 2147483646 h 1027"/>
              <a:gd name="T98" fmla="*/ 2147483646 w 1597"/>
              <a:gd name="T99" fmla="*/ 2147483646 h 1027"/>
              <a:gd name="T100" fmla="*/ 2147483646 w 1597"/>
              <a:gd name="T101" fmla="*/ 2147483646 h 1027"/>
              <a:gd name="T102" fmla="*/ 2147483646 w 1597"/>
              <a:gd name="T103" fmla="*/ 2147483646 h 1027"/>
              <a:gd name="T104" fmla="*/ 2147483646 w 1597"/>
              <a:gd name="T105" fmla="*/ 2147483646 h 1027"/>
              <a:gd name="T106" fmla="*/ 2147483646 w 1597"/>
              <a:gd name="T107" fmla="*/ 2147483646 h 1027"/>
              <a:gd name="T108" fmla="*/ 2147483646 w 1597"/>
              <a:gd name="T109" fmla="*/ 2147483646 h 1027"/>
              <a:gd name="T110" fmla="*/ 2147483646 w 1597"/>
              <a:gd name="T111" fmla="*/ 2147483646 h 1027"/>
              <a:gd name="T112" fmla="*/ 2147483646 w 1597"/>
              <a:gd name="T113" fmla="*/ 2147483646 h 1027"/>
              <a:gd name="T114" fmla="*/ 2147483646 w 1597"/>
              <a:gd name="T115" fmla="*/ 2147483646 h 1027"/>
              <a:gd name="T116" fmla="*/ 2147483646 w 1597"/>
              <a:gd name="T117" fmla="*/ 2147483646 h 1027"/>
              <a:gd name="T118" fmla="*/ 2147483646 w 1597"/>
              <a:gd name="T119" fmla="*/ 2147483646 h 1027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1597"/>
              <a:gd name="T181" fmla="*/ 0 h 1027"/>
              <a:gd name="T182" fmla="*/ 1597 w 1597"/>
              <a:gd name="T183" fmla="*/ 1027 h 1027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1597" h="1027">
                <a:moveTo>
                  <a:pt x="1189" y="1027"/>
                </a:moveTo>
                <a:lnTo>
                  <a:pt x="1177" y="1020"/>
                </a:lnTo>
                <a:lnTo>
                  <a:pt x="1165" y="1014"/>
                </a:lnTo>
                <a:lnTo>
                  <a:pt x="1152" y="1010"/>
                </a:lnTo>
                <a:lnTo>
                  <a:pt x="1139" y="1007"/>
                </a:lnTo>
                <a:lnTo>
                  <a:pt x="1112" y="1003"/>
                </a:lnTo>
                <a:lnTo>
                  <a:pt x="1085" y="1000"/>
                </a:lnTo>
                <a:lnTo>
                  <a:pt x="1080" y="1005"/>
                </a:lnTo>
                <a:lnTo>
                  <a:pt x="1075" y="1010"/>
                </a:lnTo>
                <a:lnTo>
                  <a:pt x="1054" y="1002"/>
                </a:lnTo>
                <a:lnTo>
                  <a:pt x="1034" y="996"/>
                </a:lnTo>
                <a:lnTo>
                  <a:pt x="1015" y="992"/>
                </a:lnTo>
                <a:lnTo>
                  <a:pt x="997" y="990"/>
                </a:lnTo>
                <a:lnTo>
                  <a:pt x="978" y="990"/>
                </a:lnTo>
                <a:lnTo>
                  <a:pt x="959" y="991"/>
                </a:lnTo>
                <a:lnTo>
                  <a:pt x="939" y="992"/>
                </a:lnTo>
                <a:lnTo>
                  <a:pt x="917" y="994"/>
                </a:lnTo>
                <a:lnTo>
                  <a:pt x="906" y="979"/>
                </a:lnTo>
                <a:lnTo>
                  <a:pt x="894" y="965"/>
                </a:lnTo>
                <a:lnTo>
                  <a:pt x="888" y="957"/>
                </a:lnTo>
                <a:lnTo>
                  <a:pt x="884" y="950"/>
                </a:lnTo>
                <a:lnTo>
                  <a:pt x="880" y="944"/>
                </a:lnTo>
                <a:lnTo>
                  <a:pt x="878" y="937"/>
                </a:lnTo>
                <a:lnTo>
                  <a:pt x="851" y="925"/>
                </a:lnTo>
                <a:lnTo>
                  <a:pt x="834" y="919"/>
                </a:lnTo>
                <a:lnTo>
                  <a:pt x="825" y="916"/>
                </a:lnTo>
                <a:lnTo>
                  <a:pt x="814" y="915"/>
                </a:lnTo>
                <a:lnTo>
                  <a:pt x="804" y="909"/>
                </a:lnTo>
                <a:lnTo>
                  <a:pt x="794" y="904"/>
                </a:lnTo>
                <a:lnTo>
                  <a:pt x="782" y="900"/>
                </a:lnTo>
                <a:lnTo>
                  <a:pt x="771" y="897"/>
                </a:lnTo>
                <a:lnTo>
                  <a:pt x="759" y="894"/>
                </a:lnTo>
                <a:lnTo>
                  <a:pt x="748" y="893"/>
                </a:lnTo>
                <a:lnTo>
                  <a:pt x="737" y="892"/>
                </a:lnTo>
                <a:lnTo>
                  <a:pt x="725" y="893"/>
                </a:lnTo>
                <a:lnTo>
                  <a:pt x="714" y="894"/>
                </a:lnTo>
                <a:lnTo>
                  <a:pt x="703" y="896"/>
                </a:lnTo>
                <a:lnTo>
                  <a:pt x="692" y="899"/>
                </a:lnTo>
                <a:lnTo>
                  <a:pt x="683" y="904"/>
                </a:lnTo>
                <a:lnTo>
                  <a:pt x="672" y="910"/>
                </a:lnTo>
                <a:lnTo>
                  <a:pt x="664" y="916"/>
                </a:lnTo>
                <a:lnTo>
                  <a:pt x="656" y="924"/>
                </a:lnTo>
                <a:lnTo>
                  <a:pt x="648" y="934"/>
                </a:lnTo>
                <a:lnTo>
                  <a:pt x="640" y="937"/>
                </a:lnTo>
                <a:lnTo>
                  <a:pt x="634" y="939"/>
                </a:lnTo>
                <a:lnTo>
                  <a:pt x="630" y="942"/>
                </a:lnTo>
                <a:lnTo>
                  <a:pt x="626" y="945"/>
                </a:lnTo>
                <a:lnTo>
                  <a:pt x="621" y="948"/>
                </a:lnTo>
                <a:lnTo>
                  <a:pt x="619" y="951"/>
                </a:lnTo>
                <a:lnTo>
                  <a:pt x="617" y="954"/>
                </a:lnTo>
                <a:lnTo>
                  <a:pt x="615" y="958"/>
                </a:lnTo>
                <a:lnTo>
                  <a:pt x="611" y="976"/>
                </a:lnTo>
                <a:lnTo>
                  <a:pt x="603" y="1000"/>
                </a:lnTo>
                <a:lnTo>
                  <a:pt x="596" y="1000"/>
                </a:lnTo>
                <a:lnTo>
                  <a:pt x="588" y="997"/>
                </a:lnTo>
                <a:lnTo>
                  <a:pt x="580" y="994"/>
                </a:lnTo>
                <a:lnTo>
                  <a:pt x="572" y="989"/>
                </a:lnTo>
                <a:lnTo>
                  <a:pt x="554" y="980"/>
                </a:lnTo>
                <a:lnTo>
                  <a:pt x="538" y="973"/>
                </a:lnTo>
                <a:lnTo>
                  <a:pt x="540" y="963"/>
                </a:lnTo>
                <a:lnTo>
                  <a:pt x="543" y="951"/>
                </a:lnTo>
                <a:lnTo>
                  <a:pt x="550" y="950"/>
                </a:lnTo>
                <a:lnTo>
                  <a:pt x="558" y="949"/>
                </a:lnTo>
                <a:lnTo>
                  <a:pt x="558" y="943"/>
                </a:lnTo>
                <a:lnTo>
                  <a:pt x="558" y="937"/>
                </a:lnTo>
                <a:lnTo>
                  <a:pt x="549" y="932"/>
                </a:lnTo>
                <a:lnTo>
                  <a:pt x="540" y="928"/>
                </a:lnTo>
                <a:lnTo>
                  <a:pt x="530" y="923"/>
                </a:lnTo>
                <a:lnTo>
                  <a:pt x="521" y="919"/>
                </a:lnTo>
                <a:lnTo>
                  <a:pt x="521" y="909"/>
                </a:lnTo>
                <a:lnTo>
                  <a:pt x="520" y="898"/>
                </a:lnTo>
                <a:lnTo>
                  <a:pt x="519" y="889"/>
                </a:lnTo>
                <a:lnTo>
                  <a:pt x="518" y="879"/>
                </a:lnTo>
                <a:lnTo>
                  <a:pt x="502" y="868"/>
                </a:lnTo>
                <a:lnTo>
                  <a:pt x="488" y="858"/>
                </a:lnTo>
                <a:lnTo>
                  <a:pt x="478" y="862"/>
                </a:lnTo>
                <a:lnTo>
                  <a:pt x="469" y="864"/>
                </a:lnTo>
                <a:lnTo>
                  <a:pt x="461" y="863"/>
                </a:lnTo>
                <a:lnTo>
                  <a:pt x="453" y="861"/>
                </a:lnTo>
                <a:lnTo>
                  <a:pt x="445" y="858"/>
                </a:lnTo>
                <a:lnTo>
                  <a:pt x="438" y="854"/>
                </a:lnTo>
                <a:lnTo>
                  <a:pt x="430" y="848"/>
                </a:lnTo>
                <a:lnTo>
                  <a:pt x="421" y="842"/>
                </a:lnTo>
                <a:lnTo>
                  <a:pt x="411" y="843"/>
                </a:lnTo>
                <a:lnTo>
                  <a:pt x="402" y="843"/>
                </a:lnTo>
                <a:lnTo>
                  <a:pt x="391" y="844"/>
                </a:lnTo>
                <a:lnTo>
                  <a:pt x="382" y="845"/>
                </a:lnTo>
                <a:lnTo>
                  <a:pt x="376" y="832"/>
                </a:lnTo>
                <a:lnTo>
                  <a:pt x="369" y="818"/>
                </a:lnTo>
                <a:lnTo>
                  <a:pt x="368" y="823"/>
                </a:lnTo>
                <a:lnTo>
                  <a:pt x="367" y="826"/>
                </a:lnTo>
                <a:lnTo>
                  <a:pt x="351" y="826"/>
                </a:lnTo>
                <a:lnTo>
                  <a:pt x="338" y="826"/>
                </a:lnTo>
                <a:lnTo>
                  <a:pt x="334" y="825"/>
                </a:lnTo>
                <a:lnTo>
                  <a:pt x="330" y="825"/>
                </a:lnTo>
                <a:lnTo>
                  <a:pt x="327" y="823"/>
                </a:lnTo>
                <a:lnTo>
                  <a:pt x="324" y="822"/>
                </a:lnTo>
                <a:lnTo>
                  <a:pt x="319" y="816"/>
                </a:lnTo>
                <a:lnTo>
                  <a:pt x="313" y="808"/>
                </a:lnTo>
                <a:lnTo>
                  <a:pt x="307" y="797"/>
                </a:lnTo>
                <a:lnTo>
                  <a:pt x="299" y="781"/>
                </a:lnTo>
                <a:lnTo>
                  <a:pt x="284" y="779"/>
                </a:lnTo>
                <a:lnTo>
                  <a:pt x="271" y="778"/>
                </a:lnTo>
                <a:lnTo>
                  <a:pt x="271" y="767"/>
                </a:lnTo>
                <a:lnTo>
                  <a:pt x="272" y="755"/>
                </a:lnTo>
                <a:lnTo>
                  <a:pt x="274" y="745"/>
                </a:lnTo>
                <a:lnTo>
                  <a:pt x="275" y="734"/>
                </a:lnTo>
                <a:lnTo>
                  <a:pt x="279" y="734"/>
                </a:lnTo>
                <a:lnTo>
                  <a:pt x="283" y="734"/>
                </a:lnTo>
                <a:lnTo>
                  <a:pt x="285" y="707"/>
                </a:lnTo>
                <a:lnTo>
                  <a:pt x="289" y="673"/>
                </a:lnTo>
                <a:lnTo>
                  <a:pt x="289" y="664"/>
                </a:lnTo>
                <a:lnTo>
                  <a:pt x="289" y="656"/>
                </a:lnTo>
                <a:lnTo>
                  <a:pt x="288" y="648"/>
                </a:lnTo>
                <a:lnTo>
                  <a:pt x="285" y="641"/>
                </a:lnTo>
                <a:lnTo>
                  <a:pt x="283" y="635"/>
                </a:lnTo>
                <a:lnTo>
                  <a:pt x="280" y="630"/>
                </a:lnTo>
                <a:lnTo>
                  <a:pt x="276" y="625"/>
                </a:lnTo>
                <a:lnTo>
                  <a:pt x="272" y="622"/>
                </a:lnTo>
                <a:lnTo>
                  <a:pt x="269" y="612"/>
                </a:lnTo>
                <a:lnTo>
                  <a:pt x="267" y="603"/>
                </a:lnTo>
                <a:lnTo>
                  <a:pt x="259" y="601"/>
                </a:lnTo>
                <a:lnTo>
                  <a:pt x="251" y="598"/>
                </a:lnTo>
                <a:lnTo>
                  <a:pt x="244" y="595"/>
                </a:lnTo>
                <a:lnTo>
                  <a:pt x="239" y="591"/>
                </a:lnTo>
                <a:lnTo>
                  <a:pt x="234" y="586"/>
                </a:lnTo>
                <a:lnTo>
                  <a:pt x="228" y="580"/>
                </a:lnTo>
                <a:lnTo>
                  <a:pt x="223" y="574"/>
                </a:lnTo>
                <a:lnTo>
                  <a:pt x="219" y="565"/>
                </a:lnTo>
                <a:lnTo>
                  <a:pt x="205" y="565"/>
                </a:lnTo>
                <a:lnTo>
                  <a:pt x="190" y="563"/>
                </a:lnTo>
                <a:lnTo>
                  <a:pt x="184" y="562"/>
                </a:lnTo>
                <a:lnTo>
                  <a:pt x="177" y="561"/>
                </a:lnTo>
                <a:lnTo>
                  <a:pt x="170" y="558"/>
                </a:lnTo>
                <a:lnTo>
                  <a:pt x="164" y="555"/>
                </a:lnTo>
                <a:lnTo>
                  <a:pt x="165" y="542"/>
                </a:lnTo>
                <a:lnTo>
                  <a:pt x="166" y="530"/>
                </a:lnTo>
                <a:lnTo>
                  <a:pt x="167" y="518"/>
                </a:lnTo>
                <a:lnTo>
                  <a:pt x="168" y="506"/>
                </a:lnTo>
                <a:lnTo>
                  <a:pt x="154" y="504"/>
                </a:lnTo>
                <a:lnTo>
                  <a:pt x="139" y="502"/>
                </a:lnTo>
                <a:lnTo>
                  <a:pt x="126" y="500"/>
                </a:lnTo>
                <a:lnTo>
                  <a:pt x="111" y="499"/>
                </a:lnTo>
                <a:lnTo>
                  <a:pt x="111" y="495"/>
                </a:lnTo>
                <a:lnTo>
                  <a:pt x="111" y="492"/>
                </a:lnTo>
                <a:lnTo>
                  <a:pt x="108" y="492"/>
                </a:lnTo>
                <a:lnTo>
                  <a:pt x="104" y="492"/>
                </a:lnTo>
                <a:lnTo>
                  <a:pt x="104" y="484"/>
                </a:lnTo>
                <a:lnTo>
                  <a:pt x="104" y="477"/>
                </a:lnTo>
                <a:lnTo>
                  <a:pt x="79" y="479"/>
                </a:lnTo>
                <a:lnTo>
                  <a:pt x="64" y="481"/>
                </a:lnTo>
                <a:lnTo>
                  <a:pt x="52" y="483"/>
                </a:lnTo>
                <a:lnTo>
                  <a:pt x="43" y="483"/>
                </a:lnTo>
                <a:lnTo>
                  <a:pt x="40" y="476"/>
                </a:lnTo>
                <a:lnTo>
                  <a:pt x="37" y="471"/>
                </a:lnTo>
                <a:lnTo>
                  <a:pt x="31" y="467"/>
                </a:lnTo>
                <a:lnTo>
                  <a:pt x="23" y="460"/>
                </a:lnTo>
                <a:lnTo>
                  <a:pt x="21" y="418"/>
                </a:lnTo>
                <a:lnTo>
                  <a:pt x="21" y="391"/>
                </a:lnTo>
                <a:lnTo>
                  <a:pt x="22" y="367"/>
                </a:lnTo>
                <a:lnTo>
                  <a:pt x="24" y="336"/>
                </a:lnTo>
                <a:lnTo>
                  <a:pt x="12" y="336"/>
                </a:lnTo>
                <a:lnTo>
                  <a:pt x="0" y="336"/>
                </a:lnTo>
                <a:lnTo>
                  <a:pt x="1" y="322"/>
                </a:lnTo>
                <a:lnTo>
                  <a:pt x="2" y="308"/>
                </a:lnTo>
                <a:lnTo>
                  <a:pt x="3" y="295"/>
                </a:lnTo>
                <a:lnTo>
                  <a:pt x="4" y="281"/>
                </a:lnTo>
                <a:lnTo>
                  <a:pt x="19" y="271"/>
                </a:lnTo>
                <a:lnTo>
                  <a:pt x="27" y="266"/>
                </a:lnTo>
                <a:lnTo>
                  <a:pt x="34" y="262"/>
                </a:lnTo>
                <a:lnTo>
                  <a:pt x="40" y="259"/>
                </a:lnTo>
                <a:lnTo>
                  <a:pt x="43" y="269"/>
                </a:lnTo>
                <a:lnTo>
                  <a:pt x="47" y="276"/>
                </a:lnTo>
                <a:lnTo>
                  <a:pt x="52" y="283"/>
                </a:lnTo>
                <a:lnTo>
                  <a:pt x="59" y="289"/>
                </a:lnTo>
                <a:lnTo>
                  <a:pt x="60" y="298"/>
                </a:lnTo>
                <a:lnTo>
                  <a:pt x="61" y="306"/>
                </a:lnTo>
                <a:lnTo>
                  <a:pt x="63" y="315"/>
                </a:lnTo>
                <a:lnTo>
                  <a:pt x="64" y="325"/>
                </a:lnTo>
                <a:lnTo>
                  <a:pt x="71" y="324"/>
                </a:lnTo>
                <a:lnTo>
                  <a:pt x="79" y="322"/>
                </a:lnTo>
                <a:lnTo>
                  <a:pt x="87" y="318"/>
                </a:lnTo>
                <a:lnTo>
                  <a:pt x="97" y="314"/>
                </a:lnTo>
                <a:lnTo>
                  <a:pt x="115" y="305"/>
                </a:lnTo>
                <a:lnTo>
                  <a:pt x="135" y="293"/>
                </a:lnTo>
                <a:lnTo>
                  <a:pt x="154" y="278"/>
                </a:lnTo>
                <a:lnTo>
                  <a:pt x="170" y="265"/>
                </a:lnTo>
                <a:lnTo>
                  <a:pt x="184" y="251"/>
                </a:lnTo>
                <a:lnTo>
                  <a:pt x="194" y="240"/>
                </a:lnTo>
                <a:lnTo>
                  <a:pt x="213" y="239"/>
                </a:lnTo>
                <a:lnTo>
                  <a:pt x="233" y="238"/>
                </a:lnTo>
                <a:lnTo>
                  <a:pt x="252" y="236"/>
                </a:lnTo>
                <a:lnTo>
                  <a:pt x="272" y="235"/>
                </a:lnTo>
                <a:lnTo>
                  <a:pt x="274" y="232"/>
                </a:lnTo>
                <a:lnTo>
                  <a:pt x="276" y="229"/>
                </a:lnTo>
                <a:lnTo>
                  <a:pt x="279" y="226"/>
                </a:lnTo>
                <a:lnTo>
                  <a:pt x="283" y="223"/>
                </a:lnTo>
                <a:lnTo>
                  <a:pt x="292" y="219"/>
                </a:lnTo>
                <a:lnTo>
                  <a:pt x="301" y="215"/>
                </a:lnTo>
                <a:lnTo>
                  <a:pt x="311" y="213"/>
                </a:lnTo>
                <a:lnTo>
                  <a:pt x="323" y="212"/>
                </a:lnTo>
                <a:lnTo>
                  <a:pt x="335" y="211"/>
                </a:lnTo>
                <a:lnTo>
                  <a:pt x="348" y="211"/>
                </a:lnTo>
                <a:lnTo>
                  <a:pt x="375" y="212"/>
                </a:lnTo>
                <a:lnTo>
                  <a:pt x="400" y="215"/>
                </a:lnTo>
                <a:lnTo>
                  <a:pt x="422" y="218"/>
                </a:lnTo>
                <a:lnTo>
                  <a:pt x="441" y="221"/>
                </a:lnTo>
                <a:lnTo>
                  <a:pt x="465" y="210"/>
                </a:lnTo>
                <a:lnTo>
                  <a:pt x="488" y="196"/>
                </a:lnTo>
                <a:lnTo>
                  <a:pt x="499" y="190"/>
                </a:lnTo>
                <a:lnTo>
                  <a:pt x="512" y="184"/>
                </a:lnTo>
                <a:lnTo>
                  <a:pt x="523" y="178"/>
                </a:lnTo>
                <a:lnTo>
                  <a:pt x="534" y="173"/>
                </a:lnTo>
                <a:lnTo>
                  <a:pt x="534" y="164"/>
                </a:lnTo>
                <a:lnTo>
                  <a:pt x="535" y="155"/>
                </a:lnTo>
                <a:lnTo>
                  <a:pt x="536" y="144"/>
                </a:lnTo>
                <a:lnTo>
                  <a:pt x="536" y="136"/>
                </a:lnTo>
                <a:lnTo>
                  <a:pt x="546" y="131"/>
                </a:lnTo>
                <a:lnTo>
                  <a:pt x="553" y="128"/>
                </a:lnTo>
                <a:lnTo>
                  <a:pt x="560" y="124"/>
                </a:lnTo>
                <a:lnTo>
                  <a:pt x="565" y="123"/>
                </a:lnTo>
                <a:lnTo>
                  <a:pt x="572" y="123"/>
                </a:lnTo>
                <a:lnTo>
                  <a:pt x="576" y="123"/>
                </a:lnTo>
                <a:lnTo>
                  <a:pt x="581" y="124"/>
                </a:lnTo>
                <a:lnTo>
                  <a:pt x="585" y="127"/>
                </a:lnTo>
                <a:lnTo>
                  <a:pt x="594" y="131"/>
                </a:lnTo>
                <a:lnTo>
                  <a:pt x="604" y="136"/>
                </a:lnTo>
                <a:lnTo>
                  <a:pt x="615" y="141"/>
                </a:lnTo>
                <a:lnTo>
                  <a:pt x="630" y="145"/>
                </a:lnTo>
                <a:lnTo>
                  <a:pt x="636" y="132"/>
                </a:lnTo>
                <a:lnTo>
                  <a:pt x="641" y="117"/>
                </a:lnTo>
                <a:lnTo>
                  <a:pt x="646" y="103"/>
                </a:lnTo>
                <a:lnTo>
                  <a:pt x="650" y="87"/>
                </a:lnTo>
                <a:lnTo>
                  <a:pt x="659" y="56"/>
                </a:lnTo>
                <a:lnTo>
                  <a:pt x="665" y="27"/>
                </a:lnTo>
                <a:lnTo>
                  <a:pt x="681" y="27"/>
                </a:lnTo>
                <a:lnTo>
                  <a:pt x="696" y="27"/>
                </a:lnTo>
                <a:lnTo>
                  <a:pt x="713" y="29"/>
                </a:lnTo>
                <a:lnTo>
                  <a:pt x="729" y="32"/>
                </a:lnTo>
                <a:lnTo>
                  <a:pt x="737" y="34"/>
                </a:lnTo>
                <a:lnTo>
                  <a:pt x="744" y="37"/>
                </a:lnTo>
                <a:lnTo>
                  <a:pt x="750" y="41"/>
                </a:lnTo>
                <a:lnTo>
                  <a:pt x="756" y="46"/>
                </a:lnTo>
                <a:lnTo>
                  <a:pt x="761" y="51"/>
                </a:lnTo>
                <a:lnTo>
                  <a:pt x="767" y="57"/>
                </a:lnTo>
                <a:lnTo>
                  <a:pt x="770" y="65"/>
                </a:lnTo>
                <a:lnTo>
                  <a:pt x="772" y="74"/>
                </a:lnTo>
                <a:lnTo>
                  <a:pt x="779" y="73"/>
                </a:lnTo>
                <a:lnTo>
                  <a:pt x="786" y="72"/>
                </a:lnTo>
                <a:lnTo>
                  <a:pt x="793" y="69"/>
                </a:lnTo>
                <a:lnTo>
                  <a:pt x="799" y="67"/>
                </a:lnTo>
                <a:lnTo>
                  <a:pt x="811" y="61"/>
                </a:lnTo>
                <a:lnTo>
                  <a:pt x="823" y="53"/>
                </a:lnTo>
                <a:lnTo>
                  <a:pt x="835" y="46"/>
                </a:lnTo>
                <a:lnTo>
                  <a:pt x="847" y="38"/>
                </a:lnTo>
                <a:lnTo>
                  <a:pt x="855" y="35"/>
                </a:lnTo>
                <a:lnTo>
                  <a:pt x="862" y="32"/>
                </a:lnTo>
                <a:lnTo>
                  <a:pt x="869" y="30"/>
                </a:lnTo>
                <a:lnTo>
                  <a:pt x="878" y="29"/>
                </a:lnTo>
                <a:lnTo>
                  <a:pt x="878" y="22"/>
                </a:lnTo>
                <a:lnTo>
                  <a:pt x="880" y="16"/>
                </a:lnTo>
                <a:lnTo>
                  <a:pt x="900" y="15"/>
                </a:lnTo>
                <a:lnTo>
                  <a:pt x="921" y="13"/>
                </a:lnTo>
                <a:lnTo>
                  <a:pt x="931" y="11"/>
                </a:lnTo>
                <a:lnTo>
                  <a:pt x="941" y="8"/>
                </a:lnTo>
                <a:lnTo>
                  <a:pt x="950" y="5"/>
                </a:lnTo>
                <a:lnTo>
                  <a:pt x="959" y="0"/>
                </a:lnTo>
                <a:lnTo>
                  <a:pt x="959" y="10"/>
                </a:lnTo>
                <a:lnTo>
                  <a:pt x="961" y="21"/>
                </a:lnTo>
                <a:lnTo>
                  <a:pt x="970" y="23"/>
                </a:lnTo>
                <a:lnTo>
                  <a:pt x="980" y="24"/>
                </a:lnTo>
                <a:lnTo>
                  <a:pt x="983" y="33"/>
                </a:lnTo>
                <a:lnTo>
                  <a:pt x="987" y="41"/>
                </a:lnTo>
                <a:lnTo>
                  <a:pt x="994" y="52"/>
                </a:lnTo>
                <a:lnTo>
                  <a:pt x="1000" y="65"/>
                </a:lnTo>
                <a:lnTo>
                  <a:pt x="1006" y="65"/>
                </a:lnTo>
                <a:lnTo>
                  <a:pt x="1012" y="67"/>
                </a:lnTo>
                <a:lnTo>
                  <a:pt x="1012" y="73"/>
                </a:lnTo>
                <a:lnTo>
                  <a:pt x="1012" y="79"/>
                </a:lnTo>
                <a:lnTo>
                  <a:pt x="999" y="88"/>
                </a:lnTo>
                <a:lnTo>
                  <a:pt x="989" y="96"/>
                </a:lnTo>
                <a:lnTo>
                  <a:pt x="984" y="102"/>
                </a:lnTo>
                <a:lnTo>
                  <a:pt x="981" y="107"/>
                </a:lnTo>
                <a:lnTo>
                  <a:pt x="978" y="113"/>
                </a:lnTo>
                <a:lnTo>
                  <a:pt x="976" y="121"/>
                </a:lnTo>
                <a:lnTo>
                  <a:pt x="972" y="121"/>
                </a:lnTo>
                <a:lnTo>
                  <a:pt x="968" y="121"/>
                </a:lnTo>
                <a:lnTo>
                  <a:pt x="968" y="127"/>
                </a:lnTo>
                <a:lnTo>
                  <a:pt x="968" y="133"/>
                </a:lnTo>
                <a:lnTo>
                  <a:pt x="975" y="135"/>
                </a:lnTo>
                <a:lnTo>
                  <a:pt x="980" y="137"/>
                </a:lnTo>
                <a:lnTo>
                  <a:pt x="986" y="140"/>
                </a:lnTo>
                <a:lnTo>
                  <a:pt x="992" y="143"/>
                </a:lnTo>
                <a:lnTo>
                  <a:pt x="1002" y="150"/>
                </a:lnTo>
                <a:lnTo>
                  <a:pt x="1012" y="158"/>
                </a:lnTo>
                <a:lnTo>
                  <a:pt x="1009" y="165"/>
                </a:lnTo>
                <a:lnTo>
                  <a:pt x="1007" y="173"/>
                </a:lnTo>
                <a:lnTo>
                  <a:pt x="1012" y="178"/>
                </a:lnTo>
                <a:lnTo>
                  <a:pt x="1017" y="182"/>
                </a:lnTo>
                <a:lnTo>
                  <a:pt x="1022" y="184"/>
                </a:lnTo>
                <a:lnTo>
                  <a:pt x="1026" y="186"/>
                </a:lnTo>
                <a:lnTo>
                  <a:pt x="1036" y="187"/>
                </a:lnTo>
                <a:lnTo>
                  <a:pt x="1050" y="188"/>
                </a:lnTo>
                <a:lnTo>
                  <a:pt x="1063" y="198"/>
                </a:lnTo>
                <a:lnTo>
                  <a:pt x="1077" y="207"/>
                </a:lnTo>
                <a:lnTo>
                  <a:pt x="1090" y="218"/>
                </a:lnTo>
                <a:lnTo>
                  <a:pt x="1103" y="228"/>
                </a:lnTo>
                <a:lnTo>
                  <a:pt x="1108" y="223"/>
                </a:lnTo>
                <a:lnTo>
                  <a:pt x="1111" y="218"/>
                </a:lnTo>
                <a:lnTo>
                  <a:pt x="1113" y="212"/>
                </a:lnTo>
                <a:lnTo>
                  <a:pt x="1115" y="205"/>
                </a:lnTo>
                <a:lnTo>
                  <a:pt x="1118" y="193"/>
                </a:lnTo>
                <a:lnTo>
                  <a:pt x="1123" y="179"/>
                </a:lnTo>
                <a:lnTo>
                  <a:pt x="1132" y="177"/>
                </a:lnTo>
                <a:lnTo>
                  <a:pt x="1140" y="175"/>
                </a:lnTo>
                <a:lnTo>
                  <a:pt x="1149" y="173"/>
                </a:lnTo>
                <a:lnTo>
                  <a:pt x="1158" y="171"/>
                </a:lnTo>
                <a:lnTo>
                  <a:pt x="1182" y="183"/>
                </a:lnTo>
                <a:lnTo>
                  <a:pt x="1197" y="189"/>
                </a:lnTo>
                <a:lnTo>
                  <a:pt x="1207" y="192"/>
                </a:lnTo>
                <a:lnTo>
                  <a:pt x="1219" y="194"/>
                </a:lnTo>
                <a:lnTo>
                  <a:pt x="1220" y="199"/>
                </a:lnTo>
                <a:lnTo>
                  <a:pt x="1221" y="204"/>
                </a:lnTo>
                <a:lnTo>
                  <a:pt x="1223" y="208"/>
                </a:lnTo>
                <a:lnTo>
                  <a:pt x="1225" y="213"/>
                </a:lnTo>
                <a:lnTo>
                  <a:pt x="1228" y="215"/>
                </a:lnTo>
                <a:lnTo>
                  <a:pt x="1232" y="218"/>
                </a:lnTo>
                <a:lnTo>
                  <a:pt x="1237" y="220"/>
                </a:lnTo>
                <a:lnTo>
                  <a:pt x="1242" y="221"/>
                </a:lnTo>
                <a:lnTo>
                  <a:pt x="1253" y="222"/>
                </a:lnTo>
                <a:lnTo>
                  <a:pt x="1266" y="222"/>
                </a:lnTo>
                <a:lnTo>
                  <a:pt x="1280" y="221"/>
                </a:lnTo>
                <a:lnTo>
                  <a:pt x="1295" y="218"/>
                </a:lnTo>
                <a:lnTo>
                  <a:pt x="1326" y="211"/>
                </a:lnTo>
                <a:lnTo>
                  <a:pt x="1354" y="202"/>
                </a:lnTo>
                <a:lnTo>
                  <a:pt x="1378" y="195"/>
                </a:lnTo>
                <a:lnTo>
                  <a:pt x="1395" y="191"/>
                </a:lnTo>
                <a:lnTo>
                  <a:pt x="1397" y="185"/>
                </a:lnTo>
                <a:lnTo>
                  <a:pt x="1401" y="178"/>
                </a:lnTo>
                <a:lnTo>
                  <a:pt x="1406" y="174"/>
                </a:lnTo>
                <a:lnTo>
                  <a:pt x="1412" y="169"/>
                </a:lnTo>
                <a:lnTo>
                  <a:pt x="1419" y="165"/>
                </a:lnTo>
                <a:lnTo>
                  <a:pt x="1426" y="162"/>
                </a:lnTo>
                <a:lnTo>
                  <a:pt x="1433" y="159"/>
                </a:lnTo>
                <a:lnTo>
                  <a:pt x="1442" y="156"/>
                </a:lnTo>
                <a:lnTo>
                  <a:pt x="1475" y="146"/>
                </a:lnTo>
                <a:lnTo>
                  <a:pt x="1502" y="140"/>
                </a:lnTo>
                <a:lnTo>
                  <a:pt x="1503" y="147"/>
                </a:lnTo>
                <a:lnTo>
                  <a:pt x="1505" y="155"/>
                </a:lnTo>
                <a:lnTo>
                  <a:pt x="1511" y="166"/>
                </a:lnTo>
                <a:lnTo>
                  <a:pt x="1521" y="185"/>
                </a:lnTo>
                <a:lnTo>
                  <a:pt x="1533" y="185"/>
                </a:lnTo>
                <a:lnTo>
                  <a:pt x="1545" y="187"/>
                </a:lnTo>
                <a:lnTo>
                  <a:pt x="1545" y="196"/>
                </a:lnTo>
                <a:lnTo>
                  <a:pt x="1545" y="204"/>
                </a:lnTo>
                <a:lnTo>
                  <a:pt x="1545" y="214"/>
                </a:lnTo>
                <a:lnTo>
                  <a:pt x="1545" y="223"/>
                </a:lnTo>
                <a:lnTo>
                  <a:pt x="1540" y="227"/>
                </a:lnTo>
                <a:lnTo>
                  <a:pt x="1535" y="232"/>
                </a:lnTo>
                <a:lnTo>
                  <a:pt x="1538" y="238"/>
                </a:lnTo>
                <a:lnTo>
                  <a:pt x="1539" y="245"/>
                </a:lnTo>
                <a:lnTo>
                  <a:pt x="1540" y="257"/>
                </a:lnTo>
                <a:lnTo>
                  <a:pt x="1540" y="280"/>
                </a:lnTo>
                <a:lnTo>
                  <a:pt x="1545" y="283"/>
                </a:lnTo>
                <a:lnTo>
                  <a:pt x="1549" y="287"/>
                </a:lnTo>
                <a:lnTo>
                  <a:pt x="1553" y="291"/>
                </a:lnTo>
                <a:lnTo>
                  <a:pt x="1556" y="296"/>
                </a:lnTo>
                <a:lnTo>
                  <a:pt x="1560" y="305"/>
                </a:lnTo>
                <a:lnTo>
                  <a:pt x="1564" y="314"/>
                </a:lnTo>
                <a:lnTo>
                  <a:pt x="1568" y="324"/>
                </a:lnTo>
                <a:lnTo>
                  <a:pt x="1575" y="331"/>
                </a:lnTo>
                <a:lnTo>
                  <a:pt x="1580" y="335"/>
                </a:lnTo>
                <a:lnTo>
                  <a:pt x="1585" y="338"/>
                </a:lnTo>
                <a:lnTo>
                  <a:pt x="1590" y="340"/>
                </a:lnTo>
                <a:lnTo>
                  <a:pt x="1597" y="342"/>
                </a:lnTo>
                <a:lnTo>
                  <a:pt x="1597" y="349"/>
                </a:lnTo>
                <a:lnTo>
                  <a:pt x="1596" y="355"/>
                </a:lnTo>
                <a:lnTo>
                  <a:pt x="1594" y="361"/>
                </a:lnTo>
                <a:lnTo>
                  <a:pt x="1591" y="365"/>
                </a:lnTo>
                <a:lnTo>
                  <a:pt x="1587" y="370"/>
                </a:lnTo>
                <a:lnTo>
                  <a:pt x="1583" y="373"/>
                </a:lnTo>
                <a:lnTo>
                  <a:pt x="1576" y="377"/>
                </a:lnTo>
                <a:lnTo>
                  <a:pt x="1570" y="380"/>
                </a:lnTo>
                <a:lnTo>
                  <a:pt x="1570" y="387"/>
                </a:lnTo>
                <a:lnTo>
                  <a:pt x="1570" y="396"/>
                </a:lnTo>
                <a:lnTo>
                  <a:pt x="1565" y="396"/>
                </a:lnTo>
                <a:lnTo>
                  <a:pt x="1562" y="396"/>
                </a:lnTo>
                <a:lnTo>
                  <a:pt x="1558" y="415"/>
                </a:lnTo>
                <a:lnTo>
                  <a:pt x="1553" y="434"/>
                </a:lnTo>
                <a:lnTo>
                  <a:pt x="1549" y="442"/>
                </a:lnTo>
                <a:lnTo>
                  <a:pt x="1545" y="451"/>
                </a:lnTo>
                <a:lnTo>
                  <a:pt x="1541" y="458"/>
                </a:lnTo>
                <a:lnTo>
                  <a:pt x="1537" y="466"/>
                </a:lnTo>
                <a:lnTo>
                  <a:pt x="1532" y="473"/>
                </a:lnTo>
                <a:lnTo>
                  <a:pt x="1527" y="479"/>
                </a:lnTo>
                <a:lnTo>
                  <a:pt x="1520" y="485"/>
                </a:lnTo>
                <a:lnTo>
                  <a:pt x="1513" y="490"/>
                </a:lnTo>
                <a:lnTo>
                  <a:pt x="1506" y="494"/>
                </a:lnTo>
                <a:lnTo>
                  <a:pt x="1498" y="498"/>
                </a:lnTo>
                <a:lnTo>
                  <a:pt x="1488" y="500"/>
                </a:lnTo>
                <a:lnTo>
                  <a:pt x="1479" y="502"/>
                </a:lnTo>
                <a:lnTo>
                  <a:pt x="1475" y="510"/>
                </a:lnTo>
                <a:lnTo>
                  <a:pt x="1473" y="518"/>
                </a:lnTo>
                <a:lnTo>
                  <a:pt x="1473" y="526"/>
                </a:lnTo>
                <a:lnTo>
                  <a:pt x="1472" y="534"/>
                </a:lnTo>
                <a:lnTo>
                  <a:pt x="1458" y="539"/>
                </a:lnTo>
                <a:lnTo>
                  <a:pt x="1445" y="546"/>
                </a:lnTo>
                <a:lnTo>
                  <a:pt x="1445" y="555"/>
                </a:lnTo>
                <a:lnTo>
                  <a:pt x="1445" y="565"/>
                </a:lnTo>
                <a:lnTo>
                  <a:pt x="1445" y="577"/>
                </a:lnTo>
                <a:lnTo>
                  <a:pt x="1445" y="587"/>
                </a:lnTo>
                <a:lnTo>
                  <a:pt x="1436" y="592"/>
                </a:lnTo>
                <a:lnTo>
                  <a:pt x="1430" y="598"/>
                </a:lnTo>
                <a:lnTo>
                  <a:pt x="1426" y="605"/>
                </a:lnTo>
                <a:lnTo>
                  <a:pt x="1424" y="611"/>
                </a:lnTo>
                <a:lnTo>
                  <a:pt x="1422" y="627"/>
                </a:lnTo>
                <a:lnTo>
                  <a:pt x="1421" y="641"/>
                </a:lnTo>
                <a:lnTo>
                  <a:pt x="1420" y="649"/>
                </a:lnTo>
                <a:lnTo>
                  <a:pt x="1419" y="657"/>
                </a:lnTo>
                <a:lnTo>
                  <a:pt x="1416" y="663"/>
                </a:lnTo>
                <a:lnTo>
                  <a:pt x="1412" y="669"/>
                </a:lnTo>
                <a:lnTo>
                  <a:pt x="1405" y="675"/>
                </a:lnTo>
                <a:lnTo>
                  <a:pt x="1397" y="679"/>
                </a:lnTo>
                <a:lnTo>
                  <a:pt x="1386" y="684"/>
                </a:lnTo>
                <a:lnTo>
                  <a:pt x="1371" y="687"/>
                </a:lnTo>
                <a:lnTo>
                  <a:pt x="1367" y="690"/>
                </a:lnTo>
                <a:lnTo>
                  <a:pt x="1364" y="693"/>
                </a:lnTo>
                <a:lnTo>
                  <a:pt x="1361" y="697"/>
                </a:lnTo>
                <a:lnTo>
                  <a:pt x="1360" y="701"/>
                </a:lnTo>
                <a:lnTo>
                  <a:pt x="1358" y="709"/>
                </a:lnTo>
                <a:lnTo>
                  <a:pt x="1357" y="719"/>
                </a:lnTo>
                <a:lnTo>
                  <a:pt x="1360" y="737"/>
                </a:lnTo>
                <a:lnTo>
                  <a:pt x="1362" y="758"/>
                </a:lnTo>
                <a:lnTo>
                  <a:pt x="1347" y="762"/>
                </a:lnTo>
                <a:lnTo>
                  <a:pt x="1336" y="767"/>
                </a:lnTo>
                <a:lnTo>
                  <a:pt x="1331" y="769"/>
                </a:lnTo>
                <a:lnTo>
                  <a:pt x="1327" y="771"/>
                </a:lnTo>
                <a:lnTo>
                  <a:pt x="1323" y="774"/>
                </a:lnTo>
                <a:lnTo>
                  <a:pt x="1320" y="777"/>
                </a:lnTo>
                <a:lnTo>
                  <a:pt x="1318" y="780"/>
                </a:lnTo>
                <a:lnTo>
                  <a:pt x="1316" y="783"/>
                </a:lnTo>
                <a:lnTo>
                  <a:pt x="1315" y="787"/>
                </a:lnTo>
                <a:lnTo>
                  <a:pt x="1313" y="792"/>
                </a:lnTo>
                <a:lnTo>
                  <a:pt x="1311" y="805"/>
                </a:lnTo>
                <a:lnTo>
                  <a:pt x="1310" y="820"/>
                </a:lnTo>
                <a:lnTo>
                  <a:pt x="1294" y="830"/>
                </a:lnTo>
                <a:lnTo>
                  <a:pt x="1281" y="838"/>
                </a:lnTo>
                <a:lnTo>
                  <a:pt x="1275" y="842"/>
                </a:lnTo>
                <a:lnTo>
                  <a:pt x="1270" y="848"/>
                </a:lnTo>
                <a:lnTo>
                  <a:pt x="1267" y="852"/>
                </a:lnTo>
                <a:lnTo>
                  <a:pt x="1266" y="856"/>
                </a:lnTo>
                <a:lnTo>
                  <a:pt x="1265" y="860"/>
                </a:lnTo>
                <a:lnTo>
                  <a:pt x="1265" y="865"/>
                </a:lnTo>
                <a:lnTo>
                  <a:pt x="1268" y="867"/>
                </a:lnTo>
                <a:lnTo>
                  <a:pt x="1272" y="869"/>
                </a:lnTo>
                <a:lnTo>
                  <a:pt x="1266" y="884"/>
                </a:lnTo>
                <a:lnTo>
                  <a:pt x="1263" y="897"/>
                </a:lnTo>
                <a:lnTo>
                  <a:pt x="1256" y="899"/>
                </a:lnTo>
                <a:lnTo>
                  <a:pt x="1250" y="900"/>
                </a:lnTo>
                <a:lnTo>
                  <a:pt x="1246" y="902"/>
                </a:lnTo>
                <a:lnTo>
                  <a:pt x="1243" y="904"/>
                </a:lnTo>
                <a:lnTo>
                  <a:pt x="1240" y="908"/>
                </a:lnTo>
                <a:lnTo>
                  <a:pt x="1238" y="913"/>
                </a:lnTo>
                <a:lnTo>
                  <a:pt x="1238" y="918"/>
                </a:lnTo>
                <a:lnTo>
                  <a:pt x="1238" y="925"/>
                </a:lnTo>
                <a:lnTo>
                  <a:pt x="1246" y="926"/>
                </a:lnTo>
                <a:lnTo>
                  <a:pt x="1253" y="928"/>
                </a:lnTo>
                <a:lnTo>
                  <a:pt x="1258" y="932"/>
                </a:lnTo>
                <a:lnTo>
                  <a:pt x="1262" y="938"/>
                </a:lnTo>
                <a:lnTo>
                  <a:pt x="1265" y="944"/>
                </a:lnTo>
                <a:lnTo>
                  <a:pt x="1267" y="950"/>
                </a:lnTo>
                <a:lnTo>
                  <a:pt x="1270" y="957"/>
                </a:lnTo>
                <a:lnTo>
                  <a:pt x="1271" y="965"/>
                </a:lnTo>
                <a:lnTo>
                  <a:pt x="1259" y="971"/>
                </a:lnTo>
                <a:lnTo>
                  <a:pt x="1250" y="977"/>
                </a:lnTo>
                <a:lnTo>
                  <a:pt x="1244" y="981"/>
                </a:lnTo>
                <a:lnTo>
                  <a:pt x="1238" y="986"/>
                </a:lnTo>
                <a:lnTo>
                  <a:pt x="1234" y="992"/>
                </a:lnTo>
                <a:lnTo>
                  <a:pt x="1230" y="998"/>
                </a:lnTo>
                <a:lnTo>
                  <a:pt x="1226" y="1006"/>
                </a:lnTo>
                <a:lnTo>
                  <a:pt x="1222" y="1018"/>
                </a:lnTo>
                <a:lnTo>
                  <a:pt x="1212" y="1022"/>
                </a:lnTo>
                <a:lnTo>
                  <a:pt x="1206" y="1024"/>
                </a:lnTo>
                <a:lnTo>
                  <a:pt x="1200" y="1025"/>
                </a:lnTo>
                <a:lnTo>
                  <a:pt x="1189" y="1027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12700" cap="flat" cmpd="sng" algn="ctr">
            <a:solidFill>
              <a:srgbClr val="808080">
                <a:lumMod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>
            <a:glow rad="38100">
              <a:schemeClr val="accent1">
                <a:lumMod val="100000"/>
              </a:schemeClr>
            </a:glow>
          </a:effectLst>
          <a:scene3d>
            <a:camera prst="orthographicFront"/>
            <a:lightRig rig="threePt" dir="t"/>
          </a:scene3d>
          <a:sp3d>
            <a:bevelT w="0" h="0"/>
          </a:sp3d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5" name="Freeform 292">
            <a:extLst>
              <a:ext uri="{FF2B5EF4-FFF2-40B4-BE49-F238E27FC236}">
                <a16:creationId xmlns:a16="http://schemas.microsoft.com/office/drawing/2014/main" id="{1D209446-6897-4C49-8A06-35D98AF68CD2}"/>
              </a:ext>
            </a:extLst>
          </p:cNvPr>
          <p:cNvSpPr>
            <a:spLocks/>
          </p:cNvSpPr>
          <p:nvPr/>
        </p:nvSpPr>
        <p:spPr bwMode="auto">
          <a:xfrm>
            <a:off x="7588787" y="3731762"/>
            <a:ext cx="834851" cy="608318"/>
          </a:xfrm>
          <a:custGeom>
            <a:avLst/>
            <a:gdLst>
              <a:gd name="T0" fmla="*/ 2147483646 w 2058"/>
              <a:gd name="T1" fmla="*/ 2147483646 h 1502"/>
              <a:gd name="T2" fmla="*/ 2147483646 w 2058"/>
              <a:gd name="T3" fmla="*/ 2147483646 h 1502"/>
              <a:gd name="T4" fmla="*/ 2147483646 w 2058"/>
              <a:gd name="T5" fmla="*/ 2147483646 h 1502"/>
              <a:gd name="T6" fmla="*/ 2147483646 w 2058"/>
              <a:gd name="T7" fmla="*/ 2147483646 h 1502"/>
              <a:gd name="T8" fmla="*/ 2147483646 w 2058"/>
              <a:gd name="T9" fmla="*/ 2147483646 h 1502"/>
              <a:gd name="T10" fmla="*/ 2147483646 w 2058"/>
              <a:gd name="T11" fmla="*/ 2147483646 h 1502"/>
              <a:gd name="T12" fmla="*/ 2147483646 w 2058"/>
              <a:gd name="T13" fmla="*/ 2147483646 h 1502"/>
              <a:gd name="T14" fmla="*/ 2147483646 w 2058"/>
              <a:gd name="T15" fmla="*/ 2147483646 h 1502"/>
              <a:gd name="T16" fmla="*/ 2147483646 w 2058"/>
              <a:gd name="T17" fmla="*/ 2147483646 h 1502"/>
              <a:gd name="T18" fmla="*/ 2147483646 w 2058"/>
              <a:gd name="T19" fmla="*/ 2147483646 h 1502"/>
              <a:gd name="T20" fmla="*/ 2147483646 w 2058"/>
              <a:gd name="T21" fmla="*/ 2147483646 h 1502"/>
              <a:gd name="T22" fmla="*/ 2147483646 w 2058"/>
              <a:gd name="T23" fmla="*/ 2147483646 h 1502"/>
              <a:gd name="T24" fmla="*/ 2147483646 w 2058"/>
              <a:gd name="T25" fmla="*/ 2147483646 h 1502"/>
              <a:gd name="T26" fmla="*/ 2147483646 w 2058"/>
              <a:gd name="T27" fmla="*/ 2147483646 h 1502"/>
              <a:gd name="T28" fmla="*/ 2147483646 w 2058"/>
              <a:gd name="T29" fmla="*/ 2147483646 h 1502"/>
              <a:gd name="T30" fmla="*/ 2147483646 w 2058"/>
              <a:gd name="T31" fmla="*/ 2147483646 h 1502"/>
              <a:gd name="T32" fmla="*/ 2147483646 w 2058"/>
              <a:gd name="T33" fmla="*/ 2147483646 h 1502"/>
              <a:gd name="T34" fmla="*/ 2147483646 w 2058"/>
              <a:gd name="T35" fmla="*/ 2147483646 h 1502"/>
              <a:gd name="T36" fmla="*/ 2147483646 w 2058"/>
              <a:gd name="T37" fmla="*/ 2147483646 h 1502"/>
              <a:gd name="T38" fmla="*/ 2147483646 w 2058"/>
              <a:gd name="T39" fmla="*/ 2147483646 h 1502"/>
              <a:gd name="T40" fmla="*/ 2147483646 w 2058"/>
              <a:gd name="T41" fmla="*/ 2147483646 h 1502"/>
              <a:gd name="T42" fmla="*/ 2147483646 w 2058"/>
              <a:gd name="T43" fmla="*/ 2147483646 h 1502"/>
              <a:gd name="T44" fmla="*/ 2147483646 w 2058"/>
              <a:gd name="T45" fmla="*/ 2147483646 h 1502"/>
              <a:gd name="T46" fmla="*/ 2147483646 w 2058"/>
              <a:gd name="T47" fmla="*/ 2147483646 h 1502"/>
              <a:gd name="T48" fmla="*/ 2147483646 w 2058"/>
              <a:gd name="T49" fmla="*/ 2147483646 h 1502"/>
              <a:gd name="T50" fmla="*/ 2147483646 w 2058"/>
              <a:gd name="T51" fmla="*/ 2147483646 h 1502"/>
              <a:gd name="T52" fmla="*/ 2147483646 w 2058"/>
              <a:gd name="T53" fmla="*/ 2147483646 h 1502"/>
              <a:gd name="T54" fmla="*/ 2147483646 w 2058"/>
              <a:gd name="T55" fmla="*/ 2147483646 h 1502"/>
              <a:gd name="T56" fmla="*/ 2147483646 w 2058"/>
              <a:gd name="T57" fmla="*/ 2147483646 h 1502"/>
              <a:gd name="T58" fmla="*/ 2147483646 w 2058"/>
              <a:gd name="T59" fmla="*/ 2147483646 h 1502"/>
              <a:gd name="T60" fmla="*/ 2147483646 w 2058"/>
              <a:gd name="T61" fmla="*/ 2147483646 h 1502"/>
              <a:gd name="T62" fmla="*/ 2147483646 w 2058"/>
              <a:gd name="T63" fmla="*/ 2147483646 h 1502"/>
              <a:gd name="T64" fmla="*/ 2147483646 w 2058"/>
              <a:gd name="T65" fmla="*/ 2147483646 h 1502"/>
              <a:gd name="T66" fmla="*/ 2147483646 w 2058"/>
              <a:gd name="T67" fmla="*/ 2147483646 h 1502"/>
              <a:gd name="T68" fmla="*/ 2147483646 w 2058"/>
              <a:gd name="T69" fmla="*/ 2147483646 h 1502"/>
              <a:gd name="T70" fmla="*/ 2147483646 w 2058"/>
              <a:gd name="T71" fmla="*/ 2147483646 h 1502"/>
              <a:gd name="T72" fmla="*/ 2147483646 w 2058"/>
              <a:gd name="T73" fmla="*/ 2147483646 h 1502"/>
              <a:gd name="T74" fmla="*/ 2147483646 w 2058"/>
              <a:gd name="T75" fmla="*/ 2147483646 h 1502"/>
              <a:gd name="T76" fmla="*/ 2147483646 w 2058"/>
              <a:gd name="T77" fmla="*/ 2147483646 h 1502"/>
              <a:gd name="T78" fmla="*/ 2147483646 w 2058"/>
              <a:gd name="T79" fmla="*/ 2147483646 h 1502"/>
              <a:gd name="T80" fmla="*/ 2147483646 w 2058"/>
              <a:gd name="T81" fmla="*/ 2147483646 h 1502"/>
              <a:gd name="T82" fmla="*/ 2147483646 w 2058"/>
              <a:gd name="T83" fmla="*/ 2147483646 h 1502"/>
              <a:gd name="T84" fmla="*/ 2147483646 w 2058"/>
              <a:gd name="T85" fmla="*/ 2147483646 h 1502"/>
              <a:gd name="T86" fmla="*/ 2147483646 w 2058"/>
              <a:gd name="T87" fmla="*/ 2147483646 h 1502"/>
              <a:gd name="T88" fmla="*/ 2147483646 w 2058"/>
              <a:gd name="T89" fmla="*/ 2147483646 h 1502"/>
              <a:gd name="T90" fmla="*/ 2147483646 w 2058"/>
              <a:gd name="T91" fmla="*/ 2147483646 h 1502"/>
              <a:gd name="T92" fmla="*/ 2147483646 w 2058"/>
              <a:gd name="T93" fmla="*/ 2147483646 h 1502"/>
              <a:gd name="T94" fmla="*/ 2147483646 w 2058"/>
              <a:gd name="T95" fmla="*/ 2147483646 h 1502"/>
              <a:gd name="T96" fmla="*/ 2147483646 w 2058"/>
              <a:gd name="T97" fmla="*/ 2147483646 h 1502"/>
              <a:gd name="T98" fmla="*/ 2147483646 w 2058"/>
              <a:gd name="T99" fmla="*/ 2147483646 h 1502"/>
              <a:gd name="T100" fmla="*/ 2147483646 w 2058"/>
              <a:gd name="T101" fmla="*/ 2147483646 h 1502"/>
              <a:gd name="T102" fmla="*/ 2147483646 w 2058"/>
              <a:gd name="T103" fmla="*/ 2147483646 h 1502"/>
              <a:gd name="T104" fmla="*/ 2147483646 w 2058"/>
              <a:gd name="T105" fmla="*/ 2147483646 h 1502"/>
              <a:gd name="T106" fmla="*/ 2147483646 w 2058"/>
              <a:gd name="T107" fmla="*/ 2147483646 h 1502"/>
              <a:gd name="T108" fmla="*/ 2147483646 w 2058"/>
              <a:gd name="T109" fmla="*/ 2147483646 h 1502"/>
              <a:gd name="T110" fmla="*/ 2147483646 w 2058"/>
              <a:gd name="T111" fmla="*/ 2147483646 h 1502"/>
              <a:gd name="T112" fmla="*/ 2147483646 w 2058"/>
              <a:gd name="T113" fmla="*/ 2147483646 h 1502"/>
              <a:gd name="T114" fmla="*/ 2147483646 w 2058"/>
              <a:gd name="T115" fmla="*/ 2147483646 h 1502"/>
              <a:gd name="T116" fmla="*/ 2147483646 w 2058"/>
              <a:gd name="T117" fmla="*/ 2147483646 h 1502"/>
              <a:gd name="T118" fmla="*/ 2147483646 w 2058"/>
              <a:gd name="T119" fmla="*/ 2147483646 h 1502"/>
              <a:gd name="T120" fmla="*/ 2147483646 w 2058"/>
              <a:gd name="T121" fmla="*/ 2147483646 h 1502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2058"/>
              <a:gd name="T184" fmla="*/ 0 h 1502"/>
              <a:gd name="T185" fmla="*/ 2058 w 2058"/>
              <a:gd name="T186" fmla="*/ 1502 h 1502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2058" h="1502">
                <a:moveTo>
                  <a:pt x="1241" y="1502"/>
                </a:moveTo>
                <a:lnTo>
                  <a:pt x="1237" y="1488"/>
                </a:lnTo>
                <a:lnTo>
                  <a:pt x="1234" y="1475"/>
                </a:lnTo>
                <a:lnTo>
                  <a:pt x="1220" y="1478"/>
                </a:lnTo>
                <a:lnTo>
                  <a:pt x="1207" y="1481"/>
                </a:lnTo>
                <a:lnTo>
                  <a:pt x="1193" y="1482"/>
                </a:lnTo>
                <a:lnTo>
                  <a:pt x="1179" y="1484"/>
                </a:lnTo>
                <a:lnTo>
                  <a:pt x="1151" y="1485"/>
                </a:lnTo>
                <a:lnTo>
                  <a:pt x="1122" y="1485"/>
                </a:lnTo>
                <a:lnTo>
                  <a:pt x="1093" y="1485"/>
                </a:lnTo>
                <a:lnTo>
                  <a:pt x="1064" y="1484"/>
                </a:lnTo>
                <a:lnTo>
                  <a:pt x="1036" y="1483"/>
                </a:lnTo>
                <a:lnTo>
                  <a:pt x="1008" y="1482"/>
                </a:lnTo>
                <a:lnTo>
                  <a:pt x="1005" y="1474"/>
                </a:lnTo>
                <a:lnTo>
                  <a:pt x="1000" y="1466"/>
                </a:lnTo>
                <a:lnTo>
                  <a:pt x="997" y="1459"/>
                </a:lnTo>
                <a:lnTo>
                  <a:pt x="995" y="1452"/>
                </a:lnTo>
                <a:lnTo>
                  <a:pt x="990" y="1452"/>
                </a:lnTo>
                <a:lnTo>
                  <a:pt x="986" y="1452"/>
                </a:lnTo>
                <a:lnTo>
                  <a:pt x="986" y="1445"/>
                </a:lnTo>
                <a:lnTo>
                  <a:pt x="985" y="1441"/>
                </a:lnTo>
                <a:lnTo>
                  <a:pt x="983" y="1437"/>
                </a:lnTo>
                <a:lnTo>
                  <a:pt x="981" y="1434"/>
                </a:lnTo>
                <a:lnTo>
                  <a:pt x="979" y="1431"/>
                </a:lnTo>
                <a:lnTo>
                  <a:pt x="976" y="1428"/>
                </a:lnTo>
                <a:lnTo>
                  <a:pt x="971" y="1426"/>
                </a:lnTo>
                <a:lnTo>
                  <a:pt x="966" y="1423"/>
                </a:lnTo>
                <a:lnTo>
                  <a:pt x="966" y="1418"/>
                </a:lnTo>
                <a:lnTo>
                  <a:pt x="966" y="1415"/>
                </a:lnTo>
                <a:lnTo>
                  <a:pt x="962" y="1415"/>
                </a:lnTo>
                <a:lnTo>
                  <a:pt x="959" y="1415"/>
                </a:lnTo>
                <a:lnTo>
                  <a:pt x="959" y="1410"/>
                </a:lnTo>
                <a:lnTo>
                  <a:pt x="959" y="1407"/>
                </a:lnTo>
                <a:lnTo>
                  <a:pt x="955" y="1407"/>
                </a:lnTo>
                <a:lnTo>
                  <a:pt x="951" y="1407"/>
                </a:lnTo>
                <a:lnTo>
                  <a:pt x="951" y="1402"/>
                </a:lnTo>
                <a:lnTo>
                  <a:pt x="951" y="1399"/>
                </a:lnTo>
                <a:lnTo>
                  <a:pt x="946" y="1399"/>
                </a:lnTo>
                <a:lnTo>
                  <a:pt x="942" y="1399"/>
                </a:lnTo>
                <a:lnTo>
                  <a:pt x="942" y="1395"/>
                </a:lnTo>
                <a:lnTo>
                  <a:pt x="942" y="1391"/>
                </a:lnTo>
                <a:lnTo>
                  <a:pt x="938" y="1391"/>
                </a:lnTo>
                <a:lnTo>
                  <a:pt x="935" y="1391"/>
                </a:lnTo>
                <a:lnTo>
                  <a:pt x="935" y="1386"/>
                </a:lnTo>
                <a:lnTo>
                  <a:pt x="935" y="1383"/>
                </a:lnTo>
                <a:lnTo>
                  <a:pt x="930" y="1381"/>
                </a:lnTo>
                <a:lnTo>
                  <a:pt x="925" y="1379"/>
                </a:lnTo>
                <a:lnTo>
                  <a:pt x="921" y="1376"/>
                </a:lnTo>
                <a:lnTo>
                  <a:pt x="916" y="1373"/>
                </a:lnTo>
                <a:lnTo>
                  <a:pt x="913" y="1370"/>
                </a:lnTo>
                <a:lnTo>
                  <a:pt x="910" y="1366"/>
                </a:lnTo>
                <a:lnTo>
                  <a:pt x="908" y="1361"/>
                </a:lnTo>
                <a:lnTo>
                  <a:pt x="906" y="1355"/>
                </a:lnTo>
                <a:lnTo>
                  <a:pt x="903" y="1355"/>
                </a:lnTo>
                <a:lnTo>
                  <a:pt x="899" y="1355"/>
                </a:lnTo>
                <a:lnTo>
                  <a:pt x="899" y="1351"/>
                </a:lnTo>
                <a:lnTo>
                  <a:pt x="899" y="1347"/>
                </a:lnTo>
                <a:lnTo>
                  <a:pt x="895" y="1347"/>
                </a:lnTo>
                <a:lnTo>
                  <a:pt x="891" y="1347"/>
                </a:lnTo>
                <a:lnTo>
                  <a:pt x="891" y="1339"/>
                </a:lnTo>
                <a:lnTo>
                  <a:pt x="891" y="1331"/>
                </a:lnTo>
                <a:lnTo>
                  <a:pt x="886" y="1331"/>
                </a:lnTo>
                <a:lnTo>
                  <a:pt x="882" y="1331"/>
                </a:lnTo>
                <a:lnTo>
                  <a:pt x="882" y="1327"/>
                </a:lnTo>
                <a:lnTo>
                  <a:pt x="882" y="1323"/>
                </a:lnTo>
                <a:lnTo>
                  <a:pt x="872" y="1321"/>
                </a:lnTo>
                <a:lnTo>
                  <a:pt x="862" y="1319"/>
                </a:lnTo>
                <a:lnTo>
                  <a:pt x="852" y="1317"/>
                </a:lnTo>
                <a:lnTo>
                  <a:pt x="844" y="1313"/>
                </a:lnTo>
                <a:lnTo>
                  <a:pt x="836" y="1310"/>
                </a:lnTo>
                <a:lnTo>
                  <a:pt x="827" y="1304"/>
                </a:lnTo>
                <a:lnTo>
                  <a:pt x="819" y="1299"/>
                </a:lnTo>
                <a:lnTo>
                  <a:pt x="810" y="1292"/>
                </a:lnTo>
                <a:lnTo>
                  <a:pt x="807" y="1286"/>
                </a:lnTo>
                <a:lnTo>
                  <a:pt x="803" y="1280"/>
                </a:lnTo>
                <a:lnTo>
                  <a:pt x="800" y="1276"/>
                </a:lnTo>
                <a:lnTo>
                  <a:pt x="796" y="1273"/>
                </a:lnTo>
                <a:lnTo>
                  <a:pt x="792" y="1272"/>
                </a:lnTo>
                <a:lnTo>
                  <a:pt x="788" y="1272"/>
                </a:lnTo>
                <a:lnTo>
                  <a:pt x="783" y="1274"/>
                </a:lnTo>
                <a:lnTo>
                  <a:pt x="776" y="1277"/>
                </a:lnTo>
                <a:lnTo>
                  <a:pt x="772" y="1273"/>
                </a:lnTo>
                <a:lnTo>
                  <a:pt x="767" y="1269"/>
                </a:lnTo>
                <a:lnTo>
                  <a:pt x="762" y="1265"/>
                </a:lnTo>
                <a:lnTo>
                  <a:pt x="756" y="1261"/>
                </a:lnTo>
                <a:lnTo>
                  <a:pt x="750" y="1258"/>
                </a:lnTo>
                <a:lnTo>
                  <a:pt x="743" y="1255"/>
                </a:lnTo>
                <a:lnTo>
                  <a:pt x="737" y="1252"/>
                </a:lnTo>
                <a:lnTo>
                  <a:pt x="730" y="1250"/>
                </a:lnTo>
                <a:lnTo>
                  <a:pt x="724" y="1249"/>
                </a:lnTo>
                <a:lnTo>
                  <a:pt x="717" y="1249"/>
                </a:lnTo>
                <a:lnTo>
                  <a:pt x="711" y="1250"/>
                </a:lnTo>
                <a:lnTo>
                  <a:pt x="706" y="1251"/>
                </a:lnTo>
                <a:lnTo>
                  <a:pt x="701" y="1255"/>
                </a:lnTo>
                <a:lnTo>
                  <a:pt x="697" y="1259"/>
                </a:lnTo>
                <a:lnTo>
                  <a:pt x="694" y="1265"/>
                </a:lnTo>
                <a:lnTo>
                  <a:pt x="691" y="1272"/>
                </a:lnTo>
                <a:lnTo>
                  <a:pt x="687" y="1272"/>
                </a:lnTo>
                <a:lnTo>
                  <a:pt x="684" y="1272"/>
                </a:lnTo>
                <a:lnTo>
                  <a:pt x="683" y="1255"/>
                </a:lnTo>
                <a:lnTo>
                  <a:pt x="681" y="1238"/>
                </a:lnTo>
                <a:lnTo>
                  <a:pt x="680" y="1221"/>
                </a:lnTo>
                <a:lnTo>
                  <a:pt x="679" y="1205"/>
                </a:lnTo>
                <a:lnTo>
                  <a:pt x="665" y="1194"/>
                </a:lnTo>
                <a:lnTo>
                  <a:pt x="655" y="1189"/>
                </a:lnTo>
                <a:lnTo>
                  <a:pt x="648" y="1186"/>
                </a:lnTo>
                <a:lnTo>
                  <a:pt x="640" y="1183"/>
                </a:lnTo>
                <a:lnTo>
                  <a:pt x="640" y="1187"/>
                </a:lnTo>
                <a:lnTo>
                  <a:pt x="640" y="1192"/>
                </a:lnTo>
                <a:lnTo>
                  <a:pt x="635" y="1192"/>
                </a:lnTo>
                <a:lnTo>
                  <a:pt x="631" y="1192"/>
                </a:lnTo>
                <a:lnTo>
                  <a:pt x="631" y="1195"/>
                </a:lnTo>
                <a:lnTo>
                  <a:pt x="631" y="1201"/>
                </a:lnTo>
                <a:lnTo>
                  <a:pt x="616" y="1199"/>
                </a:lnTo>
                <a:lnTo>
                  <a:pt x="605" y="1197"/>
                </a:lnTo>
                <a:lnTo>
                  <a:pt x="601" y="1197"/>
                </a:lnTo>
                <a:lnTo>
                  <a:pt x="595" y="1199"/>
                </a:lnTo>
                <a:lnTo>
                  <a:pt x="588" y="1201"/>
                </a:lnTo>
                <a:lnTo>
                  <a:pt x="579" y="1204"/>
                </a:lnTo>
                <a:lnTo>
                  <a:pt x="577" y="1216"/>
                </a:lnTo>
                <a:lnTo>
                  <a:pt x="575" y="1229"/>
                </a:lnTo>
                <a:lnTo>
                  <a:pt x="574" y="1242"/>
                </a:lnTo>
                <a:lnTo>
                  <a:pt x="573" y="1256"/>
                </a:lnTo>
                <a:lnTo>
                  <a:pt x="559" y="1256"/>
                </a:lnTo>
                <a:lnTo>
                  <a:pt x="544" y="1258"/>
                </a:lnTo>
                <a:lnTo>
                  <a:pt x="539" y="1252"/>
                </a:lnTo>
                <a:lnTo>
                  <a:pt x="537" y="1247"/>
                </a:lnTo>
                <a:lnTo>
                  <a:pt x="535" y="1242"/>
                </a:lnTo>
                <a:lnTo>
                  <a:pt x="535" y="1234"/>
                </a:lnTo>
                <a:lnTo>
                  <a:pt x="546" y="1227"/>
                </a:lnTo>
                <a:lnTo>
                  <a:pt x="558" y="1219"/>
                </a:lnTo>
                <a:lnTo>
                  <a:pt x="560" y="1205"/>
                </a:lnTo>
                <a:lnTo>
                  <a:pt x="564" y="1192"/>
                </a:lnTo>
                <a:lnTo>
                  <a:pt x="549" y="1190"/>
                </a:lnTo>
                <a:lnTo>
                  <a:pt x="535" y="1188"/>
                </a:lnTo>
                <a:lnTo>
                  <a:pt x="533" y="1179"/>
                </a:lnTo>
                <a:lnTo>
                  <a:pt x="533" y="1171"/>
                </a:lnTo>
                <a:lnTo>
                  <a:pt x="504" y="1154"/>
                </a:lnTo>
                <a:lnTo>
                  <a:pt x="487" y="1146"/>
                </a:lnTo>
                <a:lnTo>
                  <a:pt x="477" y="1143"/>
                </a:lnTo>
                <a:lnTo>
                  <a:pt x="469" y="1140"/>
                </a:lnTo>
                <a:lnTo>
                  <a:pt x="469" y="1136"/>
                </a:lnTo>
                <a:lnTo>
                  <a:pt x="469" y="1132"/>
                </a:lnTo>
                <a:lnTo>
                  <a:pt x="460" y="1132"/>
                </a:lnTo>
                <a:lnTo>
                  <a:pt x="453" y="1132"/>
                </a:lnTo>
                <a:lnTo>
                  <a:pt x="453" y="1127"/>
                </a:lnTo>
                <a:lnTo>
                  <a:pt x="453" y="1124"/>
                </a:lnTo>
                <a:lnTo>
                  <a:pt x="436" y="1120"/>
                </a:lnTo>
                <a:lnTo>
                  <a:pt x="421" y="1115"/>
                </a:lnTo>
                <a:lnTo>
                  <a:pt x="405" y="1110"/>
                </a:lnTo>
                <a:lnTo>
                  <a:pt x="391" y="1106"/>
                </a:lnTo>
                <a:lnTo>
                  <a:pt x="369" y="1115"/>
                </a:lnTo>
                <a:lnTo>
                  <a:pt x="346" y="1125"/>
                </a:lnTo>
                <a:lnTo>
                  <a:pt x="335" y="1132"/>
                </a:lnTo>
                <a:lnTo>
                  <a:pt x="324" y="1139"/>
                </a:lnTo>
                <a:lnTo>
                  <a:pt x="315" y="1147"/>
                </a:lnTo>
                <a:lnTo>
                  <a:pt x="308" y="1155"/>
                </a:lnTo>
                <a:lnTo>
                  <a:pt x="307" y="1162"/>
                </a:lnTo>
                <a:lnTo>
                  <a:pt x="306" y="1167"/>
                </a:lnTo>
                <a:lnTo>
                  <a:pt x="303" y="1173"/>
                </a:lnTo>
                <a:lnTo>
                  <a:pt x="297" y="1180"/>
                </a:lnTo>
                <a:lnTo>
                  <a:pt x="285" y="1178"/>
                </a:lnTo>
                <a:lnTo>
                  <a:pt x="274" y="1177"/>
                </a:lnTo>
                <a:lnTo>
                  <a:pt x="272" y="1166"/>
                </a:lnTo>
                <a:lnTo>
                  <a:pt x="269" y="1157"/>
                </a:lnTo>
                <a:lnTo>
                  <a:pt x="266" y="1155"/>
                </a:lnTo>
                <a:lnTo>
                  <a:pt x="262" y="1154"/>
                </a:lnTo>
                <a:lnTo>
                  <a:pt x="261" y="1147"/>
                </a:lnTo>
                <a:lnTo>
                  <a:pt x="261" y="1140"/>
                </a:lnTo>
                <a:lnTo>
                  <a:pt x="257" y="1140"/>
                </a:lnTo>
                <a:lnTo>
                  <a:pt x="253" y="1140"/>
                </a:lnTo>
                <a:lnTo>
                  <a:pt x="253" y="1136"/>
                </a:lnTo>
                <a:lnTo>
                  <a:pt x="253" y="1132"/>
                </a:lnTo>
                <a:lnTo>
                  <a:pt x="245" y="1129"/>
                </a:lnTo>
                <a:lnTo>
                  <a:pt x="235" y="1126"/>
                </a:lnTo>
                <a:lnTo>
                  <a:pt x="223" y="1133"/>
                </a:lnTo>
                <a:lnTo>
                  <a:pt x="210" y="1140"/>
                </a:lnTo>
                <a:lnTo>
                  <a:pt x="210" y="1144"/>
                </a:lnTo>
                <a:lnTo>
                  <a:pt x="210" y="1148"/>
                </a:lnTo>
                <a:lnTo>
                  <a:pt x="205" y="1146"/>
                </a:lnTo>
                <a:lnTo>
                  <a:pt x="202" y="1146"/>
                </a:lnTo>
                <a:lnTo>
                  <a:pt x="201" y="1127"/>
                </a:lnTo>
                <a:lnTo>
                  <a:pt x="200" y="1109"/>
                </a:lnTo>
                <a:lnTo>
                  <a:pt x="199" y="1092"/>
                </a:lnTo>
                <a:lnTo>
                  <a:pt x="198" y="1074"/>
                </a:lnTo>
                <a:lnTo>
                  <a:pt x="178" y="1071"/>
                </a:lnTo>
                <a:lnTo>
                  <a:pt x="157" y="1068"/>
                </a:lnTo>
                <a:lnTo>
                  <a:pt x="138" y="1066"/>
                </a:lnTo>
                <a:lnTo>
                  <a:pt x="118" y="1064"/>
                </a:lnTo>
                <a:lnTo>
                  <a:pt x="118" y="1047"/>
                </a:lnTo>
                <a:lnTo>
                  <a:pt x="118" y="1030"/>
                </a:lnTo>
                <a:lnTo>
                  <a:pt x="118" y="1014"/>
                </a:lnTo>
                <a:lnTo>
                  <a:pt x="118" y="997"/>
                </a:lnTo>
                <a:lnTo>
                  <a:pt x="102" y="997"/>
                </a:lnTo>
                <a:lnTo>
                  <a:pt x="88" y="997"/>
                </a:lnTo>
                <a:lnTo>
                  <a:pt x="72" y="997"/>
                </a:lnTo>
                <a:lnTo>
                  <a:pt x="58" y="997"/>
                </a:lnTo>
                <a:lnTo>
                  <a:pt x="57" y="992"/>
                </a:lnTo>
                <a:lnTo>
                  <a:pt x="55" y="987"/>
                </a:lnTo>
                <a:lnTo>
                  <a:pt x="52" y="983"/>
                </a:lnTo>
                <a:lnTo>
                  <a:pt x="49" y="979"/>
                </a:lnTo>
                <a:lnTo>
                  <a:pt x="41" y="970"/>
                </a:lnTo>
                <a:lnTo>
                  <a:pt x="33" y="962"/>
                </a:lnTo>
                <a:lnTo>
                  <a:pt x="33" y="954"/>
                </a:lnTo>
                <a:lnTo>
                  <a:pt x="33" y="944"/>
                </a:lnTo>
                <a:lnTo>
                  <a:pt x="33" y="935"/>
                </a:lnTo>
                <a:lnTo>
                  <a:pt x="33" y="927"/>
                </a:lnTo>
                <a:lnTo>
                  <a:pt x="42" y="922"/>
                </a:lnTo>
                <a:lnTo>
                  <a:pt x="53" y="915"/>
                </a:lnTo>
                <a:lnTo>
                  <a:pt x="53" y="901"/>
                </a:lnTo>
                <a:lnTo>
                  <a:pt x="53" y="885"/>
                </a:lnTo>
                <a:lnTo>
                  <a:pt x="53" y="870"/>
                </a:lnTo>
                <a:lnTo>
                  <a:pt x="54" y="855"/>
                </a:lnTo>
                <a:lnTo>
                  <a:pt x="43" y="848"/>
                </a:lnTo>
                <a:lnTo>
                  <a:pt x="35" y="842"/>
                </a:lnTo>
                <a:lnTo>
                  <a:pt x="26" y="837"/>
                </a:lnTo>
                <a:lnTo>
                  <a:pt x="14" y="833"/>
                </a:lnTo>
                <a:lnTo>
                  <a:pt x="14" y="827"/>
                </a:lnTo>
                <a:lnTo>
                  <a:pt x="14" y="821"/>
                </a:lnTo>
                <a:lnTo>
                  <a:pt x="7" y="819"/>
                </a:lnTo>
                <a:lnTo>
                  <a:pt x="0" y="817"/>
                </a:lnTo>
                <a:lnTo>
                  <a:pt x="9" y="800"/>
                </a:lnTo>
                <a:lnTo>
                  <a:pt x="19" y="784"/>
                </a:lnTo>
                <a:lnTo>
                  <a:pt x="26" y="767"/>
                </a:lnTo>
                <a:lnTo>
                  <a:pt x="31" y="749"/>
                </a:lnTo>
                <a:lnTo>
                  <a:pt x="34" y="749"/>
                </a:lnTo>
                <a:lnTo>
                  <a:pt x="38" y="749"/>
                </a:lnTo>
                <a:lnTo>
                  <a:pt x="37" y="739"/>
                </a:lnTo>
                <a:lnTo>
                  <a:pt x="36" y="729"/>
                </a:lnTo>
                <a:lnTo>
                  <a:pt x="35" y="719"/>
                </a:lnTo>
                <a:lnTo>
                  <a:pt x="34" y="709"/>
                </a:lnTo>
                <a:lnTo>
                  <a:pt x="28" y="706"/>
                </a:lnTo>
                <a:lnTo>
                  <a:pt x="23" y="702"/>
                </a:lnTo>
                <a:lnTo>
                  <a:pt x="24" y="689"/>
                </a:lnTo>
                <a:lnTo>
                  <a:pt x="25" y="678"/>
                </a:lnTo>
                <a:lnTo>
                  <a:pt x="30" y="676"/>
                </a:lnTo>
                <a:lnTo>
                  <a:pt x="33" y="673"/>
                </a:lnTo>
                <a:lnTo>
                  <a:pt x="36" y="670"/>
                </a:lnTo>
                <a:lnTo>
                  <a:pt x="38" y="666"/>
                </a:lnTo>
                <a:lnTo>
                  <a:pt x="40" y="663"/>
                </a:lnTo>
                <a:lnTo>
                  <a:pt x="41" y="660"/>
                </a:lnTo>
                <a:lnTo>
                  <a:pt x="42" y="656"/>
                </a:lnTo>
                <a:lnTo>
                  <a:pt x="42" y="653"/>
                </a:lnTo>
                <a:lnTo>
                  <a:pt x="40" y="637"/>
                </a:lnTo>
                <a:lnTo>
                  <a:pt x="37" y="621"/>
                </a:lnTo>
                <a:lnTo>
                  <a:pt x="64" y="622"/>
                </a:lnTo>
                <a:lnTo>
                  <a:pt x="92" y="624"/>
                </a:lnTo>
                <a:lnTo>
                  <a:pt x="120" y="627"/>
                </a:lnTo>
                <a:lnTo>
                  <a:pt x="148" y="631"/>
                </a:lnTo>
                <a:lnTo>
                  <a:pt x="176" y="636"/>
                </a:lnTo>
                <a:lnTo>
                  <a:pt x="203" y="642"/>
                </a:lnTo>
                <a:lnTo>
                  <a:pt x="231" y="647"/>
                </a:lnTo>
                <a:lnTo>
                  <a:pt x="258" y="651"/>
                </a:lnTo>
                <a:lnTo>
                  <a:pt x="264" y="623"/>
                </a:lnTo>
                <a:lnTo>
                  <a:pt x="269" y="595"/>
                </a:lnTo>
                <a:lnTo>
                  <a:pt x="273" y="566"/>
                </a:lnTo>
                <a:lnTo>
                  <a:pt x="276" y="537"/>
                </a:lnTo>
                <a:lnTo>
                  <a:pt x="305" y="537"/>
                </a:lnTo>
                <a:lnTo>
                  <a:pt x="326" y="538"/>
                </a:lnTo>
                <a:lnTo>
                  <a:pt x="349" y="541"/>
                </a:lnTo>
                <a:lnTo>
                  <a:pt x="380" y="543"/>
                </a:lnTo>
                <a:lnTo>
                  <a:pt x="380" y="547"/>
                </a:lnTo>
                <a:lnTo>
                  <a:pt x="380" y="550"/>
                </a:lnTo>
                <a:lnTo>
                  <a:pt x="403" y="552"/>
                </a:lnTo>
                <a:lnTo>
                  <a:pt x="434" y="553"/>
                </a:lnTo>
                <a:lnTo>
                  <a:pt x="466" y="552"/>
                </a:lnTo>
                <a:lnTo>
                  <a:pt x="492" y="550"/>
                </a:lnTo>
                <a:lnTo>
                  <a:pt x="492" y="554"/>
                </a:lnTo>
                <a:lnTo>
                  <a:pt x="492" y="559"/>
                </a:lnTo>
                <a:lnTo>
                  <a:pt x="501" y="563"/>
                </a:lnTo>
                <a:lnTo>
                  <a:pt x="512" y="566"/>
                </a:lnTo>
                <a:lnTo>
                  <a:pt x="523" y="568"/>
                </a:lnTo>
                <a:lnTo>
                  <a:pt x="535" y="568"/>
                </a:lnTo>
                <a:lnTo>
                  <a:pt x="547" y="566"/>
                </a:lnTo>
                <a:lnTo>
                  <a:pt x="559" y="564"/>
                </a:lnTo>
                <a:lnTo>
                  <a:pt x="568" y="560"/>
                </a:lnTo>
                <a:lnTo>
                  <a:pt x="576" y="555"/>
                </a:lnTo>
                <a:lnTo>
                  <a:pt x="579" y="526"/>
                </a:lnTo>
                <a:lnTo>
                  <a:pt x="583" y="498"/>
                </a:lnTo>
                <a:lnTo>
                  <a:pt x="586" y="470"/>
                </a:lnTo>
                <a:lnTo>
                  <a:pt x="589" y="442"/>
                </a:lnTo>
                <a:lnTo>
                  <a:pt x="584" y="442"/>
                </a:lnTo>
                <a:lnTo>
                  <a:pt x="581" y="442"/>
                </a:lnTo>
                <a:lnTo>
                  <a:pt x="581" y="434"/>
                </a:lnTo>
                <a:lnTo>
                  <a:pt x="581" y="426"/>
                </a:lnTo>
                <a:lnTo>
                  <a:pt x="581" y="417"/>
                </a:lnTo>
                <a:lnTo>
                  <a:pt x="582" y="409"/>
                </a:lnTo>
                <a:lnTo>
                  <a:pt x="584" y="407"/>
                </a:lnTo>
                <a:lnTo>
                  <a:pt x="588" y="407"/>
                </a:lnTo>
                <a:lnTo>
                  <a:pt x="589" y="375"/>
                </a:lnTo>
                <a:lnTo>
                  <a:pt x="591" y="342"/>
                </a:lnTo>
                <a:lnTo>
                  <a:pt x="595" y="310"/>
                </a:lnTo>
                <a:lnTo>
                  <a:pt x="600" y="276"/>
                </a:lnTo>
                <a:lnTo>
                  <a:pt x="606" y="244"/>
                </a:lnTo>
                <a:lnTo>
                  <a:pt x="613" y="212"/>
                </a:lnTo>
                <a:lnTo>
                  <a:pt x="619" y="180"/>
                </a:lnTo>
                <a:lnTo>
                  <a:pt x="624" y="148"/>
                </a:lnTo>
                <a:lnTo>
                  <a:pt x="632" y="144"/>
                </a:lnTo>
                <a:lnTo>
                  <a:pt x="641" y="139"/>
                </a:lnTo>
                <a:lnTo>
                  <a:pt x="648" y="136"/>
                </a:lnTo>
                <a:lnTo>
                  <a:pt x="656" y="134"/>
                </a:lnTo>
                <a:lnTo>
                  <a:pt x="672" y="132"/>
                </a:lnTo>
                <a:lnTo>
                  <a:pt x="687" y="132"/>
                </a:lnTo>
                <a:lnTo>
                  <a:pt x="718" y="135"/>
                </a:lnTo>
                <a:lnTo>
                  <a:pt x="752" y="138"/>
                </a:lnTo>
                <a:lnTo>
                  <a:pt x="754" y="136"/>
                </a:lnTo>
                <a:lnTo>
                  <a:pt x="758" y="135"/>
                </a:lnTo>
                <a:lnTo>
                  <a:pt x="763" y="134"/>
                </a:lnTo>
                <a:lnTo>
                  <a:pt x="769" y="133"/>
                </a:lnTo>
                <a:lnTo>
                  <a:pt x="784" y="133"/>
                </a:lnTo>
                <a:lnTo>
                  <a:pt x="800" y="134"/>
                </a:lnTo>
                <a:lnTo>
                  <a:pt x="832" y="138"/>
                </a:lnTo>
                <a:lnTo>
                  <a:pt x="855" y="141"/>
                </a:lnTo>
                <a:lnTo>
                  <a:pt x="855" y="144"/>
                </a:lnTo>
                <a:lnTo>
                  <a:pt x="855" y="148"/>
                </a:lnTo>
                <a:lnTo>
                  <a:pt x="864" y="146"/>
                </a:lnTo>
                <a:lnTo>
                  <a:pt x="873" y="144"/>
                </a:lnTo>
                <a:lnTo>
                  <a:pt x="882" y="143"/>
                </a:lnTo>
                <a:lnTo>
                  <a:pt x="891" y="141"/>
                </a:lnTo>
                <a:lnTo>
                  <a:pt x="893" y="132"/>
                </a:lnTo>
                <a:lnTo>
                  <a:pt x="895" y="123"/>
                </a:lnTo>
                <a:lnTo>
                  <a:pt x="897" y="109"/>
                </a:lnTo>
                <a:lnTo>
                  <a:pt x="899" y="88"/>
                </a:lnTo>
                <a:lnTo>
                  <a:pt x="906" y="85"/>
                </a:lnTo>
                <a:lnTo>
                  <a:pt x="914" y="80"/>
                </a:lnTo>
                <a:lnTo>
                  <a:pt x="923" y="77"/>
                </a:lnTo>
                <a:lnTo>
                  <a:pt x="930" y="75"/>
                </a:lnTo>
                <a:lnTo>
                  <a:pt x="934" y="53"/>
                </a:lnTo>
                <a:lnTo>
                  <a:pt x="937" y="41"/>
                </a:lnTo>
                <a:lnTo>
                  <a:pt x="941" y="33"/>
                </a:lnTo>
                <a:lnTo>
                  <a:pt x="946" y="23"/>
                </a:lnTo>
                <a:lnTo>
                  <a:pt x="960" y="20"/>
                </a:lnTo>
                <a:lnTo>
                  <a:pt x="975" y="17"/>
                </a:lnTo>
                <a:lnTo>
                  <a:pt x="977" y="9"/>
                </a:lnTo>
                <a:lnTo>
                  <a:pt x="978" y="0"/>
                </a:lnTo>
                <a:lnTo>
                  <a:pt x="984" y="0"/>
                </a:lnTo>
                <a:lnTo>
                  <a:pt x="990" y="0"/>
                </a:lnTo>
                <a:lnTo>
                  <a:pt x="990" y="5"/>
                </a:lnTo>
                <a:lnTo>
                  <a:pt x="990" y="9"/>
                </a:lnTo>
                <a:lnTo>
                  <a:pt x="1004" y="13"/>
                </a:lnTo>
                <a:lnTo>
                  <a:pt x="1018" y="16"/>
                </a:lnTo>
                <a:lnTo>
                  <a:pt x="1032" y="20"/>
                </a:lnTo>
                <a:lnTo>
                  <a:pt x="1046" y="23"/>
                </a:lnTo>
                <a:lnTo>
                  <a:pt x="1051" y="37"/>
                </a:lnTo>
                <a:lnTo>
                  <a:pt x="1058" y="48"/>
                </a:lnTo>
                <a:lnTo>
                  <a:pt x="1062" y="61"/>
                </a:lnTo>
                <a:lnTo>
                  <a:pt x="1065" y="73"/>
                </a:lnTo>
                <a:lnTo>
                  <a:pt x="1077" y="75"/>
                </a:lnTo>
                <a:lnTo>
                  <a:pt x="1090" y="77"/>
                </a:lnTo>
                <a:lnTo>
                  <a:pt x="1102" y="79"/>
                </a:lnTo>
                <a:lnTo>
                  <a:pt x="1115" y="80"/>
                </a:lnTo>
                <a:lnTo>
                  <a:pt x="1115" y="85"/>
                </a:lnTo>
                <a:lnTo>
                  <a:pt x="1115" y="88"/>
                </a:lnTo>
                <a:lnTo>
                  <a:pt x="1128" y="88"/>
                </a:lnTo>
                <a:lnTo>
                  <a:pt x="1141" y="88"/>
                </a:lnTo>
                <a:lnTo>
                  <a:pt x="1141" y="85"/>
                </a:lnTo>
                <a:lnTo>
                  <a:pt x="1141" y="80"/>
                </a:lnTo>
                <a:lnTo>
                  <a:pt x="1146" y="80"/>
                </a:lnTo>
                <a:lnTo>
                  <a:pt x="1150" y="81"/>
                </a:lnTo>
                <a:lnTo>
                  <a:pt x="1148" y="91"/>
                </a:lnTo>
                <a:lnTo>
                  <a:pt x="1146" y="100"/>
                </a:lnTo>
                <a:lnTo>
                  <a:pt x="1141" y="100"/>
                </a:lnTo>
                <a:lnTo>
                  <a:pt x="1138" y="100"/>
                </a:lnTo>
                <a:lnTo>
                  <a:pt x="1138" y="105"/>
                </a:lnTo>
                <a:lnTo>
                  <a:pt x="1138" y="111"/>
                </a:lnTo>
                <a:lnTo>
                  <a:pt x="1148" y="111"/>
                </a:lnTo>
                <a:lnTo>
                  <a:pt x="1157" y="111"/>
                </a:lnTo>
                <a:lnTo>
                  <a:pt x="1157" y="108"/>
                </a:lnTo>
                <a:lnTo>
                  <a:pt x="1157" y="104"/>
                </a:lnTo>
                <a:lnTo>
                  <a:pt x="1165" y="104"/>
                </a:lnTo>
                <a:lnTo>
                  <a:pt x="1174" y="104"/>
                </a:lnTo>
                <a:lnTo>
                  <a:pt x="1174" y="100"/>
                </a:lnTo>
                <a:lnTo>
                  <a:pt x="1174" y="96"/>
                </a:lnTo>
                <a:lnTo>
                  <a:pt x="1183" y="96"/>
                </a:lnTo>
                <a:lnTo>
                  <a:pt x="1193" y="96"/>
                </a:lnTo>
                <a:lnTo>
                  <a:pt x="1194" y="90"/>
                </a:lnTo>
                <a:lnTo>
                  <a:pt x="1196" y="83"/>
                </a:lnTo>
                <a:lnTo>
                  <a:pt x="1206" y="81"/>
                </a:lnTo>
                <a:lnTo>
                  <a:pt x="1216" y="79"/>
                </a:lnTo>
                <a:lnTo>
                  <a:pt x="1214" y="83"/>
                </a:lnTo>
                <a:lnTo>
                  <a:pt x="1213" y="87"/>
                </a:lnTo>
                <a:lnTo>
                  <a:pt x="1216" y="91"/>
                </a:lnTo>
                <a:lnTo>
                  <a:pt x="1217" y="95"/>
                </a:lnTo>
                <a:lnTo>
                  <a:pt x="1218" y="100"/>
                </a:lnTo>
                <a:lnTo>
                  <a:pt x="1217" y="106"/>
                </a:lnTo>
                <a:lnTo>
                  <a:pt x="1215" y="118"/>
                </a:lnTo>
                <a:lnTo>
                  <a:pt x="1213" y="128"/>
                </a:lnTo>
                <a:lnTo>
                  <a:pt x="1209" y="128"/>
                </a:lnTo>
                <a:lnTo>
                  <a:pt x="1205" y="128"/>
                </a:lnTo>
                <a:lnTo>
                  <a:pt x="1205" y="132"/>
                </a:lnTo>
                <a:lnTo>
                  <a:pt x="1205" y="135"/>
                </a:lnTo>
                <a:lnTo>
                  <a:pt x="1202" y="135"/>
                </a:lnTo>
                <a:lnTo>
                  <a:pt x="1197" y="135"/>
                </a:lnTo>
                <a:lnTo>
                  <a:pt x="1197" y="142"/>
                </a:lnTo>
                <a:lnTo>
                  <a:pt x="1197" y="148"/>
                </a:lnTo>
                <a:lnTo>
                  <a:pt x="1216" y="154"/>
                </a:lnTo>
                <a:lnTo>
                  <a:pt x="1230" y="159"/>
                </a:lnTo>
                <a:lnTo>
                  <a:pt x="1234" y="162"/>
                </a:lnTo>
                <a:lnTo>
                  <a:pt x="1238" y="165"/>
                </a:lnTo>
                <a:lnTo>
                  <a:pt x="1241" y="170"/>
                </a:lnTo>
                <a:lnTo>
                  <a:pt x="1244" y="174"/>
                </a:lnTo>
                <a:lnTo>
                  <a:pt x="1245" y="178"/>
                </a:lnTo>
                <a:lnTo>
                  <a:pt x="1246" y="183"/>
                </a:lnTo>
                <a:lnTo>
                  <a:pt x="1247" y="188"/>
                </a:lnTo>
                <a:lnTo>
                  <a:pt x="1248" y="195"/>
                </a:lnTo>
                <a:lnTo>
                  <a:pt x="1248" y="211"/>
                </a:lnTo>
                <a:lnTo>
                  <a:pt x="1249" y="231"/>
                </a:lnTo>
                <a:lnTo>
                  <a:pt x="1290" y="237"/>
                </a:lnTo>
                <a:lnTo>
                  <a:pt x="1315" y="241"/>
                </a:lnTo>
                <a:lnTo>
                  <a:pt x="1336" y="246"/>
                </a:lnTo>
                <a:lnTo>
                  <a:pt x="1367" y="255"/>
                </a:lnTo>
                <a:lnTo>
                  <a:pt x="1387" y="270"/>
                </a:lnTo>
                <a:lnTo>
                  <a:pt x="1406" y="282"/>
                </a:lnTo>
                <a:lnTo>
                  <a:pt x="1415" y="286"/>
                </a:lnTo>
                <a:lnTo>
                  <a:pt x="1427" y="288"/>
                </a:lnTo>
                <a:lnTo>
                  <a:pt x="1438" y="289"/>
                </a:lnTo>
                <a:lnTo>
                  <a:pt x="1453" y="289"/>
                </a:lnTo>
                <a:lnTo>
                  <a:pt x="1458" y="272"/>
                </a:lnTo>
                <a:lnTo>
                  <a:pt x="1461" y="262"/>
                </a:lnTo>
                <a:lnTo>
                  <a:pt x="1463" y="253"/>
                </a:lnTo>
                <a:lnTo>
                  <a:pt x="1464" y="241"/>
                </a:lnTo>
                <a:lnTo>
                  <a:pt x="1474" y="236"/>
                </a:lnTo>
                <a:lnTo>
                  <a:pt x="1485" y="231"/>
                </a:lnTo>
                <a:lnTo>
                  <a:pt x="1485" y="218"/>
                </a:lnTo>
                <a:lnTo>
                  <a:pt x="1485" y="207"/>
                </a:lnTo>
                <a:lnTo>
                  <a:pt x="1496" y="207"/>
                </a:lnTo>
                <a:lnTo>
                  <a:pt x="1509" y="207"/>
                </a:lnTo>
                <a:lnTo>
                  <a:pt x="1509" y="204"/>
                </a:lnTo>
                <a:lnTo>
                  <a:pt x="1509" y="201"/>
                </a:lnTo>
                <a:lnTo>
                  <a:pt x="1523" y="201"/>
                </a:lnTo>
                <a:lnTo>
                  <a:pt x="1538" y="201"/>
                </a:lnTo>
                <a:lnTo>
                  <a:pt x="1553" y="201"/>
                </a:lnTo>
                <a:lnTo>
                  <a:pt x="1568" y="201"/>
                </a:lnTo>
                <a:lnTo>
                  <a:pt x="1568" y="195"/>
                </a:lnTo>
                <a:lnTo>
                  <a:pt x="1568" y="191"/>
                </a:lnTo>
                <a:lnTo>
                  <a:pt x="1601" y="188"/>
                </a:lnTo>
                <a:lnTo>
                  <a:pt x="1633" y="185"/>
                </a:lnTo>
                <a:lnTo>
                  <a:pt x="1666" y="183"/>
                </a:lnTo>
                <a:lnTo>
                  <a:pt x="1699" y="180"/>
                </a:lnTo>
                <a:lnTo>
                  <a:pt x="1699" y="175"/>
                </a:lnTo>
                <a:lnTo>
                  <a:pt x="1699" y="172"/>
                </a:lnTo>
                <a:lnTo>
                  <a:pt x="1704" y="172"/>
                </a:lnTo>
                <a:lnTo>
                  <a:pt x="1707" y="172"/>
                </a:lnTo>
                <a:lnTo>
                  <a:pt x="1707" y="167"/>
                </a:lnTo>
                <a:lnTo>
                  <a:pt x="1707" y="164"/>
                </a:lnTo>
                <a:lnTo>
                  <a:pt x="1718" y="164"/>
                </a:lnTo>
                <a:lnTo>
                  <a:pt x="1730" y="164"/>
                </a:lnTo>
                <a:lnTo>
                  <a:pt x="1725" y="187"/>
                </a:lnTo>
                <a:lnTo>
                  <a:pt x="1722" y="209"/>
                </a:lnTo>
                <a:lnTo>
                  <a:pt x="1721" y="219"/>
                </a:lnTo>
                <a:lnTo>
                  <a:pt x="1722" y="231"/>
                </a:lnTo>
                <a:lnTo>
                  <a:pt x="1724" y="236"/>
                </a:lnTo>
                <a:lnTo>
                  <a:pt x="1725" y="241"/>
                </a:lnTo>
                <a:lnTo>
                  <a:pt x="1727" y="246"/>
                </a:lnTo>
                <a:lnTo>
                  <a:pt x="1730" y="252"/>
                </a:lnTo>
                <a:lnTo>
                  <a:pt x="1738" y="253"/>
                </a:lnTo>
                <a:lnTo>
                  <a:pt x="1745" y="255"/>
                </a:lnTo>
                <a:lnTo>
                  <a:pt x="1756" y="259"/>
                </a:lnTo>
                <a:lnTo>
                  <a:pt x="1775" y="268"/>
                </a:lnTo>
                <a:lnTo>
                  <a:pt x="1776" y="273"/>
                </a:lnTo>
                <a:lnTo>
                  <a:pt x="1778" y="277"/>
                </a:lnTo>
                <a:lnTo>
                  <a:pt x="1780" y="282"/>
                </a:lnTo>
                <a:lnTo>
                  <a:pt x="1783" y="285"/>
                </a:lnTo>
                <a:lnTo>
                  <a:pt x="1790" y="291"/>
                </a:lnTo>
                <a:lnTo>
                  <a:pt x="1797" y="296"/>
                </a:lnTo>
                <a:lnTo>
                  <a:pt x="1814" y="303"/>
                </a:lnTo>
                <a:lnTo>
                  <a:pt x="1832" y="310"/>
                </a:lnTo>
                <a:lnTo>
                  <a:pt x="1833" y="315"/>
                </a:lnTo>
                <a:lnTo>
                  <a:pt x="1834" y="320"/>
                </a:lnTo>
                <a:lnTo>
                  <a:pt x="1838" y="320"/>
                </a:lnTo>
                <a:lnTo>
                  <a:pt x="1842" y="320"/>
                </a:lnTo>
                <a:lnTo>
                  <a:pt x="1842" y="323"/>
                </a:lnTo>
                <a:lnTo>
                  <a:pt x="1842" y="328"/>
                </a:lnTo>
                <a:lnTo>
                  <a:pt x="1850" y="328"/>
                </a:lnTo>
                <a:lnTo>
                  <a:pt x="1858" y="328"/>
                </a:lnTo>
                <a:lnTo>
                  <a:pt x="1858" y="331"/>
                </a:lnTo>
                <a:lnTo>
                  <a:pt x="1858" y="336"/>
                </a:lnTo>
                <a:lnTo>
                  <a:pt x="1865" y="336"/>
                </a:lnTo>
                <a:lnTo>
                  <a:pt x="1874" y="336"/>
                </a:lnTo>
                <a:lnTo>
                  <a:pt x="1876" y="343"/>
                </a:lnTo>
                <a:lnTo>
                  <a:pt x="1878" y="352"/>
                </a:lnTo>
                <a:lnTo>
                  <a:pt x="1881" y="354"/>
                </a:lnTo>
                <a:lnTo>
                  <a:pt x="1886" y="355"/>
                </a:lnTo>
                <a:lnTo>
                  <a:pt x="1889" y="375"/>
                </a:lnTo>
                <a:lnTo>
                  <a:pt x="1893" y="393"/>
                </a:lnTo>
                <a:lnTo>
                  <a:pt x="1898" y="411"/>
                </a:lnTo>
                <a:lnTo>
                  <a:pt x="1903" y="431"/>
                </a:lnTo>
                <a:lnTo>
                  <a:pt x="1917" y="437"/>
                </a:lnTo>
                <a:lnTo>
                  <a:pt x="1932" y="443"/>
                </a:lnTo>
                <a:lnTo>
                  <a:pt x="1947" y="450"/>
                </a:lnTo>
                <a:lnTo>
                  <a:pt x="1963" y="457"/>
                </a:lnTo>
                <a:lnTo>
                  <a:pt x="1989" y="463"/>
                </a:lnTo>
                <a:lnTo>
                  <a:pt x="2004" y="468"/>
                </a:lnTo>
                <a:lnTo>
                  <a:pt x="2007" y="470"/>
                </a:lnTo>
                <a:lnTo>
                  <a:pt x="2010" y="472"/>
                </a:lnTo>
                <a:lnTo>
                  <a:pt x="2013" y="476"/>
                </a:lnTo>
                <a:lnTo>
                  <a:pt x="2015" y="479"/>
                </a:lnTo>
                <a:lnTo>
                  <a:pt x="2019" y="487"/>
                </a:lnTo>
                <a:lnTo>
                  <a:pt x="2022" y="498"/>
                </a:lnTo>
                <a:lnTo>
                  <a:pt x="2026" y="498"/>
                </a:lnTo>
                <a:lnTo>
                  <a:pt x="2029" y="498"/>
                </a:lnTo>
                <a:lnTo>
                  <a:pt x="2029" y="506"/>
                </a:lnTo>
                <a:lnTo>
                  <a:pt x="2029" y="513"/>
                </a:lnTo>
                <a:lnTo>
                  <a:pt x="2034" y="513"/>
                </a:lnTo>
                <a:lnTo>
                  <a:pt x="2039" y="513"/>
                </a:lnTo>
                <a:lnTo>
                  <a:pt x="2045" y="524"/>
                </a:lnTo>
                <a:lnTo>
                  <a:pt x="2050" y="535"/>
                </a:lnTo>
                <a:lnTo>
                  <a:pt x="2053" y="535"/>
                </a:lnTo>
                <a:lnTo>
                  <a:pt x="2058" y="535"/>
                </a:lnTo>
                <a:lnTo>
                  <a:pt x="2056" y="546"/>
                </a:lnTo>
                <a:lnTo>
                  <a:pt x="2054" y="559"/>
                </a:lnTo>
                <a:lnTo>
                  <a:pt x="2042" y="563"/>
                </a:lnTo>
                <a:lnTo>
                  <a:pt x="2029" y="567"/>
                </a:lnTo>
                <a:lnTo>
                  <a:pt x="2029" y="571"/>
                </a:lnTo>
                <a:lnTo>
                  <a:pt x="2029" y="574"/>
                </a:lnTo>
                <a:lnTo>
                  <a:pt x="2026" y="574"/>
                </a:lnTo>
                <a:lnTo>
                  <a:pt x="2022" y="574"/>
                </a:lnTo>
                <a:lnTo>
                  <a:pt x="2022" y="578"/>
                </a:lnTo>
                <a:lnTo>
                  <a:pt x="2022" y="582"/>
                </a:lnTo>
                <a:lnTo>
                  <a:pt x="2018" y="582"/>
                </a:lnTo>
                <a:lnTo>
                  <a:pt x="2014" y="582"/>
                </a:lnTo>
                <a:lnTo>
                  <a:pt x="2014" y="587"/>
                </a:lnTo>
                <a:lnTo>
                  <a:pt x="2014" y="591"/>
                </a:lnTo>
                <a:lnTo>
                  <a:pt x="2009" y="591"/>
                </a:lnTo>
                <a:lnTo>
                  <a:pt x="2005" y="591"/>
                </a:lnTo>
                <a:lnTo>
                  <a:pt x="2007" y="599"/>
                </a:lnTo>
                <a:lnTo>
                  <a:pt x="2010" y="606"/>
                </a:lnTo>
                <a:lnTo>
                  <a:pt x="2014" y="612"/>
                </a:lnTo>
                <a:lnTo>
                  <a:pt x="2017" y="619"/>
                </a:lnTo>
                <a:lnTo>
                  <a:pt x="2020" y="624"/>
                </a:lnTo>
                <a:lnTo>
                  <a:pt x="2022" y="631"/>
                </a:lnTo>
                <a:lnTo>
                  <a:pt x="2024" y="638"/>
                </a:lnTo>
                <a:lnTo>
                  <a:pt x="2024" y="648"/>
                </a:lnTo>
                <a:lnTo>
                  <a:pt x="2020" y="655"/>
                </a:lnTo>
                <a:lnTo>
                  <a:pt x="2017" y="662"/>
                </a:lnTo>
                <a:lnTo>
                  <a:pt x="2015" y="670"/>
                </a:lnTo>
                <a:lnTo>
                  <a:pt x="2014" y="678"/>
                </a:lnTo>
                <a:lnTo>
                  <a:pt x="2002" y="680"/>
                </a:lnTo>
                <a:lnTo>
                  <a:pt x="1991" y="682"/>
                </a:lnTo>
                <a:lnTo>
                  <a:pt x="1992" y="706"/>
                </a:lnTo>
                <a:lnTo>
                  <a:pt x="1993" y="719"/>
                </a:lnTo>
                <a:lnTo>
                  <a:pt x="1992" y="728"/>
                </a:lnTo>
                <a:lnTo>
                  <a:pt x="1990" y="734"/>
                </a:lnTo>
                <a:lnTo>
                  <a:pt x="1975" y="736"/>
                </a:lnTo>
                <a:lnTo>
                  <a:pt x="1963" y="738"/>
                </a:lnTo>
                <a:lnTo>
                  <a:pt x="1963" y="741"/>
                </a:lnTo>
                <a:lnTo>
                  <a:pt x="1963" y="746"/>
                </a:lnTo>
                <a:lnTo>
                  <a:pt x="1953" y="746"/>
                </a:lnTo>
                <a:lnTo>
                  <a:pt x="1945" y="746"/>
                </a:lnTo>
                <a:lnTo>
                  <a:pt x="1945" y="749"/>
                </a:lnTo>
                <a:lnTo>
                  <a:pt x="1945" y="754"/>
                </a:lnTo>
                <a:lnTo>
                  <a:pt x="1942" y="754"/>
                </a:lnTo>
                <a:lnTo>
                  <a:pt x="1939" y="754"/>
                </a:lnTo>
                <a:lnTo>
                  <a:pt x="1930" y="765"/>
                </a:lnTo>
                <a:lnTo>
                  <a:pt x="1923" y="772"/>
                </a:lnTo>
                <a:lnTo>
                  <a:pt x="1922" y="776"/>
                </a:lnTo>
                <a:lnTo>
                  <a:pt x="1921" y="782"/>
                </a:lnTo>
                <a:lnTo>
                  <a:pt x="1921" y="788"/>
                </a:lnTo>
                <a:lnTo>
                  <a:pt x="1921" y="795"/>
                </a:lnTo>
                <a:lnTo>
                  <a:pt x="1930" y="799"/>
                </a:lnTo>
                <a:lnTo>
                  <a:pt x="1939" y="804"/>
                </a:lnTo>
                <a:lnTo>
                  <a:pt x="1939" y="811"/>
                </a:lnTo>
                <a:lnTo>
                  <a:pt x="1939" y="817"/>
                </a:lnTo>
                <a:lnTo>
                  <a:pt x="1926" y="817"/>
                </a:lnTo>
                <a:lnTo>
                  <a:pt x="1916" y="817"/>
                </a:lnTo>
                <a:lnTo>
                  <a:pt x="1908" y="828"/>
                </a:lnTo>
                <a:lnTo>
                  <a:pt x="1902" y="840"/>
                </a:lnTo>
                <a:lnTo>
                  <a:pt x="1898" y="845"/>
                </a:lnTo>
                <a:lnTo>
                  <a:pt x="1896" y="851"/>
                </a:lnTo>
                <a:lnTo>
                  <a:pt x="1895" y="858"/>
                </a:lnTo>
                <a:lnTo>
                  <a:pt x="1894" y="866"/>
                </a:lnTo>
                <a:lnTo>
                  <a:pt x="1887" y="868"/>
                </a:lnTo>
                <a:lnTo>
                  <a:pt x="1880" y="870"/>
                </a:lnTo>
                <a:lnTo>
                  <a:pt x="1873" y="872"/>
                </a:lnTo>
                <a:lnTo>
                  <a:pt x="1866" y="875"/>
                </a:lnTo>
                <a:lnTo>
                  <a:pt x="1855" y="883"/>
                </a:lnTo>
                <a:lnTo>
                  <a:pt x="1845" y="893"/>
                </a:lnTo>
                <a:lnTo>
                  <a:pt x="1824" y="912"/>
                </a:lnTo>
                <a:lnTo>
                  <a:pt x="1801" y="931"/>
                </a:lnTo>
                <a:lnTo>
                  <a:pt x="1800" y="948"/>
                </a:lnTo>
                <a:lnTo>
                  <a:pt x="1799" y="964"/>
                </a:lnTo>
                <a:lnTo>
                  <a:pt x="1799" y="981"/>
                </a:lnTo>
                <a:lnTo>
                  <a:pt x="1799" y="997"/>
                </a:lnTo>
                <a:lnTo>
                  <a:pt x="1810" y="1000"/>
                </a:lnTo>
                <a:lnTo>
                  <a:pt x="1823" y="1005"/>
                </a:lnTo>
                <a:lnTo>
                  <a:pt x="1820" y="1018"/>
                </a:lnTo>
                <a:lnTo>
                  <a:pt x="1819" y="1030"/>
                </a:lnTo>
                <a:lnTo>
                  <a:pt x="1818" y="1050"/>
                </a:lnTo>
                <a:lnTo>
                  <a:pt x="1818" y="1085"/>
                </a:lnTo>
                <a:lnTo>
                  <a:pt x="1812" y="1081"/>
                </a:lnTo>
                <a:lnTo>
                  <a:pt x="1807" y="1079"/>
                </a:lnTo>
                <a:lnTo>
                  <a:pt x="1802" y="1077"/>
                </a:lnTo>
                <a:lnTo>
                  <a:pt x="1798" y="1075"/>
                </a:lnTo>
                <a:lnTo>
                  <a:pt x="1788" y="1074"/>
                </a:lnTo>
                <a:lnTo>
                  <a:pt x="1775" y="1072"/>
                </a:lnTo>
                <a:lnTo>
                  <a:pt x="1773" y="1068"/>
                </a:lnTo>
                <a:lnTo>
                  <a:pt x="1770" y="1064"/>
                </a:lnTo>
                <a:lnTo>
                  <a:pt x="1767" y="1060"/>
                </a:lnTo>
                <a:lnTo>
                  <a:pt x="1764" y="1055"/>
                </a:lnTo>
                <a:lnTo>
                  <a:pt x="1760" y="1052"/>
                </a:lnTo>
                <a:lnTo>
                  <a:pt x="1754" y="1050"/>
                </a:lnTo>
                <a:lnTo>
                  <a:pt x="1750" y="1048"/>
                </a:lnTo>
                <a:lnTo>
                  <a:pt x="1745" y="1046"/>
                </a:lnTo>
                <a:lnTo>
                  <a:pt x="1740" y="1045"/>
                </a:lnTo>
                <a:lnTo>
                  <a:pt x="1735" y="1045"/>
                </a:lnTo>
                <a:lnTo>
                  <a:pt x="1729" y="1045"/>
                </a:lnTo>
                <a:lnTo>
                  <a:pt x="1724" y="1045"/>
                </a:lnTo>
                <a:lnTo>
                  <a:pt x="1719" y="1047"/>
                </a:lnTo>
                <a:lnTo>
                  <a:pt x="1714" y="1049"/>
                </a:lnTo>
                <a:lnTo>
                  <a:pt x="1710" y="1052"/>
                </a:lnTo>
                <a:lnTo>
                  <a:pt x="1706" y="1055"/>
                </a:lnTo>
                <a:lnTo>
                  <a:pt x="1711" y="1088"/>
                </a:lnTo>
                <a:lnTo>
                  <a:pt x="1713" y="1110"/>
                </a:lnTo>
                <a:lnTo>
                  <a:pt x="1714" y="1135"/>
                </a:lnTo>
                <a:lnTo>
                  <a:pt x="1715" y="1173"/>
                </a:lnTo>
                <a:lnTo>
                  <a:pt x="1702" y="1180"/>
                </a:lnTo>
                <a:lnTo>
                  <a:pt x="1686" y="1192"/>
                </a:lnTo>
                <a:lnTo>
                  <a:pt x="1677" y="1199"/>
                </a:lnTo>
                <a:lnTo>
                  <a:pt x="1666" y="1206"/>
                </a:lnTo>
                <a:lnTo>
                  <a:pt x="1656" y="1213"/>
                </a:lnTo>
                <a:lnTo>
                  <a:pt x="1643" y="1219"/>
                </a:lnTo>
                <a:lnTo>
                  <a:pt x="1643" y="1223"/>
                </a:lnTo>
                <a:lnTo>
                  <a:pt x="1643" y="1228"/>
                </a:lnTo>
                <a:lnTo>
                  <a:pt x="1639" y="1228"/>
                </a:lnTo>
                <a:lnTo>
                  <a:pt x="1635" y="1228"/>
                </a:lnTo>
                <a:lnTo>
                  <a:pt x="1635" y="1232"/>
                </a:lnTo>
                <a:lnTo>
                  <a:pt x="1635" y="1236"/>
                </a:lnTo>
                <a:lnTo>
                  <a:pt x="1627" y="1236"/>
                </a:lnTo>
                <a:lnTo>
                  <a:pt x="1620" y="1236"/>
                </a:lnTo>
                <a:lnTo>
                  <a:pt x="1620" y="1240"/>
                </a:lnTo>
                <a:lnTo>
                  <a:pt x="1620" y="1243"/>
                </a:lnTo>
                <a:lnTo>
                  <a:pt x="1599" y="1241"/>
                </a:lnTo>
                <a:lnTo>
                  <a:pt x="1579" y="1240"/>
                </a:lnTo>
                <a:lnTo>
                  <a:pt x="1559" y="1238"/>
                </a:lnTo>
                <a:lnTo>
                  <a:pt x="1540" y="1236"/>
                </a:lnTo>
                <a:lnTo>
                  <a:pt x="1540" y="1247"/>
                </a:lnTo>
                <a:lnTo>
                  <a:pt x="1540" y="1260"/>
                </a:lnTo>
                <a:lnTo>
                  <a:pt x="1540" y="1271"/>
                </a:lnTo>
                <a:lnTo>
                  <a:pt x="1540" y="1284"/>
                </a:lnTo>
                <a:lnTo>
                  <a:pt x="1548" y="1287"/>
                </a:lnTo>
                <a:lnTo>
                  <a:pt x="1557" y="1290"/>
                </a:lnTo>
                <a:lnTo>
                  <a:pt x="1556" y="1313"/>
                </a:lnTo>
                <a:lnTo>
                  <a:pt x="1553" y="1335"/>
                </a:lnTo>
                <a:lnTo>
                  <a:pt x="1550" y="1359"/>
                </a:lnTo>
                <a:lnTo>
                  <a:pt x="1548" y="1383"/>
                </a:lnTo>
                <a:lnTo>
                  <a:pt x="1541" y="1386"/>
                </a:lnTo>
                <a:lnTo>
                  <a:pt x="1533" y="1390"/>
                </a:lnTo>
                <a:lnTo>
                  <a:pt x="1532" y="1394"/>
                </a:lnTo>
                <a:lnTo>
                  <a:pt x="1532" y="1399"/>
                </a:lnTo>
                <a:lnTo>
                  <a:pt x="1524" y="1399"/>
                </a:lnTo>
                <a:lnTo>
                  <a:pt x="1517" y="1401"/>
                </a:lnTo>
                <a:lnTo>
                  <a:pt x="1510" y="1403"/>
                </a:lnTo>
                <a:lnTo>
                  <a:pt x="1501" y="1406"/>
                </a:lnTo>
                <a:lnTo>
                  <a:pt x="1487" y="1412"/>
                </a:lnTo>
                <a:lnTo>
                  <a:pt x="1470" y="1417"/>
                </a:lnTo>
                <a:lnTo>
                  <a:pt x="1462" y="1429"/>
                </a:lnTo>
                <a:lnTo>
                  <a:pt x="1453" y="1444"/>
                </a:lnTo>
                <a:lnTo>
                  <a:pt x="1441" y="1463"/>
                </a:lnTo>
                <a:lnTo>
                  <a:pt x="1429" y="1484"/>
                </a:lnTo>
                <a:lnTo>
                  <a:pt x="1418" y="1482"/>
                </a:lnTo>
                <a:lnTo>
                  <a:pt x="1399" y="1479"/>
                </a:lnTo>
                <a:lnTo>
                  <a:pt x="1373" y="1474"/>
                </a:lnTo>
                <a:lnTo>
                  <a:pt x="1343" y="1471"/>
                </a:lnTo>
                <a:lnTo>
                  <a:pt x="1328" y="1470"/>
                </a:lnTo>
                <a:lnTo>
                  <a:pt x="1314" y="1470"/>
                </a:lnTo>
                <a:lnTo>
                  <a:pt x="1301" y="1471"/>
                </a:lnTo>
                <a:lnTo>
                  <a:pt x="1289" y="1472"/>
                </a:lnTo>
                <a:lnTo>
                  <a:pt x="1284" y="1474"/>
                </a:lnTo>
                <a:lnTo>
                  <a:pt x="1279" y="1475"/>
                </a:lnTo>
                <a:lnTo>
                  <a:pt x="1275" y="1478"/>
                </a:lnTo>
                <a:lnTo>
                  <a:pt x="1271" y="1481"/>
                </a:lnTo>
                <a:lnTo>
                  <a:pt x="1269" y="1483"/>
                </a:lnTo>
                <a:lnTo>
                  <a:pt x="1267" y="1486"/>
                </a:lnTo>
                <a:lnTo>
                  <a:pt x="1265" y="1490"/>
                </a:lnTo>
                <a:lnTo>
                  <a:pt x="1265" y="1494"/>
                </a:lnTo>
                <a:lnTo>
                  <a:pt x="1261" y="1494"/>
                </a:lnTo>
                <a:lnTo>
                  <a:pt x="1258" y="1494"/>
                </a:lnTo>
                <a:lnTo>
                  <a:pt x="1258" y="1498"/>
                </a:lnTo>
                <a:lnTo>
                  <a:pt x="1258" y="1502"/>
                </a:lnTo>
                <a:lnTo>
                  <a:pt x="1248" y="1502"/>
                </a:lnTo>
                <a:lnTo>
                  <a:pt x="1241" y="1502"/>
                </a:lnTo>
                <a:close/>
              </a:path>
            </a:pathLst>
          </a:custGeom>
          <a:solidFill>
            <a:srgbClr val="62E13F"/>
          </a:solidFill>
          <a:ln w="12700" cap="flat" cmpd="sng" algn="ctr">
            <a:solidFill>
              <a:srgbClr val="808080">
                <a:lumMod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>
            <a:glow rad="38100">
              <a:schemeClr val="accent1">
                <a:lumMod val="100000"/>
              </a:schemeClr>
            </a:glow>
          </a:effectLst>
          <a:scene3d>
            <a:camera prst="orthographicFront"/>
            <a:lightRig rig="threePt" dir="t"/>
          </a:scene3d>
          <a:sp3d>
            <a:bevelT w="0" h="0"/>
          </a:sp3d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6" name="Freeform 293">
            <a:extLst>
              <a:ext uri="{FF2B5EF4-FFF2-40B4-BE49-F238E27FC236}">
                <a16:creationId xmlns:a16="http://schemas.microsoft.com/office/drawing/2014/main" id="{AEEB6967-F401-4837-95D0-8B5BF218BB80}"/>
              </a:ext>
            </a:extLst>
          </p:cNvPr>
          <p:cNvSpPr>
            <a:spLocks/>
          </p:cNvSpPr>
          <p:nvPr/>
        </p:nvSpPr>
        <p:spPr bwMode="auto">
          <a:xfrm>
            <a:off x="6812521" y="2971366"/>
            <a:ext cx="908083" cy="1296296"/>
          </a:xfrm>
          <a:custGeom>
            <a:avLst/>
            <a:gdLst>
              <a:gd name="T0" fmla="*/ 2147483646 w 2228"/>
              <a:gd name="T1" fmla="*/ 2147483646 h 3210"/>
              <a:gd name="T2" fmla="*/ 2147483646 w 2228"/>
              <a:gd name="T3" fmla="*/ 2147483646 h 3210"/>
              <a:gd name="T4" fmla="*/ 2147483646 w 2228"/>
              <a:gd name="T5" fmla="*/ 2147483646 h 3210"/>
              <a:gd name="T6" fmla="*/ 2147483646 w 2228"/>
              <a:gd name="T7" fmla="*/ 2147483646 h 3210"/>
              <a:gd name="T8" fmla="*/ 2147483646 w 2228"/>
              <a:gd name="T9" fmla="*/ 2147483646 h 3210"/>
              <a:gd name="T10" fmla="*/ 2147483646 w 2228"/>
              <a:gd name="T11" fmla="*/ 2147483646 h 3210"/>
              <a:gd name="T12" fmla="*/ 2147483646 w 2228"/>
              <a:gd name="T13" fmla="*/ 2147483646 h 3210"/>
              <a:gd name="T14" fmla="*/ 2147483646 w 2228"/>
              <a:gd name="T15" fmla="*/ 2147483646 h 3210"/>
              <a:gd name="T16" fmla="*/ 2147483646 w 2228"/>
              <a:gd name="T17" fmla="*/ 2147483646 h 3210"/>
              <a:gd name="T18" fmla="*/ 2147483646 w 2228"/>
              <a:gd name="T19" fmla="*/ 2147483646 h 3210"/>
              <a:gd name="T20" fmla="*/ 2147483646 w 2228"/>
              <a:gd name="T21" fmla="*/ 2147483646 h 3210"/>
              <a:gd name="T22" fmla="*/ 2147483646 w 2228"/>
              <a:gd name="T23" fmla="*/ 2147483646 h 3210"/>
              <a:gd name="T24" fmla="*/ 2147483646 w 2228"/>
              <a:gd name="T25" fmla="*/ 2147483646 h 3210"/>
              <a:gd name="T26" fmla="*/ 2147483646 w 2228"/>
              <a:gd name="T27" fmla="*/ 2147483646 h 3210"/>
              <a:gd name="T28" fmla="*/ 2147483646 w 2228"/>
              <a:gd name="T29" fmla="*/ 2147483646 h 3210"/>
              <a:gd name="T30" fmla="*/ 2147483646 w 2228"/>
              <a:gd name="T31" fmla="*/ 2147483646 h 3210"/>
              <a:gd name="T32" fmla="*/ 2147483646 w 2228"/>
              <a:gd name="T33" fmla="*/ 0 h 3210"/>
              <a:gd name="T34" fmla="*/ 2147483646 w 2228"/>
              <a:gd name="T35" fmla="*/ 2147483646 h 3210"/>
              <a:gd name="T36" fmla="*/ 2147483646 w 2228"/>
              <a:gd name="T37" fmla="*/ 2147483646 h 3210"/>
              <a:gd name="T38" fmla="*/ 2147483646 w 2228"/>
              <a:gd name="T39" fmla="*/ 2147483646 h 3210"/>
              <a:gd name="T40" fmla="*/ 2147483646 w 2228"/>
              <a:gd name="T41" fmla="*/ 2147483646 h 3210"/>
              <a:gd name="T42" fmla="*/ 2147483646 w 2228"/>
              <a:gd name="T43" fmla="*/ 2147483646 h 3210"/>
              <a:gd name="T44" fmla="*/ 2147483646 w 2228"/>
              <a:gd name="T45" fmla="*/ 2147483646 h 3210"/>
              <a:gd name="T46" fmla="*/ 2147483646 w 2228"/>
              <a:gd name="T47" fmla="*/ 2147483646 h 3210"/>
              <a:gd name="T48" fmla="*/ 2147483646 w 2228"/>
              <a:gd name="T49" fmla="*/ 2147483646 h 3210"/>
              <a:gd name="T50" fmla="*/ 2147483646 w 2228"/>
              <a:gd name="T51" fmla="*/ 2147483646 h 3210"/>
              <a:gd name="T52" fmla="*/ 2147483646 w 2228"/>
              <a:gd name="T53" fmla="*/ 2147483646 h 3210"/>
              <a:gd name="T54" fmla="*/ 2147483646 w 2228"/>
              <a:gd name="T55" fmla="*/ 2147483646 h 3210"/>
              <a:gd name="T56" fmla="*/ 2147483646 w 2228"/>
              <a:gd name="T57" fmla="*/ 2147483646 h 3210"/>
              <a:gd name="T58" fmla="*/ 2147483646 w 2228"/>
              <a:gd name="T59" fmla="*/ 2147483646 h 3210"/>
              <a:gd name="T60" fmla="*/ 2147483646 w 2228"/>
              <a:gd name="T61" fmla="*/ 2147483646 h 3210"/>
              <a:gd name="T62" fmla="*/ 2147483646 w 2228"/>
              <a:gd name="T63" fmla="*/ 2147483646 h 3210"/>
              <a:gd name="T64" fmla="*/ 2147483646 w 2228"/>
              <a:gd name="T65" fmla="*/ 2147483646 h 3210"/>
              <a:gd name="T66" fmla="*/ 2147483646 w 2228"/>
              <a:gd name="T67" fmla="*/ 2147483646 h 3210"/>
              <a:gd name="T68" fmla="*/ 2147483646 w 2228"/>
              <a:gd name="T69" fmla="*/ 2147483646 h 3210"/>
              <a:gd name="T70" fmla="*/ 2147483646 w 2228"/>
              <a:gd name="T71" fmla="*/ 2147483646 h 3210"/>
              <a:gd name="T72" fmla="*/ 2147483646 w 2228"/>
              <a:gd name="T73" fmla="*/ 2147483646 h 3210"/>
              <a:gd name="T74" fmla="*/ 2147483646 w 2228"/>
              <a:gd name="T75" fmla="*/ 2147483646 h 3210"/>
              <a:gd name="T76" fmla="*/ 2147483646 w 2228"/>
              <a:gd name="T77" fmla="*/ 2147483646 h 3210"/>
              <a:gd name="T78" fmla="*/ 2147483646 w 2228"/>
              <a:gd name="T79" fmla="*/ 2147483646 h 3210"/>
              <a:gd name="T80" fmla="*/ 2147483646 w 2228"/>
              <a:gd name="T81" fmla="*/ 2147483646 h 3210"/>
              <a:gd name="T82" fmla="*/ 2147483646 w 2228"/>
              <a:gd name="T83" fmla="*/ 2147483646 h 3210"/>
              <a:gd name="T84" fmla="*/ 2147483646 w 2228"/>
              <a:gd name="T85" fmla="*/ 2147483646 h 3210"/>
              <a:gd name="T86" fmla="*/ 2147483646 w 2228"/>
              <a:gd name="T87" fmla="*/ 2147483646 h 3210"/>
              <a:gd name="T88" fmla="*/ 2147483646 w 2228"/>
              <a:gd name="T89" fmla="*/ 2147483646 h 3210"/>
              <a:gd name="T90" fmla="*/ 2147483646 w 2228"/>
              <a:gd name="T91" fmla="*/ 2147483646 h 3210"/>
              <a:gd name="T92" fmla="*/ 2147483646 w 2228"/>
              <a:gd name="T93" fmla="*/ 2147483646 h 3210"/>
              <a:gd name="T94" fmla="*/ 2147483646 w 2228"/>
              <a:gd name="T95" fmla="*/ 2147483646 h 3210"/>
              <a:gd name="T96" fmla="*/ 2147483646 w 2228"/>
              <a:gd name="T97" fmla="*/ 2147483646 h 3210"/>
              <a:gd name="T98" fmla="*/ 2147483646 w 2228"/>
              <a:gd name="T99" fmla="*/ 2147483646 h 3210"/>
              <a:gd name="T100" fmla="*/ 2147483646 w 2228"/>
              <a:gd name="T101" fmla="*/ 2147483646 h 3210"/>
              <a:gd name="T102" fmla="*/ 2147483646 w 2228"/>
              <a:gd name="T103" fmla="*/ 2147483646 h 3210"/>
              <a:gd name="T104" fmla="*/ 2147483646 w 2228"/>
              <a:gd name="T105" fmla="*/ 2147483646 h 3210"/>
              <a:gd name="T106" fmla="*/ 2147483646 w 2228"/>
              <a:gd name="T107" fmla="*/ 2147483646 h 3210"/>
              <a:gd name="T108" fmla="*/ 2147483646 w 2228"/>
              <a:gd name="T109" fmla="*/ 2147483646 h 3210"/>
              <a:gd name="T110" fmla="*/ 2147483646 w 2228"/>
              <a:gd name="T111" fmla="*/ 2147483646 h 3210"/>
              <a:gd name="T112" fmla="*/ 2147483646 w 2228"/>
              <a:gd name="T113" fmla="*/ 2147483646 h 3210"/>
              <a:gd name="T114" fmla="*/ 2147483646 w 2228"/>
              <a:gd name="T115" fmla="*/ 2147483646 h 3210"/>
              <a:gd name="T116" fmla="*/ 2147483646 w 2228"/>
              <a:gd name="T117" fmla="*/ 2147483646 h 3210"/>
              <a:gd name="T118" fmla="*/ 2147483646 w 2228"/>
              <a:gd name="T119" fmla="*/ 2147483646 h 3210"/>
              <a:gd name="T120" fmla="*/ 2147483646 w 2228"/>
              <a:gd name="T121" fmla="*/ 2147483646 h 3210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2228"/>
              <a:gd name="T184" fmla="*/ 0 h 3210"/>
              <a:gd name="T185" fmla="*/ 2228 w 2228"/>
              <a:gd name="T186" fmla="*/ 3210 h 3210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2228" h="3210">
                <a:moveTo>
                  <a:pt x="906" y="1635"/>
                </a:moveTo>
                <a:lnTo>
                  <a:pt x="908" y="1625"/>
                </a:lnTo>
                <a:lnTo>
                  <a:pt x="909" y="1615"/>
                </a:lnTo>
                <a:lnTo>
                  <a:pt x="912" y="1606"/>
                </a:lnTo>
                <a:lnTo>
                  <a:pt x="914" y="1597"/>
                </a:lnTo>
                <a:lnTo>
                  <a:pt x="916" y="1581"/>
                </a:lnTo>
                <a:lnTo>
                  <a:pt x="918" y="1569"/>
                </a:lnTo>
                <a:lnTo>
                  <a:pt x="918" y="1558"/>
                </a:lnTo>
                <a:lnTo>
                  <a:pt x="917" y="1550"/>
                </a:lnTo>
                <a:lnTo>
                  <a:pt x="916" y="1546"/>
                </a:lnTo>
                <a:lnTo>
                  <a:pt x="914" y="1542"/>
                </a:lnTo>
                <a:lnTo>
                  <a:pt x="911" y="1537"/>
                </a:lnTo>
                <a:lnTo>
                  <a:pt x="907" y="1533"/>
                </a:lnTo>
                <a:lnTo>
                  <a:pt x="896" y="1525"/>
                </a:lnTo>
                <a:lnTo>
                  <a:pt x="882" y="1516"/>
                </a:lnTo>
                <a:lnTo>
                  <a:pt x="880" y="1503"/>
                </a:lnTo>
                <a:lnTo>
                  <a:pt x="880" y="1492"/>
                </a:lnTo>
                <a:lnTo>
                  <a:pt x="880" y="1487"/>
                </a:lnTo>
                <a:lnTo>
                  <a:pt x="879" y="1480"/>
                </a:lnTo>
                <a:lnTo>
                  <a:pt x="878" y="1474"/>
                </a:lnTo>
                <a:lnTo>
                  <a:pt x="876" y="1468"/>
                </a:lnTo>
                <a:lnTo>
                  <a:pt x="890" y="1468"/>
                </a:lnTo>
                <a:lnTo>
                  <a:pt x="906" y="1468"/>
                </a:lnTo>
                <a:lnTo>
                  <a:pt x="910" y="1452"/>
                </a:lnTo>
                <a:lnTo>
                  <a:pt x="912" y="1438"/>
                </a:lnTo>
                <a:lnTo>
                  <a:pt x="912" y="1432"/>
                </a:lnTo>
                <a:lnTo>
                  <a:pt x="911" y="1425"/>
                </a:lnTo>
                <a:lnTo>
                  <a:pt x="910" y="1419"/>
                </a:lnTo>
                <a:lnTo>
                  <a:pt x="909" y="1414"/>
                </a:lnTo>
                <a:lnTo>
                  <a:pt x="904" y="1403"/>
                </a:lnTo>
                <a:lnTo>
                  <a:pt x="897" y="1392"/>
                </a:lnTo>
                <a:lnTo>
                  <a:pt x="888" y="1382"/>
                </a:lnTo>
                <a:lnTo>
                  <a:pt x="878" y="1373"/>
                </a:lnTo>
                <a:lnTo>
                  <a:pt x="879" y="1361"/>
                </a:lnTo>
                <a:lnTo>
                  <a:pt x="880" y="1351"/>
                </a:lnTo>
                <a:lnTo>
                  <a:pt x="881" y="1340"/>
                </a:lnTo>
                <a:lnTo>
                  <a:pt x="883" y="1330"/>
                </a:lnTo>
                <a:lnTo>
                  <a:pt x="894" y="1327"/>
                </a:lnTo>
                <a:lnTo>
                  <a:pt x="905" y="1323"/>
                </a:lnTo>
                <a:lnTo>
                  <a:pt x="912" y="1319"/>
                </a:lnTo>
                <a:lnTo>
                  <a:pt x="918" y="1314"/>
                </a:lnTo>
                <a:lnTo>
                  <a:pt x="922" y="1310"/>
                </a:lnTo>
                <a:lnTo>
                  <a:pt x="925" y="1306"/>
                </a:lnTo>
                <a:lnTo>
                  <a:pt x="926" y="1302"/>
                </a:lnTo>
                <a:lnTo>
                  <a:pt x="927" y="1297"/>
                </a:lnTo>
                <a:lnTo>
                  <a:pt x="925" y="1284"/>
                </a:lnTo>
                <a:lnTo>
                  <a:pt x="920" y="1270"/>
                </a:lnTo>
                <a:lnTo>
                  <a:pt x="914" y="1252"/>
                </a:lnTo>
                <a:lnTo>
                  <a:pt x="908" y="1232"/>
                </a:lnTo>
                <a:lnTo>
                  <a:pt x="898" y="1229"/>
                </a:lnTo>
                <a:lnTo>
                  <a:pt x="888" y="1227"/>
                </a:lnTo>
                <a:lnTo>
                  <a:pt x="879" y="1226"/>
                </a:lnTo>
                <a:lnTo>
                  <a:pt x="869" y="1225"/>
                </a:lnTo>
                <a:lnTo>
                  <a:pt x="871" y="1218"/>
                </a:lnTo>
                <a:lnTo>
                  <a:pt x="875" y="1212"/>
                </a:lnTo>
                <a:lnTo>
                  <a:pt x="886" y="1210"/>
                </a:lnTo>
                <a:lnTo>
                  <a:pt x="898" y="1209"/>
                </a:lnTo>
                <a:lnTo>
                  <a:pt x="899" y="1197"/>
                </a:lnTo>
                <a:lnTo>
                  <a:pt x="900" y="1188"/>
                </a:lnTo>
                <a:lnTo>
                  <a:pt x="911" y="1189"/>
                </a:lnTo>
                <a:lnTo>
                  <a:pt x="921" y="1190"/>
                </a:lnTo>
                <a:lnTo>
                  <a:pt x="932" y="1191"/>
                </a:lnTo>
                <a:lnTo>
                  <a:pt x="943" y="1193"/>
                </a:lnTo>
                <a:lnTo>
                  <a:pt x="940" y="1186"/>
                </a:lnTo>
                <a:lnTo>
                  <a:pt x="938" y="1180"/>
                </a:lnTo>
                <a:lnTo>
                  <a:pt x="935" y="1173"/>
                </a:lnTo>
                <a:lnTo>
                  <a:pt x="931" y="1168"/>
                </a:lnTo>
                <a:lnTo>
                  <a:pt x="926" y="1164"/>
                </a:lnTo>
                <a:lnTo>
                  <a:pt x="922" y="1160"/>
                </a:lnTo>
                <a:lnTo>
                  <a:pt x="918" y="1157"/>
                </a:lnTo>
                <a:lnTo>
                  <a:pt x="913" y="1154"/>
                </a:lnTo>
                <a:lnTo>
                  <a:pt x="902" y="1149"/>
                </a:lnTo>
                <a:lnTo>
                  <a:pt x="889" y="1146"/>
                </a:lnTo>
                <a:lnTo>
                  <a:pt x="876" y="1144"/>
                </a:lnTo>
                <a:lnTo>
                  <a:pt x="861" y="1144"/>
                </a:lnTo>
                <a:lnTo>
                  <a:pt x="853" y="1134"/>
                </a:lnTo>
                <a:lnTo>
                  <a:pt x="847" y="1127"/>
                </a:lnTo>
                <a:lnTo>
                  <a:pt x="841" y="1119"/>
                </a:lnTo>
                <a:lnTo>
                  <a:pt x="838" y="1112"/>
                </a:lnTo>
                <a:lnTo>
                  <a:pt x="835" y="1105"/>
                </a:lnTo>
                <a:lnTo>
                  <a:pt x="832" y="1097"/>
                </a:lnTo>
                <a:lnTo>
                  <a:pt x="830" y="1086"/>
                </a:lnTo>
                <a:lnTo>
                  <a:pt x="828" y="1075"/>
                </a:lnTo>
                <a:lnTo>
                  <a:pt x="840" y="1063"/>
                </a:lnTo>
                <a:lnTo>
                  <a:pt x="850" y="1055"/>
                </a:lnTo>
                <a:lnTo>
                  <a:pt x="854" y="1050"/>
                </a:lnTo>
                <a:lnTo>
                  <a:pt x="857" y="1044"/>
                </a:lnTo>
                <a:lnTo>
                  <a:pt x="860" y="1035"/>
                </a:lnTo>
                <a:lnTo>
                  <a:pt x="861" y="1025"/>
                </a:lnTo>
                <a:lnTo>
                  <a:pt x="858" y="1022"/>
                </a:lnTo>
                <a:lnTo>
                  <a:pt x="856" y="1020"/>
                </a:lnTo>
                <a:lnTo>
                  <a:pt x="861" y="1016"/>
                </a:lnTo>
                <a:lnTo>
                  <a:pt x="866" y="1013"/>
                </a:lnTo>
                <a:lnTo>
                  <a:pt x="866" y="1001"/>
                </a:lnTo>
                <a:lnTo>
                  <a:pt x="865" y="994"/>
                </a:lnTo>
                <a:lnTo>
                  <a:pt x="863" y="986"/>
                </a:lnTo>
                <a:lnTo>
                  <a:pt x="860" y="972"/>
                </a:lnTo>
                <a:lnTo>
                  <a:pt x="850" y="968"/>
                </a:lnTo>
                <a:lnTo>
                  <a:pt x="841" y="964"/>
                </a:lnTo>
                <a:lnTo>
                  <a:pt x="835" y="960"/>
                </a:lnTo>
                <a:lnTo>
                  <a:pt x="830" y="955"/>
                </a:lnTo>
                <a:lnTo>
                  <a:pt x="827" y="948"/>
                </a:lnTo>
                <a:lnTo>
                  <a:pt x="825" y="941"/>
                </a:lnTo>
                <a:lnTo>
                  <a:pt x="823" y="932"/>
                </a:lnTo>
                <a:lnTo>
                  <a:pt x="822" y="920"/>
                </a:lnTo>
                <a:lnTo>
                  <a:pt x="812" y="919"/>
                </a:lnTo>
                <a:lnTo>
                  <a:pt x="803" y="918"/>
                </a:lnTo>
                <a:lnTo>
                  <a:pt x="804" y="905"/>
                </a:lnTo>
                <a:lnTo>
                  <a:pt x="804" y="892"/>
                </a:lnTo>
                <a:lnTo>
                  <a:pt x="804" y="886"/>
                </a:lnTo>
                <a:lnTo>
                  <a:pt x="803" y="880"/>
                </a:lnTo>
                <a:lnTo>
                  <a:pt x="802" y="874"/>
                </a:lnTo>
                <a:lnTo>
                  <a:pt x="801" y="867"/>
                </a:lnTo>
                <a:lnTo>
                  <a:pt x="789" y="868"/>
                </a:lnTo>
                <a:lnTo>
                  <a:pt x="778" y="872"/>
                </a:lnTo>
                <a:lnTo>
                  <a:pt x="768" y="876"/>
                </a:lnTo>
                <a:lnTo>
                  <a:pt x="758" y="880"/>
                </a:lnTo>
                <a:lnTo>
                  <a:pt x="749" y="884"/>
                </a:lnTo>
                <a:lnTo>
                  <a:pt x="740" y="887"/>
                </a:lnTo>
                <a:lnTo>
                  <a:pt x="735" y="888"/>
                </a:lnTo>
                <a:lnTo>
                  <a:pt x="729" y="889"/>
                </a:lnTo>
                <a:lnTo>
                  <a:pt x="724" y="889"/>
                </a:lnTo>
                <a:lnTo>
                  <a:pt x="719" y="888"/>
                </a:lnTo>
                <a:lnTo>
                  <a:pt x="720" y="872"/>
                </a:lnTo>
                <a:lnTo>
                  <a:pt x="723" y="855"/>
                </a:lnTo>
                <a:lnTo>
                  <a:pt x="726" y="838"/>
                </a:lnTo>
                <a:lnTo>
                  <a:pt x="730" y="823"/>
                </a:lnTo>
                <a:lnTo>
                  <a:pt x="735" y="806"/>
                </a:lnTo>
                <a:lnTo>
                  <a:pt x="739" y="790"/>
                </a:lnTo>
                <a:lnTo>
                  <a:pt x="742" y="773"/>
                </a:lnTo>
                <a:lnTo>
                  <a:pt x="743" y="756"/>
                </a:lnTo>
                <a:lnTo>
                  <a:pt x="748" y="754"/>
                </a:lnTo>
                <a:lnTo>
                  <a:pt x="753" y="751"/>
                </a:lnTo>
                <a:lnTo>
                  <a:pt x="757" y="746"/>
                </a:lnTo>
                <a:lnTo>
                  <a:pt x="762" y="742"/>
                </a:lnTo>
                <a:lnTo>
                  <a:pt x="765" y="736"/>
                </a:lnTo>
                <a:lnTo>
                  <a:pt x="767" y="731"/>
                </a:lnTo>
                <a:lnTo>
                  <a:pt x="769" y="724"/>
                </a:lnTo>
                <a:lnTo>
                  <a:pt x="771" y="718"/>
                </a:lnTo>
                <a:lnTo>
                  <a:pt x="771" y="712"/>
                </a:lnTo>
                <a:lnTo>
                  <a:pt x="771" y="706"/>
                </a:lnTo>
                <a:lnTo>
                  <a:pt x="770" y="699"/>
                </a:lnTo>
                <a:lnTo>
                  <a:pt x="769" y="694"/>
                </a:lnTo>
                <a:lnTo>
                  <a:pt x="766" y="689"/>
                </a:lnTo>
                <a:lnTo>
                  <a:pt x="762" y="685"/>
                </a:lnTo>
                <a:lnTo>
                  <a:pt x="757" y="682"/>
                </a:lnTo>
                <a:lnTo>
                  <a:pt x="751" y="679"/>
                </a:lnTo>
                <a:lnTo>
                  <a:pt x="756" y="672"/>
                </a:lnTo>
                <a:lnTo>
                  <a:pt x="759" y="666"/>
                </a:lnTo>
                <a:lnTo>
                  <a:pt x="762" y="661"/>
                </a:lnTo>
                <a:lnTo>
                  <a:pt x="765" y="652"/>
                </a:lnTo>
                <a:lnTo>
                  <a:pt x="759" y="650"/>
                </a:lnTo>
                <a:lnTo>
                  <a:pt x="756" y="648"/>
                </a:lnTo>
                <a:lnTo>
                  <a:pt x="756" y="642"/>
                </a:lnTo>
                <a:lnTo>
                  <a:pt x="756" y="638"/>
                </a:lnTo>
                <a:lnTo>
                  <a:pt x="742" y="623"/>
                </a:lnTo>
                <a:lnTo>
                  <a:pt x="727" y="606"/>
                </a:lnTo>
                <a:lnTo>
                  <a:pt x="719" y="599"/>
                </a:lnTo>
                <a:lnTo>
                  <a:pt x="711" y="593"/>
                </a:lnTo>
                <a:lnTo>
                  <a:pt x="706" y="590"/>
                </a:lnTo>
                <a:lnTo>
                  <a:pt x="700" y="588"/>
                </a:lnTo>
                <a:lnTo>
                  <a:pt x="696" y="586"/>
                </a:lnTo>
                <a:lnTo>
                  <a:pt x="691" y="586"/>
                </a:lnTo>
                <a:lnTo>
                  <a:pt x="666" y="602"/>
                </a:lnTo>
                <a:lnTo>
                  <a:pt x="644" y="614"/>
                </a:lnTo>
                <a:lnTo>
                  <a:pt x="633" y="620"/>
                </a:lnTo>
                <a:lnTo>
                  <a:pt x="622" y="623"/>
                </a:lnTo>
                <a:lnTo>
                  <a:pt x="608" y="625"/>
                </a:lnTo>
                <a:lnTo>
                  <a:pt x="594" y="624"/>
                </a:lnTo>
                <a:lnTo>
                  <a:pt x="588" y="629"/>
                </a:lnTo>
                <a:lnTo>
                  <a:pt x="583" y="634"/>
                </a:lnTo>
                <a:lnTo>
                  <a:pt x="580" y="626"/>
                </a:lnTo>
                <a:lnTo>
                  <a:pt x="579" y="616"/>
                </a:lnTo>
                <a:lnTo>
                  <a:pt x="578" y="607"/>
                </a:lnTo>
                <a:lnTo>
                  <a:pt x="579" y="597"/>
                </a:lnTo>
                <a:lnTo>
                  <a:pt x="581" y="586"/>
                </a:lnTo>
                <a:lnTo>
                  <a:pt x="583" y="576"/>
                </a:lnTo>
                <a:lnTo>
                  <a:pt x="587" y="566"/>
                </a:lnTo>
                <a:lnTo>
                  <a:pt x="591" y="554"/>
                </a:lnTo>
                <a:lnTo>
                  <a:pt x="601" y="533"/>
                </a:lnTo>
                <a:lnTo>
                  <a:pt x="611" y="514"/>
                </a:lnTo>
                <a:lnTo>
                  <a:pt x="623" y="496"/>
                </a:lnTo>
                <a:lnTo>
                  <a:pt x="633" y="482"/>
                </a:lnTo>
                <a:lnTo>
                  <a:pt x="647" y="482"/>
                </a:lnTo>
                <a:lnTo>
                  <a:pt x="663" y="481"/>
                </a:lnTo>
                <a:lnTo>
                  <a:pt x="678" y="479"/>
                </a:lnTo>
                <a:lnTo>
                  <a:pt x="693" y="479"/>
                </a:lnTo>
                <a:lnTo>
                  <a:pt x="695" y="473"/>
                </a:lnTo>
                <a:lnTo>
                  <a:pt x="699" y="468"/>
                </a:lnTo>
                <a:lnTo>
                  <a:pt x="713" y="468"/>
                </a:lnTo>
                <a:lnTo>
                  <a:pt x="726" y="469"/>
                </a:lnTo>
                <a:lnTo>
                  <a:pt x="741" y="471"/>
                </a:lnTo>
                <a:lnTo>
                  <a:pt x="755" y="472"/>
                </a:lnTo>
                <a:lnTo>
                  <a:pt x="755" y="478"/>
                </a:lnTo>
                <a:lnTo>
                  <a:pt x="755" y="486"/>
                </a:lnTo>
                <a:lnTo>
                  <a:pt x="769" y="490"/>
                </a:lnTo>
                <a:lnTo>
                  <a:pt x="780" y="495"/>
                </a:lnTo>
                <a:lnTo>
                  <a:pt x="794" y="498"/>
                </a:lnTo>
                <a:lnTo>
                  <a:pt x="809" y="501"/>
                </a:lnTo>
                <a:lnTo>
                  <a:pt x="811" y="494"/>
                </a:lnTo>
                <a:lnTo>
                  <a:pt x="815" y="489"/>
                </a:lnTo>
                <a:lnTo>
                  <a:pt x="820" y="486"/>
                </a:lnTo>
                <a:lnTo>
                  <a:pt x="827" y="481"/>
                </a:lnTo>
                <a:lnTo>
                  <a:pt x="832" y="471"/>
                </a:lnTo>
                <a:lnTo>
                  <a:pt x="835" y="463"/>
                </a:lnTo>
                <a:lnTo>
                  <a:pt x="838" y="450"/>
                </a:lnTo>
                <a:lnTo>
                  <a:pt x="843" y="430"/>
                </a:lnTo>
                <a:lnTo>
                  <a:pt x="835" y="425"/>
                </a:lnTo>
                <a:lnTo>
                  <a:pt x="830" y="420"/>
                </a:lnTo>
                <a:lnTo>
                  <a:pt x="827" y="417"/>
                </a:lnTo>
                <a:lnTo>
                  <a:pt x="825" y="415"/>
                </a:lnTo>
                <a:lnTo>
                  <a:pt x="825" y="412"/>
                </a:lnTo>
                <a:lnTo>
                  <a:pt x="827" y="409"/>
                </a:lnTo>
                <a:lnTo>
                  <a:pt x="830" y="405"/>
                </a:lnTo>
                <a:lnTo>
                  <a:pt x="834" y="400"/>
                </a:lnTo>
                <a:lnTo>
                  <a:pt x="836" y="387"/>
                </a:lnTo>
                <a:lnTo>
                  <a:pt x="839" y="375"/>
                </a:lnTo>
                <a:lnTo>
                  <a:pt x="842" y="362"/>
                </a:lnTo>
                <a:lnTo>
                  <a:pt x="845" y="351"/>
                </a:lnTo>
                <a:lnTo>
                  <a:pt x="856" y="347"/>
                </a:lnTo>
                <a:lnTo>
                  <a:pt x="869" y="344"/>
                </a:lnTo>
                <a:lnTo>
                  <a:pt x="883" y="341"/>
                </a:lnTo>
                <a:lnTo>
                  <a:pt x="896" y="338"/>
                </a:lnTo>
                <a:lnTo>
                  <a:pt x="924" y="335"/>
                </a:lnTo>
                <a:lnTo>
                  <a:pt x="950" y="332"/>
                </a:lnTo>
                <a:lnTo>
                  <a:pt x="950" y="326"/>
                </a:lnTo>
                <a:lnTo>
                  <a:pt x="952" y="320"/>
                </a:lnTo>
                <a:lnTo>
                  <a:pt x="960" y="320"/>
                </a:lnTo>
                <a:lnTo>
                  <a:pt x="968" y="320"/>
                </a:lnTo>
                <a:lnTo>
                  <a:pt x="973" y="328"/>
                </a:lnTo>
                <a:lnTo>
                  <a:pt x="978" y="337"/>
                </a:lnTo>
                <a:lnTo>
                  <a:pt x="987" y="336"/>
                </a:lnTo>
                <a:lnTo>
                  <a:pt x="995" y="334"/>
                </a:lnTo>
                <a:lnTo>
                  <a:pt x="1002" y="332"/>
                </a:lnTo>
                <a:lnTo>
                  <a:pt x="1008" y="328"/>
                </a:lnTo>
                <a:lnTo>
                  <a:pt x="1014" y="324"/>
                </a:lnTo>
                <a:lnTo>
                  <a:pt x="1019" y="319"/>
                </a:lnTo>
                <a:lnTo>
                  <a:pt x="1023" y="311"/>
                </a:lnTo>
                <a:lnTo>
                  <a:pt x="1026" y="304"/>
                </a:lnTo>
                <a:lnTo>
                  <a:pt x="1043" y="302"/>
                </a:lnTo>
                <a:lnTo>
                  <a:pt x="1058" y="301"/>
                </a:lnTo>
                <a:lnTo>
                  <a:pt x="1075" y="300"/>
                </a:lnTo>
                <a:lnTo>
                  <a:pt x="1092" y="299"/>
                </a:lnTo>
                <a:lnTo>
                  <a:pt x="1096" y="307"/>
                </a:lnTo>
                <a:lnTo>
                  <a:pt x="1102" y="316"/>
                </a:lnTo>
                <a:lnTo>
                  <a:pt x="1114" y="315"/>
                </a:lnTo>
                <a:lnTo>
                  <a:pt x="1128" y="315"/>
                </a:lnTo>
                <a:lnTo>
                  <a:pt x="1150" y="316"/>
                </a:lnTo>
                <a:lnTo>
                  <a:pt x="1172" y="317"/>
                </a:lnTo>
                <a:lnTo>
                  <a:pt x="1195" y="318"/>
                </a:lnTo>
                <a:lnTo>
                  <a:pt x="1219" y="319"/>
                </a:lnTo>
                <a:lnTo>
                  <a:pt x="1224" y="327"/>
                </a:lnTo>
                <a:lnTo>
                  <a:pt x="1229" y="335"/>
                </a:lnTo>
                <a:lnTo>
                  <a:pt x="1232" y="344"/>
                </a:lnTo>
                <a:lnTo>
                  <a:pt x="1234" y="352"/>
                </a:lnTo>
                <a:lnTo>
                  <a:pt x="1236" y="370"/>
                </a:lnTo>
                <a:lnTo>
                  <a:pt x="1239" y="390"/>
                </a:lnTo>
                <a:lnTo>
                  <a:pt x="1234" y="390"/>
                </a:lnTo>
                <a:lnTo>
                  <a:pt x="1230" y="390"/>
                </a:lnTo>
                <a:lnTo>
                  <a:pt x="1230" y="400"/>
                </a:lnTo>
                <a:lnTo>
                  <a:pt x="1230" y="410"/>
                </a:lnTo>
                <a:lnTo>
                  <a:pt x="1230" y="419"/>
                </a:lnTo>
                <a:lnTo>
                  <a:pt x="1230" y="430"/>
                </a:lnTo>
                <a:lnTo>
                  <a:pt x="1242" y="430"/>
                </a:lnTo>
                <a:lnTo>
                  <a:pt x="1254" y="430"/>
                </a:lnTo>
                <a:lnTo>
                  <a:pt x="1265" y="430"/>
                </a:lnTo>
                <a:lnTo>
                  <a:pt x="1278" y="430"/>
                </a:lnTo>
                <a:lnTo>
                  <a:pt x="1278" y="426"/>
                </a:lnTo>
                <a:lnTo>
                  <a:pt x="1278" y="422"/>
                </a:lnTo>
                <a:lnTo>
                  <a:pt x="1297" y="419"/>
                </a:lnTo>
                <a:lnTo>
                  <a:pt x="1314" y="417"/>
                </a:lnTo>
                <a:lnTo>
                  <a:pt x="1332" y="415"/>
                </a:lnTo>
                <a:lnTo>
                  <a:pt x="1349" y="414"/>
                </a:lnTo>
                <a:lnTo>
                  <a:pt x="1349" y="399"/>
                </a:lnTo>
                <a:lnTo>
                  <a:pt x="1347" y="381"/>
                </a:lnTo>
                <a:lnTo>
                  <a:pt x="1344" y="374"/>
                </a:lnTo>
                <a:lnTo>
                  <a:pt x="1341" y="365"/>
                </a:lnTo>
                <a:lnTo>
                  <a:pt x="1337" y="359"/>
                </a:lnTo>
                <a:lnTo>
                  <a:pt x="1331" y="354"/>
                </a:lnTo>
                <a:lnTo>
                  <a:pt x="1336" y="323"/>
                </a:lnTo>
                <a:lnTo>
                  <a:pt x="1343" y="286"/>
                </a:lnTo>
                <a:lnTo>
                  <a:pt x="1349" y="267"/>
                </a:lnTo>
                <a:lnTo>
                  <a:pt x="1356" y="249"/>
                </a:lnTo>
                <a:lnTo>
                  <a:pt x="1360" y="242"/>
                </a:lnTo>
                <a:lnTo>
                  <a:pt x="1363" y="235"/>
                </a:lnTo>
                <a:lnTo>
                  <a:pt x="1368" y="228"/>
                </a:lnTo>
                <a:lnTo>
                  <a:pt x="1372" y="222"/>
                </a:lnTo>
                <a:lnTo>
                  <a:pt x="1381" y="220"/>
                </a:lnTo>
                <a:lnTo>
                  <a:pt x="1389" y="217"/>
                </a:lnTo>
                <a:lnTo>
                  <a:pt x="1397" y="215"/>
                </a:lnTo>
                <a:lnTo>
                  <a:pt x="1407" y="213"/>
                </a:lnTo>
                <a:lnTo>
                  <a:pt x="1408" y="207"/>
                </a:lnTo>
                <a:lnTo>
                  <a:pt x="1410" y="202"/>
                </a:lnTo>
                <a:lnTo>
                  <a:pt x="1417" y="198"/>
                </a:lnTo>
                <a:lnTo>
                  <a:pt x="1422" y="194"/>
                </a:lnTo>
                <a:lnTo>
                  <a:pt x="1426" y="189"/>
                </a:lnTo>
                <a:lnTo>
                  <a:pt x="1430" y="184"/>
                </a:lnTo>
                <a:lnTo>
                  <a:pt x="1432" y="178"/>
                </a:lnTo>
                <a:lnTo>
                  <a:pt x="1435" y="170"/>
                </a:lnTo>
                <a:lnTo>
                  <a:pt x="1436" y="162"/>
                </a:lnTo>
                <a:lnTo>
                  <a:pt x="1437" y="155"/>
                </a:lnTo>
                <a:lnTo>
                  <a:pt x="1430" y="149"/>
                </a:lnTo>
                <a:lnTo>
                  <a:pt x="1424" y="143"/>
                </a:lnTo>
                <a:lnTo>
                  <a:pt x="1418" y="140"/>
                </a:lnTo>
                <a:lnTo>
                  <a:pt x="1412" y="137"/>
                </a:lnTo>
                <a:lnTo>
                  <a:pt x="1397" y="133"/>
                </a:lnTo>
                <a:lnTo>
                  <a:pt x="1381" y="130"/>
                </a:lnTo>
                <a:lnTo>
                  <a:pt x="1384" y="125"/>
                </a:lnTo>
                <a:lnTo>
                  <a:pt x="1386" y="120"/>
                </a:lnTo>
                <a:lnTo>
                  <a:pt x="1387" y="111"/>
                </a:lnTo>
                <a:lnTo>
                  <a:pt x="1389" y="96"/>
                </a:lnTo>
                <a:lnTo>
                  <a:pt x="1402" y="95"/>
                </a:lnTo>
                <a:lnTo>
                  <a:pt x="1416" y="93"/>
                </a:lnTo>
                <a:lnTo>
                  <a:pt x="1418" y="73"/>
                </a:lnTo>
                <a:lnTo>
                  <a:pt x="1419" y="52"/>
                </a:lnTo>
                <a:lnTo>
                  <a:pt x="1419" y="42"/>
                </a:lnTo>
                <a:lnTo>
                  <a:pt x="1418" y="32"/>
                </a:lnTo>
                <a:lnTo>
                  <a:pt x="1416" y="22"/>
                </a:lnTo>
                <a:lnTo>
                  <a:pt x="1412" y="14"/>
                </a:lnTo>
                <a:lnTo>
                  <a:pt x="1424" y="11"/>
                </a:lnTo>
                <a:lnTo>
                  <a:pt x="1430" y="9"/>
                </a:lnTo>
                <a:lnTo>
                  <a:pt x="1436" y="5"/>
                </a:lnTo>
                <a:lnTo>
                  <a:pt x="1441" y="0"/>
                </a:lnTo>
                <a:lnTo>
                  <a:pt x="1456" y="0"/>
                </a:lnTo>
                <a:lnTo>
                  <a:pt x="1475" y="0"/>
                </a:lnTo>
                <a:lnTo>
                  <a:pt x="1495" y="0"/>
                </a:lnTo>
                <a:lnTo>
                  <a:pt x="1514" y="2"/>
                </a:lnTo>
                <a:lnTo>
                  <a:pt x="1525" y="3"/>
                </a:lnTo>
                <a:lnTo>
                  <a:pt x="1534" y="5"/>
                </a:lnTo>
                <a:lnTo>
                  <a:pt x="1542" y="9"/>
                </a:lnTo>
                <a:lnTo>
                  <a:pt x="1552" y="12"/>
                </a:lnTo>
                <a:lnTo>
                  <a:pt x="1559" y="16"/>
                </a:lnTo>
                <a:lnTo>
                  <a:pt x="1565" y="21"/>
                </a:lnTo>
                <a:lnTo>
                  <a:pt x="1571" y="27"/>
                </a:lnTo>
                <a:lnTo>
                  <a:pt x="1576" y="33"/>
                </a:lnTo>
                <a:lnTo>
                  <a:pt x="1589" y="36"/>
                </a:lnTo>
                <a:lnTo>
                  <a:pt x="1604" y="38"/>
                </a:lnTo>
                <a:lnTo>
                  <a:pt x="1606" y="46"/>
                </a:lnTo>
                <a:lnTo>
                  <a:pt x="1608" y="53"/>
                </a:lnTo>
                <a:lnTo>
                  <a:pt x="1610" y="66"/>
                </a:lnTo>
                <a:lnTo>
                  <a:pt x="1612" y="86"/>
                </a:lnTo>
                <a:lnTo>
                  <a:pt x="1619" y="91"/>
                </a:lnTo>
                <a:lnTo>
                  <a:pt x="1627" y="95"/>
                </a:lnTo>
                <a:lnTo>
                  <a:pt x="1636" y="99"/>
                </a:lnTo>
                <a:lnTo>
                  <a:pt x="1645" y="103"/>
                </a:lnTo>
                <a:lnTo>
                  <a:pt x="1646" y="114"/>
                </a:lnTo>
                <a:lnTo>
                  <a:pt x="1647" y="125"/>
                </a:lnTo>
                <a:lnTo>
                  <a:pt x="1653" y="126"/>
                </a:lnTo>
                <a:lnTo>
                  <a:pt x="1661" y="127"/>
                </a:lnTo>
                <a:lnTo>
                  <a:pt x="1663" y="136"/>
                </a:lnTo>
                <a:lnTo>
                  <a:pt x="1664" y="147"/>
                </a:lnTo>
                <a:lnTo>
                  <a:pt x="1676" y="154"/>
                </a:lnTo>
                <a:lnTo>
                  <a:pt x="1689" y="161"/>
                </a:lnTo>
                <a:lnTo>
                  <a:pt x="1702" y="167"/>
                </a:lnTo>
                <a:lnTo>
                  <a:pt x="1717" y="172"/>
                </a:lnTo>
                <a:lnTo>
                  <a:pt x="1745" y="182"/>
                </a:lnTo>
                <a:lnTo>
                  <a:pt x="1773" y="189"/>
                </a:lnTo>
                <a:lnTo>
                  <a:pt x="1769" y="200"/>
                </a:lnTo>
                <a:lnTo>
                  <a:pt x="1766" y="213"/>
                </a:lnTo>
                <a:lnTo>
                  <a:pt x="1776" y="214"/>
                </a:lnTo>
                <a:lnTo>
                  <a:pt x="1785" y="216"/>
                </a:lnTo>
                <a:lnTo>
                  <a:pt x="1784" y="222"/>
                </a:lnTo>
                <a:lnTo>
                  <a:pt x="1783" y="228"/>
                </a:lnTo>
                <a:lnTo>
                  <a:pt x="1781" y="235"/>
                </a:lnTo>
                <a:lnTo>
                  <a:pt x="1778" y="241"/>
                </a:lnTo>
                <a:lnTo>
                  <a:pt x="1775" y="247"/>
                </a:lnTo>
                <a:lnTo>
                  <a:pt x="1770" y="252"/>
                </a:lnTo>
                <a:lnTo>
                  <a:pt x="1765" y="258"/>
                </a:lnTo>
                <a:lnTo>
                  <a:pt x="1760" y="263"/>
                </a:lnTo>
                <a:lnTo>
                  <a:pt x="1749" y="271"/>
                </a:lnTo>
                <a:lnTo>
                  <a:pt x="1735" y="278"/>
                </a:lnTo>
                <a:lnTo>
                  <a:pt x="1722" y="284"/>
                </a:lnTo>
                <a:lnTo>
                  <a:pt x="1707" y="289"/>
                </a:lnTo>
                <a:lnTo>
                  <a:pt x="1707" y="302"/>
                </a:lnTo>
                <a:lnTo>
                  <a:pt x="1707" y="316"/>
                </a:lnTo>
                <a:lnTo>
                  <a:pt x="1709" y="318"/>
                </a:lnTo>
                <a:lnTo>
                  <a:pt x="1711" y="320"/>
                </a:lnTo>
                <a:lnTo>
                  <a:pt x="1712" y="322"/>
                </a:lnTo>
                <a:lnTo>
                  <a:pt x="1713" y="325"/>
                </a:lnTo>
                <a:lnTo>
                  <a:pt x="1713" y="330"/>
                </a:lnTo>
                <a:lnTo>
                  <a:pt x="1713" y="336"/>
                </a:lnTo>
                <a:lnTo>
                  <a:pt x="1705" y="338"/>
                </a:lnTo>
                <a:lnTo>
                  <a:pt x="1697" y="339"/>
                </a:lnTo>
                <a:lnTo>
                  <a:pt x="1690" y="342"/>
                </a:lnTo>
                <a:lnTo>
                  <a:pt x="1682" y="344"/>
                </a:lnTo>
                <a:lnTo>
                  <a:pt x="1682" y="361"/>
                </a:lnTo>
                <a:lnTo>
                  <a:pt x="1682" y="376"/>
                </a:lnTo>
                <a:lnTo>
                  <a:pt x="1683" y="383"/>
                </a:lnTo>
                <a:lnTo>
                  <a:pt x="1685" y="390"/>
                </a:lnTo>
                <a:lnTo>
                  <a:pt x="1688" y="398"/>
                </a:lnTo>
                <a:lnTo>
                  <a:pt x="1692" y="406"/>
                </a:lnTo>
                <a:lnTo>
                  <a:pt x="1702" y="406"/>
                </a:lnTo>
                <a:lnTo>
                  <a:pt x="1713" y="406"/>
                </a:lnTo>
                <a:lnTo>
                  <a:pt x="1725" y="407"/>
                </a:lnTo>
                <a:lnTo>
                  <a:pt x="1737" y="408"/>
                </a:lnTo>
                <a:lnTo>
                  <a:pt x="1737" y="412"/>
                </a:lnTo>
                <a:lnTo>
                  <a:pt x="1738" y="416"/>
                </a:lnTo>
                <a:lnTo>
                  <a:pt x="1740" y="420"/>
                </a:lnTo>
                <a:lnTo>
                  <a:pt x="1742" y="425"/>
                </a:lnTo>
                <a:lnTo>
                  <a:pt x="1749" y="431"/>
                </a:lnTo>
                <a:lnTo>
                  <a:pt x="1755" y="437"/>
                </a:lnTo>
                <a:lnTo>
                  <a:pt x="1756" y="445"/>
                </a:lnTo>
                <a:lnTo>
                  <a:pt x="1757" y="455"/>
                </a:lnTo>
                <a:lnTo>
                  <a:pt x="1759" y="464"/>
                </a:lnTo>
                <a:lnTo>
                  <a:pt x="1761" y="473"/>
                </a:lnTo>
                <a:lnTo>
                  <a:pt x="1764" y="476"/>
                </a:lnTo>
                <a:lnTo>
                  <a:pt x="1769" y="479"/>
                </a:lnTo>
                <a:lnTo>
                  <a:pt x="1766" y="496"/>
                </a:lnTo>
                <a:lnTo>
                  <a:pt x="1764" y="514"/>
                </a:lnTo>
                <a:lnTo>
                  <a:pt x="1761" y="530"/>
                </a:lnTo>
                <a:lnTo>
                  <a:pt x="1758" y="548"/>
                </a:lnTo>
                <a:lnTo>
                  <a:pt x="1768" y="547"/>
                </a:lnTo>
                <a:lnTo>
                  <a:pt x="1778" y="547"/>
                </a:lnTo>
                <a:lnTo>
                  <a:pt x="1788" y="547"/>
                </a:lnTo>
                <a:lnTo>
                  <a:pt x="1797" y="547"/>
                </a:lnTo>
                <a:lnTo>
                  <a:pt x="1796" y="560"/>
                </a:lnTo>
                <a:lnTo>
                  <a:pt x="1794" y="575"/>
                </a:lnTo>
                <a:lnTo>
                  <a:pt x="1785" y="578"/>
                </a:lnTo>
                <a:lnTo>
                  <a:pt x="1776" y="582"/>
                </a:lnTo>
                <a:lnTo>
                  <a:pt x="1768" y="585"/>
                </a:lnTo>
                <a:lnTo>
                  <a:pt x="1762" y="589"/>
                </a:lnTo>
                <a:lnTo>
                  <a:pt x="1758" y="595"/>
                </a:lnTo>
                <a:lnTo>
                  <a:pt x="1754" y="601"/>
                </a:lnTo>
                <a:lnTo>
                  <a:pt x="1752" y="610"/>
                </a:lnTo>
                <a:lnTo>
                  <a:pt x="1751" y="621"/>
                </a:lnTo>
                <a:lnTo>
                  <a:pt x="1762" y="627"/>
                </a:lnTo>
                <a:lnTo>
                  <a:pt x="1773" y="634"/>
                </a:lnTo>
                <a:lnTo>
                  <a:pt x="1770" y="636"/>
                </a:lnTo>
                <a:lnTo>
                  <a:pt x="1768" y="639"/>
                </a:lnTo>
                <a:lnTo>
                  <a:pt x="1767" y="641"/>
                </a:lnTo>
                <a:lnTo>
                  <a:pt x="1767" y="644"/>
                </a:lnTo>
                <a:lnTo>
                  <a:pt x="1766" y="651"/>
                </a:lnTo>
                <a:lnTo>
                  <a:pt x="1766" y="659"/>
                </a:lnTo>
                <a:lnTo>
                  <a:pt x="1775" y="662"/>
                </a:lnTo>
                <a:lnTo>
                  <a:pt x="1784" y="666"/>
                </a:lnTo>
                <a:lnTo>
                  <a:pt x="1784" y="688"/>
                </a:lnTo>
                <a:lnTo>
                  <a:pt x="1784" y="701"/>
                </a:lnTo>
                <a:lnTo>
                  <a:pt x="1785" y="710"/>
                </a:lnTo>
                <a:lnTo>
                  <a:pt x="1788" y="718"/>
                </a:lnTo>
                <a:lnTo>
                  <a:pt x="1784" y="718"/>
                </a:lnTo>
                <a:lnTo>
                  <a:pt x="1780" y="718"/>
                </a:lnTo>
                <a:lnTo>
                  <a:pt x="1781" y="723"/>
                </a:lnTo>
                <a:lnTo>
                  <a:pt x="1782" y="727"/>
                </a:lnTo>
                <a:lnTo>
                  <a:pt x="1783" y="731"/>
                </a:lnTo>
                <a:lnTo>
                  <a:pt x="1785" y="733"/>
                </a:lnTo>
                <a:lnTo>
                  <a:pt x="1789" y="737"/>
                </a:lnTo>
                <a:lnTo>
                  <a:pt x="1794" y="739"/>
                </a:lnTo>
                <a:lnTo>
                  <a:pt x="1809" y="740"/>
                </a:lnTo>
                <a:lnTo>
                  <a:pt x="1824" y="740"/>
                </a:lnTo>
                <a:lnTo>
                  <a:pt x="1826" y="724"/>
                </a:lnTo>
                <a:lnTo>
                  <a:pt x="1828" y="716"/>
                </a:lnTo>
                <a:lnTo>
                  <a:pt x="1829" y="714"/>
                </a:lnTo>
                <a:lnTo>
                  <a:pt x="1830" y="713"/>
                </a:lnTo>
                <a:lnTo>
                  <a:pt x="1832" y="713"/>
                </a:lnTo>
                <a:lnTo>
                  <a:pt x="1832" y="720"/>
                </a:lnTo>
                <a:lnTo>
                  <a:pt x="1834" y="727"/>
                </a:lnTo>
                <a:lnTo>
                  <a:pt x="1843" y="727"/>
                </a:lnTo>
                <a:lnTo>
                  <a:pt x="1853" y="727"/>
                </a:lnTo>
                <a:lnTo>
                  <a:pt x="1856" y="736"/>
                </a:lnTo>
                <a:lnTo>
                  <a:pt x="1858" y="741"/>
                </a:lnTo>
                <a:lnTo>
                  <a:pt x="1861" y="747"/>
                </a:lnTo>
                <a:lnTo>
                  <a:pt x="1866" y="755"/>
                </a:lnTo>
                <a:lnTo>
                  <a:pt x="1865" y="772"/>
                </a:lnTo>
                <a:lnTo>
                  <a:pt x="1864" y="789"/>
                </a:lnTo>
                <a:lnTo>
                  <a:pt x="1863" y="805"/>
                </a:lnTo>
                <a:lnTo>
                  <a:pt x="1863" y="823"/>
                </a:lnTo>
                <a:lnTo>
                  <a:pt x="1874" y="825"/>
                </a:lnTo>
                <a:lnTo>
                  <a:pt x="1885" y="828"/>
                </a:lnTo>
                <a:lnTo>
                  <a:pt x="1893" y="832"/>
                </a:lnTo>
                <a:lnTo>
                  <a:pt x="1900" y="837"/>
                </a:lnTo>
                <a:lnTo>
                  <a:pt x="1907" y="844"/>
                </a:lnTo>
                <a:lnTo>
                  <a:pt x="1914" y="851"/>
                </a:lnTo>
                <a:lnTo>
                  <a:pt x="1921" y="860"/>
                </a:lnTo>
                <a:lnTo>
                  <a:pt x="1928" y="871"/>
                </a:lnTo>
                <a:lnTo>
                  <a:pt x="1937" y="872"/>
                </a:lnTo>
                <a:lnTo>
                  <a:pt x="1948" y="872"/>
                </a:lnTo>
                <a:lnTo>
                  <a:pt x="1957" y="873"/>
                </a:lnTo>
                <a:lnTo>
                  <a:pt x="1967" y="874"/>
                </a:lnTo>
                <a:lnTo>
                  <a:pt x="1969" y="871"/>
                </a:lnTo>
                <a:lnTo>
                  <a:pt x="1970" y="867"/>
                </a:lnTo>
                <a:lnTo>
                  <a:pt x="1974" y="882"/>
                </a:lnTo>
                <a:lnTo>
                  <a:pt x="1978" y="896"/>
                </a:lnTo>
                <a:lnTo>
                  <a:pt x="1971" y="907"/>
                </a:lnTo>
                <a:lnTo>
                  <a:pt x="1965" y="916"/>
                </a:lnTo>
                <a:lnTo>
                  <a:pt x="1963" y="921"/>
                </a:lnTo>
                <a:lnTo>
                  <a:pt x="1962" y="927"/>
                </a:lnTo>
                <a:lnTo>
                  <a:pt x="1961" y="932"/>
                </a:lnTo>
                <a:lnTo>
                  <a:pt x="1962" y="937"/>
                </a:lnTo>
                <a:lnTo>
                  <a:pt x="1962" y="942"/>
                </a:lnTo>
                <a:lnTo>
                  <a:pt x="1964" y="946"/>
                </a:lnTo>
                <a:lnTo>
                  <a:pt x="1967" y="951"/>
                </a:lnTo>
                <a:lnTo>
                  <a:pt x="1971" y="955"/>
                </a:lnTo>
                <a:lnTo>
                  <a:pt x="1975" y="959"/>
                </a:lnTo>
                <a:lnTo>
                  <a:pt x="1981" y="962"/>
                </a:lnTo>
                <a:lnTo>
                  <a:pt x="1987" y="965"/>
                </a:lnTo>
                <a:lnTo>
                  <a:pt x="1994" y="967"/>
                </a:lnTo>
                <a:lnTo>
                  <a:pt x="1995" y="976"/>
                </a:lnTo>
                <a:lnTo>
                  <a:pt x="1998" y="986"/>
                </a:lnTo>
                <a:lnTo>
                  <a:pt x="2030" y="978"/>
                </a:lnTo>
                <a:lnTo>
                  <a:pt x="2050" y="973"/>
                </a:lnTo>
                <a:lnTo>
                  <a:pt x="2063" y="970"/>
                </a:lnTo>
                <a:lnTo>
                  <a:pt x="2072" y="969"/>
                </a:lnTo>
                <a:lnTo>
                  <a:pt x="2083" y="979"/>
                </a:lnTo>
                <a:lnTo>
                  <a:pt x="2091" y="985"/>
                </a:lnTo>
                <a:lnTo>
                  <a:pt x="2096" y="987"/>
                </a:lnTo>
                <a:lnTo>
                  <a:pt x="2101" y="989"/>
                </a:lnTo>
                <a:lnTo>
                  <a:pt x="2107" y="990"/>
                </a:lnTo>
                <a:lnTo>
                  <a:pt x="2115" y="991"/>
                </a:lnTo>
                <a:lnTo>
                  <a:pt x="2116" y="985"/>
                </a:lnTo>
                <a:lnTo>
                  <a:pt x="2118" y="979"/>
                </a:lnTo>
                <a:lnTo>
                  <a:pt x="2130" y="979"/>
                </a:lnTo>
                <a:lnTo>
                  <a:pt x="2143" y="979"/>
                </a:lnTo>
                <a:lnTo>
                  <a:pt x="2143" y="990"/>
                </a:lnTo>
                <a:lnTo>
                  <a:pt x="2144" y="1001"/>
                </a:lnTo>
                <a:lnTo>
                  <a:pt x="2151" y="1002"/>
                </a:lnTo>
                <a:lnTo>
                  <a:pt x="2158" y="1003"/>
                </a:lnTo>
                <a:lnTo>
                  <a:pt x="2161" y="1019"/>
                </a:lnTo>
                <a:lnTo>
                  <a:pt x="2166" y="1032"/>
                </a:lnTo>
                <a:lnTo>
                  <a:pt x="2169" y="1040"/>
                </a:lnTo>
                <a:lnTo>
                  <a:pt x="2172" y="1046"/>
                </a:lnTo>
                <a:lnTo>
                  <a:pt x="2176" y="1052"/>
                </a:lnTo>
                <a:lnTo>
                  <a:pt x="2181" y="1058"/>
                </a:lnTo>
                <a:lnTo>
                  <a:pt x="2177" y="1068"/>
                </a:lnTo>
                <a:lnTo>
                  <a:pt x="2173" y="1076"/>
                </a:lnTo>
                <a:lnTo>
                  <a:pt x="2171" y="1084"/>
                </a:lnTo>
                <a:lnTo>
                  <a:pt x="2170" y="1091"/>
                </a:lnTo>
                <a:lnTo>
                  <a:pt x="2170" y="1098"/>
                </a:lnTo>
                <a:lnTo>
                  <a:pt x="2170" y="1104"/>
                </a:lnTo>
                <a:lnTo>
                  <a:pt x="2172" y="1110"/>
                </a:lnTo>
                <a:lnTo>
                  <a:pt x="2173" y="1116"/>
                </a:lnTo>
                <a:lnTo>
                  <a:pt x="2185" y="1139"/>
                </a:lnTo>
                <a:lnTo>
                  <a:pt x="2201" y="1166"/>
                </a:lnTo>
                <a:lnTo>
                  <a:pt x="2200" y="1181"/>
                </a:lnTo>
                <a:lnTo>
                  <a:pt x="2199" y="1194"/>
                </a:lnTo>
                <a:lnTo>
                  <a:pt x="2198" y="1209"/>
                </a:lnTo>
                <a:lnTo>
                  <a:pt x="2198" y="1223"/>
                </a:lnTo>
                <a:lnTo>
                  <a:pt x="2206" y="1232"/>
                </a:lnTo>
                <a:lnTo>
                  <a:pt x="2211" y="1241"/>
                </a:lnTo>
                <a:lnTo>
                  <a:pt x="2215" y="1251"/>
                </a:lnTo>
                <a:lnTo>
                  <a:pt x="2217" y="1261"/>
                </a:lnTo>
                <a:lnTo>
                  <a:pt x="2218" y="1281"/>
                </a:lnTo>
                <a:lnTo>
                  <a:pt x="2219" y="1304"/>
                </a:lnTo>
                <a:lnTo>
                  <a:pt x="2222" y="1305"/>
                </a:lnTo>
                <a:lnTo>
                  <a:pt x="2224" y="1307"/>
                </a:lnTo>
                <a:lnTo>
                  <a:pt x="2225" y="1310"/>
                </a:lnTo>
                <a:lnTo>
                  <a:pt x="2226" y="1313"/>
                </a:lnTo>
                <a:lnTo>
                  <a:pt x="2228" y="1322"/>
                </a:lnTo>
                <a:lnTo>
                  <a:pt x="2228" y="1330"/>
                </a:lnTo>
                <a:lnTo>
                  <a:pt x="2228" y="1348"/>
                </a:lnTo>
                <a:lnTo>
                  <a:pt x="2227" y="1361"/>
                </a:lnTo>
                <a:lnTo>
                  <a:pt x="2216" y="1365"/>
                </a:lnTo>
                <a:lnTo>
                  <a:pt x="2207" y="1368"/>
                </a:lnTo>
                <a:lnTo>
                  <a:pt x="2198" y="1368"/>
                </a:lnTo>
                <a:lnTo>
                  <a:pt x="2188" y="1367"/>
                </a:lnTo>
                <a:lnTo>
                  <a:pt x="2180" y="1365"/>
                </a:lnTo>
                <a:lnTo>
                  <a:pt x="2172" y="1361"/>
                </a:lnTo>
                <a:lnTo>
                  <a:pt x="2165" y="1356"/>
                </a:lnTo>
                <a:lnTo>
                  <a:pt x="2156" y="1350"/>
                </a:lnTo>
                <a:lnTo>
                  <a:pt x="2147" y="1358"/>
                </a:lnTo>
                <a:lnTo>
                  <a:pt x="2140" y="1365"/>
                </a:lnTo>
                <a:lnTo>
                  <a:pt x="2129" y="1379"/>
                </a:lnTo>
                <a:lnTo>
                  <a:pt x="2113" y="1401"/>
                </a:lnTo>
                <a:lnTo>
                  <a:pt x="2104" y="1438"/>
                </a:lnTo>
                <a:lnTo>
                  <a:pt x="2099" y="1458"/>
                </a:lnTo>
                <a:lnTo>
                  <a:pt x="2095" y="1467"/>
                </a:lnTo>
                <a:lnTo>
                  <a:pt x="2092" y="1472"/>
                </a:lnTo>
                <a:lnTo>
                  <a:pt x="2085" y="1474"/>
                </a:lnTo>
                <a:lnTo>
                  <a:pt x="2078" y="1476"/>
                </a:lnTo>
                <a:lnTo>
                  <a:pt x="2074" y="1478"/>
                </a:lnTo>
                <a:lnTo>
                  <a:pt x="2070" y="1481"/>
                </a:lnTo>
                <a:lnTo>
                  <a:pt x="2066" y="1486"/>
                </a:lnTo>
                <a:lnTo>
                  <a:pt x="2063" y="1489"/>
                </a:lnTo>
                <a:lnTo>
                  <a:pt x="2059" y="1494"/>
                </a:lnTo>
                <a:lnTo>
                  <a:pt x="2056" y="1500"/>
                </a:lnTo>
                <a:lnTo>
                  <a:pt x="2049" y="1499"/>
                </a:lnTo>
                <a:lnTo>
                  <a:pt x="2043" y="1498"/>
                </a:lnTo>
                <a:lnTo>
                  <a:pt x="2039" y="1496"/>
                </a:lnTo>
                <a:lnTo>
                  <a:pt x="2036" y="1493"/>
                </a:lnTo>
                <a:lnTo>
                  <a:pt x="2033" y="1490"/>
                </a:lnTo>
                <a:lnTo>
                  <a:pt x="2032" y="1487"/>
                </a:lnTo>
                <a:lnTo>
                  <a:pt x="2031" y="1483"/>
                </a:lnTo>
                <a:lnTo>
                  <a:pt x="2030" y="1478"/>
                </a:lnTo>
                <a:lnTo>
                  <a:pt x="2032" y="1458"/>
                </a:lnTo>
                <a:lnTo>
                  <a:pt x="2033" y="1434"/>
                </a:lnTo>
                <a:lnTo>
                  <a:pt x="2026" y="1433"/>
                </a:lnTo>
                <a:lnTo>
                  <a:pt x="2018" y="1432"/>
                </a:lnTo>
                <a:lnTo>
                  <a:pt x="2018" y="1428"/>
                </a:lnTo>
                <a:lnTo>
                  <a:pt x="2018" y="1423"/>
                </a:lnTo>
                <a:lnTo>
                  <a:pt x="2003" y="1425"/>
                </a:lnTo>
                <a:lnTo>
                  <a:pt x="1989" y="1430"/>
                </a:lnTo>
                <a:lnTo>
                  <a:pt x="1984" y="1432"/>
                </a:lnTo>
                <a:lnTo>
                  <a:pt x="1979" y="1435"/>
                </a:lnTo>
                <a:lnTo>
                  <a:pt x="1974" y="1438"/>
                </a:lnTo>
                <a:lnTo>
                  <a:pt x="1970" y="1441"/>
                </a:lnTo>
                <a:lnTo>
                  <a:pt x="1963" y="1449"/>
                </a:lnTo>
                <a:lnTo>
                  <a:pt x="1958" y="1458"/>
                </a:lnTo>
                <a:lnTo>
                  <a:pt x="1955" y="1468"/>
                </a:lnTo>
                <a:lnTo>
                  <a:pt x="1953" y="1478"/>
                </a:lnTo>
                <a:lnTo>
                  <a:pt x="1952" y="1490"/>
                </a:lnTo>
                <a:lnTo>
                  <a:pt x="1952" y="1501"/>
                </a:lnTo>
                <a:lnTo>
                  <a:pt x="1952" y="1514"/>
                </a:lnTo>
                <a:lnTo>
                  <a:pt x="1953" y="1526"/>
                </a:lnTo>
                <a:lnTo>
                  <a:pt x="1954" y="1553"/>
                </a:lnTo>
                <a:lnTo>
                  <a:pt x="1954" y="1579"/>
                </a:lnTo>
                <a:lnTo>
                  <a:pt x="1951" y="1584"/>
                </a:lnTo>
                <a:lnTo>
                  <a:pt x="1948" y="1589"/>
                </a:lnTo>
                <a:lnTo>
                  <a:pt x="1946" y="1598"/>
                </a:lnTo>
                <a:lnTo>
                  <a:pt x="1943" y="1613"/>
                </a:lnTo>
                <a:lnTo>
                  <a:pt x="1930" y="1623"/>
                </a:lnTo>
                <a:lnTo>
                  <a:pt x="1922" y="1632"/>
                </a:lnTo>
                <a:lnTo>
                  <a:pt x="1916" y="1641"/>
                </a:lnTo>
                <a:lnTo>
                  <a:pt x="1910" y="1651"/>
                </a:lnTo>
                <a:lnTo>
                  <a:pt x="1905" y="1672"/>
                </a:lnTo>
                <a:lnTo>
                  <a:pt x="1899" y="1700"/>
                </a:lnTo>
                <a:lnTo>
                  <a:pt x="1877" y="1701"/>
                </a:lnTo>
                <a:lnTo>
                  <a:pt x="1854" y="1701"/>
                </a:lnTo>
                <a:lnTo>
                  <a:pt x="1832" y="1702"/>
                </a:lnTo>
                <a:lnTo>
                  <a:pt x="1810" y="1702"/>
                </a:lnTo>
                <a:lnTo>
                  <a:pt x="1787" y="1702"/>
                </a:lnTo>
                <a:lnTo>
                  <a:pt x="1765" y="1703"/>
                </a:lnTo>
                <a:lnTo>
                  <a:pt x="1742" y="1703"/>
                </a:lnTo>
                <a:lnTo>
                  <a:pt x="1720" y="1704"/>
                </a:lnTo>
                <a:lnTo>
                  <a:pt x="1720" y="1708"/>
                </a:lnTo>
                <a:lnTo>
                  <a:pt x="1720" y="1713"/>
                </a:lnTo>
                <a:lnTo>
                  <a:pt x="1714" y="1718"/>
                </a:lnTo>
                <a:lnTo>
                  <a:pt x="1709" y="1723"/>
                </a:lnTo>
                <a:lnTo>
                  <a:pt x="1704" y="1728"/>
                </a:lnTo>
                <a:lnTo>
                  <a:pt x="1700" y="1735"/>
                </a:lnTo>
                <a:lnTo>
                  <a:pt x="1693" y="1747"/>
                </a:lnTo>
                <a:lnTo>
                  <a:pt x="1686" y="1760"/>
                </a:lnTo>
                <a:lnTo>
                  <a:pt x="1682" y="1774"/>
                </a:lnTo>
                <a:lnTo>
                  <a:pt x="1679" y="1789"/>
                </a:lnTo>
                <a:lnTo>
                  <a:pt x="1678" y="1804"/>
                </a:lnTo>
                <a:lnTo>
                  <a:pt x="1677" y="1820"/>
                </a:lnTo>
                <a:lnTo>
                  <a:pt x="1677" y="1851"/>
                </a:lnTo>
                <a:lnTo>
                  <a:pt x="1679" y="1882"/>
                </a:lnTo>
                <a:lnTo>
                  <a:pt x="1682" y="1913"/>
                </a:lnTo>
                <a:lnTo>
                  <a:pt x="1683" y="1942"/>
                </a:lnTo>
                <a:lnTo>
                  <a:pt x="1679" y="1947"/>
                </a:lnTo>
                <a:lnTo>
                  <a:pt x="1677" y="1952"/>
                </a:lnTo>
                <a:lnTo>
                  <a:pt x="1675" y="1958"/>
                </a:lnTo>
                <a:lnTo>
                  <a:pt x="1674" y="1963"/>
                </a:lnTo>
                <a:lnTo>
                  <a:pt x="1674" y="1967"/>
                </a:lnTo>
                <a:lnTo>
                  <a:pt x="1674" y="1971"/>
                </a:lnTo>
                <a:lnTo>
                  <a:pt x="1674" y="1975"/>
                </a:lnTo>
                <a:lnTo>
                  <a:pt x="1676" y="1978"/>
                </a:lnTo>
                <a:lnTo>
                  <a:pt x="1680" y="1987"/>
                </a:lnTo>
                <a:lnTo>
                  <a:pt x="1686" y="1994"/>
                </a:lnTo>
                <a:lnTo>
                  <a:pt x="1694" y="2001"/>
                </a:lnTo>
                <a:lnTo>
                  <a:pt x="1703" y="2010"/>
                </a:lnTo>
                <a:lnTo>
                  <a:pt x="1704" y="2019"/>
                </a:lnTo>
                <a:lnTo>
                  <a:pt x="1705" y="2028"/>
                </a:lnTo>
                <a:lnTo>
                  <a:pt x="1706" y="2037"/>
                </a:lnTo>
                <a:lnTo>
                  <a:pt x="1708" y="2047"/>
                </a:lnTo>
                <a:lnTo>
                  <a:pt x="1709" y="2065"/>
                </a:lnTo>
                <a:lnTo>
                  <a:pt x="1710" y="2085"/>
                </a:lnTo>
                <a:lnTo>
                  <a:pt x="1711" y="2104"/>
                </a:lnTo>
                <a:lnTo>
                  <a:pt x="1713" y="2122"/>
                </a:lnTo>
                <a:lnTo>
                  <a:pt x="1717" y="2122"/>
                </a:lnTo>
                <a:lnTo>
                  <a:pt x="1720" y="2122"/>
                </a:lnTo>
                <a:lnTo>
                  <a:pt x="1720" y="2132"/>
                </a:lnTo>
                <a:lnTo>
                  <a:pt x="1718" y="2141"/>
                </a:lnTo>
                <a:lnTo>
                  <a:pt x="1716" y="2151"/>
                </a:lnTo>
                <a:lnTo>
                  <a:pt x="1713" y="2160"/>
                </a:lnTo>
                <a:lnTo>
                  <a:pt x="1711" y="2168"/>
                </a:lnTo>
                <a:lnTo>
                  <a:pt x="1709" y="2177"/>
                </a:lnTo>
                <a:lnTo>
                  <a:pt x="1709" y="2187"/>
                </a:lnTo>
                <a:lnTo>
                  <a:pt x="1709" y="2196"/>
                </a:lnTo>
                <a:lnTo>
                  <a:pt x="1720" y="2203"/>
                </a:lnTo>
                <a:lnTo>
                  <a:pt x="1731" y="2210"/>
                </a:lnTo>
                <a:lnTo>
                  <a:pt x="1742" y="2217"/>
                </a:lnTo>
                <a:lnTo>
                  <a:pt x="1754" y="2224"/>
                </a:lnTo>
                <a:lnTo>
                  <a:pt x="1756" y="2239"/>
                </a:lnTo>
                <a:lnTo>
                  <a:pt x="1759" y="2254"/>
                </a:lnTo>
                <a:lnTo>
                  <a:pt x="1778" y="2255"/>
                </a:lnTo>
                <a:lnTo>
                  <a:pt x="1795" y="2258"/>
                </a:lnTo>
                <a:lnTo>
                  <a:pt x="1804" y="2260"/>
                </a:lnTo>
                <a:lnTo>
                  <a:pt x="1812" y="2264"/>
                </a:lnTo>
                <a:lnTo>
                  <a:pt x="1820" y="2268"/>
                </a:lnTo>
                <a:lnTo>
                  <a:pt x="1828" y="2273"/>
                </a:lnTo>
                <a:lnTo>
                  <a:pt x="1819" y="2279"/>
                </a:lnTo>
                <a:lnTo>
                  <a:pt x="1809" y="2284"/>
                </a:lnTo>
                <a:lnTo>
                  <a:pt x="1797" y="2288"/>
                </a:lnTo>
                <a:lnTo>
                  <a:pt x="1788" y="2292"/>
                </a:lnTo>
                <a:lnTo>
                  <a:pt x="1788" y="2296"/>
                </a:lnTo>
                <a:lnTo>
                  <a:pt x="1788" y="2301"/>
                </a:lnTo>
                <a:lnTo>
                  <a:pt x="1784" y="2301"/>
                </a:lnTo>
                <a:lnTo>
                  <a:pt x="1780" y="2301"/>
                </a:lnTo>
                <a:lnTo>
                  <a:pt x="1772" y="2309"/>
                </a:lnTo>
                <a:lnTo>
                  <a:pt x="1766" y="2318"/>
                </a:lnTo>
                <a:lnTo>
                  <a:pt x="1761" y="2326"/>
                </a:lnTo>
                <a:lnTo>
                  <a:pt x="1758" y="2336"/>
                </a:lnTo>
                <a:lnTo>
                  <a:pt x="1777" y="2347"/>
                </a:lnTo>
                <a:lnTo>
                  <a:pt x="1788" y="2352"/>
                </a:lnTo>
                <a:lnTo>
                  <a:pt x="1788" y="2356"/>
                </a:lnTo>
                <a:lnTo>
                  <a:pt x="1788" y="2360"/>
                </a:lnTo>
                <a:lnTo>
                  <a:pt x="1792" y="2360"/>
                </a:lnTo>
                <a:lnTo>
                  <a:pt x="1796" y="2360"/>
                </a:lnTo>
                <a:lnTo>
                  <a:pt x="1800" y="2369"/>
                </a:lnTo>
                <a:lnTo>
                  <a:pt x="1803" y="2378"/>
                </a:lnTo>
                <a:lnTo>
                  <a:pt x="1806" y="2387"/>
                </a:lnTo>
                <a:lnTo>
                  <a:pt x="1810" y="2396"/>
                </a:lnTo>
                <a:lnTo>
                  <a:pt x="1822" y="2391"/>
                </a:lnTo>
                <a:lnTo>
                  <a:pt x="1833" y="2386"/>
                </a:lnTo>
                <a:lnTo>
                  <a:pt x="1844" y="2381"/>
                </a:lnTo>
                <a:lnTo>
                  <a:pt x="1854" y="2376"/>
                </a:lnTo>
                <a:lnTo>
                  <a:pt x="1865" y="2370"/>
                </a:lnTo>
                <a:lnTo>
                  <a:pt x="1876" y="2366"/>
                </a:lnTo>
                <a:lnTo>
                  <a:pt x="1888" y="2362"/>
                </a:lnTo>
                <a:lnTo>
                  <a:pt x="1899" y="2360"/>
                </a:lnTo>
                <a:lnTo>
                  <a:pt x="1899" y="2364"/>
                </a:lnTo>
                <a:lnTo>
                  <a:pt x="1899" y="2368"/>
                </a:lnTo>
                <a:lnTo>
                  <a:pt x="1905" y="2370"/>
                </a:lnTo>
                <a:lnTo>
                  <a:pt x="1910" y="2372"/>
                </a:lnTo>
                <a:lnTo>
                  <a:pt x="1917" y="2379"/>
                </a:lnTo>
                <a:lnTo>
                  <a:pt x="1928" y="2390"/>
                </a:lnTo>
                <a:lnTo>
                  <a:pt x="1925" y="2405"/>
                </a:lnTo>
                <a:lnTo>
                  <a:pt x="1922" y="2419"/>
                </a:lnTo>
                <a:lnTo>
                  <a:pt x="1919" y="2433"/>
                </a:lnTo>
                <a:lnTo>
                  <a:pt x="1916" y="2447"/>
                </a:lnTo>
                <a:lnTo>
                  <a:pt x="1920" y="2451"/>
                </a:lnTo>
                <a:lnTo>
                  <a:pt x="1925" y="2453"/>
                </a:lnTo>
                <a:lnTo>
                  <a:pt x="1929" y="2456"/>
                </a:lnTo>
                <a:lnTo>
                  <a:pt x="1933" y="2458"/>
                </a:lnTo>
                <a:lnTo>
                  <a:pt x="1943" y="2460"/>
                </a:lnTo>
                <a:lnTo>
                  <a:pt x="1953" y="2462"/>
                </a:lnTo>
                <a:lnTo>
                  <a:pt x="1962" y="2463"/>
                </a:lnTo>
                <a:lnTo>
                  <a:pt x="1972" y="2465"/>
                </a:lnTo>
                <a:lnTo>
                  <a:pt x="1976" y="2466"/>
                </a:lnTo>
                <a:lnTo>
                  <a:pt x="1980" y="2468"/>
                </a:lnTo>
                <a:lnTo>
                  <a:pt x="1984" y="2470"/>
                </a:lnTo>
                <a:lnTo>
                  <a:pt x="1988" y="2474"/>
                </a:lnTo>
                <a:lnTo>
                  <a:pt x="1983" y="2484"/>
                </a:lnTo>
                <a:lnTo>
                  <a:pt x="1979" y="2496"/>
                </a:lnTo>
                <a:lnTo>
                  <a:pt x="1965" y="2497"/>
                </a:lnTo>
                <a:lnTo>
                  <a:pt x="1952" y="2499"/>
                </a:lnTo>
                <a:lnTo>
                  <a:pt x="1950" y="2495"/>
                </a:lnTo>
                <a:lnTo>
                  <a:pt x="1950" y="2493"/>
                </a:lnTo>
                <a:lnTo>
                  <a:pt x="1940" y="2493"/>
                </a:lnTo>
                <a:lnTo>
                  <a:pt x="1931" y="2494"/>
                </a:lnTo>
                <a:lnTo>
                  <a:pt x="1924" y="2495"/>
                </a:lnTo>
                <a:lnTo>
                  <a:pt x="1918" y="2497"/>
                </a:lnTo>
                <a:lnTo>
                  <a:pt x="1913" y="2499"/>
                </a:lnTo>
                <a:lnTo>
                  <a:pt x="1906" y="2502"/>
                </a:lnTo>
                <a:lnTo>
                  <a:pt x="1900" y="2506"/>
                </a:lnTo>
                <a:lnTo>
                  <a:pt x="1892" y="2511"/>
                </a:lnTo>
                <a:lnTo>
                  <a:pt x="1893" y="2522"/>
                </a:lnTo>
                <a:lnTo>
                  <a:pt x="1895" y="2532"/>
                </a:lnTo>
                <a:lnTo>
                  <a:pt x="1898" y="2543"/>
                </a:lnTo>
                <a:lnTo>
                  <a:pt x="1901" y="2553"/>
                </a:lnTo>
                <a:lnTo>
                  <a:pt x="1906" y="2563"/>
                </a:lnTo>
                <a:lnTo>
                  <a:pt x="1912" y="2573"/>
                </a:lnTo>
                <a:lnTo>
                  <a:pt x="1917" y="2582"/>
                </a:lnTo>
                <a:lnTo>
                  <a:pt x="1923" y="2589"/>
                </a:lnTo>
                <a:lnTo>
                  <a:pt x="1925" y="2602"/>
                </a:lnTo>
                <a:lnTo>
                  <a:pt x="1927" y="2615"/>
                </a:lnTo>
                <a:lnTo>
                  <a:pt x="1929" y="2628"/>
                </a:lnTo>
                <a:lnTo>
                  <a:pt x="1931" y="2641"/>
                </a:lnTo>
                <a:lnTo>
                  <a:pt x="1940" y="2650"/>
                </a:lnTo>
                <a:lnTo>
                  <a:pt x="1943" y="2655"/>
                </a:lnTo>
                <a:lnTo>
                  <a:pt x="1944" y="2658"/>
                </a:lnTo>
                <a:lnTo>
                  <a:pt x="1944" y="2660"/>
                </a:lnTo>
                <a:lnTo>
                  <a:pt x="1934" y="2661"/>
                </a:lnTo>
                <a:lnTo>
                  <a:pt x="1925" y="2663"/>
                </a:lnTo>
                <a:lnTo>
                  <a:pt x="1916" y="2664"/>
                </a:lnTo>
                <a:lnTo>
                  <a:pt x="1906" y="2666"/>
                </a:lnTo>
                <a:lnTo>
                  <a:pt x="1903" y="2672"/>
                </a:lnTo>
                <a:lnTo>
                  <a:pt x="1899" y="2680"/>
                </a:lnTo>
                <a:lnTo>
                  <a:pt x="1886" y="2682"/>
                </a:lnTo>
                <a:lnTo>
                  <a:pt x="1873" y="2685"/>
                </a:lnTo>
                <a:lnTo>
                  <a:pt x="1873" y="2696"/>
                </a:lnTo>
                <a:lnTo>
                  <a:pt x="1873" y="2706"/>
                </a:lnTo>
                <a:lnTo>
                  <a:pt x="1874" y="2712"/>
                </a:lnTo>
                <a:lnTo>
                  <a:pt x="1875" y="2716"/>
                </a:lnTo>
                <a:lnTo>
                  <a:pt x="1878" y="2720"/>
                </a:lnTo>
                <a:lnTo>
                  <a:pt x="1882" y="2723"/>
                </a:lnTo>
                <a:lnTo>
                  <a:pt x="1882" y="2737"/>
                </a:lnTo>
                <a:lnTo>
                  <a:pt x="1882" y="2751"/>
                </a:lnTo>
                <a:lnTo>
                  <a:pt x="1878" y="2750"/>
                </a:lnTo>
                <a:lnTo>
                  <a:pt x="1873" y="2749"/>
                </a:lnTo>
                <a:lnTo>
                  <a:pt x="1869" y="2748"/>
                </a:lnTo>
                <a:lnTo>
                  <a:pt x="1866" y="2745"/>
                </a:lnTo>
                <a:lnTo>
                  <a:pt x="1863" y="2742"/>
                </a:lnTo>
                <a:lnTo>
                  <a:pt x="1860" y="2739"/>
                </a:lnTo>
                <a:lnTo>
                  <a:pt x="1858" y="2734"/>
                </a:lnTo>
                <a:lnTo>
                  <a:pt x="1857" y="2730"/>
                </a:lnTo>
                <a:lnTo>
                  <a:pt x="1849" y="2732"/>
                </a:lnTo>
                <a:lnTo>
                  <a:pt x="1840" y="2734"/>
                </a:lnTo>
                <a:lnTo>
                  <a:pt x="1819" y="2737"/>
                </a:lnTo>
                <a:lnTo>
                  <a:pt x="1780" y="2739"/>
                </a:lnTo>
                <a:lnTo>
                  <a:pt x="1770" y="2749"/>
                </a:lnTo>
                <a:lnTo>
                  <a:pt x="1765" y="2756"/>
                </a:lnTo>
                <a:lnTo>
                  <a:pt x="1759" y="2764"/>
                </a:lnTo>
                <a:lnTo>
                  <a:pt x="1753" y="2776"/>
                </a:lnTo>
                <a:lnTo>
                  <a:pt x="1758" y="2788"/>
                </a:lnTo>
                <a:lnTo>
                  <a:pt x="1763" y="2801"/>
                </a:lnTo>
                <a:lnTo>
                  <a:pt x="1768" y="2813"/>
                </a:lnTo>
                <a:lnTo>
                  <a:pt x="1774" y="2826"/>
                </a:lnTo>
                <a:lnTo>
                  <a:pt x="1761" y="2820"/>
                </a:lnTo>
                <a:lnTo>
                  <a:pt x="1751" y="2815"/>
                </a:lnTo>
                <a:lnTo>
                  <a:pt x="1747" y="2815"/>
                </a:lnTo>
                <a:lnTo>
                  <a:pt x="1742" y="2815"/>
                </a:lnTo>
                <a:lnTo>
                  <a:pt x="1738" y="2816"/>
                </a:lnTo>
                <a:lnTo>
                  <a:pt x="1735" y="2818"/>
                </a:lnTo>
                <a:lnTo>
                  <a:pt x="1732" y="2821"/>
                </a:lnTo>
                <a:lnTo>
                  <a:pt x="1730" y="2824"/>
                </a:lnTo>
                <a:lnTo>
                  <a:pt x="1727" y="2828"/>
                </a:lnTo>
                <a:lnTo>
                  <a:pt x="1724" y="2832"/>
                </a:lnTo>
                <a:lnTo>
                  <a:pt x="1719" y="2842"/>
                </a:lnTo>
                <a:lnTo>
                  <a:pt x="1713" y="2856"/>
                </a:lnTo>
                <a:lnTo>
                  <a:pt x="1706" y="2857"/>
                </a:lnTo>
                <a:lnTo>
                  <a:pt x="1701" y="2858"/>
                </a:lnTo>
                <a:lnTo>
                  <a:pt x="1701" y="2854"/>
                </a:lnTo>
                <a:lnTo>
                  <a:pt x="1701" y="2850"/>
                </a:lnTo>
                <a:lnTo>
                  <a:pt x="1686" y="2849"/>
                </a:lnTo>
                <a:lnTo>
                  <a:pt x="1673" y="2848"/>
                </a:lnTo>
                <a:lnTo>
                  <a:pt x="1660" y="2847"/>
                </a:lnTo>
                <a:lnTo>
                  <a:pt x="1646" y="2845"/>
                </a:lnTo>
                <a:lnTo>
                  <a:pt x="1641" y="2852"/>
                </a:lnTo>
                <a:lnTo>
                  <a:pt x="1637" y="2857"/>
                </a:lnTo>
                <a:lnTo>
                  <a:pt x="1635" y="2862"/>
                </a:lnTo>
                <a:lnTo>
                  <a:pt x="1634" y="2867"/>
                </a:lnTo>
                <a:lnTo>
                  <a:pt x="1634" y="2880"/>
                </a:lnTo>
                <a:lnTo>
                  <a:pt x="1633" y="2895"/>
                </a:lnTo>
                <a:lnTo>
                  <a:pt x="1625" y="2898"/>
                </a:lnTo>
                <a:lnTo>
                  <a:pt x="1619" y="2901"/>
                </a:lnTo>
                <a:lnTo>
                  <a:pt x="1618" y="2894"/>
                </a:lnTo>
                <a:lnTo>
                  <a:pt x="1617" y="2887"/>
                </a:lnTo>
                <a:lnTo>
                  <a:pt x="1601" y="2888"/>
                </a:lnTo>
                <a:lnTo>
                  <a:pt x="1588" y="2890"/>
                </a:lnTo>
                <a:lnTo>
                  <a:pt x="1582" y="2891"/>
                </a:lnTo>
                <a:lnTo>
                  <a:pt x="1576" y="2893"/>
                </a:lnTo>
                <a:lnTo>
                  <a:pt x="1569" y="2896"/>
                </a:lnTo>
                <a:lnTo>
                  <a:pt x="1562" y="2900"/>
                </a:lnTo>
                <a:lnTo>
                  <a:pt x="1560" y="2893"/>
                </a:lnTo>
                <a:lnTo>
                  <a:pt x="1558" y="2887"/>
                </a:lnTo>
                <a:lnTo>
                  <a:pt x="1549" y="2885"/>
                </a:lnTo>
                <a:lnTo>
                  <a:pt x="1539" y="2884"/>
                </a:lnTo>
                <a:lnTo>
                  <a:pt x="1530" y="2882"/>
                </a:lnTo>
                <a:lnTo>
                  <a:pt x="1521" y="2880"/>
                </a:lnTo>
                <a:lnTo>
                  <a:pt x="1519" y="2893"/>
                </a:lnTo>
                <a:lnTo>
                  <a:pt x="1517" y="2907"/>
                </a:lnTo>
                <a:lnTo>
                  <a:pt x="1515" y="2921"/>
                </a:lnTo>
                <a:lnTo>
                  <a:pt x="1513" y="2935"/>
                </a:lnTo>
                <a:lnTo>
                  <a:pt x="1509" y="2936"/>
                </a:lnTo>
                <a:lnTo>
                  <a:pt x="1505" y="2937"/>
                </a:lnTo>
                <a:lnTo>
                  <a:pt x="1505" y="2934"/>
                </a:lnTo>
                <a:lnTo>
                  <a:pt x="1505" y="2931"/>
                </a:lnTo>
                <a:lnTo>
                  <a:pt x="1478" y="2926"/>
                </a:lnTo>
                <a:lnTo>
                  <a:pt x="1450" y="2922"/>
                </a:lnTo>
                <a:lnTo>
                  <a:pt x="1423" y="2918"/>
                </a:lnTo>
                <a:lnTo>
                  <a:pt x="1396" y="2915"/>
                </a:lnTo>
                <a:lnTo>
                  <a:pt x="1368" y="2911"/>
                </a:lnTo>
                <a:lnTo>
                  <a:pt x="1341" y="2908"/>
                </a:lnTo>
                <a:lnTo>
                  <a:pt x="1314" y="2904"/>
                </a:lnTo>
                <a:lnTo>
                  <a:pt x="1286" y="2900"/>
                </a:lnTo>
                <a:lnTo>
                  <a:pt x="1286" y="2889"/>
                </a:lnTo>
                <a:lnTo>
                  <a:pt x="1286" y="2878"/>
                </a:lnTo>
                <a:lnTo>
                  <a:pt x="1286" y="2867"/>
                </a:lnTo>
                <a:lnTo>
                  <a:pt x="1286" y="2856"/>
                </a:lnTo>
                <a:lnTo>
                  <a:pt x="1274" y="2856"/>
                </a:lnTo>
                <a:lnTo>
                  <a:pt x="1260" y="2856"/>
                </a:lnTo>
                <a:lnTo>
                  <a:pt x="1248" y="2856"/>
                </a:lnTo>
                <a:lnTo>
                  <a:pt x="1235" y="2856"/>
                </a:lnTo>
                <a:lnTo>
                  <a:pt x="1223" y="2853"/>
                </a:lnTo>
                <a:lnTo>
                  <a:pt x="1212" y="2850"/>
                </a:lnTo>
                <a:lnTo>
                  <a:pt x="1212" y="2845"/>
                </a:lnTo>
                <a:lnTo>
                  <a:pt x="1212" y="2841"/>
                </a:lnTo>
                <a:lnTo>
                  <a:pt x="1204" y="2845"/>
                </a:lnTo>
                <a:lnTo>
                  <a:pt x="1198" y="2850"/>
                </a:lnTo>
                <a:lnTo>
                  <a:pt x="1193" y="2855"/>
                </a:lnTo>
                <a:lnTo>
                  <a:pt x="1189" y="2862"/>
                </a:lnTo>
                <a:lnTo>
                  <a:pt x="1186" y="2869"/>
                </a:lnTo>
                <a:lnTo>
                  <a:pt x="1183" y="2878"/>
                </a:lnTo>
                <a:lnTo>
                  <a:pt x="1180" y="2886"/>
                </a:lnTo>
                <a:lnTo>
                  <a:pt x="1179" y="2895"/>
                </a:lnTo>
                <a:lnTo>
                  <a:pt x="1177" y="2914"/>
                </a:lnTo>
                <a:lnTo>
                  <a:pt x="1176" y="2933"/>
                </a:lnTo>
                <a:lnTo>
                  <a:pt x="1174" y="2951"/>
                </a:lnTo>
                <a:lnTo>
                  <a:pt x="1171" y="2967"/>
                </a:lnTo>
                <a:lnTo>
                  <a:pt x="1160" y="2967"/>
                </a:lnTo>
                <a:lnTo>
                  <a:pt x="1149" y="2968"/>
                </a:lnTo>
                <a:lnTo>
                  <a:pt x="1138" y="2969"/>
                </a:lnTo>
                <a:lnTo>
                  <a:pt x="1128" y="2970"/>
                </a:lnTo>
                <a:lnTo>
                  <a:pt x="1127" y="2989"/>
                </a:lnTo>
                <a:lnTo>
                  <a:pt x="1124" y="3001"/>
                </a:lnTo>
                <a:lnTo>
                  <a:pt x="1122" y="3009"/>
                </a:lnTo>
                <a:lnTo>
                  <a:pt x="1119" y="3019"/>
                </a:lnTo>
                <a:lnTo>
                  <a:pt x="1104" y="3021"/>
                </a:lnTo>
                <a:lnTo>
                  <a:pt x="1089" y="3025"/>
                </a:lnTo>
                <a:lnTo>
                  <a:pt x="1088" y="3030"/>
                </a:lnTo>
                <a:lnTo>
                  <a:pt x="1086" y="3034"/>
                </a:lnTo>
                <a:lnTo>
                  <a:pt x="1084" y="3037"/>
                </a:lnTo>
                <a:lnTo>
                  <a:pt x="1081" y="3040"/>
                </a:lnTo>
                <a:lnTo>
                  <a:pt x="1075" y="3045"/>
                </a:lnTo>
                <a:lnTo>
                  <a:pt x="1065" y="3049"/>
                </a:lnTo>
                <a:lnTo>
                  <a:pt x="1063" y="3056"/>
                </a:lnTo>
                <a:lnTo>
                  <a:pt x="1060" y="3063"/>
                </a:lnTo>
                <a:lnTo>
                  <a:pt x="1055" y="3068"/>
                </a:lnTo>
                <a:lnTo>
                  <a:pt x="1051" y="3073"/>
                </a:lnTo>
                <a:lnTo>
                  <a:pt x="1039" y="3079"/>
                </a:lnTo>
                <a:lnTo>
                  <a:pt x="1028" y="3083"/>
                </a:lnTo>
                <a:lnTo>
                  <a:pt x="1022" y="3085"/>
                </a:lnTo>
                <a:lnTo>
                  <a:pt x="1016" y="3088"/>
                </a:lnTo>
                <a:lnTo>
                  <a:pt x="1010" y="3091"/>
                </a:lnTo>
                <a:lnTo>
                  <a:pt x="1005" y="3094"/>
                </a:lnTo>
                <a:lnTo>
                  <a:pt x="1001" y="3100"/>
                </a:lnTo>
                <a:lnTo>
                  <a:pt x="997" y="3106"/>
                </a:lnTo>
                <a:lnTo>
                  <a:pt x="994" y="3113"/>
                </a:lnTo>
                <a:lnTo>
                  <a:pt x="992" y="3122"/>
                </a:lnTo>
                <a:lnTo>
                  <a:pt x="982" y="3123"/>
                </a:lnTo>
                <a:lnTo>
                  <a:pt x="974" y="3124"/>
                </a:lnTo>
                <a:lnTo>
                  <a:pt x="966" y="3126"/>
                </a:lnTo>
                <a:lnTo>
                  <a:pt x="959" y="3126"/>
                </a:lnTo>
                <a:lnTo>
                  <a:pt x="954" y="3134"/>
                </a:lnTo>
                <a:lnTo>
                  <a:pt x="949" y="3139"/>
                </a:lnTo>
                <a:lnTo>
                  <a:pt x="944" y="3144"/>
                </a:lnTo>
                <a:lnTo>
                  <a:pt x="938" y="3147"/>
                </a:lnTo>
                <a:lnTo>
                  <a:pt x="924" y="3150"/>
                </a:lnTo>
                <a:lnTo>
                  <a:pt x="910" y="3152"/>
                </a:lnTo>
                <a:lnTo>
                  <a:pt x="903" y="3154"/>
                </a:lnTo>
                <a:lnTo>
                  <a:pt x="895" y="3156"/>
                </a:lnTo>
                <a:lnTo>
                  <a:pt x="889" y="3158"/>
                </a:lnTo>
                <a:lnTo>
                  <a:pt x="883" y="3161"/>
                </a:lnTo>
                <a:lnTo>
                  <a:pt x="877" y="3165"/>
                </a:lnTo>
                <a:lnTo>
                  <a:pt x="872" y="3171"/>
                </a:lnTo>
                <a:lnTo>
                  <a:pt x="868" y="3178"/>
                </a:lnTo>
                <a:lnTo>
                  <a:pt x="866" y="3188"/>
                </a:lnTo>
                <a:lnTo>
                  <a:pt x="862" y="3189"/>
                </a:lnTo>
                <a:lnTo>
                  <a:pt x="858" y="3191"/>
                </a:lnTo>
                <a:lnTo>
                  <a:pt x="855" y="3193"/>
                </a:lnTo>
                <a:lnTo>
                  <a:pt x="852" y="3195"/>
                </a:lnTo>
                <a:lnTo>
                  <a:pt x="849" y="3201"/>
                </a:lnTo>
                <a:lnTo>
                  <a:pt x="845" y="3210"/>
                </a:lnTo>
                <a:lnTo>
                  <a:pt x="819" y="3209"/>
                </a:lnTo>
                <a:lnTo>
                  <a:pt x="801" y="3206"/>
                </a:lnTo>
                <a:lnTo>
                  <a:pt x="783" y="3203"/>
                </a:lnTo>
                <a:lnTo>
                  <a:pt x="756" y="3199"/>
                </a:lnTo>
                <a:lnTo>
                  <a:pt x="756" y="3185"/>
                </a:lnTo>
                <a:lnTo>
                  <a:pt x="756" y="3171"/>
                </a:lnTo>
                <a:lnTo>
                  <a:pt x="757" y="3159"/>
                </a:lnTo>
                <a:lnTo>
                  <a:pt x="759" y="3147"/>
                </a:lnTo>
                <a:lnTo>
                  <a:pt x="761" y="3136"/>
                </a:lnTo>
                <a:lnTo>
                  <a:pt x="762" y="3123"/>
                </a:lnTo>
                <a:lnTo>
                  <a:pt x="763" y="3111"/>
                </a:lnTo>
                <a:lnTo>
                  <a:pt x="763" y="3096"/>
                </a:lnTo>
                <a:lnTo>
                  <a:pt x="753" y="3093"/>
                </a:lnTo>
                <a:lnTo>
                  <a:pt x="744" y="3090"/>
                </a:lnTo>
                <a:lnTo>
                  <a:pt x="736" y="3088"/>
                </a:lnTo>
                <a:lnTo>
                  <a:pt x="726" y="3085"/>
                </a:lnTo>
                <a:lnTo>
                  <a:pt x="726" y="3079"/>
                </a:lnTo>
                <a:lnTo>
                  <a:pt x="726" y="3074"/>
                </a:lnTo>
                <a:lnTo>
                  <a:pt x="717" y="3071"/>
                </a:lnTo>
                <a:lnTo>
                  <a:pt x="709" y="3068"/>
                </a:lnTo>
                <a:lnTo>
                  <a:pt x="700" y="3065"/>
                </a:lnTo>
                <a:lnTo>
                  <a:pt x="692" y="3062"/>
                </a:lnTo>
                <a:lnTo>
                  <a:pt x="690" y="3056"/>
                </a:lnTo>
                <a:lnTo>
                  <a:pt x="689" y="3051"/>
                </a:lnTo>
                <a:lnTo>
                  <a:pt x="681" y="3049"/>
                </a:lnTo>
                <a:lnTo>
                  <a:pt x="674" y="3046"/>
                </a:lnTo>
                <a:lnTo>
                  <a:pt x="669" y="3043"/>
                </a:lnTo>
                <a:lnTo>
                  <a:pt x="664" y="3038"/>
                </a:lnTo>
                <a:lnTo>
                  <a:pt x="659" y="3034"/>
                </a:lnTo>
                <a:lnTo>
                  <a:pt x="654" y="3030"/>
                </a:lnTo>
                <a:lnTo>
                  <a:pt x="647" y="3028"/>
                </a:lnTo>
                <a:lnTo>
                  <a:pt x="640" y="3026"/>
                </a:lnTo>
                <a:lnTo>
                  <a:pt x="639" y="3020"/>
                </a:lnTo>
                <a:lnTo>
                  <a:pt x="639" y="3013"/>
                </a:lnTo>
                <a:lnTo>
                  <a:pt x="631" y="3012"/>
                </a:lnTo>
                <a:lnTo>
                  <a:pt x="624" y="3011"/>
                </a:lnTo>
                <a:lnTo>
                  <a:pt x="624" y="3004"/>
                </a:lnTo>
                <a:lnTo>
                  <a:pt x="624" y="2997"/>
                </a:lnTo>
                <a:lnTo>
                  <a:pt x="615" y="2995"/>
                </a:lnTo>
                <a:lnTo>
                  <a:pt x="608" y="2995"/>
                </a:lnTo>
                <a:lnTo>
                  <a:pt x="607" y="2985"/>
                </a:lnTo>
                <a:lnTo>
                  <a:pt x="605" y="2977"/>
                </a:lnTo>
                <a:lnTo>
                  <a:pt x="605" y="2973"/>
                </a:lnTo>
                <a:lnTo>
                  <a:pt x="605" y="2969"/>
                </a:lnTo>
                <a:lnTo>
                  <a:pt x="606" y="2965"/>
                </a:lnTo>
                <a:lnTo>
                  <a:pt x="608" y="2962"/>
                </a:lnTo>
                <a:lnTo>
                  <a:pt x="606" y="2953"/>
                </a:lnTo>
                <a:lnTo>
                  <a:pt x="605" y="2946"/>
                </a:lnTo>
                <a:lnTo>
                  <a:pt x="606" y="2939"/>
                </a:lnTo>
                <a:lnTo>
                  <a:pt x="608" y="2931"/>
                </a:lnTo>
                <a:lnTo>
                  <a:pt x="605" y="2919"/>
                </a:lnTo>
                <a:lnTo>
                  <a:pt x="601" y="2909"/>
                </a:lnTo>
                <a:lnTo>
                  <a:pt x="598" y="2897"/>
                </a:lnTo>
                <a:lnTo>
                  <a:pt x="594" y="2887"/>
                </a:lnTo>
                <a:lnTo>
                  <a:pt x="586" y="2886"/>
                </a:lnTo>
                <a:lnTo>
                  <a:pt x="579" y="2886"/>
                </a:lnTo>
                <a:lnTo>
                  <a:pt x="578" y="2876"/>
                </a:lnTo>
                <a:lnTo>
                  <a:pt x="576" y="2865"/>
                </a:lnTo>
                <a:lnTo>
                  <a:pt x="569" y="2862"/>
                </a:lnTo>
                <a:lnTo>
                  <a:pt x="561" y="2860"/>
                </a:lnTo>
                <a:lnTo>
                  <a:pt x="558" y="2838"/>
                </a:lnTo>
                <a:lnTo>
                  <a:pt x="555" y="2816"/>
                </a:lnTo>
                <a:lnTo>
                  <a:pt x="552" y="2796"/>
                </a:lnTo>
                <a:lnTo>
                  <a:pt x="550" y="2775"/>
                </a:lnTo>
                <a:lnTo>
                  <a:pt x="538" y="2776"/>
                </a:lnTo>
                <a:lnTo>
                  <a:pt x="527" y="2777"/>
                </a:lnTo>
                <a:lnTo>
                  <a:pt x="506" y="2756"/>
                </a:lnTo>
                <a:lnTo>
                  <a:pt x="489" y="2741"/>
                </a:lnTo>
                <a:lnTo>
                  <a:pt x="480" y="2736"/>
                </a:lnTo>
                <a:lnTo>
                  <a:pt x="469" y="2731"/>
                </a:lnTo>
                <a:lnTo>
                  <a:pt x="458" y="2728"/>
                </a:lnTo>
                <a:lnTo>
                  <a:pt x="444" y="2727"/>
                </a:lnTo>
                <a:lnTo>
                  <a:pt x="425" y="2715"/>
                </a:lnTo>
                <a:lnTo>
                  <a:pt x="409" y="2705"/>
                </a:lnTo>
                <a:lnTo>
                  <a:pt x="394" y="2697"/>
                </a:lnTo>
                <a:lnTo>
                  <a:pt x="380" y="2690"/>
                </a:lnTo>
                <a:lnTo>
                  <a:pt x="364" y="2690"/>
                </a:lnTo>
                <a:lnTo>
                  <a:pt x="350" y="2690"/>
                </a:lnTo>
                <a:lnTo>
                  <a:pt x="334" y="2690"/>
                </a:lnTo>
                <a:lnTo>
                  <a:pt x="320" y="2690"/>
                </a:lnTo>
                <a:lnTo>
                  <a:pt x="304" y="2674"/>
                </a:lnTo>
                <a:lnTo>
                  <a:pt x="291" y="2664"/>
                </a:lnTo>
                <a:lnTo>
                  <a:pt x="282" y="2660"/>
                </a:lnTo>
                <a:lnTo>
                  <a:pt x="274" y="2656"/>
                </a:lnTo>
                <a:lnTo>
                  <a:pt x="265" y="2653"/>
                </a:lnTo>
                <a:lnTo>
                  <a:pt x="253" y="2650"/>
                </a:lnTo>
                <a:lnTo>
                  <a:pt x="248" y="2655"/>
                </a:lnTo>
                <a:lnTo>
                  <a:pt x="243" y="2657"/>
                </a:lnTo>
                <a:lnTo>
                  <a:pt x="237" y="2659"/>
                </a:lnTo>
                <a:lnTo>
                  <a:pt x="231" y="2659"/>
                </a:lnTo>
                <a:lnTo>
                  <a:pt x="224" y="2659"/>
                </a:lnTo>
                <a:lnTo>
                  <a:pt x="217" y="2658"/>
                </a:lnTo>
                <a:lnTo>
                  <a:pt x="211" y="2656"/>
                </a:lnTo>
                <a:lnTo>
                  <a:pt x="204" y="2654"/>
                </a:lnTo>
                <a:lnTo>
                  <a:pt x="189" y="2647"/>
                </a:lnTo>
                <a:lnTo>
                  <a:pt x="177" y="2640"/>
                </a:lnTo>
                <a:lnTo>
                  <a:pt x="165" y="2633"/>
                </a:lnTo>
                <a:lnTo>
                  <a:pt x="155" y="2627"/>
                </a:lnTo>
                <a:lnTo>
                  <a:pt x="154" y="2628"/>
                </a:lnTo>
                <a:lnTo>
                  <a:pt x="151" y="2629"/>
                </a:lnTo>
                <a:lnTo>
                  <a:pt x="149" y="2630"/>
                </a:lnTo>
                <a:lnTo>
                  <a:pt x="146" y="2630"/>
                </a:lnTo>
                <a:lnTo>
                  <a:pt x="138" y="2630"/>
                </a:lnTo>
                <a:lnTo>
                  <a:pt x="131" y="2628"/>
                </a:lnTo>
                <a:lnTo>
                  <a:pt x="117" y="2623"/>
                </a:lnTo>
                <a:lnTo>
                  <a:pt x="104" y="2619"/>
                </a:lnTo>
                <a:lnTo>
                  <a:pt x="104" y="2615"/>
                </a:lnTo>
                <a:lnTo>
                  <a:pt x="104" y="2611"/>
                </a:lnTo>
                <a:lnTo>
                  <a:pt x="95" y="2608"/>
                </a:lnTo>
                <a:lnTo>
                  <a:pt x="90" y="2606"/>
                </a:lnTo>
                <a:lnTo>
                  <a:pt x="85" y="2603"/>
                </a:lnTo>
                <a:lnTo>
                  <a:pt x="80" y="2598"/>
                </a:lnTo>
                <a:lnTo>
                  <a:pt x="46" y="2598"/>
                </a:lnTo>
                <a:lnTo>
                  <a:pt x="26" y="2599"/>
                </a:lnTo>
                <a:lnTo>
                  <a:pt x="14" y="2600"/>
                </a:lnTo>
                <a:lnTo>
                  <a:pt x="0" y="2603"/>
                </a:lnTo>
                <a:lnTo>
                  <a:pt x="3" y="2575"/>
                </a:lnTo>
                <a:lnTo>
                  <a:pt x="4" y="2554"/>
                </a:lnTo>
                <a:lnTo>
                  <a:pt x="6" y="2547"/>
                </a:lnTo>
                <a:lnTo>
                  <a:pt x="7" y="2541"/>
                </a:lnTo>
                <a:lnTo>
                  <a:pt x="9" y="2535"/>
                </a:lnTo>
                <a:lnTo>
                  <a:pt x="12" y="2532"/>
                </a:lnTo>
                <a:lnTo>
                  <a:pt x="15" y="2529"/>
                </a:lnTo>
                <a:lnTo>
                  <a:pt x="20" y="2527"/>
                </a:lnTo>
                <a:lnTo>
                  <a:pt x="25" y="2526"/>
                </a:lnTo>
                <a:lnTo>
                  <a:pt x="33" y="2525"/>
                </a:lnTo>
                <a:lnTo>
                  <a:pt x="51" y="2525"/>
                </a:lnTo>
                <a:lnTo>
                  <a:pt x="76" y="2524"/>
                </a:lnTo>
                <a:lnTo>
                  <a:pt x="77" y="2510"/>
                </a:lnTo>
                <a:lnTo>
                  <a:pt x="78" y="2497"/>
                </a:lnTo>
                <a:lnTo>
                  <a:pt x="80" y="2484"/>
                </a:lnTo>
                <a:lnTo>
                  <a:pt x="81" y="2471"/>
                </a:lnTo>
                <a:lnTo>
                  <a:pt x="92" y="2473"/>
                </a:lnTo>
                <a:lnTo>
                  <a:pt x="101" y="2474"/>
                </a:lnTo>
                <a:lnTo>
                  <a:pt x="119" y="2475"/>
                </a:lnTo>
                <a:lnTo>
                  <a:pt x="149" y="2476"/>
                </a:lnTo>
                <a:lnTo>
                  <a:pt x="152" y="2471"/>
                </a:lnTo>
                <a:lnTo>
                  <a:pt x="155" y="2463"/>
                </a:lnTo>
                <a:lnTo>
                  <a:pt x="158" y="2453"/>
                </a:lnTo>
                <a:lnTo>
                  <a:pt x="160" y="2442"/>
                </a:lnTo>
                <a:lnTo>
                  <a:pt x="163" y="2421"/>
                </a:lnTo>
                <a:lnTo>
                  <a:pt x="164" y="2405"/>
                </a:lnTo>
                <a:lnTo>
                  <a:pt x="167" y="2405"/>
                </a:lnTo>
                <a:lnTo>
                  <a:pt x="170" y="2405"/>
                </a:lnTo>
                <a:lnTo>
                  <a:pt x="172" y="2377"/>
                </a:lnTo>
                <a:lnTo>
                  <a:pt x="175" y="2349"/>
                </a:lnTo>
                <a:lnTo>
                  <a:pt x="179" y="2321"/>
                </a:lnTo>
                <a:lnTo>
                  <a:pt x="183" y="2293"/>
                </a:lnTo>
                <a:lnTo>
                  <a:pt x="188" y="2266"/>
                </a:lnTo>
                <a:lnTo>
                  <a:pt x="193" y="2238"/>
                </a:lnTo>
                <a:lnTo>
                  <a:pt x="198" y="2210"/>
                </a:lnTo>
                <a:lnTo>
                  <a:pt x="204" y="2182"/>
                </a:lnTo>
                <a:lnTo>
                  <a:pt x="211" y="2181"/>
                </a:lnTo>
                <a:lnTo>
                  <a:pt x="219" y="2180"/>
                </a:lnTo>
                <a:lnTo>
                  <a:pt x="234" y="2180"/>
                </a:lnTo>
                <a:lnTo>
                  <a:pt x="260" y="2181"/>
                </a:lnTo>
                <a:lnTo>
                  <a:pt x="260" y="2185"/>
                </a:lnTo>
                <a:lnTo>
                  <a:pt x="260" y="2189"/>
                </a:lnTo>
                <a:lnTo>
                  <a:pt x="276" y="2191"/>
                </a:lnTo>
                <a:lnTo>
                  <a:pt x="301" y="2194"/>
                </a:lnTo>
                <a:lnTo>
                  <a:pt x="331" y="2198"/>
                </a:lnTo>
                <a:lnTo>
                  <a:pt x="363" y="2202"/>
                </a:lnTo>
                <a:lnTo>
                  <a:pt x="396" y="2207"/>
                </a:lnTo>
                <a:lnTo>
                  <a:pt x="422" y="2209"/>
                </a:lnTo>
                <a:lnTo>
                  <a:pt x="435" y="2209"/>
                </a:lnTo>
                <a:lnTo>
                  <a:pt x="444" y="2209"/>
                </a:lnTo>
                <a:lnTo>
                  <a:pt x="452" y="2208"/>
                </a:lnTo>
                <a:lnTo>
                  <a:pt x="456" y="2204"/>
                </a:lnTo>
                <a:lnTo>
                  <a:pt x="458" y="2188"/>
                </a:lnTo>
                <a:lnTo>
                  <a:pt x="461" y="2170"/>
                </a:lnTo>
                <a:lnTo>
                  <a:pt x="465" y="2153"/>
                </a:lnTo>
                <a:lnTo>
                  <a:pt x="469" y="2135"/>
                </a:lnTo>
                <a:lnTo>
                  <a:pt x="474" y="2117"/>
                </a:lnTo>
                <a:lnTo>
                  <a:pt x="478" y="2100"/>
                </a:lnTo>
                <a:lnTo>
                  <a:pt x="483" y="2082"/>
                </a:lnTo>
                <a:lnTo>
                  <a:pt x="485" y="2063"/>
                </a:lnTo>
                <a:lnTo>
                  <a:pt x="511" y="2066"/>
                </a:lnTo>
                <a:lnTo>
                  <a:pt x="535" y="2070"/>
                </a:lnTo>
                <a:lnTo>
                  <a:pt x="560" y="2074"/>
                </a:lnTo>
                <a:lnTo>
                  <a:pt x="585" y="2077"/>
                </a:lnTo>
                <a:lnTo>
                  <a:pt x="585" y="2081"/>
                </a:lnTo>
                <a:lnTo>
                  <a:pt x="585" y="2085"/>
                </a:lnTo>
                <a:lnTo>
                  <a:pt x="608" y="2090"/>
                </a:lnTo>
                <a:lnTo>
                  <a:pt x="654" y="2099"/>
                </a:lnTo>
                <a:lnTo>
                  <a:pt x="679" y="2103"/>
                </a:lnTo>
                <a:lnTo>
                  <a:pt x="702" y="2105"/>
                </a:lnTo>
                <a:lnTo>
                  <a:pt x="712" y="2105"/>
                </a:lnTo>
                <a:lnTo>
                  <a:pt x="721" y="2104"/>
                </a:lnTo>
                <a:lnTo>
                  <a:pt x="727" y="2102"/>
                </a:lnTo>
                <a:lnTo>
                  <a:pt x="733" y="2099"/>
                </a:lnTo>
                <a:lnTo>
                  <a:pt x="740" y="2054"/>
                </a:lnTo>
                <a:lnTo>
                  <a:pt x="746" y="2020"/>
                </a:lnTo>
                <a:lnTo>
                  <a:pt x="750" y="1993"/>
                </a:lnTo>
                <a:lnTo>
                  <a:pt x="753" y="1972"/>
                </a:lnTo>
                <a:lnTo>
                  <a:pt x="755" y="1954"/>
                </a:lnTo>
                <a:lnTo>
                  <a:pt x="756" y="1938"/>
                </a:lnTo>
                <a:lnTo>
                  <a:pt x="758" y="1920"/>
                </a:lnTo>
                <a:lnTo>
                  <a:pt x="759" y="1898"/>
                </a:lnTo>
                <a:lnTo>
                  <a:pt x="786" y="1895"/>
                </a:lnTo>
                <a:lnTo>
                  <a:pt x="809" y="1891"/>
                </a:lnTo>
                <a:lnTo>
                  <a:pt x="819" y="1889"/>
                </a:lnTo>
                <a:lnTo>
                  <a:pt x="827" y="1887"/>
                </a:lnTo>
                <a:lnTo>
                  <a:pt x="835" y="1884"/>
                </a:lnTo>
                <a:lnTo>
                  <a:pt x="841" y="1880"/>
                </a:lnTo>
                <a:lnTo>
                  <a:pt x="848" y="1876"/>
                </a:lnTo>
                <a:lnTo>
                  <a:pt x="853" y="1870"/>
                </a:lnTo>
                <a:lnTo>
                  <a:pt x="857" y="1863"/>
                </a:lnTo>
                <a:lnTo>
                  <a:pt x="860" y="1856"/>
                </a:lnTo>
                <a:lnTo>
                  <a:pt x="863" y="1847"/>
                </a:lnTo>
                <a:lnTo>
                  <a:pt x="865" y="1836"/>
                </a:lnTo>
                <a:lnTo>
                  <a:pt x="867" y="1825"/>
                </a:lnTo>
                <a:lnTo>
                  <a:pt x="868" y="1810"/>
                </a:lnTo>
                <a:lnTo>
                  <a:pt x="872" y="1810"/>
                </a:lnTo>
                <a:lnTo>
                  <a:pt x="876" y="1810"/>
                </a:lnTo>
                <a:lnTo>
                  <a:pt x="875" y="1803"/>
                </a:lnTo>
                <a:lnTo>
                  <a:pt x="875" y="1798"/>
                </a:lnTo>
                <a:lnTo>
                  <a:pt x="867" y="1796"/>
                </a:lnTo>
                <a:lnTo>
                  <a:pt x="860" y="1794"/>
                </a:lnTo>
                <a:lnTo>
                  <a:pt x="860" y="1791"/>
                </a:lnTo>
                <a:lnTo>
                  <a:pt x="860" y="1786"/>
                </a:lnTo>
                <a:lnTo>
                  <a:pt x="846" y="1785"/>
                </a:lnTo>
                <a:lnTo>
                  <a:pt x="831" y="1784"/>
                </a:lnTo>
                <a:lnTo>
                  <a:pt x="833" y="1776"/>
                </a:lnTo>
                <a:lnTo>
                  <a:pt x="835" y="1770"/>
                </a:lnTo>
                <a:lnTo>
                  <a:pt x="838" y="1765"/>
                </a:lnTo>
                <a:lnTo>
                  <a:pt x="841" y="1760"/>
                </a:lnTo>
                <a:lnTo>
                  <a:pt x="846" y="1757"/>
                </a:lnTo>
                <a:lnTo>
                  <a:pt x="849" y="1754"/>
                </a:lnTo>
                <a:lnTo>
                  <a:pt x="854" y="1753"/>
                </a:lnTo>
                <a:lnTo>
                  <a:pt x="859" y="1752"/>
                </a:lnTo>
                <a:lnTo>
                  <a:pt x="882" y="1752"/>
                </a:lnTo>
                <a:lnTo>
                  <a:pt x="912" y="1755"/>
                </a:lnTo>
                <a:lnTo>
                  <a:pt x="907" y="1726"/>
                </a:lnTo>
                <a:lnTo>
                  <a:pt x="900" y="1695"/>
                </a:lnTo>
                <a:lnTo>
                  <a:pt x="899" y="1679"/>
                </a:lnTo>
                <a:lnTo>
                  <a:pt x="898" y="1663"/>
                </a:lnTo>
                <a:lnTo>
                  <a:pt x="899" y="1656"/>
                </a:lnTo>
                <a:lnTo>
                  <a:pt x="900" y="1648"/>
                </a:lnTo>
                <a:lnTo>
                  <a:pt x="903" y="1641"/>
                </a:lnTo>
                <a:lnTo>
                  <a:pt x="906" y="1635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12700" cap="flat" cmpd="sng" algn="ctr">
            <a:solidFill>
              <a:srgbClr val="808080">
                <a:lumMod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>
            <a:glow rad="38100">
              <a:schemeClr val="accent1">
                <a:lumMod val="100000"/>
              </a:schemeClr>
            </a:glow>
          </a:effectLst>
          <a:scene3d>
            <a:camera prst="orthographicFront"/>
            <a:lightRig rig="threePt" dir="t"/>
          </a:scene3d>
          <a:sp3d>
            <a:bevelT w="0" h="0"/>
          </a:sp3d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7" name="Freeform 294">
            <a:extLst>
              <a:ext uri="{FF2B5EF4-FFF2-40B4-BE49-F238E27FC236}">
                <a16:creationId xmlns:a16="http://schemas.microsoft.com/office/drawing/2014/main" id="{0A934798-2C18-4D35-9E4F-2D37085AA9BC}"/>
              </a:ext>
            </a:extLst>
          </p:cNvPr>
          <p:cNvSpPr>
            <a:spLocks/>
          </p:cNvSpPr>
          <p:nvPr/>
        </p:nvSpPr>
        <p:spPr bwMode="auto">
          <a:xfrm>
            <a:off x="9390308" y="3166897"/>
            <a:ext cx="593184" cy="1108008"/>
          </a:xfrm>
          <a:custGeom>
            <a:avLst/>
            <a:gdLst>
              <a:gd name="T0" fmla="*/ 2147483646 w 1451"/>
              <a:gd name="T1" fmla="*/ 2147483646 h 2735"/>
              <a:gd name="T2" fmla="*/ 2147483646 w 1451"/>
              <a:gd name="T3" fmla="*/ 2147483646 h 2735"/>
              <a:gd name="T4" fmla="*/ 2147483646 w 1451"/>
              <a:gd name="T5" fmla="*/ 2147483646 h 2735"/>
              <a:gd name="T6" fmla="*/ 2147483646 w 1451"/>
              <a:gd name="T7" fmla="*/ 2147483646 h 2735"/>
              <a:gd name="T8" fmla="*/ 2147483646 w 1451"/>
              <a:gd name="T9" fmla="*/ 2147483646 h 2735"/>
              <a:gd name="T10" fmla="*/ 2147483646 w 1451"/>
              <a:gd name="T11" fmla="*/ 2147483646 h 2735"/>
              <a:gd name="T12" fmla="*/ 2147483646 w 1451"/>
              <a:gd name="T13" fmla="*/ 2147483646 h 2735"/>
              <a:gd name="T14" fmla="*/ 2147483646 w 1451"/>
              <a:gd name="T15" fmla="*/ 2147483646 h 2735"/>
              <a:gd name="T16" fmla="*/ 2147483646 w 1451"/>
              <a:gd name="T17" fmla="*/ 2147483646 h 2735"/>
              <a:gd name="T18" fmla="*/ 2147483646 w 1451"/>
              <a:gd name="T19" fmla="*/ 2147483646 h 2735"/>
              <a:gd name="T20" fmla="*/ 2147483646 w 1451"/>
              <a:gd name="T21" fmla="*/ 2147483646 h 2735"/>
              <a:gd name="T22" fmla="*/ 2147483646 w 1451"/>
              <a:gd name="T23" fmla="*/ 2147483646 h 2735"/>
              <a:gd name="T24" fmla="*/ 2147483646 w 1451"/>
              <a:gd name="T25" fmla="*/ 2147483646 h 2735"/>
              <a:gd name="T26" fmla="*/ 2147483646 w 1451"/>
              <a:gd name="T27" fmla="*/ 2147483646 h 2735"/>
              <a:gd name="T28" fmla="*/ 2147483646 w 1451"/>
              <a:gd name="T29" fmla="*/ 2147483646 h 2735"/>
              <a:gd name="T30" fmla="*/ 2147483646 w 1451"/>
              <a:gd name="T31" fmla="*/ 2147483646 h 2735"/>
              <a:gd name="T32" fmla="*/ 2147483646 w 1451"/>
              <a:gd name="T33" fmla="*/ 2147483646 h 2735"/>
              <a:gd name="T34" fmla="*/ 2147483646 w 1451"/>
              <a:gd name="T35" fmla="*/ 2147483646 h 2735"/>
              <a:gd name="T36" fmla="*/ 2147483646 w 1451"/>
              <a:gd name="T37" fmla="*/ 2147483646 h 2735"/>
              <a:gd name="T38" fmla="*/ 2147483646 w 1451"/>
              <a:gd name="T39" fmla="*/ 2147483646 h 2735"/>
              <a:gd name="T40" fmla="*/ 2147483646 w 1451"/>
              <a:gd name="T41" fmla="*/ 2147483646 h 2735"/>
              <a:gd name="T42" fmla="*/ 2147483646 w 1451"/>
              <a:gd name="T43" fmla="*/ 2147483646 h 2735"/>
              <a:gd name="T44" fmla="*/ 2147483646 w 1451"/>
              <a:gd name="T45" fmla="*/ 2147483646 h 2735"/>
              <a:gd name="T46" fmla="*/ 2147483646 w 1451"/>
              <a:gd name="T47" fmla="*/ 2147483646 h 2735"/>
              <a:gd name="T48" fmla="*/ 2147483646 w 1451"/>
              <a:gd name="T49" fmla="*/ 2147483646 h 2735"/>
              <a:gd name="T50" fmla="*/ 2147483646 w 1451"/>
              <a:gd name="T51" fmla="*/ 2147483646 h 2735"/>
              <a:gd name="T52" fmla="*/ 2147483646 w 1451"/>
              <a:gd name="T53" fmla="*/ 2147483646 h 2735"/>
              <a:gd name="T54" fmla="*/ 2147483646 w 1451"/>
              <a:gd name="T55" fmla="*/ 2147483646 h 2735"/>
              <a:gd name="T56" fmla="*/ 2147483646 w 1451"/>
              <a:gd name="T57" fmla="*/ 2147483646 h 2735"/>
              <a:gd name="T58" fmla="*/ 2147483646 w 1451"/>
              <a:gd name="T59" fmla="*/ 2147483646 h 2735"/>
              <a:gd name="T60" fmla="*/ 2147483646 w 1451"/>
              <a:gd name="T61" fmla="*/ 2147483646 h 2735"/>
              <a:gd name="T62" fmla="*/ 2147483646 w 1451"/>
              <a:gd name="T63" fmla="*/ 2147483646 h 2735"/>
              <a:gd name="T64" fmla="*/ 2147483646 w 1451"/>
              <a:gd name="T65" fmla="*/ 2147483646 h 2735"/>
              <a:gd name="T66" fmla="*/ 2147483646 w 1451"/>
              <a:gd name="T67" fmla="*/ 2147483646 h 2735"/>
              <a:gd name="T68" fmla="*/ 2147483646 w 1451"/>
              <a:gd name="T69" fmla="*/ 2147483646 h 2735"/>
              <a:gd name="T70" fmla="*/ 2147483646 w 1451"/>
              <a:gd name="T71" fmla="*/ 2147483646 h 2735"/>
              <a:gd name="T72" fmla="*/ 2147483646 w 1451"/>
              <a:gd name="T73" fmla="*/ 2147483646 h 2735"/>
              <a:gd name="T74" fmla="*/ 2147483646 w 1451"/>
              <a:gd name="T75" fmla="*/ 2147483646 h 2735"/>
              <a:gd name="T76" fmla="*/ 2147483646 w 1451"/>
              <a:gd name="T77" fmla="*/ 2147483646 h 2735"/>
              <a:gd name="T78" fmla="*/ 2147483646 w 1451"/>
              <a:gd name="T79" fmla="*/ 2147483646 h 2735"/>
              <a:gd name="T80" fmla="*/ 2147483646 w 1451"/>
              <a:gd name="T81" fmla="*/ 2147483646 h 2735"/>
              <a:gd name="T82" fmla="*/ 2147483646 w 1451"/>
              <a:gd name="T83" fmla="*/ 2147483646 h 2735"/>
              <a:gd name="T84" fmla="*/ 2147483646 w 1451"/>
              <a:gd name="T85" fmla="*/ 2147483646 h 2735"/>
              <a:gd name="T86" fmla="*/ 2147483646 w 1451"/>
              <a:gd name="T87" fmla="*/ 2147483646 h 2735"/>
              <a:gd name="T88" fmla="*/ 2147483646 w 1451"/>
              <a:gd name="T89" fmla="*/ 2147483646 h 2735"/>
              <a:gd name="T90" fmla="*/ 2147483646 w 1451"/>
              <a:gd name="T91" fmla="*/ 2147483646 h 2735"/>
              <a:gd name="T92" fmla="*/ 2147483646 w 1451"/>
              <a:gd name="T93" fmla="*/ 2147483646 h 2735"/>
              <a:gd name="T94" fmla="*/ 2147483646 w 1451"/>
              <a:gd name="T95" fmla="*/ 2147483646 h 2735"/>
              <a:gd name="T96" fmla="*/ 2147483646 w 1451"/>
              <a:gd name="T97" fmla="*/ 2147483646 h 2735"/>
              <a:gd name="T98" fmla="*/ 2147483646 w 1451"/>
              <a:gd name="T99" fmla="*/ 2147483646 h 2735"/>
              <a:gd name="T100" fmla="*/ 2147483646 w 1451"/>
              <a:gd name="T101" fmla="*/ 2147483646 h 2735"/>
              <a:gd name="T102" fmla="*/ 2147483646 w 1451"/>
              <a:gd name="T103" fmla="*/ 2147483646 h 2735"/>
              <a:gd name="T104" fmla="*/ 2147483646 w 1451"/>
              <a:gd name="T105" fmla="*/ 2147483646 h 2735"/>
              <a:gd name="T106" fmla="*/ 2147483646 w 1451"/>
              <a:gd name="T107" fmla="*/ 2147483646 h 2735"/>
              <a:gd name="T108" fmla="*/ 2147483646 w 1451"/>
              <a:gd name="T109" fmla="*/ 2147483646 h 2735"/>
              <a:gd name="T110" fmla="*/ 2147483646 w 1451"/>
              <a:gd name="T111" fmla="*/ 2147483646 h 2735"/>
              <a:gd name="T112" fmla="*/ 2147483646 w 1451"/>
              <a:gd name="T113" fmla="*/ 2147483646 h 2735"/>
              <a:gd name="T114" fmla="*/ 2147483646 w 1451"/>
              <a:gd name="T115" fmla="*/ 2147483646 h 2735"/>
              <a:gd name="T116" fmla="*/ 2147483646 w 1451"/>
              <a:gd name="T117" fmla="*/ 2147483646 h 2735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1451"/>
              <a:gd name="T178" fmla="*/ 0 h 2735"/>
              <a:gd name="T179" fmla="*/ 1451 w 1451"/>
              <a:gd name="T180" fmla="*/ 2735 h 2735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1451" h="2735">
                <a:moveTo>
                  <a:pt x="331" y="2618"/>
                </a:moveTo>
                <a:lnTo>
                  <a:pt x="331" y="2616"/>
                </a:lnTo>
                <a:lnTo>
                  <a:pt x="330" y="2616"/>
                </a:lnTo>
                <a:lnTo>
                  <a:pt x="328" y="2615"/>
                </a:lnTo>
                <a:lnTo>
                  <a:pt x="325" y="2614"/>
                </a:lnTo>
                <a:lnTo>
                  <a:pt x="307" y="2614"/>
                </a:lnTo>
                <a:lnTo>
                  <a:pt x="275" y="2614"/>
                </a:lnTo>
                <a:lnTo>
                  <a:pt x="275" y="2608"/>
                </a:lnTo>
                <a:lnTo>
                  <a:pt x="275" y="2603"/>
                </a:lnTo>
                <a:lnTo>
                  <a:pt x="258" y="2603"/>
                </a:lnTo>
                <a:lnTo>
                  <a:pt x="240" y="2603"/>
                </a:lnTo>
                <a:lnTo>
                  <a:pt x="221" y="2603"/>
                </a:lnTo>
                <a:lnTo>
                  <a:pt x="204" y="2603"/>
                </a:lnTo>
                <a:lnTo>
                  <a:pt x="203" y="2601"/>
                </a:lnTo>
                <a:lnTo>
                  <a:pt x="201" y="2601"/>
                </a:lnTo>
                <a:lnTo>
                  <a:pt x="199" y="2600"/>
                </a:lnTo>
                <a:lnTo>
                  <a:pt x="194" y="2600"/>
                </a:lnTo>
                <a:lnTo>
                  <a:pt x="180" y="2600"/>
                </a:lnTo>
                <a:lnTo>
                  <a:pt x="152" y="2600"/>
                </a:lnTo>
                <a:lnTo>
                  <a:pt x="148" y="2604"/>
                </a:lnTo>
                <a:lnTo>
                  <a:pt x="145" y="2609"/>
                </a:lnTo>
                <a:lnTo>
                  <a:pt x="142" y="2613"/>
                </a:lnTo>
                <a:lnTo>
                  <a:pt x="138" y="2618"/>
                </a:lnTo>
                <a:lnTo>
                  <a:pt x="134" y="2629"/>
                </a:lnTo>
                <a:lnTo>
                  <a:pt x="131" y="2638"/>
                </a:lnTo>
                <a:lnTo>
                  <a:pt x="128" y="2647"/>
                </a:lnTo>
                <a:lnTo>
                  <a:pt x="125" y="2657"/>
                </a:lnTo>
                <a:lnTo>
                  <a:pt x="121" y="2665"/>
                </a:lnTo>
                <a:lnTo>
                  <a:pt x="116" y="2672"/>
                </a:lnTo>
                <a:lnTo>
                  <a:pt x="110" y="2668"/>
                </a:lnTo>
                <a:lnTo>
                  <a:pt x="107" y="2663"/>
                </a:lnTo>
                <a:lnTo>
                  <a:pt x="105" y="2659"/>
                </a:lnTo>
                <a:lnTo>
                  <a:pt x="104" y="2655"/>
                </a:lnTo>
                <a:lnTo>
                  <a:pt x="103" y="2644"/>
                </a:lnTo>
                <a:lnTo>
                  <a:pt x="102" y="2632"/>
                </a:lnTo>
                <a:lnTo>
                  <a:pt x="95" y="2633"/>
                </a:lnTo>
                <a:lnTo>
                  <a:pt x="89" y="2636"/>
                </a:lnTo>
                <a:lnTo>
                  <a:pt x="83" y="2640"/>
                </a:lnTo>
                <a:lnTo>
                  <a:pt x="78" y="2645"/>
                </a:lnTo>
                <a:lnTo>
                  <a:pt x="70" y="2657"/>
                </a:lnTo>
                <a:lnTo>
                  <a:pt x="61" y="2668"/>
                </a:lnTo>
                <a:lnTo>
                  <a:pt x="51" y="2655"/>
                </a:lnTo>
                <a:lnTo>
                  <a:pt x="46" y="2645"/>
                </a:lnTo>
                <a:lnTo>
                  <a:pt x="41" y="2635"/>
                </a:lnTo>
                <a:lnTo>
                  <a:pt x="36" y="2621"/>
                </a:lnTo>
                <a:lnTo>
                  <a:pt x="22" y="2607"/>
                </a:lnTo>
                <a:lnTo>
                  <a:pt x="11" y="2596"/>
                </a:lnTo>
                <a:lnTo>
                  <a:pt x="7" y="2589"/>
                </a:lnTo>
                <a:lnTo>
                  <a:pt x="4" y="2583"/>
                </a:lnTo>
                <a:lnTo>
                  <a:pt x="2" y="2575"/>
                </a:lnTo>
                <a:lnTo>
                  <a:pt x="0" y="2566"/>
                </a:lnTo>
                <a:lnTo>
                  <a:pt x="12" y="2559"/>
                </a:lnTo>
                <a:lnTo>
                  <a:pt x="21" y="2553"/>
                </a:lnTo>
                <a:lnTo>
                  <a:pt x="28" y="2547"/>
                </a:lnTo>
                <a:lnTo>
                  <a:pt x="36" y="2540"/>
                </a:lnTo>
                <a:lnTo>
                  <a:pt x="41" y="2532"/>
                </a:lnTo>
                <a:lnTo>
                  <a:pt x="45" y="2524"/>
                </a:lnTo>
                <a:lnTo>
                  <a:pt x="48" y="2516"/>
                </a:lnTo>
                <a:lnTo>
                  <a:pt x="50" y="2506"/>
                </a:lnTo>
                <a:lnTo>
                  <a:pt x="52" y="2497"/>
                </a:lnTo>
                <a:lnTo>
                  <a:pt x="53" y="2488"/>
                </a:lnTo>
                <a:lnTo>
                  <a:pt x="53" y="2478"/>
                </a:lnTo>
                <a:lnTo>
                  <a:pt x="53" y="2468"/>
                </a:lnTo>
                <a:lnTo>
                  <a:pt x="53" y="2447"/>
                </a:lnTo>
                <a:lnTo>
                  <a:pt x="52" y="2426"/>
                </a:lnTo>
                <a:lnTo>
                  <a:pt x="63" y="2404"/>
                </a:lnTo>
                <a:lnTo>
                  <a:pt x="73" y="2382"/>
                </a:lnTo>
                <a:lnTo>
                  <a:pt x="83" y="2360"/>
                </a:lnTo>
                <a:lnTo>
                  <a:pt x="95" y="2339"/>
                </a:lnTo>
                <a:lnTo>
                  <a:pt x="119" y="2339"/>
                </a:lnTo>
                <a:lnTo>
                  <a:pt x="142" y="2339"/>
                </a:lnTo>
                <a:lnTo>
                  <a:pt x="165" y="2339"/>
                </a:lnTo>
                <a:lnTo>
                  <a:pt x="189" y="2339"/>
                </a:lnTo>
                <a:lnTo>
                  <a:pt x="193" y="2336"/>
                </a:lnTo>
                <a:lnTo>
                  <a:pt x="196" y="2332"/>
                </a:lnTo>
                <a:lnTo>
                  <a:pt x="199" y="2327"/>
                </a:lnTo>
                <a:lnTo>
                  <a:pt x="201" y="2322"/>
                </a:lnTo>
                <a:lnTo>
                  <a:pt x="204" y="2309"/>
                </a:lnTo>
                <a:lnTo>
                  <a:pt x="206" y="2298"/>
                </a:lnTo>
                <a:lnTo>
                  <a:pt x="199" y="2298"/>
                </a:lnTo>
                <a:lnTo>
                  <a:pt x="192" y="2298"/>
                </a:lnTo>
                <a:lnTo>
                  <a:pt x="190" y="2285"/>
                </a:lnTo>
                <a:lnTo>
                  <a:pt x="188" y="2275"/>
                </a:lnTo>
                <a:lnTo>
                  <a:pt x="187" y="2270"/>
                </a:lnTo>
                <a:lnTo>
                  <a:pt x="188" y="2265"/>
                </a:lnTo>
                <a:lnTo>
                  <a:pt x="189" y="2260"/>
                </a:lnTo>
                <a:lnTo>
                  <a:pt x="192" y="2253"/>
                </a:lnTo>
                <a:lnTo>
                  <a:pt x="195" y="2253"/>
                </a:lnTo>
                <a:lnTo>
                  <a:pt x="201" y="2253"/>
                </a:lnTo>
                <a:lnTo>
                  <a:pt x="200" y="2243"/>
                </a:lnTo>
                <a:lnTo>
                  <a:pt x="200" y="2233"/>
                </a:lnTo>
                <a:lnTo>
                  <a:pt x="199" y="2222"/>
                </a:lnTo>
                <a:lnTo>
                  <a:pt x="196" y="2213"/>
                </a:lnTo>
                <a:lnTo>
                  <a:pt x="194" y="2204"/>
                </a:lnTo>
                <a:lnTo>
                  <a:pt x="190" y="2194"/>
                </a:lnTo>
                <a:lnTo>
                  <a:pt x="185" y="2185"/>
                </a:lnTo>
                <a:lnTo>
                  <a:pt x="178" y="2177"/>
                </a:lnTo>
                <a:lnTo>
                  <a:pt x="221" y="2155"/>
                </a:lnTo>
                <a:lnTo>
                  <a:pt x="246" y="2141"/>
                </a:lnTo>
                <a:lnTo>
                  <a:pt x="262" y="2133"/>
                </a:lnTo>
                <a:lnTo>
                  <a:pt x="275" y="2126"/>
                </a:lnTo>
                <a:lnTo>
                  <a:pt x="274" y="2114"/>
                </a:lnTo>
                <a:lnTo>
                  <a:pt x="272" y="2102"/>
                </a:lnTo>
                <a:lnTo>
                  <a:pt x="269" y="2089"/>
                </a:lnTo>
                <a:lnTo>
                  <a:pt x="265" y="2076"/>
                </a:lnTo>
                <a:lnTo>
                  <a:pt x="256" y="2050"/>
                </a:lnTo>
                <a:lnTo>
                  <a:pt x="249" y="2025"/>
                </a:lnTo>
                <a:lnTo>
                  <a:pt x="235" y="2019"/>
                </a:lnTo>
                <a:lnTo>
                  <a:pt x="222" y="2013"/>
                </a:lnTo>
                <a:lnTo>
                  <a:pt x="218" y="2010"/>
                </a:lnTo>
                <a:lnTo>
                  <a:pt x="214" y="2005"/>
                </a:lnTo>
                <a:lnTo>
                  <a:pt x="211" y="2002"/>
                </a:lnTo>
                <a:lnTo>
                  <a:pt x="208" y="1998"/>
                </a:lnTo>
                <a:lnTo>
                  <a:pt x="207" y="1995"/>
                </a:lnTo>
                <a:lnTo>
                  <a:pt x="205" y="1991"/>
                </a:lnTo>
                <a:lnTo>
                  <a:pt x="204" y="1987"/>
                </a:lnTo>
                <a:lnTo>
                  <a:pt x="204" y="1983"/>
                </a:lnTo>
                <a:lnTo>
                  <a:pt x="205" y="1974"/>
                </a:lnTo>
                <a:lnTo>
                  <a:pt x="207" y="1965"/>
                </a:lnTo>
                <a:lnTo>
                  <a:pt x="211" y="1957"/>
                </a:lnTo>
                <a:lnTo>
                  <a:pt x="216" y="1948"/>
                </a:lnTo>
                <a:lnTo>
                  <a:pt x="222" y="1939"/>
                </a:lnTo>
                <a:lnTo>
                  <a:pt x="230" y="1931"/>
                </a:lnTo>
                <a:lnTo>
                  <a:pt x="246" y="1913"/>
                </a:lnTo>
                <a:lnTo>
                  <a:pt x="262" y="1898"/>
                </a:lnTo>
                <a:lnTo>
                  <a:pt x="267" y="1873"/>
                </a:lnTo>
                <a:lnTo>
                  <a:pt x="269" y="1852"/>
                </a:lnTo>
                <a:lnTo>
                  <a:pt x="271" y="1836"/>
                </a:lnTo>
                <a:lnTo>
                  <a:pt x="274" y="1825"/>
                </a:lnTo>
                <a:lnTo>
                  <a:pt x="280" y="1823"/>
                </a:lnTo>
                <a:lnTo>
                  <a:pt x="288" y="1821"/>
                </a:lnTo>
                <a:lnTo>
                  <a:pt x="289" y="1808"/>
                </a:lnTo>
                <a:lnTo>
                  <a:pt x="291" y="1796"/>
                </a:lnTo>
                <a:lnTo>
                  <a:pt x="293" y="1783"/>
                </a:lnTo>
                <a:lnTo>
                  <a:pt x="296" y="1772"/>
                </a:lnTo>
                <a:lnTo>
                  <a:pt x="306" y="1771"/>
                </a:lnTo>
                <a:lnTo>
                  <a:pt x="317" y="1770"/>
                </a:lnTo>
                <a:lnTo>
                  <a:pt x="328" y="1770"/>
                </a:lnTo>
                <a:lnTo>
                  <a:pt x="339" y="1770"/>
                </a:lnTo>
                <a:lnTo>
                  <a:pt x="343" y="1765"/>
                </a:lnTo>
                <a:lnTo>
                  <a:pt x="346" y="1761"/>
                </a:lnTo>
                <a:lnTo>
                  <a:pt x="347" y="1755"/>
                </a:lnTo>
                <a:lnTo>
                  <a:pt x="347" y="1748"/>
                </a:lnTo>
                <a:lnTo>
                  <a:pt x="361" y="1741"/>
                </a:lnTo>
                <a:lnTo>
                  <a:pt x="375" y="1735"/>
                </a:lnTo>
                <a:lnTo>
                  <a:pt x="381" y="1732"/>
                </a:lnTo>
                <a:lnTo>
                  <a:pt x="387" y="1727"/>
                </a:lnTo>
                <a:lnTo>
                  <a:pt x="393" y="1722"/>
                </a:lnTo>
                <a:lnTo>
                  <a:pt x="400" y="1716"/>
                </a:lnTo>
                <a:lnTo>
                  <a:pt x="414" y="1718"/>
                </a:lnTo>
                <a:lnTo>
                  <a:pt x="429" y="1719"/>
                </a:lnTo>
                <a:lnTo>
                  <a:pt x="429" y="1726"/>
                </a:lnTo>
                <a:lnTo>
                  <a:pt x="430" y="1734"/>
                </a:lnTo>
                <a:lnTo>
                  <a:pt x="438" y="1733"/>
                </a:lnTo>
                <a:lnTo>
                  <a:pt x="447" y="1733"/>
                </a:lnTo>
                <a:lnTo>
                  <a:pt x="457" y="1732"/>
                </a:lnTo>
                <a:lnTo>
                  <a:pt x="465" y="1732"/>
                </a:lnTo>
                <a:lnTo>
                  <a:pt x="467" y="1722"/>
                </a:lnTo>
                <a:lnTo>
                  <a:pt x="469" y="1714"/>
                </a:lnTo>
                <a:lnTo>
                  <a:pt x="470" y="1706"/>
                </a:lnTo>
                <a:lnTo>
                  <a:pt x="472" y="1698"/>
                </a:lnTo>
                <a:lnTo>
                  <a:pt x="459" y="1696"/>
                </a:lnTo>
                <a:lnTo>
                  <a:pt x="445" y="1695"/>
                </a:lnTo>
                <a:lnTo>
                  <a:pt x="444" y="1690"/>
                </a:lnTo>
                <a:lnTo>
                  <a:pt x="442" y="1686"/>
                </a:lnTo>
                <a:lnTo>
                  <a:pt x="440" y="1681"/>
                </a:lnTo>
                <a:lnTo>
                  <a:pt x="436" y="1676"/>
                </a:lnTo>
                <a:lnTo>
                  <a:pt x="427" y="1664"/>
                </a:lnTo>
                <a:lnTo>
                  <a:pt x="415" y="1654"/>
                </a:lnTo>
                <a:lnTo>
                  <a:pt x="404" y="1642"/>
                </a:lnTo>
                <a:lnTo>
                  <a:pt x="393" y="1632"/>
                </a:lnTo>
                <a:lnTo>
                  <a:pt x="388" y="1627"/>
                </a:lnTo>
                <a:lnTo>
                  <a:pt x="384" y="1622"/>
                </a:lnTo>
                <a:lnTo>
                  <a:pt x="381" y="1616"/>
                </a:lnTo>
                <a:lnTo>
                  <a:pt x="378" y="1610"/>
                </a:lnTo>
                <a:lnTo>
                  <a:pt x="384" y="1603"/>
                </a:lnTo>
                <a:lnTo>
                  <a:pt x="389" y="1597"/>
                </a:lnTo>
                <a:lnTo>
                  <a:pt x="395" y="1589"/>
                </a:lnTo>
                <a:lnTo>
                  <a:pt x="399" y="1582"/>
                </a:lnTo>
                <a:lnTo>
                  <a:pt x="402" y="1575"/>
                </a:lnTo>
                <a:lnTo>
                  <a:pt x="404" y="1568"/>
                </a:lnTo>
                <a:lnTo>
                  <a:pt x="406" y="1559"/>
                </a:lnTo>
                <a:lnTo>
                  <a:pt x="407" y="1550"/>
                </a:lnTo>
                <a:lnTo>
                  <a:pt x="383" y="1549"/>
                </a:lnTo>
                <a:lnTo>
                  <a:pt x="360" y="1546"/>
                </a:lnTo>
                <a:lnTo>
                  <a:pt x="350" y="1544"/>
                </a:lnTo>
                <a:lnTo>
                  <a:pt x="339" y="1540"/>
                </a:lnTo>
                <a:lnTo>
                  <a:pt x="328" y="1536"/>
                </a:lnTo>
                <a:lnTo>
                  <a:pt x="319" y="1529"/>
                </a:lnTo>
                <a:lnTo>
                  <a:pt x="319" y="1522"/>
                </a:lnTo>
                <a:lnTo>
                  <a:pt x="320" y="1515"/>
                </a:lnTo>
                <a:lnTo>
                  <a:pt x="321" y="1510"/>
                </a:lnTo>
                <a:lnTo>
                  <a:pt x="323" y="1504"/>
                </a:lnTo>
                <a:lnTo>
                  <a:pt x="327" y="1494"/>
                </a:lnTo>
                <a:lnTo>
                  <a:pt x="334" y="1483"/>
                </a:lnTo>
                <a:lnTo>
                  <a:pt x="357" y="1479"/>
                </a:lnTo>
                <a:lnTo>
                  <a:pt x="380" y="1474"/>
                </a:lnTo>
                <a:lnTo>
                  <a:pt x="404" y="1470"/>
                </a:lnTo>
                <a:lnTo>
                  <a:pt x="427" y="1466"/>
                </a:lnTo>
                <a:lnTo>
                  <a:pt x="429" y="1466"/>
                </a:lnTo>
                <a:lnTo>
                  <a:pt x="429" y="1465"/>
                </a:lnTo>
                <a:lnTo>
                  <a:pt x="430" y="1462"/>
                </a:lnTo>
                <a:lnTo>
                  <a:pt x="430" y="1456"/>
                </a:lnTo>
                <a:lnTo>
                  <a:pt x="431" y="1431"/>
                </a:lnTo>
                <a:lnTo>
                  <a:pt x="431" y="1382"/>
                </a:lnTo>
                <a:lnTo>
                  <a:pt x="426" y="1382"/>
                </a:lnTo>
                <a:lnTo>
                  <a:pt x="423" y="1382"/>
                </a:lnTo>
                <a:lnTo>
                  <a:pt x="413" y="1373"/>
                </a:lnTo>
                <a:lnTo>
                  <a:pt x="406" y="1366"/>
                </a:lnTo>
                <a:lnTo>
                  <a:pt x="403" y="1364"/>
                </a:lnTo>
                <a:lnTo>
                  <a:pt x="398" y="1363"/>
                </a:lnTo>
                <a:lnTo>
                  <a:pt x="392" y="1363"/>
                </a:lnTo>
                <a:lnTo>
                  <a:pt x="384" y="1364"/>
                </a:lnTo>
                <a:lnTo>
                  <a:pt x="363" y="1330"/>
                </a:lnTo>
                <a:lnTo>
                  <a:pt x="342" y="1294"/>
                </a:lnTo>
                <a:lnTo>
                  <a:pt x="330" y="1275"/>
                </a:lnTo>
                <a:lnTo>
                  <a:pt x="321" y="1258"/>
                </a:lnTo>
                <a:lnTo>
                  <a:pt x="313" y="1239"/>
                </a:lnTo>
                <a:lnTo>
                  <a:pt x="305" y="1221"/>
                </a:lnTo>
                <a:lnTo>
                  <a:pt x="308" y="1218"/>
                </a:lnTo>
                <a:lnTo>
                  <a:pt x="313" y="1215"/>
                </a:lnTo>
                <a:lnTo>
                  <a:pt x="320" y="1213"/>
                </a:lnTo>
                <a:lnTo>
                  <a:pt x="332" y="1209"/>
                </a:lnTo>
                <a:lnTo>
                  <a:pt x="348" y="1197"/>
                </a:lnTo>
                <a:lnTo>
                  <a:pt x="362" y="1185"/>
                </a:lnTo>
                <a:lnTo>
                  <a:pt x="370" y="1178"/>
                </a:lnTo>
                <a:lnTo>
                  <a:pt x="376" y="1171"/>
                </a:lnTo>
                <a:lnTo>
                  <a:pt x="381" y="1163"/>
                </a:lnTo>
                <a:lnTo>
                  <a:pt x="385" y="1156"/>
                </a:lnTo>
                <a:lnTo>
                  <a:pt x="400" y="1155"/>
                </a:lnTo>
                <a:lnTo>
                  <a:pt x="415" y="1154"/>
                </a:lnTo>
                <a:lnTo>
                  <a:pt x="414" y="1146"/>
                </a:lnTo>
                <a:lnTo>
                  <a:pt x="414" y="1136"/>
                </a:lnTo>
                <a:lnTo>
                  <a:pt x="414" y="1128"/>
                </a:lnTo>
                <a:lnTo>
                  <a:pt x="414" y="1120"/>
                </a:lnTo>
                <a:lnTo>
                  <a:pt x="419" y="1118"/>
                </a:lnTo>
                <a:lnTo>
                  <a:pt x="427" y="1113"/>
                </a:lnTo>
                <a:lnTo>
                  <a:pt x="435" y="1108"/>
                </a:lnTo>
                <a:lnTo>
                  <a:pt x="443" y="1102"/>
                </a:lnTo>
                <a:lnTo>
                  <a:pt x="449" y="1095"/>
                </a:lnTo>
                <a:lnTo>
                  <a:pt x="456" y="1088"/>
                </a:lnTo>
                <a:lnTo>
                  <a:pt x="458" y="1085"/>
                </a:lnTo>
                <a:lnTo>
                  <a:pt x="459" y="1082"/>
                </a:lnTo>
                <a:lnTo>
                  <a:pt x="459" y="1079"/>
                </a:lnTo>
                <a:lnTo>
                  <a:pt x="458" y="1077"/>
                </a:lnTo>
                <a:lnTo>
                  <a:pt x="466" y="1068"/>
                </a:lnTo>
                <a:lnTo>
                  <a:pt x="471" y="1059"/>
                </a:lnTo>
                <a:lnTo>
                  <a:pt x="473" y="1051"/>
                </a:lnTo>
                <a:lnTo>
                  <a:pt x="474" y="1040"/>
                </a:lnTo>
                <a:lnTo>
                  <a:pt x="460" y="1037"/>
                </a:lnTo>
                <a:lnTo>
                  <a:pt x="445" y="1035"/>
                </a:lnTo>
                <a:lnTo>
                  <a:pt x="443" y="1022"/>
                </a:lnTo>
                <a:lnTo>
                  <a:pt x="442" y="1010"/>
                </a:lnTo>
                <a:lnTo>
                  <a:pt x="442" y="1003"/>
                </a:lnTo>
                <a:lnTo>
                  <a:pt x="443" y="997"/>
                </a:lnTo>
                <a:lnTo>
                  <a:pt x="444" y="991"/>
                </a:lnTo>
                <a:lnTo>
                  <a:pt x="446" y="985"/>
                </a:lnTo>
                <a:lnTo>
                  <a:pt x="449" y="985"/>
                </a:lnTo>
                <a:lnTo>
                  <a:pt x="455" y="985"/>
                </a:lnTo>
                <a:lnTo>
                  <a:pt x="456" y="964"/>
                </a:lnTo>
                <a:lnTo>
                  <a:pt x="458" y="941"/>
                </a:lnTo>
                <a:lnTo>
                  <a:pt x="459" y="918"/>
                </a:lnTo>
                <a:lnTo>
                  <a:pt x="458" y="898"/>
                </a:lnTo>
                <a:lnTo>
                  <a:pt x="447" y="864"/>
                </a:lnTo>
                <a:lnTo>
                  <a:pt x="441" y="847"/>
                </a:lnTo>
                <a:lnTo>
                  <a:pt x="439" y="836"/>
                </a:lnTo>
                <a:lnTo>
                  <a:pt x="439" y="828"/>
                </a:lnTo>
                <a:lnTo>
                  <a:pt x="441" y="829"/>
                </a:lnTo>
                <a:lnTo>
                  <a:pt x="443" y="830"/>
                </a:lnTo>
                <a:lnTo>
                  <a:pt x="447" y="830"/>
                </a:lnTo>
                <a:lnTo>
                  <a:pt x="454" y="830"/>
                </a:lnTo>
                <a:lnTo>
                  <a:pt x="480" y="828"/>
                </a:lnTo>
                <a:lnTo>
                  <a:pt x="527" y="823"/>
                </a:lnTo>
                <a:lnTo>
                  <a:pt x="527" y="809"/>
                </a:lnTo>
                <a:lnTo>
                  <a:pt x="526" y="795"/>
                </a:lnTo>
                <a:lnTo>
                  <a:pt x="526" y="780"/>
                </a:lnTo>
                <a:lnTo>
                  <a:pt x="526" y="767"/>
                </a:lnTo>
                <a:lnTo>
                  <a:pt x="539" y="763"/>
                </a:lnTo>
                <a:lnTo>
                  <a:pt x="551" y="756"/>
                </a:lnTo>
                <a:lnTo>
                  <a:pt x="564" y="748"/>
                </a:lnTo>
                <a:lnTo>
                  <a:pt x="575" y="739"/>
                </a:lnTo>
                <a:lnTo>
                  <a:pt x="586" y="729"/>
                </a:lnTo>
                <a:lnTo>
                  <a:pt x="598" y="717"/>
                </a:lnTo>
                <a:lnTo>
                  <a:pt x="608" y="706"/>
                </a:lnTo>
                <a:lnTo>
                  <a:pt x="617" y="692"/>
                </a:lnTo>
                <a:lnTo>
                  <a:pt x="626" y="679"/>
                </a:lnTo>
                <a:lnTo>
                  <a:pt x="633" y="665"/>
                </a:lnTo>
                <a:lnTo>
                  <a:pt x="638" y="651"/>
                </a:lnTo>
                <a:lnTo>
                  <a:pt x="642" y="636"/>
                </a:lnTo>
                <a:lnTo>
                  <a:pt x="644" y="622"/>
                </a:lnTo>
                <a:lnTo>
                  <a:pt x="644" y="607"/>
                </a:lnTo>
                <a:lnTo>
                  <a:pt x="643" y="600"/>
                </a:lnTo>
                <a:lnTo>
                  <a:pt x="642" y="593"/>
                </a:lnTo>
                <a:lnTo>
                  <a:pt x="640" y="585"/>
                </a:lnTo>
                <a:lnTo>
                  <a:pt x="637" y="578"/>
                </a:lnTo>
                <a:lnTo>
                  <a:pt x="634" y="578"/>
                </a:lnTo>
                <a:lnTo>
                  <a:pt x="632" y="577"/>
                </a:lnTo>
                <a:lnTo>
                  <a:pt x="630" y="575"/>
                </a:lnTo>
                <a:lnTo>
                  <a:pt x="628" y="573"/>
                </a:lnTo>
                <a:lnTo>
                  <a:pt x="625" y="567"/>
                </a:lnTo>
                <a:lnTo>
                  <a:pt x="623" y="557"/>
                </a:lnTo>
                <a:lnTo>
                  <a:pt x="622" y="547"/>
                </a:lnTo>
                <a:lnTo>
                  <a:pt x="621" y="536"/>
                </a:lnTo>
                <a:lnTo>
                  <a:pt x="621" y="523"/>
                </a:lnTo>
                <a:lnTo>
                  <a:pt x="621" y="511"/>
                </a:lnTo>
                <a:lnTo>
                  <a:pt x="624" y="484"/>
                </a:lnTo>
                <a:lnTo>
                  <a:pt x="628" y="459"/>
                </a:lnTo>
                <a:lnTo>
                  <a:pt x="632" y="438"/>
                </a:lnTo>
                <a:lnTo>
                  <a:pt x="636" y="426"/>
                </a:lnTo>
                <a:lnTo>
                  <a:pt x="637" y="398"/>
                </a:lnTo>
                <a:lnTo>
                  <a:pt x="639" y="378"/>
                </a:lnTo>
                <a:lnTo>
                  <a:pt x="642" y="359"/>
                </a:lnTo>
                <a:lnTo>
                  <a:pt x="644" y="333"/>
                </a:lnTo>
                <a:lnTo>
                  <a:pt x="649" y="327"/>
                </a:lnTo>
                <a:lnTo>
                  <a:pt x="653" y="316"/>
                </a:lnTo>
                <a:lnTo>
                  <a:pt x="657" y="300"/>
                </a:lnTo>
                <a:lnTo>
                  <a:pt x="660" y="280"/>
                </a:lnTo>
                <a:lnTo>
                  <a:pt x="668" y="234"/>
                </a:lnTo>
                <a:lnTo>
                  <a:pt x="674" y="181"/>
                </a:lnTo>
                <a:lnTo>
                  <a:pt x="681" y="126"/>
                </a:lnTo>
                <a:lnTo>
                  <a:pt x="685" y="74"/>
                </a:lnTo>
                <a:lnTo>
                  <a:pt x="688" y="31"/>
                </a:lnTo>
                <a:lnTo>
                  <a:pt x="689" y="0"/>
                </a:lnTo>
                <a:lnTo>
                  <a:pt x="725" y="5"/>
                </a:lnTo>
                <a:lnTo>
                  <a:pt x="763" y="9"/>
                </a:lnTo>
                <a:lnTo>
                  <a:pt x="799" y="14"/>
                </a:lnTo>
                <a:lnTo>
                  <a:pt x="837" y="18"/>
                </a:lnTo>
                <a:lnTo>
                  <a:pt x="837" y="22"/>
                </a:lnTo>
                <a:lnTo>
                  <a:pt x="837" y="26"/>
                </a:lnTo>
                <a:lnTo>
                  <a:pt x="865" y="27"/>
                </a:lnTo>
                <a:lnTo>
                  <a:pt x="893" y="31"/>
                </a:lnTo>
                <a:lnTo>
                  <a:pt x="920" y="35"/>
                </a:lnTo>
                <a:lnTo>
                  <a:pt x="947" y="41"/>
                </a:lnTo>
                <a:lnTo>
                  <a:pt x="973" y="46"/>
                </a:lnTo>
                <a:lnTo>
                  <a:pt x="1000" y="51"/>
                </a:lnTo>
                <a:lnTo>
                  <a:pt x="1028" y="55"/>
                </a:lnTo>
                <a:lnTo>
                  <a:pt x="1058" y="59"/>
                </a:lnTo>
                <a:lnTo>
                  <a:pt x="1056" y="72"/>
                </a:lnTo>
                <a:lnTo>
                  <a:pt x="1054" y="85"/>
                </a:lnTo>
                <a:lnTo>
                  <a:pt x="1053" y="100"/>
                </a:lnTo>
                <a:lnTo>
                  <a:pt x="1052" y="113"/>
                </a:lnTo>
                <a:lnTo>
                  <a:pt x="1035" y="112"/>
                </a:lnTo>
                <a:lnTo>
                  <a:pt x="1021" y="112"/>
                </a:lnTo>
                <a:lnTo>
                  <a:pt x="1009" y="113"/>
                </a:lnTo>
                <a:lnTo>
                  <a:pt x="1001" y="117"/>
                </a:lnTo>
                <a:lnTo>
                  <a:pt x="994" y="120"/>
                </a:lnTo>
                <a:lnTo>
                  <a:pt x="989" y="124"/>
                </a:lnTo>
                <a:lnTo>
                  <a:pt x="985" y="129"/>
                </a:lnTo>
                <a:lnTo>
                  <a:pt x="982" y="136"/>
                </a:lnTo>
                <a:lnTo>
                  <a:pt x="980" y="168"/>
                </a:lnTo>
                <a:lnTo>
                  <a:pt x="980" y="212"/>
                </a:lnTo>
                <a:lnTo>
                  <a:pt x="982" y="222"/>
                </a:lnTo>
                <a:lnTo>
                  <a:pt x="987" y="235"/>
                </a:lnTo>
                <a:lnTo>
                  <a:pt x="999" y="235"/>
                </a:lnTo>
                <a:lnTo>
                  <a:pt x="1014" y="237"/>
                </a:lnTo>
                <a:lnTo>
                  <a:pt x="1024" y="250"/>
                </a:lnTo>
                <a:lnTo>
                  <a:pt x="1031" y="262"/>
                </a:lnTo>
                <a:lnTo>
                  <a:pt x="1035" y="270"/>
                </a:lnTo>
                <a:lnTo>
                  <a:pt x="1037" y="278"/>
                </a:lnTo>
                <a:lnTo>
                  <a:pt x="1037" y="287"/>
                </a:lnTo>
                <a:lnTo>
                  <a:pt x="1036" y="296"/>
                </a:lnTo>
                <a:lnTo>
                  <a:pt x="1034" y="307"/>
                </a:lnTo>
                <a:lnTo>
                  <a:pt x="1031" y="323"/>
                </a:lnTo>
                <a:lnTo>
                  <a:pt x="1042" y="323"/>
                </a:lnTo>
                <a:lnTo>
                  <a:pt x="1052" y="325"/>
                </a:lnTo>
                <a:lnTo>
                  <a:pt x="1052" y="356"/>
                </a:lnTo>
                <a:lnTo>
                  <a:pt x="1052" y="379"/>
                </a:lnTo>
                <a:lnTo>
                  <a:pt x="1053" y="388"/>
                </a:lnTo>
                <a:lnTo>
                  <a:pt x="1054" y="396"/>
                </a:lnTo>
                <a:lnTo>
                  <a:pt x="1056" y="402"/>
                </a:lnTo>
                <a:lnTo>
                  <a:pt x="1059" y="407"/>
                </a:lnTo>
                <a:lnTo>
                  <a:pt x="1063" y="410"/>
                </a:lnTo>
                <a:lnTo>
                  <a:pt x="1070" y="413"/>
                </a:lnTo>
                <a:lnTo>
                  <a:pt x="1076" y="415"/>
                </a:lnTo>
                <a:lnTo>
                  <a:pt x="1084" y="416"/>
                </a:lnTo>
                <a:lnTo>
                  <a:pt x="1106" y="416"/>
                </a:lnTo>
                <a:lnTo>
                  <a:pt x="1136" y="414"/>
                </a:lnTo>
                <a:lnTo>
                  <a:pt x="1157" y="414"/>
                </a:lnTo>
                <a:lnTo>
                  <a:pt x="1179" y="413"/>
                </a:lnTo>
                <a:lnTo>
                  <a:pt x="1201" y="412"/>
                </a:lnTo>
                <a:lnTo>
                  <a:pt x="1224" y="411"/>
                </a:lnTo>
                <a:lnTo>
                  <a:pt x="1224" y="409"/>
                </a:lnTo>
                <a:lnTo>
                  <a:pt x="1224" y="408"/>
                </a:lnTo>
                <a:lnTo>
                  <a:pt x="1249" y="406"/>
                </a:lnTo>
                <a:lnTo>
                  <a:pt x="1275" y="405"/>
                </a:lnTo>
                <a:lnTo>
                  <a:pt x="1301" y="404"/>
                </a:lnTo>
                <a:lnTo>
                  <a:pt x="1327" y="403"/>
                </a:lnTo>
                <a:lnTo>
                  <a:pt x="1344" y="402"/>
                </a:lnTo>
                <a:lnTo>
                  <a:pt x="1362" y="401"/>
                </a:lnTo>
                <a:lnTo>
                  <a:pt x="1381" y="400"/>
                </a:lnTo>
                <a:lnTo>
                  <a:pt x="1398" y="399"/>
                </a:lnTo>
                <a:lnTo>
                  <a:pt x="1396" y="411"/>
                </a:lnTo>
                <a:lnTo>
                  <a:pt x="1392" y="424"/>
                </a:lnTo>
                <a:lnTo>
                  <a:pt x="1387" y="434"/>
                </a:lnTo>
                <a:lnTo>
                  <a:pt x="1384" y="444"/>
                </a:lnTo>
                <a:lnTo>
                  <a:pt x="1382" y="450"/>
                </a:lnTo>
                <a:lnTo>
                  <a:pt x="1381" y="454"/>
                </a:lnTo>
                <a:lnTo>
                  <a:pt x="1381" y="459"/>
                </a:lnTo>
                <a:lnTo>
                  <a:pt x="1382" y="464"/>
                </a:lnTo>
                <a:lnTo>
                  <a:pt x="1384" y="469"/>
                </a:lnTo>
                <a:lnTo>
                  <a:pt x="1387" y="474"/>
                </a:lnTo>
                <a:lnTo>
                  <a:pt x="1391" y="480"/>
                </a:lnTo>
                <a:lnTo>
                  <a:pt x="1397" y="485"/>
                </a:lnTo>
                <a:lnTo>
                  <a:pt x="1426" y="485"/>
                </a:lnTo>
                <a:lnTo>
                  <a:pt x="1442" y="485"/>
                </a:lnTo>
                <a:lnTo>
                  <a:pt x="1446" y="485"/>
                </a:lnTo>
                <a:lnTo>
                  <a:pt x="1448" y="486"/>
                </a:lnTo>
                <a:lnTo>
                  <a:pt x="1450" y="487"/>
                </a:lnTo>
                <a:lnTo>
                  <a:pt x="1451" y="488"/>
                </a:lnTo>
                <a:lnTo>
                  <a:pt x="1444" y="494"/>
                </a:lnTo>
                <a:lnTo>
                  <a:pt x="1439" y="499"/>
                </a:lnTo>
                <a:lnTo>
                  <a:pt x="1435" y="506"/>
                </a:lnTo>
                <a:lnTo>
                  <a:pt x="1432" y="511"/>
                </a:lnTo>
                <a:lnTo>
                  <a:pt x="1431" y="524"/>
                </a:lnTo>
                <a:lnTo>
                  <a:pt x="1430" y="543"/>
                </a:lnTo>
                <a:lnTo>
                  <a:pt x="1416" y="543"/>
                </a:lnTo>
                <a:lnTo>
                  <a:pt x="1403" y="545"/>
                </a:lnTo>
                <a:lnTo>
                  <a:pt x="1403" y="548"/>
                </a:lnTo>
                <a:lnTo>
                  <a:pt x="1403" y="552"/>
                </a:lnTo>
                <a:lnTo>
                  <a:pt x="1397" y="550"/>
                </a:lnTo>
                <a:lnTo>
                  <a:pt x="1393" y="548"/>
                </a:lnTo>
                <a:lnTo>
                  <a:pt x="1393" y="535"/>
                </a:lnTo>
                <a:lnTo>
                  <a:pt x="1392" y="521"/>
                </a:lnTo>
                <a:lnTo>
                  <a:pt x="1391" y="514"/>
                </a:lnTo>
                <a:lnTo>
                  <a:pt x="1390" y="508"/>
                </a:lnTo>
                <a:lnTo>
                  <a:pt x="1388" y="501"/>
                </a:lnTo>
                <a:lnTo>
                  <a:pt x="1385" y="495"/>
                </a:lnTo>
                <a:lnTo>
                  <a:pt x="1378" y="495"/>
                </a:lnTo>
                <a:lnTo>
                  <a:pt x="1370" y="496"/>
                </a:lnTo>
                <a:lnTo>
                  <a:pt x="1363" y="498"/>
                </a:lnTo>
                <a:lnTo>
                  <a:pt x="1356" y="500"/>
                </a:lnTo>
                <a:lnTo>
                  <a:pt x="1341" y="506"/>
                </a:lnTo>
                <a:lnTo>
                  <a:pt x="1327" y="509"/>
                </a:lnTo>
                <a:lnTo>
                  <a:pt x="1327" y="513"/>
                </a:lnTo>
                <a:lnTo>
                  <a:pt x="1327" y="516"/>
                </a:lnTo>
                <a:lnTo>
                  <a:pt x="1319" y="520"/>
                </a:lnTo>
                <a:lnTo>
                  <a:pt x="1313" y="524"/>
                </a:lnTo>
                <a:lnTo>
                  <a:pt x="1309" y="528"/>
                </a:lnTo>
                <a:lnTo>
                  <a:pt x="1305" y="533"/>
                </a:lnTo>
                <a:lnTo>
                  <a:pt x="1299" y="542"/>
                </a:lnTo>
                <a:lnTo>
                  <a:pt x="1295" y="551"/>
                </a:lnTo>
                <a:lnTo>
                  <a:pt x="1290" y="562"/>
                </a:lnTo>
                <a:lnTo>
                  <a:pt x="1284" y="572"/>
                </a:lnTo>
                <a:lnTo>
                  <a:pt x="1280" y="577"/>
                </a:lnTo>
                <a:lnTo>
                  <a:pt x="1276" y="581"/>
                </a:lnTo>
                <a:lnTo>
                  <a:pt x="1270" y="586"/>
                </a:lnTo>
                <a:lnTo>
                  <a:pt x="1262" y="591"/>
                </a:lnTo>
                <a:lnTo>
                  <a:pt x="1262" y="605"/>
                </a:lnTo>
                <a:lnTo>
                  <a:pt x="1262" y="620"/>
                </a:lnTo>
                <a:lnTo>
                  <a:pt x="1262" y="635"/>
                </a:lnTo>
                <a:lnTo>
                  <a:pt x="1262" y="650"/>
                </a:lnTo>
                <a:lnTo>
                  <a:pt x="1286" y="657"/>
                </a:lnTo>
                <a:lnTo>
                  <a:pt x="1313" y="665"/>
                </a:lnTo>
                <a:lnTo>
                  <a:pt x="1319" y="668"/>
                </a:lnTo>
                <a:lnTo>
                  <a:pt x="1326" y="672"/>
                </a:lnTo>
                <a:lnTo>
                  <a:pt x="1331" y="675"/>
                </a:lnTo>
                <a:lnTo>
                  <a:pt x="1335" y="679"/>
                </a:lnTo>
                <a:lnTo>
                  <a:pt x="1339" y="684"/>
                </a:lnTo>
                <a:lnTo>
                  <a:pt x="1342" y="689"/>
                </a:lnTo>
                <a:lnTo>
                  <a:pt x="1343" y="695"/>
                </a:lnTo>
                <a:lnTo>
                  <a:pt x="1344" y="702"/>
                </a:lnTo>
                <a:lnTo>
                  <a:pt x="1340" y="707"/>
                </a:lnTo>
                <a:lnTo>
                  <a:pt x="1336" y="715"/>
                </a:lnTo>
                <a:lnTo>
                  <a:pt x="1331" y="724"/>
                </a:lnTo>
                <a:lnTo>
                  <a:pt x="1326" y="735"/>
                </a:lnTo>
                <a:lnTo>
                  <a:pt x="1322" y="746"/>
                </a:lnTo>
                <a:lnTo>
                  <a:pt x="1317" y="756"/>
                </a:lnTo>
                <a:lnTo>
                  <a:pt x="1315" y="764"/>
                </a:lnTo>
                <a:lnTo>
                  <a:pt x="1314" y="770"/>
                </a:lnTo>
                <a:lnTo>
                  <a:pt x="1335" y="787"/>
                </a:lnTo>
                <a:lnTo>
                  <a:pt x="1345" y="798"/>
                </a:lnTo>
                <a:lnTo>
                  <a:pt x="1347" y="800"/>
                </a:lnTo>
                <a:lnTo>
                  <a:pt x="1348" y="804"/>
                </a:lnTo>
                <a:lnTo>
                  <a:pt x="1348" y="808"/>
                </a:lnTo>
                <a:lnTo>
                  <a:pt x="1348" y="815"/>
                </a:lnTo>
                <a:lnTo>
                  <a:pt x="1348" y="829"/>
                </a:lnTo>
                <a:lnTo>
                  <a:pt x="1345" y="850"/>
                </a:lnTo>
                <a:lnTo>
                  <a:pt x="1327" y="878"/>
                </a:lnTo>
                <a:lnTo>
                  <a:pt x="1316" y="893"/>
                </a:lnTo>
                <a:lnTo>
                  <a:pt x="1309" y="902"/>
                </a:lnTo>
                <a:lnTo>
                  <a:pt x="1302" y="909"/>
                </a:lnTo>
                <a:lnTo>
                  <a:pt x="1283" y="943"/>
                </a:lnTo>
                <a:lnTo>
                  <a:pt x="1273" y="962"/>
                </a:lnTo>
                <a:lnTo>
                  <a:pt x="1267" y="971"/>
                </a:lnTo>
                <a:lnTo>
                  <a:pt x="1259" y="979"/>
                </a:lnTo>
                <a:lnTo>
                  <a:pt x="1243" y="981"/>
                </a:lnTo>
                <a:lnTo>
                  <a:pt x="1224" y="984"/>
                </a:lnTo>
                <a:lnTo>
                  <a:pt x="1215" y="987"/>
                </a:lnTo>
                <a:lnTo>
                  <a:pt x="1205" y="989"/>
                </a:lnTo>
                <a:lnTo>
                  <a:pt x="1196" y="992"/>
                </a:lnTo>
                <a:lnTo>
                  <a:pt x="1188" y="996"/>
                </a:lnTo>
                <a:lnTo>
                  <a:pt x="1181" y="1000"/>
                </a:lnTo>
                <a:lnTo>
                  <a:pt x="1173" y="1004"/>
                </a:lnTo>
                <a:lnTo>
                  <a:pt x="1168" y="1011"/>
                </a:lnTo>
                <a:lnTo>
                  <a:pt x="1164" y="1017"/>
                </a:lnTo>
                <a:lnTo>
                  <a:pt x="1162" y="1024"/>
                </a:lnTo>
                <a:lnTo>
                  <a:pt x="1161" y="1031"/>
                </a:lnTo>
                <a:lnTo>
                  <a:pt x="1163" y="1041"/>
                </a:lnTo>
                <a:lnTo>
                  <a:pt x="1166" y="1050"/>
                </a:lnTo>
                <a:lnTo>
                  <a:pt x="1164" y="1066"/>
                </a:lnTo>
                <a:lnTo>
                  <a:pt x="1161" y="1081"/>
                </a:lnTo>
                <a:lnTo>
                  <a:pt x="1159" y="1097"/>
                </a:lnTo>
                <a:lnTo>
                  <a:pt x="1157" y="1112"/>
                </a:lnTo>
                <a:lnTo>
                  <a:pt x="1170" y="1129"/>
                </a:lnTo>
                <a:lnTo>
                  <a:pt x="1178" y="1137"/>
                </a:lnTo>
                <a:lnTo>
                  <a:pt x="1184" y="1142"/>
                </a:lnTo>
                <a:lnTo>
                  <a:pt x="1190" y="1148"/>
                </a:lnTo>
                <a:lnTo>
                  <a:pt x="1191" y="1181"/>
                </a:lnTo>
                <a:lnTo>
                  <a:pt x="1193" y="1213"/>
                </a:lnTo>
                <a:lnTo>
                  <a:pt x="1193" y="1230"/>
                </a:lnTo>
                <a:lnTo>
                  <a:pt x="1193" y="1246"/>
                </a:lnTo>
                <a:lnTo>
                  <a:pt x="1192" y="1263"/>
                </a:lnTo>
                <a:lnTo>
                  <a:pt x="1190" y="1279"/>
                </a:lnTo>
                <a:lnTo>
                  <a:pt x="1176" y="1288"/>
                </a:lnTo>
                <a:lnTo>
                  <a:pt x="1162" y="1296"/>
                </a:lnTo>
                <a:lnTo>
                  <a:pt x="1148" y="1304"/>
                </a:lnTo>
                <a:lnTo>
                  <a:pt x="1134" y="1313"/>
                </a:lnTo>
                <a:lnTo>
                  <a:pt x="1123" y="1325"/>
                </a:lnTo>
                <a:lnTo>
                  <a:pt x="1111" y="1336"/>
                </a:lnTo>
                <a:lnTo>
                  <a:pt x="1099" y="1347"/>
                </a:lnTo>
                <a:lnTo>
                  <a:pt x="1085" y="1355"/>
                </a:lnTo>
                <a:lnTo>
                  <a:pt x="1071" y="1363"/>
                </a:lnTo>
                <a:lnTo>
                  <a:pt x="1056" y="1371"/>
                </a:lnTo>
                <a:lnTo>
                  <a:pt x="1042" y="1378"/>
                </a:lnTo>
                <a:lnTo>
                  <a:pt x="1026" y="1384"/>
                </a:lnTo>
                <a:lnTo>
                  <a:pt x="1026" y="1401"/>
                </a:lnTo>
                <a:lnTo>
                  <a:pt x="1027" y="1413"/>
                </a:lnTo>
                <a:lnTo>
                  <a:pt x="1028" y="1419"/>
                </a:lnTo>
                <a:lnTo>
                  <a:pt x="1030" y="1426"/>
                </a:lnTo>
                <a:lnTo>
                  <a:pt x="1033" y="1433"/>
                </a:lnTo>
                <a:lnTo>
                  <a:pt x="1037" y="1441"/>
                </a:lnTo>
                <a:lnTo>
                  <a:pt x="1044" y="1444"/>
                </a:lnTo>
                <a:lnTo>
                  <a:pt x="1049" y="1448"/>
                </a:lnTo>
                <a:lnTo>
                  <a:pt x="1053" y="1454"/>
                </a:lnTo>
                <a:lnTo>
                  <a:pt x="1056" y="1458"/>
                </a:lnTo>
                <a:lnTo>
                  <a:pt x="1058" y="1464"/>
                </a:lnTo>
                <a:lnTo>
                  <a:pt x="1060" y="1469"/>
                </a:lnTo>
                <a:lnTo>
                  <a:pt x="1060" y="1475"/>
                </a:lnTo>
                <a:lnTo>
                  <a:pt x="1060" y="1482"/>
                </a:lnTo>
                <a:lnTo>
                  <a:pt x="1060" y="1488"/>
                </a:lnTo>
                <a:lnTo>
                  <a:pt x="1058" y="1493"/>
                </a:lnTo>
                <a:lnTo>
                  <a:pt x="1056" y="1499"/>
                </a:lnTo>
                <a:lnTo>
                  <a:pt x="1054" y="1505"/>
                </a:lnTo>
                <a:lnTo>
                  <a:pt x="1051" y="1511"/>
                </a:lnTo>
                <a:lnTo>
                  <a:pt x="1048" y="1517"/>
                </a:lnTo>
                <a:lnTo>
                  <a:pt x="1044" y="1521"/>
                </a:lnTo>
                <a:lnTo>
                  <a:pt x="1039" y="1526"/>
                </a:lnTo>
                <a:lnTo>
                  <a:pt x="1037" y="1536"/>
                </a:lnTo>
                <a:lnTo>
                  <a:pt x="1034" y="1545"/>
                </a:lnTo>
                <a:lnTo>
                  <a:pt x="1030" y="1553"/>
                </a:lnTo>
                <a:lnTo>
                  <a:pt x="1026" y="1561"/>
                </a:lnTo>
                <a:lnTo>
                  <a:pt x="1018" y="1578"/>
                </a:lnTo>
                <a:lnTo>
                  <a:pt x="1007" y="1595"/>
                </a:lnTo>
                <a:lnTo>
                  <a:pt x="996" y="1610"/>
                </a:lnTo>
                <a:lnTo>
                  <a:pt x="986" y="1626"/>
                </a:lnTo>
                <a:lnTo>
                  <a:pt x="976" y="1641"/>
                </a:lnTo>
                <a:lnTo>
                  <a:pt x="967" y="1657"/>
                </a:lnTo>
                <a:lnTo>
                  <a:pt x="966" y="1678"/>
                </a:lnTo>
                <a:lnTo>
                  <a:pt x="965" y="1698"/>
                </a:lnTo>
                <a:lnTo>
                  <a:pt x="964" y="1720"/>
                </a:lnTo>
                <a:lnTo>
                  <a:pt x="964" y="1741"/>
                </a:lnTo>
                <a:lnTo>
                  <a:pt x="971" y="1742"/>
                </a:lnTo>
                <a:lnTo>
                  <a:pt x="978" y="1743"/>
                </a:lnTo>
                <a:lnTo>
                  <a:pt x="987" y="1745"/>
                </a:lnTo>
                <a:lnTo>
                  <a:pt x="995" y="1747"/>
                </a:lnTo>
                <a:lnTo>
                  <a:pt x="998" y="1752"/>
                </a:lnTo>
                <a:lnTo>
                  <a:pt x="1002" y="1758"/>
                </a:lnTo>
                <a:lnTo>
                  <a:pt x="1006" y="1762"/>
                </a:lnTo>
                <a:lnTo>
                  <a:pt x="1011" y="1766"/>
                </a:lnTo>
                <a:lnTo>
                  <a:pt x="1017" y="1769"/>
                </a:lnTo>
                <a:lnTo>
                  <a:pt x="1023" y="1772"/>
                </a:lnTo>
                <a:lnTo>
                  <a:pt x="1029" y="1774"/>
                </a:lnTo>
                <a:lnTo>
                  <a:pt x="1035" y="1776"/>
                </a:lnTo>
                <a:lnTo>
                  <a:pt x="1049" y="1779"/>
                </a:lnTo>
                <a:lnTo>
                  <a:pt x="1063" y="1781"/>
                </a:lnTo>
                <a:lnTo>
                  <a:pt x="1077" y="1782"/>
                </a:lnTo>
                <a:lnTo>
                  <a:pt x="1090" y="1782"/>
                </a:lnTo>
                <a:lnTo>
                  <a:pt x="1093" y="1779"/>
                </a:lnTo>
                <a:lnTo>
                  <a:pt x="1097" y="1777"/>
                </a:lnTo>
                <a:lnTo>
                  <a:pt x="1100" y="1775"/>
                </a:lnTo>
                <a:lnTo>
                  <a:pt x="1103" y="1774"/>
                </a:lnTo>
                <a:lnTo>
                  <a:pt x="1110" y="1773"/>
                </a:lnTo>
                <a:lnTo>
                  <a:pt x="1120" y="1772"/>
                </a:lnTo>
                <a:lnTo>
                  <a:pt x="1118" y="1760"/>
                </a:lnTo>
                <a:lnTo>
                  <a:pt x="1117" y="1751"/>
                </a:lnTo>
                <a:lnTo>
                  <a:pt x="1117" y="1741"/>
                </a:lnTo>
                <a:lnTo>
                  <a:pt x="1120" y="1727"/>
                </a:lnTo>
                <a:lnTo>
                  <a:pt x="1127" y="1727"/>
                </a:lnTo>
                <a:lnTo>
                  <a:pt x="1134" y="1727"/>
                </a:lnTo>
                <a:lnTo>
                  <a:pt x="1134" y="1734"/>
                </a:lnTo>
                <a:lnTo>
                  <a:pt x="1134" y="1741"/>
                </a:lnTo>
                <a:lnTo>
                  <a:pt x="1145" y="1743"/>
                </a:lnTo>
                <a:lnTo>
                  <a:pt x="1156" y="1746"/>
                </a:lnTo>
                <a:lnTo>
                  <a:pt x="1158" y="1766"/>
                </a:lnTo>
                <a:lnTo>
                  <a:pt x="1160" y="1786"/>
                </a:lnTo>
                <a:lnTo>
                  <a:pt x="1162" y="1806"/>
                </a:lnTo>
                <a:lnTo>
                  <a:pt x="1164" y="1827"/>
                </a:lnTo>
                <a:lnTo>
                  <a:pt x="1173" y="1833"/>
                </a:lnTo>
                <a:lnTo>
                  <a:pt x="1181" y="1839"/>
                </a:lnTo>
                <a:lnTo>
                  <a:pt x="1188" y="1847"/>
                </a:lnTo>
                <a:lnTo>
                  <a:pt x="1194" y="1854"/>
                </a:lnTo>
                <a:lnTo>
                  <a:pt x="1199" y="1862"/>
                </a:lnTo>
                <a:lnTo>
                  <a:pt x="1204" y="1871"/>
                </a:lnTo>
                <a:lnTo>
                  <a:pt x="1209" y="1879"/>
                </a:lnTo>
                <a:lnTo>
                  <a:pt x="1213" y="1887"/>
                </a:lnTo>
                <a:lnTo>
                  <a:pt x="1219" y="1906"/>
                </a:lnTo>
                <a:lnTo>
                  <a:pt x="1224" y="1926"/>
                </a:lnTo>
                <a:lnTo>
                  <a:pt x="1228" y="1944"/>
                </a:lnTo>
                <a:lnTo>
                  <a:pt x="1233" y="1964"/>
                </a:lnTo>
                <a:lnTo>
                  <a:pt x="1232" y="1986"/>
                </a:lnTo>
                <a:lnTo>
                  <a:pt x="1231" y="1997"/>
                </a:lnTo>
                <a:lnTo>
                  <a:pt x="1232" y="2003"/>
                </a:lnTo>
                <a:lnTo>
                  <a:pt x="1234" y="2009"/>
                </a:lnTo>
                <a:lnTo>
                  <a:pt x="1218" y="2018"/>
                </a:lnTo>
                <a:lnTo>
                  <a:pt x="1210" y="2024"/>
                </a:lnTo>
                <a:lnTo>
                  <a:pt x="1206" y="2037"/>
                </a:lnTo>
                <a:lnTo>
                  <a:pt x="1202" y="2047"/>
                </a:lnTo>
                <a:lnTo>
                  <a:pt x="1197" y="2057"/>
                </a:lnTo>
                <a:lnTo>
                  <a:pt x="1192" y="2067"/>
                </a:lnTo>
                <a:lnTo>
                  <a:pt x="1188" y="2077"/>
                </a:lnTo>
                <a:lnTo>
                  <a:pt x="1184" y="2087"/>
                </a:lnTo>
                <a:lnTo>
                  <a:pt x="1181" y="2099"/>
                </a:lnTo>
                <a:lnTo>
                  <a:pt x="1179" y="2112"/>
                </a:lnTo>
                <a:lnTo>
                  <a:pt x="1186" y="2122"/>
                </a:lnTo>
                <a:lnTo>
                  <a:pt x="1190" y="2129"/>
                </a:lnTo>
                <a:lnTo>
                  <a:pt x="1194" y="2138"/>
                </a:lnTo>
                <a:lnTo>
                  <a:pt x="1200" y="2155"/>
                </a:lnTo>
                <a:lnTo>
                  <a:pt x="1212" y="2154"/>
                </a:lnTo>
                <a:lnTo>
                  <a:pt x="1223" y="2154"/>
                </a:lnTo>
                <a:lnTo>
                  <a:pt x="1234" y="2153"/>
                </a:lnTo>
                <a:lnTo>
                  <a:pt x="1247" y="2153"/>
                </a:lnTo>
                <a:lnTo>
                  <a:pt x="1250" y="2149"/>
                </a:lnTo>
                <a:lnTo>
                  <a:pt x="1254" y="2144"/>
                </a:lnTo>
                <a:lnTo>
                  <a:pt x="1261" y="2144"/>
                </a:lnTo>
                <a:lnTo>
                  <a:pt x="1270" y="2143"/>
                </a:lnTo>
                <a:lnTo>
                  <a:pt x="1278" y="2143"/>
                </a:lnTo>
                <a:lnTo>
                  <a:pt x="1287" y="2143"/>
                </a:lnTo>
                <a:lnTo>
                  <a:pt x="1289" y="2158"/>
                </a:lnTo>
                <a:lnTo>
                  <a:pt x="1290" y="2172"/>
                </a:lnTo>
                <a:lnTo>
                  <a:pt x="1313" y="2178"/>
                </a:lnTo>
                <a:lnTo>
                  <a:pt x="1342" y="2184"/>
                </a:lnTo>
                <a:lnTo>
                  <a:pt x="1348" y="2186"/>
                </a:lnTo>
                <a:lnTo>
                  <a:pt x="1355" y="2189"/>
                </a:lnTo>
                <a:lnTo>
                  <a:pt x="1360" y="2192"/>
                </a:lnTo>
                <a:lnTo>
                  <a:pt x="1364" y="2196"/>
                </a:lnTo>
                <a:lnTo>
                  <a:pt x="1367" y="2201"/>
                </a:lnTo>
                <a:lnTo>
                  <a:pt x="1369" y="2207"/>
                </a:lnTo>
                <a:lnTo>
                  <a:pt x="1369" y="2214"/>
                </a:lnTo>
                <a:lnTo>
                  <a:pt x="1367" y="2221"/>
                </a:lnTo>
                <a:lnTo>
                  <a:pt x="1357" y="2222"/>
                </a:lnTo>
                <a:lnTo>
                  <a:pt x="1346" y="2223"/>
                </a:lnTo>
                <a:lnTo>
                  <a:pt x="1340" y="2227"/>
                </a:lnTo>
                <a:lnTo>
                  <a:pt x="1334" y="2231"/>
                </a:lnTo>
                <a:lnTo>
                  <a:pt x="1332" y="2264"/>
                </a:lnTo>
                <a:lnTo>
                  <a:pt x="1330" y="2297"/>
                </a:lnTo>
                <a:lnTo>
                  <a:pt x="1329" y="2330"/>
                </a:lnTo>
                <a:lnTo>
                  <a:pt x="1327" y="2363"/>
                </a:lnTo>
                <a:lnTo>
                  <a:pt x="1325" y="2378"/>
                </a:lnTo>
                <a:lnTo>
                  <a:pt x="1323" y="2392"/>
                </a:lnTo>
                <a:lnTo>
                  <a:pt x="1322" y="2407"/>
                </a:lnTo>
                <a:lnTo>
                  <a:pt x="1319" y="2422"/>
                </a:lnTo>
                <a:lnTo>
                  <a:pt x="1310" y="2424"/>
                </a:lnTo>
                <a:lnTo>
                  <a:pt x="1303" y="2428"/>
                </a:lnTo>
                <a:lnTo>
                  <a:pt x="1298" y="2432"/>
                </a:lnTo>
                <a:lnTo>
                  <a:pt x="1294" y="2436"/>
                </a:lnTo>
                <a:lnTo>
                  <a:pt x="1285" y="2445"/>
                </a:lnTo>
                <a:lnTo>
                  <a:pt x="1275" y="2458"/>
                </a:lnTo>
                <a:lnTo>
                  <a:pt x="1265" y="2460"/>
                </a:lnTo>
                <a:lnTo>
                  <a:pt x="1256" y="2462"/>
                </a:lnTo>
                <a:lnTo>
                  <a:pt x="1249" y="2465"/>
                </a:lnTo>
                <a:lnTo>
                  <a:pt x="1243" y="2468"/>
                </a:lnTo>
                <a:lnTo>
                  <a:pt x="1231" y="2478"/>
                </a:lnTo>
                <a:lnTo>
                  <a:pt x="1218" y="2491"/>
                </a:lnTo>
                <a:lnTo>
                  <a:pt x="1219" y="2504"/>
                </a:lnTo>
                <a:lnTo>
                  <a:pt x="1220" y="2513"/>
                </a:lnTo>
                <a:lnTo>
                  <a:pt x="1221" y="2519"/>
                </a:lnTo>
                <a:lnTo>
                  <a:pt x="1224" y="2526"/>
                </a:lnTo>
                <a:lnTo>
                  <a:pt x="1225" y="2534"/>
                </a:lnTo>
                <a:lnTo>
                  <a:pt x="1226" y="2542"/>
                </a:lnTo>
                <a:lnTo>
                  <a:pt x="1228" y="2550"/>
                </a:lnTo>
                <a:lnTo>
                  <a:pt x="1229" y="2558"/>
                </a:lnTo>
                <a:lnTo>
                  <a:pt x="1235" y="2560"/>
                </a:lnTo>
                <a:lnTo>
                  <a:pt x="1243" y="2561"/>
                </a:lnTo>
                <a:lnTo>
                  <a:pt x="1242" y="2580"/>
                </a:lnTo>
                <a:lnTo>
                  <a:pt x="1241" y="2598"/>
                </a:lnTo>
                <a:lnTo>
                  <a:pt x="1241" y="2615"/>
                </a:lnTo>
                <a:lnTo>
                  <a:pt x="1240" y="2633"/>
                </a:lnTo>
                <a:lnTo>
                  <a:pt x="1241" y="2643"/>
                </a:lnTo>
                <a:lnTo>
                  <a:pt x="1244" y="2655"/>
                </a:lnTo>
                <a:lnTo>
                  <a:pt x="1247" y="2667"/>
                </a:lnTo>
                <a:lnTo>
                  <a:pt x="1250" y="2682"/>
                </a:lnTo>
                <a:lnTo>
                  <a:pt x="1243" y="2688"/>
                </a:lnTo>
                <a:lnTo>
                  <a:pt x="1235" y="2693"/>
                </a:lnTo>
                <a:lnTo>
                  <a:pt x="1227" y="2697"/>
                </a:lnTo>
                <a:lnTo>
                  <a:pt x="1219" y="2701"/>
                </a:lnTo>
                <a:lnTo>
                  <a:pt x="1211" y="2705"/>
                </a:lnTo>
                <a:lnTo>
                  <a:pt x="1201" y="2707"/>
                </a:lnTo>
                <a:lnTo>
                  <a:pt x="1193" y="2709"/>
                </a:lnTo>
                <a:lnTo>
                  <a:pt x="1184" y="2710"/>
                </a:lnTo>
                <a:lnTo>
                  <a:pt x="1164" y="2712"/>
                </a:lnTo>
                <a:lnTo>
                  <a:pt x="1144" y="2712"/>
                </a:lnTo>
                <a:lnTo>
                  <a:pt x="1125" y="2712"/>
                </a:lnTo>
                <a:lnTo>
                  <a:pt x="1106" y="2711"/>
                </a:lnTo>
                <a:lnTo>
                  <a:pt x="1102" y="2708"/>
                </a:lnTo>
                <a:lnTo>
                  <a:pt x="1099" y="2706"/>
                </a:lnTo>
                <a:lnTo>
                  <a:pt x="1097" y="2685"/>
                </a:lnTo>
                <a:lnTo>
                  <a:pt x="1093" y="2670"/>
                </a:lnTo>
                <a:lnTo>
                  <a:pt x="1091" y="2665"/>
                </a:lnTo>
                <a:lnTo>
                  <a:pt x="1089" y="2661"/>
                </a:lnTo>
                <a:lnTo>
                  <a:pt x="1087" y="2658"/>
                </a:lnTo>
                <a:lnTo>
                  <a:pt x="1084" y="2655"/>
                </a:lnTo>
                <a:lnTo>
                  <a:pt x="1080" y="2654"/>
                </a:lnTo>
                <a:lnTo>
                  <a:pt x="1075" y="2652"/>
                </a:lnTo>
                <a:lnTo>
                  <a:pt x="1070" y="2651"/>
                </a:lnTo>
                <a:lnTo>
                  <a:pt x="1064" y="2651"/>
                </a:lnTo>
                <a:lnTo>
                  <a:pt x="1049" y="2650"/>
                </a:lnTo>
                <a:lnTo>
                  <a:pt x="1030" y="2649"/>
                </a:lnTo>
                <a:lnTo>
                  <a:pt x="1027" y="2653"/>
                </a:lnTo>
                <a:lnTo>
                  <a:pt x="1026" y="2656"/>
                </a:lnTo>
                <a:lnTo>
                  <a:pt x="1025" y="2661"/>
                </a:lnTo>
                <a:lnTo>
                  <a:pt x="1024" y="2669"/>
                </a:lnTo>
                <a:lnTo>
                  <a:pt x="1033" y="2673"/>
                </a:lnTo>
                <a:lnTo>
                  <a:pt x="1043" y="2679"/>
                </a:lnTo>
                <a:lnTo>
                  <a:pt x="1038" y="2692"/>
                </a:lnTo>
                <a:lnTo>
                  <a:pt x="1036" y="2706"/>
                </a:lnTo>
                <a:lnTo>
                  <a:pt x="1028" y="2708"/>
                </a:lnTo>
                <a:lnTo>
                  <a:pt x="1022" y="2712"/>
                </a:lnTo>
                <a:lnTo>
                  <a:pt x="1016" y="2716"/>
                </a:lnTo>
                <a:lnTo>
                  <a:pt x="1011" y="2720"/>
                </a:lnTo>
                <a:lnTo>
                  <a:pt x="1006" y="2725"/>
                </a:lnTo>
                <a:lnTo>
                  <a:pt x="1002" y="2729"/>
                </a:lnTo>
                <a:lnTo>
                  <a:pt x="997" y="2733"/>
                </a:lnTo>
                <a:lnTo>
                  <a:pt x="992" y="2735"/>
                </a:lnTo>
                <a:lnTo>
                  <a:pt x="992" y="2732"/>
                </a:lnTo>
                <a:lnTo>
                  <a:pt x="992" y="2727"/>
                </a:lnTo>
                <a:lnTo>
                  <a:pt x="983" y="2727"/>
                </a:lnTo>
                <a:lnTo>
                  <a:pt x="974" y="2727"/>
                </a:lnTo>
                <a:lnTo>
                  <a:pt x="965" y="2727"/>
                </a:lnTo>
                <a:lnTo>
                  <a:pt x="957" y="2727"/>
                </a:lnTo>
                <a:lnTo>
                  <a:pt x="957" y="2732"/>
                </a:lnTo>
                <a:lnTo>
                  <a:pt x="957" y="2735"/>
                </a:lnTo>
                <a:lnTo>
                  <a:pt x="945" y="2735"/>
                </a:lnTo>
                <a:lnTo>
                  <a:pt x="935" y="2735"/>
                </a:lnTo>
                <a:lnTo>
                  <a:pt x="933" y="2727"/>
                </a:lnTo>
                <a:lnTo>
                  <a:pt x="932" y="2721"/>
                </a:lnTo>
                <a:lnTo>
                  <a:pt x="924" y="2716"/>
                </a:lnTo>
                <a:lnTo>
                  <a:pt x="921" y="2712"/>
                </a:lnTo>
                <a:lnTo>
                  <a:pt x="920" y="2707"/>
                </a:lnTo>
                <a:lnTo>
                  <a:pt x="919" y="2699"/>
                </a:lnTo>
                <a:lnTo>
                  <a:pt x="909" y="2695"/>
                </a:lnTo>
                <a:lnTo>
                  <a:pt x="901" y="2692"/>
                </a:lnTo>
                <a:lnTo>
                  <a:pt x="897" y="2683"/>
                </a:lnTo>
                <a:lnTo>
                  <a:pt x="895" y="2674"/>
                </a:lnTo>
                <a:lnTo>
                  <a:pt x="892" y="2665"/>
                </a:lnTo>
                <a:lnTo>
                  <a:pt x="890" y="2656"/>
                </a:lnTo>
                <a:lnTo>
                  <a:pt x="884" y="2655"/>
                </a:lnTo>
                <a:lnTo>
                  <a:pt x="878" y="2655"/>
                </a:lnTo>
                <a:lnTo>
                  <a:pt x="876" y="2652"/>
                </a:lnTo>
                <a:lnTo>
                  <a:pt x="875" y="2649"/>
                </a:lnTo>
                <a:lnTo>
                  <a:pt x="865" y="2647"/>
                </a:lnTo>
                <a:lnTo>
                  <a:pt x="857" y="2644"/>
                </a:lnTo>
                <a:lnTo>
                  <a:pt x="849" y="2641"/>
                </a:lnTo>
                <a:lnTo>
                  <a:pt x="842" y="2637"/>
                </a:lnTo>
                <a:lnTo>
                  <a:pt x="837" y="2632"/>
                </a:lnTo>
                <a:lnTo>
                  <a:pt x="832" y="2626"/>
                </a:lnTo>
                <a:lnTo>
                  <a:pt x="827" y="2618"/>
                </a:lnTo>
                <a:lnTo>
                  <a:pt x="822" y="2609"/>
                </a:lnTo>
                <a:lnTo>
                  <a:pt x="813" y="2610"/>
                </a:lnTo>
                <a:lnTo>
                  <a:pt x="808" y="2611"/>
                </a:lnTo>
                <a:lnTo>
                  <a:pt x="805" y="2614"/>
                </a:lnTo>
                <a:lnTo>
                  <a:pt x="800" y="2618"/>
                </a:lnTo>
                <a:lnTo>
                  <a:pt x="798" y="2622"/>
                </a:lnTo>
                <a:lnTo>
                  <a:pt x="795" y="2624"/>
                </a:lnTo>
                <a:lnTo>
                  <a:pt x="792" y="2626"/>
                </a:lnTo>
                <a:lnTo>
                  <a:pt x="789" y="2627"/>
                </a:lnTo>
                <a:lnTo>
                  <a:pt x="781" y="2629"/>
                </a:lnTo>
                <a:lnTo>
                  <a:pt x="774" y="2630"/>
                </a:lnTo>
                <a:lnTo>
                  <a:pt x="767" y="2631"/>
                </a:lnTo>
                <a:lnTo>
                  <a:pt x="758" y="2635"/>
                </a:lnTo>
                <a:lnTo>
                  <a:pt x="755" y="2638"/>
                </a:lnTo>
                <a:lnTo>
                  <a:pt x="752" y="2642"/>
                </a:lnTo>
                <a:lnTo>
                  <a:pt x="749" y="2647"/>
                </a:lnTo>
                <a:lnTo>
                  <a:pt x="746" y="2654"/>
                </a:lnTo>
                <a:lnTo>
                  <a:pt x="736" y="2653"/>
                </a:lnTo>
                <a:lnTo>
                  <a:pt x="724" y="2651"/>
                </a:lnTo>
                <a:lnTo>
                  <a:pt x="714" y="2650"/>
                </a:lnTo>
                <a:lnTo>
                  <a:pt x="705" y="2649"/>
                </a:lnTo>
                <a:lnTo>
                  <a:pt x="704" y="2651"/>
                </a:lnTo>
                <a:lnTo>
                  <a:pt x="700" y="2654"/>
                </a:lnTo>
                <a:lnTo>
                  <a:pt x="696" y="2656"/>
                </a:lnTo>
                <a:lnTo>
                  <a:pt x="691" y="2658"/>
                </a:lnTo>
                <a:lnTo>
                  <a:pt x="678" y="2663"/>
                </a:lnTo>
                <a:lnTo>
                  <a:pt x="661" y="2668"/>
                </a:lnTo>
                <a:lnTo>
                  <a:pt x="628" y="2677"/>
                </a:lnTo>
                <a:lnTo>
                  <a:pt x="606" y="2680"/>
                </a:lnTo>
                <a:lnTo>
                  <a:pt x="602" y="2685"/>
                </a:lnTo>
                <a:lnTo>
                  <a:pt x="597" y="2689"/>
                </a:lnTo>
                <a:lnTo>
                  <a:pt x="591" y="2691"/>
                </a:lnTo>
                <a:lnTo>
                  <a:pt x="584" y="2692"/>
                </a:lnTo>
                <a:lnTo>
                  <a:pt x="570" y="2692"/>
                </a:lnTo>
                <a:lnTo>
                  <a:pt x="556" y="2692"/>
                </a:lnTo>
                <a:lnTo>
                  <a:pt x="554" y="2681"/>
                </a:lnTo>
                <a:lnTo>
                  <a:pt x="554" y="2669"/>
                </a:lnTo>
                <a:lnTo>
                  <a:pt x="548" y="2669"/>
                </a:lnTo>
                <a:lnTo>
                  <a:pt x="543" y="2671"/>
                </a:lnTo>
                <a:lnTo>
                  <a:pt x="539" y="2672"/>
                </a:lnTo>
                <a:lnTo>
                  <a:pt x="535" y="2675"/>
                </a:lnTo>
                <a:lnTo>
                  <a:pt x="528" y="2682"/>
                </a:lnTo>
                <a:lnTo>
                  <a:pt x="523" y="2690"/>
                </a:lnTo>
                <a:lnTo>
                  <a:pt x="518" y="2699"/>
                </a:lnTo>
                <a:lnTo>
                  <a:pt x="514" y="2708"/>
                </a:lnTo>
                <a:lnTo>
                  <a:pt x="509" y="2717"/>
                </a:lnTo>
                <a:lnTo>
                  <a:pt x="502" y="2724"/>
                </a:lnTo>
                <a:lnTo>
                  <a:pt x="487" y="2723"/>
                </a:lnTo>
                <a:lnTo>
                  <a:pt x="472" y="2721"/>
                </a:lnTo>
                <a:lnTo>
                  <a:pt x="459" y="2717"/>
                </a:lnTo>
                <a:lnTo>
                  <a:pt x="447" y="2712"/>
                </a:lnTo>
                <a:lnTo>
                  <a:pt x="442" y="2709"/>
                </a:lnTo>
                <a:lnTo>
                  <a:pt x="437" y="2705"/>
                </a:lnTo>
                <a:lnTo>
                  <a:pt x="432" y="2700"/>
                </a:lnTo>
                <a:lnTo>
                  <a:pt x="429" y="2695"/>
                </a:lnTo>
                <a:lnTo>
                  <a:pt x="425" y="2690"/>
                </a:lnTo>
                <a:lnTo>
                  <a:pt x="423" y="2684"/>
                </a:lnTo>
                <a:lnTo>
                  <a:pt x="420" y="2677"/>
                </a:lnTo>
                <a:lnTo>
                  <a:pt x="418" y="2669"/>
                </a:lnTo>
                <a:lnTo>
                  <a:pt x="406" y="2670"/>
                </a:lnTo>
                <a:lnTo>
                  <a:pt x="393" y="2671"/>
                </a:lnTo>
                <a:lnTo>
                  <a:pt x="382" y="2672"/>
                </a:lnTo>
                <a:lnTo>
                  <a:pt x="370" y="2672"/>
                </a:lnTo>
                <a:lnTo>
                  <a:pt x="367" y="2666"/>
                </a:lnTo>
                <a:lnTo>
                  <a:pt x="362" y="2660"/>
                </a:lnTo>
                <a:lnTo>
                  <a:pt x="357" y="2653"/>
                </a:lnTo>
                <a:lnTo>
                  <a:pt x="352" y="2646"/>
                </a:lnTo>
                <a:lnTo>
                  <a:pt x="346" y="2639"/>
                </a:lnTo>
                <a:lnTo>
                  <a:pt x="341" y="2633"/>
                </a:lnTo>
                <a:lnTo>
                  <a:pt x="335" y="2626"/>
                </a:lnTo>
                <a:lnTo>
                  <a:pt x="331" y="2618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12700" cap="flat" cmpd="sng" algn="ctr">
            <a:solidFill>
              <a:srgbClr val="808080">
                <a:lumMod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>
            <a:glow rad="38100">
              <a:schemeClr val="accent1">
                <a:lumMod val="100000"/>
              </a:schemeClr>
            </a:glow>
          </a:effectLst>
          <a:scene3d>
            <a:camera prst="orthographicFront"/>
            <a:lightRig rig="threePt" dir="t"/>
          </a:scene3d>
          <a:sp3d>
            <a:bevelT w="0" h="0"/>
          </a:sp3d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8" name="Freeform 298">
            <a:extLst>
              <a:ext uri="{FF2B5EF4-FFF2-40B4-BE49-F238E27FC236}">
                <a16:creationId xmlns:a16="http://schemas.microsoft.com/office/drawing/2014/main" id="{F9A243F2-76AA-49A1-B0D8-7FB9EE66F099}"/>
              </a:ext>
            </a:extLst>
          </p:cNvPr>
          <p:cNvSpPr>
            <a:spLocks/>
          </p:cNvSpPr>
          <p:nvPr/>
        </p:nvSpPr>
        <p:spPr bwMode="auto">
          <a:xfrm>
            <a:off x="8291820" y="3586925"/>
            <a:ext cx="915407" cy="535899"/>
          </a:xfrm>
          <a:custGeom>
            <a:avLst/>
            <a:gdLst>
              <a:gd name="T0" fmla="*/ 2147483646 w 2256"/>
              <a:gd name="T1" fmla="*/ 2147483646 h 1319"/>
              <a:gd name="T2" fmla="*/ 2147483646 w 2256"/>
              <a:gd name="T3" fmla="*/ 2147483646 h 1319"/>
              <a:gd name="T4" fmla="*/ 2147483646 w 2256"/>
              <a:gd name="T5" fmla="*/ 2147483646 h 1319"/>
              <a:gd name="T6" fmla="*/ 2147483646 w 2256"/>
              <a:gd name="T7" fmla="*/ 2147483646 h 1319"/>
              <a:gd name="T8" fmla="*/ 2147483646 w 2256"/>
              <a:gd name="T9" fmla="*/ 2147483646 h 1319"/>
              <a:gd name="T10" fmla="*/ 2147483646 w 2256"/>
              <a:gd name="T11" fmla="*/ 2147483646 h 1319"/>
              <a:gd name="T12" fmla="*/ 2147483646 w 2256"/>
              <a:gd name="T13" fmla="*/ 2147483646 h 1319"/>
              <a:gd name="T14" fmla="*/ 2147483646 w 2256"/>
              <a:gd name="T15" fmla="*/ 2147483646 h 1319"/>
              <a:gd name="T16" fmla="*/ 2147483646 w 2256"/>
              <a:gd name="T17" fmla="*/ 2147483646 h 1319"/>
              <a:gd name="T18" fmla="*/ 2147483646 w 2256"/>
              <a:gd name="T19" fmla="*/ 2147483646 h 1319"/>
              <a:gd name="T20" fmla="*/ 2147483646 w 2256"/>
              <a:gd name="T21" fmla="*/ 2147483646 h 1319"/>
              <a:gd name="T22" fmla="*/ 2147483646 w 2256"/>
              <a:gd name="T23" fmla="*/ 2147483646 h 1319"/>
              <a:gd name="T24" fmla="*/ 2147483646 w 2256"/>
              <a:gd name="T25" fmla="*/ 2147483646 h 1319"/>
              <a:gd name="T26" fmla="*/ 2147483646 w 2256"/>
              <a:gd name="T27" fmla="*/ 2147483646 h 1319"/>
              <a:gd name="T28" fmla="*/ 2147483646 w 2256"/>
              <a:gd name="T29" fmla="*/ 2147483646 h 1319"/>
              <a:gd name="T30" fmla="*/ 2147483646 w 2256"/>
              <a:gd name="T31" fmla="*/ 2147483646 h 1319"/>
              <a:gd name="T32" fmla="*/ 2147483646 w 2256"/>
              <a:gd name="T33" fmla="*/ 2147483646 h 1319"/>
              <a:gd name="T34" fmla="*/ 2147483646 w 2256"/>
              <a:gd name="T35" fmla="*/ 2147483646 h 1319"/>
              <a:gd name="T36" fmla="*/ 2147483646 w 2256"/>
              <a:gd name="T37" fmla="*/ 2147483646 h 1319"/>
              <a:gd name="T38" fmla="*/ 2147483646 w 2256"/>
              <a:gd name="T39" fmla="*/ 2147483646 h 1319"/>
              <a:gd name="T40" fmla="*/ 2147483646 w 2256"/>
              <a:gd name="T41" fmla="*/ 2147483646 h 1319"/>
              <a:gd name="T42" fmla="*/ 2147483646 w 2256"/>
              <a:gd name="T43" fmla="*/ 2147483646 h 1319"/>
              <a:gd name="T44" fmla="*/ 2147483646 w 2256"/>
              <a:gd name="T45" fmla="*/ 2147483646 h 1319"/>
              <a:gd name="T46" fmla="*/ 2147483646 w 2256"/>
              <a:gd name="T47" fmla="*/ 2147483646 h 1319"/>
              <a:gd name="T48" fmla="*/ 2147483646 w 2256"/>
              <a:gd name="T49" fmla="*/ 2147483646 h 1319"/>
              <a:gd name="T50" fmla="*/ 2147483646 w 2256"/>
              <a:gd name="T51" fmla="*/ 2147483646 h 1319"/>
              <a:gd name="T52" fmla="*/ 2147483646 w 2256"/>
              <a:gd name="T53" fmla="*/ 2147483646 h 1319"/>
              <a:gd name="T54" fmla="*/ 2147483646 w 2256"/>
              <a:gd name="T55" fmla="*/ 2147483646 h 1319"/>
              <a:gd name="T56" fmla="*/ 2147483646 w 2256"/>
              <a:gd name="T57" fmla="*/ 2147483646 h 1319"/>
              <a:gd name="T58" fmla="*/ 2147483646 w 2256"/>
              <a:gd name="T59" fmla="*/ 2147483646 h 1319"/>
              <a:gd name="T60" fmla="*/ 2147483646 w 2256"/>
              <a:gd name="T61" fmla="*/ 2147483646 h 1319"/>
              <a:gd name="T62" fmla="*/ 2147483646 w 2256"/>
              <a:gd name="T63" fmla="*/ 2147483646 h 1319"/>
              <a:gd name="T64" fmla="*/ 2147483646 w 2256"/>
              <a:gd name="T65" fmla="*/ 2147483646 h 1319"/>
              <a:gd name="T66" fmla="*/ 2147483646 w 2256"/>
              <a:gd name="T67" fmla="*/ 2147483646 h 1319"/>
              <a:gd name="T68" fmla="*/ 2147483646 w 2256"/>
              <a:gd name="T69" fmla="*/ 2147483646 h 1319"/>
              <a:gd name="T70" fmla="*/ 2147483646 w 2256"/>
              <a:gd name="T71" fmla="*/ 2147483646 h 1319"/>
              <a:gd name="T72" fmla="*/ 2147483646 w 2256"/>
              <a:gd name="T73" fmla="*/ 2147483646 h 1319"/>
              <a:gd name="T74" fmla="*/ 2147483646 w 2256"/>
              <a:gd name="T75" fmla="*/ 2147483646 h 1319"/>
              <a:gd name="T76" fmla="*/ 2147483646 w 2256"/>
              <a:gd name="T77" fmla="*/ 2147483646 h 1319"/>
              <a:gd name="T78" fmla="*/ 2147483646 w 2256"/>
              <a:gd name="T79" fmla="*/ 2147483646 h 1319"/>
              <a:gd name="T80" fmla="*/ 2147483646 w 2256"/>
              <a:gd name="T81" fmla="*/ 2147483646 h 1319"/>
              <a:gd name="T82" fmla="*/ 2147483646 w 2256"/>
              <a:gd name="T83" fmla="*/ 2147483646 h 1319"/>
              <a:gd name="T84" fmla="*/ 2147483646 w 2256"/>
              <a:gd name="T85" fmla="*/ 2147483646 h 1319"/>
              <a:gd name="T86" fmla="*/ 2147483646 w 2256"/>
              <a:gd name="T87" fmla="*/ 2147483646 h 1319"/>
              <a:gd name="T88" fmla="*/ 2147483646 w 2256"/>
              <a:gd name="T89" fmla="*/ 2147483646 h 1319"/>
              <a:gd name="T90" fmla="*/ 2147483646 w 2256"/>
              <a:gd name="T91" fmla="*/ 2147483646 h 1319"/>
              <a:gd name="T92" fmla="*/ 2147483646 w 2256"/>
              <a:gd name="T93" fmla="*/ 2147483646 h 1319"/>
              <a:gd name="T94" fmla="*/ 2147483646 w 2256"/>
              <a:gd name="T95" fmla="*/ 2147483646 h 1319"/>
              <a:gd name="T96" fmla="*/ 2147483646 w 2256"/>
              <a:gd name="T97" fmla="*/ 2147483646 h 1319"/>
              <a:gd name="T98" fmla="*/ 2147483646 w 2256"/>
              <a:gd name="T99" fmla="*/ 2147483646 h 1319"/>
              <a:gd name="T100" fmla="*/ 2147483646 w 2256"/>
              <a:gd name="T101" fmla="*/ 2147483646 h 1319"/>
              <a:gd name="T102" fmla="*/ 2147483646 w 2256"/>
              <a:gd name="T103" fmla="*/ 2147483646 h 1319"/>
              <a:gd name="T104" fmla="*/ 2147483646 w 2256"/>
              <a:gd name="T105" fmla="*/ 2147483646 h 1319"/>
              <a:gd name="T106" fmla="*/ 2147483646 w 2256"/>
              <a:gd name="T107" fmla="*/ 2147483646 h 1319"/>
              <a:gd name="T108" fmla="*/ 2147483646 w 2256"/>
              <a:gd name="T109" fmla="*/ 2147483646 h 1319"/>
              <a:gd name="T110" fmla="*/ 2147483646 w 2256"/>
              <a:gd name="T111" fmla="*/ 2147483646 h 1319"/>
              <a:gd name="T112" fmla="*/ 2147483646 w 2256"/>
              <a:gd name="T113" fmla="*/ 2147483646 h 1319"/>
              <a:gd name="T114" fmla="*/ 2147483646 w 2256"/>
              <a:gd name="T115" fmla="*/ 2147483646 h 1319"/>
              <a:gd name="T116" fmla="*/ 2147483646 w 2256"/>
              <a:gd name="T117" fmla="*/ 2147483646 h 1319"/>
              <a:gd name="T118" fmla="*/ 2147483646 w 2256"/>
              <a:gd name="T119" fmla="*/ 2147483646 h 1319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2256"/>
              <a:gd name="T181" fmla="*/ 0 h 1319"/>
              <a:gd name="T182" fmla="*/ 2256 w 2256"/>
              <a:gd name="T183" fmla="*/ 1319 h 1319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2256" h="1319">
                <a:moveTo>
                  <a:pt x="1196" y="345"/>
                </a:moveTo>
                <a:lnTo>
                  <a:pt x="1200" y="346"/>
                </a:lnTo>
                <a:lnTo>
                  <a:pt x="1210" y="347"/>
                </a:lnTo>
                <a:lnTo>
                  <a:pt x="1224" y="348"/>
                </a:lnTo>
                <a:lnTo>
                  <a:pt x="1240" y="348"/>
                </a:lnTo>
                <a:lnTo>
                  <a:pt x="1256" y="348"/>
                </a:lnTo>
                <a:lnTo>
                  <a:pt x="1270" y="347"/>
                </a:lnTo>
                <a:lnTo>
                  <a:pt x="1280" y="346"/>
                </a:lnTo>
                <a:lnTo>
                  <a:pt x="1283" y="345"/>
                </a:lnTo>
                <a:lnTo>
                  <a:pt x="1285" y="339"/>
                </a:lnTo>
                <a:lnTo>
                  <a:pt x="1287" y="334"/>
                </a:lnTo>
                <a:lnTo>
                  <a:pt x="1298" y="338"/>
                </a:lnTo>
                <a:lnTo>
                  <a:pt x="1306" y="342"/>
                </a:lnTo>
                <a:lnTo>
                  <a:pt x="1314" y="348"/>
                </a:lnTo>
                <a:lnTo>
                  <a:pt x="1329" y="358"/>
                </a:lnTo>
                <a:lnTo>
                  <a:pt x="1344" y="363"/>
                </a:lnTo>
                <a:lnTo>
                  <a:pt x="1360" y="366"/>
                </a:lnTo>
                <a:lnTo>
                  <a:pt x="1375" y="369"/>
                </a:lnTo>
                <a:lnTo>
                  <a:pt x="1391" y="371"/>
                </a:lnTo>
                <a:lnTo>
                  <a:pt x="1422" y="374"/>
                </a:lnTo>
                <a:lnTo>
                  <a:pt x="1454" y="376"/>
                </a:lnTo>
                <a:lnTo>
                  <a:pt x="1450" y="383"/>
                </a:lnTo>
                <a:lnTo>
                  <a:pt x="1447" y="391"/>
                </a:lnTo>
                <a:lnTo>
                  <a:pt x="1446" y="397"/>
                </a:lnTo>
                <a:lnTo>
                  <a:pt x="1446" y="403"/>
                </a:lnTo>
                <a:lnTo>
                  <a:pt x="1447" y="409"/>
                </a:lnTo>
                <a:lnTo>
                  <a:pt x="1449" y="415"/>
                </a:lnTo>
                <a:lnTo>
                  <a:pt x="1452" y="421"/>
                </a:lnTo>
                <a:lnTo>
                  <a:pt x="1456" y="426"/>
                </a:lnTo>
                <a:lnTo>
                  <a:pt x="1464" y="437"/>
                </a:lnTo>
                <a:lnTo>
                  <a:pt x="1473" y="448"/>
                </a:lnTo>
                <a:lnTo>
                  <a:pt x="1476" y="454"/>
                </a:lnTo>
                <a:lnTo>
                  <a:pt x="1480" y="459"/>
                </a:lnTo>
                <a:lnTo>
                  <a:pt x="1483" y="465"/>
                </a:lnTo>
                <a:lnTo>
                  <a:pt x="1485" y="471"/>
                </a:lnTo>
                <a:lnTo>
                  <a:pt x="1494" y="474"/>
                </a:lnTo>
                <a:lnTo>
                  <a:pt x="1502" y="476"/>
                </a:lnTo>
                <a:lnTo>
                  <a:pt x="1510" y="479"/>
                </a:lnTo>
                <a:lnTo>
                  <a:pt x="1519" y="481"/>
                </a:lnTo>
                <a:lnTo>
                  <a:pt x="1516" y="490"/>
                </a:lnTo>
                <a:lnTo>
                  <a:pt x="1512" y="501"/>
                </a:lnTo>
                <a:lnTo>
                  <a:pt x="1506" y="513"/>
                </a:lnTo>
                <a:lnTo>
                  <a:pt x="1500" y="531"/>
                </a:lnTo>
                <a:lnTo>
                  <a:pt x="1496" y="532"/>
                </a:lnTo>
                <a:lnTo>
                  <a:pt x="1494" y="534"/>
                </a:lnTo>
                <a:lnTo>
                  <a:pt x="1494" y="541"/>
                </a:lnTo>
                <a:lnTo>
                  <a:pt x="1496" y="547"/>
                </a:lnTo>
                <a:lnTo>
                  <a:pt x="1498" y="553"/>
                </a:lnTo>
                <a:lnTo>
                  <a:pt x="1500" y="558"/>
                </a:lnTo>
                <a:lnTo>
                  <a:pt x="1508" y="567"/>
                </a:lnTo>
                <a:lnTo>
                  <a:pt x="1518" y="577"/>
                </a:lnTo>
                <a:lnTo>
                  <a:pt x="1519" y="607"/>
                </a:lnTo>
                <a:lnTo>
                  <a:pt x="1518" y="628"/>
                </a:lnTo>
                <a:lnTo>
                  <a:pt x="1516" y="650"/>
                </a:lnTo>
                <a:lnTo>
                  <a:pt x="1514" y="682"/>
                </a:lnTo>
                <a:lnTo>
                  <a:pt x="1536" y="679"/>
                </a:lnTo>
                <a:lnTo>
                  <a:pt x="1558" y="675"/>
                </a:lnTo>
                <a:lnTo>
                  <a:pt x="1580" y="671"/>
                </a:lnTo>
                <a:lnTo>
                  <a:pt x="1604" y="669"/>
                </a:lnTo>
                <a:lnTo>
                  <a:pt x="1608" y="660"/>
                </a:lnTo>
                <a:lnTo>
                  <a:pt x="1613" y="652"/>
                </a:lnTo>
                <a:lnTo>
                  <a:pt x="1619" y="652"/>
                </a:lnTo>
                <a:lnTo>
                  <a:pt x="1626" y="652"/>
                </a:lnTo>
                <a:lnTo>
                  <a:pt x="1628" y="643"/>
                </a:lnTo>
                <a:lnTo>
                  <a:pt x="1633" y="633"/>
                </a:lnTo>
                <a:lnTo>
                  <a:pt x="1646" y="630"/>
                </a:lnTo>
                <a:lnTo>
                  <a:pt x="1660" y="628"/>
                </a:lnTo>
                <a:lnTo>
                  <a:pt x="1672" y="625"/>
                </a:lnTo>
                <a:lnTo>
                  <a:pt x="1685" y="622"/>
                </a:lnTo>
                <a:lnTo>
                  <a:pt x="1689" y="613"/>
                </a:lnTo>
                <a:lnTo>
                  <a:pt x="1692" y="603"/>
                </a:lnTo>
                <a:lnTo>
                  <a:pt x="1700" y="602"/>
                </a:lnTo>
                <a:lnTo>
                  <a:pt x="1709" y="603"/>
                </a:lnTo>
                <a:lnTo>
                  <a:pt x="1722" y="605"/>
                </a:lnTo>
                <a:lnTo>
                  <a:pt x="1739" y="606"/>
                </a:lnTo>
                <a:lnTo>
                  <a:pt x="1748" y="602"/>
                </a:lnTo>
                <a:lnTo>
                  <a:pt x="1756" y="597"/>
                </a:lnTo>
                <a:lnTo>
                  <a:pt x="1759" y="596"/>
                </a:lnTo>
                <a:lnTo>
                  <a:pt x="1763" y="594"/>
                </a:lnTo>
                <a:lnTo>
                  <a:pt x="1768" y="594"/>
                </a:lnTo>
                <a:lnTo>
                  <a:pt x="1774" y="595"/>
                </a:lnTo>
                <a:lnTo>
                  <a:pt x="1774" y="606"/>
                </a:lnTo>
                <a:lnTo>
                  <a:pt x="1774" y="618"/>
                </a:lnTo>
                <a:lnTo>
                  <a:pt x="1775" y="630"/>
                </a:lnTo>
                <a:lnTo>
                  <a:pt x="1776" y="642"/>
                </a:lnTo>
                <a:lnTo>
                  <a:pt x="1784" y="642"/>
                </a:lnTo>
                <a:lnTo>
                  <a:pt x="1791" y="641"/>
                </a:lnTo>
                <a:lnTo>
                  <a:pt x="1800" y="640"/>
                </a:lnTo>
                <a:lnTo>
                  <a:pt x="1806" y="637"/>
                </a:lnTo>
                <a:lnTo>
                  <a:pt x="1813" y="635"/>
                </a:lnTo>
                <a:lnTo>
                  <a:pt x="1819" y="632"/>
                </a:lnTo>
                <a:lnTo>
                  <a:pt x="1824" y="629"/>
                </a:lnTo>
                <a:lnTo>
                  <a:pt x="1831" y="625"/>
                </a:lnTo>
                <a:lnTo>
                  <a:pt x="1835" y="621"/>
                </a:lnTo>
                <a:lnTo>
                  <a:pt x="1840" y="617"/>
                </a:lnTo>
                <a:lnTo>
                  <a:pt x="1844" y="612"/>
                </a:lnTo>
                <a:lnTo>
                  <a:pt x="1847" y="605"/>
                </a:lnTo>
                <a:lnTo>
                  <a:pt x="1850" y="599"/>
                </a:lnTo>
                <a:lnTo>
                  <a:pt x="1853" y="593"/>
                </a:lnTo>
                <a:lnTo>
                  <a:pt x="1856" y="586"/>
                </a:lnTo>
                <a:lnTo>
                  <a:pt x="1858" y="578"/>
                </a:lnTo>
                <a:lnTo>
                  <a:pt x="1867" y="573"/>
                </a:lnTo>
                <a:lnTo>
                  <a:pt x="1877" y="567"/>
                </a:lnTo>
                <a:lnTo>
                  <a:pt x="1883" y="557"/>
                </a:lnTo>
                <a:lnTo>
                  <a:pt x="1888" y="548"/>
                </a:lnTo>
                <a:lnTo>
                  <a:pt x="1894" y="542"/>
                </a:lnTo>
                <a:lnTo>
                  <a:pt x="1899" y="539"/>
                </a:lnTo>
                <a:lnTo>
                  <a:pt x="1905" y="537"/>
                </a:lnTo>
                <a:lnTo>
                  <a:pt x="1912" y="537"/>
                </a:lnTo>
                <a:lnTo>
                  <a:pt x="1917" y="538"/>
                </a:lnTo>
                <a:lnTo>
                  <a:pt x="1924" y="539"/>
                </a:lnTo>
                <a:lnTo>
                  <a:pt x="1936" y="544"/>
                </a:lnTo>
                <a:lnTo>
                  <a:pt x="1950" y="547"/>
                </a:lnTo>
                <a:lnTo>
                  <a:pt x="1957" y="548"/>
                </a:lnTo>
                <a:lnTo>
                  <a:pt x="1964" y="547"/>
                </a:lnTo>
                <a:lnTo>
                  <a:pt x="1972" y="545"/>
                </a:lnTo>
                <a:lnTo>
                  <a:pt x="1980" y="541"/>
                </a:lnTo>
                <a:lnTo>
                  <a:pt x="1981" y="549"/>
                </a:lnTo>
                <a:lnTo>
                  <a:pt x="1982" y="555"/>
                </a:lnTo>
                <a:lnTo>
                  <a:pt x="1984" y="563"/>
                </a:lnTo>
                <a:lnTo>
                  <a:pt x="1986" y="568"/>
                </a:lnTo>
                <a:lnTo>
                  <a:pt x="1988" y="573"/>
                </a:lnTo>
                <a:lnTo>
                  <a:pt x="1991" y="578"/>
                </a:lnTo>
                <a:lnTo>
                  <a:pt x="1994" y="582"/>
                </a:lnTo>
                <a:lnTo>
                  <a:pt x="1999" y="587"/>
                </a:lnTo>
                <a:lnTo>
                  <a:pt x="2007" y="594"/>
                </a:lnTo>
                <a:lnTo>
                  <a:pt x="2016" y="600"/>
                </a:lnTo>
                <a:lnTo>
                  <a:pt x="2027" y="607"/>
                </a:lnTo>
                <a:lnTo>
                  <a:pt x="2039" y="615"/>
                </a:lnTo>
                <a:lnTo>
                  <a:pt x="2041" y="625"/>
                </a:lnTo>
                <a:lnTo>
                  <a:pt x="2043" y="635"/>
                </a:lnTo>
                <a:lnTo>
                  <a:pt x="2052" y="633"/>
                </a:lnTo>
                <a:lnTo>
                  <a:pt x="2058" y="632"/>
                </a:lnTo>
                <a:lnTo>
                  <a:pt x="2063" y="633"/>
                </a:lnTo>
                <a:lnTo>
                  <a:pt x="2070" y="634"/>
                </a:lnTo>
                <a:lnTo>
                  <a:pt x="2060" y="644"/>
                </a:lnTo>
                <a:lnTo>
                  <a:pt x="2052" y="651"/>
                </a:lnTo>
                <a:lnTo>
                  <a:pt x="2046" y="659"/>
                </a:lnTo>
                <a:lnTo>
                  <a:pt x="2041" y="666"/>
                </a:lnTo>
                <a:lnTo>
                  <a:pt x="2039" y="675"/>
                </a:lnTo>
                <a:lnTo>
                  <a:pt x="2037" y="684"/>
                </a:lnTo>
                <a:lnTo>
                  <a:pt x="2036" y="696"/>
                </a:lnTo>
                <a:lnTo>
                  <a:pt x="2036" y="709"/>
                </a:lnTo>
                <a:lnTo>
                  <a:pt x="2045" y="712"/>
                </a:lnTo>
                <a:lnTo>
                  <a:pt x="2056" y="715"/>
                </a:lnTo>
                <a:lnTo>
                  <a:pt x="2066" y="717"/>
                </a:lnTo>
                <a:lnTo>
                  <a:pt x="2076" y="720"/>
                </a:lnTo>
                <a:lnTo>
                  <a:pt x="2077" y="729"/>
                </a:lnTo>
                <a:lnTo>
                  <a:pt x="2078" y="735"/>
                </a:lnTo>
                <a:lnTo>
                  <a:pt x="2082" y="740"/>
                </a:lnTo>
                <a:lnTo>
                  <a:pt x="2086" y="745"/>
                </a:lnTo>
                <a:lnTo>
                  <a:pt x="2090" y="748"/>
                </a:lnTo>
                <a:lnTo>
                  <a:pt x="2095" y="752"/>
                </a:lnTo>
                <a:lnTo>
                  <a:pt x="2101" y="753"/>
                </a:lnTo>
                <a:lnTo>
                  <a:pt x="2108" y="755"/>
                </a:lnTo>
                <a:lnTo>
                  <a:pt x="2138" y="755"/>
                </a:lnTo>
                <a:lnTo>
                  <a:pt x="2168" y="755"/>
                </a:lnTo>
                <a:lnTo>
                  <a:pt x="2161" y="769"/>
                </a:lnTo>
                <a:lnTo>
                  <a:pt x="2155" y="783"/>
                </a:lnTo>
                <a:lnTo>
                  <a:pt x="2152" y="790"/>
                </a:lnTo>
                <a:lnTo>
                  <a:pt x="2150" y="797"/>
                </a:lnTo>
                <a:lnTo>
                  <a:pt x="2149" y="804"/>
                </a:lnTo>
                <a:lnTo>
                  <a:pt x="2148" y="814"/>
                </a:lnTo>
                <a:lnTo>
                  <a:pt x="2161" y="836"/>
                </a:lnTo>
                <a:lnTo>
                  <a:pt x="2168" y="848"/>
                </a:lnTo>
                <a:lnTo>
                  <a:pt x="2171" y="854"/>
                </a:lnTo>
                <a:lnTo>
                  <a:pt x="2172" y="860"/>
                </a:lnTo>
                <a:lnTo>
                  <a:pt x="2159" y="865"/>
                </a:lnTo>
                <a:lnTo>
                  <a:pt x="2151" y="868"/>
                </a:lnTo>
                <a:lnTo>
                  <a:pt x="2146" y="871"/>
                </a:lnTo>
                <a:lnTo>
                  <a:pt x="2143" y="875"/>
                </a:lnTo>
                <a:lnTo>
                  <a:pt x="2140" y="886"/>
                </a:lnTo>
                <a:lnTo>
                  <a:pt x="2139" y="907"/>
                </a:lnTo>
                <a:lnTo>
                  <a:pt x="2134" y="911"/>
                </a:lnTo>
                <a:lnTo>
                  <a:pt x="2131" y="916"/>
                </a:lnTo>
                <a:lnTo>
                  <a:pt x="2129" y="922"/>
                </a:lnTo>
                <a:lnTo>
                  <a:pt x="2128" y="927"/>
                </a:lnTo>
                <a:lnTo>
                  <a:pt x="2127" y="932"/>
                </a:lnTo>
                <a:lnTo>
                  <a:pt x="2128" y="937"/>
                </a:lnTo>
                <a:lnTo>
                  <a:pt x="2129" y="942"/>
                </a:lnTo>
                <a:lnTo>
                  <a:pt x="2130" y="948"/>
                </a:lnTo>
                <a:lnTo>
                  <a:pt x="2136" y="959"/>
                </a:lnTo>
                <a:lnTo>
                  <a:pt x="2142" y="968"/>
                </a:lnTo>
                <a:lnTo>
                  <a:pt x="2150" y="978"/>
                </a:lnTo>
                <a:lnTo>
                  <a:pt x="2157" y="987"/>
                </a:lnTo>
                <a:lnTo>
                  <a:pt x="2157" y="995"/>
                </a:lnTo>
                <a:lnTo>
                  <a:pt x="2156" y="1003"/>
                </a:lnTo>
                <a:lnTo>
                  <a:pt x="2155" y="1012"/>
                </a:lnTo>
                <a:lnTo>
                  <a:pt x="2155" y="1020"/>
                </a:lnTo>
                <a:lnTo>
                  <a:pt x="2167" y="1021"/>
                </a:lnTo>
                <a:lnTo>
                  <a:pt x="2179" y="1022"/>
                </a:lnTo>
                <a:lnTo>
                  <a:pt x="2184" y="1036"/>
                </a:lnTo>
                <a:lnTo>
                  <a:pt x="2190" y="1050"/>
                </a:lnTo>
                <a:lnTo>
                  <a:pt x="2201" y="1050"/>
                </a:lnTo>
                <a:lnTo>
                  <a:pt x="2211" y="1050"/>
                </a:lnTo>
                <a:lnTo>
                  <a:pt x="2223" y="1051"/>
                </a:lnTo>
                <a:lnTo>
                  <a:pt x="2233" y="1052"/>
                </a:lnTo>
                <a:lnTo>
                  <a:pt x="2235" y="1064"/>
                </a:lnTo>
                <a:lnTo>
                  <a:pt x="2239" y="1075"/>
                </a:lnTo>
                <a:lnTo>
                  <a:pt x="2246" y="1079"/>
                </a:lnTo>
                <a:lnTo>
                  <a:pt x="2256" y="1083"/>
                </a:lnTo>
                <a:lnTo>
                  <a:pt x="2249" y="1090"/>
                </a:lnTo>
                <a:lnTo>
                  <a:pt x="2241" y="1096"/>
                </a:lnTo>
                <a:lnTo>
                  <a:pt x="2233" y="1101"/>
                </a:lnTo>
                <a:lnTo>
                  <a:pt x="2225" y="1105"/>
                </a:lnTo>
                <a:lnTo>
                  <a:pt x="2207" y="1115"/>
                </a:lnTo>
                <a:lnTo>
                  <a:pt x="2188" y="1123"/>
                </a:lnTo>
                <a:lnTo>
                  <a:pt x="2158" y="1114"/>
                </a:lnTo>
                <a:lnTo>
                  <a:pt x="2138" y="1108"/>
                </a:lnTo>
                <a:lnTo>
                  <a:pt x="2117" y="1104"/>
                </a:lnTo>
                <a:lnTo>
                  <a:pt x="2087" y="1100"/>
                </a:lnTo>
                <a:lnTo>
                  <a:pt x="2085" y="1079"/>
                </a:lnTo>
                <a:lnTo>
                  <a:pt x="2082" y="1058"/>
                </a:lnTo>
                <a:lnTo>
                  <a:pt x="2080" y="1037"/>
                </a:lnTo>
                <a:lnTo>
                  <a:pt x="2077" y="1017"/>
                </a:lnTo>
                <a:lnTo>
                  <a:pt x="2071" y="1017"/>
                </a:lnTo>
                <a:lnTo>
                  <a:pt x="2066" y="1017"/>
                </a:lnTo>
                <a:lnTo>
                  <a:pt x="2064" y="1019"/>
                </a:lnTo>
                <a:lnTo>
                  <a:pt x="2063" y="1022"/>
                </a:lnTo>
                <a:lnTo>
                  <a:pt x="2055" y="1018"/>
                </a:lnTo>
                <a:lnTo>
                  <a:pt x="2046" y="1015"/>
                </a:lnTo>
                <a:lnTo>
                  <a:pt x="2037" y="1014"/>
                </a:lnTo>
                <a:lnTo>
                  <a:pt x="2027" y="1013"/>
                </a:lnTo>
                <a:lnTo>
                  <a:pt x="2007" y="1013"/>
                </a:lnTo>
                <a:lnTo>
                  <a:pt x="1988" y="1014"/>
                </a:lnTo>
                <a:lnTo>
                  <a:pt x="1979" y="1013"/>
                </a:lnTo>
                <a:lnTo>
                  <a:pt x="1971" y="1012"/>
                </a:lnTo>
                <a:lnTo>
                  <a:pt x="1962" y="1009"/>
                </a:lnTo>
                <a:lnTo>
                  <a:pt x="1955" y="1005"/>
                </a:lnTo>
                <a:lnTo>
                  <a:pt x="1952" y="1002"/>
                </a:lnTo>
                <a:lnTo>
                  <a:pt x="1949" y="998"/>
                </a:lnTo>
                <a:lnTo>
                  <a:pt x="1946" y="994"/>
                </a:lnTo>
                <a:lnTo>
                  <a:pt x="1944" y="990"/>
                </a:lnTo>
                <a:lnTo>
                  <a:pt x="1940" y="979"/>
                </a:lnTo>
                <a:lnTo>
                  <a:pt x="1936" y="965"/>
                </a:lnTo>
                <a:lnTo>
                  <a:pt x="1929" y="962"/>
                </a:lnTo>
                <a:lnTo>
                  <a:pt x="1924" y="960"/>
                </a:lnTo>
                <a:lnTo>
                  <a:pt x="1917" y="959"/>
                </a:lnTo>
                <a:lnTo>
                  <a:pt x="1905" y="959"/>
                </a:lnTo>
                <a:lnTo>
                  <a:pt x="1898" y="966"/>
                </a:lnTo>
                <a:lnTo>
                  <a:pt x="1890" y="972"/>
                </a:lnTo>
                <a:lnTo>
                  <a:pt x="1880" y="978"/>
                </a:lnTo>
                <a:lnTo>
                  <a:pt x="1870" y="982"/>
                </a:lnTo>
                <a:lnTo>
                  <a:pt x="1856" y="997"/>
                </a:lnTo>
                <a:lnTo>
                  <a:pt x="1842" y="1014"/>
                </a:lnTo>
                <a:lnTo>
                  <a:pt x="1830" y="1030"/>
                </a:lnTo>
                <a:lnTo>
                  <a:pt x="1817" y="1045"/>
                </a:lnTo>
                <a:lnTo>
                  <a:pt x="1804" y="1061"/>
                </a:lnTo>
                <a:lnTo>
                  <a:pt x="1790" y="1075"/>
                </a:lnTo>
                <a:lnTo>
                  <a:pt x="1782" y="1082"/>
                </a:lnTo>
                <a:lnTo>
                  <a:pt x="1775" y="1089"/>
                </a:lnTo>
                <a:lnTo>
                  <a:pt x="1765" y="1095"/>
                </a:lnTo>
                <a:lnTo>
                  <a:pt x="1756" y="1101"/>
                </a:lnTo>
                <a:lnTo>
                  <a:pt x="1749" y="1108"/>
                </a:lnTo>
                <a:lnTo>
                  <a:pt x="1740" y="1117"/>
                </a:lnTo>
                <a:lnTo>
                  <a:pt x="1733" y="1124"/>
                </a:lnTo>
                <a:lnTo>
                  <a:pt x="1725" y="1132"/>
                </a:lnTo>
                <a:lnTo>
                  <a:pt x="1719" y="1119"/>
                </a:lnTo>
                <a:lnTo>
                  <a:pt x="1713" y="1105"/>
                </a:lnTo>
                <a:lnTo>
                  <a:pt x="1700" y="1104"/>
                </a:lnTo>
                <a:lnTo>
                  <a:pt x="1685" y="1102"/>
                </a:lnTo>
                <a:lnTo>
                  <a:pt x="1678" y="1101"/>
                </a:lnTo>
                <a:lnTo>
                  <a:pt x="1672" y="1099"/>
                </a:lnTo>
                <a:lnTo>
                  <a:pt x="1667" y="1096"/>
                </a:lnTo>
                <a:lnTo>
                  <a:pt x="1664" y="1092"/>
                </a:lnTo>
                <a:lnTo>
                  <a:pt x="1656" y="1093"/>
                </a:lnTo>
                <a:lnTo>
                  <a:pt x="1651" y="1096"/>
                </a:lnTo>
                <a:lnTo>
                  <a:pt x="1646" y="1100"/>
                </a:lnTo>
                <a:lnTo>
                  <a:pt x="1643" y="1105"/>
                </a:lnTo>
                <a:lnTo>
                  <a:pt x="1636" y="1118"/>
                </a:lnTo>
                <a:lnTo>
                  <a:pt x="1629" y="1132"/>
                </a:lnTo>
                <a:lnTo>
                  <a:pt x="1625" y="1138"/>
                </a:lnTo>
                <a:lnTo>
                  <a:pt x="1622" y="1144"/>
                </a:lnTo>
                <a:lnTo>
                  <a:pt x="1618" y="1148"/>
                </a:lnTo>
                <a:lnTo>
                  <a:pt x="1613" y="1151"/>
                </a:lnTo>
                <a:lnTo>
                  <a:pt x="1611" y="1152"/>
                </a:lnTo>
                <a:lnTo>
                  <a:pt x="1608" y="1152"/>
                </a:lnTo>
                <a:lnTo>
                  <a:pt x="1605" y="1152"/>
                </a:lnTo>
                <a:lnTo>
                  <a:pt x="1601" y="1151"/>
                </a:lnTo>
                <a:lnTo>
                  <a:pt x="1593" y="1148"/>
                </a:lnTo>
                <a:lnTo>
                  <a:pt x="1585" y="1142"/>
                </a:lnTo>
                <a:lnTo>
                  <a:pt x="1571" y="1143"/>
                </a:lnTo>
                <a:lnTo>
                  <a:pt x="1559" y="1145"/>
                </a:lnTo>
                <a:lnTo>
                  <a:pt x="1547" y="1147"/>
                </a:lnTo>
                <a:lnTo>
                  <a:pt x="1534" y="1151"/>
                </a:lnTo>
                <a:lnTo>
                  <a:pt x="1510" y="1160"/>
                </a:lnTo>
                <a:lnTo>
                  <a:pt x="1486" y="1172"/>
                </a:lnTo>
                <a:lnTo>
                  <a:pt x="1463" y="1183"/>
                </a:lnTo>
                <a:lnTo>
                  <a:pt x="1438" y="1194"/>
                </a:lnTo>
                <a:lnTo>
                  <a:pt x="1426" y="1199"/>
                </a:lnTo>
                <a:lnTo>
                  <a:pt x="1414" y="1204"/>
                </a:lnTo>
                <a:lnTo>
                  <a:pt x="1401" y="1207"/>
                </a:lnTo>
                <a:lnTo>
                  <a:pt x="1389" y="1210"/>
                </a:lnTo>
                <a:lnTo>
                  <a:pt x="1386" y="1213"/>
                </a:lnTo>
                <a:lnTo>
                  <a:pt x="1382" y="1215"/>
                </a:lnTo>
                <a:lnTo>
                  <a:pt x="1378" y="1217"/>
                </a:lnTo>
                <a:lnTo>
                  <a:pt x="1373" y="1218"/>
                </a:lnTo>
                <a:lnTo>
                  <a:pt x="1365" y="1220"/>
                </a:lnTo>
                <a:lnTo>
                  <a:pt x="1355" y="1221"/>
                </a:lnTo>
                <a:lnTo>
                  <a:pt x="1334" y="1222"/>
                </a:lnTo>
                <a:lnTo>
                  <a:pt x="1315" y="1223"/>
                </a:lnTo>
                <a:lnTo>
                  <a:pt x="1311" y="1214"/>
                </a:lnTo>
                <a:lnTo>
                  <a:pt x="1307" y="1206"/>
                </a:lnTo>
                <a:lnTo>
                  <a:pt x="1301" y="1199"/>
                </a:lnTo>
                <a:lnTo>
                  <a:pt x="1295" y="1193"/>
                </a:lnTo>
                <a:lnTo>
                  <a:pt x="1288" y="1188"/>
                </a:lnTo>
                <a:lnTo>
                  <a:pt x="1281" y="1185"/>
                </a:lnTo>
                <a:lnTo>
                  <a:pt x="1273" y="1182"/>
                </a:lnTo>
                <a:lnTo>
                  <a:pt x="1264" y="1180"/>
                </a:lnTo>
                <a:lnTo>
                  <a:pt x="1247" y="1177"/>
                </a:lnTo>
                <a:lnTo>
                  <a:pt x="1228" y="1177"/>
                </a:lnTo>
                <a:lnTo>
                  <a:pt x="1210" y="1177"/>
                </a:lnTo>
                <a:lnTo>
                  <a:pt x="1190" y="1178"/>
                </a:lnTo>
                <a:lnTo>
                  <a:pt x="1186" y="1197"/>
                </a:lnTo>
                <a:lnTo>
                  <a:pt x="1183" y="1207"/>
                </a:lnTo>
                <a:lnTo>
                  <a:pt x="1179" y="1213"/>
                </a:lnTo>
                <a:lnTo>
                  <a:pt x="1174" y="1220"/>
                </a:lnTo>
                <a:lnTo>
                  <a:pt x="1158" y="1208"/>
                </a:lnTo>
                <a:lnTo>
                  <a:pt x="1142" y="1198"/>
                </a:lnTo>
                <a:lnTo>
                  <a:pt x="1134" y="1192"/>
                </a:lnTo>
                <a:lnTo>
                  <a:pt x="1126" y="1188"/>
                </a:lnTo>
                <a:lnTo>
                  <a:pt x="1117" y="1185"/>
                </a:lnTo>
                <a:lnTo>
                  <a:pt x="1107" y="1181"/>
                </a:lnTo>
                <a:lnTo>
                  <a:pt x="1105" y="1170"/>
                </a:lnTo>
                <a:lnTo>
                  <a:pt x="1104" y="1159"/>
                </a:lnTo>
                <a:lnTo>
                  <a:pt x="1097" y="1154"/>
                </a:lnTo>
                <a:lnTo>
                  <a:pt x="1088" y="1149"/>
                </a:lnTo>
                <a:lnTo>
                  <a:pt x="1080" y="1144"/>
                </a:lnTo>
                <a:lnTo>
                  <a:pt x="1072" y="1139"/>
                </a:lnTo>
                <a:lnTo>
                  <a:pt x="1073" y="1132"/>
                </a:lnTo>
                <a:lnTo>
                  <a:pt x="1075" y="1126"/>
                </a:lnTo>
                <a:lnTo>
                  <a:pt x="1078" y="1121"/>
                </a:lnTo>
                <a:lnTo>
                  <a:pt x="1081" y="1118"/>
                </a:lnTo>
                <a:lnTo>
                  <a:pt x="1086" y="1115"/>
                </a:lnTo>
                <a:lnTo>
                  <a:pt x="1091" y="1113"/>
                </a:lnTo>
                <a:lnTo>
                  <a:pt x="1098" y="1111"/>
                </a:lnTo>
                <a:lnTo>
                  <a:pt x="1104" y="1109"/>
                </a:lnTo>
                <a:lnTo>
                  <a:pt x="1104" y="1101"/>
                </a:lnTo>
                <a:lnTo>
                  <a:pt x="1103" y="1093"/>
                </a:lnTo>
                <a:lnTo>
                  <a:pt x="1102" y="1087"/>
                </a:lnTo>
                <a:lnTo>
                  <a:pt x="1100" y="1079"/>
                </a:lnTo>
                <a:lnTo>
                  <a:pt x="1097" y="1067"/>
                </a:lnTo>
                <a:lnTo>
                  <a:pt x="1092" y="1052"/>
                </a:lnTo>
                <a:lnTo>
                  <a:pt x="1087" y="1052"/>
                </a:lnTo>
                <a:lnTo>
                  <a:pt x="1084" y="1052"/>
                </a:lnTo>
                <a:lnTo>
                  <a:pt x="1084" y="1041"/>
                </a:lnTo>
                <a:lnTo>
                  <a:pt x="1084" y="1030"/>
                </a:lnTo>
                <a:lnTo>
                  <a:pt x="1070" y="1024"/>
                </a:lnTo>
                <a:lnTo>
                  <a:pt x="1056" y="1020"/>
                </a:lnTo>
                <a:lnTo>
                  <a:pt x="1055" y="1011"/>
                </a:lnTo>
                <a:lnTo>
                  <a:pt x="1053" y="1003"/>
                </a:lnTo>
                <a:lnTo>
                  <a:pt x="1034" y="1005"/>
                </a:lnTo>
                <a:lnTo>
                  <a:pt x="1018" y="1007"/>
                </a:lnTo>
                <a:lnTo>
                  <a:pt x="996" y="1009"/>
                </a:lnTo>
                <a:lnTo>
                  <a:pt x="961" y="1012"/>
                </a:lnTo>
                <a:lnTo>
                  <a:pt x="959" y="1006"/>
                </a:lnTo>
                <a:lnTo>
                  <a:pt x="955" y="1003"/>
                </a:lnTo>
                <a:lnTo>
                  <a:pt x="951" y="998"/>
                </a:lnTo>
                <a:lnTo>
                  <a:pt x="943" y="994"/>
                </a:lnTo>
                <a:lnTo>
                  <a:pt x="938" y="996"/>
                </a:lnTo>
                <a:lnTo>
                  <a:pt x="933" y="998"/>
                </a:lnTo>
                <a:lnTo>
                  <a:pt x="932" y="1006"/>
                </a:lnTo>
                <a:lnTo>
                  <a:pt x="931" y="1012"/>
                </a:lnTo>
                <a:lnTo>
                  <a:pt x="929" y="1019"/>
                </a:lnTo>
                <a:lnTo>
                  <a:pt x="926" y="1024"/>
                </a:lnTo>
                <a:lnTo>
                  <a:pt x="923" y="1031"/>
                </a:lnTo>
                <a:lnTo>
                  <a:pt x="920" y="1036"/>
                </a:lnTo>
                <a:lnTo>
                  <a:pt x="916" y="1041"/>
                </a:lnTo>
                <a:lnTo>
                  <a:pt x="911" y="1045"/>
                </a:lnTo>
                <a:lnTo>
                  <a:pt x="901" y="1053"/>
                </a:lnTo>
                <a:lnTo>
                  <a:pt x="889" y="1061"/>
                </a:lnTo>
                <a:lnTo>
                  <a:pt x="877" y="1067"/>
                </a:lnTo>
                <a:lnTo>
                  <a:pt x="864" y="1072"/>
                </a:lnTo>
                <a:lnTo>
                  <a:pt x="862" y="1062"/>
                </a:lnTo>
                <a:lnTo>
                  <a:pt x="862" y="1052"/>
                </a:lnTo>
                <a:lnTo>
                  <a:pt x="847" y="1049"/>
                </a:lnTo>
                <a:lnTo>
                  <a:pt x="827" y="1042"/>
                </a:lnTo>
                <a:lnTo>
                  <a:pt x="818" y="1039"/>
                </a:lnTo>
                <a:lnTo>
                  <a:pt x="808" y="1035"/>
                </a:lnTo>
                <a:lnTo>
                  <a:pt x="801" y="1031"/>
                </a:lnTo>
                <a:lnTo>
                  <a:pt x="796" y="1026"/>
                </a:lnTo>
                <a:lnTo>
                  <a:pt x="782" y="1025"/>
                </a:lnTo>
                <a:lnTo>
                  <a:pt x="770" y="1024"/>
                </a:lnTo>
                <a:lnTo>
                  <a:pt x="757" y="1024"/>
                </a:lnTo>
                <a:lnTo>
                  <a:pt x="745" y="1023"/>
                </a:lnTo>
                <a:lnTo>
                  <a:pt x="740" y="1030"/>
                </a:lnTo>
                <a:lnTo>
                  <a:pt x="736" y="1036"/>
                </a:lnTo>
                <a:lnTo>
                  <a:pt x="732" y="1042"/>
                </a:lnTo>
                <a:lnTo>
                  <a:pt x="728" y="1048"/>
                </a:lnTo>
                <a:lnTo>
                  <a:pt x="722" y="1062"/>
                </a:lnTo>
                <a:lnTo>
                  <a:pt x="718" y="1076"/>
                </a:lnTo>
                <a:lnTo>
                  <a:pt x="713" y="1106"/>
                </a:lnTo>
                <a:lnTo>
                  <a:pt x="707" y="1136"/>
                </a:lnTo>
                <a:lnTo>
                  <a:pt x="699" y="1134"/>
                </a:lnTo>
                <a:lnTo>
                  <a:pt x="694" y="1133"/>
                </a:lnTo>
                <a:lnTo>
                  <a:pt x="689" y="1131"/>
                </a:lnTo>
                <a:lnTo>
                  <a:pt x="685" y="1128"/>
                </a:lnTo>
                <a:lnTo>
                  <a:pt x="678" y="1122"/>
                </a:lnTo>
                <a:lnTo>
                  <a:pt x="668" y="1114"/>
                </a:lnTo>
                <a:lnTo>
                  <a:pt x="658" y="1116"/>
                </a:lnTo>
                <a:lnTo>
                  <a:pt x="650" y="1118"/>
                </a:lnTo>
                <a:lnTo>
                  <a:pt x="641" y="1120"/>
                </a:lnTo>
                <a:lnTo>
                  <a:pt x="634" y="1123"/>
                </a:lnTo>
                <a:lnTo>
                  <a:pt x="620" y="1130"/>
                </a:lnTo>
                <a:lnTo>
                  <a:pt x="604" y="1141"/>
                </a:lnTo>
                <a:lnTo>
                  <a:pt x="603" y="1150"/>
                </a:lnTo>
                <a:lnTo>
                  <a:pt x="603" y="1159"/>
                </a:lnTo>
                <a:lnTo>
                  <a:pt x="603" y="1169"/>
                </a:lnTo>
                <a:lnTo>
                  <a:pt x="603" y="1178"/>
                </a:lnTo>
                <a:lnTo>
                  <a:pt x="596" y="1178"/>
                </a:lnTo>
                <a:lnTo>
                  <a:pt x="589" y="1179"/>
                </a:lnTo>
                <a:lnTo>
                  <a:pt x="580" y="1187"/>
                </a:lnTo>
                <a:lnTo>
                  <a:pt x="570" y="1195"/>
                </a:lnTo>
                <a:lnTo>
                  <a:pt x="558" y="1202"/>
                </a:lnTo>
                <a:lnTo>
                  <a:pt x="546" y="1208"/>
                </a:lnTo>
                <a:lnTo>
                  <a:pt x="533" y="1213"/>
                </a:lnTo>
                <a:lnTo>
                  <a:pt x="520" y="1216"/>
                </a:lnTo>
                <a:lnTo>
                  <a:pt x="508" y="1217"/>
                </a:lnTo>
                <a:lnTo>
                  <a:pt x="495" y="1217"/>
                </a:lnTo>
                <a:lnTo>
                  <a:pt x="489" y="1216"/>
                </a:lnTo>
                <a:lnTo>
                  <a:pt x="473" y="1215"/>
                </a:lnTo>
                <a:lnTo>
                  <a:pt x="452" y="1215"/>
                </a:lnTo>
                <a:lnTo>
                  <a:pt x="427" y="1214"/>
                </a:lnTo>
                <a:lnTo>
                  <a:pt x="402" y="1215"/>
                </a:lnTo>
                <a:lnTo>
                  <a:pt x="380" y="1215"/>
                </a:lnTo>
                <a:lnTo>
                  <a:pt x="364" y="1216"/>
                </a:lnTo>
                <a:lnTo>
                  <a:pt x="359" y="1217"/>
                </a:lnTo>
                <a:lnTo>
                  <a:pt x="352" y="1227"/>
                </a:lnTo>
                <a:lnTo>
                  <a:pt x="346" y="1236"/>
                </a:lnTo>
                <a:lnTo>
                  <a:pt x="344" y="1235"/>
                </a:lnTo>
                <a:lnTo>
                  <a:pt x="341" y="1234"/>
                </a:lnTo>
                <a:lnTo>
                  <a:pt x="336" y="1233"/>
                </a:lnTo>
                <a:lnTo>
                  <a:pt x="331" y="1232"/>
                </a:lnTo>
                <a:lnTo>
                  <a:pt x="321" y="1232"/>
                </a:lnTo>
                <a:lnTo>
                  <a:pt x="309" y="1233"/>
                </a:lnTo>
                <a:lnTo>
                  <a:pt x="288" y="1236"/>
                </a:lnTo>
                <a:lnTo>
                  <a:pt x="270" y="1239"/>
                </a:lnTo>
                <a:lnTo>
                  <a:pt x="260" y="1253"/>
                </a:lnTo>
                <a:lnTo>
                  <a:pt x="247" y="1265"/>
                </a:lnTo>
                <a:lnTo>
                  <a:pt x="234" y="1277"/>
                </a:lnTo>
                <a:lnTo>
                  <a:pt x="219" y="1288"/>
                </a:lnTo>
                <a:lnTo>
                  <a:pt x="205" y="1298"/>
                </a:lnTo>
                <a:lnTo>
                  <a:pt x="188" y="1306"/>
                </a:lnTo>
                <a:lnTo>
                  <a:pt x="173" y="1314"/>
                </a:lnTo>
                <a:lnTo>
                  <a:pt x="156" y="1319"/>
                </a:lnTo>
                <a:lnTo>
                  <a:pt x="148" y="1299"/>
                </a:lnTo>
                <a:lnTo>
                  <a:pt x="139" y="1283"/>
                </a:lnTo>
                <a:lnTo>
                  <a:pt x="133" y="1269"/>
                </a:lnTo>
                <a:lnTo>
                  <a:pt x="131" y="1259"/>
                </a:lnTo>
                <a:lnTo>
                  <a:pt x="140" y="1251"/>
                </a:lnTo>
                <a:lnTo>
                  <a:pt x="149" y="1245"/>
                </a:lnTo>
                <a:lnTo>
                  <a:pt x="158" y="1242"/>
                </a:lnTo>
                <a:lnTo>
                  <a:pt x="171" y="1238"/>
                </a:lnTo>
                <a:lnTo>
                  <a:pt x="171" y="1231"/>
                </a:lnTo>
                <a:lnTo>
                  <a:pt x="173" y="1223"/>
                </a:lnTo>
                <a:lnTo>
                  <a:pt x="176" y="1223"/>
                </a:lnTo>
                <a:lnTo>
                  <a:pt x="180" y="1223"/>
                </a:lnTo>
                <a:lnTo>
                  <a:pt x="183" y="1209"/>
                </a:lnTo>
                <a:lnTo>
                  <a:pt x="187" y="1195"/>
                </a:lnTo>
                <a:lnTo>
                  <a:pt x="196" y="1194"/>
                </a:lnTo>
                <a:lnTo>
                  <a:pt x="207" y="1193"/>
                </a:lnTo>
                <a:lnTo>
                  <a:pt x="217" y="1192"/>
                </a:lnTo>
                <a:lnTo>
                  <a:pt x="228" y="1191"/>
                </a:lnTo>
                <a:lnTo>
                  <a:pt x="228" y="1184"/>
                </a:lnTo>
                <a:lnTo>
                  <a:pt x="225" y="1177"/>
                </a:lnTo>
                <a:lnTo>
                  <a:pt x="224" y="1172"/>
                </a:lnTo>
                <a:lnTo>
                  <a:pt x="222" y="1165"/>
                </a:lnTo>
                <a:lnTo>
                  <a:pt x="218" y="1156"/>
                </a:lnTo>
                <a:lnTo>
                  <a:pt x="214" y="1148"/>
                </a:lnTo>
                <a:lnTo>
                  <a:pt x="213" y="1144"/>
                </a:lnTo>
                <a:lnTo>
                  <a:pt x="213" y="1141"/>
                </a:lnTo>
                <a:lnTo>
                  <a:pt x="214" y="1136"/>
                </a:lnTo>
                <a:lnTo>
                  <a:pt x="215" y="1132"/>
                </a:lnTo>
                <a:lnTo>
                  <a:pt x="218" y="1128"/>
                </a:lnTo>
                <a:lnTo>
                  <a:pt x="223" y="1124"/>
                </a:lnTo>
                <a:lnTo>
                  <a:pt x="229" y="1120"/>
                </a:lnTo>
                <a:lnTo>
                  <a:pt x="237" y="1115"/>
                </a:lnTo>
                <a:lnTo>
                  <a:pt x="249" y="1113"/>
                </a:lnTo>
                <a:lnTo>
                  <a:pt x="262" y="1111"/>
                </a:lnTo>
                <a:lnTo>
                  <a:pt x="275" y="1109"/>
                </a:lnTo>
                <a:lnTo>
                  <a:pt x="289" y="1108"/>
                </a:lnTo>
                <a:lnTo>
                  <a:pt x="289" y="1102"/>
                </a:lnTo>
                <a:lnTo>
                  <a:pt x="287" y="1094"/>
                </a:lnTo>
                <a:lnTo>
                  <a:pt x="283" y="1078"/>
                </a:lnTo>
                <a:lnTo>
                  <a:pt x="277" y="1052"/>
                </a:lnTo>
                <a:lnTo>
                  <a:pt x="287" y="1050"/>
                </a:lnTo>
                <a:lnTo>
                  <a:pt x="296" y="1050"/>
                </a:lnTo>
                <a:lnTo>
                  <a:pt x="298" y="1036"/>
                </a:lnTo>
                <a:lnTo>
                  <a:pt x="299" y="1027"/>
                </a:lnTo>
                <a:lnTo>
                  <a:pt x="301" y="1022"/>
                </a:lnTo>
                <a:lnTo>
                  <a:pt x="305" y="1017"/>
                </a:lnTo>
                <a:lnTo>
                  <a:pt x="313" y="1017"/>
                </a:lnTo>
                <a:lnTo>
                  <a:pt x="320" y="1017"/>
                </a:lnTo>
                <a:lnTo>
                  <a:pt x="317" y="999"/>
                </a:lnTo>
                <a:lnTo>
                  <a:pt x="314" y="986"/>
                </a:lnTo>
                <a:lnTo>
                  <a:pt x="311" y="980"/>
                </a:lnTo>
                <a:lnTo>
                  <a:pt x="306" y="975"/>
                </a:lnTo>
                <a:lnTo>
                  <a:pt x="301" y="969"/>
                </a:lnTo>
                <a:lnTo>
                  <a:pt x="294" y="964"/>
                </a:lnTo>
                <a:lnTo>
                  <a:pt x="294" y="959"/>
                </a:lnTo>
                <a:lnTo>
                  <a:pt x="294" y="955"/>
                </a:lnTo>
                <a:lnTo>
                  <a:pt x="305" y="947"/>
                </a:lnTo>
                <a:lnTo>
                  <a:pt x="316" y="940"/>
                </a:lnTo>
                <a:lnTo>
                  <a:pt x="326" y="936"/>
                </a:lnTo>
                <a:lnTo>
                  <a:pt x="340" y="933"/>
                </a:lnTo>
                <a:lnTo>
                  <a:pt x="340" y="920"/>
                </a:lnTo>
                <a:lnTo>
                  <a:pt x="339" y="908"/>
                </a:lnTo>
                <a:lnTo>
                  <a:pt x="336" y="898"/>
                </a:lnTo>
                <a:lnTo>
                  <a:pt x="334" y="887"/>
                </a:lnTo>
                <a:lnTo>
                  <a:pt x="330" y="878"/>
                </a:lnTo>
                <a:lnTo>
                  <a:pt x="324" y="870"/>
                </a:lnTo>
                <a:lnTo>
                  <a:pt x="317" y="860"/>
                </a:lnTo>
                <a:lnTo>
                  <a:pt x="307" y="850"/>
                </a:lnTo>
                <a:lnTo>
                  <a:pt x="304" y="842"/>
                </a:lnTo>
                <a:lnTo>
                  <a:pt x="301" y="832"/>
                </a:lnTo>
                <a:lnTo>
                  <a:pt x="298" y="824"/>
                </a:lnTo>
                <a:lnTo>
                  <a:pt x="296" y="816"/>
                </a:lnTo>
                <a:lnTo>
                  <a:pt x="280" y="814"/>
                </a:lnTo>
                <a:lnTo>
                  <a:pt x="266" y="811"/>
                </a:lnTo>
                <a:lnTo>
                  <a:pt x="252" y="807"/>
                </a:lnTo>
                <a:lnTo>
                  <a:pt x="239" y="801"/>
                </a:lnTo>
                <a:lnTo>
                  <a:pt x="214" y="790"/>
                </a:lnTo>
                <a:lnTo>
                  <a:pt x="187" y="775"/>
                </a:lnTo>
                <a:lnTo>
                  <a:pt x="185" y="763"/>
                </a:lnTo>
                <a:lnTo>
                  <a:pt x="183" y="751"/>
                </a:lnTo>
                <a:lnTo>
                  <a:pt x="179" y="739"/>
                </a:lnTo>
                <a:lnTo>
                  <a:pt x="176" y="728"/>
                </a:lnTo>
                <a:lnTo>
                  <a:pt x="171" y="717"/>
                </a:lnTo>
                <a:lnTo>
                  <a:pt x="165" y="707"/>
                </a:lnTo>
                <a:lnTo>
                  <a:pt x="160" y="697"/>
                </a:lnTo>
                <a:lnTo>
                  <a:pt x="153" y="688"/>
                </a:lnTo>
                <a:lnTo>
                  <a:pt x="146" y="679"/>
                </a:lnTo>
                <a:lnTo>
                  <a:pt x="137" y="672"/>
                </a:lnTo>
                <a:lnTo>
                  <a:pt x="129" y="664"/>
                </a:lnTo>
                <a:lnTo>
                  <a:pt x="120" y="658"/>
                </a:lnTo>
                <a:lnTo>
                  <a:pt x="109" y="652"/>
                </a:lnTo>
                <a:lnTo>
                  <a:pt x="99" y="647"/>
                </a:lnTo>
                <a:lnTo>
                  <a:pt x="87" y="643"/>
                </a:lnTo>
                <a:lnTo>
                  <a:pt x="75" y="640"/>
                </a:lnTo>
                <a:lnTo>
                  <a:pt x="59" y="625"/>
                </a:lnTo>
                <a:lnTo>
                  <a:pt x="40" y="613"/>
                </a:lnTo>
                <a:lnTo>
                  <a:pt x="31" y="606"/>
                </a:lnTo>
                <a:lnTo>
                  <a:pt x="23" y="599"/>
                </a:lnTo>
                <a:lnTo>
                  <a:pt x="17" y="592"/>
                </a:lnTo>
                <a:lnTo>
                  <a:pt x="13" y="585"/>
                </a:lnTo>
                <a:lnTo>
                  <a:pt x="17" y="558"/>
                </a:lnTo>
                <a:lnTo>
                  <a:pt x="19" y="540"/>
                </a:lnTo>
                <a:lnTo>
                  <a:pt x="19" y="524"/>
                </a:lnTo>
                <a:lnTo>
                  <a:pt x="20" y="503"/>
                </a:lnTo>
                <a:lnTo>
                  <a:pt x="16" y="499"/>
                </a:lnTo>
                <a:lnTo>
                  <a:pt x="14" y="495"/>
                </a:lnTo>
                <a:lnTo>
                  <a:pt x="12" y="490"/>
                </a:lnTo>
                <a:lnTo>
                  <a:pt x="11" y="486"/>
                </a:lnTo>
                <a:lnTo>
                  <a:pt x="10" y="476"/>
                </a:lnTo>
                <a:lnTo>
                  <a:pt x="9" y="466"/>
                </a:lnTo>
                <a:lnTo>
                  <a:pt x="5" y="466"/>
                </a:lnTo>
                <a:lnTo>
                  <a:pt x="0" y="466"/>
                </a:lnTo>
                <a:lnTo>
                  <a:pt x="5" y="460"/>
                </a:lnTo>
                <a:lnTo>
                  <a:pt x="9" y="456"/>
                </a:lnTo>
                <a:lnTo>
                  <a:pt x="13" y="453"/>
                </a:lnTo>
                <a:lnTo>
                  <a:pt x="18" y="451"/>
                </a:lnTo>
                <a:lnTo>
                  <a:pt x="30" y="446"/>
                </a:lnTo>
                <a:lnTo>
                  <a:pt x="41" y="441"/>
                </a:lnTo>
                <a:lnTo>
                  <a:pt x="46" y="420"/>
                </a:lnTo>
                <a:lnTo>
                  <a:pt x="50" y="398"/>
                </a:lnTo>
                <a:lnTo>
                  <a:pt x="55" y="376"/>
                </a:lnTo>
                <a:lnTo>
                  <a:pt x="61" y="354"/>
                </a:lnTo>
                <a:lnTo>
                  <a:pt x="53" y="353"/>
                </a:lnTo>
                <a:lnTo>
                  <a:pt x="46" y="352"/>
                </a:lnTo>
                <a:lnTo>
                  <a:pt x="50" y="340"/>
                </a:lnTo>
                <a:lnTo>
                  <a:pt x="54" y="329"/>
                </a:lnTo>
                <a:lnTo>
                  <a:pt x="58" y="326"/>
                </a:lnTo>
                <a:lnTo>
                  <a:pt x="61" y="322"/>
                </a:lnTo>
                <a:lnTo>
                  <a:pt x="66" y="319"/>
                </a:lnTo>
                <a:lnTo>
                  <a:pt x="71" y="315"/>
                </a:lnTo>
                <a:lnTo>
                  <a:pt x="75" y="303"/>
                </a:lnTo>
                <a:lnTo>
                  <a:pt x="78" y="296"/>
                </a:lnTo>
                <a:lnTo>
                  <a:pt x="80" y="293"/>
                </a:lnTo>
                <a:lnTo>
                  <a:pt x="84" y="291"/>
                </a:lnTo>
                <a:lnTo>
                  <a:pt x="89" y="290"/>
                </a:lnTo>
                <a:lnTo>
                  <a:pt x="94" y="288"/>
                </a:lnTo>
                <a:lnTo>
                  <a:pt x="95" y="295"/>
                </a:lnTo>
                <a:lnTo>
                  <a:pt x="96" y="303"/>
                </a:lnTo>
                <a:lnTo>
                  <a:pt x="108" y="304"/>
                </a:lnTo>
                <a:lnTo>
                  <a:pt x="121" y="306"/>
                </a:lnTo>
                <a:lnTo>
                  <a:pt x="134" y="307"/>
                </a:lnTo>
                <a:lnTo>
                  <a:pt x="147" y="308"/>
                </a:lnTo>
                <a:lnTo>
                  <a:pt x="152" y="303"/>
                </a:lnTo>
                <a:lnTo>
                  <a:pt x="158" y="299"/>
                </a:lnTo>
                <a:lnTo>
                  <a:pt x="164" y="297"/>
                </a:lnTo>
                <a:lnTo>
                  <a:pt x="171" y="296"/>
                </a:lnTo>
                <a:lnTo>
                  <a:pt x="184" y="294"/>
                </a:lnTo>
                <a:lnTo>
                  <a:pt x="200" y="292"/>
                </a:lnTo>
                <a:lnTo>
                  <a:pt x="203" y="284"/>
                </a:lnTo>
                <a:lnTo>
                  <a:pt x="207" y="275"/>
                </a:lnTo>
                <a:lnTo>
                  <a:pt x="211" y="269"/>
                </a:lnTo>
                <a:lnTo>
                  <a:pt x="216" y="263"/>
                </a:lnTo>
                <a:lnTo>
                  <a:pt x="221" y="257"/>
                </a:lnTo>
                <a:lnTo>
                  <a:pt x="227" y="251"/>
                </a:lnTo>
                <a:lnTo>
                  <a:pt x="232" y="242"/>
                </a:lnTo>
                <a:lnTo>
                  <a:pt x="235" y="233"/>
                </a:lnTo>
                <a:lnTo>
                  <a:pt x="238" y="231"/>
                </a:lnTo>
                <a:lnTo>
                  <a:pt x="243" y="231"/>
                </a:lnTo>
                <a:lnTo>
                  <a:pt x="245" y="236"/>
                </a:lnTo>
                <a:lnTo>
                  <a:pt x="246" y="241"/>
                </a:lnTo>
                <a:lnTo>
                  <a:pt x="259" y="242"/>
                </a:lnTo>
                <a:lnTo>
                  <a:pt x="272" y="243"/>
                </a:lnTo>
                <a:lnTo>
                  <a:pt x="285" y="244"/>
                </a:lnTo>
                <a:lnTo>
                  <a:pt x="297" y="246"/>
                </a:lnTo>
                <a:lnTo>
                  <a:pt x="312" y="234"/>
                </a:lnTo>
                <a:lnTo>
                  <a:pt x="324" y="226"/>
                </a:lnTo>
                <a:lnTo>
                  <a:pt x="337" y="219"/>
                </a:lnTo>
                <a:lnTo>
                  <a:pt x="355" y="213"/>
                </a:lnTo>
                <a:lnTo>
                  <a:pt x="355" y="207"/>
                </a:lnTo>
                <a:lnTo>
                  <a:pt x="355" y="200"/>
                </a:lnTo>
                <a:lnTo>
                  <a:pt x="359" y="200"/>
                </a:lnTo>
                <a:lnTo>
                  <a:pt x="363" y="200"/>
                </a:lnTo>
                <a:lnTo>
                  <a:pt x="364" y="205"/>
                </a:lnTo>
                <a:lnTo>
                  <a:pt x="367" y="211"/>
                </a:lnTo>
                <a:lnTo>
                  <a:pt x="373" y="211"/>
                </a:lnTo>
                <a:lnTo>
                  <a:pt x="378" y="212"/>
                </a:lnTo>
                <a:lnTo>
                  <a:pt x="384" y="213"/>
                </a:lnTo>
                <a:lnTo>
                  <a:pt x="389" y="215"/>
                </a:lnTo>
                <a:lnTo>
                  <a:pt x="393" y="217"/>
                </a:lnTo>
                <a:lnTo>
                  <a:pt x="398" y="222"/>
                </a:lnTo>
                <a:lnTo>
                  <a:pt x="400" y="227"/>
                </a:lnTo>
                <a:lnTo>
                  <a:pt x="402" y="233"/>
                </a:lnTo>
                <a:lnTo>
                  <a:pt x="423" y="231"/>
                </a:lnTo>
                <a:lnTo>
                  <a:pt x="438" y="228"/>
                </a:lnTo>
                <a:lnTo>
                  <a:pt x="443" y="226"/>
                </a:lnTo>
                <a:lnTo>
                  <a:pt x="448" y="224"/>
                </a:lnTo>
                <a:lnTo>
                  <a:pt x="454" y="222"/>
                </a:lnTo>
                <a:lnTo>
                  <a:pt x="457" y="217"/>
                </a:lnTo>
                <a:lnTo>
                  <a:pt x="460" y="214"/>
                </a:lnTo>
                <a:lnTo>
                  <a:pt x="463" y="209"/>
                </a:lnTo>
                <a:lnTo>
                  <a:pt x="466" y="204"/>
                </a:lnTo>
                <a:lnTo>
                  <a:pt x="468" y="198"/>
                </a:lnTo>
                <a:lnTo>
                  <a:pt x="473" y="182"/>
                </a:lnTo>
                <a:lnTo>
                  <a:pt x="480" y="162"/>
                </a:lnTo>
                <a:lnTo>
                  <a:pt x="482" y="163"/>
                </a:lnTo>
                <a:lnTo>
                  <a:pt x="484" y="165"/>
                </a:lnTo>
                <a:lnTo>
                  <a:pt x="487" y="167"/>
                </a:lnTo>
                <a:lnTo>
                  <a:pt x="491" y="167"/>
                </a:lnTo>
                <a:lnTo>
                  <a:pt x="506" y="168"/>
                </a:lnTo>
                <a:lnTo>
                  <a:pt x="534" y="170"/>
                </a:lnTo>
                <a:lnTo>
                  <a:pt x="537" y="158"/>
                </a:lnTo>
                <a:lnTo>
                  <a:pt x="539" y="147"/>
                </a:lnTo>
                <a:lnTo>
                  <a:pt x="542" y="135"/>
                </a:lnTo>
                <a:lnTo>
                  <a:pt x="544" y="124"/>
                </a:lnTo>
                <a:lnTo>
                  <a:pt x="572" y="114"/>
                </a:lnTo>
                <a:lnTo>
                  <a:pt x="593" y="105"/>
                </a:lnTo>
                <a:lnTo>
                  <a:pt x="603" y="102"/>
                </a:lnTo>
                <a:lnTo>
                  <a:pt x="615" y="100"/>
                </a:lnTo>
                <a:lnTo>
                  <a:pt x="630" y="100"/>
                </a:lnTo>
                <a:lnTo>
                  <a:pt x="646" y="101"/>
                </a:lnTo>
                <a:lnTo>
                  <a:pt x="648" y="90"/>
                </a:lnTo>
                <a:lnTo>
                  <a:pt x="650" y="79"/>
                </a:lnTo>
                <a:lnTo>
                  <a:pt x="653" y="71"/>
                </a:lnTo>
                <a:lnTo>
                  <a:pt x="657" y="64"/>
                </a:lnTo>
                <a:lnTo>
                  <a:pt x="662" y="58"/>
                </a:lnTo>
                <a:lnTo>
                  <a:pt x="668" y="52"/>
                </a:lnTo>
                <a:lnTo>
                  <a:pt x="676" y="49"/>
                </a:lnTo>
                <a:lnTo>
                  <a:pt x="683" y="46"/>
                </a:lnTo>
                <a:lnTo>
                  <a:pt x="691" y="44"/>
                </a:lnTo>
                <a:lnTo>
                  <a:pt x="700" y="42"/>
                </a:lnTo>
                <a:lnTo>
                  <a:pt x="710" y="41"/>
                </a:lnTo>
                <a:lnTo>
                  <a:pt x="719" y="41"/>
                </a:lnTo>
                <a:lnTo>
                  <a:pt x="739" y="41"/>
                </a:lnTo>
                <a:lnTo>
                  <a:pt x="757" y="42"/>
                </a:lnTo>
                <a:lnTo>
                  <a:pt x="760" y="31"/>
                </a:lnTo>
                <a:lnTo>
                  <a:pt x="762" y="21"/>
                </a:lnTo>
                <a:lnTo>
                  <a:pt x="779" y="15"/>
                </a:lnTo>
                <a:lnTo>
                  <a:pt x="790" y="11"/>
                </a:lnTo>
                <a:lnTo>
                  <a:pt x="798" y="6"/>
                </a:lnTo>
                <a:lnTo>
                  <a:pt x="808" y="0"/>
                </a:lnTo>
                <a:lnTo>
                  <a:pt x="817" y="8"/>
                </a:lnTo>
                <a:lnTo>
                  <a:pt x="825" y="13"/>
                </a:lnTo>
                <a:lnTo>
                  <a:pt x="834" y="17"/>
                </a:lnTo>
                <a:lnTo>
                  <a:pt x="845" y="21"/>
                </a:lnTo>
                <a:lnTo>
                  <a:pt x="851" y="32"/>
                </a:lnTo>
                <a:lnTo>
                  <a:pt x="858" y="44"/>
                </a:lnTo>
                <a:lnTo>
                  <a:pt x="867" y="60"/>
                </a:lnTo>
                <a:lnTo>
                  <a:pt x="878" y="79"/>
                </a:lnTo>
                <a:lnTo>
                  <a:pt x="891" y="81"/>
                </a:lnTo>
                <a:lnTo>
                  <a:pt x="906" y="84"/>
                </a:lnTo>
                <a:lnTo>
                  <a:pt x="907" y="92"/>
                </a:lnTo>
                <a:lnTo>
                  <a:pt x="909" y="100"/>
                </a:lnTo>
                <a:lnTo>
                  <a:pt x="919" y="102"/>
                </a:lnTo>
                <a:lnTo>
                  <a:pt x="930" y="103"/>
                </a:lnTo>
                <a:lnTo>
                  <a:pt x="943" y="103"/>
                </a:lnTo>
                <a:lnTo>
                  <a:pt x="967" y="103"/>
                </a:lnTo>
                <a:lnTo>
                  <a:pt x="973" y="99"/>
                </a:lnTo>
                <a:lnTo>
                  <a:pt x="979" y="95"/>
                </a:lnTo>
                <a:lnTo>
                  <a:pt x="988" y="93"/>
                </a:lnTo>
                <a:lnTo>
                  <a:pt x="997" y="91"/>
                </a:lnTo>
                <a:lnTo>
                  <a:pt x="1007" y="89"/>
                </a:lnTo>
                <a:lnTo>
                  <a:pt x="1018" y="89"/>
                </a:lnTo>
                <a:lnTo>
                  <a:pt x="1028" y="88"/>
                </a:lnTo>
                <a:lnTo>
                  <a:pt x="1039" y="88"/>
                </a:lnTo>
                <a:lnTo>
                  <a:pt x="1084" y="91"/>
                </a:lnTo>
                <a:lnTo>
                  <a:pt x="1119" y="93"/>
                </a:lnTo>
                <a:lnTo>
                  <a:pt x="1125" y="85"/>
                </a:lnTo>
                <a:lnTo>
                  <a:pt x="1129" y="79"/>
                </a:lnTo>
                <a:lnTo>
                  <a:pt x="1134" y="75"/>
                </a:lnTo>
                <a:lnTo>
                  <a:pt x="1141" y="73"/>
                </a:lnTo>
                <a:lnTo>
                  <a:pt x="1138" y="98"/>
                </a:lnTo>
                <a:lnTo>
                  <a:pt x="1135" y="124"/>
                </a:lnTo>
                <a:lnTo>
                  <a:pt x="1132" y="150"/>
                </a:lnTo>
                <a:lnTo>
                  <a:pt x="1130" y="176"/>
                </a:lnTo>
                <a:lnTo>
                  <a:pt x="1132" y="176"/>
                </a:lnTo>
                <a:lnTo>
                  <a:pt x="1135" y="178"/>
                </a:lnTo>
                <a:lnTo>
                  <a:pt x="1136" y="185"/>
                </a:lnTo>
                <a:lnTo>
                  <a:pt x="1138" y="192"/>
                </a:lnTo>
                <a:lnTo>
                  <a:pt x="1140" y="199"/>
                </a:lnTo>
                <a:lnTo>
                  <a:pt x="1142" y="205"/>
                </a:lnTo>
                <a:lnTo>
                  <a:pt x="1148" y="216"/>
                </a:lnTo>
                <a:lnTo>
                  <a:pt x="1156" y="227"/>
                </a:lnTo>
                <a:lnTo>
                  <a:pt x="1173" y="247"/>
                </a:lnTo>
                <a:lnTo>
                  <a:pt x="1194" y="267"/>
                </a:lnTo>
                <a:lnTo>
                  <a:pt x="1194" y="287"/>
                </a:lnTo>
                <a:lnTo>
                  <a:pt x="1195" y="306"/>
                </a:lnTo>
                <a:lnTo>
                  <a:pt x="1195" y="325"/>
                </a:lnTo>
                <a:lnTo>
                  <a:pt x="1196" y="345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12700" cap="flat" cmpd="sng" algn="ctr">
            <a:solidFill>
              <a:srgbClr val="808080">
                <a:lumMod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>
            <a:glow rad="38100">
              <a:schemeClr val="accent1">
                <a:lumMod val="100000"/>
              </a:schemeClr>
            </a:glow>
          </a:effectLst>
          <a:scene3d>
            <a:camera prst="orthographicFront"/>
            <a:lightRig rig="threePt" dir="t"/>
          </a:scene3d>
          <a:sp3d>
            <a:bevelT w="0" h="0"/>
          </a:sp3d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9" name="Freeform 300">
            <a:extLst>
              <a:ext uri="{FF2B5EF4-FFF2-40B4-BE49-F238E27FC236}">
                <a16:creationId xmlns:a16="http://schemas.microsoft.com/office/drawing/2014/main" id="{3F8C6DF1-C47A-4D68-9F3C-08A824D7F0BB}"/>
              </a:ext>
            </a:extLst>
          </p:cNvPr>
          <p:cNvSpPr>
            <a:spLocks/>
          </p:cNvSpPr>
          <p:nvPr/>
        </p:nvSpPr>
        <p:spPr bwMode="auto">
          <a:xfrm>
            <a:off x="9049776" y="3123446"/>
            <a:ext cx="634682" cy="1000587"/>
          </a:xfrm>
          <a:custGeom>
            <a:avLst/>
            <a:gdLst>
              <a:gd name="T0" fmla="*/ 2147483646 w 1557"/>
              <a:gd name="T1" fmla="*/ 2147483646 h 2459"/>
              <a:gd name="T2" fmla="*/ 2147483646 w 1557"/>
              <a:gd name="T3" fmla="*/ 2147483646 h 2459"/>
              <a:gd name="T4" fmla="*/ 2147483646 w 1557"/>
              <a:gd name="T5" fmla="*/ 2147483646 h 2459"/>
              <a:gd name="T6" fmla="*/ 2147483646 w 1557"/>
              <a:gd name="T7" fmla="*/ 2147483646 h 2459"/>
              <a:gd name="T8" fmla="*/ 2147483646 w 1557"/>
              <a:gd name="T9" fmla="*/ 2147483646 h 2459"/>
              <a:gd name="T10" fmla="*/ 2147483646 w 1557"/>
              <a:gd name="T11" fmla="*/ 2147483646 h 2459"/>
              <a:gd name="T12" fmla="*/ 2147483646 w 1557"/>
              <a:gd name="T13" fmla="*/ 2147483646 h 2459"/>
              <a:gd name="T14" fmla="*/ 2147483646 w 1557"/>
              <a:gd name="T15" fmla="*/ 2147483646 h 2459"/>
              <a:gd name="T16" fmla="*/ 2147483646 w 1557"/>
              <a:gd name="T17" fmla="*/ 2147483646 h 2459"/>
              <a:gd name="T18" fmla="*/ 2147483646 w 1557"/>
              <a:gd name="T19" fmla="*/ 2147483646 h 2459"/>
              <a:gd name="T20" fmla="*/ 2147483646 w 1557"/>
              <a:gd name="T21" fmla="*/ 2147483646 h 2459"/>
              <a:gd name="T22" fmla="*/ 2147483646 w 1557"/>
              <a:gd name="T23" fmla="*/ 2147483646 h 2459"/>
              <a:gd name="T24" fmla="*/ 2147483646 w 1557"/>
              <a:gd name="T25" fmla="*/ 2147483646 h 2459"/>
              <a:gd name="T26" fmla="*/ 2147483646 w 1557"/>
              <a:gd name="T27" fmla="*/ 2147483646 h 2459"/>
              <a:gd name="T28" fmla="*/ 2147483646 w 1557"/>
              <a:gd name="T29" fmla="*/ 2147483646 h 2459"/>
              <a:gd name="T30" fmla="*/ 2147483646 w 1557"/>
              <a:gd name="T31" fmla="*/ 2147483646 h 2459"/>
              <a:gd name="T32" fmla="*/ 2147483646 w 1557"/>
              <a:gd name="T33" fmla="*/ 2147483646 h 2459"/>
              <a:gd name="T34" fmla="*/ 2147483646 w 1557"/>
              <a:gd name="T35" fmla="*/ 2147483646 h 2459"/>
              <a:gd name="T36" fmla="*/ 2147483646 w 1557"/>
              <a:gd name="T37" fmla="*/ 2147483646 h 2459"/>
              <a:gd name="T38" fmla="*/ 2147483646 w 1557"/>
              <a:gd name="T39" fmla="*/ 2147483646 h 2459"/>
              <a:gd name="T40" fmla="*/ 2147483646 w 1557"/>
              <a:gd name="T41" fmla="*/ 2147483646 h 2459"/>
              <a:gd name="T42" fmla="*/ 2147483646 w 1557"/>
              <a:gd name="T43" fmla="*/ 2147483646 h 2459"/>
              <a:gd name="T44" fmla="*/ 2147483646 w 1557"/>
              <a:gd name="T45" fmla="*/ 2147483646 h 2459"/>
              <a:gd name="T46" fmla="*/ 2147483646 w 1557"/>
              <a:gd name="T47" fmla="*/ 2147483646 h 2459"/>
              <a:gd name="T48" fmla="*/ 2147483646 w 1557"/>
              <a:gd name="T49" fmla="*/ 2147483646 h 2459"/>
              <a:gd name="T50" fmla="*/ 2147483646 w 1557"/>
              <a:gd name="T51" fmla="*/ 2147483646 h 2459"/>
              <a:gd name="T52" fmla="*/ 2147483646 w 1557"/>
              <a:gd name="T53" fmla="*/ 2147483646 h 2459"/>
              <a:gd name="T54" fmla="*/ 2147483646 w 1557"/>
              <a:gd name="T55" fmla="*/ 2147483646 h 2459"/>
              <a:gd name="T56" fmla="*/ 2147483646 w 1557"/>
              <a:gd name="T57" fmla="*/ 2147483646 h 2459"/>
              <a:gd name="T58" fmla="*/ 2147483646 w 1557"/>
              <a:gd name="T59" fmla="*/ 2147483646 h 2459"/>
              <a:gd name="T60" fmla="*/ 2147483646 w 1557"/>
              <a:gd name="T61" fmla="*/ 2147483646 h 2459"/>
              <a:gd name="T62" fmla="*/ 2147483646 w 1557"/>
              <a:gd name="T63" fmla="*/ 2147483646 h 2459"/>
              <a:gd name="T64" fmla="*/ 2147483646 w 1557"/>
              <a:gd name="T65" fmla="*/ 2147483646 h 2459"/>
              <a:gd name="T66" fmla="*/ 2147483646 w 1557"/>
              <a:gd name="T67" fmla="*/ 2147483646 h 2459"/>
              <a:gd name="T68" fmla="*/ 2147483646 w 1557"/>
              <a:gd name="T69" fmla="*/ 2147483646 h 2459"/>
              <a:gd name="T70" fmla="*/ 2147483646 w 1557"/>
              <a:gd name="T71" fmla="*/ 2147483646 h 2459"/>
              <a:gd name="T72" fmla="*/ 2147483646 w 1557"/>
              <a:gd name="T73" fmla="*/ 2147483646 h 2459"/>
              <a:gd name="T74" fmla="*/ 2147483646 w 1557"/>
              <a:gd name="T75" fmla="*/ 2147483646 h 2459"/>
              <a:gd name="T76" fmla="*/ 2147483646 w 1557"/>
              <a:gd name="T77" fmla="*/ 2147483646 h 2459"/>
              <a:gd name="T78" fmla="*/ 2147483646 w 1557"/>
              <a:gd name="T79" fmla="*/ 2147483646 h 2459"/>
              <a:gd name="T80" fmla="*/ 2147483646 w 1557"/>
              <a:gd name="T81" fmla="*/ 2147483646 h 2459"/>
              <a:gd name="T82" fmla="*/ 2147483646 w 1557"/>
              <a:gd name="T83" fmla="*/ 2147483646 h 2459"/>
              <a:gd name="T84" fmla="*/ 2147483646 w 1557"/>
              <a:gd name="T85" fmla="*/ 2147483646 h 2459"/>
              <a:gd name="T86" fmla="*/ 2147483646 w 1557"/>
              <a:gd name="T87" fmla="*/ 2147483646 h 2459"/>
              <a:gd name="T88" fmla="*/ 2147483646 w 1557"/>
              <a:gd name="T89" fmla="*/ 2147483646 h 2459"/>
              <a:gd name="T90" fmla="*/ 2147483646 w 1557"/>
              <a:gd name="T91" fmla="*/ 2147483646 h 2459"/>
              <a:gd name="T92" fmla="*/ 2147483646 w 1557"/>
              <a:gd name="T93" fmla="*/ 2147483646 h 2459"/>
              <a:gd name="T94" fmla="*/ 2147483646 w 1557"/>
              <a:gd name="T95" fmla="*/ 2147483646 h 2459"/>
              <a:gd name="T96" fmla="*/ 2147483646 w 1557"/>
              <a:gd name="T97" fmla="*/ 2147483646 h 2459"/>
              <a:gd name="T98" fmla="*/ 2147483646 w 1557"/>
              <a:gd name="T99" fmla="*/ 2147483646 h 2459"/>
              <a:gd name="T100" fmla="*/ 2147483646 w 1557"/>
              <a:gd name="T101" fmla="*/ 2147483646 h 2459"/>
              <a:gd name="T102" fmla="*/ 2147483646 w 1557"/>
              <a:gd name="T103" fmla="*/ 2147483646 h 2459"/>
              <a:gd name="T104" fmla="*/ 2147483646 w 1557"/>
              <a:gd name="T105" fmla="*/ 2147483646 h 2459"/>
              <a:gd name="T106" fmla="*/ 2147483646 w 1557"/>
              <a:gd name="T107" fmla="*/ 2147483646 h 2459"/>
              <a:gd name="T108" fmla="*/ 2147483646 w 1557"/>
              <a:gd name="T109" fmla="*/ 2147483646 h 2459"/>
              <a:gd name="T110" fmla="*/ 2147483646 w 1557"/>
              <a:gd name="T111" fmla="*/ 2147483646 h 2459"/>
              <a:gd name="T112" fmla="*/ 2147483646 w 1557"/>
              <a:gd name="T113" fmla="*/ 2147483646 h 2459"/>
              <a:gd name="T114" fmla="*/ 2147483646 w 1557"/>
              <a:gd name="T115" fmla="*/ 2147483646 h 2459"/>
              <a:gd name="T116" fmla="*/ 2147483646 w 1557"/>
              <a:gd name="T117" fmla="*/ 2147483646 h 2459"/>
              <a:gd name="T118" fmla="*/ 2147483646 w 1557"/>
              <a:gd name="T119" fmla="*/ 2147483646 h 2459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1557"/>
              <a:gd name="T181" fmla="*/ 0 h 2459"/>
              <a:gd name="T182" fmla="*/ 1557 w 1557"/>
              <a:gd name="T183" fmla="*/ 2459 h 2459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1557" h="2459">
                <a:moveTo>
                  <a:pt x="430" y="2459"/>
                </a:moveTo>
                <a:lnTo>
                  <a:pt x="428" y="2455"/>
                </a:lnTo>
                <a:lnTo>
                  <a:pt x="424" y="2452"/>
                </a:lnTo>
                <a:lnTo>
                  <a:pt x="417" y="2448"/>
                </a:lnTo>
                <a:lnTo>
                  <a:pt x="402" y="2443"/>
                </a:lnTo>
                <a:lnTo>
                  <a:pt x="397" y="2430"/>
                </a:lnTo>
                <a:lnTo>
                  <a:pt x="395" y="2422"/>
                </a:lnTo>
                <a:lnTo>
                  <a:pt x="394" y="2414"/>
                </a:lnTo>
                <a:lnTo>
                  <a:pt x="394" y="2405"/>
                </a:lnTo>
                <a:lnTo>
                  <a:pt x="399" y="2403"/>
                </a:lnTo>
                <a:lnTo>
                  <a:pt x="403" y="2400"/>
                </a:lnTo>
                <a:lnTo>
                  <a:pt x="406" y="2397"/>
                </a:lnTo>
                <a:lnTo>
                  <a:pt x="410" y="2394"/>
                </a:lnTo>
                <a:lnTo>
                  <a:pt x="415" y="2385"/>
                </a:lnTo>
                <a:lnTo>
                  <a:pt x="417" y="2376"/>
                </a:lnTo>
                <a:lnTo>
                  <a:pt x="419" y="2355"/>
                </a:lnTo>
                <a:lnTo>
                  <a:pt x="419" y="2333"/>
                </a:lnTo>
                <a:lnTo>
                  <a:pt x="402" y="2338"/>
                </a:lnTo>
                <a:lnTo>
                  <a:pt x="389" y="2341"/>
                </a:lnTo>
                <a:lnTo>
                  <a:pt x="370" y="2344"/>
                </a:lnTo>
                <a:lnTo>
                  <a:pt x="339" y="2346"/>
                </a:lnTo>
                <a:lnTo>
                  <a:pt x="340" y="2336"/>
                </a:lnTo>
                <a:lnTo>
                  <a:pt x="341" y="2327"/>
                </a:lnTo>
                <a:lnTo>
                  <a:pt x="341" y="2317"/>
                </a:lnTo>
                <a:lnTo>
                  <a:pt x="342" y="2308"/>
                </a:lnTo>
                <a:lnTo>
                  <a:pt x="348" y="2302"/>
                </a:lnTo>
                <a:lnTo>
                  <a:pt x="353" y="2298"/>
                </a:lnTo>
                <a:lnTo>
                  <a:pt x="354" y="2294"/>
                </a:lnTo>
                <a:lnTo>
                  <a:pt x="356" y="2287"/>
                </a:lnTo>
                <a:lnTo>
                  <a:pt x="350" y="2287"/>
                </a:lnTo>
                <a:lnTo>
                  <a:pt x="347" y="2287"/>
                </a:lnTo>
                <a:lnTo>
                  <a:pt x="347" y="2276"/>
                </a:lnTo>
                <a:lnTo>
                  <a:pt x="347" y="2267"/>
                </a:lnTo>
                <a:lnTo>
                  <a:pt x="336" y="2266"/>
                </a:lnTo>
                <a:lnTo>
                  <a:pt x="326" y="2264"/>
                </a:lnTo>
                <a:lnTo>
                  <a:pt x="325" y="2249"/>
                </a:lnTo>
                <a:lnTo>
                  <a:pt x="324" y="2235"/>
                </a:lnTo>
                <a:lnTo>
                  <a:pt x="312" y="2235"/>
                </a:lnTo>
                <a:lnTo>
                  <a:pt x="301" y="2235"/>
                </a:lnTo>
                <a:lnTo>
                  <a:pt x="290" y="2235"/>
                </a:lnTo>
                <a:lnTo>
                  <a:pt x="279" y="2235"/>
                </a:lnTo>
                <a:lnTo>
                  <a:pt x="279" y="2231"/>
                </a:lnTo>
                <a:lnTo>
                  <a:pt x="279" y="2227"/>
                </a:lnTo>
                <a:lnTo>
                  <a:pt x="276" y="2227"/>
                </a:lnTo>
                <a:lnTo>
                  <a:pt x="272" y="2227"/>
                </a:lnTo>
                <a:lnTo>
                  <a:pt x="270" y="2221"/>
                </a:lnTo>
                <a:lnTo>
                  <a:pt x="266" y="2216"/>
                </a:lnTo>
                <a:lnTo>
                  <a:pt x="264" y="2213"/>
                </a:lnTo>
                <a:lnTo>
                  <a:pt x="261" y="2211"/>
                </a:lnTo>
                <a:lnTo>
                  <a:pt x="255" y="2209"/>
                </a:lnTo>
                <a:lnTo>
                  <a:pt x="244" y="2208"/>
                </a:lnTo>
                <a:lnTo>
                  <a:pt x="244" y="2202"/>
                </a:lnTo>
                <a:lnTo>
                  <a:pt x="244" y="2195"/>
                </a:lnTo>
                <a:lnTo>
                  <a:pt x="247" y="2195"/>
                </a:lnTo>
                <a:lnTo>
                  <a:pt x="252" y="2195"/>
                </a:lnTo>
                <a:lnTo>
                  <a:pt x="249" y="2186"/>
                </a:lnTo>
                <a:lnTo>
                  <a:pt x="245" y="2178"/>
                </a:lnTo>
                <a:lnTo>
                  <a:pt x="241" y="2168"/>
                </a:lnTo>
                <a:lnTo>
                  <a:pt x="234" y="2160"/>
                </a:lnTo>
                <a:lnTo>
                  <a:pt x="223" y="2144"/>
                </a:lnTo>
                <a:lnTo>
                  <a:pt x="213" y="2126"/>
                </a:lnTo>
                <a:lnTo>
                  <a:pt x="219" y="2120"/>
                </a:lnTo>
                <a:lnTo>
                  <a:pt x="223" y="2116"/>
                </a:lnTo>
                <a:lnTo>
                  <a:pt x="225" y="2112"/>
                </a:lnTo>
                <a:lnTo>
                  <a:pt x="228" y="2107"/>
                </a:lnTo>
                <a:lnTo>
                  <a:pt x="231" y="2107"/>
                </a:lnTo>
                <a:lnTo>
                  <a:pt x="236" y="2107"/>
                </a:lnTo>
                <a:lnTo>
                  <a:pt x="236" y="2097"/>
                </a:lnTo>
                <a:lnTo>
                  <a:pt x="236" y="2089"/>
                </a:lnTo>
                <a:lnTo>
                  <a:pt x="231" y="2089"/>
                </a:lnTo>
                <a:lnTo>
                  <a:pt x="228" y="2089"/>
                </a:lnTo>
                <a:lnTo>
                  <a:pt x="228" y="2083"/>
                </a:lnTo>
                <a:lnTo>
                  <a:pt x="230" y="2078"/>
                </a:lnTo>
                <a:lnTo>
                  <a:pt x="238" y="2077"/>
                </a:lnTo>
                <a:lnTo>
                  <a:pt x="247" y="2075"/>
                </a:lnTo>
                <a:lnTo>
                  <a:pt x="255" y="2073"/>
                </a:lnTo>
                <a:lnTo>
                  <a:pt x="263" y="2071"/>
                </a:lnTo>
                <a:lnTo>
                  <a:pt x="262" y="2063"/>
                </a:lnTo>
                <a:lnTo>
                  <a:pt x="261" y="2053"/>
                </a:lnTo>
                <a:lnTo>
                  <a:pt x="261" y="2045"/>
                </a:lnTo>
                <a:lnTo>
                  <a:pt x="260" y="2036"/>
                </a:lnTo>
                <a:lnTo>
                  <a:pt x="255" y="2036"/>
                </a:lnTo>
                <a:lnTo>
                  <a:pt x="252" y="2036"/>
                </a:lnTo>
                <a:lnTo>
                  <a:pt x="248" y="2025"/>
                </a:lnTo>
                <a:lnTo>
                  <a:pt x="245" y="2015"/>
                </a:lnTo>
                <a:lnTo>
                  <a:pt x="242" y="2006"/>
                </a:lnTo>
                <a:lnTo>
                  <a:pt x="241" y="1997"/>
                </a:lnTo>
                <a:lnTo>
                  <a:pt x="241" y="1993"/>
                </a:lnTo>
                <a:lnTo>
                  <a:pt x="241" y="1988"/>
                </a:lnTo>
                <a:lnTo>
                  <a:pt x="243" y="1984"/>
                </a:lnTo>
                <a:lnTo>
                  <a:pt x="245" y="1980"/>
                </a:lnTo>
                <a:lnTo>
                  <a:pt x="248" y="1976"/>
                </a:lnTo>
                <a:lnTo>
                  <a:pt x="252" y="1972"/>
                </a:lnTo>
                <a:lnTo>
                  <a:pt x="257" y="1968"/>
                </a:lnTo>
                <a:lnTo>
                  <a:pt x="263" y="1964"/>
                </a:lnTo>
                <a:lnTo>
                  <a:pt x="263" y="1956"/>
                </a:lnTo>
                <a:lnTo>
                  <a:pt x="263" y="1949"/>
                </a:lnTo>
                <a:lnTo>
                  <a:pt x="252" y="1944"/>
                </a:lnTo>
                <a:lnTo>
                  <a:pt x="241" y="1940"/>
                </a:lnTo>
                <a:lnTo>
                  <a:pt x="229" y="1937"/>
                </a:lnTo>
                <a:lnTo>
                  <a:pt x="219" y="1935"/>
                </a:lnTo>
                <a:lnTo>
                  <a:pt x="196" y="1932"/>
                </a:lnTo>
                <a:lnTo>
                  <a:pt x="170" y="1929"/>
                </a:lnTo>
                <a:lnTo>
                  <a:pt x="169" y="1915"/>
                </a:lnTo>
                <a:lnTo>
                  <a:pt x="168" y="1901"/>
                </a:lnTo>
                <a:lnTo>
                  <a:pt x="158" y="1899"/>
                </a:lnTo>
                <a:lnTo>
                  <a:pt x="147" y="1897"/>
                </a:lnTo>
                <a:lnTo>
                  <a:pt x="137" y="1896"/>
                </a:lnTo>
                <a:lnTo>
                  <a:pt x="128" y="1894"/>
                </a:lnTo>
                <a:lnTo>
                  <a:pt x="128" y="1881"/>
                </a:lnTo>
                <a:lnTo>
                  <a:pt x="128" y="1871"/>
                </a:lnTo>
                <a:lnTo>
                  <a:pt x="138" y="1860"/>
                </a:lnTo>
                <a:lnTo>
                  <a:pt x="149" y="1849"/>
                </a:lnTo>
                <a:lnTo>
                  <a:pt x="160" y="1839"/>
                </a:lnTo>
                <a:lnTo>
                  <a:pt x="170" y="1827"/>
                </a:lnTo>
                <a:lnTo>
                  <a:pt x="177" y="1824"/>
                </a:lnTo>
                <a:lnTo>
                  <a:pt x="184" y="1820"/>
                </a:lnTo>
                <a:lnTo>
                  <a:pt x="189" y="1815"/>
                </a:lnTo>
                <a:lnTo>
                  <a:pt x="193" y="1809"/>
                </a:lnTo>
                <a:lnTo>
                  <a:pt x="197" y="1801"/>
                </a:lnTo>
                <a:lnTo>
                  <a:pt x="200" y="1793"/>
                </a:lnTo>
                <a:lnTo>
                  <a:pt x="203" y="1786"/>
                </a:lnTo>
                <a:lnTo>
                  <a:pt x="205" y="1776"/>
                </a:lnTo>
                <a:lnTo>
                  <a:pt x="207" y="1759"/>
                </a:lnTo>
                <a:lnTo>
                  <a:pt x="209" y="1741"/>
                </a:lnTo>
                <a:lnTo>
                  <a:pt x="209" y="1724"/>
                </a:lnTo>
                <a:lnTo>
                  <a:pt x="209" y="1709"/>
                </a:lnTo>
                <a:lnTo>
                  <a:pt x="207" y="1706"/>
                </a:lnTo>
                <a:lnTo>
                  <a:pt x="205" y="1701"/>
                </a:lnTo>
                <a:lnTo>
                  <a:pt x="204" y="1688"/>
                </a:lnTo>
                <a:lnTo>
                  <a:pt x="202" y="1666"/>
                </a:lnTo>
                <a:lnTo>
                  <a:pt x="208" y="1660"/>
                </a:lnTo>
                <a:lnTo>
                  <a:pt x="212" y="1652"/>
                </a:lnTo>
                <a:lnTo>
                  <a:pt x="214" y="1645"/>
                </a:lnTo>
                <a:lnTo>
                  <a:pt x="215" y="1636"/>
                </a:lnTo>
                <a:lnTo>
                  <a:pt x="214" y="1619"/>
                </a:lnTo>
                <a:lnTo>
                  <a:pt x="213" y="1601"/>
                </a:lnTo>
                <a:lnTo>
                  <a:pt x="205" y="1599"/>
                </a:lnTo>
                <a:lnTo>
                  <a:pt x="200" y="1597"/>
                </a:lnTo>
                <a:lnTo>
                  <a:pt x="200" y="1591"/>
                </a:lnTo>
                <a:lnTo>
                  <a:pt x="200" y="1586"/>
                </a:lnTo>
                <a:lnTo>
                  <a:pt x="214" y="1578"/>
                </a:lnTo>
                <a:lnTo>
                  <a:pt x="228" y="1573"/>
                </a:lnTo>
                <a:lnTo>
                  <a:pt x="228" y="1570"/>
                </a:lnTo>
                <a:lnTo>
                  <a:pt x="228" y="1566"/>
                </a:lnTo>
                <a:lnTo>
                  <a:pt x="235" y="1566"/>
                </a:lnTo>
                <a:lnTo>
                  <a:pt x="244" y="1566"/>
                </a:lnTo>
                <a:lnTo>
                  <a:pt x="244" y="1562"/>
                </a:lnTo>
                <a:lnTo>
                  <a:pt x="244" y="1557"/>
                </a:lnTo>
                <a:lnTo>
                  <a:pt x="250" y="1563"/>
                </a:lnTo>
                <a:lnTo>
                  <a:pt x="256" y="1569"/>
                </a:lnTo>
                <a:lnTo>
                  <a:pt x="261" y="1576"/>
                </a:lnTo>
                <a:lnTo>
                  <a:pt x="265" y="1583"/>
                </a:lnTo>
                <a:lnTo>
                  <a:pt x="269" y="1592"/>
                </a:lnTo>
                <a:lnTo>
                  <a:pt x="272" y="1600"/>
                </a:lnTo>
                <a:lnTo>
                  <a:pt x="274" y="1608"/>
                </a:lnTo>
                <a:lnTo>
                  <a:pt x="276" y="1618"/>
                </a:lnTo>
                <a:lnTo>
                  <a:pt x="289" y="1618"/>
                </a:lnTo>
                <a:lnTo>
                  <a:pt x="303" y="1618"/>
                </a:lnTo>
                <a:lnTo>
                  <a:pt x="303" y="1612"/>
                </a:lnTo>
                <a:lnTo>
                  <a:pt x="303" y="1609"/>
                </a:lnTo>
                <a:lnTo>
                  <a:pt x="328" y="1599"/>
                </a:lnTo>
                <a:lnTo>
                  <a:pt x="350" y="1589"/>
                </a:lnTo>
                <a:lnTo>
                  <a:pt x="362" y="1584"/>
                </a:lnTo>
                <a:lnTo>
                  <a:pt x="373" y="1579"/>
                </a:lnTo>
                <a:lnTo>
                  <a:pt x="386" y="1576"/>
                </a:lnTo>
                <a:lnTo>
                  <a:pt x="398" y="1573"/>
                </a:lnTo>
                <a:lnTo>
                  <a:pt x="398" y="1570"/>
                </a:lnTo>
                <a:lnTo>
                  <a:pt x="398" y="1566"/>
                </a:lnTo>
                <a:lnTo>
                  <a:pt x="402" y="1566"/>
                </a:lnTo>
                <a:lnTo>
                  <a:pt x="406" y="1566"/>
                </a:lnTo>
                <a:lnTo>
                  <a:pt x="406" y="1562"/>
                </a:lnTo>
                <a:lnTo>
                  <a:pt x="406" y="1557"/>
                </a:lnTo>
                <a:lnTo>
                  <a:pt x="414" y="1557"/>
                </a:lnTo>
                <a:lnTo>
                  <a:pt x="422" y="1557"/>
                </a:lnTo>
                <a:lnTo>
                  <a:pt x="422" y="1562"/>
                </a:lnTo>
                <a:lnTo>
                  <a:pt x="422" y="1566"/>
                </a:lnTo>
                <a:lnTo>
                  <a:pt x="430" y="1566"/>
                </a:lnTo>
                <a:lnTo>
                  <a:pt x="440" y="1566"/>
                </a:lnTo>
                <a:lnTo>
                  <a:pt x="440" y="1570"/>
                </a:lnTo>
                <a:lnTo>
                  <a:pt x="440" y="1573"/>
                </a:lnTo>
                <a:lnTo>
                  <a:pt x="460" y="1572"/>
                </a:lnTo>
                <a:lnTo>
                  <a:pt x="479" y="1572"/>
                </a:lnTo>
                <a:lnTo>
                  <a:pt x="488" y="1572"/>
                </a:lnTo>
                <a:lnTo>
                  <a:pt x="498" y="1573"/>
                </a:lnTo>
                <a:lnTo>
                  <a:pt x="507" y="1575"/>
                </a:lnTo>
                <a:lnTo>
                  <a:pt x="518" y="1578"/>
                </a:lnTo>
                <a:lnTo>
                  <a:pt x="518" y="1568"/>
                </a:lnTo>
                <a:lnTo>
                  <a:pt x="518" y="1557"/>
                </a:lnTo>
                <a:lnTo>
                  <a:pt x="518" y="1547"/>
                </a:lnTo>
                <a:lnTo>
                  <a:pt x="518" y="1538"/>
                </a:lnTo>
                <a:lnTo>
                  <a:pt x="514" y="1538"/>
                </a:lnTo>
                <a:lnTo>
                  <a:pt x="511" y="1538"/>
                </a:lnTo>
                <a:lnTo>
                  <a:pt x="511" y="1529"/>
                </a:lnTo>
                <a:lnTo>
                  <a:pt x="511" y="1522"/>
                </a:lnTo>
                <a:lnTo>
                  <a:pt x="506" y="1522"/>
                </a:lnTo>
                <a:lnTo>
                  <a:pt x="503" y="1522"/>
                </a:lnTo>
                <a:lnTo>
                  <a:pt x="503" y="1517"/>
                </a:lnTo>
                <a:lnTo>
                  <a:pt x="503" y="1514"/>
                </a:lnTo>
                <a:lnTo>
                  <a:pt x="498" y="1514"/>
                </a:lnTo>
                <a:lnTo>
                  <a:pt x="495" y="1514"/>
                </a:lnTo>
                <a:lnTo>
                  <a:pt x="495" y="1489"/>
                </a:lnTo>
                <a:lnTo>
                  <a:pt x="496" y="1465"/>
                </a:lnTo>
                <a:lnTo>
                  <a:pt x="497" y="1441"/>
                </a:lnTo>
                <a:lnTo>
                  <a:pt x="498" y="1416"/>
                </a:lnTo>
                <a:lnTo>
                  <a:pt x="510" y="1411"/>
                </a:lnTo>
                <a:lnTo>
                  <a:pt x="523" y="1407"/>
                </a:lnTo>
                <a:lnTo>
                  <a:pt x="525" y="1398"/>
                </a:lnTo>
                <a:lnTo>
                  <a:pt x="527" y="1389"/>
                </a:lnTo>
                <a:lnTo>
                  <a:pt x="530" y="1381"/>
                </a:lnTo>
                <a:lnTo>
                  <a:pt x="532" y="1373"/>
                </a:lnTo>
                <a:lnTo>
                  <a:pt x="531" y="1370"/>
                </a:lnTo>
                <a:lnTo>
                  <a:pt x="529" y="1368"/>
                </a:lnTo>
                <a:lnTo>
                  <a:pt x="526" y="1367"/>
                </a:lnTo>
                <a:lnTo>
                  <a:pt x="524" y="1366"/>
                </a:lnTo>
                <a:lnTo>
                  <a:pt x="517" y="1366"/>
                </a:lnTo>
                <a:lnTo>
                  <a:pt x="511" y="1367"/>
                </a:lnTo>
                <a:lnTo>
                  <a:pt x="511" y="1361"/>
                </a:lnTo>
                <a:lnTo>
                  <a:pt x="511" y="1358"/>
                </a:lnTo>
                <a:lnTo>
                  <a:pt x="502" y="1358"/>
                </a:lnTo>
                <a:lnTo>
                  <a:pt x="495" y="1358"/>
                </a:lnTo>
                <a:lnTo>
                  <a:pt x="495" y="1348"/>
                </a:lnTo>
                <a:lnTo>
                  <a:pt x="495" y="1339"/>
                </a:lnTo>
                <a:lnTo>
                  <a:pt x="487" y="1336"/>
                </a:lnTo>
                <a:lnTo>
                  <a:pt x="481" y="1332"/>
                </a:lnTo>
                <a:lnTo>
                  <a:pt x="479" y="1330"/>
                </a:lnTo>
                <a:lnTo>
                  <a:pt x="477" y="1328"/>
                </a:lnTo>
                <a:lnTo>
                  <a:pt x="476" y="1325"/>
                </a:lnTo>
                <a:lnTo>
                  <a:pt x="475" y="1322"/>
                </a:lnTo>
                <a:lnTo>
                  <a:pt x="467" y="1322"/>
                </a:lnTo>
                <a:lnTo>
                  <a:pt x="458" y="1322"/>
                </a:lnTo>
                <a:lnTo>
                  <a:pt x="458" y="1319"/>
                </a:lnTo>
                <a:lnTo>
                  <a:pt x="458" y="1315"/>
                </a:lnTo>
                <a:lnTo>
                  <a:pt x="455" y="1315"/>
                </a:lnTo>
                <a:lnTo>
                  <a:pt x="451" y="1315"/>
                </a:lnTo>
                <a:lnTo>
                  <a:pt x="451" y="1311"/>
                </a:lnTo>
                <a:lnTo>
                  <a:pt x="451" y="1306"/>
                </a:lnTo>
                <a:lnTo>
                  <a:pt x="445" y="1306"/>
                </a:lnTo>
                <a:lnTo>
                  <a:pt x="440" y="1306"/>
                </a:lnTo>
                <a:lnTo>
                  <a:pt x="440" y="1311"/>
                </a:lnTo>
                <a:lnTo>
                  <a:pt x="440" y="1315"/>
                </a:lnTo>
                <a:lnTo>
                  <a:pt x="434" y="1315"/>
                </a:lnTo>
                <a:lnTo>
                  <a:pt x="430" y="1315"/>
                </a:lnTo>
                <a:lnTo>
                  <a:pt x="430" y="1326"/>
                </a:lnTo>
                <a:lnTo>
                  <a:pt x="430" y="1337"/>
                </a:lnTo>
                <a:lnTo>
                  <a:pt x="430" y="1347"/>
                </a:lnTo>
                <a:lnTo>
                  <a:pt x="430" y="1358"/>
                </a:lnTo>
                <a:lnTo>
                  <a:pt x="420" y="1354"/>
                </a:lnTo>
                <a:lnTo>
                  <a:pt x="410" y="1351"/>
                </a:lnTo>
                <a:lnTo>
                  <a:pt x="407" y="1337"/>
                </a:lnTo>
                <a:lnTo>
                  <a:pt x="406" y="1322"/>
                </a:lnTo>
                <a:lnTo>
                  <a:pt x="390" y="1321"/>
                </a:lnTo>
                <a:lnTo>
                  <a:pt x="372" y="1320"/>
                </a:lnTo>
                <a:lnTo>
                  <a:pt x="357" y="1318"/>
                </a:lnTo>
                <a:lnTo>
                  <a:pt x="341" y="1314"/>
                </a:lnTo>
                <a:lnTo>
                  <a:pt x="334" y="1311"/>
                </a:lnTo>
                <a:lnTo>
                  <a:pt x="327" y="1308"/>
                </a:lnTo>
                <a:lnTo>
                  <a:pt x="320" y="1303"/>
                </a:lnTo>
                <a:lnTo>
                  <a:pt x="315" y="1299"/>
                </a:lnTo>
                <a:lnTo>
                  <a:pt x="309" y="1293"/>
                </a:lnTo>
                <a:lnTo>
                  <a:pt x="304" y="1287"/>
                </a:lnTo>
                <a:lnTo>
                  <a:pt x="300" y="1280"/>
                </a:lnTo>
                <a:lnTo>
                  <a:pt x="296" y="1271"/>
                </a:lnTo>
                <a:lnTo>
                  <a:pt x="291" y="1271"/>
                </a:lnTo>
                <a:lnTo>
                  <a:pt x="287" y="1271"/>
                </a:lnTo>
                <a:lnTo>
                  <a:pt x="280" y="1257"/>
                </a:lnTo>
                <a:lnTo>
                  <a:pt x="270" y="1243"/>
                </a:lnTo>
                <a:lnTo>
                  <a:pt x="264" y="1237"/>
                </a:lnTo>
                <a:lnTo>
                  <a:pt x="258" y="1233"/>
                </a:lnTo>
                <a:lnTo>
                  <a:pt x="251" y="1229"/>
                </a:lnTo>
                <a:lnTo>
                  <a:pt x="244" y="1227"/>
                </a:lnTo>
                <a:lnTo>
                  <a:pt x="244" y="1231"/>
                </a:lnTo>
                <a:lnTo>
                  <a:pt x="244" y="1235"/>
                </a:lnTo>
                <a:lnTo>
                  <a:pt x="236" y="1233"/>
                </a:lnTo>
                <a:lnTo>
                  <a:pt x="231" y="1229"/>
                </a:lnTo>
                <a:lnTo>
                  <a:pt x="227" y="1226"/>
                </a:lnTo>
                <a:lnTo>
                  <a:pt x="224" y="1220"/>
                </a:lnTo>
                <a:lnTo>
                  <a:pt x="218" y="1210"/>
                </a:lnTo>
                <a:lnTo>
                  <a:pt x="212" y="1197"/>
                </a:lnTo>
                <a:lnTo>
                  <a:pt x="209" y="1200"/>
                </a:lnTo>
                <a:lnTo>
                  <a:pt x="207" y="1203"/>
                </a:lnTo>
                <a:lnTo>
                  <a:pt x="199" y="1203"/>
                </a:lnTo>
                <a:lnTo>
                  <a:pt x="192" y="1203"/>
                </a:lnTo>
                <a:lnTo>
                  <a:pt x="189" y="1194"/>
                </a:lnTo>
                <a:lnTo>
                  <a:pt x="185" y="1187"/>
                </a:lnTo>
                <a:lnTo>
                  <a:pt x="179" y="1180"/>
                </a:lnTo>
                <a:lnTo>
                  <a:pt x="175" y="1173"/>
                </a:lnTo>
                <a:lnTo>
                  <a:pt x="170" y="1165"/>
                </a:lnTo>
                <a:lnTo>
                  <a:pt x="166" y="1158"/>
                </a:lnTo>
                <a:lnTo>
                  <a:pt x="162" y="1151"/>
                </a:lnTo>
                <a:lnTo>
                  <a:pt x="160" y="1143"/>
                </a:lnTo>
                <a:lnTo>
                  <a:pt x="141" y="1137"/>
                </a:lnTo>
                <a:lnTo>
                  <a:pt x="125" y="1132"/>
                </a:lnTo>
                <a:lnTo>
                  <a:pt x="119" y="1129"/>
                </a:lnTo>
                <a:lnTo>
                  <a:pt x="114" y="1126"/>
                </a:lnTo>
                <a:lnTo>
                  <a:pt x="109" y="1123"/>
                </a:lnTo>
                <a:lnTo>
                  <a:pt x="105" y="1119"/>
                </a:lnTo>
                <a:lnTo>
                  <a:pt x="102" y="1114"/>
                </a:lnTo>
                <a:lnTo>
                  <a:pt x="98" y="1109"/>
                </a:lnTo>
                <a:lnTo>
                  <a:pt x="95" y="1103"/>
                </a:lnTo>
                <a:lnTo>
                  <a:pt x="93" y="1097"/>
                </a:lnTo>
                <a:lnTo>
                  <a:pt x="90" y="1082"/>
                </a:lnTo>
                <a:lnTo>
                  <a:pt x="88" y="1064"/>
                </a:lnTo>
                <a:lnTo>
                  <a:pt x="81" y="1063"/>
                </a:lnTo>
                <a:lnTo>
                  <a:pt x="75" y="1061"/>
                </a:lnTo>
                <a:lnTo>
                  <a:pt x="74" y="1050"/>
                </a:lnTo>
                <a:lnTo>
                  <a:pt x="74" y="1040"/>
                </a:lnTo>
                <a:lnTo>
                  <a:pt x="79" y="1032"/>
                </a:lnTo>
                <a:lnTo>
                  <a:pt x="81" y="1025"/>
                </a:lnTo>
                <a:lnTo>
                  <a:pt x="82" y="1017"/>
                </a:lnTo>
                <a:lnTo>
                  <a:pt x="81" y="1007"/>
                </a:lnTo>
                <a:lnTo>
                  <a:pt x="77" y="1006"/>
                </a:lnTo>
                <a:lnTo>
                  <a:pt x="73" y="1005"/>
                </a:lnTo>
                <a:lnTo>
                  <a:pt x="77" y="992"/>
                </a:lnTo>
                <a:lnTo>
                  <a:pt x="83" y="980"/>
                </a:lnTo>
                <a:lnTo>
                  <a:pt x="89" y="968"/>
                </a:lnTo>
                <a:lnTo>
                  <a:pt x="95" y="957"/>
                </a:lnTo>
                <a:lnTo>
                  <a:pt x="102" y="946"/>
                </a:lnTo>
                <a:lnTo>
                  <a:pt x="107" y="933"/>
                </a:lnTo>
                <a:lnTo>
                  <a:pt x="112" y="922"/>
                </a:lnTo>
                <a:lnTo>
                  <a:pt x="117" y="909"/>
                </a:lnTo>
                <a:lnTo>
                  <a:pt x="109" y="909"/>
                </a:lnTo>
                <a:lnTo>
                  <a:pt x="103" y="911"/>
                </a:lnTo>
                <a:lnTo>
                  <a:pt x="96" y="913"/>
                </a:lnTo>
                <a:lnTo>
                  <a:pt x="91" y="916"/>
                </a:lnTo>
                <a:lnTo>
                  <a:pt x="81" y="923"/>
                </a:lnTo>
                <a:lnTo>
                  <a:pt x="68" y="928"/>
                </a:lnTo>
                <a:lnTo>
                  <a:pt x="68" y="932"/>
                </a:lnTo>
                <a:lnTo>
                  <a:pt x="68" y="936"/>
                </a:lnTo>
                <a:lnTo>
                  <a:pt x="62" y="933"/>
                </a:lnTo>
                <a:lnTo>
                  <a:pt x="56" y="929"/>
                </a:lnTo>
                <a:lnTo>
                  <a:pt x="54" y="933"/>
                </a:lnTo>
                <a:lnTo>
                  <a:pt x="52" y="936"/>
                </a:lnTo>
                <a:lnTo>
                  <a:pt x="46" y="933"/>
                </a:lnTo>
                <a:lnTo>
                  <a:pt x="39" y="929"/>
                </a:lnTo>
                <a:lnTo>
                  <a:pt x="37" y="914"/>
                </a:lnTo>
                <a:lnTo>
                  <a:pt x="35" y="900"/>
                </a:lnTo>
                <a:lnTo>
                  <a:pt x="33" y="885"/>
                </a:lnTo>
                <a:lnTo>
                  <a:pt x="32" y="871"/>
                </a:lnTo>
                <a:lnTo>
                  <a:pt x="23" y="859"/>
                </a:lnTo>
                <a:lnTo>
                  <a:pt x="16" y="850"/>
                </a:lnTo>
                <a:lnTo>
                  <a:pt x="10" y="842"/>
                </a:lnTo>
                <a:lnTo>
                  <a:pt x="6" y="833"/>
                </a:lnTo>
                <a:lnTo>
                  <a:pt x="3" y="824"/>
                </a:lnTo>
                <a:lnTo>
                  <a:pt x="1" y="814"/>
                </a:lnTo>
                <a:lnTo>
                  <a:pt x="0" y="802"/>
                </a:lnTo>
                <a:lnTo>
                  <a:pt x="0" y="788"/>
                </a:lnTo>
                <a:lnTo>
                  <a:pt x="8" y="787"/>
                </a:lnTo>
                <a:lnTo>
                  <a:pt x="18" y="787"/>
                </a:lnTo>
                <a:lnTo>
                  <a:pt x="27" y="786"/>
                </a:lnTo>
                <a:lnTo>
                  <a:pt x="36" y="785"/>
                </a:lnTo>
                <a:lnTo>
                  <a:pt x="36" y="781"/>
                </a:lnTo>
                <a:lnTo>
                  <a:pt x="36" y="777"/>
                </a:lnTo>
                <a:lnTo>
                  <a:pt x="40" y="777"/>
                </a:lnTo>
                <a:lnTo>
                  <a:pt x="45" y="777"/>
                </a:lnTo>
                <a:lnTo>
                  <a:pt x="46" y="774"/>
                </a:lnTo>
                <a:lnTo>
                  <a:pt x="48" y="770"/>
                </a:lnTo>
                <a:lnTo>
                  <a:pt x="50" y="777"/>
                </a:lnTo>
                <a:lnTo>
                  <a:pt x="52" y="785"/>
                </a:lnTo>
                <a:lnTo>
                  <a:pt x="63" y="785"/>
                </a:lnTo>
                <a:lnTo>
                  <a:pt x="74" y="785"/>
                </a:lnTo>
                <a:lnTo>
                  <a:pt x="85" y="785"/>
                </a:lnTo>
                <a:lnTo>
                  <a:pt x="96" y="785"/>
                </a:lnTo>
                <a:lnTo>
                  <a:pt x="97" y="753"/>
                </a:lnTo>
                <a:lnTo>
                  <a:pt x="96" y="735"/>
                </a:lnTo>
                <a:lnTo>
                  <a:pt x="95" y="725"/>
                </a:lnTo>
                <a:lnTo>
                  <a:pt x="92" y="716"/>
                </a:lnTo>
                <a:lnTo>
                  <a:pt x="82" y="715"/>
                </a:lnTo>
                <a:lnTo>
                  <a:pt x="72" y="714"/>
                </a:lnTo>
                <a:lnTo>
                  <a:pt x="62" y="714"/>
                </a:lnTo>
                <a:lnTo>
                  <a:pt x="52" y="713"/>
                </a:lnTo>
                <a:lnTo>
                  <a:pt x="52" y="716"/>
                </a:lnTo>
                <a:lnTo>
                  <a:pt x="52" y="721"/>
                </a:lnTo>
                <a:lnTo>
                  <a:pt x="49" y="721"/>
                </a:lnTo>
                <a:lnTo>
                  <a:pt x="45" y="721"/>
                </a:lnTo>
                <a:lnTo>
                  <a:pt x="45" y="725"/>
                </a:lnTo>
                <a:lnTo>
                  <a:pt x="45" y="730"/>
                </a:lnTo>
                <a:lnTo>
                  <a:pt x="36" y="730"/>
                </a:lnTo>
                <a:lnTo>
                  <a:pt x="28" y="730"/>
                </a:lnTo>
                <a:lnTo>
                  <a:pt x="33" y="718"/>
                </a:lnTo>
                <a:lnTo>
                  <a:pt x="38" y="709"/>
                </a:lnTo>
                <a:lnTo>
                  <a:pt x="45" y="702"/>
                </a:lnTo>
                <a:lnTo>
                  <a:pt x="51" y="696"/>
                </a:lnTo>
                <a:lnTo>
                  <a:pt x="59" y="691"/>
                </a:lnTo>
                <a:lnTo>
                  <a:pt x="67" y="688"/>
                </a:lnTo>
                <a:lnTo>
                  <a:pt x="76" y="687"/>
                </a:lnTo>
                <a:lnTo>
                  <a:pt x="85" y="686"/>
                </a:lnTo>
                <a:lnTo>
                  <a:pt x="105" y="685"/>
                </a:lnTo>
                <a:lnTo>
                  <a:pt x="126" y="685"/>
                </a:lnTo>
                <a:lnTo>
                  <a:pt x="137" y="684"/>
                </a:lnTo>
                <a:lnTo>
                  <a:pt x="148" y="684"/>
                </a:lnTo>
                <a:lnTo>
                  <a:pt x="160" y="682"/>
                </a:lnTo>
                <a:lnTo>
                  <a:pt x="170" y="680"/>
                </a:lnTo>
                <a:lnTo>
                  <a:pt x="167" y="692"/>
                </a:lnTo>
                <a:lnTo>
                  <a:pt x="165" y="706"/>
                </a:lnTo>
                <a:lnTo>
                  <a:pt x="189" y="710"/>
                </a:lnTo>
                <a:lnTo>
                  <a:pt x="203" y="712"/>
                </a:lnTo>
                <a:lnTo>
                  <a:pt x="215" y="713"/>
                </a:lnTo>
                <a:lnTo>
                  <a:pt x="229" y="713"/>
                </a:lnTo>
                <a:lnTo>
                  <a:pt x="232" y="705"/>
                </a:lnTo>
                <a:lnTo>
                  <a:pt x="236" y="698"/>
                </a:lnTo>
                <a:lnTo>
                  <a:pt x="249" y="695"/>
                </a:lnTo>
                <a:lnTo>
                  <a:pt x="261" y="692"/>
                </a:lnTo>
                <a:lnTo>
                  <a:pt x="263" y="707"/>
                </a:lnTo>
                <a:lnTo>
                  <a:pt x="268" y="721"/>
                </a:lnTo>
                <a:lnTo>
                  <a:pt x="263" y="721"/>
                </a:lnTo>
                <a:lnTo>
                  <a:pt x="260" y="721"/>
                </a:lnTo>
                <a:lnTo>
                  <a:pt x="260" y="727"/>
                </a:lnTo>
                <a:lnTo>
                  <a:pt x="260" y="733"/>
                </a:lnTo>
                <a:lnTo>
                  <a:pt x="278" y="730"/>
                </a:lnTo>
                <a:lnTo>
                  <a:pt x="296" y="727"/>
                </a:lnTo>
                <a:lnTo>
                  <a:pt x="314" y="723"/>
                </a:lnTo>
                <a:lnTo>
                  <a:pt x="333" y="720"/>
                </a:lnTo>
                <a:lnTo>
                  <a:pt x="335" y="713"/>
                </a:lnTo>
                <a:lnTo>
                  <a:pt x="339" y="706"/>
                </a:lnTo>
                <a:lnTo>
                  <a:pt x="342" y="706"/>
                </a:lnTo>
                <a:lnTo>
                  <a:pt x="347" y="706"/>
                </a:lnTo>
                <a:lnTo>
                  <a:pt x="347" y="697"/>
                </a:lnTo>
                <a:lnTo>
                  <a:pt x="347" y="689"/>
                </a:lnTo>
                <a:lnTo>
                  <a:pt x="350" y="689"/>
                </a:lnTo>
                <a:lnTo>
                  <a:pt x="356" y="689"/>
                </a:lnTo>
                <a:lnTo>
                  <a:pt x="356" y="681"/>
                </a:lnTo>
                <a:lnTo>
                  <a:pt x="356" y="674"/>
                </a:lnTo>
                <a:lnTo>
                  <a:pt x="359" y="674"/>
                </a:lnTo>
                <a:lnTo>
                  <a:pt x="363" y="674"/>
                </a:lnTo>
                <a:lnTo>
                  <a:pt x="369" y="655"/>
                </a:lnTo>
                <a:lnTo>
                  <a:pt x="374" y="635"/>
                </a:lnTo>
                <a:lnTo>
                  <a:pt x="378" y="616"/>
                </a:lnTo>
                <a:lnTo>
                  <a:pt x="382" y="597"/>
                </a:lnTo>
                <a:lnTo>
                  <a:pt x="385" y="577"/>
                </a:lnTo>
                <a:lnTo>
                  <a:pt x="387" y="558"/>
                </a:lnTo>
                <a:lnTo>
                  <a:pt x="389" y="538"/>
                </a:lnTo>
                <a:lnTo>
                  <a:pt x="391" y="518"/>
                </a:lnTo>
                <a:lnTo>
                  <a:pt x="395" y="518"/>
                </a:lnTo>
                <a:lnTo>
                  <a:pt x="398" y="518"/>
                </a:lnTo>
                <a:lnTo>
                  <a:pt x="401" y="495"/>
                </a:lnTo>
                <a:lnTo>
                  <a:pt x="403" y="471"/>
                </a:lnTo>
                <a:lnTo>
                  <a:pt x="406" y="449"/>
                </a:lnTo>
                <a:lnTo>
                  <a:pt x="410" y="425"/>
                </a:lnTo>
                <a:lnTo>
                  <a:pt x="414" y="402"/>
                </a:lnTo>
                <a:lnTo>
                  <a:pt x="418" y="379"/>
                </a:lnTo>
                <a:lnTo>
                  <a:pt x="423" y="356"/>
                </a:lnTo>
                <a:lnTo>
                  <a:pt x="429" y="335"/>
                </a:lnTo>
                <a:lnTo>
                  <a:pt x="459" y="335"/>
                </a:lnTo>
                <a:lnTo>
                  <a:pt x="478" y="335"/>
                </a:lnTo>
                <a:lnTo>
                  <a:pt x="496" y="337"/>
                </a:lnTo>
                <a:lnTo>
                  <a:pt x="518" y="339"/>
                </a:lnTo>
                <a:lnTo>
                  <a:pt x="518" y="343"/>
                </a:lnTo>
                <a:lnTo>
                  <a:pt x="518" y="347"/>
                </a:lnTo>
                <a:lnTo>
                  <a:pt x="535" y="347"/>
                </a:lnTo>
                <a:lnTo>
                  <a:pt x="552" y="347"/>
                </a:lnTo>
                <a:lnTo>
                  <a:pt x="569" y="347"/>
                </a:lnTo>
                <a:lnTo>
                  <a:pt x="586" y="347"/>
                </a:lnTo>
                <a:lnTo>
                  <a:pt x="579" y="330"/>
                </a:lnTo>
                <a:lnTo>
                  <a:pt x="572" y="315"/>
                </a:lnTo>
                <a:lnTo>
                  <a:pt x="569" y="307"/>
                </a:lnTo>
                <a:lnTo>
                  <a:pt x="567" y="299"/>
                </a:lnTo>
                <a:lnTo>
                  <a:pt x="566" y="290"/>
                </a:lnTo>
                <a:lnTo>
                  <a:pt x="566" y="281"/>
                </a:lnTo>
                <a:lnTo>
                  <a:pt x="575" y="284"/>
                </a:lnTo>
                <a:lnTo>
                  <a:pt x="586" y="288"/>
                </a:lnTo>
                <a:lnTo>
                  <a:pt x="586" y="291"/>
                </a:lnTo>
                <a:lnTo>
                  <a:pt x="586" y="295"/>
                </a:lnTo>
                <a:lnTo>
                  <a:pt x="595" y="295"/>
                </a:lnTo>
                <a:lnTo>
                  <a:pt x="605" y="296"/>
                </a:lnTo>
                <a:lnTo>
                  <a:pt x="614" y="297"/>
                </a:lnTo>
                <a:lnTo>
                  <a:pt x="623" y="298"/>
                </a:lnTo>
                <a:lnTo>
                  <a:pt x="623" y="303"/>
                </a:lnTo>
                <a:lnTo>
                  <a:pt x="624" y="308"/>
                </a:lnTo>
                <a:lnTo>
                  <a:pt x="626" y="313"/>
                </a:lnTo>
                <a:lnTo>
                  <a:pt x="631" y="321"/>
                </a:lnTo>
                <a:lnTo>
                  <a:pt x="628" y="329"/>
                </a:lnTo>
                <a:lnTo>
                  <a:pt x="624" y="338"/>
                </a:lnTo>
                <a:lnTo>
                  <a:pt x="621" y="346"/>
                </a:lnTo>
                <a:lnTo>
                  <a:pt x="618" y="354"/>
                </a:lnTo>
                <a:lnTo>
                  <a:pt x="614" y="354"/>
                </a:lnTo>
                <a:lnTo>
                  <a:pt x="610" y="354"/>
                </a:lnTo>
                <a:lnTo>
                  <a:pt x="610" y="358"/>
                </a:lnTo>
                <a:lnTo>
                  <a:pt x="610" y="363"/>
                </a:lnTo>
                <a:lnTo>
                  <a:pt x="619" y="363"/>
                </a:lnTo>
                <a:lnTo>
                  <a:pt x="628" y="363"/>
                </a:lnTo>
                <a:lnTo>
                  <a:pt x="637" y="363"/>
                </a:lnTo>
                <a:lnTo>
                  <a:pt x="646" y="363"/>
                </a:lnTo>
                <a:lnTo>
                  <a:pt x="646" y="367"/>
                </a:lnTo>
                <a:lnTo>
                  <a:pt x="646" y="371"/>
                </a:lnTo>
                <a:lnTo>
                  <a:pt x="683" y="372"/>
                </a:lnTo>
                <a:lnTo>
                  <a:pt x="722" y="372"/>
                </a:lnTo>
                <a:lnTo>
                  <a:pt x="760" y="373"/>
                </a:lnTo>
                <a:lnTo>
                  <a:pt x="798" y="374"/>
                </a:lnTo>
                <a:lnTo>
                  <a:pt x="802" y="369"/>
                </a:lnTo>
                <a:lnTo>
                  <a:pt x="805" y="363"/>
                </a:lnTo>
                <a:lnTo>
                  <a:pt x="807" y="357"/>
                </a:lnTo>
                <a:lnTo>
                  <a:pt x="808" y="350"/>
                </a:lnTo>
                <a:lnTo>
                  <a:pt x="811" y="338"/>
                </a:lnTo>
                <a:lnTo>
                  <a:pt x="812" y="323"/>
                </a:lnTo>
                <a:lnTo>
                  <a:pt x="812" y="294"/>
                </a:lnTo>
                <a:lnTo>
                  <a:pt x="813" y="267"/>
                </a:lnTo>
                <a:lnTo>
                  <a:pt x="817" y="267"/>
                </a:lnTo>
                <a:lnTo>
                  <a:pt x="821" y="267"/>
                </a:lnTo>
                <a:lnTo>
                  <a:pt x="823" y="240"/>
                </a:lnTo>
                <a:lnTo>
                  <a:pt x="824" y="222"/>
                </a:lnTo>
                <a:lnTo>
                  <a:pt x="827" y="203"/>
                </a:lnTo>
                <a:lnTo>
                  <a:pt x="833" y="178"/>
                </a:lnTo>
                <a:lnTo>
                  <a:pt x="838" y="176"/>
                </a:lnTo>
                <a:lnTo>
                  <a:pt x="845" y="175"/>
                </a:lnTo>
                <a:lnTo>
                  <a:pt x="850" y="154"/>
                </a:lnTo>
                <a:lnTo>
                  <a:pt x="854" y="132"/>
                </a:lnTo>
                <a:lnTo>
                  <a:pt x="858" y="111"/>
                </a:lnTo>
                <a:lnTo>
                  <a:pt x="861" y="89"/>
                </a:lnTo>
                <a:lnTo>
                  <a:pt x="862" y="66"/>
                </a:lnTo>
                <a:lnTo>
                  <a:pt x="863" y="43"/>
                </a:lnTo>
                <a:lnTo>
                  <a:pt x="864" y="21"/>
                </a:lnTo>
                <a:lnTo>
                  <a:pt x="865" y="0"/>
                </a:lnTo>
                <a:lnTo>
                  <a:pt x="897" y="0"/>
                </a:lnTo>
                <a:lnTo>
                  <a:pt x="924" y="2"/>
                </a:lnTo>
                <a:lnTo>
                  <a:pt x="958" y="5"/>
                </a:lnTo>
                <a:lnTo>
                  <a:pt x="1016" y="12"/>
                </a:lnTo>
                <a:lnTo>
                  <a:pt x="1016" y="15"/>
                </a:lnTo>
                <a:lnTo>
                  <a:pt x="1016" y="20"/>
                </a:lnTo>
                <a:lnTo>
                  <a:pt x="1031" y="20"/>
                </a:lnTo>
                <a:lnTo>
                  <a:pt x="1045" y="20"/>
                </a:lnTo>
                <a:lnTo>
                  <a:pt x="1061" y="20"/>
                </a:lnTo>
                <a:lnTo>
                  <a:pt x="1076" y="20"/>
                </a:lnTo>
                <a:lnTo>
                  <a:pt x="1076" y="23"/>
                </a:lnTo>
                <a:lnTo>
                  <a:pt x="1076" y="29"/>
                </a:lnTo>
                <a:lnTo>
                  <a:pt x="1125" y="34"/>
                </a:lnTo>
                <a:lnTo>
                  <a:pt x="1163" y="39"/>
                </a:lnTo>
                <a:lnTo>
                  <a:pt x="1195" y="43"/>
                </a:lnTo>
                <a:lnTo>
                  <a:pt x="1221" y="47"/>
                </a:lnTo>
                <a:lnTo>
                  <a:pt x="1247" y="51"/>
                </a:lnTo>
                <a:lnTo>
                  <a:pt x="1275" y="56"/>
                </a:lnTo>
                <a:lnTo>
                  <a:pt x="1308" y="61"/>
                </a:lnTo>
                <a:lnTo>
                  <a:pt x="1348" y="67"/>
                </a:lnTo>
                <a:lnTo>
                  <a:pt x="1374" y="72"/>
                </a:lnTo>
                <a:lnTo>
                  <a:pt x="1400" y="76"/>
                </a:lnTo>
                <a:lnTo>
                  <a:pt x="1427" y="80"/>
                </a:lnTo>
                <a:lnTo>
                  <a:pt x="1454" y="84"/>
                </a:lnTo>
                <a:lnTo>
                  <a:pt x="1481" y="87"/>
                </a:lnTo>
                <a:lnTo>
                  <a:pt x="1507" y="91"/>
                </a:lnTo>
                <a:lnTo>
                  <a:pt x="1533" y="97"/>
                </a:lnTo>
                <a:lnTo>
                  <a:pt x="1557" y="103"/>
                </a:lnTo>
                <a:lnTo>
                  <a:pt x="1557" y="114"/>
                </a:lnTo>
                <a:lnTo>
                  <a:pt x="1557" y="123"/>
                </a:lnTo>
                <a:lnTo>
                  <a:pt x="1557" y="133"/>
                </a:lnTo>
                <a:lnTo>
                  <a:pt x="1557" y="143"/>
                </a:lnTo>
                <a:lnTo>
                  <a:pt x="1553" y="143"/>
                </a:lnTo>
                <a:lnTo>
                  <a:pt x="1550" y="143"/>
                </a:lnTo>
                <a:lnTo>
                  <a:pt x="1549" y="175"/>
                </a:lnTo>
                <a:lnTo>
                  <a:pt x="1548" y="206"/>
                </a:lnTo>
                <a:lnTo>
                  <a:pt x="1546" y="237"/>
                </a:lnTo>
                <a:lnTo>
                  <a:pt x="1543" y="269"/>
                </a:lnTo>
                <a:lnTo>
                  <a:pt x="1540" y="300"/>
                </a:lnTo>
                <a:lnTo>
                  <a:pt x="1537" y="333"/>
                </a:lnTo>
                <a:lnTo>
                  <a:pt x="1534" y="364"/>
                </a:lnTo>
                <a:lnTo>
                  <a:pt x="1529" y="395"/>
                </a:lnTo>
                <a:lnTo>
                  <a:pt x="1525" y="395"/>
                </a:lnTo>
                <a:lnTo>
                  <a:pt x="1521" y="395"/>
                </a:lnTo>
                <a:lnTo>
                  <a:pt x="1521" y="406"/>
                </a:lnTo>
                <a:lnTo>
                  <a:pt x="1521" y="417"/>
                </a:lnTo>
                <a:lnTo>
                  <a:pt x="1521" y="427"/>
                </a:lnTo>
                <a:lnTo>
                  <a:pt x="1521" y="438"/>
                </a:lnTo>
                <a:lnTo>
                  <a:pt x="1518" y="438"/>
                </a:lnTo>
                <a:lnTo>
                  <a:pt x="1514" y="438"/>
                </a:lnTo>
                <a:lnTo>
                  <a:pt x="1512" y="464"/>
                </a:lnTo>
                <a:lnTo>
                  <a:pt x="1509" y="494"/>
                </a:lnTo>
                <a:lnTo>
                  <a:pt x="1507" y="529"/>
                </a:lnTo>
                <a:lnTo>
                  <a:pt x="1502" y="563"/>
                </a:lnTo>
                <a:lnTo>
                  <a:pt x="1497" y="598"/>
                </a:lnTo>
                <a:lnTo>
                  <a:pt x="1490" y="631"/>
                </a:lnTo>
                <a:lnTo>
                  <a:pt x="1486" y="647"/>
                </a:lnTo>
                <a:lnTo>
                  <a:pt x="1482" y="661"/>
                </a:lnTo>
                <a:lnTo>
                  <a:pt x="1477" y="674"/>
                </a:lnTo>
                <a:lnTo>
                  <a:pt x="1470" y="685"/>
                </a:lnTo>
                <a:lnTo>
                  <a:pt x="1480" y="687"/>
                </a:lnTo>
                <a:lnTo>
                  <a:pt x="1490" y="689"/>
                </a:lnTo>
                <a:lnTo>
                  <a:pt x="1490" y="685"/>
                </a:lnTo>
                <a:lnTo>
                  <a:pt x="1490" y="682"/>
                </a:lnTo>
                <a:lnTo>
                  <a:pt x="1497" y="684"/>
                </a:lnTo>
                <a:lnTo>
                  <a:pt x="1504" y="688"/>
                </a:lnTo>
                <a:lnTo>
                  <a:pt x="1508" y="692"/>
                </a:lnTo>
                <a:lnTo>
                  <a:pt x="1511" y="698"/>
                </a:lnTo>
                <a:lnTo>
                  <a:pt x="1514" y="704"/>
                </a:lnTo>
                <a:lnTo>
                  <a:pt x="1515" y="711"/>
                </a:lnTo>
                <a:lnTo>
                  <a:pt x="1516" y="718"/>
                </a:lnTo>
                <a:lnTo>
                  <a:pt x="1516" y="726"/>
                </a:lnTo>
                <a:lnTo>
                  <a:pt x="1514" y="741"/>
                </a:lnTo>
                <a:lnTo>
                  <a:pt x="1510" y="757"/>
                </a:lnTo>
                <a:lnTo>
                  <a:pt x="1506" y="771"/>
                </a:lnTo>
                <a:lnTo>
                  <a:pt x="1501" y="783"/>
                </a:lnTo>
                <a:lnTo>
                  <a:pt x="1493" y="787"/>
                </a:lnTo>
                <a:lnTo>
                  <a:pt x="1487" y="791"/>
                </a:lnTo>
                <a:lnTo>
                  <a:pt x="1481" y="795"/>
                </a:lnTo>
                <a:lnTo>
                  <a:pt x="1476" y="799"/>
                </a:lnTo>
                <a:lnTo>
                  <a:pt x="1471" y="804"/>
                </a:lnTo>
                <a:lnTo>
                  <a:pt x="1468" y="811"/>
                </a:lnTo>
                <a:lnTo>
                  <a:pt x="1465" y="817"/>
                </a:lnTo>
                <a:lnTo>
                  <a:pt x="1462" y="825"/>
                </a:lnTo>
                <a:lnTo>
                  <a:pt x="1458" y="825"/>
                </a:lnTo>
                <a:lnTo>
                  <a:pt x="1455" y="825"/>
                </a:lnTo>
                <a:lnTo>
                  <a:pt x="1455" y="829"/>
                </a:lnTo>
                <a:lnTo>
                  <a:pt x="1455" y="832"/>
                </a:lnTo>
                <a:lnTo>
                  <a:pt x="1450" y="832"/>
                </a:lnTo>
                <a:lnTo>
                  <a:pt x="1447" y="832"/>
                </a:lnTo>
                <a:lnTo>
                  <a:pt x="1442" y="838"/>
                </a:lnTo>
                <a:lnTo>
                  <a:pt x="1439" y="842"/>
                </a:lnTo>
                <a:lnTo>
                  <a:pt x="1434" y="847"/>
                </a:lnTo>
                <a:lnTo>
                  <a:pt x="1430" y="851"/>
                </a:lnTo>
                <a:lnTo>
                  <a:pt x="1419" y="858"/>
                </a:lnTo>
                <a:lnTo>
                  <a:pt x="1407" y="867"/>
                </a:lnTo>
                <a:lnTo>
                  <a:pt x="1395" y="874"/>
                </a:lnTo>
                <a:lnTo>
                  <a:pt x="1382" y="881"/>
                </a:lnTo>
                <a:lnTo>
                  <a:pt x="1371" y="891"/>
                </a:lnTo>
                <a:lnTo>
                  <a:pt x="1361" y="899"/>
                </a:lnTo>
                <a:lnTo>
                  <a:pt x="1358" y="908"/>
                </a:lnTo>
                <a:lnTo>
                  <a:pt x="1354" y="916"/>
                </a:lnTo>
                <a:lnTo>
                  <a:pt x="1352" y="921"/>
                </a:lnTo>
                <a:lnTo>
                  <a:pt x="1349" y="924"/>
                </a:lnTo>
                <a:lnTo>
                  <a:pt x="1346" y="926"/>
                </a:lnTo>
                <a:lnTo>
                  <a:pt x="1342" y="928"/>
                </a:lnTo>
                <a:lnTo>
                  <a:pt x="1342" y="922"/>
                </a:lnTo>
                <a:lnTo>
                  <a:pt x="1342" y="916"/>
                </a:lnTo>
                <a:lnTo>
                  <a:pt x="1328" y="918"/>
                </a:lnTo>
                <a:lnTo>
                  <a:pt x="1315" y="921"/>
                </a:lnTo>
                <a:lnTo>
                  <a:pt x="1315" y="925"/>
                </a:lnTo>
                <a:lnTo>
                  <a:pt x="1315" y="928"/>
                </a:lnTo>
                <a:lnTo>
                  <a:pt x="1310" y="928"/>
                </a:lnTo>
                <a:lnTo>
                  <a:pt x="1307" y="928"/>
                </a:lnTo>
                <a:lnTo>
                  <a:pt x="1307" y="942"/>
                </a:lnTo>
                <a:lnTo>
                  <a:pt x="1307" y="957"/>
                </a:lnTo>
                <a:lnTo>
                  <a:pt x="1310" y="957"/>
                </a:lnTo>
                <a:lnTo>
                  <a:pt x="1315" y="957"/>
                </a:lnTo>
                <a:lnTo>
                  <a:pt x="1315" y="964"/>
                </a:lnTo>
                <a:lnTo>
                  <a:pt x="1315" y="972"/>
                </a:lnTo>
                <a:lnTo>
                  <a:pt x="1318" y="972"/>
                </a:lnTo>
                <a:lnTo>
                  <a:pt x="1323" y="972"/>
                </a:lnTo>
                <a:lnTo>
                  <a:pt x="1324" y="998"/>
                </a:lnTo>
                <a:lnTo>
                  <a:pt x="1325" y="1012"/>
                </a:lnTo>
                <a:lnTo>
                  <a:pt x="1326" y="1016"/>
                </a:lnTo>
                <a:lnTo>
                  <a:pt x="1327" y="1018"/>
                </a:lnTo>
                <a:lnTo>
                  <a:pt x="1328" y="1019"/>
                </a:lnTo>
                <a:lnTo>
                  <a:pt x="1329" y="1020"/>
                </a:lnTo>
                <a:lnTo>
                  <a:pt x="1325" y="1022"/>
                </a:lnTo>
                <a:lnTo>
                  <a:pt x="1323" y="1023"/>
                </a:lnTo>
                <a:lnTo>
                  <a:pt x="1323" y="1041"/>
                </a:lnTo>
                <a:lnTo>
                  <a:pt x="1323" y="1058"/>
                </a:lnTo>
                <a:lnTo>
                  <a:pt x="1323" y="1075"/>
                </a:lnTo>
                <a:lnTo>
                  <a:pt x="1323" y="1092"/>
                </a:lnTo>
                <a:lnTo>
                  <a:pt x="1318" y="1092"/>
                </a:lnTo>
                <a:lnTo>
                  <a:pt x="1315" y="1092"/>
                </a:lnTo>
                <a:lnTo>
                  <a:pt x="1312" y="1101"/>
                </a:lnTo>
                <a:lnTo>
                  <a:pt x="1310" y="1109"/>
                </a:lnTo>
                <a:lnTo>
                  <a:pt x="1309" y="1119"/>
                </a:lnTo>
                <a:lnTo>
                  <a:pt x="1307" y="1127"/>
                </a:lnTo>
                <a:lnTo>
                  <a:pt x="1310" y="1127"/>
                </a:lnTo>
                <a:lnTo>
                  <a:pt x="1315" y="1127"/>
                </a:lnTo>
                <a:lnTo>
                  <a:pt x="1315" y="1141"/>
                </a:lnTo>
                <a:lnTo>
                  <a:pt x="1315" y="1155"/>
                </a:lnTo>
                <a:lnTo>
                  <a:pt x="1328" y="1155"/>
                </a:lnTo>
                <a:lnTo>
                  <a:pt x="1342" y="1155"/>
                </a:lnTo>
                <a:lnTo>
                  <a:pt x="1342" y="1160"/>
                </a:lnTo>
                <a:lnTo>
                  <a:pt x="1342" y="1166"/>
                </a:lnTo>
                <a:lnTo>
                  <a:pt x="1339" y="1166"/>
                </a:lnTo>
                <a:lnTo>
                  <a:pt x="1335" y="1166"/>
                </a:lnTo>
                <a:lnTo>
                  <a:pt x="1328" y="1181"/>
                </a:lnTo>
                <a:lnTo>
                  <a:pt x="1323" y="1195"/>
                </a:lnTo>
                <a:lnTo>
                  <a:pt x="1318" y="1195"/>
                </a:lnTo>
                <a:lnTo>
                  <a:pt x="1315" y="1195"/>
                </a:lnTo>
                <a:lnTo>
                  <a:pt x="1315" y="1200"/>
                </a:lnTo>
                <a:lnTo>
                  <a:pt x="1315" y="1203"/>
                </a:lnTo>
                <a:lnTo>
                  <a:pt x="1310" y="1203"/>
                </a:lnTo>
                <a:lnTo>
                  <a:pt x="1307" y="1203"/>
                </a:lnTo>
                <a:lnTo>
                  <a:pt x="1307" y="1207"/>
                </a:lnTo>
                <a:lnTo>
                  <a:pt x="1307" y="1211"/>
                </a:lnTo>
                <a:lnTo>
                  <a:pt x="1298" y="1211"/>
                </a:lnTo>
                <a:lnTo>
                  <a:pt x="1291" y="1211"/>
                </a:lnTo>
                <a:lnTo>
                  <a:pt x="1291" y="1215"/>
                </a:lnTo>
                <a:lnTo>
                  <a:pt x="1291" y="1219"/>
                </a:lnTo>
                <a:lnTo>
                  <a:pt x="1286" y="1219"/>
                </a:lnTo>
                <a:lnTo>
                  <a:pt x="1283" y="1219"/>
                </a:lnTo>
                <a:lnTo>
                  <a:pt x="1283" y="1233"/>
                </a:lnTo>
                <a:lnTo>
                  <a:pt x="1283" y="1247"/>
                </a:lnTo>
                <a:lnTo>
                  <a:pt x="1272" y="1247"/>
                </a:lnTo>
                <a:lnTo>
                  <a:pt x="1263" y="1247"/>
                </a:lnTo>
                <a:lnTo>
                  <a:pt x="1263" y="1250"/>
                </a:lnTo>
                <a:lnTo>
                  <a:pt x="1263" y="1256"/>
                </a:lnTo>
                <a:lnTo>
                  <a:pt x="1259" y="1256"/>
                </a:lnTo>
                <a:lnTo>
                  <a:pt x="1255" y="1256"/>
                </a:lnTo>
                <a:lnTo>
                  <a:pt x="1255" y="1263"/>
                </a:lnTo>
                <a:lnTo>
                  <a:pt x="1255" y="1271"/>
                </a:lnTo>
                <a:lnTo>
                  <a:pt x="1233" y="1283"/>
                </a:lnTo>
                <a:lnTo>
                  <a:pt x="1206" y="1298"/>
                </a:lnTo>
                <a:lnTo>
                  <a:pt x="1192" y="1306"/>
                </a:lnTo>
                <a:lnTo>
                  <a:pt x="1182" y="1317"/>
                </a:lnTo>
                <a:lnTo>
                  <a:pt x="1178" y="1321"/>
                </a:lnTo>
                <a:lnTo>
                  <a:pt x="1175" y="1326"/>
                </a:lnTo>
                <a:lnTo>
                  <a:pt x="1173" y="1331"/>
                </a:lnTo>
                <a:lnTo>
                  <a:pt x="1173" y="1337"/>
                </a:lnTo>
                <a:lnTo>
                  <a:pt x="1189" y="1359"/>
                </a:lnTo>
                <a:lnTo>
                  <a:pt x="1204" y="1382"/>
                </a:lnTo>
                <a:lnTo>
                  <a:pt x="1218" y="1405"/>
                </a:lnTo>
                <a:lnTo>
                  <a:pt x="1231" y="1430"/>
                </a:lnTo>
                <a:lnTo>
                  <a:pt x="1235" y="1430"/>
                </a:lnTo>
                <a:lnTo>
                  <a:pt x="1239" y="1430"/>
                </a:lnTo>
                <a:lnTo>
                  <a:pt x="1239" y="1438"/>
                </a:lnTo>
                <a:lnTo>
                  <a:pt x="1239" y="1447"/>
                </a:lnTo>
                <a:lnTo>
                  <a:pt x="1243" y="1447"/>
                </a:lnTo>
                <a:lnTo>
                  <a:pt x="1246" y="1447"/>
                </a:lnTo>
                <a:lnTo>
                  <a:pt x="1248" y="1459"/>
                </a:lnTo>
                <a:lnTo>
                  <a:pt x="1249" y="1468"/>
                </a:lnTo>
                <a:lnTo>
                  <a:pt x="1253" y="1476"/>
                </a:lnTo>
                <a:lnTo>
                  <a:pt x="1256" y="1481"/>
                </a:lnTo>
                <a:lnTo>
                  <a:pt x="1262" y="1484"/>
                </a:lnTo>
                <a:lnTo>
                  <a:pt x="1269" y="1487"/>
                </a:lnTo>
                <a:lnTo>
                  <a:pt x="1279" y="1488"/>
                </a:lnTo>
                <a:lnTo>
                  <a:pt x="1291" y="1489"/>
                </a:lnTo>
                <a:lnTo>
                  <a:pt x="1291" y="1493"/>
                </a:lnTo>
                <a:lnTo>
                  <a:pt x="1291" y="1498"/>
                </a:lnTo>
                <a:lnTo>
                  <a:pt x="1294" y="1498"/>
                </a:lnTo>
                <a:lnTo>
                  <a:pt x="1299" y="1498"/>
                </a:lnTo>
                <a:lnTo>
                  <a:pt x="1298" y="1515"/>
                </a:lnTo>
                <a:lnTo>
                  <a:pt x="1297" y="1532"/>
                </a:lnTo>
                <a:lnTo>
                  <a:pt x="1296" y="1549"/>
                </a:lnTo>
                <a:lnTo>
                  <a:pt x="1295" y="1566"/>
                </a:lnTo>
                <a:lnTo>
                  <a:pt x="1273" y="1569"/>
                </a:lnTo>
                <a:lnTo>
                  <a:pt x="1252" y="1571"/>
                </a:lnTo>
                <a:lnTo>
                  <a:pt x="1230" y="1574"/>
                </a:lnTo>
                <a:lnTo>
                  <a:pt x="1208" y="1577"/>
                </a:lnTo>
                <a:lnTo>
                  <a:pt x="1206" y="1582"/>
                </a:lnTo>
                <a:lnTo>
                  <a:pt x="1204" y="1590"/>
                </a:lnTo>
                <a:lnTo>
                  <a:pt x="1199" y="1590"/>
                </a:lnTo>
                <a:lnTo>
                  <a:pt x="1196" y="1590"/>
                </a:lnTo>
                <a:lnTo>
                  <a:pt x="1192" y="1603"/>
                </a:lnTo>
                <a:lnTo>
                  <a:pt x="1191" y="1614"/>
                </a:lnTo>
                <a:lnTo>
                  <a:pt x="1190" y="1626"/>
                </a:lnTo>
                <a:lnTo>
                  <a:pt x="1190" y="1648"/>
                </a:lnTo>
                <a:lnTo>
                  <a:pt x="1200" y="1654"/>
                </a:lnTo>
                <a:lnTo>
                  <a:pt x="1210" y="1659"/>
                </a:lnTo>
                <a:lnTo>
                  <a:pt x="1219" y="1663"/>
                </a:lnTo>
                <a:lnTo>
                  <a:pt x="1231" y="1666"/>
                </a:lnTo>
                <a:lnTo>
                  <a:pt x="1253" y="1670"/>
                </a:lnTo>
                <a:lnTo>
                  <a:pt x="1275" y="1673"/>
                </a:lnTo>
                <a:lnTo>
                  <a:pt x="1274" y="1679"/>
                </a:lnTo>
                <a:lnTo>
                  <a:pt x="1271" y="1686"/>
                </a:lnTo>
                <a:lnTo>
                  <a:pt x="1267" y="1693"/>
                </a:lnTo>
                <a:lnTo>
                  <a:pt x="1262" y="1702"/>
                </a:lnTo>
                <a:lnTo>
                  <a:pt x="1257" y="1710"/>
                </a:lnTo>
                <a:lnTo>
                  <a:pt x="1253" y="1719"/>
                </a:lnTo>
                <a:lnTo>
                  <a:pt x="1248" y="1728"/>
                </a:lnTo>
                <a:lnTo>
                  <a:pt x="1246" y="1737"/>
                </a:lnTo>
                <a:lnTo>
                  <a:pt x="1255" y="1743"/>
                </a:lnTo>
                <a:lnTo>
                  <a:pt x="1263" y="1749"/>
                </a:lnTo>
                <a:lnTo>
                  <a:pt x="1271" y="1757"/>
                </a:lnTo>
                <a:lnTo>
                  <a:pt x="1280" y="1765"/>
                </a:lnTo>
                <a:lnTo>
                  <a:pt x="1287" y="1773"/>
                </a:lnTo>
                <a:lnTo>
                  <a:pt x="1293" y="1782"/>
                </a:lnTo>
                <a:lnTo>
                  <a:pt x="1299" y="1791"/>
                </a:lnTo>
                <a:lnTo>
                  <a:pt x="1302" y="1800"/>
                </a:lnTo>
                <a:lnTo>
                  <a:pt x="1297" y="1798"/>
                </a:lnTo>
                <a:lnTo>
                  <a:pt x="1293" y="1797"/>
                </a:lnTo>
                <a:lnTo>
                  <a:pt x="1292" y="1800"/>
                </a:lnTo>
                <a:lnTo>
                  <a:pt x="1291" y="1805"/>
                </a:lnTo>
                <a:lnTo>
                  <a:pt x="1285" y="1805"/>
                </a:lnTo>
                <a:lnTo>
                  <a:pt x="1281" y="1806"/>
                </a:lnTo>
                <a:lnTo>
                  <a:pt x="1276" y="1809"/>
                </a:lnTo>
                <a:lnTo>
                  <a:pt x="1273" y="1811"/>
                </a:lnTo>
                <a:lnTo>
                  <a:pt x="1267" y="1817"/>
                </a:lnTo>
                <a:lnTo>
                  <a:pt x="1261" y="1824"/>
                </a:lnTo>
                <a:lnTo>
                  <a:pt x="1252" y="1827"/>
                </a:lnTo>
                <a:lnTo>
                  <a:pt x="1241" y="1831"/>
                </a:lnTo>
                <a:lnTo>
                  <a:pt x="1232" y="1835"/>
                </a:lnTo>
                <a:lnTo>
                  <a:pt x="1221" y="1840"/>
                </a:lnTo>
                <a:lnTo>
                  <a:pt x="1218" y="1850"/>
                </a:lnTo>
                <a:lnTo>
                  <a:pt x="1215" y="1861"/>
                </a:lnTo>
                <a:lnTo>
                  <a:pt x="1199" y="1863"/>
                </a:lnTo>
                <a:lnTo>
                  <a:pt x="1185" y="1867"/>
                </a:lnTo>
                <a:lnTo>
                  <a:pt x="1180" y="1868"/>
                </a:lnTo>
                <a:lnTo>
                  <a:pt x="1176" y="1869"/>
                </a:lnTo>
                <a:lnTo>
                  <a:pt x="1173" y="1871"/>
                </a:lnTo>
                <a:lnTo>
                  <a:pt x="1170" y="1873"/>
                </a:lnTo>
                <a:lnTo>
                  <a:pt x="1168" y="1876"/>
                </a:lnTo>
                <a:lnTo>
                  <a:pt x="1165" y="1879"/>
                </a:lnTo>
                <a:lnTo>
                  <a:pt x="1163" y="1883"/>
                </a:lnTo>
                <a:lnTo>
                  <a:pt x="1162" y="1887"/>
                </a:lnTo>
                <a:lnTo>
                  <a:pt x="1160" y="1900"/>
                </a:lnTo>
                <a:lnTo>
                  <a:pt x="1159" y="1916"/>
                </a:lnTo>
                <a:lnTo>
                  <a:pt x="1152" y="1919"/>
                </a:lnTo>
                <a:lnTo>
                  <a:pt x="1146" y="1924"/>
                </a:lnTo>
                <a:lnTo>
                  <a:pt x="1144" y="1941"/>
                </a:lnTo>
                <a:lnTo>
                  <a:pt x="1142" y="1955"/>
                </a:lnTo>
                <a:lnTo>
                  <a:pt x="1142" y="1967"/>
                </a:lnTo>
                <a:lnTo>
                  <a:pt x="1144" y="1984"/>
                </a:lnTo>
                <a:lnTo>
                  <a:pt x="1140" y="1984"/>
                </a:lnTo>
                <a:lnTo>
                  <a:pt x="1135" y="1984"/>
                </a:lnTo>
                <a:lnTo>
                  <a:pt x="1132" y="1991"/>
                </a:lnTo>
                <a:lnTo>
                  <a:pt x="1128" y="1998"/>
                </a:lnTo>
                <a:lnTo>
                  <a:pt x="1124" y="2005"/>
                </a:lnTo>
                <a:lnTo>
                  <a:pt x="1120" y="2011"/>
                </a:lnTo>
                <a:lnTo>
                  <a:pt x="1108" y="2023"/>
                </a:lnTo>
                <a:lnTo>
                  <a:pt x="1097" y="2035"/>
                </a:lnTo>
                <a:lnTo>
                  <a:pt x="1086" y="2047"/>
                </a:lnTo>
                <a:lnTo>
                  <a:pt x="1075" y="2058"/>
                </a:lnTo>
                <a:lnTo>
                  <a:pt x="1070" y="2065"/>
                </a:lnTo>
                <a:lnTo>
                  <a:pt x="1066" y="2071"/>
                </a:lnTo>
                <a:lnTo>
                  <a:pt x="1063" y="2077"/>
                </a:lnTo>
                <a:lnTo>
                  <a:pt x="1061" y="2083"/>
                </a:lnTo>
                <a:lnTo>
                  <a:pt x="1064" y="2083"/>
                </a:lnTo>
                <a:lnTo>
                  <a:pt x="1067" y="2083"/>
                </a:lnTo>
                <a:lnTo>
                  <a:pt x="1067" y="2088"/>
                </a:lnTo>
                <a:lnTo>
                  <a:pt x="1067" y="2092"/>
                </a:lnTo>
                <a:lnTo>
                  <a:pt x="1071" y="2092"/>
                </a:lnTo>
                <a:lnTo>
                  <a:pt x="1076" y="2092"/>
                </a:lnTo>
                <a:lnTo>
                  <a:pt x="1076" y="2099"/>
                </a:lnTo>
                <a:lnTo>
                  <a:pt x="1076" y="2107"/>
                </a:lnTo>
                <a:lnTo>
                  <a:pt x="1079" y="2107"/>
                </a:lnTo>
                <a:lnTo>
                  <a:pt x="1085" y="2107"/>
                </a:lnTo>
                <a:lnTo>
                  <a:pt x="1085" y="2111"/>
                </a:lnTo>
                <a:lnTo>
                  <a:pt x="1085" y="2116"/>
                </a:lnTo>
                <a:lnTo>
                  <a:pt x="1088" y="2116"/>
                </a:lnTo>
                <a:lnTo>
                  <a:pt x="1091" y="2116"/>
                </a:lnTo>
                <a:lnTo>
                  <a:pt x="1094" y="2123"/>
                </a:lnTo>
                <a:lnTo>
                  <a:pt x="1097" y="2129"/>
                </a:lnTo>
                <a:lnTo>
                  <a:pt x="1100" y="2133"/>
                </a:lnTo>
                <a:lnTo>
                  <a:pt x="1104" y="2136"/>
                </a:lnTo>
                <a:lnTo>
                  <a:pt x="1108" y="2139"/>
                </a:lnTo>
                <a:lnTo>
                  <a:pt x="1114" y="2140"/>
                </a:lnTo>
                <a:lnTo>
                  <a:pt x="1120" y="2143"/>
                </a:lnTo>
                <a:lnTo>
                  <a:pt x="1127" y="2144"/>
                </a:lnTo>
                <a:lnTo>
                  <a:pt x="1128" y="2165"/>
                </a:lnTo>
                <a:lnTo>
                  <a:pt x="1130" y="2183"/>
                </a:lnTo>
                <a:lnTo>
                  <a:pt x="1133" y="2190"/>
                </a:lnTo>
                <a:lnTo>
                  <a:pt x="1137" y="2197"/>
                </a:lnTo>
                <a:lnTo>
                  <a:pt x="1143" y="2204"/>
                </a:lnTo>
                <a:lnTo>
                  <a:pt x="1151" y="2211"/>
                </a:lnTo>
                <a:lnTo>
                  <a:pt x="1146" y="2218"/>
                </a:lnTo>
                <a:lnTo>
                  <a:pt x="1139" y="2224"/>
                </a:lnTo>
                <a:lnTo>
                  <a:pt x="1130" y="2230"/>
                </a:lnTo>
                <a:lnTo>
                  <a:pt x="1121" y="2235"/>
                </a:lnTo>
                <a:lnTo>
                  <a:pt x="1102" y="2243"/>
                </a:lnTo>
                <a:lnTo>
                  <a:pt x="1085" y="2250"/>
                </a:lnTo>
                <a:lnTo>
                  <a:pt x="1085" y="2255"/>
                </a:lnTo>
                <a:lnTo>
                  <a:pt x="1085" y="2259"/>
                </a:lnTo>
                <a:lnTo>
                  <a:pt x="1074" y="2262"/>
                </a:lnTo>
                <a:lnTo>
                  <a:pt x="1065" y="2263"/>
                </a:lnTo>
                <a:lnTo>
                  <a:pt x="1056" y="2263"/>
                </a:lnTo>
                <a:lnTo>
                  <a:pt x="1045" y="2262"/>
                </a:lnTo>
                <a:lnTo>
                  <a:pt x="1036" y="2260"/>
                </a:lnTo>
                <a:lnTo>
                  <a:pt x="1027" y="2258"/>
                </a:lnTo>
                <a:lnTo>
                  <a:pt x="1017" y="2255"/>
                </a:lnTo>
                <a:lnTo>
                  <a:pt x="1008" y="2250"/>
                </a:lnTo>
                <a:lnTo>
                  <a:pt x="1008" y="2247"/>
                </a:lnTo>
                <a:lnTo>
                  <a:pt x="1008" y="2243"/>
                </a:lnTo>
                <a:lnTo>
                  <a:pt x="1000" y="2243"/>
                </a:lnTo>
                <a:lnTo>
                  <a:pt x="992" y="2243"/>
                </a:lnTo>
                <a:lnTo>
                  <a:pt x="988" y="2237"/>
                </a:lnTo>
                <a:lnTo>
                  <a:pt x="985" y="2231"/>
                </a:lnTo>
                <a:lnTo>
                  <a:pt x="971" y="2230"/>
                </a:lnTo>
                <a:lnTo>
                  <a:pt x="956" y="2229"/>
                </a:lnTo>
                <a:lnTo>
                  <a:pt x="943" y="2228"/>
                </a:lnTo>
                <a:lnTo>
                  <a:pt x="929" y="2227"/>
                </a:lnTo>
                <a:lnTo>
                  <a:pt x="929" y="2231"/>
                </a:lnTo>
                <a:lnTo>
                  <a:pt x="929" y="2235"/>
                </a:lnTo>
                <a:lnTo>
                  <a:pt x="911" y="2230"/>
                </a:lnTo>
                <a:lnTo>
                  <a:pt x="895" y="2224"/>
                </a:lnTo>
                <a:lnTo>
                  <a:pt x="878" y="2219"/>
                </a:lnTo>
                <a:lnTo>
                  <a:pt x="861" y="2215"/>
                </a:lnTo>
                <a:lnTo>
                  <a:pt x="861" y="2211"/>
                </a:lnTo>
                <a:lnTo>
                  <a:pt x="861" y="2208"/>
                </a:lnTo>
                <a:lnTo>
                  <a:pt x="852" y="2208"/>
                </a:lnTo>
                <a:lnTo>
                  <a:pt x="845" y="2208"/>
                </a:lnTo>
                <a:lnTo>
                  <a:pt x="845" y="2203"/>
                </a:lnTo>
                <a:lnTo>
                  <a:pt x="845" y="2200"/>
                </a:lnTo>
                <a:lnTo>
                  <a:pt x="834" y="2194"/>
                </a:lnTo>
                <a:lnTo>
                  <a:pt x="823" y="2190"/>
                </a:lnTo>
                <a:lnTo>
                  <a:pt x="820" y="2187"/>
                </a:lnTo>
                <a:lnTo>
                  <a:pt x="816" y="2184"/>
                </a:lnTo>
                <a:lnTo>
                  <a:pt x="813" y="2180"/>
                </a:lnTo>
                <a:lnTo>
                  <a:pt x="810" y="2176"/>
                </a:lnTo>
                <a:lnTo>
                  <a:pt x="822" y="2176"/>
                </a:lnTo>
                <a:lnTo>
                  <a:pt x="837" y="2176"/>
                </a:lnTo>
                <a:lnTo>
                  <a:pt x="837" y="2164"/>
                </a:lnTo>
                <a:lnTo>
                  <a:pt x="837" y="2153"/>
                </a:lnTo>
                <a:lnTo>
                  <a:pt x="837" y="2141"/>
                </a:lnTo>
                <a:lnTo>
                  <a:pt x="837" y="2131"/>
                </a:lnTo>
                <a:lnTo>
                  <a:pt x="833" y="2131"/>
                </a:lnTo>
                <a:lnTo>
                  <a:pt x="828" y="2131"/>
                </a:lnTo>
                <a:lnTo>
                  <a:pt x="825" y="2124"/>
                </a:lnTo>
                <a:lnTo>
                  <a:pt x="821" y="2118"/>
                </a:lnTo>
                <a:lnTo>
                  <a:pt x="815" y="2117"/>
                </a:lnTo>
                <a:lnTo>
                  <a:pt x="810" y="2116"/>
                </a:lnTo>
                <a:lnTo>
                  <a:pt x="812" y="2106"/>
                </a:lnTo>
                <a:lnTo>
                  <a:pt x="814" y="2097"/>
                </a:lnTo>
                <a:lnTo>
                  <a:pt x="816" y="2089"/>
                </a:lnTo>
                <a:lnTo>
                  <a:pt x="817" y="2077"/>
                </a:lnTo>
                <a:lnTo>
                  <a:pt x="806" y="2069"/>
                </a:lnTo>
                <a:lnTo>
                  <a:pt x="793" y="2060"/>
                </a:lnTo>
                <a:lnTo>
                  <a:pt x="786" y="2055"/>
                </a:lnTo>
                <a:lnTo>
                  <a:pt x="780" y="2054"/>
                </a:lnTo>
                <a:lnTo>
                  <a:pt x="777" y="2054"/>
                </a:lnTo>
                <a:lnTo>
                  <a:pt x="774" y="2054"/>
                </a:lnTo>
                <a:lnTo>
                  <a:pt x="770" y="2056"/>
                </a:lnTo>
                <a:lnTo>
                  <a:pt x="767" y="2058"/>
                </a:lnTo>
                <a:lnTo>
                  <a:pt x="770" y="2069"/>
                </a:lnTo>
                <a:lnTo>
                  <a:pt x="774" y="2080"/>
                </a:lnTo>
                <a:lnTo>
                  <a:pt x="769" y="2080"/>
                </a:lnTo>
                <a:lnTo>
                  <a:pt x="765" y="2080"/>
                </a:lnTo>
                <a:lnTo>
                  <a:pt x="763" y="2090"/>
                </a:lnTo>
                <a:lnTo>
                  <a:pt x="762" y="2100"/>
                </a:lnTo>
                <a:lnTo>
                  <a:pt x="753" y="2105"/>
                </a:lnTo>
                <a:lnTo>
                  <a:pt x="743" y="2110"/>
                </a:lnTo>
                <a:lnTo>
                  <a:pt x="742" y="2120"/>
                </a:lnTo>
                <a:lnTo>
                  <a:pt x="742" y="2129"/>
                </a:lnTo>
                <a:lnTo>
                  <a:pt x="741" y="2138"/>
                </a:lnTo>
                <a:lnTo>
                  <a:pt x="741" y="2148"/>
                </a:lnTo>
                <a:lnTo>
                  <a:pt x="737" y="2148"/>
                </a:lnTo>
                <a:lnTo>
                  <a:pt x="733" y="2148"/>
                </a:lnTo>
                <a:lnTo>
                  <a:pt x="733" y="2144"/>
                </a:lnTo>
                <a:lnTo>
                  <a:pt x="733" y="2139"/>
                </a:lnTo>
                <a:lnTo>
                  <a:pt x="696" y="2141"/>
                </a:lnTo>
                <a:lnTo>
                  <a:pt x="669" y="2145"/>
                </a:lnTo>
                <a:lnTo>
                  <a:pt x="659" y="2147"/>
                </a:lnTo>
                <a:lnTo>
                  <a:pt x="651" y="2150"/>
                </a:lnTo>
                <a:lnTo>
                  <a:pt x="645" y="2154"/>
                </a:lnTo>
                <a:lnTo>
                  <a:pt x="641" y="2158"/>
                </a:lnTo>
                <a:lnTo>
                  <a:pt x="638" y="2164"/>
                </a:lnTo>
                <a:lnTo>
                  <a:pt x="636" y="2173"/>
                </a:lnTo>
                <a:lnTo>
                  <a:pt x="635" y="2181"/>
                </a:lnTo>
                <a:lnTo>
                  <a:pt x="635" y="2192"/>
                </a:lnTo>
                <a:lnTo>
                  <a:pt x="636" y="2221"/>
                </a:lnTo>
                <a:lnTo>
                  <a:pt x="638" y="2259"/>
                </a:lnTo>
                <a:lnTo>
                  <a:pt x="634" y="2259"/>
                </a:lnTo>
                <a:lnTo>
                  <a:pt x="630" y="2259"/>
                </a:lnTo>
                <a:lnTo>
                  <a:pt x="630" y="2263"/>
                </a:lnTo>
                <a:lnTo>
                  <a:pt x="630" y="2267"/>
                </a:lnTo>
                <a:lnTo>
                  <a:pt x="625" y="2267"/>
                </a:lnTo>
                <a:lnTo>
                  <a:pt x="622" y="2267"/>
                </a:lnTo>
                <a:lnTo>
                  <a:pt x="624" y="2275"/>
                </a:lnTo>
                <a:lnTo>
                  <a:pt x="625" y="2284"/>
                </a:lnTo>
                <a:lnTo>
                  <a:pt x="631" y="2288"/>
                </a:lnTo>
                <a:lnTo>
                  <a:pt x="638" y="2291"/>
                </a:lnTo>
                <a:lnTo>
                  <a:pt x="636" y="2298"/>
                </a:lnTo>
                <a:lnTo>
                  <a:pt x="634" y="2306"/>
                </a:lnTo>
                <a:lnTo>
                  <a:pt x="631" y="2315"/>
                </a:lnTo>
                <a:lnTo>
                  <a:pt x="631" y="2323"/>
                </a:lnTo>
                <a:lnTo>
                  <a:pt x="631" y="2332"/>
                </a:lnTo>
                <a:lnTo>
                  <a:pt x="633" y="2341"/>
                </a:lnTo>
                <a:lnTo>
                  <a:pt x="635" y="2348"/>
                </a:lnTo>
                <a:lnTo>
                  <a:pt x="638" y="2354"/>
                </a:lnTo>
                <a:lnTo>
                  <a:pt x="628" y="2358"/>
                </a:lnTo>
                <a:lnTo>
                  <a:pt x="621" y="2361"/>
                </a:lnTo>
                <a:lnTo>
                  <a:pt x="619" y="2374"/>
                </a:lnTo>
                <a:lnTo>
                  <a:pt x="617" y="2386"/>
                </a:lnTo>
                <a:lnTo>
                  <a:pt x="616" y="2399"/>
                </a:lnTo>
                <a:lnTo>
                  <a:pt x="615" y="2411"/>
                </a:lnTo>
                <a:lnTo>
                  <a:pt x="606" y="2413"/>
                </a:lnTo>
                <a:lnTo>
                  <a:pt x="596" y="2416"/>
                </a:lnTo>
                <a:lnTo>
                  <a:pt x="587" y="2419"/>
                </a:lnTo>
                <a:lnTo>
                  <a:pt x="578" y="2423"/>
                </a:lnTo>
                <a:lnTo>
                  <a:pt x="578" y="2427"/>
                </a:lnTo>
                <a:lnTo>
                  <a:pt x="578" y="2430"/>
                </a:lnTo>
                <a:lnTo>
                  <a:pt x="571" y="2427"/>
                </a:lnTo>
                <a:lnTo>
                  <a:pt x="566" y="2425"/>
                </a:lnTo>
                <a:lnTo>
                  <a:pt x="560" y="2423"/>
                </a:lnTo>
                <a:lnTo>
                  <a:pt x="554" y="2422"/>
                </a:lnTo>
                <a:lnTo>
                  <a:pt x="542" y="2420"/>
                </a:lnTo>
                <a:lnTo>
                  <a:pt x="531" y="2420"/>
                </a:lnTo>
                <a:lnTo>
                  <a:pt x="507" y="2424"/>
                </a:lnTo>
                <a:lnTo>
                  <a:pt x="480" y="2425"/>
                </a:lnTo>
                <a:lnTo>
                  <a:pt x="473" y="2432"/>
                </a:lnTo>
                <a:lnTo>
                  <a:pt x="466" y="2437"/>
                </a:lnTo>
                <a:lnTo>
                  <a:pt x="456" y="2442"/>
                </a:lnTo>
                <a:lnTo>
                  <a:pt x="440" y="2451"/>
                </a:lnTo>
                <a:lnTo>
                  <a:pt x="440" y="2454"/>
                </a:lnTo>
                <a:lnTo>
                  <a:pt x="440" y="2459"/>
                </a:lnTo>
                <a:lnTo>
                  <a:pt x="434" y="2459"/>
                </a:lnTo>
                <a:lnTo>
                  <a:pt x="430" y="2459"/>
                </a:lnTo>
                <a:close/>
              </a:path>
            </a:pathLst>
          </a:custGeom>
          <a:solidFill>
            <a:srgbClr val="62E13F"/>
          </a:solidFill>
          <a:ln w="12700" cap="flat" cmpd="sng" algn="ctr">
            <a:solidFill>
              <a:srgbClr val="808080">
                <a:lumMod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>
            <a:glow rad="38100">
              <a:schemeClr val="accent1">
                <a:lumMod val="100000"/>
              </a:schemeClr>
            </a:glow>
          </a:effectLst>
          <a:scene3d>
            <a:camera prst="orthographicFront"/>
            <a:lightRig rig="threePt" dir="t"/>
          </a:scene3d>
          <a:sp3d>
            <a:bevelT w="0" h="0"/>
          </a:sp3d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0" name="Freeform 303">
            <a:extLst>
              <a:ext uri="{FF2B5EF4-FFF2-40B4-BE49-F238E27FC236}">
                <a16:creationId xmlns:a16="http://schemas.microsoft.com/office/drawing/2014/main" id="{5F4A072A-3224-4C5E-A697-7603C8490EFE}"/>
              </a:ext>
            </a:extLst>
          </p:cNvPr>
          <p:cNvSpPr>
            <a:spLocks/>
          </p:cNvSpPr>
          <p:nvPr/>
        </p:nvSpPr>
        <p:spPr bwMode="auto">
          <a:xfrm>
            <a:off x="7493585" y="3217591"/>
            <a:ext cx="900760" cy="789364"/>
          </a:xfrm>
          <a:custGeom>
            <a:avLst/>
            <a:gdLst>
              <a:gd name="T0" fmla="*/ 2147483646 w 2201"/>
              <a:gd name="T1" fmla="*/ 2147483646 h 1938"/>
              <a:gd name="T2" fmla="*/ 2147483646 w 2201"/>
              <a:gd name="T3" fmla="*/ 2147483646 h 1938"/>
              <a:gd name="T4" fmla="*/ 2147483646 w 2201"/>
              <a:gd name="T5" fmla="*/ 2147483646 h 1938"/>
              <a:gd name="T6" fmla="*/ 2147483646 w 2201"/>
              <a:gd name="T7" fmla="*/ 2147483646 h 1938"/>
              <a:gd name="T8" fmla="*/ 2147483646 w 2201"/>
              <a:gd name="T9" fmla="*/ 2147483646 h 1938"/>
              <a:gd name="T10" fmla="*/ 2147483646 w 2201"/>
              <a:gd name="T11" fmla="*/ 2147483646 h 1938"/>
              <a:gd name="T12" fmla="*/ 2147483646 w 2201"/>
              <a:gd name="T13" fmla="*/ 2147483646 h 1938"/>
              <a:gd name="T14" fmla="*/ 2147483646 w 2201"/>
              <a:gd name="T15" fmla="*/ 2147483646 h 1938"/>
              <a:gd name="T16" fmla="*/ 2147483646 w 2201"/>
              <a:gd name="T17" fmla="*/ 2147483646 h 1938"/>
              <a:gd name="T18" fmla="*/ 2147483646 w 2201"/>
              <a:gd name="T19" fmla="*/ 2147483646 h 1938"/>
              <a:gd name="T20" fmla="*/ 2147483646 w 2201"/>
              <a:gd name="T21" fmla="*/ 2147483646 h 1938"/>
              <a:gd name="T22" fmla="*/ 2147483646 w 2201"/>
              <a:gd name="T23" fmla="*/ 2147483646 h 1938"/>
              <a:gd name="T24" fmla="*/ 2147483646 w 2201"/>
              <a:gd name="T25" fmla="*/ 2147483646 h 1938"/>
              <a:gd name="T26" fmla="*/ 2147483646 w 2201"/>
              <a:gd name="T27" fmla="*/ 2147483646 h 1938"/>
              <a:gd name="T28" fmla="*/ 2147483646 w 2201"/>
              <a:gd name="T29" fmla="*/ 2147483646 h 1938"/>
              <a:gd name="T30" fmla="*/ 2147483646 w 2201"/>
              <a:gd name="T31" fmla="*/ 2147483646 h 1938"/>
              <a:gd name="T32" fmla="*/ 2147483646 w 2201"/>
              <a:gd name="T33" fmla="*/ 2147483646 h 1938"/>
              <a:gd name="T34" fmla="*/ 2147483646 w 2201"/>
              <a:gd name="T35" fmla="*/ 2147483646 h 1938"/>
              <a:gd name="T36" fmla="*/ 2147483646 w 2201"/>
              <a:gd name="T37" fmla="*/ 2147483646 h 1938"/>
              <a:gd name="T38" fmla="*/ 2147483646 w 2201"/>
              <a:gd name="T39" fmla="*/ 2147483646 h 1938"/>
              <a:gd name="T40" fmla="*/ 2147483646 w 2201"/>
              <a:gd name="T41" fmla="*/ 2147483646 h 1938"/>
              <a:gd name="T42" fmla="*/ 2147483646 w 2201"/>
              <a:gd name="T43" fmla="*/ 2147483646 h 1938"/>
              <a:gd name="T44" fmla="*/ 2147483646 w 2201"/>
              <a:gd name="T45" fmla="*/ 2147483646 h 1938"/>
              <a:gd name="T46" fmla="*/ 2147483646 w 2201"/>
              <a:gd name="T47" fmla="*/ 2147483646 h 1938"/>
              <a:gd name="T48" fmla="*/ 2147483646 w 2201"/>
              <a:gd name="T49" fmla="*/ 2147483646 h 1938"/>
              <a:gd name="T50" fmla="*/ 2147483646 w 2201"/>
              <a:gd name="T51" fmla="*/ 2147483646 h 1938"/>
              <a:gd name="T52" fmla="*/ 2147483646 w 2201"/>
              <a:gd name="T53" fmla="*/ 2147483646 h 1938"/>
              <a:gd name="T54" fmla="*/ 2147483646 w 2201"/>
              <a:gd name="T55" fmla="*/ 2147483646 h 1938"/>
              <a:gd name="T56" fmla="*/ 2147483646 w 2201"/>
              <a:gd name="T57" fmla="*/ 2147483646 h 1938"/>
              <a:gd name="T58" fmla="*/ 2147483646 w 2201"/>
              <a:gd name="T59" fmla="*/ 2147483646 h 1938"/>
              <a:gd name="T60" fmla="*/ 2147483646 w 2201"/>
              <a:gd name="T61" fmla="*/ 2147483646 h 1938"/>
              <a:gd name="T62" fmla="*/ 2147483646 w 2201"/>
              <a:gd name="T63" fmla="*/ 2147483646 h 1938"/>
              <a:gd name="T64" fmla="*/ 2147483646 w 2201"/>
              <a:gd name="T65" fmla="*/ 2147483646 h 1938"/>
              <a:gd name="T66" fmla="*/ 2147483646 w 2201"/>
              <a:gd name="T67" fmla="*/ 2147483646 h 1938"/>
              <a:gd name="T68" fmla="*/ 2147483646 w 2201"/>
              <a:gd name="T69" fmla="*/ 2147483646 h 1938"/>
              <a:gd name="T70" fmla="*/ 2147483646 w 2201"/>
              <a:gd name="T71" fmla="*/ 2147483646 h 1938"/>
              <a:gd name="T72" fmla="*/ 2147483646 w 2201"/>
              <a:gd name="T73" fmla="*/ 2147483646 h 1938"/>
              <a:gd name="T74" fmla="*/ 2147483646 w 2201"/>
              <a:gd name="T75" fmla="*/ 2147483646 h 1938"/>
              <a:gd name="T76" fmla="*/ 2147483646 w 2201"/>
              <a:gd name="T77" fmla="*/ 2147483646 h 1938"/>
              <a:gd name="T78" fmla="*/ 2147483646 w 2201"/>
              <a:gd name="T79" fmla="*/ 2147483646 h 1938"/>
              <a:gd name="T80" fmla="*/ 2147483646 w 2201"/>
              <a:gd name="T81" fmla="*/ 2147483646 h 1938"/>
              <a:gd name="T82" fmla="*/ 2147483646 w 2201"/>
              <a:gd name="T83" fmla="*/ 2147483646 h 1938"/>
              <a:gd name="T84" fmla="*/ 2147483646 w 2201"/>
              <a:gd name="T85" fmla="*/ 2147483646 h 1938"/>
              <a:gd name="T86" fmla="*/ 2147483646 w 2201"/>
              <a:gd name="T87" fmla="*/ 2147483646 h 1938"/>
              <a:gd name="T88" fmla="*/ 2147483646 w 2201"/>
              <a:gd name="T89" fmla="*/ 2147483646 h 1938"/>
              <a:gd name="T90" fmla="*/ 2147483646 w 2201"/>
              <a:gd name="T91" fmla="*/ 2147483646 h 1938"/>
              <a:gd name="T92" fmla="*/ 2147483646 w 2201"/>
              <a:gd name="T93" fmla="*/ 2147483646 h 1938"/>
              <a:gd name="T94" fmla="*/ 2147483646 w 2201"/>
              <a:gd name="T95" fmla="*/ 2147483646 h 1938"/>
              <a:gd name="T96" fmla="*/ 2147483646 w 2201"/>
              <a:gd name="T97" fmla="*/ 2147483646 h 1938"/>
              <a:gd name="T98" fmla="*/ 2147483646 w 2201"/>
              <a:gd name="T99" fmla="*/ 2147483646 h 1938"/>
              <a:gd name="T100" fmla="*/ 2147483646 w 2201"/>
              <a:gd name="T101" fmla="*/ 2147483646 h 1938"/>
              <a:gd name="T102" fmla="*/ 2147483646 w 2201"/>
              <a:gd name="T103" fmla="*/ 2147483646 h 1938"/>
              <a:gd name="T104" fmla="*/ 2147483646 w 2201"/>
              <a:gd name="T105" fmla="*/ 2147483646 h 1938"/>
              <a:gd name="T106" fmla="*/ 2147483646 w 2201"/>
              <a:gd name="T107" fmla="*/ 2147483646 h 1938"/>
              <a:gd name="T108" fmla="*/ 2147483646 w 2201"/>
              <a:gd name="T109" fmla="*/ 2147483646 h 1938"/>
              <a:gd name="T110" fmla="*/ 2147483646 w 2201"/>
              <a:gd name="T111" fmla="*/ 2147483646 h 1938"/>
              <a:gd name="T112" fmla="*/ 2147483646 w 2201"/>
              <a:gd name="T113" fmla="*/ 2147483646 h 1938"/>
              <a:gd name="T114" fmla="*/ 2147483646 w 2201"/>
              <a:gd name="T115" fmla="*/ 2147483646 h 1938"/>
              <a:gd name="T116" fmla="*/ 2147483646 w 2201"/>
              <a:gd name="T117" fmla="*/ 2147483646 h 1938"/>
              <a:gd name="T118" fmla="*/ 2147483646 w 2201"/>
              <a:gd name="T119" fmla="*/ 2147483646 h 1938"/>
              <a:gd name="T120" fmla="*/ 2147483646 w 2201"/>
              <a:gd name="T121" fmla="*/ 2147483646 h 1938"/>
              <a:gd name="T122" fmla="*/ 2147483646 w 2201"/>
              <a:gd name="T123" fmla="*/ 2147483646 h 1938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2201"/>
              <a:gd name="T187" fmla="*/ 0 h 1938"/>
              <a:gd name="T188" fmla="*/ 2201 w 2201"/>
              <a:gd name="T189" fmla="*/ 1938 h 1938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2201" h="1938">
                <a:moveTo>
                  <a:pt x="43" y="1481"/>
                </a:moveTo>
                <a:lnTo>
                  <a:pt x="41" y="1461"/>
                </a:lnTo>
                <a:lnTo>
                  <a:pt x="40" y="1441"/>
                </a:lnTo>
                <a:lnTo>
                  <a:pt x="39" y="1422"/>
                </a:lnTo>
                <a:lnTo>
                  <a:pt x="38" y="1403"/>
                </a:lnTo>
                <a:lnTo>
                  <a:pt x="35" y="1403"/>
                </a:lnTo>
                <a:lnTo>
                  <a:pt x="31" y="1403"/>
                </a:lnTo>
                <a:lnTo>
                  <a:pt x="30" y="1391"/>
                </a:lnTo>
                <a:lnTo>
                  <a:pt x="29" y="1381"/>
                </a:lnTo>
                <a:lnTo>
                  <a:pt x="27" y="1373"/>
                </a:lnTo>
                <a:lnTo>
                  <a:pt x="24" y="1365"/>
                </a:lnTo>
                <a:lnTo>
                  <a:pt x="19" y="1358"/>
                </a:lnTo>
                <a:lnTo>
                  <a:pt x="14" y="1351"/>
                </a:lnTo>
                <a:lnTo>
                  <a:pt x="8" y="1344"/>
                </a:lnTo>
                <a:lnTo>
                  <a:pt x="0" y="1335"/>
                </a:lnTo>
                <a:lnTo>
                  <a:pt x="1" y="1312"/>
                </a:lnTo>
                <a:lnTo>
                  <a:pt x="4" y="1282"/>
                </a:lnTo>
                <a:lnTo>
                  <a:pt x="6" y="1247"/>
                </a:lnTo>
                <a:lnTo>
                  <a:pt x="7" y="1209"/>
                </a:lnTo>
                <a:lnTo>
                  <a:pt x="5" y="1195"/>
                </a:lnTo>
                <a:lnTo>
                  <a:pt x="3" y="1181"/>
                </a:lnTo>
                <a:lnTo>
                  <a:pt x="2" y="1164"/>
                </a:lnTo>
                <a:lnTo>
                  <a:pt x="2" y="1147"/>
                </a:lnTo>
                <a:lnTo>
                  <a:pt x="2" y="1138"/>
                </a:lnTo>
                <a:lnTo>
                  <a:pt x="3" y="1130"/>
                </a:lnTo>
                <a:lnTo>
                  <a:pt x="4" y="1123"/>
                </a:lnTo>
                <a:lnTo>
                  <a:pt x="6" y="1115"/>
                </a:lnTo>
                <a:lnTo>
                  <a:pt x="9" y="1108"/>
                </a:lnTo>
                <a:lnTo>
                  <a:pt x="13" y="1102"/>
                </a:lnTo>
                <a:lnTo>
                  <a:pt x="17" y="1097"/>
                </a:lnTo>
                <a:lnTo>
                  <a:pt x="23" y="1093"/>
                </a:lnTo>
                <a:lnTo>
                  <a:pt x="30" y="1088"/>
                </a:lnTo>
                <a:lnTo>
                  <a:pt x="39" y="1085"/>
                </a:lnTo>
                <a:lnTo>
                  <a:pt x="50" y="1082"/>
                </a:lnTo>
                <a:lnTo>
                  <a:pt x="61" y="1080"/>
                </a:lnTo>
                <a:lnTo>
                  <a:pt x="87" y="1078"/>
                </a:lnTo>
                <a:lnTo>
                  <a:pt x="115" y="1077"/>
                </a:lnTo>
                <a:lnTo>
                  <a:pt x="143" y="1078"/>
                </a:lnTo>
                <a:lnTo>
                  <a:pt x="170" y="1079"/>
                </a:lnTo>
                <a:lnTo>
                  <a:pt x="194" y="1080"/>
                </a:lnTo>
                <a:lnTo>
                  <a:pt x="213" y="1080"/>
                </a:lnTo>
                <a:lnTo>
                  <a:pt x="213" y="1076"/>
                </a:lnTo>
                <a:lnTo>
                  <a:pt x="213" y="1072"/>
                </a:lnTo>
                <a:lnTo>
                  <a:pt x="220" y="1053"/>
                </a:lnTo>
                <a:lnTo>
                  <a:pt x="225" y="1035"/>
                </a:lnTo>
                <a:lnTo>
                  <a:pt x="230" y="1016"/>
                </a:lnTo>
                <a:lnTo>
                  <a:pt x="236" y="997"/>
                </a:lnTo>
                <a:lnTo>
                  <a:pt x="246" y="990"/>
                </a:lnTo>
                <a:lnTo>
                  <a:pt x="254" y="983"/>
                </a:lnTo>
                <a:lnTo>
                  <a:pt x="260" y="973"/>
                </a:lnTo>
                <a:lnTo>
                  <a:pt x="265" y="964"/>
                </a:lnTo>
                <a:lnTo>
                  <a:pt x="268" y="954"/>
                </a:lnTo>
                <a:lnTo>
                  <a:pt x="271" y="943"/>
                </a:lnTo>
                <a:lnTo>
                  <a:pt x="273" y="932"/>
                </a:lnTo>
                <a:lnTo>
                  <a:pt x="276" y="919"/>
                </a:lnTo>
                <a:lnTo>
                  <a:pt x="277" y="896"/>
                </a:lnTo>
                <a:lnTo>
                  <a:pt x="276" y="872"/>
                </a:lnTo>
                <a:lnTo>
                  <a:pt x="275" y="848"/>
                </a:lnTo>
                <a:lnTo>
                  <a:pt x="275" y="825"/>
                </a:lnTo>
                <a:lnTo>
                  <a:pt x="284" y="812"/>
                </a:lnTo>
                <a:lnTo>
                  <a:pt x="294" y="798"/>
                </a:lnTo>
                <a:lnTo>
                  <a:pt x="308" y="799"/>
                </a:lnTo>
                <a:lnTo>
                  <a:pt x="316" y="799"/>
                </a:lnTo>
                <a:lnTo>
                  <a:pt x="323" y="800"/>
                </a:lnTo>
                <a:lnTo>
                  <a:pt x="331" y="803"/>
                </a:lnTo>
                <a:lnTo>
                  <a:pt x="326" y="818"/>
                </a:lnTo>
                <a:lnTo>
                  <a:pt x="320" y="831"/>
                </a:lnTo>
                <a:lnTo>
                  <a:pt x="314" y="845"/>
                </a:lnTo>
                <a:lnTo>
                  <a:pt x="311" y="859"/>
                </a:lnTo>
                <a:lnTo>
                  <a:pt x="319" y="862"/>
                </a:lnTo>
                <a:lnTo>
                  <a:pt x="327" y="865"/>
                </a:lnTo>
                <a:lnTo>
                  <a:pt x="336" y="869"/>
                </a:lnTo>
                <a:lnTo>
                  <a:pt x="343" y="872"/>
                </a:lnTo>
                <a:lnTo>
                  <a:pt x="350" y="877"/>
                </a:lnTo>
                <a:lnTo>
                  <a:pt x="355" y="883"/>
                </a:lnTo>
                <a:lnTo>
                  <a:pt x="360" y="890"/>
                </a:lnTo>
                <a:lnTo>
                  <a:pt x="363" y="899"/>
                </a:lnTo>
                <a:lnTo>
                  <a:pt x="376" y="899"/>
                </a:lnTo>
                <a:lnTo>
                  <a:pt x="391" y="899"/>
                </a:lnTo>
                <a:lnTo>
                  <a:pt x="389" y="886"/>
                </a:lnTo>
                <a:lnTo>
                  <a:pt x="387" y="874"/>
                </a:lnTo>
                <a:lnTo>
                  <a:pt x="385" y="861"/>
                </a:lnTo>
                <a:lnTo>
                  <a:pt x="383" y="849"/>
                </a:lnTo>
                <a:lnTo>
                  <a:pt x="395" y="847"/>
                </a:lnTo>
                <a:lnTo>
                  <a:pt x="403" y="843"/>
                </a:lnTo>
                <a:lnTo>
                  <a:pt x="411" y="837"/>
                </a:lnTo>
                <a:lnTo>
                  <a:pt x="421" y="829"/>
                </a:lnTo>
                <a:lnTo>
                  <a:pt x="422" y="814"/>
                </a:lnTo>
                <a:lnTo>
                  <a:pt x="424" y="800"/>
                </a:lnTo>
                <a:lnTo>
                  <a:pt x="428" y="788"/>
                </a:lnTo>
                <a:lnTo>
                  <a:pt x="432" y="775"/>
                </a:lnTo>
                <a:lnTo>
                  <a:pt x="437" y="764"/>
                </a:lnTo>
                <a:lnTo>
                  <a:pt x="445" y="752"/>
                </a:lnTo>
                <a:lnTo>
                  <a:pt x="453" y="741"/>
                </a:lnTo>
                <a:lnTo>
                  <a:pt x="463" y="730"/>
                </a:lnTo>
                <a:lnTo>
                  <a:pt x="466" y="734"/>
                </a:lnTo>
                <a:lnTo>
                  <a:pt x="471" y="737"/>
                </a:lnTo>
                <a:lnTo>
                  <a:pt x="476" y="739"/>
                </a:lnTo>
                <a:lnTo>
                  <a:pt x="481" y="741"/>
                </a:lnTo>
                <a:lnTo>
                  <a:pt x="486" y="742"/>
                </a:lnTo>
                <a:lnTo>
                  <a:pt x="492" y="742"/>
                </a:lnTo>
                <a:lnTo>
                  <a:pt x="499" y="742"/>
                </a:lnTo>
                <a:lnTo>
                  <a:pt x="505" y="741"/>
                </a:lnTo>
                <a:lnTo>
                  <a:pt x="516" y="739"/>
                </a:lnTo>
                <a:lnTo>
                  <a:pt x="529" y="735"/>
                </a:lnTo>
                <a:lnTo>
                  <a:pt x="539" y="729"/>
                </a:lnTo>
                <a:lnTo>
                  <a:pt x="547" y="723"/>
                </a:lnTo>
                <a:lnTo>
                  <a:pt x="547" y="707"/>
                </a:lnTo>
                <a:lnTo>
                  <a:pt x="547" y="691"/>
                </a:lnTo>
                <a:lnTo>
                  <a:pt x="547" y="675"/>
                </a:lnTo>
                <a:lnTo>
                  <a:pt x="548" y="659"/>
                </a:lnTo>
                <a:lnTo>
                  <a:pt x="544" y="653"/>
                </a:lnTo>
                <a:lnTo>
                  <a:pt x="541" y="646"/>
                </a:lnTo>
                <a:lnTo>
                  <a:pt x="539" y="638"/>
                </a:lnTo>
                <a:lnTo>
                  <a:pt x="539" y="631"/>
                </a:lnTo>
                <a:lnTo>
                  <a:pt x="539" y="613"/>
                </a:lnTo>
                <a:lnTo>
                  <a:pt x="540" y="598"/>
                </a:lnTo>
                <a:lnTo>
                  <a:pt x="534" y="592"/>
                </a:lnTo>
                <a:lnTo>
                  <a:pt x="531" y="586"/>
                </a:lnTo>
                <a:lnTo>
                  <a:pt x="529" y="581"/>
                </a:lnTo>
                <a:lnTo>
                  <a:pt x="527" y="573"/>
                </a:lnTo>
                <a:lnTo>
                  <a:pt x="522" y="573"/>
                </a:lnTo>
                <a:lnTo>
                  <a:pt x="518" y="573"/>
                </a:lnTo>
                <a:lnTo>
                  <a:pt x="523" y="567"/>
                </a:lnTo>
                <a:lnTo>
                  <a:pt x="528" y="561"/>
                </a:lnTo>
                <a:lnTo>
                  <a:pt x="532" y="556"/>
                </a:lnTo>
                <a:lnTo>
                  <a:pt x="536" y="553"/>
                </a:lnTo>
                <a:lnTo>
                  <a:pt x="546" y="548"/>
                </a:lnTo>
                <a:lnTo>
                  <a:pt x="560" y="544"/>
                </a:lnTo>
                <a:lnTo>
                  <a:pt x="561" y="541"/>
                </a:lnTo>
                <a:lnTo>
                  <a:pt x="563" y="538"/>
                </a:lnTo>
                <a:lnTo>
                  <a:pt x="580" y="534"/>
                </a:lnTo>
                <a:lnTo>
                  <a:pt x="598" y="529"/>
                </a:lnTo>
                <a:lnTo>
                  <a:pt x="617" y="526"/>
                </a:lnTo>
                <a:lnTo>
                  <a:pt x="635" y="522"/>
                </a:lnTo>
                <a:lnTo>
                  <a:pt x="635" y="533"/>
                </a:lnTo>
                <a:lnTo>
                  <a:pt x="635" y="543"/>
                </a:lnTo>
                <a:lnTo>
                  <a:pt x="648" y="544"/>
                </a:lnTo>
                <a:lnTo>
                  <a:pt x="660" y="545"/>
                </a:lnTo>
                <a:lnTo>
                  <a:pt x="671" y="544"/>
                </a:lnTo>
                <a:lnTo>
                  <a:pt x="680" y="542"/>
                </a:lnTo>
                <a:lnTo>
                  <a:pt x="689" y="538"/>
                </a:lnTo>
                <a:lnTo>
                  <a:pt x="698" y="531"/>
                </a:lnTo>
                <a:lnTo>
                  <a:pt x="705" y="524"/>
                </a:lnTo>
                <a:lnTo>
                  <a:pt x="712" y="514"/>
                </a:lnTo>
                <a:lnTo>
                  <a:pt x="715" y="517"/>
                </a:lnTo>
                <a:lnTo>
                  <a:pt x="719" y="519"/>
                </a:lnTo>
                <a:lnTo>
                  <a:pt x="727" y="520"/>
                </a:lnTo>
                <a:lnTo>
                  <a:pt x="739" y="522"/>
                </a:lnTo>
                <a:lnTo>
                  <a:pt x="741" y="530"/>
                </a:lnTo>
                <a:lnTo>
                  <a:pt x="743" y="539"/>
                </a:lnTo>
                <a:lnTo>
                  <a:pt x="744" y="547"/>
                </a:lnTo>
                <a:lnTo>
                  <a:pt x="746" y="554"/>
                </a:lnTo>
                <a:lnTo>
                  <a:pt x="758" y="554"/>
                </a:lnTo>
                <a:lnTo>
                  <a:pt x="769" y="554"/>
                </a:lnTo>
                <a:lnTo>
                  <a:pt x="769" y="548"/>
                </a:lnTo>
                <a:lnTo>
                  <a:pt x="769" y="543"/>
                </a:lnTo>
                <a:lnTo>
                  <a:pt x="766" y="541"/>
                </a:lnTo>
                <a:lnTo>
                  <a:pt x="764" y="540"/>
                </a:lnTo>
                <a:lnTo>
                  <a:pt x="763" y="537"/>
                </a:lnTo>
                <a:lnTo>
                  <a:pt x="762" y="535"/>
                </a:lnTo>
                <a:lnTo>
                  <a:pt x="762" y="528"/>
                </a:lnTo>
                <a:lnTo>
                  <a:pt x="762" y="522"/>
                </a:lnTo>
                <a:lnTo>
                  <a:pt x="766" y="521"/>
                </a:lnTo>
                <a:lnTo>
                  <a:pt x="771" y="521"/>
                </a:lnTo>
                <a:lnTo>
                  <a:pt x="771" y="525"/>
                </a:lnTo>
                <a:lnTo>
                  <a:pt x="771" y="528"/>
                </a:lnTo>
                <a:lnTo>
                  <a:pt x="780" y="527"/>
                </a:lnTo>
                <a:lnTo>
                  <a:pt x="788" y="527"/>
                </a:lnTo>
                <a:lnTo>
                  <a:pt x="796" y="526"/>
                </a:lnTo>
                <a:lnTo>
                  <a:pt x="805" y="526"/>
                </a:lnTo>
                <a:lnTo>
                  <a:pt x="805" y="519"/>
                </a:lnTo>
                <a:lnTo>
                  <a:pt x="808" y="513"/>
                </a:lnTo>
                <a:lnTo>
                  <a:pt x="811" y="513"/>
                </a:lnTo>
                <a:lnTo>
                  <a:pt x="816" y="513"/>
                </a:lnTo>
                <a:lnTo>
                  <a:pt x="816" y="517"/>
                </a:lnTo>
                <a:lnTo>
                  <a:pt x="816" y="521"/>
                </a:lnTo>
                <a:lnTo>
                  <a:pt x="836" y="520"/>
                </a:lnTo>
                <a:lnTo>
                  <a:pt x="865" y="518"/>
                </a:lnTo>
                <a:lnTo>
                  <a:pt x="879" y="516"/>
                </a:lnTo>
                <a:lnTo>
                  <a:pt x="893" y="513"/>
                </a:lnTo>
                <a:lnTo>
                  <a:pt x="898" y="511"/>
                </a:lnTo>
                <a:lnTo>
                  <a:pt x="903" y="509"/>
                </a:lnTo>
                <a:lnTo>
                  <a:pt x="908" y="507"/>
                </a:lnTo>
                <a:lnTo>
                  <a:pt x="911" y="503"/>
                </a:lnTo>
                <a:lnTo>
                  <a:pt x="912" y="503"/>
                </a:lnTo>
                <a:lnTo>
                  <a:pt x="913" y="503"/>
                </a:lnTo>
                <a:lnTo>
                  <a:pt x="914" y="502"/>
                </a:lnTo>
                <a:lnTo>
                  <a:pt x="914" y="500"/>
                </a:lnTo>
                <a:lnTo>
                  <a:pt x="914" y="493"/>
                </a:lnTo>
                <a:lnTo>
                  <a:pt x="914" y="480"/>
                </a:lnTo>
                <a:lnTo>
                  <a:pt x="937" y="480"/>
                </a:lnTo>
                <a:lnTo>
                  <a:pt x="960" y="480"/>
                </a:lnTo>
                <a:lnTo>
                  <a:pt x="984" y="480"/>
                </a:lnTo>
                <a:lnTo>
                  <a:pt x="1007" y="480"/>
                </a:lnTo>
                <a:lnTo>
                  <a:pt x="1007" y="477"/>
                </a:lnTo>
                <a:lnTo>
                  <a:pt x="1007" y="474"/>
                </a:lnTo>
                <a:lnTo>
                  <a:pt x="1007" y="457"/>
                </a:lnTo>
                <a:lnTo>
                  <a:pt x="1007" y="439"/>
                </a:lnTo>
                <a:lnTo>
                  <a:pt x="1007" y="422"/>
                </a:lnTo>
                <a:lnTo>
                  <a:pt x="1007" y="404"/>
                </a:lnTo>
                <a:lnTo>
                  <a:pt x="1022" y="399"/>
                </a:lnTo>
                <a:lnTo>
                  <a:pt x="1035" y="394"/>
                </a:lnTo>
                <a:lnTo>
                  <a:pt x="1046" y="388"/>
                </a:lnTo>
                <a:lnTo>
                  <a:pt x="1061" y="385"/>
                </a:lnTo>
                <a:lnTo>
                  <a:pt x="1063" y="369"/>
                </a:lnTo>
                <a:lnTo>
                  <a:pt x="1064" y="353"/>
                </a:lnTo>
                <a:lnTo>
                  <a:pt x="1066" y="338"/>
                </a:lnTo>
                <a:lnTo>
                  <a:pt x="1068" y="322"/>
                </a:lnTo>
                <a:lnTo>
                  <a:pt x="1073" y="320"/>
                </a:lnTo>
                <a:lnTo>
                  <a:pt x="1078" y="318"/>
                </a:lnTo>
                <a:lnTo>
                  <a:pt x="1083" y="315"/>
                </a:lnTo>
                <a:lnTo>
                  <a:pt x="1087" y="312"/>
                </a:lnTo>
                <a:lnTo>
                  <a:pt x="1095" y="304"/>
                </a:lnTo>
                <a:lnTo>
                  <a:pt x="1102" y="296"/>
                </a:lnTo>
                <a:lnTo>
                  <a:pt x="1115" y="278"/>
                </a:lnTo>
                <a:lnTo>
                  <a:pt x="1131" y="260"/>
                </a:lnTo>
                <a:lnTo>
                  <a:pt x="1132" y="247"/>
                </a:lnTo>
                <a:lnTo>
                  <a:pt x="1131" y="237"/>
                </a:lnTo>
                <a:lnTo>
                  <a:pt x="1130" y="224"/>
                </a:lnTo>
                <a:lnTo>
                  <a:pt x="1128" y="203"/>
                </a:lnTo>
                <a:lnTo>
                  <a:pt x="1138" y="199"/>
                </a:lnTo>
                <a:lnTo>
                  <a:pt x="1150" y="196"/>
                </a:lnTo>
                <a:lnTo>
                  <a:pt x="1174" y="194"/>
                </a:lnTo>
                <a:lnTo>
                  <a:pt x="1197" y="193"/>
                </a:lnTo>
                <a:lnTo>
                  <a:pt x="1221" y="191"/>
                </a:lnTo>
                <a:lnTo>
                  <a:pt x="1246" y="190"/>
                </a:lnTo>
                <a:lnTo>
                  <a:pt x="1245" y="186"/>
                </a:lnTo>
                <a:lnTo>
                  <a:pt x="1245" y="182"/>
                </a:lnTo>
                <a:lnTo>
                  <a:pt x="1244" y="179"/>
                </a:lnTo>
                <a:lnTo>
                  <a:pt x="1242" y="176"/>
                </a:lnTo>
                <a:lnTo>
                  <a:pt x="1238" y="171"/>
                </a:lnTo>
                <a:lnTo>
                  <a:pt x="1233" y="165"/>
                </a:lnTo>
                <a:lnTo>
                  <a:pt x="1240" y="163"/>
                </a:lnTo>
                <a:lnTo>
                  <a:pt x="1247" y="161"/>
                </a:lnTo>
                <a:lnTo>
                  <a:pt x="1253" y="158"/>
                </a:lnTo>
                <a:lnTo>
                  <a:pt x="1260" y="154"/>
                </a:lnTo>
                <a:lnTo>
                  <a:pt x="1271" y="145"/>
                </a:lnTo>
                <a:lnTo>
                  <a:pt x="1282" y="134"/>
                </a:lnTo>
                <a:lnTo>
                  <a:pt x="1280" y="121"/>
                </a:lnTo>
                <a:lnTo>
                  <a:pt x="1276" y="109"/>
                </a:lnTo>
                <a:lnTo>
                  <a:pt x="1272" y="98"/>
                </a:lnTo>
                <a:lnTo>
                  <a:pt x="1268" y="88"/>
                </a:lnTo>
                <a:lnTo>
                  <a:pt x="1265" y="77"/>
                </a:lnTo>
                <a:lnTo>
                  <a:pt x="1265" y="68"/>
                </a:lnTo>
                <a:lnTo>
                  <a:pt x="1265" y="62"/>
                </a:lnTo>
                <a:lnTo>
                  <a:pt x="1267" y="56"/>
                </a:lnTo>
                <a:lnTo>
                  <a:pt x="1269" y="51"/>
                </a:lnTo>
                <a:lnTo>
                  <a:pt x="1272" y="45"/>
                </a:lnTo>
                <a:lnTo>
                  <a:pt x="1274" y="34"/>
                </a:lnTo>
                <a:lnTo>
                  <a:pt x="1275" y="23"/>
                </a:lnTo>
                <a:lnTo>
                  <a:pt x="1279" y="23"/>
                </a:lnTo>
                <a:lnTo>
                  <a:pt x="1282" y="23"/>
                </a:lnTo>
                <a:lnTo>
                  <a:pt x="1282" y="12"/>
                </a:lnTo>
                <a:lnTo>
                  <a:pt x="1283" y="0"/>
                </a:lnTo>
                <a:lnTo>
                  <a:pt x="1303" y="1"/>
                </a:lnTo>
                <a:lnTo>
                  <a:pt x="1316" y="4"/>
                </a:lnTo>
                <a:lnTo>
                  <a:pt x="1324" y="6"/>
                </a:lnTo>
                <a:lnTo>
                  <a:pt x="1334" y="10"/>
                </a:lnTo>
                <a:lnTo>
                  <a:pt x="1328" y="21"/>
                </a:lnTo>
                <a:lnTo>
                  <a:pt x="1324" y="29"/>
                </a:lnTo>
                <a:lnTo>
                  <a:pt x="1322" y="38"/>
                </a:lnTo>
                <a:lnTo>
                  <a:pt x="1319" y="50"/>
                </a:lnTo>
                <a:lnTo>
                  <a:pt x="1330" y="50"/>
                </a:lnTo>
                <a:lnTo>
                  <a:pt x="1343" y="50"/>
                </a:lnTo>
                <a:lnTo>
                  <a:pt x="1345" y="42"/>
                </a:lnTo>
                <a:lnTo>
                  <a:pt x="1347" y="33"/>
                </a:lnTo>
                <a:lnTo>
                  <a:pt x="1354" y="34"/>
                </a:lnTo>
                <a:lnTo>
                  <a:pt x="1358" y="35"/>
                </a:lnTo>
                <a:lnTo>
                  <a:pt x="1363" y="38"/>
                </a:lnTo>
                <a:lnTo>
                  <a:pt x="1370" y="44"/>
                </a:lnTo>
                <a:lnTo>
                  <a:pt x="1358" y="54"/>
                </a:lnTo>
                <a:lnTo>
                  <a:pt x="1351" y="64"/>
                </a:lnTo>
                <a:lnTo>
                  <a:pt x="1348" y="69"/>
                </a:lnTo>
                <a:lnTo>
                  <a:pt x="1346" y="75"/>
                </a:lnTo>
                <a:lnTo>
                  <a:pt x="1344" y="82"/>
                </a:lnTo>
                <a:lnTo>
                  <a:pt x="1343" y="92"/>
                </a:lnTo>
                <a:lnTo>
                  <a:pt x="1354" y="89"/>
                </a:lnTo>
                <a:lnTo>
                  <a:pt x="1363" y="84"/>
                </a:lnTo>
                <a:lnTo>
                  <a:pt x="1374" y="80"/>
                </a:lnTo>
                <a:lnTo>
                  <a:pt x="1384" y="77"/>
                </a:lnTo>
                <a:lnTo>
                  <a:pt x="1388" y="83"/>
                </a:lnTo>
                <a:lnTo>
                  <a:pt x="1392" y="88"/>
                </a:lnTo>
                <a:lnTo>
                  <a:pt x="1395" y="92"/>
                </a:lnTo>
                <a:lnTo>
                  <a:pt x="1399" y="94"/>
                </a:lnTo>
                <a:lnTo>
                  <a:pt x="1408" y="97"/>
                </a:lnTo>
                <a:lnTo>
                  <a:pt x="1422" y="98"/>
                </a:lnTo>
                <a:lnTo>
                  <a:pt x="1423" y="110"/>
                </a:lnTo>
                <a:lnTo>
                  <a:pt x="1426" y="120"/>
                </a:lnTo>
                <a:lnTo>
                  <a:pt x="1428" y="126"/>
                </a:lnTo>
                <a:lnTo>
                  <a:pt x="1430" y="131"/>
                </a:lnTo>
                <a:lnTo>
                  <a:pt x="1434" y="134"/>
                </a:lnTo>
                <a:lnTo>
                  <a:pt x="1440" y="137"/>
                </a:lnTo>
                <a:lnTo>
                  <a:pt x="1448" y="140"/>
                </a:lnTo>
                <a:lnTo>
                  <a:pt x="1459" y="144"/>
                </a:lnTo>
                <a:lnTo>
                  <a:pt x="1456" y="149"/>
                </a:lnTo>
                <a:lnTo>
                  <a:pt x="1455" y="154"/>
                </a:lnTo>
                <a:lnTo>
                  <a:pt x="1456" y="158"/>
                </a:lnTo>
                <a:lnTo>
                  <a:pt x="1457" y="162"/>
                </a:lnTo>
                <a:lnTo>
                  <a:pt x="1460" y="166"/>
                </a:lnTo>
                <a:lnTo>
                  <a:pt x="1463" y="169"/>
                </a:lnTo>
                <a:lnTo>
                  <a:pt x="1467" y="174"/>
                </a:lnTo>
                <a:lnTo>
                  <a:pt x="1471" y="177"/>
                </a:lnTo>
                <a:lnTo>
                  <a:pt x="1492" y="187"/>
                </a:lnTo>
                <a:lnTo>
                  <a:pt x="1510" y="194"/>
                </a:lnTo>
                <a:lnTo>
                  <a:pt x="1511" y="216"/>
                </a:lnTo>
                <a:lnTo>
                  <a:pt x="1511" y="238"/>
                </a:lnTo>
                <a:lnTo>
                  <a:pt x="1511" y="249"/>
                </a:lnTo>
                <a:lnTo>
                  <a:pt x="1510" y="260"/>
                </a:lnTo>
                <a:lnTo>
                  <a:pt x="1507" y="271"/>
                </a:lnTo>
                <a:lnTo>
                  <a:pt x="1505" y="282"/>
                </a:lnTo>
                <a:lnTo>
                  <a:pt x="1504" y="290"/>
                </a:lnTo>
                <a:lnTo>
                  <a:pt x="1502" y="298"/>
                </a:lnTo>
                <a:lnTo>
                  <a:pt x="1500" y="305"/>
                </a:lnTo>
                <a:lnTo>
                  <a:pt x="1498" y="313"/>
                </a:lnTo>
                <a:lnTo>
                  <a:pt x="1496" y="319"/>
                </a:lnTo>
                <a:lnTo>
                  <a:pt x="1495" y="327"/>
                </a:lnTo>
                <a:lnTo>
                  <a:pt x="1495" y="335"/>
                </a:lnTo>
                <a:lnTo>
                  <a:pt x="1496" y="346"/>
                </a:lnTo>
                <a:lnTo>
                  <a:pt x="1502" y="348"/>
                </a:lnTo>
                <a:lnTo>
                  <a:pt x="1510" y="349"/>
                </a:lnTo>
                <a:lnTo>
                  <a:pt x="1503" y="363"/>
                </a:lnTo>
                <a:lnTo>
                  <a:pt x="1498" y="377"/>
                </a:lnTo>
                <a:lnTo>
                  <a:pt x="1494" y="388"/>
                </a:lnTo>
                <a:lnTo>
                  <a:pt x="1492" y="399"/>
                </a:lnTo>
                <a:lnTo>
                  <a:pt x="1491" y="409"/>
                </a:lnTo>
                <a:lnTo>
                  <a:pt x="1492" y="417"/>
                </a:lnTo>
                <a:lnTo>
                  <a:pt x="1494" y="426"/>
                </a:lnTo>
                <a:lnTo>
                  <a:pt x="1497" y="433"/>
                </a:lnTo>
                <a:lnTo>
                  <a:pt x="1501" y="439"/>
                </a:lnTo>
                <a:lnTo>
                  <a:pt x="1506" y="445"/>
                </a:lnTo>
                <a:lnTo>
                  <a:pt x="1514" y="451"/>
                </a:lnTo>
                <a:lnTo>
                  <a:pt x="1522" y="456"/>
                </a:lnTo>
                <a:lnTo>
                  <a:pt x="1531" y="460"/>
                </a:lnTo>
                <a:lnTo>
                  <a:pt x="1541" y="464"/>
                </a:lnTo>
                <a:lnTo>
                  <a:pt x="1552" y="468"/>
                </a:lnTo>
                <a:lnTo>
                  <a:pt x="1564" y="472"/>
                </a:lnTo>
                <a:lnTo>
                  <a:pt x="1567" y="478"/>
                </a:lnTo>
                <a:lnTo>
                  <a:pt x="1569" y="484"/>
                </a:lnTo>
                <a:lnTo>
                  <a:pt x="1569" y="490"/>
                </a:lnTo>
                <a:lnTo>
                  <a:pt x="1569" y="496"/>
                </a:lnTo>
                <a:lnTo>
                  <a:pt x="1568" y="509"/>
                </a:lnTo>
                <a:lnTo>
                  <a:pt x="1567" y="521"/>
                </a:lnTo>
                <a:lnTo>
                  <a:pt x="1566" y="535"/>
                </a:lnTo>
                <a:lnTo>
                  <a:pt x="1567" y="547"/>
                </a:lnTo>
                <a:lnTo>
                  <a:pt x="1569" y="553"/>
                </a:lnTo>
                <a:lnTo>
                  <a:pt x="1571" y="559"/>
                </a:lnTo>
                <a:lnTo>
                  <a:pt x="1574" y="565"/>
                </a:lnTo>
                <a:lnTo>
                  <a:pt x="1579" y="570"/>
                </a:lnTo>
                <a:lnTo>
                  <a:pt x="1589" y="571"/>
                </a:lnTo>
                <a:lnTo>
                  <a:pt x="1601" y="571"/>
                </a:lnTo>
                <a:lnTo>
                  <a:pt x="1612" y="572"/>
                </a:lnTo>
                <a:lnTo>
                  <a:pt x="1624" y="573"/>
                </a:lnTo>
                <a:lnTo>
                  <a:pt x="1624" y="578"/>
                </a:lnTo>
                <a:lnTo>
                  <a:pt x="1624" y="583"/>
                </a:lnTo>
                <a:lnTo>
                  <a:pt x="1625" y="588"/>
                </a:lnTo>
                <a:lnTo>
                  <a:pt x="1627" y="592"/>
                </a:lnTo>
                <a:lnTo>
                  <a:pt x="1629" y="595"/>
                </a:lnTo>
                <a:lnTo>
                  <a:pt x="1633" y="597"/>
                </a:lnTo>
                <a:lnTo>
                  <a:pt x="1637" y="600"/>
                </a:lnTo>
                <a:lnTo>
                  <a:pt x="1643" y="603"/>
                </a:lnTo>
                <a:lnTo>
                  <a:pt x="1647" y="617"/>
                </a:lnTo>
                <a:lnTo>
                  <a:pt x="1650" y="624"/>
                </a:lnTo>
                <a:lnTo>
                  <a:pt x="1652" y="628"/>
                </a:lnTo>
                <a:lnTo>
                  <a:pt x="1656" y="630"/>
                </a:lnTo>
                <a:lnTo>
                  <a:pt x="1656" y="632"/>
                </a:lnTo>
                <a:lnTo>
                  <a:pt x="1656" y="635"/>
                </a:lnTo>
                <a:lnTo>
                  <a:pt x="1669" y="635"/>
                </a:lnTo>
                <a:lnTo>
                  <a:pt x="1683" y="635"/>
                </a:lnTo>
                <a:lnTo>
                  <a:pt x="1697" y="635"/>
                </a:lnTo>
                <a:lnTo>
                  <a:pt x="1712" y="635"/>
                </a:lnTo>
                <a:lnTo>
                  <a:pt x="1712" y="648"/>
                </a:lnTo>
                <a:lnTo>
                  <a:pt x="1712" y="662"/>
                </a:lnTo>
                <a:lnTo>
                  <a:pt x="1715" y="662"/>
                </a:lnTo>
                <a:lnTo>
                  <a:pt x="1719" y="662"/>
                </a:lnTo>
                <a:lnTo>
                  <a:pt x="1729" y="662"/>
                </a:lnTo>
                <a:lnTo>
                  <a:pt x="1741" y="662"/>
                </a:lnTo>
                <a:lnTo>
                  <a:pt x="1751" y="662"/>
                </a:lnTo>
                <a:lnTo>
                  <a:pt x="1763" y="662"/>
                </a:lnTo>
                <a:lnTo>
                  <a:pt x="1765" y="672"/>
                </a:lnTo>
                <a:lnTo>
                  <a:pt x="1768" y="679"/>
                </a:lnTo>
                <a:lnTo>
                  <a:pt x="1772" y="686"/>
                </a:lnTo>
                <a:lnTo>
                  <a:pt x="1776" y="692"/>
                </a:lnTo>
                <a:lnTo>
                  <a:pt x="1782" y="697"/>
                </a:lnTo>
                <a:lnTo>
                  <a:pt x="1788" y="702"/>
                </a:lnTo>
                <a:lnTo>
                  <a:pt x="1796" y="707"/>
                </a:lnTo>
                <a:lnTo>
                  <a:pt x="1805" y="711"/>
                </a:lnTo>
                <a:lnTo>
                  <a:pt x="1807" y="719"/>
                </a:lnTo>
                <a:lnTo>
                  <a:pt x="1810" y="728"/>
                </a:lnTo>
                <a:lnTo>
                  <a:pt x="1813" y="736"/>
                </a:lnTo>
                <a:lnTo>
                  <a:pt x="1816" y="743"/>
                </a:lnTo>
                <a:lnTo>
                  <a:pt x="1821" y="743"/>
                </a:lnTo>
                <a:lnTo>
                  <a:pt x="1825" y="743"/>
                </a:lnTo>
                <a:lnTo>
                  <a:pt x="1825" y="750"/>
                </a:lnTo>
                <a:lnTo>
                  <a:pt x="1826" y="758"/>
                </a:lnTo>
                <a:lnTo>
                  <a:pt x="1842" y="764"/>
                </a:lnTo>
                <a:lnTo>
                  <a:pt x="1862" y="768"/>
                </a:lnTo>
                <a:lnTo>
                  <a:pt x="1870" y="770"/>
                </a:lnTo>
                <a:lnTo>
                  <a:pt x="1879" y="773"/>
                </a:lnTo>
                <a:lnTo>
                  <a:pt x="1883" y="775"/>
                </a:lnTo>
                <a:lnTo>
                  <a:pt x="1886" y="777"/>
                </a:lnTo>
                <a:lnTo>
                  <a:pt x="1888" y="780"/>
                </a:lnTo>
                <a:lnTo>
                  <a:pt x="1891" y="784"/>
                </a:lnTo>
                <a:lnTo>
                  <a:pt x="1915" y="785"/>
                </a:lnTo>
                <a:lnTo>
                  <a:pt x="1939" y="787"/>
                </a:lnTo>
                <a:lnTo>
                  <a:pt x="1950" y="788"/>
                </a:lnTo>
                <a:lnTo>
                  <a:pt x="1963" y="789"/>
                </a:lnTo>
                <a:lnTo>
                  <a:pt x="1974" y="790"/>
                </a:lnTo>
                <a:lnTo>
                  <a:pt x="1987" y="789"/>
                </a:lnTo>
                <a:lnTo>
                  <a:pt x="1987" y="797"/>
                </a:lnTo>
                <a:lnTo>
                  <a:pt x="1987" y="806"/>
                </a:lnTo>
                <a:lnTo>
                  <a:pt x="1987" y="815"/>
                </a:lnTo>
                <a:lnTo>
                  <a:pt x="1988" y="824"/>
                </a:lnTo>
                <a:lnTo>
                  <a:pt x="2002" y="824"/>
                </a:lnTo>
                <a:lnTo>
                  <a:pt x="2017" y="824"/>
                </a:lnTo>
                <a:lnTo>
                  <a:pt x="2017" y="830"/>
                </a:lnTo>
                <a:lnTo>
                  <a:pt x="2017" y="836"/>
                </a:lnTo>
                <a:lnTo>
                  <a:pt x="2034" y="841"/>
                </a:lnTo>
                <a:lnTo>
                  <a:pt x="2050" y="843"/>
                </a:lnTo>
                <a:lnTo>
                  <a:pt x="2071" y="844"/>
                </a:lnTo>
                <a:lnTo>
                  <a:pt x="2106" y="845"/>
                </a:lnTo>
                <a:lnTo>
                  <a:pt x="2110" y="835"/>
                </a:lnTo>
                <a:lnTo>
                  <a:pt x="2114" y="826"/>
                </a:lnTo>
                <a:lnTo>
                  <a:pt x="2123" y="825"/>
                </a:lnTo>
                <a:lnTo>
                  <a:pt x="2133" y="825"/>
                </a:lnTo>
                <a:lnTo>
                  <a:pt x="2135" y="832"/>
                </a:lnTo>
                <a:lnTo>
                  <a:pt x="2136" y="839"/>
                </a:lnTo>
                <a:lnTo>
                  <a:pt x="2138" y="844"/>
                </a:lnTo>
                <a:lnTo>
                  <a:pt x="2140" y="847"/>
                </a:lnTo>
                <a:lnTo>
                  <a:pt x="2143" y="850"/>
                </a:lnTo>
                <a:lnTo>
                  <a:pt x="2147" y="853"/>
                </a:lnTo>
                <a:lnTo>
                  <a:pt x="2152" y="854"/>
                </a:lnTo>
                <a:lnTo>
                  <a:pt x="2160" y="856"/>
                </a:lnTo>
                <a:lnTo>
                  <a:pt x="2161" y="870"/>
                </a:lnTo>
                <a:lnTo>
                  <a:pt x="2162" y="880"/>
                </a:lnTo>
                <a:lnTo>
                  <a:pt x="2164" y="888"/>
                </a:lnTo>
                <a:lnTo>
                  <a:pt x="2167" y="896"/>
                </a:lnTo>
                <a:lnTo>
                  <a:pt x="2169" y="898"/>
                </a:lnTo>
                <a:lnTo>
                  <a:pt x="2172" y="900"/>
                </a:lnTo>
                <a:lnTo>
                  <a:pt x="2175" y="902"/>
                </a:lnTo>
                <a:lnTo>
                  <a:pt x="2178" y="904"/>
                </a:lnTo>
                <a:lnTo>
                  <a:pt x="2189" y="907"/>
                </a:lnTo>
                <a:lnTo>
                  <a:pt x="2201" y="911"/>
                </a:lnTo>
                <a:lnTo>
                  <a:pt x="2186" y="917"/>
                </a:lnTo>
                <a:lnTo>
                  <a:pt x="2176" y="923"/>
                </a:lnTo>
                <a:lnTo>
                  <a:pt x="2170" y="927"/>
                </a:lnTo>
                <a:lnTo>
                  <a:pt x="2166" y="930"/>
                </a:lnTo>
                <a:lnTo>
                  <a:pt x="2165" y="937"/>
                </a:lnTo>
                <a:lnTo>
                  <a:pt x="2164" y="943"/>
                </a:lnTo>
                <a:lnTo>
                  <a:pt x="2163" y="950"/>
                </a:lnTo>
                <a:lnTo>
                  <a:pt x="2161" y="956"/>
                </a:lnTo>
                <a:lnTo>
                  <a:pt x="2158" y="961"/>
                </a:lnTo>
                <a:lnTo>
                  <a:pt x="2154" y="966"/>
                </a:lnTo>
                <a:lnTo>
                  <a:pt x="2151" y="970"/>
                </a:lnTo>
                <a:lnTo>
                  <a:pt x="2147" y="974"/>
                </a:lnTo>
                <a:lnTo>
                  <a:pt x="2142" y="979"/>
                </a:lnTo>
                <a:lnTo>
                  <a:pt x="2137" y="982"/>
                </a:lnTo>
                <a:lnTo>
                  <a:pt x="2132" y="985"/>
                </a:lnTo>
                <a:lnTo>
                  <a:pt x="2125" y="987"/>
                </a:lnTo>
                <a:lnTo>
                  <a:pt x="2119" y="989"/>
                </a:lnTo>
                <a:lnTo>
                  <a:pt x="2113" y="990"/>
                </a:lnTo>
                <a:lnTo>
                  <a:pt x="2106" y="991"/>
                </a:lnTo>
                <a:lnTo>
                  <a:pt x="2098" y="991"/>
                </a:lnTo>
                <a:lnTo>
                  <a:pt x="2088" y="998"/>
                </a:lnTo>
                <a:lnTo>
                  <a:pt x="2080" y="1006"/>
                </a:lnTo>
                <a:lnTo>
                  <a:pt x="2072" y="1013"/>
                </a:lnTo>
                <a:lnTo>
                  <a:pt x="2064" y="1020"/>
                </a:lnTo>
                <a:lnTo>
                  <a:pt x="2058" y="1028"/>
                </a:lnTo>
                <a:lnTo>
                  <a:pt x="2053" y="1037"/>
                </a:lnTo>
                <a:lnTo>
                  <a:pt x="2049" y="1048"/>
                </a:lnTo>
                <a:lnTo>
                  <a:pt x="2046" y="1060"/>
                </a:lnTo>
                <a:lnTo>
                  <a:pt x="2037" y="1063"/>
                </a:lnTo>
                <a:lnTo>
                  <a:pt x="2030" y="1065"/>
                </a:lnTo>
                <a:lnTo>
                  <a:pt x="2023" y="1069"/>
                </a:lnTo>
                <a:lnTo>
                  <a:pt x="2018" y="1074"/>
                </a:lnTo>
                <a:lnTo>
                  <a:pt x="2012" y="1079"/>
                </a:lnTo>
                <a:lnTo>
                  <a:pt x="2008" y="1085"/>
                </a:lnTo>
                <a:lnTo>
                  <a:pt x="2005" y="1092"/>
                </a:lnTo>
                <a:lnTo>
                  <a:pt x="2002" y="1099"/>
                </a:lnTo>
                <a:lnTo>
                  <a:pt x="2001" y="1106"/>
                </a:lnTo>
                <a:lnTo>
                  <a:pt x="2000" y="1113"/>
                </a:lnTo>
                <a:lnTo>
                  <a:pt x="2000" y="1121"/>
                </a:lnTo>
                <a:lnTo>
                  <a:pt x="2001" y="1129"/>
                </a:lnTo>
                <a:lnTo>
                  <a:pt x="2003" y="1136"/>
                </a:lnTo>
                <a:lnTo>
                  <a:pt x="2005" y="1145"/>
                </a:lnTo>
                <a:lnTo>
                  <a:pt x="2008" y="1152"/>
                </a:lnTo>
                <a:lnTo>
                  <a:pt x="2012" y="1158"/>
                </a:lnTo>
                <a:lnTo>
                  <a:pt x="2011" y="1176"/>
                </a:lnTo>
                <a:lnTo>
                  <a:pt x="2010" y="1192"/>
                </a:lnTo>
                <a:lnTo>
                  <a:pt x="2010" y="1210"/>
                </a:lnTo>
                <a:lnTo>
                  <a:pt x="2010" y="1227"/>
                </a:lnTo>
                <a:lnTo>
                  <a:pt x="1996" y="1241"/>
                </a:lnTo>
                <a:lnTo>
                  <a:pt x="1981" y="1254"/>
                </a:lnTo>
                <a:lnTo>
                  <a:pt x="1982" y="1264"/>
                </a:lnTo>
                <a:lnTo>
                  <a:pt x="1984" y="1273"/>
                </a:lnTo>
                <a:lnTo>
                  <a:pt x="1985" y="1283"/>
                </a:lnTo>
                <a:lnTo>
                  <a:pt x="1988" y="1293"/>
                </a:lnTo>
                <a:lnTo>
                  <a:pt x="1991" y="1293"/>
                </a:lnTo>
                <a:lnTo>
                  <a:pt x="1996" y="1293"/>
                </a:lnTo>
                <a:lnTo>
                  <a:pt x="1996" y="1299"/>
                </a:lnTo>
                <a:lnTo>
                  <a:pt x="1996" y="1305"/>
                </a:lnTo>
                <a:lnTo>
                  <a:pt x="1991" y="1305"/>
                </a:lnTo>
                <a:lnTo>
                  <a:pt x="1988" y="1305"/>
                </a:lnTo>
                <a:lnTo>
                  <a:pt x="1985" y="1317"/>
                </a:lnTo>
                <a:lnTo>
                  <a:pt x="1982" y="1326"/>
                </a:lnTo>
                <a:lnTo>
                  <a:pt x="1979" y="1334"/>
                </a:lnTo>
                <a:lnTo>
                  <a:pt x="1974" y="1342"/>
                </a:lnTo>
                <a:lnTo>
                  <a:pt x="1963" y="1356"/>
                </a:lnTo>
                <a:lnTo>
                  <a:pt x="1948" y="1371"/>
                </a:lnTo>
                <a:lnTo>
                  <a:pt x="1946" y="1385"/>
                </a:lnTo>
                <a:lnTo>
                  <a:pt x="1945" y="1401"/>
                </a:lnTo>
                <a:lnTo>
                  <a:pt x="1943" y="1415"/>
                </a:lnTo>
                <a:lnTo>
                  <a:pt x="1942" y="1431"/>
                </a:lnTo>
                <a:lnTo>
                  <a:pt x="1920" y="1438"/>
                </a:lnTo>
                <a:lnTo>
                  <a:pt x="1908" y="1443"/>
                </a:lnTo>
                <a:lnTo>
                  <a:pt x="1900" y="1447"/>
                </a:lnTo>
                <a:lnTo>
                  <a:pt x="1895" y="1453"/>
                </a:lnTo>
                <a:lnTo>
                  <a:pt x="1876" y="1453"/>
                </a:lnTo>
                <a:lnTo>
                  <a:pt x="1856" y="1454"/>
                </a:lnTo>
                <a:lnTo>
                  <a:pt x="1836" y="1456"/>
                </a:lnTo>
                <a:lnTo>
                  <a:pt x="1816" y="1458"/>
                </a:lnTo>
                <a:lnTo>
                  <a:pt x="1797" y="1460"/>
                </a:lnTo>
                <a:lnTo>
                  <a:pt x="1777" y="1462"/>
                </a:lnTo>
                <a:lnTo>
                  <a:pt x="1756" y="1464"/>
                </a:lnTo>
                <a:lnTo>
                  <a:pt x="1737" y="1464"/>
                </a:lnTo>
                <a:lnTo>
                  <a:pt x="1733" y="1468"/>
                </a:lnTo>
                <a:lnTo>
                  <a:pt x="1729" y="1472"/>
                </a:lnTo>
                <a:lnTo>
                  <a:pt x="1724" y="1475"/>
                </a:lnTo>
                <a:lnTo>
                  <a:pt x="1720" y="1477"/>
                </a:lnTo>
                <a:lnTo>
                  <a:pt x="1709" y="1481"/>
                </a:lnTo>
                <a:lnTo>
                  <a:pt x="1697" y="1485"/>
                </a:lnTo>
                <a:lnTo>
                  <a:pt x="1694" y="1493"/>
                </a:lnTo>
                <a:lnTo>
                  <a:pt x="1690" y="1500"/>
                </a:lnTo>
                <a:lnTo>
                  <a:pt x="1685" y="1508"/>
                </a:lnTo>
                <a:lnTo>
                  <a:pt x="1679" y="1514"/>
                </a:lnTo>
                <a:lnTo>
                  <a:pt x="1675" y="1527"/>
                </a:lnTo>
                <a:lnTo>
                  <a:pt x="1673" y="1540"/>
                </a:lnTo>
                <a:lnTo>
                  <a:pt x="1671" y="1552"/>
                </a:lnTo>
                <a:lnTo>
                  <a:pt x="1669" y="1565"/>
                </a:lnTo>
                <a:lnTo>
                  <a:pt x="1661" y="1564"/>
                </a:lnTo>
                <a:lnTo>
                  <a:pt x="1653" y="1560"/>
                </a:lnTo>
                <a:lnTo>
                  <a:pt x="1643" y="1555"/>
                </a:lnTo>
                <a:lnTo>
                  <a:pt x="1635" y="1550"/>
                </a:lnTo>
                <a:lnTo>
                  <a:pt x="1617" y="1539"/>
                </a:lnTo>
                <a:lnTo>
                  <a:pt x="1602" y="1528"/>
                </a:lnTo>
                <a:lnTo>
                  <a:pt x="1600" y="1521"/>
                </a:lnTo>
                <a:lnTo>
                  <a:pt x="1600" y="1514"/>
                </a:lnTo>
                <a:lnTo>
                  <a:pt x="1586" y="1514"/>
                </a:lnTo>
                <a:lnTo>
                  <a:pt x="1574" y="1513"/>
                </a:lnTo>
                <a:lnTo>
                  <a:pt x="1562" y="1513"/>
                </a:lnTo>
                <a:lnTo>
                  <a:pt x="1550" y="1513"/>
                </a:lnTo>
                <a:lnTo>
                  <a:pt x="1546" y="1504"/>
                </a:lnTo>
                <a:lnTo>
                  <a:pt x="1542" y="1495"/>
                </a:lnTo>
                <a:lnTo>
                  <a:pt x="1528" y="1499"/>
                </a:lnTo>
                <a:lnTo>
                  <a:pt x="1514" y="1503"/>
                </a:lnTo>
                <a:lnTo>
                  <a:pt x="1507" y="1498"/>
                </a:lnTo>
                <a:lnTo>
                  <a:pt x="1503" y="1495"/>
                </a:lnTo>
                <a:lnTo>
                  <a:pt x="1498" y="1494"/>
                </a:lnTo>
                <a:lnTo>
                  <a:pt x="1491" y="1493"/>
                </a:lnTo>
                <a:lnTo>
                  <a:pt x="1491" y="1488"/>
                </a:lnTo>
                <a:lnTo>
                  <a:pt x="1491" y="1485"/>
                </a:lnTo>
                <a:lnTo>
                  <a:pt x="1494" y="1485"/>
                </a:lnTo>
                <a:lnTo>
                  <a:pt x="1498" y="1485"/>
                </a:lnTo>
                <a:lnTo>
                  <a:pt x="1496" y="1475"/>
                </a:lnTo>
                <a:lnTo>
                  <a:pt x="1494" y="1468"/>
                </a:lnTo>
                <a:lnTo>
                  <a:pt x="1491" y="1462"/>
                </a:lnTo>
                <a:lnTo>
                  <a:pt x="1487" y="1456"/>
                </a:lnTo>
                <a:lnTo>
                  <a:pt x="1478" y="1444"/>
                </a:lnTo>
                <a:lnTo>
                  <a:pt x="1468" y="1431"/>
                </a:lnTo>
                <a:lnTo>
                  <a:pt x="1468" y="1427"/>
                </a:lnTo>
                <a:lnTo>
                  <a:pt x="1468" y="1424"/>
                </a:lnTo>
                <a:lnTo>
                  <a:pt x="1458" y="1424"/>
                </a:lnTo>
                <a:lnTo>
                  <a:pt x="1448" y="1424"/>
                </a:lnTo>
                <a:lnTo>
                  <a:pt x="1450" y="1417"/>
                </a:lnTo>
                <a:lnTo>
                  <a:pt x="1451" y="1413"/>
                </a:lnTo>
                <a:lnTo>
                  <a:pt x="1455" y="1409"/>
                </a:lnTo>
                <a:lnTo>
                  <a:pt x="1460" y="1404"/>
                </a:lnTo>
                <a:lnTo>
                  <a:pt x="1460" y="1386"/>
                </a:lnTo>
                <a:lnTo>
                  <a:pt x="1460" y="1368"/>
                </a:lnTo>
                <a:lnTo>
                  <a:pt x="1460" y="1350"/>
                </a:lnTo>
                <a:lnTo>
                  <a:pt x="1461" y="1331"/>
                </a:lnTo>
                <a:lnTo>
                  <a:pt x="1456" y="1331"/>
                </a:lnTo>
                <a:lnTo>
                  <a:pt x="1451" y="1332"/>
                </a:lnTo>
                <a:lnTo>
                  <a:pt x="1447" y="1334"/>
                </a:lnTo>
                <a:lnTo>
                  <a:pt x="1444" y="1335"/>
                </a:lnTo>
                <a:lnTo>
                  <a:pt x="1438" y="1341"/>
                </a:lnTo>
                <a:lnTo>
                  <a:pt x="1431" y="1347"/>
                </a:lnTo>
                <a:lnTo>
                  <a:pt x="1415" y="1346"/>
                </a:lnTo>
                <a:lnTo>
                  <a:pt x="1401" y="1344"/>
                </a:lnTo>
                <a:lnTo>
                  <a:pt x="1387" y="1341"/>
                </a:lnTo>
                <a:lnTo>
                  <a:pt x="1372" y="1338"/>
                </a:lnTo>
                <a:lnTo>
                  <a:pt x="1370" y="1341"/>
                </a:lnTo>
                <a:lnTo>
                  <a:pt x="1367" y="1343"/>
                </a:lnTo>
                <a:lnTo>
                  <a:pt x="1365" y="1345"/>
                </a:lnTo>
                <a:lnTo>
                  <a:pt x="1362" y="1346"/>
                </a:lnTo>
                <a:lnTo>
                  <a:pt x="1355" y="1348"/>
                </a:lnTo>
                <a:lnTo>
                  <a:pt x="1348" y="1349"/>
                </a:lnTo>
                <a:lnTo>
                  <a:pt x="1331" y="1350"/>
                </a:lnTo>
                <a:lnTo>
                  <a:pt x="1319" y="1349"/>
                </a:lnTo>
                <a:lnTo>
                  <a:pt x="1319" y="1343"/>
                </a:lnTo>
                <a:lnTo>
                  <a:pt x="1319" y="1337"/>
                </a:lnTo>
                <a:lnTo>
                  <a:pt x="1311" y="1333"/>
                </a:lnTo>
                <a:lnTo>
                  <a:pt x="1306" y="1330"/>
                </a:lnTo>
                <a:lnTo>
                  <a:pt x="1302" y="1325"/>
                </a:lnTo>
                <a:lnTo>
                  <a:pt x="1299" y="1320"/>
                </a:lnTo>
                <a:lnTo>
                  <a:pt x="1296" y="1315"/>
                </a:lnTo>
                <a:lnTo>
                  <a:pt x="1294" y="1308"/>
                </a:lnTo>
                <a:lnTo>
                  <a:pt x="1293" y="1301"/>
                </a:lnTo>
                <a:lnTo>
                  <a:pt x="1291" y="1293"/>
                </a:lnTo>
                <a:lnTo>
                  <a:pt x="1268" y="1288"/>
                </a:lnTo>
                <a:lnTo>
                  <a:pt x="1246" y="1280"/>
                </a:lnTo>
                <a:lnTo>
                  <a:pt x="1235" y="1277"/>
                </a:lnTo>
                <a:lnTo>
                  <a:pt x="1223" y="1275"/>
                </a:lnTo>
                <a:lnTo>
                  <a:pt x="1212" y="1273"/>
                </a:lnTo>
                <a:lnTo>
                  <a:pt x="1201" y="1273"/>
                </a:lnTo>
                <a:lnTo>
                  <a:pt x="1195" y="1279"/>
                </a:lnTo>
                <a:lnTo>
                  <a:pt x="1191" y="1283"/>
                </a:lnTo>
                <a:lnTo>
                  <a:pt x="1187" y="1288"/>
                </a:lnTo>
                <a:lnTo>
                  <a:pt x="1182" y="1291"/>
                </a:lnTo>
                <a:lnTo>
                  <a:pt x="1170" y="1295"/>
                </a:lnTo>
                <a:lnTo>
                  <a:pt x="1156" y="1299"/>
                </a:lnTo>
                <a:lnTo>
                  <a:pt x="1153" y="1312"/>
                </a:lnTo>
                <a:lnTo>
                  <a:pt x="1150" y="1321"/>
                </a:lnTo>
                <a:lnTo>
                  <a:pt x="1147" y="1329"/>
                </a:lnTo>
                <a:lnTo>
                  <a:pt x="1143" y="1336"/>
                </a:lnTo>
                <a:lnTo>
                  <a:pt x="1138" y="1344"/>
                </a:lnTo>
                <a:lnTo>
                  <a:pt x="1132" y="1350"/>
                </a:lnTo>
                <a:lnTo>
                  <a:pt x="1125" y="1356"/>
                </a:lnTo>
                <a:lnTo>
                  <a:pt x="1115" y="1363"/>
                </a:lnTo>
                <a:lnTo>
                  <a:pt x="1114" y="1375"/>
                </a:lnTo>
                <a:lnTo>
                  <a:pt x="1113" y="1386"/>
                </a:lnTo>
                <a:lnTo>
                  <a:pt x="1112" y="1398"/>
                </a:lnTo>
                <a:lnTo>
                  <a:pt x="1112" y="1409"/>
                </a:lnTo>
                <a:lnTo>
                  <a:pt x="1105" y="1410"/>
                </a:lnTo>
                <a:lnTo>
                  <a:pt x="1101" y="1411"/>
                </a:lnTo>
                <a:lnTo>
                  <a:pt x="1099" y="1413"/>
                </a:lnTo>
                <a:lnTo>
                  <a:pt x="1098" y="1416"/>
                </a:lnTo>
                <a:lnTo>
                  <a:pt x="1080" y="1411"/>
                </a:lnTo>
                <a:lnTo>
                  <a:pt x="1062" y="1409"/>
                </a:lnTo>
                <a:lnTo>
                  <a:pt x="1044" y="1407"/>
                </a:lnTo>
                <a:lnTo>
                  <a:pt x="1025" y="1406"/>
                </a:lnTo>
                <a:lnTo>
                  <a:pt x="988" y="1406"/>
                </a:lnTo>
                <a:lnTo>
                  <a:pt x="951" y="1404"/>
                </a:lnTo>
                <a:lnTo>
                  <a:pt x="949" y="1401"/>
                </a:lnTo>
                <a:lnTo>
                  <a:pt x="949" y="1399"/>
                </a:lnTo>
                <a:lnTo>
                  <a:pt x="934" y="1399"/>
                </a:lnTo>
                <a:lnTo>
                  <a:pt x="918" y="1399"/>
                </a:lnTo>
                <a:lnTo>
                  <a:pt x="904" y="1400"/>
                </a:lnTo>
                <a:lnTo>
                  <a:pt x="888" y="1402"/>
                </a:lnTo>
                <a:lnTo>
                  <a:pt x="882" y="1403"/>
                </a:lnTo>
                <a:lnTo>
                  <a:pt x="875" y="1405"/>
                </a:lnTo>
                <a:lnTo>
                  <a:pt x="868" y="1408"/>
                </a:lnTo>
                <a:lnTo>
                  <a:pt x="861" y="1411"/>
                </a:lnTo>
                <a:lnTo>
                  <a:pt x="856" y="1415"/>
                </a:lnTo>
                <a:lnTo>
                  <a:pt x="851" y="1419"/>
                </a:lnTo>
                <a:lnTo>
                  <a:pt x="846" y="1425"/>
                </a:lnTo>
                <a:lnTo>
                  <a:pt x="842" y="1431"/>
                </a:lnTo>
                <a:lnTo>
                  <a:pt x="830" y="1490"/>
                </a:lnTo>
                <a:lnTo>
                  <a:pt x="822" y="1538"/>
                </a:lnTo>
                <a:lnTo>
                  <a:pt x="815" y="1574"/>
                </a:lnTo>
                <a:lnTo>
                  <a:pt x="811" y="1602"/>
                </a:lnTo>
                <a:lnTo>
                  <a:pt x="806" y="1623"/>
                </a:lnTo>
                <a:lnTo>
                  <a:pt x="804" y="1637"/>
                </a:lnTo>
                <a:lnTo>
                  <a:pt x="802" y="1648"/>
                </a:lnTo>
                <a:lnTo>
                  <a:pt x="800" y="1655"/>
                </a:lnTo>
                <a:lnTo>
                  <a:pt x="798" y="1685"/>
                </a:lnTo>
                <a:lnTo>
                  <a:pt x="797" y="1711"/>
                </a:lnTo>
                <a:lnTo>
                  <a:pt x="796" y="1735"/>
                </a:lnTo>
                <a:lnTo>
                  <a:pt x="796" y="1755"/>
                </a:lnTo>
                <a:lnTo>
                  <a:pt x="795" y="1776"/>
                </a:lnTo>
                <a:lnTo>
                  <a:pt x="794" y="1795"/>
                </a:lnTo>
                <a:lnTo>
                  <a:pt x="793" y="1815"/>
                </a:lnTo>
                <a:lnTo>
                  <a:pt x="791" y="1833"/>
                </a:lnTo>
                <a:lnTo>
                  <a:pt x="776" y="1832"/>
                </a:lnTo>
                <a:lnTo>
                  <a:pt x="762" y="1832"/>
                </a:lnTo>
                <a:lnTo>
                  <a:pt x="748" y="1832"/>
                </a:lnTo>
                <a:lnTo>
                  <a:pt x="735" y="1832"/>
                </a:lnTo>
                <a:lnTo>
                  <a:pt x="730" y="1828"/>
                </a:lnTo>
                <a:lnTo>
                  <a:pt x="724" y="1825"/>
                </a:lnTo>
                <a:lnTo>
                  <a:pt x="717" y="1823"/>
                </a:lnTo>
                <a:lnTo>
                  <a:pt x="711" y="1821"/>
                </a:lnTo>
                <a:lnTo>
                  <a:pt x="696" y="1819"/>
                </a:lnTo>
                <a:lnTo>
                  <a:pt x="680" y="1819"/>
                </a:lnTo>
                <a:lnTo>
                  <a:pt x="663" y="1820"/>
                </a:lnTo>
                <a:lnTo>
                  <a:pt x="647" y="1820"/>
                </a:lnTo>
                <a:lnTo>
                  <a:pt x="630" y="1820"/>
                </a:lnTo>
                <a:lnTo>
                  <a:pt x="617" y="1819"/>
                </a:lnTo>
                <a:lnTo>
                  <a:pt x="615" y="1816"/>
                </a:lnTo>
                <a:lnTo>
                  <a:pt x="614" y="1812"/>
                </a:lnTo>
                <a:lnTo>
                  <a:pt x="586" y="1809"/>
                </a:lnTo>
                <a:lnTo>
                  <a:pt x="559" y="1806"/>
                </a:lnTo>
                <a:lnTo>
                  <a:pt x="531" y="1802"/>
                </a:lnTo>
                <a:lnTo>
                  <a:pt x="503" y="1799"/>
                </a:lnTo>
                <a:lnTo>
                  <a:pt x="499" y="1805"/>
                </a:lnTo>
                <a:lnTo>
                  <a:pt x="495" y="1812"/>
                </a:lnTo>
                <a:lnTo>
                  <a:pt x="492" y="1819"/>
                </a:lnTo>
                <a:lnTo>
                  <a:pt x="489" y="1827"/>
                </a:lnTo>
                <a:lnTo>
                  <a:pt x="486" y="1842"/>
                </a:lnTo>
                <a:lnTo>
                  <a:pt x="483" y="1857"/>
                </a:lnTo>
                <a:lnTo>
                  <a:pt x="481" y="1874"/>
                </a:lnTo>
                <a:lnTo>
                  <a:pt x="481" y="1889"/>
                </a:lnTo>
                <a:lnTo>
                  <a:pt x="480" y="1905"/>
                </a:lnTo>
                <a:lnTo>
                  <a:pt x="480" y="1920"/>
                </a:lnTo>
                <a:lnTo>
                  <a:pt x="477" y="1921"/>
                </a:lnTo>
                <a:lnTo>
                  <a:pt x="473" y="1922"/>
                </a:lnTo>
                <a:lnTo>
                  <a:pt x="473" y="1919"/>
                </a:lnTo>
                <a:lnTo>
                  <a:pt x="473" y="1915"/>
                </a:lnTo>
                <a:lnTo>
                  <a:pt x="461" y="1915"/>
                </a:lnTo>
                <a:lnTo>
                  <a:pt x="451" y="1914"/>
                </a:lnTo>
                <a:lnTo>
                  <a:pt x="439" y="1914"/>
                </a:lnTo>
                <a:lnTo>
                  <a:pt x="429" y="1914"/>
                </a:lnTo>
                <a:lnTo>
                  <a:pt x="427" y="1911"/>
                </a:lnTo>
                <a:lnTo>
                  <a:pt x="426" y="1909"/>
                </a:lnTo>
                <a:lnTo>
                  <a:pt x="384" y="1902"/>
                </a:lnTo>
                <a:lnTo>
                  <a:pt x="356" y="1898"/>
                </a:lnTo>
                <a:lnTo>
                  <a:pt x="332" y="1894"/>
                </a:lnTo>
                <a:lnTo>
                  <a:pt x="296" y="1891"/>
                </a:lnTo>
                <a:lnTo>
                  <a:pt x="283" y="1887"/>
                </a:lnTo>
                <a:lnTo>
                  <a:pt x="269" y="1884"/>
                </a:lnTo>
                <a:lnTo>
                  <a:pt x="263" y="1883"/>
                </a:lnTo>
                <a:lnTo>
                  <a:pt x="257" y="1883"/>
                </a:lnTo>
                <a:lnTo>
                  <a:pt x="251" y="1884"/>
                </a:lnTo>
                <a:lnTo>
                  <a:pt x="243" y="1887"/>
                </a:lnTo>
                <a:lnTo>
                  <a:pt x="247" y="1899"/>
                </a:lnTo>
                <a:lnTo>
                  <a:pt x="249" y="1910"/>
                </a:lnTo>
                <a:lnTo>
                  <a:pt x="252" y="1922"/>
                </a:lnTo>
                <a:lnTo>
                  <a:pt x="256" y="1935"/>
                </a:lnTo>
                <a:lnTo>
                  <a:pt x="251" y="1937"/>
                </a:lnTo>
                <a:lnTo>
                  <a:pt x="246" y="1938"/>
                </a:lnTo>
                <a:lnTo>
                  <a:pt x="240" y="1928"/>
                </a:lnTo>
                <a:lnTo>
                  <a:pt x="235" y="1915"/>
                </a:lnTo>
                <a:lnTo>
                  <a:pt x="232" y="1915"/>
                </a:lnTo>
                <a:lnTo>
                  <a:pt x="228" y="1915"/>
                </a:lnTo>
                <a:lnTo>
                  <a:pt x="225" y="1904"/>
                </a:lnTo>
                <a:lnTo>
                  <a:pt x="220" y="1893"/>
                </a:lnTo>
                <a:lnTo>
                  <a:pt x="215" y="1884"/>
                </a:lnTo>
                <a:lnTo>
                  <a:pt x="212" y="1873"/>
                </a:lnTo>
                <a:lnTo>
                  <a:pt x="225" y="1871"/>
                </a:lnTo>
                <a:lnTo>
                  <a:pt x="236" y="1870"/>
                </a:lnTo>
                <a:lnTo>
                  <a:pt x="249" y="1869"/>
                </a:lnTo>
                <a:lnTo>
                  <a:pt x="262" y="1867"/>
                </a:lnTo>
                <a:lnTo>
                  <a:pt x="275" y="1867"/>
                </a:lnTo>
                <a:lnTo>
                  <a:pt x="287" y="1866"/>
                </a:lnTo>
                <a:lnTo>
                  <a:pt x="299" y="1865"/>
                </a:lnTo>
                <a:lnTo>
                  <a:pt x="312" y="1863"/>
                </a:lnTo>
                <a:lnTo>
                  <a:pt x="309" y="1844"/>
                </a:lnTo>
                <a:lnTo>
                  <a:pt x="306" y="1828"/>
                </a:lnTo>
                <a:lnTo>
                  <a:pt x="300" y="1815"/>
                </a:lnTo>
                <a:lnTo>
                  <a:pt x="294" y="1797"/>
                </a:lnTo>
                <a:lnTo>
                  <a:pt x="281" y="1799"/>
                </a:lnTo>
                <a:lnTo>
                  <a:pt x="268" y="1800"/>
                </a:lnTo>
                <a:lnTo>
                  <a:pt x="256" y="1801"/>
                </a:lnTo>
                <a:lnTo>
                  <a:pt x="243" y="1803"/>
                </a:lnTo>
                <a:lnTo>
                  <a:pt x="246" y="1783"/>
                </a:lnTo>
                <a:lnTo>
                  <a:pt x="246" y="1764"/>
                </a:lnTo>
                <a:lnTo>
                  <a:pt x="246" y="1744"/>
                </a:lnTo>
                <a:lnTo>
                  <a:pt x="243" y="1724"/>
                </a:lnTo>
                <a:lnTo>
                  <a:pt x="239" y="1723"/>
                </a:lnTo>
                <a:lnTo>
                  <a:pt x="234" y="1721"/>
                </a:lnTo>
                <a:lnTo>
                  <a:pt x="231" y="1719"/>
                </a:lnTo>
                <a:lnTo>
                  <a:pt x="227" y="1717"/>
                </a:lnTo>
                <a:lnTo>
                  <a:pt x="220" y="1711"/>
                </a:lnTo>
                <a:lnTo>
                  <a:pt x="212" y="1705"/>
                </a:lnTo>
                <a:lnTo>
                  <a:pt x="201" y="1704"/>
                </a:lnTo>
                <a:lnTo>
                  <a:pt x="190" y="1704"/>
                </a:lnTo>
                <a:lnTo>
                  <a:pt x="179" y="1703"/>
                </a:lnTo>
                <a:lnTo>
                  <a:pt x="169" y="1703"/>
                </a:lnTo>
                <a:lnTo>
                  <a:pt x="162" y="1710"/>
                </a:lnTo>
                <a:lnTo>
                  <a:pt x="156" y="1715"/>
                </a:lnTo>
                <a:lnTo>
                  <a:pt x="150" y="1718"/>
                </a:lnTo>
                <a:lnTo>
                  <a:pt x="145" y="1721"/>
                </a:lnTo>
                <a:lnTo>
                  <a:pt x="139" y="1722"/>
                </a:lnTo>
                <a:lnTo>
                  <a:pt x="132" y="1723"/>
                </a:lnTo>
                <a:lnTo>
                  <a:pt x="125" y="1723"/>
                </a:lnTo>
                <a:lnTo>
                  <a:pt x="117" y="1722"/>
                </a:lnTo>
                <a:lnTo>
                  <a:pt x="110" y="1712"/>
                </a:lnTo>
                <a:lnTo>
                  <a:pt x="102" y="1702"/>
                </a:lnTo>
                <a:lnTo>
                  <a:pt x="96" y="1691"/>
                </a:lnTo>
                <a:lnTo>
                  <a:pt x="90" y="1682"/>
                </a:lnTo>
                <a:lnTo>
                  <a:pt x="96" y="1674"/>
                </a:lnTo>
                <a:lnTo>
                  <a:pt x="102" y="1667"/>
                </a:lnTo>
                <a:lnTo>
                  <a:pt x="110" y="1661"/>
                </a:lnTo>
                <a:lnTo>
                  <a:pt x="118" y="1656"/>
                </a:lnTo>
                <a:lnTo>
                  <a:pt x="136" y="1647"/>
                </a:lnTo>
                <a:lnTo>
                  <a:pt x="154" y="1638"/>
                </a:lnTo>
                <a:lnTo>
                  <a:pt x="152" y="1631"/>
                </a:lnTo>
                <a:lnTo>
                  <a:pt x="150" y="1625"/>
                </a:lnTo>
                <a:lnTo>
                  <a:pt x="148" y="1620"/>
                </a:lnTo>
                <a:lnTo>
                  <a:pt x="145" y="1615"/>
                </a:lnTo>
                <a:lnTo>
                  <a:pt x="141" y="1611"/>
                </a:lnTo>
                <a:lnTo>
                  <a:pt x="137" y="1608"/>
                </a:lnTo>
                <a:lnTo>
                  <a:pt x="132" y="1605"/>
                </a:lnTo>
                <a:lnTo>
                  <a:pt x="127" y="1603"/>
                </a:lnTo>
                <a:lnTo>
                  <a:pt x="117" y="1600"/>
                </a:lnTo>
                <a:lnTo>
                  <a:pt x="106" y="1599"/>
                </a:lnTo>
                <a:lnTo>
                  <a:pt x="93" y="1598"/>
                </a:lnTo>
                <a:lnTo>
                  <a:pt x="80" y="1597"/>
                </a:lnTo>
                <a:lnTo>
                  <a:pt x="79" y="1587"/>
                </a:lnTo>
                <a:lnTo>
                  <a:pt x="76" y="1579"/>
                </a:lnTo>
                <a:lnTo>
                  <a:pt x="74" y="1570"/>
                </a:lnTo>
                <a:lnTo>
                  <a:pt x="72" y="1560"/>
                </a:lnTo>
                <a:lnTo>
                  <a:pt x="59" y="1556"/>
                </a:lnTo>
                <a:lnTo>
                  <a:pt x="48" y="1552"/>
                </a:lnTo>
                <a:lnTo>
                  <a:pt x="38" y="1548"/>
                </a:lnTo>
                <a:lnTo>
                  <a:pt x="29" y="1545"/>
                </a:lnTo>
                <a:lnTo>
                  <a:pt x="31" y="1533"/>
                </a:lnTo>
                <a:lnTo>
                  <a:pt x="35" y="1520"/>
                </a:lnTo>
                <a:lnTo>
                  <a:pt x="39" y="1502"/>
                </a:lnTo>
                <a:lnTo>
                  <a:pt x="43" y="1481"/>
                </a:lnTo>
                <a:close/>
              </a:path>
            </a:pathLst>
          </a:custGeom>
          <a:solidFill>
            <a:srgbClr val="62E13F"/>
          </a:solidFill>
          <a:ln w="12700" cap="flat" cmpd="sng" algn="ctr">
            <a:solidFill>
              <a:srgbClr val="808080">
                <a:lumMod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>
            <a:glow rad="38100">
              <a:schemeClr val="accent1">
                <a:lumMod val="100000"/>
              </a:schemeClr>
            </a:glow>
          </a:effectLst>
          <a:scene3d>
            <a:camera prst="orthographicFront"/>
            <a:lightRig rig="threePt" dir="t"/>
          </a:scene3d>
          <a:sp3d>
            <a:bevelT w="0" h="0"/>
          </a:sp3d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1" name="Freeform 304">
            <a:extLst>
              <a:ext uri="{FF2B5EF4-FFF2-40B4-BE49-F238E27FC236}">
                <a16:creationId xmlns:a16="http://schemas.microsoft.com/office/drawing/2014/main" id="{928F20F2-494E-4376-B9FC-3B3C449FBCF8}"/>
              </a:ext>
            </a:extLst>
          </p:cNvPr>
          <p:cNvSpPr>
            <a:spLocks/>
          </p:cNvSpPr>
          <p:nvPr/>
        </p:nvSpPr>
        <p:spPr bwMode="auto">
          <a:xfrm>
            <a:off x="6651411" y="3079994"/>
            <a:ext cx="534598" cy="912477"/>
          </a:xfrm>
          <a:custGeom>
            <a:avLst/>
            <a:gdLst>
              <a:gd name="T0" fmla="*/ 2147483646 w 1310"/>
              <a:gd name="T1" fmla="*/ 2147483646 h 2242"/>
              <a:gd name="T2" fmla="*/ 2147483646 w 1310"/>
              <a:gd name="T3" fmla="*/ 2147483646 h 2242"/>
              <a:gd name="T4" fmla="*/ 2147483646 w 1310"/>
              <a:gd name="T5" fmla="*/ 2147483646 h 2242"/>
              <a:gd name="T6" fmla="*/ 2147483646 w 1310"/>
              <a:gd name="T7" fmla="*/ 2147483646 h 2242"/>
              <a:gd name="T8" fmla="*/ 2147483646 w 1310"/>
              <a:gd name="T9" fmla="*/ 2147483646 h 2242"/>
              <a:gd name="T10" fmla="*/ 2147483646 w 1310"/>
              <a:gd name="T11" fmla="*/ 2147483646 h 2242"/>
              <a:gd name="T12" fmla="*/ 2147483646 w 1310"/>
              <a:gd name="T13" fmla="*/ 2147483646 h 2242"/>
              <a:gd name="T14" fmla="*/ 2147483646 w 1310"/>
              <a:gd name="T15" fmla="*/ 2147483646 h 2242"/>
              <a:gd name="T16" fmla="*/ 2147483646 w 1310"/>
              <a:gd name="T17" fmla="*/ 2147483646 h 2242"/>
              <a:gd name="T18" fmla="*/ 2147483646 w 1310"/>
              <a:gd name="T19" fmla="*/ 2147483646 h 2242"/>
              <a:gd name="T20" fmla="*/ 2147483646 w 1310"/>
              <a:gd name="T21" fmla="*/ 2147483646 h 2242"/>
              <a:gd name="T22" fmla="*/ 2147483646 w 1310"/>
              <a:gd name="T23" fmla="*/ 2147483646 h 2242"/>
              <a:gd name="T24" fmla="*/ 2147483646 w 1310"/>
              <a:gd name="T25" fmla="*/ 2147483646 h 2242"/>
              <a:gd name="T26" fmla="*/ 2147483646 w 1310"/>
              <a:gd name="T27" fmla="*/ 2147483646 h 2242"/>
              <a:gd name="T28" fmla="*/ 2147483646 w 1310"/>
              <a:gd name="T29" fmla="*/ 2147483646 h 2242"/>
              <a:gd name="T30" fmla="*/ 2147483646 w 1310"/>
              <a:gd name="T31" fmla="*/ 2147483646 h 2242"/>
              <a:gd name="T32" fmla="*/ 2147483646 w 1310"/>
              <a:gd name="T33" fmla="*/ 2147483646 h 2242"/>
              <a:gd name="T34" fmla="*/ 2147483646 w 1310"/>
              <a:gd name="T35" fmla="*/ 2147483646 h 2242"/>
              <a:gd name="T36" fmla="*/ 2147483646 w 1310"/>
              <a:gd name="T37" fmla="*/ 2147483646 h 2242"/>
              <a:gd name="T38" fmla="*/ 2147483646 w 1310"/>
              <a:gd name="T39" fmla="*/ 2147483646 h 2242"/>
              <a:gd name="T40" fmla="*/ 2147483646 w 1310"/>
              <a:gd name="T41" fmla="*/ 2147483646 h 2242"/>
              <a:gd name="T42" fmla="*/ 2147483646 w 1310"/>
              <a:gd name="T43" fmla="*/ 2147483646 h 2242"/>
              <a:gd name="T44" fmla="*/ 2147483646 w 1310"/>
              <a:gd name="T45" fmla="*/ 2147483646 h 2242"/>
              <a:gd name="T46" fmla="*/ 2147483646 w 1310"/>
              <a:gd name="T47" fmla="*/ 2147483646 h 2242"/>
              <a:gd name="T48" fmla="*/ 2147483646 w 1310"/>
              <a:gd name="T49" fmla="*/ 2147483646 h 2242"/>
              <a:gd name="T50" fmla="*/ 2147483646 w 1310"/>
              <a:gd name="T51" fmla="*/ 2147483646 h 2242"/>
              <a:gd name="T52" fmla="*/ 2147483646 w 1310"/>
              <a:gd name="T53" fmla="*/ 2147483646 h 2242"/>
              <a:gd name="T54" fmla="*/ 2147483646 w 1310"/>
              <a:gd name="T55" fmla="*/ 2147483646 h 2242"/>
              <a:gd name="T56" fmla="*/ 2147483646 w 1310"/>
              <a:gd name="T57" fmla="*/ 2147483646 h 2242"/>
              <a:gd name="T58" fmla="*/ 2147483646 w 1310"/>
              <a:gd name="T59" fmla="*/ 2147483646 h 2242"/>
              <a:gd name="T60" fmla="*/ 2147483646 w 1310"/>
              <a:gd name="T61" fmla="*/ 2147483646 h 2242"/>
              <a:gd name="T62" fmla="*/ 2147483646 w 1310"/>
              <a:gd name="T63" fmla="*/ 2147483646 h 2242"/>
              <a:gd name="T64" fmla="*/ 2147483646 w 1310"/>
              <a:gd name="T65" fmla="*/ 2147483646 h 2242"/>
              <a:gd name="T66" fmla="*/ 2147483646 w 1310"/>
              <a:gd name="T67" fmla="*/ 2147483646 h 2242"/>
              <a:gd name="T68" fmla="*/ 2147483646 w 1310"/>
              <a:gd name="T69" fmla="*/ 2147483646 h 2242"/>
              <a:gd name="T70" fmla="*/ 2147483646 w 1310"/>
              <a:gd name="T71" fmla="*/ 2147483646 h 2242"/>
              <a:gd name="T72" fmla="*/ 2147483646 w 1310"/>
              <a:gd name="T73" fmla="*/ 2147483646 h 2242"/>
              <a:gd name="T74" fmla="*/ 2147483646 w 1310"/>
              <a:gd name="T75" fmla="*/ 2147483646 h 2242"/>
              <a:gd name="T76" fmla="*/ 2147483646 w 1310"/>
              <a:gd name="T77" fmla="*/ 2147483646 h 2242"/>
              <a:gd name="T78" fmla="*/ 2147483646 w 1310"/>
              <a:gd name="T79" fmla="*/ 2147483646 h 2242"/>
              <a:gd name="T80" fmla="*/ 2147483646 w 1310"/>
              <a:gd name="T81" fmla="*/ 2147483646 h 2242"/>
              <a:gd name="T82" fmla="*/ 2147483646 w 1310"/>
              <a:gd name="T83" fmla="*/ 2147483646 h 2242"/>
              <a:gd name="T84" fmla="*/ 2147483646 w 1310"/>
              <a:gd name="T85" fmla="*/ 2147483646 h 2242"/>
              <a:gd name="T86" fmla="*/ 2147483646 w 1310"/>
              <a:gd name="T87" fmla="*/ 2147483646 h 2242"/>
              <a:gd name="T88" fmla="*/ 2147483646 w 1310"/>
              <a:gd name="T89" fmla="*/ 2147483646 h 2242"/>
              <a:gd name="T90" fmla="*/ 2147483646 w 1310"/>
              <a:gd name="T91" fmla="*/ 2147483646 h 2242"/>
              <a:gd name="T92" fmla="*/ 2147483646 w 1310"/>
              <a:gd name="T93" fmla="*/ 2147483646 h 2242"/>
              <a:gd name="T94" fmla="*/ 2147483646 w 1310"/>
              <a:gd name="T95" fmla="*/ 2147483646 h 2242"/>
              <a:gd name="T96" fmla="*/ 2147483646 w 1310"/>
              <a:gd name="T97" fmla="*/ 2147483646 h 2242"/>
              <a:gd name="T98" fmla="*/ 2147483646 w 1310"/>
              <a:gd name="T99" fmla="*/ 2147483646 h 2242"/>
              <a:gd name="T100" fmla="*/ 2147483646 w 1310"/>
              <a:gd name="T101" fmla="*/ 2147483646 h 2242"/>
              <a:gd name="T102" fmla="*/ 2147483646 w 1310"/>
              <a:gd name="T103" fmla="*/ 2147483646 h 2242"/>
              <a:gd name="T104" fmla="*/ 2147483646 w 1310"/>
              <a:gd name="T105" fmla="*/ 2147483646 h 2242"/>
              <a:gd name="T106" fmla="*/ 2147483646 w 1310"/>
              <a:gd name="T107" fmla="*/ 2147483646 h 2242"/>
              <a:gd name="T108" fmla="*/ 2147483646 w 1310"/>
              <a:gd name="T109" fmla="*/ 2147483646 h 2242"/>
              <a:gd name="T110" fmla="*/ 2147483646 w 1310"/>
              <a:gd name="T111" fmla="*/ 2147483646 h 2242"/>
              <a:gd name="T112" fmla="*/ 2147483646 w 1310"/>
              <a:gd name="T113" fmla="*/ 2147483646 h 2242"/>
              <a:gd name="T114" fmla="*/ 2147483646 w 1310"/>
              <a:gd name="T115" fmla="*/ 2147483646 h 2242"/>
              <a:gd name="T116" fmla="*/ 2147483646 w 1310"/>
              <a:gd name="T117" fmla="*/ 2147483646 h 2242"/>
              <a:gd name="T118" fmla="*/ 2147483646 w 1310"/>
              <a:gd name="T119" fmla="*/ 2147483646 h 2242"/>
              <a:gd name="T120" fmla="*/ 2147483646 w 1310"/>
              <a:gd name="T121" fmla="*/ 2147483646 h 2242"/>
              <a:gd name="T122" fmla="*/ 2147483646 w 1310"/>
              <a:gd name="T123" fmla="*/ 2147483646 h 2242"/>
              <a:gd name="T124" fmla="*/ 2147483646 w 1310"/>
              <a:gd name="T125" fmla="*/ 2147483646 h 2242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1310"/>
              <a:gd name="T190" fmla="*/ 0 h 2242"/>
              <a:gd name="T191" fmla="*/ 1310 w 1310"/>
              <a:gd name="T192" fmla="*/ 2242 h 2242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1310" h="2242">
                <a:moveTo>
                  <a:pt x="410" y="2227"/>
                </a:moveTo>
                <a:lnTo>
                  <a:pt x="394" y="2222"/>
                </a:lnTo>
                <a:lnTo>
                  <a:pt x="379" y="2219"/>
                </a:lnTo>
                <a:lnTo>
                  <a:pt x="355" y="2216"/>
                </a:lnTo>
                <a:lnTo>
                  <a:pt x="314" y="2212"/>
                </a:lnTo>
                <a:lnTo>
                  <a:pt x="305" y="2209"/>
                </a:lnTo>
                <a:lnTo>
                  <a:pt x="297" y="2209"/>
                </a:lnTo>
                <a:lnTo>
                  <a:pt x="276" y="2177"/>
                </a:lnTo>
                <a:lnTo>
                  <a:pt x="256" y="2147"/>
                </a:lnTo>
                <a:lnTo>
                  <a:pt x="246" y="2132"/>
                </a:lnTo>
                <a:lnTo>
                  <a:pt x="238" y="2116"/>
                </a:lnTo>
                <a:lnTo>
                  <a:pt x="234" y="2107"/>
                </a:lnTo>
                <a:lnTo>
                  <a:pt x="230" y="2098"/>
                </a:lnTo>
                <a:lnTo>
                  <a:pt x="227" y="2089"/>
                </a:lnTo>
                <a:lnTo>
                  <a:pt x="225" y="2079"/>
                </a:lnTo>
                <a:lnTo>
                  <a:pt x="220" y="2070"/>
                </a:lnTo>
                <a:lnTo>
                  <a:pt x="216" y="2063"/>
                </a:lnTo>
                <a:lnTo>
                  <a:pt x="212" y="2055"/>
                </a:lnTo>
                <a:lnTo>
                  <a:pt x="207" y="2048"/>
                </a:lnTo>
                <a:lnTo>
                  <a:pt x="207" y="2031"/>
                </a:lnTo>
                <a:lnTo>
                  <a:pt x="207" y="2014"/>
                </a:lnTo>
                <a:lnTo>
                  <a:pt x="207" y="1998"/>
                </a:lnTo>
                <a:lnTo>
                  <a:pt x="207" y="1981"/>
                </a:lnTo>
                <a:lnTo>
                  <a:pt x="199" y="1979"/>
                </a:lnTo>
                <a:lnTo>
                  <a:pt x="191" y="1978"/>
                </a:lnTo>
                <a:lnTo>
                  <a:pt x="183" y="1977"/>
                </a:lnTo>
                <a:lnTo>
                  <a:pt x="174" y="1976"/>
                </a:lnTo>
                <a:lnTo>
                  <a:pt x="169" y="1971"/>
                </a:lnTo>
                <a:lnTo>
                  <a:pt x="163" y="1968"/>
                </a:lnTo>
                <a:lnTo>
                  <a:pt x="156" y="1966"/>
                </a:lnTo>
                <a:lnTo>
                  <a:pt x="148" y="1965"/>
                </a:lnTo>
                <a:lnTo>
                  <a:pt x="148" y="1961"/>
                </a:lnTo>
                <a:lnTo>
                  <a:pt x="148" y="1957"/>
                </a:lnTo>
                <a:lnTo>
                  <a:pt x="138" y="1957"/>
                </a:lnTo>
                <a:lnTo>
                  <a:pt x="130" y="1957"/>
                </a:lnTo>
                <a:lnTo>
                  <a:pt x="121" y="1957"/>
                </a:lnTo>
                <a:lnTo>
                  <a:pt x="111" y="1957"/>
                </a:lnTo>
                <a:lnTo>
                  <a:pt x="111" y="1948"/>
                </a:lnTo>
                <a:lnTo>
                  <a:pt x="111" y="1939"/>
                </a:lnTo>
                <a:lnTo>
                  <a:pt x="111" y="1930"/>
                </a:lnTo>
                <a:lnTo>
                  <a:pt x="111" y="1921"/>
                </a:lnTo>
                <a:lnTo>
                  <a:pt x="103" y="1921"/>
                </a:lnTo>
                <a:lnTo>
                  <a:pt x="96" y="1921"/>
                </a:lnTo>
                <a:lnTo>
                  <a:pt x="88" y="1916"/>
                </a:lnTo>
                <a:lnTo>
                  <a:pt x="82" y="1911"/>
                </a:lnTo>
                <a:lnTo>
                  <a:pt x="76" y="1905"/>
                </a:lnTo>
                <a:lnTo>
                  <a:pt x="71" y="1898"/>
                </a:lnTo>
                <a:lnTo>
                  <a:pt x="65" y="1893"/>
                </a:lnTo>
                <a:lnTo>
                  <a:pt x="58" y="1887"/>
                </a:lnTo>
                <a:lnTo>
                  <a:pt x="51" y="1882"/>
                </a:lnTo>
                <a:lnTo>
                  <a:pt x="44" y="1878"/>
                </a:lnTo>
                <a:lnTo>
                  <a:pt x="44" y="1872"/>
                </a:lnTo>
                <a:lnTo>
                  <a:pt x="44" y="1868"/>
                </a:lnTo>
                <a:lnTo>
                  <a:pt x="32" y="1868"/>
                </a:lnTo>
                <a:lnTo>
                  <a:pt x="22" y="1868"/>
                </a:lnTo>
                <a:lnTo>
                  <a:pt x="12" y="1868"/>
                </a:lnTo>
                <a:lnTo>
                  <a:pt x="0" y="1868"/>
                </a:lnTo>
                <a:lnTo>
                  <a:pt x="0" y="1858"/>
                </a:lnTo>
                <a:lnTo>
                  <a:pt x="0" y="1848"/>
                </a:lnTo>
                <a:lnTo>
                  <a:pt x="5" y="1846"/>
                </a:lnTo>
                <a:lnTo>
                  <a:pt x="13" y="1844"/>
                </a:lnTo>
                <a:lnTo>
                  <a:pt x="15" y="1842"/>
                </a:lnTo>
                <a:lnTo>
                  <a:pt x="20" y="1841"/>
                </a:lnTo>
                <a:lnTo>
                  <a:pt x="31" y="1839"/>
                </a:lnTo>
                <a:lnTo>
                  <a:pt x="55" y="1836"/>
                </a:lnTo>
                <a:lnTo>
                  <a:pt x="68" y="1836"/>
                </a:lnTo>
                <a:lnTo>
                  <a:pt x="81" y="1835"/>
                </a:lnTo>
                <a:lnTo>
                  <a:pt x="95" y="1834"/>
                </a:lnTo>
                <a:lnTo>
                  <a:pt x="108" y="1833"/>
                </a:lnTo>
                <a:lnTo>
                  <a:pt x="110" y="1820"/>
                </a:lnTo>
                <a:lnTo>
                  <a:pt x="111" y="1809"/>
                </a:lnTo>
                <a:lnTo>
                  <a:pt x="107" y="1809"/>
                </a:lnTo>
                <a:lnTo>
                  <a:pt x="103" y="1809"/>
                </a:lnTo>
                <a:lnTo>
                  <a:pt x="103" y="1801"/>
                </a:lnTo>
                <a:lnTo>
                  <a:pt x="103" y="1794"/>
                </a:lnTo>
                <a:lnTo>
                  <a:pt x="100" y="1794"/>
                </a:lnTo>
                <a:lnTo>
                  <a:pt x="96" y="1794"/>
                </a:lnTo>
                <a:lnTo>
                  <a:pt x="96" y="1785"/>
                </a:lnTo>
                <a:lnTo>
                  <a:pt x="96" y="1777"/>
                </a:lnTo>
                <a:lnTo>
                  <a:pt x="96" y="1770"/>
                </a:lnTo>
                <a:lnTo>
                  <a:pt x="96" y="1761"/>
                </a:lnTo>
                <a:lnTo>
                  <a:pt x="109" y="1759"/>
                </a:lnTo>
                <a:lnTo>
                  <a:pt x="124" y="1757"/>
                </a:lnTo>
                <a:lnTo>
                  <a:pt x="126" y="1751"/>
                </a:lnTo>
                <a:lnTo>
                  <a:pt x="127" y="1746"/>
                </a:lnTo>
                <a:lnTo>
                  <a:pt x="137" y="1746"/>
                </a:lnTo>
                <a:lnTo>
                  <a:pt x="146" y="1746"/>
                </a:lnTo>
                <a:lnTo>
                  <a:pt x="157" y="1746"/>
                </a:lnTo>
                <a:lnTo>
                  <a:pt x="167" y="1746"/>
                </a:lnTo>
                <a:lnTo>
                  <a:pt x="167" y="1743"/>
                </a:lnTo>
                <a:lnTo>
                  <a:pt x="167" y="1741"/>
                </a:lnTo>
                <a:lnTo>
                  <a:pt x="177" y="1729"/>
                </a:lnTo>
                <a:lnTo>
                  <a:pt x="184" y="1718"/>
                </a:lnTo>
                <a:lnTo>
                  <a:pt x="189" y="1705"/>
                </a:lnTo>
                <a:lnTo>
                  <a:pt x="194" y="1693"/>
                </a:lnTo>
                <a:lnTo>
                  <a:pt x="197" y="1679"/>
                </a:lnTo>
                <a:lnTo>
                  <a:pt x="200" y="1666"/>
                </a:lnTo>
                <a:lnTo>
                  <a:pt x="202" y="1652"/>
                </a:lnTo>
                <a:lnTo>
                  <a:pt x="205" y="1639"/>
                </a:lnTo>
                <a:lnTo>
                  <a:pt x="219" y="1639"/>
                </a:lnTo>
                <a:lnTo>
                  <a:pt x="235" y="1639"/>
                </a:lnTo>
                <a:lnTo>
                  <a:pt x="235" y="1636"/>
                </a:lnTo>
                <a:lnTo>
                  <a:pt x="235" y="1634"/>
                </a:lnTo>
                <a:lnTo>
                  <a:pt x="237" y="1629"/>
                </a:lnTo>
                <a:lnTo>
                  <a:pt x="239" y="1620"/>
                </a:lnTo>
                <a:lnTo>
                  <a:pt x="240" y="1600"/>
                </a:lnTo>
                <a:lnTo>
                  <a:pt x="243" y="1561"/>
                </a:lnTo>
                <a:lnTo>
                  <a:pt x="235" y="1561"/>
                </a:lnTo>
                <a:lnTo>
                  <a:pt x="227" y="1561"/>
                </a:lnTo>
                <a:lnTo>
                  <a:pt x="227" y="1554"/>
                </a:lnTo>
                <a:lnTo>
                  <a:pt x="227" y="1546"/>
                </a:lnTo>
                <a:lnTo>
                  <a:pt x="227" y="1537"/>
                </a:lnTo>
                <a:lnTo>
                  <a:pt x="227" y="1529"/>
                </a:lnTo>
                <a:lnTo>
                  <a:pt x="213" y="1526"/>
                </a:lnTo>
                <a:lnTo>
                  <a:pt x="198" y="1522"/>
                </a:lnTo>
                <a:lnTo>
                  <a:pt x="196" y="1523"/>
                </a:lnTo>
                <a:lnTo>
                  <a:pt x="194" y="1525"/>
                </a:lnTo>
                <a:lnTo>
                  <a:pt x="193" y="1504"/>
                </a:lnTo>
                <a:lnTo>
                  <a:pt x="193" y="1484"/>
                </a:lnTo>
                <a:lnTo>
                  <a:pt x="194" y="1475"/>
                </a:lnTo>
                <a:lnTo>
                  <a:pt x="196" y="1466"/>
                </a:lnTo>
                <a:lnTo>
                  <a:pt x="199" y="1456"/>
                </a:lnTo>
                <a:lnTo>
                  <a:pt x="203" y="1447"/>
                </a:lnTo>
                <a:lnTo>
                  <a:pt x="203" y="1440"/>
                </a:lnTo>
                <a:lnTo>
                  <a:pt x="205" y="1433"/>
                </a:lnTo>
                <a:lnTo>
                  <a:pt x="209" y="1433"/>
                </a:lnTo>
                <a:lnTo>
                  <a:pt x="213" y="1433"/>
                </a:lnTo>
                <a:lnTo>
                  <a:pt x="213" y="1421"/>
                </a:lnTo>
                <a:lnTo>
                  <a:pt x="214" y="1410"/>
                </a:lnTo>
                <a:lnTo>
                  <a:pt x="230" y="1411"/>
                </a:lnTo>
                <a:lnTo>
                  <a:pt x="246" y="1412"/>
                </a:lnTo>
                <a:lnTo>
                  <a:pt x="263" y="1413"/>
                </a:lnTo>
                <a:lnTo>
                  <a:pt x="279" y="1415"/>
                </a:lnTo>
                <a:lnTo>
                  <a:pt x="282" y="1405"/>
                </a:lnTo>
                <a:lnTo>
                  <a:pt x="287" y="1396"/>
                </a:lnTo>
                <a:lnTo>
                  <a:pt x="293" y="1389"/>
                </a:lnTo>
                <a:lnTo>
                  <a:pt x="298" y="1383"/>
                </a:lnTo>
                <a:lnTo>
                  <a:pt x="303" y="1377"/>
                </a:lnTo>
                <a:lnTo>
                  <a:pt x="308" y="1369"/>
                </a:lnTo>
                <a:lnTo>
                  <a:pt x="313" y="1361"/>
                </a:lnTo>
                <a:lnTo>
                  <a:pt x="317" y="1351"/>
                </a:lnTo>
                <a:lnTo>
                  <a:pt x="349" y="1350"/>
                </a:lnTo>
                <a:lnTo>
                  <a:pt x="377" y="1349"/>
                </a:lnTo>
                <a:lnTo>
                  <a:pt x="390" y="1346"/>
                </a:lnTo>
                <a:lnTo>
                  <a:pt x="405" y="1343"/>
                </a:lnTo>
                <a:lnTo>
                  <a:pt x="419" y="1339"/>
                </a:lnTo>
                <a:lnTo>
                  <a:pt x="435" y="1333"/>
                </a:lnTo>
                <a:lnTo>
                  <a:pt x="446" y="1312"/>
                </a:lnTo>
                <a:lnTo>
                  <a:pt x="454" y="1297"/>
                </a:lnTo>
                <a:lnTo>
                  <a:pt x="459" y="1290"/>
                </a:lnTo>
                <a:lnTo>
                  <a:pt x="465" y="1284"/>
                </a:lnTo>
                <a:lnTo>
                  <a:pt x="474" y="1279"/>
                </a:lnTo>
                <a:lnTo>
                  <a:pt x="486" y="1275"/>
                </a:lnTo>
                <a:lnTo>
                  <a:pt x="485" y="1263"/>
                </a:lnTo>
                <a:lnTo>
                  <a:pt x="483" y="1252"/>
                </a:lnTo>
                <a:lnTo>
                  <a:pt x="483" y="1242"/>
                </a:lnTo>
                <a:lnTo>
                  <a:pt x="483" y="1230"/>
                </a:lnTo>
                <a:lnTo>
                  <a:pt x="476" y="1225"/>
                </a:lnTo>
                <a:lnTo>
                  <a:pt x="471" y="1220"/>
                </a:lnTo>
                <a:lnTo>
                  <a:pt x="465" y="1213"/>
                </a:lnTo>
                <a:lnTo>
                  <a:pt x="461" y="1205"/>
                </a:lnTo>
                <a:lnTo>
                  <a:pt x="457" y="1198"/>
                </a:lnTo>
                <a:lnTo>
                  <a:pt x="452" y="1191"/>
                </a:lnTo>
                <a:lnTo>
                  <a:pt x="450" y="1184"/>
                </a:lnTo>
                <a:lnTo>
                  <a:pt x="448" y="1175"/>
                </a:lnTo>
                <a:lnTo>
                  <a:pt x="455" y="1174"/>
                </a:lnTo>
                <a:lnTo>
                  <a:pt x="464" y="1173"/>
                </a:lnTo>
                <a:lnTo>
                  <a:pt x="468" y="1158"/>
                </a:lnTo>
                <a:lnTo>
                  <a:pt x="473" y="1143"/>
                </a:lnTo>
                <a:lnTo>
                  <a:pt x="476" y="1142"/>
                </a:lnTo>
                <a:lnTo>
                  <a:pt x="479" y="1141"/>
                </a:lnTo>
                <a:lnTo>
                  <a:pt x="481" y="1138"/>
                </a:lnTo>
                <a:lnTo>
                  <a:pt x="483" y="1136"/>
                </a:lnTo>
                <a:lnTo>
                  <a:pt x="486" y="1129"/>
                </a:lnTo>
                <a:lnTo>
                  <a:pt x="486" y="1120"/>
                </a:lnTo>
                <a:lnTo>
                  <a:pt x="486" y="1104"/>
                </a:lnTo>
                <a:lnTo>
                  <a:pt x="485" y="1089"/>
                </a:lnTo>
                <a:lnTo>
                  <a:pt x="472" y="1083"/>
                </a:lnTo>
                <a:lnTo>
                  <a:pt x="462" y="1076"/>
                </a:lnTo>
                <a:lnTo>
                  <a:pt x="458" y="1071"/>
                </a:lnTo>
                <a:lnTo>
                  <a:pt x="454" y="1065"/>
                </a:lnTo>
                <a:lnTo>
                  <a:pt x="451" y="1060"/>
                </a:lnTo>
                <a:lnTo>
                  <a:pt x="449" y="1054"/>
                </a:lnTo>
                <a:lnTo>
                  <a:pt x="434" y="1054"/>
                </a:lnTo>
                <a:lnTo>
                  <a:pt x="419" y="1054"/>
                </a:lnTo>
                <a:lnTo>
                  <a:pt x="421" y="1048"/>
                </a:lnTo>
                <a:lnTo>
                  <a:pt x="424" y="1043"/>
                </a:lnTo>
                <a:lnTo>
                  <a:pt x="427" y="1037"/>
                </a:lnTo>
                <a:lnTo>
                  <a:pt x="431" y="1032"/>
                </a:lnTo>
                <a:lnTo>
                  <a:pt x="435" y="1028"/>
                </a:lnTo>
                <a:lnTo>
                  <a:pt x="439" y="1025"/>
                </a:lnTo>
                <a:lnTo>
                  <a:pt x="444" y="1022"/>
                </a:lnTo>
                <a:lnTo>
                  <a:pt x="449" y="1021"/>
                </a:lnTo>
                <a:lnTo>
                  <a:pt x="449" y="1012"/>
                </a:lnTo>
                <a:lnTo>
                  <a:pt x="448" y="1007"/>
                </a:lnTo>
                <a:lnTo>
                  <a:pt x="446" y="1003"/>
                </a:lnTo>
                <a:lnTo>
                  <a:pt x="445" y="1000"/>
                </a:lnTo>
                <a:lnTo>
                  <a:pt x="442" y="998"/>
                </a:lnTo>
                <a:lnTo>
                  <a:pt x="438" y="997"/>
                </a:lnTo>
                <a:lnTo>
                  <a:pt x="434" y="995"/>
                </a:lnTo>
                <a:lnTo>
                  <a:pt x="429" y="994"/>
                </a:lnTo>
                <a:lnTo>
                  <a:pt x="429" y="983"/>
                </a:lnTo>
                <a:lnTo>
                  <a:pt x="429" y="973"/>
                </a:lnTo>
                <a:lnTo>
                  <a:pt x="429" y="962"/>
                </a:lnTo>
                <a:lnTo>
                  <a:pt x="429" y="951"/>
                </a:lnTo>
                <a:lnTo>
                  <a:pt x="420" y="949"/>
                </a:lnTo>
                <a:lnTo>
                  <a:pt x="413" y="949"/>
                </a:lnTo>
                <a:lnTo>
                  <a:pt x="413" y="942"/>
                </a:lnTo>
                <a:lnTo>
                  <a:pt x="413" y="935"/>
                </a:lnTo>
                <a:lnTo>
                  <a:pt x="406" y="935"/>
                </a:lnTo>
                <a:lnTo>
                  <a:pt x="398" y="935"/>
                </a:lnTo>
                <a:lnTo>
                  <a:pt x="393" y="920"/>
                </a:lnTo>
                <a:lnTo>
                  <a:pt x="390" y="907"/>
                </a:lnTo>
                <a:lnTo>
                  <a:pt x="398" y="904"/>
                </a:lnTo>
                <a:lnTo>
                  <a:pt x="408" y="900"/>
                </a:lnTo>
                <a:lnTo>
                  <a:pt x="416" y="895"/>
                </a:lnTo>
                <a:lnTo>
                  <a:pt x="424" y="890"/>
                </a:lnTo>
                <a:lnTo>
                  <a:pt x="431" y="884"/>
                </a:lnTo>
                <a:lnTo>
                  <a:pt x="437" y="877"/>
                </a:lnTo>
                <a:lnTo>
                  <a:pt x="442" y="869"/>
                </a:lnTo>
                <a:lnTo>
                  <a:pt x="445" y="860"/>
                </a:lnTo>
                <a:lnTo>
                  <a:pt x="452" y="857"/>
                </a:lnTo>
                <a:lnTo>
                  <a:pt x="462" y="853"/>
                </a:lnTo>
                <a:lnTo>
                  <a:pt x="461" y="840"/>
                </a:lnTo>
                <a:lnTo>
                  <a:pt x="460" y="828"/>
                </a:lnTo>
                <a:lnTo>
                  <a:pt x="459" y="815"/>
                </a:lnTo>
                <a:lnTo>
                  <a:pt x="458" y="803"/>
                </a:lnTo>
                <a:lnTo>
                  <a:pt x="464" y="801"/>
                </a:lnTo>
                <a:lnTo>
                  <a:pt x="471" y="800"/>
                </a:lnTo>
                <a:lnTo>
                  <a:pt x="471" y="788"/>
                </a:lnTo>
                <a:lnTo>
                  <a:pt x="472" y="779"/>
                </a:lnTo>
                <a:lnTo>
                  <a:pt x="460" y="776"/>
                </a:lnTo>
                <a:lnTo>
                  <a:pt x="447" y="772"/>
                </a:lnTo>
                <a:lnTo>
                  <a:pt x="444" y="765"/>
                </a:lnTo>
                <a:lnTo>
                  <a:pt x="442" y="757"/>
                </a:lnTo>
                <a:lnTo>
                  <a:pt x="440" y="747"/>
                </a:lnTo>
                <a:lnTo>
                  <a:pt x="438" y="738"/>
                </a:lnTo>
                <a:lnTo>
                  <a:pt x="444" y="736"/>
                </a:lnTo>
                <a:lnTo>
                  <a:pt x="450" y="733"/>
                </a:lnTo>
                <a:lnTo>
                  <a:pt x="450" y="721"/>
                </a:lnTo>
                <a:lnTo>
                  <a:pt x="449" y="710"/>
                </a:lnTo>
                <a:lnTo>
                  <a:pt x="449" y="697"/>
                </a:lnTo>
                <a:lnTo>
                  <a:pt x="449" y="686"/>
                </a:lnTo>
                <a:lnTo>
                  <a:pt x="444" y="673"/>
                </a:lnTo>
                <a:lnTo>
                  <a:pt x="440" y="661"/>
                </a:lnTo>
                <a:lnTo>
                  <a:pt x="438" y="647"/>
                </a:lnTo>
                <a:lnTo>
                  <a:pt x="437" y="632"/>
                </a:lnTo>
                <a:lnTo>
                  <a:pt x="429" y="631"/>
                </a:lnTo>
                <a:lnTo>
                  <a:pt x="421" y="629"/>
                </a:lnTo>
                <a:lnTo>
                  <a:pt x="426" y="625"/>
                </a:lnTo>
                <a:lnTo>
                  <a:pt x="431" y="620"/>
                </a:lnTo>
                <a:lnTo>
                  <a:pt x="435" y="615"/>
                </a:lnTo>
                <a:lnTo>
                  <a:pt x="437" y="611"/>
                </a:lnTo>
                <a:lnTo>
                  <a:pt x="441" y="600"/>
                </a:lnTo>
                <a:lnTo>
                  <a:pt x="446" y="587"/>
                </a:lnTo>
                <a:lnTo>
                  <a:pt x="459" y="586"/>
                </a:lnTo>
                <a:lnTo>
                  <a:pt x="472" y="585"/>
                </a:lnTo>
                <a:lnTo>
                  <a:pt x="477" y="583"/>
                </a:lnTo>
                <a:lnTo>
                  <a:pt x="483" y="581"/>
                </a:lnTo>
                <a:lnTo>
                  <a:pt x="489" y="579"/>
                </a:lnTo>
                <a:lnTo>
                  <a:pt x="496" y="578"/>
                </a:lnTo>
                <a:lnTo>
                  <a:pt x="508" y="577"/>
                </a:lnTo>
                <a:lnTo>
                  <a:pt x="522" y="576"/>
                </a:lnTo>
                <a:lnTo>
                  <a:pt x="528" y="576"/>
                </a:lnTo>
                <a:lnTo>
                  <a:pt x="534" y="575"/>
                </a:lnTo>
                <a:lnTo>
                  <a:pt x="540" y="573"/>
                </a:lnTo>
                <a:lnTo>
                  <a:pt x="546" y="571"/>
                </a:lnTo>
                <a:lnTo>
                  <a:pt x="551" y="567"/>
                </a:lnTo>
                <a:lnTo>
                  <a:pt x="555" y="563"/>
                </a:lnTo>
                <a:lnTo>
                  <a:pt x="559" y="557"/>
                </a:lnTo>
                <a:lnTo>
                  <a:pt x="562" y="551"/>
                </a:lnTo>
                <a:lnTo>
                  <a:pt x="565" y="551"/>
                </a:lnTo>
                <a:lnTo>
                  <a:pt x="568" y="551"/>
                </a:lnTo>
                <a:lnTo>
                  <a:pt x="568" y="534"/>
                </a:lnTo>
                <a:lnTo>
                  <a:pt x="568" y="519"/>
                </a:lnTo>
                <a:lnTo>
                  <a:pt x="568" y="502"/>
                </a:lnTo>
                <a:lnTo>
                  <a:pt x="568" y="487"/>
                </a:lnTo>
                <a:lnTo>
                  <a:pt x="553" y="487"/>
                </a:lnTo>
                <a:lnTo>
                  <a:pt x="545" y="486"/>
                </a:lnTo>
                <a:lnTo>
                  <a:pt x="543" y="486"/>
                </a:lnTo>
                <a:lnTo>
                  <a:pt x="542" y="485"/>
                </a:lnTo>
                <a:lnTo>
                  <a:pt x="542" y="483"/>
                </a:lnTo>
                <a:lnTo>
                  <a:pt x="542" y="482"/>
                </a:lnTo>
                <a:lnTo>
                  <a:pt x="553" y="482"/>
                </a:lnTo>
                <a:lnTo>
                  <a:pt x="559" y="482"/>
                </a:lnTo>
                <a:lnTo>
                  <a:pt x="561" y="481"/>
                </a:lnTo>
                <a:lnTo>
                  <a:pt x="562" y="480"/>
                </a:lnTo>
                <a:lnTo>
                  <a:pt x="562" y="479"/>
                </a:lnTo>
                <a:lnTo>
                  <a:pt x="570" y="471"/>
                </a:lnTo>
                <a:lnTo>
                  <a:pt x="576" y="463"/>
                </a:lnTo>
                <a:lnTo>
                  <a:pt x="580" y="454"/>
                </a:lnTo>
                <a:lnTo>
                  <a:pt x="583" y="444"/>
                </a:lnTo>
                <a:lnTo>
                  <a:pt x="587" y="444"/>
                </a:lnTo>
                <a:lnTo>
                  <a:pt x="591" y="444"/>
                </a:lnTo>
                <a:lnTo>
                  <a:pt x="592" y="433"/>
                </a:lnTo>
                <a:lnTo>
                  <a:pt x="593" y="422"/>
                </a:lnTo>
                <a:lnTo>
                  <a:pt x="603" y="416"/>
                </a:lnTo>
                <a:lnTo>
                  <a:pt x="613" y="411"/>
                </a:lnTo>
                <a:lnTo>
                  <a:pt x="635" y="408"/>
                </a:lnTo>
                <a:lnTo>
                  <a:pt x="657" y="405"/>
                </a:lnTo>
                <a:lnTo>
                  <a:pt x="678" y="402"/>
                </a:lnTo>
                <a:lnTo>
                  <a:pt x="700" y="399"/>
                </a:lnTo>
                <a:lnTo>
                  <a:pt x="698" y="378"/>
                </a:lnTo>
                <a:lnTo>
                  <a:pt x="694" y="357"/>
                </a:lnTo>
                <a:lnTo>
                  <a:pt x="690" y="336"/>
                </a:lnTo>
                <a:lnTo>
                  <a:pt x="688" y="316"/>
                </a:lnTo>
                <a:lnTo>
                  <a:pt x="670" y="318"/>
                </a:lnTo>
                <a:lnTo>
                  <a:pt x="654" y="320"/>
                </a:lnTo>
                <a:lnTo>
                  <a:pt x="637" y="321"/>
                </a:lnTo>
                <a:lnTo>
                  <a:pt x="620" y="323"/>
                </a:lnTo>
                <a:lnTo>
                  <a:pt x="621" y="313"/>
                </a:lnTo>
                <a:lnTo>
                  <a:pt x="622" y="307"/>
                </a:lnTo>
                <a:lnTo>
                  <a:pt x="623" y="304"/>
                </a:lnTo>
                <a:lnTo>
                  <a:pt x="627" y="300"/>
                </a:lnTo>
                <a:lnTo>
                  <a:pt x="641" y="300"/>
                </a:lnTo>
                <a:lnTo>
                  <a:pt x="655" y="301"/>
                </a:lnTo>
                <a:lnTo>
                  <a:pt x="656" y="293"/>
                </a:lnTo>
                <a:lnTo>
                  <a:pt x="656" y="283"/>
                </a:lnTo>
                <a:lnTo>
                  <a:pt x="657" y="275"/>
                </a:lnTo>
                <a:lnTo>
                  <a:pt x="658" y="267"/>
                </a:lnTo>
                <a:lnTo>
                  <a:pt x="645" y="265"/>
                </a:lnTo>
                <a:lnTo>
                  <a:pt x="633" y="264"/>
                </a:lnTo>
                <a:lnTo>
                  <a:pt x="620" y="262"/>
                </a:lnTo>
                <a:lnTo>
                  <a:pt x="608" y="260"/>
                </a:lnTo>
                <a:lnTo>
                  <a:pt x="614" y="258"/>
                </a:lnTo>
                <a:lnTo>
                  <a:pt x="619" y="257"/>
                </a:lnTo>
                <a:lnTo>
                  <a:pt x="619" y="252"/>
                </a:lnTo>
                <a:lnTo>
                  <a:pt x="620" y="247"/>
                </a:lnTo>
                <a:lnTo>
                  <a:pt x="634" y="243"/>
                </a:lnTo>
                <a:lnTo>
                  <a:pt x="648" y="237"/>
                </a:lnTo>
                <a:lnTo>
                  <a:pt x="656" y="232"/>
                </a:lnTo>
                <a:lnTo>
                  <a:pt x="663" y="229"/>
                </a:lnTo>
                <a:lnTo>
                  <a:pt x="669" y="224"/>
                </a:lnTo>
                <a:lnTo>
                  <a:pt x="675" y="220"/>
                </a:lnTo>
                <a:lnTo>
                  <a:pt x="680" y="215"/>
                </a:lnTo>
                <a:lnTo>
                  <a:pt x="685" y="210"/>
                </a:lnTo>
                <a:lnTo>
                  <a:pt x="688" y="203"/>
                </a:lnTo>
                <a:lnTo>
                  <a:pt x="689" y="197"/>
                </a:lnTo>
                <a:lnTo>
                  <a:pt x="690" y="190"/>
                </a:lnTo>
                <a:lnTo>
                  <a:pt x="689" y="183"/>
                </a:lnTo>
                <a:lnTo>
                  <a:pt x="686" y="175"/>
                </a:lnTo>
                <a:lnTo>
                  <a:pt x="682" y="167"/>
                </a:lnTo>
                <a:lnTo>
                  <a:pt x="680" y="152"/>
                </a:lnTo>
                <a:lnTo>
                  <a:pt x="680" y="135"/>
                </a:lnTo>
                <a:lnTo>
                  <a:pt x="680" y="119"/>
                </a:lnTo>
                <a:lnTo>
                  <a:pt x="680" y="104"/>
                </a:lnTo>
                <a:lnTo>
                  <a:pt x="690" y="98"/>
                </a:lnTo>
                <a:lnTo>
                  <a:pt x="700" y="92"/>
                </a:lnTo>
                <a:lnTo>
                  <a:pt x="719" y="92"/>
                </a:lnTo>
                <a:lnTo>
                  <a:pt x="739" y="92"/>
                </a:lnTo>
                <a:lnTo>
                  <a:pt x="757" y="92"/>
                </a:lnTo>
                <a:lnTo>
                  <a:pt x="777" y="92"/>
                </a:lnTo>
                <a:lnTo>
                  <a:pt x="777" y="87"/>
                </a:lnTo>
                <a:lnTo>
                  <a:pt x="777" y="84"/>
                </a:lnTo>
                <a:lnTo>
                  <a:pt x="776" y="77"/>
                </a:lnTo>
                <a:lnTo>
                  <a:pt x="776" y="70"/>
                </a:lnTo>
                <a:lnTo>
                  <a:pt x="784" y="61"/>
                </a:lnTo>
                <a:lnTo>
                  <a:pt x="792" y="54"/>
                </a:lnTo>
                <a:lnTo>
                  <a:pt x="802" y="47"/>
                </a:lnTo>
                <a:lnTo>
                  <a:pt x="810" y="41"/>
                </a:lnTo>
                <a:lnTo>
                  <a:pt x="829" y="29"/>
                </a:lnTo>
                <a:lnTo>
                  <a:pt x="850" y="18"/>
                </a:lnTo>
                <a:lnTo>
                  <a:pt x="859" y="9"/>
                </a:lnTo>
                <a:lnTo>
                  <a:pt x="864" y="4"/>
                </a:lnTo>
                <a:lnTo>
                  <a:pt x="868" y="2"/>
                </a:lnTo>
                <a:lnTo>
                  <a:pt x="872" y="0"/>
                </a:lnTo>
                <a:lnTo>
                  <a:pt x="876" y="8"/>
                </a:lnTo>
                <a:lnTo>
                  <a:pt x="881" y="14"/>
                </a:lnTo>
                <a:lnTo>
                  <a:pt x="887" y="18"/>
                </a:lnTo>
                <a:lnTo>
                  <a:pt x="893" y="21"/>
                </a:lnTo>
                <a:lnTo>
                  <a:pt x="908" y="23"/>
                </a:lnTo>
                <a:lnTo>
                  <a:pt x="925" y="25"/>
                </a:lnTo>
                <a:lnTo>
                  <a:pt x="956" y="53"/>
                </a:lnTo>
                <a:lnTo>
                  <a:pt x="989" y="82"/>
                </a:lnTo>
                <a:lnTo>
                  <a:pt x="998" y="88"/>
                </a:lnTo>
                <a:lnTo>
                  <a:pt x="1007" y="96"/>
                </a:lnTo>
                <a:lnTo>
                  <a:pt x="1016" y="101"/>
                </a:lnTo>
                <a:lnTo>
                  <a:pt x="1026" y="106"/>
                </a:lnTo>
                <a:lnTo>
                  <a:pt x="1035" y="110"/>
                </a:lnTo>
                <a:lnTo>
                  <a:pt x="1044" y="114"/>
                </a:lnTo>
                <a:lnTo>
                  <a:pt x="1055" y="116"/>
                </a:lnTo>
                <a:lnTo>
                  <a:pt x="1065" y="118"/>
                </a:lnTo>
                <a:lnTo>
                  <a:pt x="1062" y="132"/>
                </a:lnTo>
                <a:lnTo>
                  <a:pt x="1059" y="142"/>
                </a:lnTo>
                <a:lnTo>
                  <a:pt x="1053" y="158"/>
                </a:lnTo>
                <a:lnTo>
                  <a:pt x="1040" y="183"/>
                </a:lnTo>
                <a:lnTo>
                  <a:pt x="1031" y="189"/>
                </a:lnTo>
                <a:lnTo>
                  <a:pt x="1022" y="195"/>
                </a:lnTo>
                <a:lnTo>
                  <a:pt x="1014" y="202"/>
                </a:lnTo>
                <a:lnTo>
                  <a:pt x="1008" y="210"/>
                </a:lnTo>
                <a:lnTo>
                  <a:pt x="1003" y="218"/>
                </a:lnTo>
                <a:lnTo>
                  <a:pt x="998" y="226"/>
                </a:lnTo>
                <a:lnTo>
                  <a:pt x="994" y="235"/>
                </a:lnTo>
                <a:lnTo>
                  <a:pt x="991" y="243"/>
                </a:lnTo>
                <a:lnTo>
                  <a:pt x="983" y="262"/>
                </a:lnTo>
                <a:lnTo>
                  <a:pt x="976" y="280"/>
                </a:lnTo>
                <a:lnTo>
                  <a:pt x="972" y="290"/>
                </a:lnTo>
                <a:lnTo>
                  <a:pt x="968" y="299"/>
                </a:lnTo>
                <a:lnTo>
                  <a:pt x="963" y="308"/>
                </a:lnTo>
                <a:lnTo>
                  <a:pt x="956" y="318"/>
                </a:lnTo>
                <a:lnTo>
                  <a:pt x="954" y="329"/>
                </a:lnTo>
                <a:lnTo>
                  <a:pt x="953" y="340"/>
                </a:lnTo>
                <a:lnTo>
                  <a:pt x="957" y="340"/>
                </a:lnTo>
                <a:lnTo>
                  <a:pt x="961" y="340"/>
                </a:lnTo>
                <a:lnTo>
                  <a:pt x="964" y="349"/>
                </a:lnTo>
                <a:lnTo>
                  <a:pt x="965" y="357"/>
                </a:lnTo>
                <a:lnTo>
                  <a:pt x="966" y="365"/>
                </a:lnTo>
                <a:lnTo>
                  <a:pt x="968" y="372"/>
                </a:lnTo>
                <a:lnTo>
                  <a:pt x="987" y="370"/>
                </a:lnTo>
                <a:lnTo>
                  <a:pt x="1007" y="367"/>
                </a:lnTo>
                <a:lnTo>
                  <a:pt x="1027" y="365"/>
                </a:lnTo>
                <a:lnTo>
                  <a:pt x="1047" y="363"/>
                </a:lnTo>
                <a:lnTo>
                  <a:pt x="1055" y="355"/>
                </a:lnTo>
                <a:lnTo>
                  <a:pt x="1063" y="348"/>
                </a:lnTo>
                <a:lnTo>
                  <a:pt x="1070" y="342"/>
                </a:lnTo>
                <a:lnTo>
                  <a:pt x="1077" y="339"/>
                </a:lnTo>
                <a:lnTo>
                  <a:pt x="1083" y="337"/>
                </a:lnTo>
                <a:lnTo>
                  <a:pt x="1089" y="337"/>
                </a:lnTo>
                <a:lnTo>
                  <a:pt x="1094" y="337"/>
                </a:lnTo>
                <a:lnTo>
                  <a:pt x="1099" y="339"/>
                </a:lnTo>
                <a:lnTo>
                  <a:pt x="1105" y="342"/>
                </a:lnTo>
                <a:lnTo>
                  <a:pt x="1110" y="347"/>
                </a:lnTo>
                <a:lnTo>
                  <a:pt x="1115" y="351"/>
                </a:lnTo>
                <a:lnTo>
                  <a:pt x="1120" y="356"/>
                </a:lnTo>
                <a:lnTo>
                  <a:pt x="1132" y="366"/>
                </a:lnTo>
                <a:lnTo>
                  <a:pt x="1144" y="378"/>
                </a:lnTo>
                <a:lnTo>
                  <a:pt x="1139" y="394"/>
                </a:lnTo>
                <a:lnTo>
                  <a:pt x="1137" y="407"/>
                </a:lnTo>
                <a:lnTo>
                  <a:pt x="1138" y="412"/>
                </a:lnTo>
                <a:lnTo>
                  <a:pt x="1141" y="417"/>
                </a:lnTo>
                <a:lnTo>
                  <a:pt x="1146" y="423"/>
                </a:lnTo>
                <a:lnTo>
                  <a:pt x="1153" y="429"/>
                </a:lnTo>
                <a:lnTo>
                  <a:pt x="1152" y="440"/>
                </a:lnTo>
                <a:lnTo>
                  <a:pt x="1151" y="449"/>
                </a:lnTo>
                <a:lnTo>
                  <a:pt x="1148" y="455"/>
                </a:lnTo>
                <a:lnTo>
                  <a:pt x="1145" y="461"/>
                </a:lnTo>
                <a:lnTo>
                  <a:pt x="1134" y="470"/>
                </a:lnTo>
                <a:lnTo>
                  <a:pt x="1118" y="481"/>
                </a:lnTo>
                <a:lnTo>
                  <a:pt x="1118" y="493"/>
                </a:lnTo>
                <a:lnTo>
                  <a:pt x="1118" y="503"/>
                </a:lnTo>
                <a:lnTo>
                  <a:pt x="1119" y="515"/>
                </a:lnTo>
                <a:lnTo>
                  <a:pt x="1119" y="526"/>
                </a:lnTo>
                <a:lnTo>
                  <a:pt x="1114" y="548"/>
                </a:lnTo>
                <a:lnTo>
                  <a:pt x="1107" y="572"/>
                </a:lnTo>
                <a:lnTo>
                  <a:pt x="1104" y="584"/>
                </a:lnTo>
                <a:lnTo>
                  <a:pt x="1101" y="596"/>
                </a:lnTo>
                <a:lnTo>
                  <a:pt x="1101" y="607"/>
                </a:lnTo>
                <a:lnTo>
                  <a:pt x="1103" y="617"/>
                </a:lnTo>
                <a:lnTo>
                  <a:pt x="1107" y="624"/>
                </a:lnTo>
                <a:lnTo>
                  <a:pt x="1110" y="631"/>
                </a:lnTo>
                <a:lnTo>
                  <a:pt x="1125" y="630"/>
                </a:lnTo>
                <a:lnTo>
                  <a:pt x="1141" y="628"/>
                </a:lnTo>
                <a:lnTo>
                  <a:pt x="1155" y="627"/>
                </a:lnTo>
                <a:lnTo>
                  <a:pt x="1171" y="627"/>
                </a:lnTo>
                <a:lnTo>
                  <a:pt x="1171" y="621"/>
                </a:lnTo>
                <a:lnTo>
                  <a:pt x="1171" y="617"/>
                </a:lnTo>
                <a:lnTo>
                  <a:pt x="1173" y="613"/>
                </a:lnTo>
                <a:lnTo>
                  <a:pt x="1177" y="609"/>
                </a:lnTo>
                <a:lnTo>
                  <a:pt x="1183" y="609"/>
                </a:lnTo>
                <a:lnTo>
                  <a:pt x="1190" y="609"/>
                </a:lnTo>
                <a:lnTo>
                  <a:pt x="1190" y="620"/>
                </a:lnTo>
                <a:lnTo>
                  <a:pt x="1189" y="631"/>
                </a:lnTo>
                <a:lnTo>
                  <a:pt x="1189" y="642"/>
                </a:lnTo>
                <a:lnTo>
                  <a:pt x="1189" y="654"/>
                </a:lnTo>
                <a:lnTo>
                  <a:pt x="1194" y="658"/>
                </a:lnTo>
                <a:lnTo>
                  <a:pt x="1197" y="662"/>
                </a:lnTo>
                <a:lnTo>
                  <a:pt x="1199" y="667"/>
                </a:lnTo>
                <a:lnTo>
                  <a:pt x="1201" y="676"/>
                </a:lnTo>
                <a:lnTo>
                  <a:pt x="1206" y="676"/>
                </a:lnTo>
                <a:lnTo>
                  <a:pt x="1212" y="676"/>
                </a:lnTo>
                <a:lnTo>
                  <a:pt x="1215" y="684"/>
                </a:lnTo>
                <a:lnTo>
                  <a:pt x="1218" y="690"/>
                </a:lnTo>
                <a:lnTo>
                  <a:pt x="1220" y="695"/>
                </a:lnTo>
                <a:lnTo>
                  <a:pt x="1223" y="700"/>
                </a:lnTo>
                <a:lnTo>
                  <a:pt x="1226" y="703"/>
                </a:lnTo>
                <a:lnTo>
                  <a:pt x="1230" y="706"/>
                </a:lnTo>
                <a:lnTo>
                  <a:pt x="1236" y="710"/>
                </a:lnTo>
                <a:lnTo>
                  <a:pt x="1243" y="714"/>
                </a:lnTo>
                <a:lnTo>
                  <a:pt x="1240" y="734"/>
                </a:lnTo>
                <a:lnTo>
                  <a:pt x="1240" y="747"/>
                </a:lnTo>
                <a:lnTo>
                  <a:pt x="1240" y="757"/>
                </a:lnTo>
                <a:lnTo>
                  <a:pt x="1243" y="770"/>
                </a:lnTo>
                <a:lnTo>
                  <a:pt x="1234" y="773"/>
                </a:lnTo>
                <a:lnTo>
                  <a:pt x="1227" y="776"/>
                </a:lnTo>
                <a:lnTo>
                  <a:pt x="1217" y="782"/>
                </a:lnTo>
                <a:lnTo>
                  <a:pt x="1201" y="794"/>
                </a:lnTo>
                <a:lnTo>
                  <a:pt x="1202" y="805"/>
                </a:lnTo>
                <a:lnTo>
                  <a:pt x="1204" y="815"/>
                </a:lnTo>
                <a:lnTo>
                  <a:pt x="1207" y="825"/>
                </a:lnTo>
                <a:lnTo>
                  <a:pt x="1210" y="834"/>
                </a:lnTo>
                <a:lnTo>
                  <a:pt x="1215" y="842"/>
                </a:lnTo>
                <a:lnTo>
                  <a:pt x="1219" y="850"/>
                </a:lnTo>
                <a:lnTo>
                  <a:pt x="1224" y="856"/>
                </a:lnTo>
                <a:lnTo>
                  <a:pt x="1229" y="862"/>
                </a:lnTo>
                <a:lnTo>
                  <a:pt x="1235" y="868"/>
                </a:lnTo>
                <a:lnTo>
                  <a:pt x="1243" y="873"/>
                </a:lnTo>
                <a:lnTo>
                  <a:pt x="1250" y="878"/>
                </a:lnTo>
                <a:lnTo>
                  <a:pt x="1258" y="882"/>
                </a:lnTo>
                <a:lnTo>
                  <a:pt x="1266" y="886"/>
                </a:lnTo>
                <a:lnTo>
                  <a:pt x="1276" y="889"/>
                </a:lnTo>
                <a:lnTo>
                  <a:pt x="1285" y="892"/>
                </a:lnTo>
                <a:lnTo>
                  <a:pt x="1295" y="895"/>
                </a:lnTo>
                <a:lnTo>
                  <a:pt x="1288" y="901"/>
                </a:lnTo>
                <a:lnTo>
                  <a:pt x="1284" y="906"/>
                </a:lnTo>
                <a:lnTo>
                  <a:pt x="1282" y="911"/>
                </a:lnTo>
                <a:lnTo>
                  <a:pt x="1280" y="919"/>
                </a:lnTo>
                <a:lnTo>
                  <a:pt x="1270" y="922"/>
                </a:lnTo>
                <a:lnTo>
                  <a:pt x="1264" y="925"/>
                </a:lnTo>
                <a:lnTo>
                  <a:pt x="1260" y="929"/>
                </a:lnTo>
                <a:lnTo>
                  <a:pt x="1257" y="935"/>
                </a:lnTo>
                <a:lnTo>
                  <a:pt x="1255" y="946"/>
                </a:lnTo>
                <a:lnTo>
                  <a:pt x="1254" y="963"/>
                </a:lnTo>
                <a:lnTo>
                  <a:pt x="1265" y="966"/>
                </a:lnTo>
                <a:lnTo>
                  <a:pt x="1277" y="970"/>
                </a:lnTo>
                <a:lnTo>
                  <a:pt x="1286" y="976"/>
                </a:lnTo>
                <a:lnTo>
                  <a:pt x="1293" y="983"/>
                </a:lnTo>
                <a:lnTo>
                  <a:pt x="1300" y="993"/>
                </a:lnTo>
                <a:lnTo>
                  <a:pt x="1305" y="1003"/>
                </a:lnTo>
                <a:lnTo>
                  <a:pt x="1308" y="1015"/>
                </a:lnTo>
                <a:lnTo>
                  <a:pt x="1310" y="1028"/>
                </a:lnTo>
                <a:lnTo>
                  <a:pt x="1293" y="1034"/>
                </a:lnTo>
                <a:lnTo>
                  <a:pt x="1280" y="1042"/>
                </a:lnTo>
                <a:lnTo>
                  <a:pt x="1274" y="1046"/>
                </a:lnTo>
                <a:lnTo>
                  <a:pt x="1268" y="1051"/>
                </a:lnTo>
                <a:lnTo>
                  <a:pt x="1264" y="1055"/>
                </a:lnTo>
                <a:lnTo>
                  <a:pt x="1261" y="1060"/>
                </a:lnTo>
                <a:lnTo>
                  <a:pt x="1259" y="1065"/>
                </a:lnTo>
                <a:lnTo>
                  <a:pt x="1257" y="1072"/>
                </a:lnTo>
                <a:lnTo>
                  <a:pt x="1256" y="1078"/>
                </a:lnTo>
                <a:lnTo>
                  <a:pt x="1257" y="1085"/>
                </a:lnTo>
                <a:lnTo>
                  <a:pt x="1258" y="1092"/>
                </a:lnTo>
                <a:lnTo>
                  <a:pt x="1260" y="1101"/>
                </a:lnTo>
                <a:lnTo>
                  <a:pt x="1263" y="1110"/>
                </a:lnTo>
                <a:lnTo>
                  <a:pt x="1267" y="1119"/>
                </a:lnTo>
                <a:lnTo>
                  <a:pt x="1278" y="1124"/>
                </a:lnTo>
                <a:lnTo>
                  <a:pt x="1288" y="1131"/>
                </a:lnTo>
                <a:lnTo>
                  <a:pt x="1291" y="1142"/>
                </a:lnTo>
                <a:lnTo>
                  <a:pt x="1292" y="1150"/>
                </a:lnTo>
                <a:lnTo>
                  <a:pt x="1292" y="1160"/>
                </a:lnTo>
                <a:lnTo>
                  <a:pt x="1293" y="1172"/>
                </a:lnTo>
                <a:lnTo>
                  <a:pt x="1278" y="1177"/>
                </a:lnTo>
                <a:lnTo>
                  <a:pt x="1269" y="1181"/>
                </a:lnTo>
                <a:lnTo>
                  <a:pt x="1264" y="1184"/>
                </a:lnTo>
                <a:lnTo>
                  <a:pt x="1259" y="1189"/>
                </a:lnTo>
                <a:lnTo>
                  <a:pt x="1260" y="1197"/>
                </a:lnTo>
                <a:lnTo>
                  <a:pt x="1261" y="1205"/>
                </a:lnTo>
                <a:lnTo>
                  <a:pt x="1262" y="1213"/>
                </a:lnTo>
                <a:lnTo>
                  <a:pt x="1264" y="1221"/>
                </a:lnTo>
                <a:lnTo>
                  <a:pt x="1260" y="1229"/>
                </a:lnTo>
                <a:lnTo>
                  <a:pt x="1258" y="1237"/>
                </a:lnTo>
                <a:lnTo>
                  <a:pt x="1258" y="1243"/>
                </a:lnTo>
                <a:lnTo>
                  <a:pt x="1260" y="1249"/>
                </a:lnTo>
                <a:lnTo>
                  <a:pt x="1264" y="1254"/>
                </a:lnTo>
                <a:lnTo>
                  <a:pt x="1268" y="1259"/>
                </a:lnTo>
                <a:lnTo>
                  <a:pt x="1274" y="1263"/>
                </a:lnTo>
                <a:lnTo>
                  <a:pt x="1279" y="1268"/>
                </a:lnTo>
                <a:lnTo>
                  <a:pt x="1285" y="1273"/>
                </a:lnTo>
                <a:lnTo>
                  <a:pt x="1289" y="1277"/>
                </a:lnTo>
                <a:lnTo>
                  <a:pt x="1293" y="1281"/>
                </a:lnTo>
                <a:lnTo>
                  <a:pt x="1295" y="1286"/>
                </a:lnTo>
                <a:lnTo>
                  <a:pt x="1296" y="1293"/>
                </a:lnTo>
                <a:lnTo>
                  <a:pt x="1295" y="1299"/>
                </a:lnTo>
                <a:lnTo>
                  <a:pt x="1291" y="1305"/>
                </a:lnTo>
                <a:lnTo>
                  <a:pt x="1284" y="1313"/>
                </a:lnTo>
                <a:lnTo>
                  <a:pt x="1279" y="1312"/>
                </a:lnTo>
                <a:lnTo>
                  <a:pt x="1275" y="1312"/>
                </a:lnTo>
                <a:lnTo>
                  <a:pt x="1273" y="1325"/>
                </a:lnTo>
                <a:lnTo>
                  <a:pt x="1269" y="1338"/>
                </a:lnTo>
                <a:lnTo>
                  <a:pt x="1267" y="1351"/>
                </a:lnTo>
                <a:lnTo>
                  <a:pt x="1265" y="1364"/>
                </a:lnTo>
                <a:lnTo>
                  <a:pt x="1270" y="1366"/>
                </a:lnTo>
                <a:lnTo>
                  <a:pt x="1278" y="1368"/>
                </a:lnTo>
                <a:lnTo>
                  <a:pt x="1278" y="1392"/>
                </a:lnTo>
                <a:lnTo>
                  <a:pt x="1280" y="1415"/>
                </a:lnTo>
                <a:lnTo>
                  <a:pt x="1283" y="1437"/>
                </a:lnTo>
                <a:lnTo>
                  <a:pt x="1288" y="1461"/>
                </a:lnTo>
                <a:lnTo>
                  <a:pt x="1278" y="1458"/>
                </a:lnTo>
                <a:lnTo>
                  <a:pt x="1266" y="1457"/>
                </a:lnTo>
                <a:lnTo>
                  <a:pt x="1256" y="1456"/>
                </a:lnTo>
                <a:lnTo>
                  <a:pt x="1245" y="1455"/>
                </a:lnTo>
                <a:lnTo>
                  <a:pt x="1234" y="1465"/>
                </a:lnTo>
                <a:lnTo>
                  <a:pt x="1227" y="1473"/>
                </a:lnTo>
                <a:lnTo>
                  <a:pt x="1221" y="1481"/>
                </a:lnTo>
                <a:lnTo>
                  <a:pt x="1217" y="1489"/>
                </a:lnTo>
                <a:lnTo>
                  <a:pt x="1213" y="1497"/>
                </a:lnTo>
                <a:lnTo>
                  <a:pt x="1211" y="1506"/>
                </a:lnTo>
                <a:lnTo>
                  <a:pt x="1209" y="1518"/>
                </a:lnTo>
                <a:lnTo>
                  <a:pt x="1207" y="1532"/>
                </a:lnTo>
                <a:lnTo>
                  <a:pt x="1218" y="1531"/>
                </a:lnTo>
                <a:lnTo>
                  <a:pt x="1228" y="1530"/>
                </a:lnTo>
                <a:lnTo>
                  <a:pt x="1239" y="1530"/>
                </a:lnTo>
                <a:lnTo>
                  <a:pt x="1250" y="1529"/>
                </a:lnTo>
                <a:lnTo>
                  <a:pt x="1250" y="1540"/>
                </a:lnTo>
                <a:lnTo>
                  <a:pt x="1251" y="1551"/>
                </a:lnTo>
                <a:lnTo>
                  <a:pt x="1252" y="1561"/>
                </a:lnTo>
                <a:lnTo>
                  <a:pt x="1252" y="1573"/>
                </a:lnTo>
                <a:lnTo>
                  <a:pt x="1248" y="1573"/>
                </a:lnTo>
                <a:lnTo>
                  <a:pt x="1244" y="1573"/>
                </a:lnTo>
                <a:lnTo>
                  <a:pt x="1238" y="1583"/>
                </a:lnTo>
                <a:lnTo>
                  <a:pt x="1234" y="1594"/>
                </a:lnTo>
                <a:lnTo>
                  <a:pt x="1210" y="1596"/>
                </a:lnTo>
                <a:lnTo>
                  <a:pt x="1184" y="1600"/>
                </a:lnTo>
                <a:lnTo>
                  <a:pt x="1172" y="1603"/>
                </a:lnTo>
                <a:lnTo>
                  <a:pt x="1161" y="1606"/>
                </a:lnTo>
                <a:lnTo>
                  <a:pt x="1154" y="1608"/>
                </a:lnTo>
                <a:lnTo>
                  <a:pt x="1150" y="1611"/>
                </a:lnTo>
                <a:lnTo>
                  <a:pt x="1145" y="1614"/>
                </a:lnTo>
                <a:lnTo>
                  <a:pt x="1141" y="1618"/>
                </a:lnTo>
                <a:lnTo>
                  <a:pt x="1138" y="1657"/>
                </a:lnTo>
                <a:lnTo>
                  <a:pt x="1136" y="1677"/>
                </a:lnTo>
                <a:lnTo>
                  <a:pt x="1135" y="1683"/>
                </a:lnTo>
                <a:lnTo>
                  <a:pt x="1134" y="1686"/>
                </a:lnTo>
                <a:lnTo>
                  <a:pt x="1132" y="1688"/>
                </a:lnTo>
                <a:lnTo>
                  <a:pt x="1131" y="1690"/>
                </a:lnTo>
                <a:lnTo>
                  <a:pt x="1126" y="1690"/>
                </a:lnTo>
                <a:lnTo>
                  <a:pt x="1123" y="1690"/>
                </a:lnTo>
                <a:lnTo>
                  <a:pt x="1123" y="1699"/>
                </a:lnTo>
                <a:lnTo>
                  <a:pt x="1123" y="1710"/>
                </a:lnTo>
                <a:lnTo>
                  <a:pt x="1126" y="1710"/>
                </a:lnTo>
                <a:lnTo>
                  <a:pt x="1131" y="1710"/>
                </a:lnTo>
                <a:lnTo>
                  <a:pt x="1131" y="1717"/>
                </a:lnTo>
                <a:lnTo>
                  <a:pt x="1131" y="1725"/>
                </a:lnTo>
                <a:lnTo>
                  <a:pt x="1131" y="1732"/>
                </a:lnTo>
                <a:lnTo>
                  <a:pt x="1131" y="1741"/>
                </a:lnTo>
                <a:lnTo>
                  <a:pt x="1126" y="1741"/>
                </a:lnTo>
                <a:lnTo>
                  <a:pt x="1123" y="1741"/>
                </a:lnTo>
                <a:lnTo>
                  <a:pt x="1121" y="1752"/>
                </a:lnTo>
                <a:lnTo>
                  <a:pt x="1120" y="1764"/>
                </a:lnTo>
                <a:lnTo>
                  <a:pt x="1119" y="1776"/>
                </a:lnTo>
                <a:lnTo>
                  <a:pt x="1118" y="1788"/>
                </a:lnTo>
                <a:lnTo>
                  <a:pt x="1117" y="1803"/>
                </a:lnTo>
                <a:lnTo>
                  <a:pt x="1117" y="1818"/>
                </a:lnTo>
                <a:lnTo>
                  <a:pt x="1109" y="1815"/>
                </a:lnTo>
                <a:lnTo>
                  <a:pt x="1101" y="1814"/>
                </a:lnTo>
                <a:lnTo>
                  <a:pt x="1089" y="1812"/>
                </a:lnTo>
                <a:lnTo>
                  <a:pt x="1067" y="1810"/>
                </a:lnTo>
                <a:lnTo>
                  <a:pt x="1065" y="1807"/>
                </a:lnTo>
                <a:lnTo>
                  <a:pt x="1065" y="1804"/>
                </a:lnTo>
                <a:lnTo>
                  <a:pt x="1053" y="1803"/>
                </a:lnTo>
                <a:lnTo>
                  <a:pt x="1042" y="1801"/>
                </a:lnTo>
                <a:lnTo>
                  <a:pt x="1031" y="1800"/>
                </a:lnTo>
                <a:lnTo>
                  <a:pt x="1021" y="1799"/>
                </a:lnTo>
                <a:lnTo>
                  <a:pt x="1015" y="1795"/>
                </a:lnTo>
                <a:lnTo>
                  <a:pt x="1009" y="1790"/>
                </a:lnTo>
                <a:lnTo>
                  <a:pt x="1001" y="1787"/>
                </a:lnTo>
                <a:lnTo>
                  <a:pt x="992" y="1785"/>
                </a:lnTo>
                <a:lnTo>
                  <a:pt x="971" y="1781"/>
                </a:lnTo>
                <a:lnTo>
                  <a:pt x="948" y="1779"/>
                </a:lnTo>
                <a:lnTo>
                  <a:pt x="924" y="1777"/>
                </a:lnTo>
                <a:lnTo>
                  <a:pt x="902" y="1777"/>
                </a:lnTo>
                <a:lnTo>
                  <a:pt x="882" y="1778"/>
                </a:lnTo>
                <a:lnTo>
                  <a:pt x="866" y="1780"/>
                </a:lnTo>
                <a:lnTo>
                  <a:pt x="864" y="1799"/>
                </a:lnTo>
                <a:lnTo>
                  <a:pt x="862" y="1817"/>
                </a:lnTo>
                <a:lnTo>
                  <a:pt x="860" y="1836"/>
                </a:lnTo>
                <a:lnTo>
                  <a:pt x="858" y="1855"/>
                </a:lnTo>
                <a:lnTo>
                  <a:pt x="854" y="1855"/>
                </a:lnTo>
                <a:lnTo>
                  <a:pt x="850" y="1855"/>
                </a:lnTo>
                <a:lnTo>
                  <a:pt x="847" y="1871"/>
                </a:lnTo>
                <a:lnTo>
                  <a:pt x="846" y="1888"/>
                </a:lnTo>
                <a:lnTo>
                  <a:pt x="844" y="1906"/>
                </a:lnTo>
                <a:lnTo>
                  <a:pt x="842" y="1922"/>
                </a:lnTo>
                <a:lnTo>
                  <a:pt x="823" y="1920"/>
                </a:lnTo>
                <a:lnTo>
                  <a:pt x="802" y="1917"/>
                </a:lnTo>
                <a:lnTo>
                  <a:pt x="782" y="1915"/>
                </a:lnTo>
                <a:lnTo>
                  <a:pt x="762" y="1913"/>
                </a:lnTo>
                <a:lnTo>
                  <a:pt x="760" y="1910"/>
                </a:lnTo>
                <a:lnTo>
                  <a:pt x="760" y="1907"/>
                </a:lnTo>
                <a:lnTo>
                  <a:pt x="746" y="1906"/>
                </a:lnTo>
                <a:lnTo>
                  <a:pt x="732" y="1906"/>
                </a:lnTo>
                <a:lnTo>
                  <a:pt x="731" y="1902"/>
                </a:lnTo>
                <a:lnTo>
                  <a:pt x="730" y="1899"/>
                </a:lnTo>
                <a:lnTo>
                  <a:pt x="695" y="1896"/>
                </a:lnTo>
                <a:lnTo>
                  <a:pt x="661" y="1893"/>
                </a:lnTo>
                <a:lnTo>
                  <a:pt x="627" y="1889"/>
                </a:lnTo>
                <a:lnTo>
                  <a:pt x="593" y="1886"/>
                </a:lnTo>
                <a:lnTo>
                  <a:pt x="592" y="1896"/>
                </a:lnTo>
                <a:lnTo>
                  <a:pt x="591" y="1907"/>
                </a:lnTo>
                <a:lnTo>
                  <a:pt x="587" y="1907"/>
                </a:lnTo>
                <a:lnTo>
                  <a:pt x="583" y="1907"/>
                </a:lnTo>
                <a:lnTo>
                  <a:pt x="579" y="1942"/>
                </a:lnTo>
                <a:lnTo>
                  <a:pt x="573" y="1977"/>
                </a:lnTo>
                <a:lnTo>
                  <a:pt x="566" y="2012"/>
                </a:lnTo>
                <a:lnTo>
                  <a:pt x="560" y="2048"/>
                </a:lnTo>
                <a:lnTo>
                  <a:pt x="554" y="2083"/>
                </a:lnTo>
                <a:lnTo>
                  <a:pt x="548" y="2118"/>
                </a:lnTo>
                <a:lnTo>
                  <a:pt x="543" y="2153"/>
                </a:lnTo>
                <a:lnTo>
                  <a:pt x="538" y="2188"/>
                </a:lnTo>
                <a:lnTo>
                  <a:pt x="522" y="2186"/>
                </a:lnTo>
                <a:lnTo>
                  <a:pt x="505" y="2182"/>
                </a:lnTo>
                <a:lnTo>
                  <a:pt x="497" y="2180"/>
                </a:lnTo>
                <a:lnTo>
                  <a:pt x="490" y="2179"/>
                </a:lnTo>
                <a:lnTo>
                  <a:pt x="482" y="2179"/>
                </a:lnTo>
                <a:lnTo>
                  <a:pt x="476" y="2180"/>
                </a:lnTo>
                <a:lnTo>
                  <a:pt x="472" y="2190"/>
                </a:lnTo>
                <a:lnTo>
                  <a:pt x="469" y="2200"/>
                </a:lnTo>
                <a:lnTo>
                  <a:pt x="467" y="2215"/>
                </a:lnTo>
                <a:lnTo>
                  <a:pt x="464" y="2242"/>
                </a:lnTo>
                <a:lnTo>
                  <a:pt x="450" y="2237"/>
                </a:lnTo>
                <a:lnTo>
                  <a:pt x="437" y="2234"/>
                </a:lnTo>
                <a:lnTo>
                  <a:pt x="423" y="2231"/>
                </a:lnTo>
                <a:lnTo>
                  <a:pt x="410" y="2227"/>
                </a:lnTo>
                <a:close/>
              </a:path>
            </a:pathLst>
          </a:custGeom>
          <a:solidFill>
            <a:srgbClr val="62E13F"/>
          </a:solidFill>
          <a:ln w="12700" cap="flat" cmpd="sng" algn="ctr">
            <a:solidFill>
              <a:srgbClr val="808080">
                <a:lumMod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>
            <a:glow rad="38100">
              <a:schemeClr val="accent1">
                <a:lumMod val="100000"/>
              </a:schemeClr>
            </a:glow>
          </a:effectLst>
          <a:scene3d>
            <a:camera prst="orthographicFront"/>
            <a:lightRig rig="threePt" dir="t"/>
          </a:scene3d>
          <a:sp3d>
            <a:bevelT w="0" h="0"/>
          </a:sp3d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2" name="Freeform 306">
            <a:extLst>
              <a:ext uri="{FF2B5EF4-FFF2-40B4-BE49-F238E27FC236}">
                <a16:creationId xmlns:a16="http://schemas.microsoft.com/office/drawing/2014/main" id="{DEF7F6F9-DE1E-445F-8FFA-407120EE1CE6}"/>
              </a:ext>
            </a:extLst>
          </p:cNvPr>
          <p:cNvSpPr>
            <a:spLocks/>
          </p:cNvSpPr>
          <p:nvPr/>
        </p:nvSpPr>
        <p:spPr bwMode="auto">
          <a:xfrm>
            <a:off x="6050903" y="2949640"/>
            <a:ext cx="981316" cy="1028347"/>
          </a:xfrm>
          <a:custGeom>
            <a:avLst/>
            <a:gdLst>
              <a:gd name="T0" fmla="*/ 2147483646 w 2334"/>
              <a:gd name="T1" fmla="*/ 2147483646 h 2537"/>
              <a:gd name="T2" fmla="*/ 2147483646 w 2334"/>
              <a:gd name="T3" fmla="*/ 2147483646 h 2537"/>
              <a:gd name="T4" fmla="*/ 2147483646 w 2334"/>
              <a:gd name="T5" fmla="*/ 2147483646 h 2537"/>
              <a:gd name="T6" fmla="*/ 2147483646 w 2334"/>
              <a:gd name="T7" fmla="*/ 2147483646 h 2537"/>
              <a:gd name="T8" fmla="*/ 2147483646 w 2334"/>
              <a:gd name="T9" fmla="*/ 2147483646 h 2537"/>
              <a:gd name="T10" fmla="*/ 2147483646 w 2334"/>
              <a:gd name="T11" fmla="*/ 2147483646 h 2537"/>
              <a:gd name="T12" fmla="*/ 2147483646 w 2334"/>
              <a:gd name="T13" fmla="*/ 2147483646 h 2537"/>
              <a:gd name="T14" fmla="*/ 2147483646 w 2334"/>
              <a:gd name="T15" fmla="*/ 2147483646 h 2537"/>
              <a:gd name="T16" fmla="*/ 2147483646 w 2334"/>
              <a:gd name="T17" fmla="*/ 2147483646 h 2537"/>
              <a:gd name="T18" fmla="*/ 2147483646 w 2334"/>
              <a:gd name="T19" fmla="*/ 2147483646 h 2537"/>
              <a:gd name="T20" fmla="*/ 2147483646 w 2334"/>
              <a:gd name="T21" fmla="*/ 2147483646 h 2537"/>
              <a:gd name="T22" fmla="*/ 2147483646 w 2334"/>
              <a:gd name="T23" fmla="*/ 2147483646 h 2537"/>
              <a:gd name="T24" fmla="*/ 2147483646 w 2334"/>
              <a:gd name="T25" fmla="*/ 2147483646 h 2537"/>
              <a:gd name="T26" fmla="*/ 2147483646 w 2334"/>
              <a:gd name="T27" fmla="*/ 2147483646 h 2537"/>
              <a:gd name="T28" fmla="*/ 2147483646 w 2334"/>
              <a:gd name="T29" fmla="*/ 2147483646 h 2537"/>
              <a:gd name="T30" fmla="*/ 2147483646 w 2334"/>
              <a:gd name="T31" fmla="*/ 2147483646 h 2537"/>
              <a:gd name="T32" fmla="*/ 2147483646 w 2334"/>
              <a:gd name="T33" fmla="*/ 2147483646 h 2537"/>
              <a:gd name="T34" fmla="*/ 2147483646 w 2334"/>
              <a:gd name="T35" fmla="*/ 2147483646 h 2537"/>
              <a:gd name="T36" fmla="*/ 2147483646 w 2334"/>
              <a:gd name="T37" fmla="*/ 2147483646 h 2537"/>
              <a:gd name="T38" fmla="*/ 2147483646 w 2334"/>
              <a:gd name="T39" fmla="*/ 2147483646 h 2537"/>
              <a:gd name="T40" fmla="*/ 2147483646 w 2334"/>
              <a:gd name="T41" fmla="*/ 2147483646 h 2537"/>
              <a:gd name="T42" fmla="*/ 2147483646 w 2334"/>
              <a:gd name="T43" fmla="*/ 2147483646 h 2537"/>
              <a:gd name="T44" fmla="*/ 2147483646 w 2334"/>
              <a:gd name="T45" fmla="*/ 2147483646 h 2537"/>
              <a:gd name="T46" fmla="*/ 2147483646 w 2334"/>
              <a:gd name="T47" fmla="*/ 2147483646 h 2537"/>
              <a:gd name="T48" fmla="*/ 2147483646 w 2334"/>
              <a:gd name="T49" fmla="*/ 2147483646 h 2537"/>
              <a:gd name="T50" fmla="*/ 2147483646 w 2334"/>
              <a:gd name="T51" fmla="*/ 2147483646 h 2537"/>
              <a:gd name="T52" fmla="*/ 2147483646 w 2334"/>
              <a:gd name="T53" fmla="*/ 2147483646 h 2537"/>
              <a:gd name="T54" fmla="*/ 2147483646 w 2334"/>
              <a:gd name="T55" fmla="*/ 2147483646 h 2537"/>
              <a:gd name="T56" fmla="*/ 2147483646 w 2334"/>
              <a:gd name="T57" fmla="*/ 2147483646 h 2537"/>
              <a:gd name="T58" fmla="*/ 2147483646 w 2334"/>
              <a:gd name="T59" fmla="*/ 2147483646 h 2537"/>
              <a:gd name="T60" fmla="*/ 2147483646 w 2334"/>
              <a:gd name="T61" fmla="*/ 2147483646 h 2537"/>
              <a:gd name="T62" fmla="*/ 2147483646 w 2334"/>
              <a:gd name="T63" fmla="*/ 2147483646 h 2537"/>
              <a:gd name="T64" fmla="*/ 2147483646 w 2334"/>
              <a:gd name="T65" fmla="*/ 2147483646 h 2537"/>
              <a:gd name="T66" fmla="*/ 2147483646 w 2334"/>
              <a:gd name="T67" fmla="*/ 2147483646 h 2537"/>
              <a:gd name="T68" fmla="*/ 2147483646 w 2334"/>
              <a:gd name="T69" fmla="*/ 2147483646 h 2537"/>
              <a:gd name="T70" fmla="*/ 2147483646 w 2334"/>
              <a:gd name="T71" fmla="*/ 2147483646 h 2537"/>
              <a:gd name="T72" fmla="*/ 2147483646 w 2334"/>
              <a:gd name="T73" fmla="*/ 2147483646 h 2537"/>
              <a:gd name="T74" fmla="*/ 2147483646 w 2334"/>
              <a:gd name="T75" fmla="*/ 2147483646 h 2537"/>
              <a:gd name="T76" fmla="*/ 2147483646 w 2334"/>
              <a:gd name="T77" fmla="*/ 2147483646 h 2537"/>
              <a:gd name="T78" fmla="*/ 2147483646 w 2334"/>
              <a:gd name="T79" fmla="*/ 2147483646 h 2537"/>
              <a:gd name="T80" fmla="*/ 2147483646 w 2334"/>
              <a:gd name="T81" fmla="*/ 2147483646 h 2537"/>
              <a:gd name="T82" fmla="*/ 2147483646 w 2334"/>
              <a:gd name="T83" fmla="*/ 2147483646 h 2537"/>
              <a:gd name="T84" fmla="*/ 2147483646 w 2334"/>
              <a:gd name="T85" fmla="*/ 2147483646 h 2537"/>
              <a:gd name="T86" fmla="*/ 2147483646 w 2334"/>
              <a:gd name="T87" fmla="*/ 2147483646 h 2537"/>
              <a:gd name="T88" fmla="*/ 2147483646 w 2334"/>
              <a:gd name="T89" fmla="*/ 2147483646 h 2537"/>
              <a:gd name="T90" fmla="*/ 2147483646 w 2334"/>
              <a:gd name="T91" fmla="*/ 2147483646 h 2537"/>
              <a:gd name="T92" fmla="*/ 2147483646 w 2334"/>
              <a:gd name="T93" fmla="*/ 2147483646 h 2537"/>
              <a:gd name="T94" fmla="*/ 2147483646 w 2334"/>
              <a:gd name="T95" fmla="*/ 2147483646 h 2537"/>
              <a:gd name="T96" fmla="*/ 2147483646 w 2334"/>
              <a:gd name="T97" fmla="*/ 2147483646 h 2537"/>
              <a:gd name="T98" fmla="*/ 2147483646 w 2334"/>
              <a:gd name="T99" fmla="*/ 2147483646 h 2537"/>
              <a:gd name="T100" fmla="*/ 2147483646 w 2334"/>
              <a:gd name="T101" fmla="*/ 2147483646 h 2537"/>
              <a:gd name="T102" fmla="*/ 2147483646 w 2334"/>
              <a:gd name="T103" fmla="*/ 2147483646 h 2537"/>
              <a:gd name="T104" fmla="*/ 2147483646 w 2334"/>
              <a:gd name="T105" fmla="*/ 2147483646 h 2537"/>
              <a:gd name="T106" fmla="*/ 2147483646 w 2334"/>
              <a:gd name="T107" fmla="*/ 2147483646 h 2537"/>
              <a:gd name="T108" fmla="*/ 2147483646 w 2334"/>
              <a:gd name="T109" fmla="*/ 2147483646 h 2537"/>
              <a:gd name="T110" fmla="*/ 2147483646 w 2334"/>
              <a:gd name="T111" fmla="*/ 2147483646 h 2537"/>
              <a:gd name="T112" fmla="*/ 2147483646 w 2334"/>
              <a:gd name="T113" fmla="*/ 2147483646 h 2537"/>
              <a:gd name="T114" fmla="*/ 2147483646 w 2334"/>
              <a:gd name="T115" fmla="*/ 2147483646 h 2537"/>
              <a:gd name="T116" fmla="*/ 2147483646 w 2334"/>
              <a:gd name="T117" fmla="*/ 2147483646 h 2537"/>
              <a:gd name="T118" fmla="*/ 2147483646 w 2334"/>
              <a:gd name="T119" fmla="*/ 2147483646 h 2537"/>
              <a:gd name="T120" fmla="*/ 2147483646 w 2334"/>
              <a:gd name="T121" fmla="*/ 2147483646 h 2537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2334"/>
              <a:gd name="T184" fmla="*/ 0 h 2537"/>
              <a:gd name="T185" fmla="*/ 2334 w 2334"/>
              <a:gd name="T186" fmla="*/ 2537 h 2537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2334" h="2537">
                <a:moveTo>
                  <a:pt x="1935" y="1433"/>
                </a:moveTo>
                <a:lnTo>
                  <a:pt x="1934" y="1434"/>
                </a:lnTo>
                <a:lnTo>
                  <a:pt x="1933" y="1437"/>
                </a:lnTo>
                <a:lnTo>
                  <a:pt x="1932" y="1442"/>
                </a:lnTo>
                <a:lnTo>
                  <a:pt x="1932" y="1447"/>
                </a:lnTo>
                <a:lnTo>
                  <a:pt x="1932" y="1451"/>
                </a:lnTo>
                <a:lnTo>
                  <a:pt x="1933" y="1457"/>
                </a:lnTo>
                <a:lnTo>
                  <a:pt x="1934" y="1460"/>
                </a:lnTo>
                <a:lnTo>
                  <a:pt x="1935" y="1461"/>
                </a:lnTo>
                <a:lnTo>
                  <a:pt x="1924" y="1474"/>
                </a:lnTo>
                <a:lnTo>
                  <a:pt x="1915" y="1487"/>
                </a:lnTo>
                <a:lnTo>
                  <a:pt x="1912" y="1494"/>
                </a:lnTo>
                <a:lnTo>
                  <a:pt x="1909" y="1500"/>
                </a:lnTo>
                <a:lnTo>
                  <a:pt x="1907" y="1508"/>
                </a:lnTo>
                <a:lnTo>
                  <a:pt x="1906" y="1517"/>
                </a:lnTo>
                <a:lnTo>
                  <a:pt x="1910" y="1519"/>
                </a:lnTo>
                <a:lnTo>
                  <a:pt x="1915" y="1520"/>
                </a:lnTo>
                <a:lnTo>
                  <a:pt x="1915" y="1528"/>
                </a:lnTo>
                <a:lnTo>
                  <a:pt x="1915" y="1536"/>
                </a:lnTo>
                <a:lnTo>
                  <a:pt x="1919" y="1536"/>
                </a:lnTo>
                <a:lnTo>
                  <a:pt x="1922" y="1536"/>
                </a:lnTo>
                <a:lnTo>
                  <a:pt x="1922" y="1541"/>
                </a:lnTo>
                <a:lnTo>
                  <a:pt x="1922" y="1544"/>
                </a:lnTo>
                <a:lnTo>
                  <a:pt x="1926" y="1544"/>
                </a:lnTo>
                <a:lnTo>
                  <a:pt x="1931" y="1544"/>
                </a:lnTo>
                <a:lnTo>
                  <a:pt x="1931" y="1548"/>
                </a:lnTo>
                <a:lnTo>
                  <a:pt x="1931" y="1552"/>
                </a:lnTo>
                <a:lnTo>
                  <a:pt x="1935" y="1552"/>
                </a:lnTo>
                <a:lnTo>
                  <a:pt x="1939" y="1552"/>
                </a:lnTo>
                <a:lnTo>
                  <a:pt x="1940" y="1561"/>
                </a:lnTo>
                <a:lnTo>
                  <a:pt x="1941" y="1571"/>
                </a:lnTo>
                <a:lnTo>
                  <a:pt x="1942" y="1579"/>
                </a:lnTo>
                <a:lnTo>
                  <a:pt x="1943" y="1588"/>
                </a:lnTo>
                <a:lnTo>
                  <a:pt x="1935" y="1594"/>
                </a:lnTo>
                <a:lnTo>
                  <a:pt x="1928" y="1600"/>
                </a:lnTo>
                <a:lnTo>
                  <a:pt x="1923" y="1605"/>
                </a:lnTo>
                <a:lnTo>
                  <a:pt x="1919" y="1610"/>
                </a:lnTo>
                <a:lnTo>
                  <a:pt x="1912" y="1624"/>
                </a:lnTo>
                <a:lnTo>
                  <a:pt x="1906" y="1642"/>
                </a:lnTo>
                <a:lnTo>
                  <a:pt x="1890" y="1652"/>
                </a:lnTo>
                <a:lnTo>
                  <a:pt x="1875" y="1658"/>
                </a:lnTo>
                <a:lnTo>
                  <a:pt x="1860" y="1663"/>
                </a:lnTo>
                <a:lnTo>
                  <a:pt x="1847" y="1665"/>
                </a:lnTo>
                <a:lnTo>
                  <a:pt x="1833" y="1667"/>
                </a:lnTo>
                <a:lnTo>
                  <a:pt x="1818" y="1666"/>
                </a:lnTo>
                <a:lnTo>
                  <a:pt x="1802" y="1664"/>
                </a:lnTo>
                <a:lnTo>
                  <a:pt x="1784" y="1661"/>
                </a:lnTo>
                <a:lnTo>
                  <a:pt x="1775" y="1666"/>
                </a:lnTo>
                <a:lnTo>
                  <a:pt x="1768" y="1672"/>
                </a:lnTo>
                <a:lnTo>
                  <a:pt x="1768" y="1680"/>
                </a:lnTo>
                <a:lnTo>
                  <a:pt x="1768" y="1688"/>
                </a:lnTo>
                <a:lnTo>
                  <a:pt x="1768" y="1696"/>
                </a:lnTo>
                <a:lnTo>
                  <a:pt x="1768" y="1705"/>
                </a:lnTo>
                <a:lnTo>
                  <a:pt x="1759" y="1705"/>
                </a:lnTo>
                <a:lnTo>
                  <a:pt x="1752" y="1705"/>
                </a:lnTo>
                <a:lnTo>
                  <a:pt x="1747" y="1717"/>
                </a:lnTo>
                <a:lnTo>
                  <a:pt x="1740" y="1731"/>
                </a:lnTo>
                <a:lnTo>
                  <a:pt x="1734" y="1731"/>
                </a:lnTo>
                <a:lnTo>
                  <a:pt x="1728" y="1731"/>
                </a:lnTo>
                <a:lnTo>
                  <a:pt x="1728" y="1727"/>
                </a:lnTo>
                <a:lnTo>
                  <a:pt x="1728" y="1723"/>
                </a:lnTo>
                <a:lnTo>
                  <a:pt x="1714" y="1723"/>
                </a:lnTo>
                <a:lnTo>
                  <a:pt x="1699" y="1723"/>
                </a:lnTo>
                <a:lnTo>
                  <a:pt x="1686" y="1723"/>
                </a:lnTo>
                <a:lnTo>
                  <a:pt x="1671" y="1723"/>
                </a:lnTo>
                <a:lnTo>
                  <a:pt x="1669" y="1746"/>
                </a:lnTo>
                <a:lnTo>
                  <a:pt x="1666" y="1761"/>
                </a:lnTo>
                <a:lnTo>
                  <a:pt x="1662" y="1774"/>
                </a:lnTo>
                <a:lnTo>
                  <a:pt x="1656" y="1792"/>
                </a:lnTo>
                <a:lnTo>
                  <a:pt x="1652" y="1792"/>
                </a:lnTo>
                <a:lnTo>
                  <a:pt x="1647" y="1792"/>
                </a:lnTo>
                <a:lnTo>
                  <a:pt x="1647" y="1811"/>
                </a:lnTo>
                <a:lnTo>
                  <a:pt x="1647" y="1831"/>
                </a:lnTo>
                <a:lnTo>
                  <a:pt x="1647" y="1851"/>
                </a:lnTo>
                <a:lnTo>
                  <a:pt x="1647" y="1872"/>
                </a:lnTo>
                <a:lnTo>
                  <a:pt x="1657" y="1872"/>
                </a:lnTo>
                <a:lnTo>
                  <a:pt x="1666" y="1873"/>
                </a:lnTo>
                <a:lnTo>
                  <a:pt x="1675" y="1873"/>
                </a:lnTo>
                <a:lnTo>
                  <a:pt x="1685" y="1874"/>
                </a:lnTo>
                <a:lnTo>
                  <a:pt x="1686" y="1882"/>
                </a:lnTo>
                <a:lnTo>
                  <a:pt x="1687" y="1890"/>
                </a:lnTo>
                <a:lnTo>
                  <a:pt x="1688" y="1898"/>
                </a:lnTo>
                <a:lnTo>
                  <a:pt x="1689" y="1908"/>
                </a:lnTo>
                <a:lnTo>
                  <a:pt x="1694" y="1908"/>
                </a:lnTo>
                <a:lnTo>
                  <a:pt x="1700" y="1908"/>
                </a:lnTo>
                <a:lnTo>
                  <a:pt x="1700" y="1919"/>
                </a:lnTo>
                <a:lnTo>
                  <a:pt x="1700" y="1931"/>
                </a:lnTo>
                <a:lnTo>
                  <a:pt x="1700" y="1943"/>
                </a:lnTo>
                <a:lnTo>
                  <a:pt x="1700" y="1956"/>
                </a:lnTo>
                <a:lnTo>
                  <a:pt x="1686" y="1956"/>
                </a:lnTo>
                <a:lnTo>
                  <a:pt x="1671" y="1956"/>
                </a:lnTo>
                <a:lnTo>
                  <a:pt x="1671" y="1959"/>
                </a:lnTo>
                <a:lnTo>
                  <a:pt x="1671" y="1963"/>
                </a:lnTo>
                <a:lnTo>
                  <a:pt x="1668" y="1963"/>
                </a:lnTo>
                <a:lnTo>
                  <a:pt x="1664" y="1963"/>
                </a:lnTo>
                <a:lnTo>
                  <a:pt x="1664" y="1975"/>
                </a:lnTo>
                <a:lnTo>
                  <a:pt x="1664" y="1988"/>
                </a:lnTo>
                <a:lnTo>
                  <a:pt x="1664" y="2001"/>
                </a:lnTo>
                <a:lnTo>
                  <a:pt x="1664" y="2015"/>
                </a:lnTo>
                <a:lnTo>
                  <a:pt x="1660" y="2015"/>
                </a:lnTo>
                <a:lnTo>
                  <a:pt x="1656" y="2015"/>
                </a:lnTo>
                <a:lnTo>
                  <a:pt x="1656" y="2022"/>
                </a:lnTo>
                <a:lnTo>
                  <a:pt x="1656" y="2030"/>
                </a:lnTo>
                <a:lnTo>
                  <a:pt x="1652" y="2030"/>
                </a:lnTo>
                <a:lnTo>
                  <a:pt x="1647" y="2030"/>
                </a:lnTo>
                <a:lnTo>
                  <a:pt x="1641" y="2042"/>
                </a:lnTo>
                <a:lnTo>
                  <a:pt x="1636" y="2052"/>
                </a:lnTo>
                <a:lnTo>
                  <a:pt x="1622" y="2051"/>
                </a:lnTo>
                <a:lnTo>
                  <a:pt x="1608" y="2051"/>
                </a:lnTo>
                <a:lnTo>
                  <a:pt x="1605" y="2039"/>
                </a:lnTo>
                <a:lnTo>
                  <a:pt x="1601" y="2026"/>
                </a:lnTo>
                <a:lnTo>
                  <a:pt x="1591" y="2026"/>
                </a:lnTo>
                <a:lnTo>
                  <a:pt x="1582" y="2026"/>
                </a:lnTo>
                <a:lnTo>
                  <a:pt x="1579" y="2039"/>
                </a:lnTo>
                <a:lnTo>
                  <a:pt x="1576" y="2051"/>
                </a:lnTo>
                <a:lnTo>
                  <a:pt x="1573" y="2051"/>
                </a:lnTo>
                <a:lnTo>
                  <a:pt x="1569" y="2051"/>
                </a:lnTo>
                <a:lnTo>
                  <a:pt x="1569" y="2062"/>
                </a:lnTo>
                <a:lnTo>
                  <a:pt x="1569" y="2075"/>
                </a:lnTo>
                <a:lnTo>
                  <a:pt x="1560" y="2075"/>
                </a:lnTo>
                <a:lnTo>
                  <a:pt x="1552" y="2075"/>
                </a:lnTo>
                <a:lnTo>
                  <a:pt x="1552" y="2078"/>
                </a:lnTo>
                <a:lnTo>
                  <a:pt x="1552" y="2082"/>
                </a:lnTo>
                <a:lnTo>
                  <a:pt x="1549" y="2082"/>
                </a:lnTo>
                <a:lnTo>
                  <a:pt x="1545" y="2082"/>
                </a:lnTo>
                <a:lnTo>
                  <a:pt x="1545" y="2087"/>
                </a:lnTo>
                <a:lnTo>
                  <a:pt x="1545" y="2093"/>
                </a:lnTo>
                <a:lnTo>
                  <a:pt x="1549" y="2093"/>
                </a:lnTo>
                <a:lnTo>
                  <a:pt x="1552" y="2093"/>
                </a:lnTo>
                <a:lnTo>
                  <a:pt x="1549" y="2100"/>
                </a:lnTo>
                <a:lnTo>
                  <a:pt x="1545" y="2107"/>
                </a:lnTo>
                <a:lnTo>
                  <a:pt x="1549" y="2109"/>
                </a:lnTo>
                <a:lnTo>
                  <a:pt x="1552" y="2112"/>
                </a:lnTo>
                <a:lnTo>
                  <a:pt x="1554" y="2116"/>
                </a:lnTo>
                <a:lnTo>
                  <a:pt x="1555" y="2120"/>
                </a:lnTo>
                <a:lnTo>
                  <a:pt x="1558" y="2129"/>
                </a:lnTo>
                <a:lnTo>
                  <a:pt x="1560" y="2138"/>
                </a:lnTo>
                <a:lnTo>
                  <a:pt x="1565" y="2138"/>
                </a:lnTo>
                <a:lnTo>
                  <a:pt x="1569" y="2138"/>
                </a:lnTo>
                <a:lnTo>
                  <a:pt x="1568" y="2141"/>
                </a:lnTo>
                <a:lnTo>
                  <a:pt x="1566" y="2146"/>
                </a:lnTo>
                <a:lnTo>
                  <a:pt x="1540" y="2148"/>
                </a:lnTo>
                <a:lnTo>
                  <a:pt x="1513" y="2152"/>
                </a:lnTo>
                <a:lnTo>
                  <a:pt x="1499" y="2154"/>
                </a:lnTo>
                <a:lnTo>
                  <a:pt x="1487" y="2157"/>
                </a:lnTo>
                <a:lnTo>
                  <a:pt x="1474" y="2161"/>
                </a:lnTo>
                <a:lnTo>
                  <a:pt x="1463" y="2165"/>
                </a:lnTo>
                <a:lnTo>
                  <a:pt x="1460" y="2175"/>
                </a:lnTo>
                <a:lnTo>
                  <a:pt x="1458" y="2186"/>
                </a:lnTo>
                <a:lnTo>
                  <a:pt x="1455" y="2196"/>
                </a:lnTo>
                <a:lnTo>
                  <a:pt x="1451" y="2208"/>
                </a:lnTo>
                <a:lnTo>
                  <a:pt x="1463" y="2209"/>
                </a:lnTo>
                <a:lnTo>
                  <a:pt x="1474" y="2211"/>
                </a:lnTo>
                <a:lnTo>
                  <a:pt x="1485" y="2214"/>
                </a:lnTo>
                <a:lnTo>
                  <a:pt x="1496" y="2217"/>
                </a:lnTo>
                <a:lnTo>
                  <a:pt x="1516" y="2224"/>
                </a:lnTo>
                <a:lnTo>
                  <a:pt x="1537" y="2234"/>
                </a:lnTo>
                <a:lnTo>
                  <a:pt x="1537" y="2242"/>
                </a:lnTo>
                <a:lnTo>
                  <a:pt x="1537" y="2250"/>
                </a:lnTo>
                <a:lnTo>
                  <a:pt x="1541" y="2250"/>
                </a:lnTo>
                <a:lnTo>
                  <a:pt x="1545" y="2250"/>
                </a:lnTo>
                <a:lnTo>
                  <a:pt x="1545" y="2254"/>
                </a:lnTo>
                <a:lnTo>
                  <a:pt x="1545" y="2257"/>
                </a:lnTo>
                <a:lnTo>
                  <a:pt x="1552" y="2257"/>
                </a:lnTo>
                <a:lnTo>
                  <a:pt x="1560" y="2257"/>
                </a:lnTo>
                <a:lnTo>
                  <a:pt x="1560" y="2262"/>
                </a:lnTo>
                <a:lnTo>
                  <a:pt x="1560" y="2266"/>
                </a:lnTo>
                <a:lnTo>
                  <a:pt x="1565" y="2266"/>
                </a:lnTo>
                <a:lnTo>
                  <a:pt x="1569" y="2266"/>
                </a:lnTo>
                <a:lnTo>
                  <a:pt x="1569" y="2270"/>
                </a:lnTo>
                <a:lnTo>
                  <a:pt x="1569" y="2274"/>
                </a:lnTo>
                <a:lnTo>
                  <a:pt x="1558" y="2275"/>
                </a:lnTo>
                <a:lnTo>
                  <a:pt x="1548" y="2276"/>
                </a:lnTo>
                <a:lnTo>
                  <a:pt x="1546" y="2284"/>
                </a:lnTo>
                <a:lnTo>
                  <a:pt x="1545" y="2294"/>
                </a:lnTo>
                <a:lnTo>
                  <a:pt x="1576" y="2300"/>
                </a:lnTo>
                <a:lnTo>
                  <a:pt x="1606" y="2308"/>
                </a:lnTo>
                <a:lnTo>
                  <a:pt x="1636" y="2318"/>
                </a:lnTo>
                <a:lnTo>
                  <a:pt x="1664" y="2326"/>
                </a:lnTo>
                <a:lnTo>
                  <a:pt x="1666" y="2359"/>
                </a:lnTo>
                <a:lnTo>
                  <a:pt x="1667" y="2379"/>
                </a:lnTo>
                <a:lnTo>
                  <a:pt x="1669" y="2391"/>
                </a:lnTo>
                <a:lnTo>
                  <a:pt x="1671" y="2406"/>
                </a:lnTo>
                <a:lnTo>
                  <a:pt x="1678" y="2407"/>
                </a:lnTo>
                <a:lnTo>
                  <a:pt x="1685" y="2408"/>
                </a:lnTo>
                <a:lnTo>
                  <a:pt x="1690" y="2433"/>
                </a:lnTo>
                <a:lnTo>
                  <a:pt x="1693" y="2447"/>
                </a:lnTo>
                <a:lnTo>
                  <a:pt x="1696" y="2457"/>
                </a:lnTo>
                <a:lnTo>
                  <a:pt x="1700" y="2465"/>
                </a:lnTo>
                <a:lnTo>
                  <a:pt x="1703" y="2465"/>
                </a:lnTo>
                <a:lnTo>
                  <a:pt x="1708" y="2465"/>
                </a:lnTo>
                <a:lnTo>
                  <a:pt x="1708" y="2469"/>
                </a:lnTo>
                <a:lnTo>
                  <a:pt x="1708" y="2472"/>
                </a:lnTo>
                <a:lnTo>
                  <a:pt x="1712" y="2472"/>
                </a:lnTo>
                <a:lnTo>
                  <a:pt x="1716" y="2472"/>
                </a:lnTo>
                <a:lnTo>
                  <a:pt x="1716" y="2480"/>
                </a:lnTo>
                <a:lnTo>
                  <a:pt x="1716" y="2490"/>
                </a:lnTo>
                <a:lnTo>
                  <a:pt x="1720" y="2490"/>
                </a:lnTo>
                <a:lnTo>
                  <a:pt x="1724" y="2490"/>
                </a:lnTo>
                <a:lnTo>
                  <a:pt x="1725" y="2496"/>
                </a:lnTo>
                <a:lnTo>
                  <a:pt x="1727" y="2502"/>
                </a:lnTo>
                <a:lnTo>
                  <a:pt x="1730" y="2506"/>
                </a:lnTo>
                <a:lnTo>
                  <a:pt x="1734" y="2511"/>
                </a:lnTo>
                <a:lnTo>
                  <a:pt x="1738" y="2517"/>
                </a:lnTo>
                <a:lnTo>
                  <a:pt x="1741" y="2522"/>
                </a:lnTo>
                <a:lnTo>
                  <a:pt x="1743" y="2528"/>
                </a:lnTo>
                <a:lnTo>
                  <a:pt x="1743" y="2537"/>
                </a:lnTo>
                <a:lnTo>
                  <a:pt x="1727" y="2534"/>
                </a:lnTo>
                <a:lnTo>
                  <a:pt x="1717" y="2531"/>
                </a:lnTo>
                <a:lnTo>
                  <a:pt x="1707" y="2527"/>
                </a:lnTo>
                <a:lnTo>
                  <a:pt x="1692" y="2520"/>
                </a:lnTo>
                <a:lnTo>
                  <a:pt x="1689" y="2522"/>
                </a:lnTo>
                <a:lnTo>
                  <a:pt x="1684" y="2522"/>
                </a:lnTo>
                <a:lnTo>
                  <a:pt x="1676" y="2522"/>
                </a:lnTo>
                <a:lnTo>
                  <a:pt x="1667" y="2522"/>
                </a:lnTo>
                <a:lnTo>
                  <a:pt x="1645" y="2521"/>
                </a:lnTo>
                <a:lnTo>
                  <a:pt x="1619" y="2520"/>
                </a:lnTo>
                <a:lnTo>
                  <a:pt x="1593" y="2518"/>
                </a:lnTo>
                <a:lnTo>
                  <a:pt x="1569" y="2516"/>
                </a:lnTo>
                <a:lnTo>
                  <a:pt x="1549" y="2514"/>
                </a:lnTo>
                <a:lnTo>
                  <a:pt x="1537" y="2514"/>
                </a:lnTo>
                <a:lnTo>
                  <a:pt x="1537" y="2508"/>
                </a:lnTo>
                <a:lnTo>
                  <a:pt x="1537" y="2505"/>
                </a:lnTo>
                <a:lnTo>
                  <a:pt x="1484" y="2500"/>
                </a:lnTo>
                <a:lnTo>
                  <a:pt x="1431" y="2496"/>
                </a:lnTo>
                <a:lnTo>
                  <a:pt x="1378" y="2492"/>
                </a:lnTo>
                <a:lnTo>
                  <a:pt x="1325" y="2488"/>
                </a:lnTo>
                <a:lnTo>
                  <a:pt x="1272" y="2483"/>
                </a:lnTo>
                <a:lnTo>
                  <a:pt x="1219" y="2481"/>
                </a:lnTo>
                <a:lnTo>
                  <a:pt x="1166" y="2478"/>
                </a:lnTo>
                <a:lnTo>
                  <a:pt x="1113" y="2477"/>
                </a:lnTo>
                <a:lnTo>
                  <a:pt x="1113" y="2473"/>
                </a:lnTo>
                <a:lnTo>
                  <a:pt x="1113" y="2469"/>
                </a:lnTo>
                <a:lnTo>
                  <a:pt x="1092" y="2466"/>
                </a:lnTo>
                <a:lnTo>
                  <a:pt x="1069" y="2464"/>
                </a:lnTo>
                <a:lnTo>
                  <a:pt x="1047" y="2461"/>
                </a:lnTo>
                <a:lnTo>
                  <a:pt x="1024" y="2459"/>
                </a:lnTo>
                <a:lnTo>
                  <a:pt x="1002" y="2457"/>
                </a:lnTo>
                <a:lnTo>
                  <a:pt x="980" y="2455"/>
                </a:lnTo>
                <a:lnTo>
                  <a:pt x="958" y="2454"/>
                </a:lnTo>
                <a:lnTo>
                  <a:pt x="935" y="2453"/>
                </a:lnTo>
                <a:lnTo>
                  <a:pt x="935" y="2449"/>
                </a:lnTo>
                <a:lnTo>
                  <a:pt x="935" y="2445"/>
                </a:lnTo>
                <a:lnTo>
                  <a:pt x="874" y="2442"/>
                </a:lnTo>
                <a:lnTo>
                  <a:pt x="813" y="2440"/>
                </a:lnTo>
                <a:lnTo>
                  <a:pt x="752" y="2437"/>
                </a:lnTo>
                <a:lnTo>
                  <a:pt x="689" y="2433"/>
                </a:lnTo>
                <a:lnTo>
                  <a:pt x="628" y="2429"/>
                </a:lnTo>
                <a:lnTo>
                  <a:pt x="566" y="2423"/>
                </a:lnTo>
                <a:lnTo>
                  <a:pt x="506" y="2417"/>
                </a:lnTo>
                <a:lnTo>
                  <a:pt x="445" y="2409"/>
                </a:lnTo>
                <a:lnTo>
                  <a:pt x="445" y="2405"/>
                </a:lnTo>
                <a:lnTo>
                  <a:pt x="445" y="2401"/>
                </a:lnTo>
                <a:lnTo>
                  <a:pt x="436" y="2401"/>
                </a:lnTo>
                <a:lnTo>
                  <a:pt x="429" y="2401"/>
                </a:lnTo>
                <a:lnTo>
                  <a:pt x="429" y="2397"/>
                </a:lnTo>
                <a:lnTo>
                  <a:pt x="429" y="2393"/>
                </a:lnTo>
                <a:lnTo>
                  <a:pt x="425" y="2393"/>
                </a:lnTo>
                <a:lnTo>
                  <a:pt x="421" y="2393"/>
                </a:lnTo>
                <a:lnTo>
                  <a:pt x="416" y="2386"/>
                </a:lnTo>
                <a:lnTo>
                  <a:pt x="408" y="2381"/>
                </a:lnTo>
                <a:lnTo>
                  <a:pt x="402" y="2378"/>
                </a:lnTo>
                <a:lnTo>
                  <a:pt x="394" y="2376"/>
                </a:lnTo>
                <a:lnTo>
                  <a:pt x="378" y="2371"/>
                </a:lnTo>
                <a:lnTo>
                  <a:pt x="361" y="2366"/>
                </a:lnTo>
                <a:lnTo>
                  <a:pt x="359" y="2361"/>
                </a:lnTo>
                <a:lnTo>
                  <a:pt x="358" y="2358"/>
                </a:lnTo>
                <a:lnTo>
                  <a:pt x="350" y="2358"/>
                </a:lnTo>
                <a:lnTo>
                  <a:pt x="342" y="2358"/>
                </a:lnTo>
                <a:lnTo>
                  <a:pt x="334" y="2358"/>
                </a:lnTo>
                <a:lnTo>
                  <a:pt x="325" y="2358"/>
                </a:lnTo>
                <a:lnTo>
                  <a:pt x="325" y="2353"/>
                </a:lnTo>
                <a:lnTo>
                  <a:pt x="325" y="2350"/>
                </a:lnTo>
                <a:lnTo>
                  <a:pt x="315" y="2348"/>
                </a:lnTo>
                <a:lnTo>
                  <a:pt x="305" y="2347"/>
                </a:lnTo>
                <a:lnTo>
                  <a:pt x="294" y="2346"/>
                </a:lnTo>
                <a:lnTo>
                  <a:pt x="284" y="2344"/>
                </a:lnTo>
                <a:lnTo>
                  <a:pt x="279" y="2351"/>
                </a:lnTo>
                <a:lnTo>
                  <a:pt x="275" y="2358"/>
                </a:lnTo>
                <a:lnTo>
                  <a:pt x="272" y="2364"/>
                </a:lnTo>
                <a:lnTo>
                  <a:pt x="270" y="2371"/>
                </a:lnTo>
                <a:lnTo>
                  <a:pt x="268" y="2379"/>
                </a:lnTo>
                <a:lnTo>
                  <a:pt x="266" y="2385"/>
                </a:lnTo>
                <a:lnTo>
                  <a:pt x="263" y="2392"/>
                </a:lnTo>
                <a:lnTo>
                  <a:pt x="258" y="2398"/>
                </a:lnTo>
                <a:lnTo>
                  <a:pt x="250" y="2420"/>
                </a:lnTo>
                <a:lnTo>
                  <a:pt x="243" y="2435"/>
                </a:lnTo>
                <a:lnTo>
                  <a:pt x="240" y="2445"/>
                </a:lnTo>
                <a:lnTo>
                  <a:pt x="238" y="2453"/>
                </a:lnTo>
                <a:lnTo>
                  <a:pt x="225" y="2455"/>
                </a:lnTo>
                <a:lnTo>
                  <a:pt x="212" y="2458"/>
                </a:lnTo>
                <a:lnTo>
                  <a:pt x="197" y="2462"/>
                </a:lnTo>
                <a:lnTo>
                  <a:pt x="170" y="2469"/>
                </a:lnTo>
                <a:lnTo>
                  <a:pt x="170" y="2464"/>
                </a:lnTo>
                <a:lnTo>
                  <a:pt x="170" y="2461"/>
                </a:lnTo>
                <a:lnTo>
                  <a:pt x="167" y="2461"/>
                </a:lnTo>
                <a:lnTo>
                  <a:pt x="164" y="2461"/>
                </a:lnTo>
                <a:lnTo>
                  <a:pt x="164" y="2457"/>
                </a:lnTo>
                <a:lnTo>
                  <a:pt x="164" y="2453"/>
                </a:lnTo>
                <a:lnTo>
                  <a:pt x="158" y="2453"/>
                </a:lnTo>
                <a:lnTo>
                  <a:pt x="154" y="2453"/>
                </a:lnTo>
                <a:lnTo>
                  <a:pt x="154" y="2449"/>
                </a:lnTo>
                <a:lnTo>
                  <a:pt x="154" y="2445"/>
                </a:lnTo>
                <a:lnTo>
                  <a:pt x="150" y="2445"/>
                </a:lnTo>
                <a:lnTo>
                  <a:pt x="146" y="2445"/>
                </a:lnTo>
                <a:lnTo>
                  <a:pt x="146" y="2440"/>
                </a:lnTo>
                <a:lnTo>
                  <a:pt x="146" y="2437"/>
                </a:lnTo>
                <a:lnTo>
                  <a:pt x="143" y="2437"/>
                </a:lnTo>
                <a:lnTo>
                  <a:pt x="140" y="2437"/>
                </a:lnTo>
                <a:lnTo>
                  <a:pt x="135" y="2414"/>
                </a:lnTo>
                <a:lnTo>
                  <a:pt x="133" y="2402"/>
                </a:lnTo>
                <a:lnTo>
                  <a:pt x="129" y="2392"/>
                </a:lnTo>
                <a:lnTo>
                  <a:pt x="125" y="2382"/>
                </a:lnTo>
                <a:lnTo>
                  <a:pt x="107" y="2364"/>
                </a:lnTo>
                <a:lnTo>
                  <a:pt x="87" y="2347"/>
                </a:lnTo>
                <a:lnTo>
                  <a:pt x="78" y="2336"/>
                </a:lnTo>
                <a:lnTo>
                  <a:pt x="69" y="2326"/>
                </a:lnTo>
                <a:lnTo>
                  <a:pt x="66" y="2321"/>
                </a:lnTo>
                <a:lnTo>
                  <a:pt x="63" y="2315"/>
                </a:lnTo>
                <a:lnTo>
                  <a:pt x="61" y="2310"/>
                </a:lnTo>
                <a:lnTo>
                  <a:pt x="59" y="2305"/>
                </a:lnTo>
                <a:lnTo>
                  <a:pt x="49" y="2303"/>
                </a:lnTo>
                <a:lnTo>
                  <a:pt x="38" y="2302"/>
                </a:lnTo>
                <a:lnTo>
                  <a:pt x="37" y="2291"/>
                </a:lnTo>
                <a:lnTo>
                  <a:pt x="36" y="2279"/>
                </a:lnTo>
                <a:lnTo>
                  <a:pt x="35" y="2268"/>
                </a:lnTo>
                <a:lnTo>
                  <a:pt x="35" y="2257"/>
                </a:lnTo>
                <a:lnTo>
                  <a:pt x="39" y="2257"/>
                </a:lnTo>
                <a:lnTo>
                  <a:pt x="43" y="2257"/>
                </a:lnTo>
                <a:lnTo>
                  <a:pt x="42" y="2248"/>
                </a:lnTo>
                <a:lnTo>
                  <a:pt x="41" y="2238"/>
                </a:lnTo>
                <a:lnTo>
                  <a:pt x="40" y="2228"/>
                </a:lnTo>
                <a:lnTo>
                  <a:pt x="39" y="2219"/>
                </a:lnTo>
                <a:lnTo>
                  <a:pt x="27" y="2216"/>
                </a:lnTo>
                <a:lnTo>
                  <a:pt x="15" y="2213"/>
                </a:lnTo>
                <a:lnTo>
                  <a:pt x="13" y="2192"/>
                </a:lnTo>
                <a:lnTo>
                  <a:pt x="10" y="2171"/>
                </a:lnTo>
                <a:lnTo>
                  <a:pt x="5" y="2151"/>
                </a:lnTo>
                <a:lnTo>
                  <a:pt x="0" y="2130"/>
                </a:lnTo>
                <a:lnTo>
                  <a:pt x="3" y="2130"/>
                </a:lnTo>
                <a:lnTo>
                  <a:pt x="8" y="2130"/>
                </a:lnTo>
                <a:lnTo>
                  <a:pt x="9" y="2111"/>
                </a:lnTo>
                <a:lnTo>
                  <a:pt x="11" y="2097"/>
                </a:lnTo>
                <a:lnTo>
                  <a:pt x="15" y="2077"/>
                </a:lnTo>
                <a:lnTo>
                  <a:pt x="23" y="2044"/>
                </a:lnTo>
                <a:lnTo>
                  <a:pt x="33" y="2039"/>
                </a:lnTo>
                <a:lnTo>
                  <a:pt x="43" y="2034"/>
                </a:lnTo>
                <a:lnTo>
                  <a:pt x="43" y="2012"/>
                </a:lnTo>
                <a:lnTo>
                  <a:pt x="43" y="1990"/>
                </a:lnTo>
                <a:lnTo>
                  <a:pt x="43" y="1968"/>
                </a:lnTo>
                <a:lnTo>
                  <a:pt x="43" y="1947"/>
                </a:lnTo>
                <a:lnTo>
                  <a:pt x="39" y="1947"/>
                </a:lnTo>
                <a:lnTo>
                  <a:pt x="35" y="1947"/>
                </a:lnTo>
                <a:lnTo>
                  <a:pt x="35" y="1942"/>
                </a:lnTo>
                <a:lnTo>
                  <a:pt x="35" y="1939"/>
                </a:lnTo>
                <a:lnTo>
                  <a:pt x="39" y="1939"/>
                </a:lnTo>
                <a:lnTo>
                  <a:pt x="43" y="1939"/>
                </a:lnTo>
                <a:lnTo>
                  <a:pt x="43" y="1935"/>
                </a:lnTo>
                <a:lnTo>
                  <a:pt x="43" y="1932"/>
                </a:lnTo>
                <a:lnTo>
                  <a:pt x="47" y="1932"/>
                </a:lnTo>
                <a:lnTo>
                  <a:pt x="51" y="1932"/>
                </a:lnTo>
                <a:lnTo>
                  <a:pt x="51" y="1922"/>
                </a:lnTo>
                <a:lnTo>
                  <a:pt x="51" y="1914"/>
                </a:lnTo>
                <a:lnTo>
                  <a:pt x="55" y="1914"/>
                </a:lnTo>
                <a:lnTo>
                  <a:pt x="59" y="1914"/>
                </a:lnTo>
                <a:lnTo>
                  <a:pt x="62" y="1905"/>
                </a:lnTo>
                <a:lnTo>
                  <a:pt x="66" y="1896"/>
                </a:lnTo>
                <a:lnTo>
                  <a:pt x="70" y="1888"/>
                </a:lnTo>
                <a:lnTo>
                  <a:pt x="75" y="1881"/>
                </a:lnTo>
                <a:lnTo>
                  <a:pt x="81" y="1875"/>
                </a:lnTo>
                <a:lnTo>
                  <a:pt x="87" y="1868"/>
                </a:lnTo>
                <a:lnTo>
                  <a:pt x="93" y="1863"/>
                </a:lnTo>
                <a:lnTo>
                  <a:pt x="100" y="1858"/>
                </a:lnTo>
                <a:lnTo>
                  <a:pt x="116" y="1851"/>
                </a:lnTo>
                <a:lnTo>
                  <a:pt x="133" y="1844"/>
                </a:lnTo>
                <a:lnTo>
                  <a:pt x="149" y="1837"/>
                </a:lnTo>
                <a:lnTo>
                  <a:pt x="167" y="1832"/>
                </a:lnTo>
                <a:lnTo>
                  <a:pt x="169" y="1822"/>
                </a:lnTo>
                <a:lnTo>
                  <a:pt x="170" y="1811"/>
                </a:lnTo>
                <a:lnTo>
                  <a:pt x="174" y="1811"/>
                </a:lnTo>
                <a:lnTo>
                  <a:pt x="179" y="1811"/>
                </a:lnTo>
                <a:lnTo>
                  <a:pt x="179" y="1807"/>
                </a:lnTo>
                <a:lnTo>
                  <a:pt x="179" y="1803"/>
                </a:lnTo>
                <a:lnTo>
                  <a:pt x="182" y="1803"/>
                </a:lnTo>
                <a:lnTo>
                  <a:pt x="187" y="1803"/>
                </a:lnTo>
                <a:lnTo>
                  <a:pt x="187" y="1778"/>
                </a:lnTo>
                <a:lnTo>
                  <a:pt x="187" y="1752"/>
                </a:lnTo>
                <a:lnTo>
                  <a:pt x="187" y="1727"/>
                </a:lnTo>
                <a:lnTo>
                  <a:pt x="187" y="1701"/>
                </a:lnTo>
                <a:lnTo>
                  <a:pt x="187" y="1677"/>
                </a:lnTo>
                <a:lnTo>
                  <a:pt x="187" y="1651"/>
                </a:lnTo>
                <a:lnTo>
                  <a:pt x="187" y="1626"/>
                </a:lnTo>
                <a:lnTo>
                  <a:pt x="188" y="1601"/>
                </a:lnTo>
                <a:lnTo>
                  <a:pt x="175" y="1573"/>
                </a:lnTo>
                <a:lnTo>
                  <a:pt x="168" y="1557"/>
                </a:lnTo>
                <a:lnTo>
                  <a:pt x="165" y="1548"/>
                </a:lnTo>
                <a:lnTo>
                  <a:pt x="164" y="1536"/>
                </a:lnTo>
                <a:lnTo>
                  <a:pt x="167" y="1536"/>
                </a:lnTo>
                <a:lnTo>
                  <a:pt x="170" y="1536"/>
                </a:lnTo>
                <a:lnTo>
                  <a:pt x="170" y="1524"/>
                </a:lnTo>
                <a:lnTo>
                  <a:pt x="170" y="1511"/>
                </a:lnTo>
                <a:lnTo>
                  <a:pt x="170" y="1497"/>
                </a:lnTo>
                <a:lnTo>
                  <a:pt x="170" y="1485"/>
                </a:lnTo>
                <a:lnTo>
                  <a:pt x="174" y="1485"/>
                </a:lnTo>
                <a:lnTo>
                  <a:pt x="179" y="1485"/>
                </a:lnTo>
                <a:lnTo>
                  <a:pt x="179" y="1467"/>
                </a:lnTo>
                <a:lnTo>
                  <a:pt x="179" y="1450"/>
                </a:lnTo>
                <a:lnTo>
                  <a:pt x="179" y="1434"/>
                </a:lnTo>
                <a:lnTo>
                  <a:pt x="179" y="1417"/>
                </a:lnTo>
                <a:lnTo>
                  <a:pt x="182" y="1417"/>
                </a:lnTo>
                <a:lnTo>
                  <a:pt x="187" y="1417"/>
                </a:lnTo>
                <a:lnTo>
                  <a:pt x="187" y="1421"/>
                </a:lnTo>
                <a:lnTo>
                  <a:pt x="187" y="1424"/>
                </a:lnTo>
                <a:lnTo>
                  <a:pt x="201" y="1424"/>
                </a:lnTo>
                <a:lnTo>
                  <a:pt x="214" y="1424"/>
                </a:lnTo>
                <a:lnTo>
                  <a:pt x="228" y="1424"/>
                </a:lnTo>
                <a:lnTo>
                  <a:pt x="242" y="1424"/>
                </a:lnTo>
                <a:lnTo>
                  <a:pt x="244" y="1405"/>
                </a:lnTo>
                <a:lnTo>
                  <a:pt x="247" y="1389"/>
                </a:lnTo>
                <a:lnTo>
                  <a:pt x="251" y="1369"/>
                </a:lnTo>
                <a:lnTo>
                  <a:pt x="259" y="1337"/>
                </a:lnTo>
                <a:lnTo>
                  <a:pt x="262" y="1337"/>
                </a:lnTo>
                <a:lnTo>
                  <a:pt x="266" y="1337"/>
                </a:lnTo>
                <a:lnTo>
                  <a:pt x="262" y="1325"/>
                </a:lnTo>
                <a:lnTo>
                  <a:pt x="259" y="1312"/>
                </a:lnTo>
                <a:lnTo>
                  <a:pt x="244" y="1310"/>
                </a:lnTo>
                <a:lnTo>
                  <a:pt x="230" y="1310"/>
                </a:lnTo>
                <a:lnTo>
                  <a:pt x="230" y="1313"/>
                </a:lnTo>
                <a:lnTo>
                  <a:pt x="230" y="1318"/>
                </a:lnTo>
                <a:lnTo>
                  <a:pt x="227" y="1318"/>
                </a:lnTo>
                <a:lnTo>
                  <a:pt x="223" y="1318"/>
                </a:lnTo>
                <a:lnTo>
                  <a:pt x="223" y="1325"/>
                </a:lnTo>
                <a:lnTo>
                  <a:pt x="223" y="1334"/>
                </a:lnTo>
                <a:lnTo>
                  <a:pt x="207" y="1332"/>
                </a:lnTo>
                <a:lnTo>
                  <a:pt x="193" y="1330"/>
                </a:lnTo>
                <a:lnTo>
                  <a:pt x="193" y="1316"/>
                </a:lnTo>
                <a:lnTo>
                  <a:pt x="193" y="1302"/>
                </a:lnTo>
                <a:lnTo>
                  <a:pt x="193" y="1288"/>
                </a:lnTo>
                <a:lnTo>
                  <a:pt x="193" y="1273"/>
                </a:lnTo>
                <a:lnTo>
                  <a:pt x="206" y="1268"/>
                </a:lnTo>
                <a:lnTo>
                  <a:pt x="220" y="1263"/>
                </a:lnTo>
                <a:lnTo>
                  <a:pt x="221" y="1253"/>
                </a:lnTo>
                <a:lnTo>
                  <a:pt x="221" y="1244"/>
                </a:lnTo>
                <a:lnTo>
                  <a:pt x="222" y="1236"/>
                </a:lnTo>
                <a:lnTo>
                  <a:pt x="223" y="1226"/>
                </a:lnTo>
                <a:lnTo>
                  <a:pt x="238" y="1221"/>
                </a:lnTo>
                <a:lnTo>
                  <a:pt x="252" y="1216"/>
                </a:lnTo>
                <a:lnTo>
                  <a:pt x="266" y="1212"/>
                </a:lnTo>
                <a:lnTo>
                  <a:pt x="283" y="1210"/>
                </a:lnTo>
                <a:lnTo>
                  <a:pt x="283" y="1206"/>
                </a:lnTo>
                <a:lnTo>
                  <a:pt x="283" y="1202"/>
                </a:lnTo>
                <a:lnTo>
                  <a:pt x="313" y="1202"/>
                </a:lnTo>
                <a:lnTo>
                  <a:pt x="344" y="1204"/>
                </a:lnTo>
                <a:lnTo>
                  <a:pt x="375" y="1204"/>
                </a:lnTo>
                <a:lnTo>
                  <a:pt x="407" y="1205"/>
                </a:lnTo>
                <a:lnTo>
                  <a:pt x="410" y="1201"/>
                </a:lnTo>
                <a:lnTo>
                  <a:pt x="416" y="1199"/>
                </a:lnTo>
                <a:lnTo>
                  <a:pt x="421" y="1197"/>
                </a:lnTo>
                <a:lnTo>
                  <a:pt x="427" y="1196"/>
                </a:lnTo>
                <a:lnTo>
                  <a:pt x="442" y="1195"/>
                </a:lnTo>
                <a:lnTo>
                  <a:pt x="456" y="1195"/>
                </a:lnTo>
                <a:lnTo>
                  <a:pt x="487" y="1198"/>
                </a:lnTo>
                <a:lnTo>
                  <a:pt x="513" y="1202"/>
                </a:lnTo>
                <a:lnTo>
                  <a:pt x="516" y="1178"/>
                </a:lnTo>
                <a:lnTo>
                  <a:pt x="519" y="1154"/>
                </a:lnTo>
                <a:lnTo>
                  <a:pt x="522" y="1131"/>
                </a:lnTo>
                <a:lnTo>
                  <a:pt x="526" y="1107"/>
                </a:lnTo>
                <a:lnTo>
                  <a:pt x="528" y="1083"/>
                </a:lnTo>
                <a:lnTo>
                  <a:pt x="531" y="1059"/>
                </a:lnTo>
                <a:lnTo>
                  <a:pt x="532" y="1035"/>
                </a:lnTo>
                <a:lnTo>
                  <a:pt x="534" y="1012"/>
                </a:lnTo>
                <a:lnTo>
                  <a:pt x="541" y="1012"/>
                </a:lnTo>
                <a:lnTo>
                  <a:pt x="549" y="1012"/>
                </a:lnTo>
                <a:lnTo>
                  <a:pt x="544" y="997"/>
                </a:lnTo>
                <a:lnTo>
                  <a:pt x="541" y="983"/>
                </a:lnTo>
                <a:lnTo>
                  <a:pt x="537" y="983"/>
                </a:lnTo>
                <a:lnTo>
                  <a:pt x="534" y="983"/>
                </a:lnTo>
                <a:lnTo>
                  <a:pt x="534" y="974"/>
                </a:lnTo>
                <a:lnTo>
                  <a:pt x="534" y="967"/>
                </a:lnTo>
                <a:lnTo>
                  <a:pt x="529" y="967"/>
                </a:lnTo>
                <a:lnTo>
                  <a:pt x="526" y="967"/>
                </a:lnTo>
                <a:lnTo>
                  <a:pt x="517" y="951"/>
                </a:lnTo>
                <a:lnTo>
                  <a:pt x="509" y="937"/>
                </a:lnTo>
                <a:lnTo>
                  <a:pt x="506" y="931"/>
                </a:lnTo>
                <a:lnTo>
                  <a:pt x="502" y="923"/>
                </a:lnTo>
                <a:lnTo>
                  <a:pt x="500" y="915"/>
                </a:lnTo>
                <a:lnTo>
                  <a:pt x="498" y="907"/>
                </a:lnTo>
                <a:lnTo>
                  <a:pt x="505" y="904"/>
                </a:lnTo>
                <a:lnTo>
                  <a:pt x="512" y="899"/>
                </a:lnTo>
                <a:lnTo>
                  <a:pt x="518" y="892"/>
                </a:lnTo>
                <a:lnTo>
                  <a:pt x="524" y="885"/>
                </a:lnTo>
                <a:lnTo>
                  <a:pt x="535" y="868"/>
                </a:lnTo>
                <a:lnTo>
                  <a:pt x="544" y="850"/>
                </a:lnTo>
                <a:lnTo>
                  <a:pt x="553" y="832"/>
                </a:lnTo>
                <a:lnTo>
                  <a:pt x="563" y="818"/>
                </a:lnTo>
                <a:lnTo>
                  <a:pt x="568" y="811"/>
                </a:lnTo>
                <a:lnTo>
                  <a:pt x="573" y="807"/>
                </a:lnTo>
                <a:lnTo>
                  <a:pt x="578" y="804"/>
                </a:lnTo>
                <a:lnTo>
                  <a:pt x="585" y="803"/>
                </a:lnTo>
                <a:lnTo>
                  <a:pt x="585" y="795"/>
                </a:lnTo>
                <a:lnTo>
                  <a:pt x="585" y="788"/>
                </a:lnTo>
                <a:lnTo>
                  <a:pt x="589" y="788"/>
                </a:lnTo>
                <a:lnTo>
                  <a:pt x="593" y="788"/>
                </a:lnTo>
                <a:lnTo>
                  <a:pt x="593" y="783"/>
                </a:lnTo>
                <a:lnTo>
                  <a:pt x="593" y="779"/>
                </a:lnTo>
                <a:lnTo>
                  <a:pt x="597" y="779"/>
                </a:lnTo>
                <a:lnTo>
                  <a:pt x="600" y="779"/>
                </a:lnTo>
                <a:lnTo>
                  <a:pt x="598" y="766"/>
                </a:lnTo>
                <a:lnTo>
                  <a:pt x="597" y="753"/>
                </a:lnTo>
                <a:lnTo>
                  <a:pt x="595" y="741"/>
                </a:lnTo>
                <a:lnTo>
                  <a:pt x="593" y="728"/>
                </a:lnTo>
                <a:lnTo>
                  <a:pt x="597" y="728"/>
                </a:lnTo>
                <a:lnTo>
                  <a:pt x="600" y="728"/>
                </a:lnTo>
                <a:lnTo>
                  <a:pt x="600" y="719"/>
                </a:lnTo>
                <a:lnTo>
                  <a:pt x="600" y="710"/>
                </a:lnTo>
                <a:lnTo>
                  <a:pt x="600" y="701"/>
                </a:lnTo>
                <a:lnTo>
                  <a:pt x="600" y="692"/>
                </a:lnTo>
                <a:lnTo>
                  <a:pt x="612" y="689"/>
                </a:lnTo>
                <a:lnTo>
                  <a:pt x="623" y="685"/>
                </a:lnTo>
                <a:lnTo>
                  <a:pt x="623" y="678"/>
                </a:lnTo>
                <a:lnTo>
                  <a:pt x="623" y="670"/>
                </a:lnTo>
                <a:lnTo>
                  <a:pt x="628" y="669"/>
                </a:lnTo>
                <a:lnTo>
                  <a:pt x="632" y="666"/>
                </a:lnTo>
                <a:lnTo>
                  <a:pt x="637" y="663"/>
                </a:lnTo>
                <a:lnTo>
                  <a:pt x="642" y="659"/>
                </a:lnTo>
                <a:lnTo>
                  <a:pt x="651" y="651"/>
                </a:lnTo>
                <a:lnTo>
                  <a:pt x="659" y="640"/>
                </a:lnTo>
                <a:lnTo>
                  <a:pt x="667" y="629"/>
                </a:lnTo>
                <a:lnTo>
                  <a:pt x="673" y="617"/>
                </a:lnTo>
                <a:lnTo>
                  <a:pt x="679" y="606"/>
                </a:lnTo>
                <a:lnTo>
                  <a:pt x="683" y="596"/>
                </a:lnTo>
                <a:lnTo>
                  <a:pt x="690" y="596"/>
                </a:lnTo>
                <a:lnTo>
                  <a:pt x="697" y="596"/>
                </a:lnTo>
                <a:lnTo>
                  <a:pt x="693" y="607"/>
                </a:lnTo>
                <a:lnTo>
                  <a:pt x="687" y="624"/>
                </a:lnTo>
                <a:lnTo>
                  <a:pt x="684" y="631"/>
                </a:lnTo>
                <a:lnTo>
                  <a:pt x="682" y="638"/>
                </a:lnTo>
                <a:lnTo>
                  <a:pt x="681" y="643"/>
                </a:lnTo>
                <a:lnTo>
                  <a:pt x="681" y="645"/>
                </a:lnTo>
                <a:lnTo>
                  <a:pt x="714" y="642"/>
                </a:lnTo>
                <a:lnTo>
                  <a:pt x="745" y="638"/>
                </a:lnTo>
                <a:lnTo>
                  <a:pt x="779" y="635"/>
                </a:lnTo>
                <a:lnTo>
                  <a:pt x="815" y="633"/>
                </a:lnTo>
                <a:lnTo>
                  <a:pt x="815" y="628"/>
                </a:lnTo>
                <a:lnTo>
                  <a:pt x="815" y="624"/>
                </a:lnTo>
                <a:lnTo>
                  <a:pt x="829" y="622"/>
                </a:lnTo>
                <a:lnTo>
                  <a:pt x="845" y="620"/>
                </a:lnTo>
                <a:lnTo>
                  <a:pt x="859" y="617"/>
                </a:lnTo>
                <a:lnTo>
                  <a:pt x="875" y="615"/>
                </a:lnTo>
                <a:lnTo>
                  <a:pt x="875" y="612"/>
                </a:lnTo>
                <a:lnTo>
                  <a:pt x="875" y="608"/>
                </a:lnTo>
                <a:lnTo>
                  <a:pt x="903" y="608"/>
                </a:lnTo>
                <a:lnTo>
                  <a:pt x="931" y="608"/>
                </a:lnTo>
                <a:lnTo>
                  <a:pt x="959" y="608"/>
                </a:lnTo>
                <a:lnTo>
                  <a:pt x="987" y="608"/>
                </a:lnTo>
                <a:lnTo>
                  <a:pt x="987" y="604"/>
                </a:lnTo>
                <a:lnTo>
                  <a:pt x="987" y="600"/>
                </a:lnTo>
                <a:lnTo>
                  <a:pt x="1001" y="594"/>
                </a:lnTo>
                <a:lnTo>
                  <a:pt x="1010" y="591"/>
                </a:lnTo>
                <a:lnTo>
                  <a:pt x="1016" y="589"/>
                </a:lnTo>
                <a:lnTo>
                  <a:pt x="1023" y="588"/>
                </a:lnTo>
                <a:lnTo>
                  <a:pt x="1023" y="583"/>
                </a:lnTo>
                <a:lnTo>
                  <a:pt x="1023" y="580"/>
                </a:lnTo>
                <a:lnTo>
                  <a:pt x="1026" y="580"/>
                </a:lnTo>
                <a:lnTo>
                  <a:pt x="1030" y="580"/>
                </a:lnTo>
                <a:lnTo>
                  <a:pt x="1030" y="572"/>
                </a:lnTo>
                <a:lnTo>
                  <a:pt x="1030" y="565"/>
                </a:lnTo>
                <a:lnTo>
                  <a:pt x="1034" y="565"/>
                </a:lnTo>
                <a:lnTo>
                  <a:pt x="1039" y="565"/>
                </a:lnTo>
                <a:lnTo>
                  <a:pt x="1039" y="559"/>
                </a:lnTo>
                <a:lnTo>
                  <a:pt x="1039" y="556"/>
                </a:lnTo>
                <a:lnTo>
                  <a:pt x="1046" y="556"/>
                </a:lnTo>
                <a:lnTo>
                  <a:pt x="1054" y="556"/>
                </a:lnTo>
                <a:lnTo>
                  <a:pt x="1055" y="553"/>
                </a:lnTo>
                <a:lnTo>
                  <a:pt x="1057" y="551"/>
                </a:lnTo>
                <a:lnTo>
                  <a:pt x="1061" y="549"/>
                </a:lnTo>
                <a:lnTo>
                  <a:pt x="1064" y="547"/>
                </a:lnTo>
                <a:lnTo>
                  <a:pt x="1071" y="544"/>
                </a:lnTo>
                <a:lnTo>
                  <a:pt x="1081" y="542"/>
                </a:lnTo>
                <a:lnTo>
                  <a:pt x="1093" y="540"/>
                </a:lnTo>
                <a:lnTo>
                  <a:pt x="1104" y="540"/>
                </a:lnTo>
                <a:lnTo>
                  <a:pt x="1118" y="539"/>
                </a:lnTo>
                <a:lnTo>
                  <a:pt x="1131" y="539"/>
                </a:lnTo>
                <a:lnTo>
                  <a:pt x="1179" y="542"/>
                </a:lnTo>
                <a:lnTo>
                  <a:pt x="1204" y="544"/>
                </a:lnTo>
                <a:lnTo>
                  <a:pt x="1229" y="541"/>
                </a:lnTo>
                <a:lnTo>
                  <a:pt x="1254" y="538"/>
                </a:lnTo>
                <a:lnTo>
                  <a:pt x="1280" y="534"/>
                </a:lnTo>
                <a:lnTo>
                  <a:pt x="1306" y="532"/>
                </a:lnTo>
                <a:lnTo>
                  <a:pt x="1305" y="501"/>
                </a:lnTo>
                <a:lnTo>
                  <a:pt x="1304" y="469"/>
                </a:lnTo>
                <a:lnTo>
                  <a:pt x="1302" y="438"/>
                </a:lnTo>
                <a:lnTo>
                  <a:pt x="1301" y="407"/>
                </a:lnTo>
                <a:lnTo>
                  <a:pt x="1300" y="376"/>
                </a:lnTo>
                <a:lnTo>
                  <a:pt x="1300" y="344"/>
                </a:lnTo>
                <a:lnTo>
                  <a:pt x="1299" y="313"/>
                </a:lnTo>
                <a:lnTo>
                  <a:pt x="1298" y="281"/>
                </a:lnTo>
                <a:lnTo>
                  <a:pt x="1301" y="281"/>
                </a:lnTo>
                <a:lnTo>
                  <a:pt x="1306" y="281"/>
                </a:lnTo>
                <a:lnTo>
                  <a:pt x="1306" y="265"/>
                </a:lnTo>
                <a:lnTo>
                  <a:pt x="1307" y="248"/>
                </a:lnTo>
                <a:lnTo>
                  <a:pt x="1307" y="232"/>
                </a:lnTo>
                <a:lnTo>
                  <a:pt x="1308" y="216"/>
                </a:lnTo>
                <a:lnTo>
                  <a:pt x="1315" y="212"/>
                </a:lnTo>
                <a:lnTo>
                  <a:pt x="1321" y="210"/>
                </a:lnTo>
                <a:lnTo>
                  <a:pt x="1328" y="209"/>
                </a:lnTo>
                <a:lnTo>
                  <a:pt x="1335" y="209"/>
                </a:lnTo>
                <a:lnTo>
                  <a:pt x="1351" y="212"/>
                </a:lnTo>
                <a:lnTo>
                  <a:pt x="1366" y="214"/>
                </a:lnTo>
                <a:lnTo>
                  <a:pt x="1366" y="218"/>
                </a:lnTo>
                <a:lnTo>
                  <a:pt x="1366" y="221"/>
                </a:lnTo>
                <a:lnTo>
                  <a:pt x="1376" y="220"/>
                </a:lnTo>
                <a:lnTo>
                  <a:pt x="1386" y="218"/>
                </a:lnTo>
                <a:lnTo>
                  <a:pt x="1395" y="216"/>
                </a:lnTo>
                <a:lnTo>
                  <a:pt x="1406" y="214"/>
                </a:lnTo>
                <a:lnTo>
                  <a:pt x="1407" y="204"/>
                </a:lnTo>
                <a:lnTo>
                  <a:pt x="1409" y="194"/>
                </a:lnTo>
                <a:lnTo>
                  <a:pt x="1413" y="194"/>
                </a:lnTo>
                <a:lnTo>
                  <a:pt x="1417" y="194"/>
                </a:lnTo>
                <a:lnTo>
                  <a:pt x="1419" y="177"/>
                </a:lnTo>
                <a:lnTo>
                  <a:pt x="1421" y="160"/>
                </a:lnTo>
                <a:lnTo>
                  <a:pt x="1423" y="143"/>
                </a:lnTo>
                <a:lnTo>
                  <a:pt x="1426" y="126"/>
                </a:lnTo>
                <a:lnTo>
                  <a:pt x="1430" y="126"/>
                </a:lnTo>
                <a:lnTo>
                  <a:pt x="1433" y="126"/>
                </a:lnTo>
                <a:lnTo>
                  <a:pt x="1433" y="118"/>
                </a:lnTo>
                <a:lnTo>
                  <a:pt x="1433" y="110"/>
                </a:lnTo>
                <a:lnTo>
                  <a:pt x="1437" y="110"/>
                </a:lnTo>
                <a:lnTo>
                  <a:pt x="1441" y="110"/>
                </a:lnTo>
                <a:lnTo>
                  <a:pt x="1440" y="97"/>
                </a:lnTo>
                <a:lnTo>
                  <a:pt x="1440" y="84"/>
                </a:lnTo>
                <a:lnTo>
                  <a:pt x="1445" y="80"/>
                </a:lnTo>
                <a:lnTo>
                  <a:pt x="1449" y="77"/>
                </a:lnTo>
                <a:lnTo>
                  <a:pt x="1457" y="76"/>
                </a:lnTo>
                <a:lnTo>
                  <a:pt x="1469" y="75"/>
                </a:lnTo>
                <a:lnTo>
                  <a:pt x="1470" y="68"/>
                </a:lnTo>
                <a:lnTo>
                  <a:pt x="1472" y="62"/>
                </a:lnTo>
                <a:lnTo>
                  <a:pt x="1485" y="57"/>
                </a:lnTo>
                <a:lnTo>
                  <a:pt x="1498" y="54"/>
                </a:lnTo>
                <a:lnTo>
                  <a:pt x="1501" y="42"/>
                </a:lnTo>
                <a:lnTo>
                  <a:pt x="1504" y="30"/>
                </a:lnTo>
                <a:lnTo>
                  <a:pt x="1501" y="30"/>
                </a:lnTo>
                <a:lnTo>
                  <a:pt x="1497" y="30"/>
                </a:lnTo>
                <a:lnTo>
                  <a:pt x="1498" y="21"/>
                </a:lnTo>
                <a:lnTo>
                  <a:pt x="1499" y="13"/>
                </a:lnTo>
                <a:lnTo>
                  <a:pt x="1503" y="7"/>
                </a:lnTo>
                <a:lnTo>
                  <a:pt x="1509" y="0"/>
                </a:lnTo>
                <a:lnTo>
                  <a:pt x="1517" y="1"/>
                </a:lnTo>
                <a:lnTo>
                  <a:pt x="1526" y="3"/>
                </a:lnTo>
                <a:lnTo>
                  <a:pt x="1535" y="4"/>
                </a:lnTo>
                <a:lnTo>
                  <a:pt x="1545" y="7"/>
                </a:lnTo>
                <a:lnTo>
                  <a:pt x="1545" y="11"/>
                </a:lnTo>
                <a:lnTo>
                  <a:pt x="1545" y="15"/>
                </a:lnTo>
                <a:lnTo>
                  <a:pt x="1553" y="17"/>
                </a:lnTo>
                <a:lnTo>
                  <a:pt x="1559" y="19"/>
                </a:lnTo>
                <a:lnTo>
                  <a:pt x="1565" y="21"/>
                </a:lnTo>
                <a:lnTo>
                  <a:pt x="1569" y="25"/>
                </a:lnTo>
                <a:lnTo>
                  <a:pt x="1573" y="28"/>
                </a:lnTo>
                <a:lnTo>
                  <a:pt x="1576" y="34"/>
                </a:lnTo>
                <a:lnTo>
                  <a:pt x="1578" y="40"/>
                </a:lnTo>
                <a:lnTo>
                  <a:pt x="1580" y="47"/>
                </a:lnTo>
                <a:lnTo>
                  <a:pt x="1611" y="46"/>
                </a:lnTo>
                <a:lnTo>
                  <a:pt x="1643" y="44"/>
                </a:lnTo>
                <a:lnTo>
                  <a:pt x="1675" y="43"/>
                </a:lnTo>
                <a:lnTo>
                  <a:pt x="1708" y="43"/>
                </a:lnTo>
                <a:lnTo>
                  <a:pt x="1712" y="34"/>
                </a:lnTo>
                <a:lnTo>
                  <a:pt x="1717" y="27"/>
                </a:lnTo>
                <a:lnTo>
                  <a:pt x="1722" y="22"/>
                </a:lnTo>
                <a:lnTo>
                  <a:pt x="1728" y="19"/>
                </a:lnTo>
                <a:lnTo>
                  <a:pt x="1736" y="17"/>
                </a:lnTo>
                <a:lnTo>
                  <a:pt x="1743" y="16"/>
                </a:lnTo>
                <a:lnTo>
                  <a:pt x="1751" y="16"/>
                </a:lnTo>
                <a:lnTo>
                  <a:pt x="1758" y="17"/>
                </a:lnTo>
                <a:lnTo>
                  <a:pt x="1776" y="19"/>
                </a:lnTo>
                <a:lnTo>
                  <a:pt x="1793" y="21"/>
                </a:lnTo>
                <a:lnTo>
                  <a:pt x="1802" y="21"/>
                </a:lnTo>
                <a:lnTo>
                  <a:pt x="1810" y="20"/>
                </a:lnTo>
                <a:lnTo>
                  <a:pt x="1819" y="18"/>
                </a:lnTo>
                <a:lnTo>
                  <a:pt x="1827" y="15"/>
                </a:lnTo>
                <a:lnTo>
                  <a:pt x="1827" y="26"/>
                </a:lnTo>
                <a:lnTo>
                  <a:pt x="1827" y="39"/>
                </a:lnTo>
                <a:lnTo>
                  <a:pt x="1835" y="39"/>
                </a:lnTo>
                <a:lnTo>
                  <a:pt x="1843" y="39"/>
                </a:lnTo>
                <a:lnTo>
                  <a:pt x="1847" y="50"/>
                </a:lnTo>
                <a:lnTo>
                  <a:pt x="1850" y="60"/>
                </a:lnTo>
                <a:lnTo>
                  <a:pt x="1851" y="72"/>
                </a:lnTo>
                <a:lnTo>
                  <a:pt x="1853" y="83"/>
                </a:lnTo>
                <a:lnTo>
                  <a:pt x="1854" y="95"/>
                </a:lnTo>
                <a:lnTo>
                  <a:pt x="1856" y="105"/>
                </a:lnTo>
                <a:lnTo>
                  <a:pt x="1859" y="115"/>
                </a:lnTo>
                <a:lnTo>
                  <a:pt x="1863" y="126"/>
                </a:lnTo>
                <a:lnTo>
                  <a:pt x="1875" y="126"/>
                </a:lnTo>
                <a:lnTo>
                  <a:pt x="1887" y="126"/>
                </a:lnTo>
                <a:lnTo>
                  <a:pt x="1887" y="134"/>
                </a:lnTo>
                <a:lnTo>
                  <a:pt x="1887" y="142"/>
                </a:lnTo>
                <a:lnTo>
                  <a:pt x="1890" y="142"/>
                </a:lnTo>
                <a:lnTo>
                  <a:pt x="1895" y="142"/>
                </a:lnTo>
                <a:lnTo>
                  <a:pt x="1895" y="147"/>
                </a:lnTo>
                <a:lnTo>
                  <a:pt x="1895" y="150"/>
                </a:lnTo>
                <a:lnTo>
                  <a:pt x="1913" y="151"/>
                </a:lnTo>
                <a:lnTo>
                  <a:pt x="1930" y="153"/>
                </a:lnTo>
                <a:lnTo>
                  <a:pt x="1937" y="155"/>
                </a:lnTo>
                <a:lnTo>
                  <a:pt x="1944" y="158"/>
                </a:lnTo>
                <a:lnTo>
                  <a:pt x="1952" y="161"/>
                </a:lnTo>
                <a:lnTo>
                  <a:pt x="1960" y="165"/>
                </a:lnTo>
                <a:lnTo>
                  <a:pt x="1961" y="186"/>
                </a:lnTo>
                <a:lnTo>
                  <a:pt x="1963" y="197"/>
                </a:lnTo>
                <a:lnTo>
                  <a:pt x="1964" y="206"/>
                </a:lnTo>
                <a:lnTo>
                  <a:pt x="1967" y="214"/>
                </a:lnTo>
                <a:lnTo>
                  <a:pt x="1979" y="212"/>
                </a:lnTo>
                <a:lnTo>
                  <a:pt x="1992" y="210"/>
                </a:lnTo>
                <a:lnTo>
                  <a:pt x="2005" y="208"/>
                </a:lnTo>
                <a:lnTo>
                  <a:pt x="2018" y="206"/>
                </a:lnTo>
                <a:lnTo>
                  <a:pt x="2015" y="192"/>
                </a:lnTo>
                <a:lnTo>
                  <a:pt x="2011" y="179"/>
                </a:lnTo>
                <a:lnTo>
                  <a:pt x="2015" y="179"/>
                </a:lnTo>
                <a:lnTo>
                  <a:pt x="2018" y="179"/>
                </a:lnTo>
                <a:lnTo>
                  <a:pt x="2020" y="171"/>
                </a:lnTo>
                <a:lnTo>
                  <a:pt x="2022" y="165"/>
                </a:lnTo>
                <a:lnTo>
                  <a:pt x="2050" y="160"/>
                </a:lnTo>
                <a:lnTo>
                  <a:pt x="2077" y="155"/>
                </a:lnTo>
                <a:lnTo>
                  <a:pt x="2083" y="154"/>
                </a:lnTo>
                <a:lnTo>
                  <a:pt x="2088" y="151"/>
                </a:lnTo>
                <a:lnTo>
                  <a:pt x="2092" y="149"/>
                </a:lnTo>
                <a:lnTo>
                  <a:pt x="2096" y="144"/>
                </a:lnTo>
                <a:lnTo>
                  <a:pt x="2100" y="140"/>
                </a:lnTo>
                <a:lnTo>
                  <a:pt x="2102" y="134"/>
                </a:lnTo>
                <a:lnTo>
                  <a:pt x="2103" y="128"/>
                </a:lnTo>
                <a:lnTo>
                  <a:pt x="2102" y="120"/>
                </a:lnTo>
                <a:lnTo>
                  <a:pt x="2095" y="106"/>
                </a:lnTo>
                <a:lnTo>
                  <a:pt x="2089" y="92"/>
                </a:lnTo>
                <a:lnTo>
                  <a:pt x="2083" y="77"/>
                </a:lnTo>
                <a:lnTo>
                  <a:pt x="2078" y="63"/>
                </a:lnTo>
                <a:lnTo>
                  <a:pt x="2075" y="63"/>
                </a:lnTo>
                <a:lnTo>
                  <a:pt x="2071" y="63"/>
                </a:lnTo>
                <a:lnTo>
                  <a:pt x="2071" y="58"/>
                </a:lnTo>
                <a:lnTo>
                  <a:pt x="2071" y="54"/>
                </a:lnTo>
                <a:lnTo>
                  <a:pt x="2066" y="54"/>
                </a:lnTo>
                <a:lnTo>
                  <a:pt x="2062" y="54"/>
                </a:lnTo>
                <a:lnTo>
                  <a:pt x="2062" y="45"/>
                </a:lnTo>
                <a:lnTo>
                  <a:pt x="2062" y="35"/>
                </a:lnTo>
                <a:lnTo>
                  <a:pt x="2062" y="25"/>
                </a:lnTo>
                <a:lnTo>
                  <a:pt x="2062" y="15"/>
                </a:lnTo>
                <a:lnTo>
                  <a:pt x="2069" y="15"/>
                </a:lnTo>
                <a:lnTo>
                  <a:pt x="2078" y="15"/>
                </a:lnTo>
                <a:lnTo>
                  <a:pt x="2078" y="11"/>
                </a:lnTo>
                <a:lnTo>
                  <a:pt x="2078" y="7"/>
                </a:lnTo>
                <a:lnTo>
                  <a:pt x="2086" y="7"/>
                </a:lnTo>
                <a:lnTo>
                  <a:pt x="2094" y="7"/>
                </a:lnTo>
                <a:lnTo>
                  <a:pt x="2094" y="11"/>
                </a:lnTo>
                <a:lnTo>
                  <a:pt x="2094" y="15"/>
                </a:lnTo>
                <a:lnTo>
                  <a:pt x="2099" y="15"/>
                </a:lnTo>
                <a:lnTo>
                  <a:pt x="2102" y="15"/>
                </a:lnTo>
                <a:lnTo>
                  <a:pt x="2102" y="19"/>
                </a:lnTo>
                <a:lnTo>
                  <a:pt x="2102" y="23"/>
                </a:lnTo>
                <a:lnTo>
                  <a:pt x="2106" y="23"/>
                </a:lnTo>
                <a:lnTo>
                  <a:pt x="2110" y="23"/>
                </a:lnTo>
                <a:lnTo>
                  <a:pt x="2118" y="34"/>
                </a:lnTo>
                <a:lnTo>
                  <a:pt x="2125" y="45"/>
                </a:lnTo>
                <a:lnTo>
                  <a:pt x="2128" y="50"/>
                </a:lnTo>
                <a:lnTo>
                  <a:pt x="2128" y="56"/>
                </a:lnTo>
                <a:lnTo>
                  <a:pt x="2127" y="63"/>
                </a:lnTo>
                <a:lnTo>
                  <a:pt x="2123" y="69"/>
                </a:lnTo>
                <a:lnTo>
                  <a:pt x="2140" y="87"/>
                </a:lnTo>
                <a:lnTo>
                  <a:pt x="2157" y="102"/>
                </a:lnTo>
                <a:lnTo>
                  <a:pt x="2165" y="108"/>
                </a:lnTo>
                <a:lnTo>
                  <a:pt x="2174" y="113"/>
                </a:lnTo>
                <a:lnTo>
                  <a:pt x="2185" y="116"/>
                </a:lnTo>
                <a:lnTo>
                  <a:pt x="2197" y="119"/>
                </a:lnTo>
                <a:lnTo>
                  <a:pt x="2197" y="114"/>
                </a:lnTo>
                <a:lnTo>
                  <a:pt x="2197" y="110"/>
                </a:lnTo>
                <a:lnTo>
                  <a:pt x="2201" y="110"/>
                </a:lnTo>
                <a:lnTo>
                  <a:pt x="2205" y="110"/>
                </a:lnTo>
                <a:lnTo>
                  <a:pt x="2205" y="101"/>
                </a:lnTo>
                <a:lnTo>
                  <a:pt x="2205" y="91"/>
                </a:lnTo>
                <a:lnTo>
                  <a:pt x="2205" y="81"/>
                </a:lnTo>
                <a:lnTo>
                  <a:pt x="2205" y="71"/>
                </a:lnTo>
                <a:lnTo>
                  <a:pt x="2201" y="71"/>
                </a:lnTo>
                <a:lnTo>
                  <a:pt x="2197" y="71"/>
                </a:lnTo>
                <a:lnTo>
                  <a:pt x="2197" y="64"/>
                </a:lnTo>
                <a:lnTo>
                  <a:pt x="2198" y="56"/>
                </a:lnTo>
                <a:lnTo>
                  <a:pt x="2199" y="51"/>
                </a:lnTo>
                <a:lnTo>
                  <a:pt x="2201" y="46"/>
                </a:lnTo>
                <a:lnTo>
                  <a:pt x="2204" y="42"/>
                </a:lnTo>
                <a:lnTo>
                  <a:pt x="2208" y="38"/>
                </a:lnTo>
                <a:lnTo>
                  <a:pt x="2215" y="34"/>
                </a:lnTo>
                <a:lnTo>
                  <a:pt x="2221" y="30"/>
                </a:lnTo>
                <a:lnTo>
                  <a:pt x="2221" y="35"/>
                </a:lnTo>
                <a:lnTo>
                  <a:pt x="2221" y="39"/>
                </a:lnTo>
                <a:lnTo>
                  <a:pt x="2225" y="39"/>
                </a:lnTo>
                <a:lnTo>
                  <a:pt x="2229" y="39"/>
                </a:lnTo>
                <a:lnTo>
                  <a:pt x="2227" y="57"/>
                </a:lnTo>
                <a:lnTo>
                  <a:pt x="2225" y="77"/>
                </a:lnTo>
                <a:lnTo>
                  <a:pt x="2225" y="108"/>
                </a:lnTo>
                <a:lnTo>
                  <a:pt x="2225" y="164"/>
                </a:lnTo>
                <a:lnTo>
                  <a:pt x="2232" y="166"/>
                </a:lnTo>
                <a:lnTo>
                  <a:pt x="2242" y="170"/>
                </a:lnTo>
                <a:lnTo>
                  <a:pt x="2242" y="181"/>
                </a:lnTo>
                <a:lnTo>
                  <a:pt x="2242" y="192"/>
                </a:lnTo>
                <a:lnTo>
                  <a:pt x="2242" y="203"/>
                </a:lnTo>
                <a:lnTo>
                  <a:pt x="2242" y="214"/>
                </a:lnTo>
                <a:lnTo>
                  <a:pt x="2245" y="214"/>
                </a:lnTo>
                <a:lnTo>
                  <a:pt x="2250" y="214"/>
                </a:lnTo>
                <a:lnTo>
                  <a:pt x="2250" y="225"/>
                </a:lnTo>
                <a:lnTo>
                  <a:pt x="2250" y="238"/>
                </a:lnTo>
                <a:lnTo>
                  <a:pt x="2253" y="238"/>
                </a:lnTo>
                <a:lnTo>
                  <a:pt x="2257" y="238"/>
                </a:lnTo>
                <a:lnTo>
                  <a:pt x="2257" y="242"/>
                </a:lnTo>
                <a:lnTo>
                  <a:pt x="2257" y="245"/>
                </a:lnTo>
                <a:lnTo>
                  <a:pt x="2273" y="249"/>
                </a:lnTo>
                <a:lnTo>
                  <a:pt x="2282" y="252"/>
                </a:lnTo>
                <a:lnTo>
                  <a:pt x="2289" y="257"/>
                </a:lnTo>
                <a:lnTo>
                  <a:pt x="2298" y="261"/>
                </a:lnTo>
                <a:lnTo>
                  <a:pt x="2300" y="275"/>
                </a:lnTo>
                <a:lnTo>
                  <a:pt x="2301" y="290"/>
                </a:lnTo>
                <a:lnTo>
                  <a:pt x="2308" y="290"/>
                </a:lnTo>
                <a:lnTo>
                  <a:pt x="2316" y="290"/>
                </a:lnTo>
                <a:lnTo>
                  <a:pt x="2316" y="294"/>
                </a:lnTo>
                <a:lnTo>
                  <a:pt x="2316" y="298"/>
                </a:lnTo>
                <a:lnTo>
                  <a:pt x="2320" y="298"/>
                </a:lnTo>
                <a:lnTo>
                  <a:pt x="2325" y="298"/>
                </a:lnTo>
                <a:lnTo>
                  <a:pt x="2325" y="301"/>
                </a:lnTo>
                <a:lnTo>
                  <a:pt x="2325" y="305"/>
                </a:lnTo>
                <a:lnTo>
                  <a:pt x="2329" y="305"/>
                </a:lnTo>
                <a:lnTo>
                  <a:pt x="2334" y="305"/>
                </a:lnTo>
                <a:lnTo>
                  <a:pt x="2334" y="314"/>
                </a:lnTo>
                <a:lnTo>
                  <a:pt x="2334" y="322"/>
                </a:lnTo>
                <a:lnTo>
                  <a:pt x="2326" y="325"/>
                </a:lnTo>
                <a:lnTo>
                  <a:pt x="2318" y="329"/>
                </a:lnTo>
                <a:lnTo>
                  <a:pt x="2310" y="333"/>
                </a:lnTo>
                <a:lnTo>
                  <a:pt x="2301" y="337"/>
                </a:lnTo>
                <a:lnTo>
                  <a:pt x="2301" y="342"/>
                </a:lnTo>
                <a:lnTo>
                  <a:pt x="2301" y="346"/>
                </a:lnTo>
                <a:lnTo>
                  <a:pt x="2296" y="347"/>
                </a:lnTo>
                <a:lnTo>
                  <a:pt x="2291" y="348"/>
                </a:lnTo>
                <a:lnTo>
                  <a:pt x="2290" y="353"/>
                </a:lnTo>
                <a:lnTo>
                  <a:pt x="2289" y="358"/>
                </a:lnTo>
                <a:lnTo>
                  <a:pt x="2283" y="357"/>
                </a:lnTo>
                <a:lnTo>
                  <a:pt x="2277" y="357"/>
                </a:lnTo>
                <a:lnTo>
                  <a:pt x="2272" y="357"/>
                </a:lnTo>
                <a:lnTo>
                  <a:pt x="2267" y="358"/>
                </a:lnTo>
                <a:lnTo>
                  <a:pt x="2262" y="360"/>
                </a:lnTo>
                <a:lnTo>
                  <a:pt x="2258" y="362"/>
                </a:lnTo>
                <a:lnTo>
                  <a:pt x="2255" y="364"/>
                </a:lnTo>
                <a:lnTo>
                  <a:pt x="2251" y="367"/>
                </a:lnTo>
                <a:lnTo>
                  <a:pt x="2246" y="375"/>
                </a:lnTo>
                <a:lnTo>
                  <a:pt x="2242" y="383"/>
                </a:lnTo>
                <a:lnTo>
                  <a:pt x="2237" y="392"/>
                </a:lnTo>
                <a:lnTo>
                  <a:pt x="2234" y="402"/>
                </a:lnTo>
                <a:lnTo>
                  <a:pt x="2202" y="405"/>
                </a:lnTo>
                <a:lnTo>
                  <a:pt x="2170" y="407"/>
                </a:lnTo>
                <a:lnTo>
                  <a:pt x="2163" y="409"/>
                </a:lnTo>
                <a:lnTo>
                  <a:pt x="2157" y="411"/>
                </a:lnTo>
                <a:lnTo>
                  <a:pt x="2150" y="414"/>
                </a:lnTo>
                <a:lnTo>
                  <a:pt x="2145" y="418"/>
                </a:lnTo>
                <a:lnTo>
                  <a:pt x="2140" y="424"/>
                </a:lnTo>
                <a:lnTo>
                  <a:pt x="2136" y="429"/>
                </a:lnTo>
                <a:lnTo>
                  <a:pt x="2133" y="436"/>
                </a:lnTo>
                <a:lnTo>
                  <a:pt x="2131" y="445"/>
                </a:lnTo>
                <a:lnTo>
                  <a:pt x="2134" y="445"/>
                </a:lnTo>
                <a:lnTo>
                  <a:pt x="2138" y="445"/>
                </a:lnTo>
                <a:lnTo>
                  <a:pt x="2136" y="460"/>
                </a:lnTo>
                <a:lnTo>
                  <a:pt x="2135" y="474"/>
                </a:lnTo>
                <a:lnTo>
                  <a:pt x="2135" y="489"/>
                </a:lnTo>
                <a:lnTo>
                  <a:pt x="2138" y="504"/>
                </a:lnTo>
                <a:lnTo>
                  <a:pt x="2141" y="504"/>
                </a:lnTo>
                <a:lnTo>
                  <a:pt x="2146" y="504"/>
                </a:lnTo>
                <a:lnTo>
                  <a:pt x="2143" y="516"/>
                </a:lnTo>
                <a:lnTo>
                  <a:pt x="2141" y="524"/>
                </a:lnTo>
                <a:lnTo>
                  <a:pt x="2137" y="531"/>
                </a:lnTo>
                <a:lnTo>
                  <a:pt x="2134" y="538"/>
                </a:lnTo>
                <a:lnTo>
                  <a:pt x="2130" y="542"/>
                </a:lnTo>
                <a:lnTo>
                  <a:pt x="2124" y="546"/>
                </a:lnTo>
                <a:lnTo>
                  <a:pt x="2120" y="549"/>
                </a:lnTo>
                <a:lnTo>
                  <a:pt x="2115" y="551"/>
                </a:lnTo>
                <a:lnTo>
                  <a:pt x="2104" y="555"/>
                </a:lnTo>
                <a:lnTo>
                  <a:pt x="2092" y="560"/>
                </a:lnTo>
                <a:lnTo>
                  <a:pt x="2087" y="564"/>
                </a:lnTo>
                <a:lnTo>
                  <a:pt x="2081" y="568"/>
                </a:lnTo>
                <a:lnTo>
                  <a:pt x="2075" y="573"/>
                </a:lnTo>
                <a:lnTo>
                  <a:pt x="2069" y="579"/>
                </a:lnTo>
                <a:lnTo>
                  <a:pt x="2067" y="594"/>
                </a:lnTo>
                <a:lnTo>
                  <a:pt x="2066" y="608"/>
                </a:lnTo>
                <a:lnTo>
                  <a:pt x="2080" y="608"/>
                </a:lnTo>
                <a:lnTo>
                  <a:pt x="2094" y="608"/>
                </a:lnTo>
                <a:lnTo>
                  <a:pt x="2094" y="614"/>
                </a:lnTo>
                <a:lnTo>
                  <a:pt x="2094" y="621"/>
                </a:lnTo>
                <a:lnTo>
                  <a:pt x="2087" y="623"/>
                </a:lnTo>
                <a:lnTo>
                  <a:pt x="2081" y="627"/>
                </a:lnTo>
                <a:lnTo>
                  <a:pt x="2081" y="636"/>
                </a:lnTo>
                <a:lnTo>
                  <a:pt x="2080" y="647"/>
                </a:lnTo>
                <a:lnTo>
                  <a:pt x="2079" y="658"/>
                </a:lnTo>
                <a:lnTo>
                  <a:pt x="2078" y="668"/>
                </a:lnTo>
                <a:lnTo>
                  <a:pt x="2092" y="668"/>
                </a:lnTo>
                <a:lnTo>
                  <a:pt x="2107" y="668"/>
                </a:lnTo>
                <a:lnTo>
                  <a:pt x="2122" y="668"/>
                </a:lnTo>
                <a:lnTo>
                  <a:pt x="2138" y="668"/>
                </a:lnTo>
                <a:lnTo>
                  <a:pt x="2138" y="664"/>
                </a:lnTo>
                <a:lnTo>
                  <a:pt x="2138" y="660"/>
                </a:lnTo>
                <a:lnTo>
                  <a:pt x="2145" y="660"/>
                </a:lnTo>
                <a:lnTo>
                  <a:pt x="2155" y="660"/>
                </a:lnTo>
                <a:lnTo>
                  <a:pt x="2155" y="668"/>
                </a:lnTo>
                <a:lnTo>
                  <a:pt x="2155" y="677"/>
                </a:lnTo>
                <a:lnTo>
                  <a:pt x="2155" y="684"/>
                </a:lnTo>
                <a:lnTo>
                  <a:pt x="2155" y="692"/>
                </a:lnTo>
                <a:lnTo>
                  <a:pt x="2158" y="692"/>
                </a:lnTo>
                <a:lnTo>
                  <a:pt x="2162" y="692"/>
                </a:lnTo>
                <a:lnTo>
                  <a:pt x="2162" y="704"/>
                </a:lnTo>
                <a:lnTo>
                  <a:pt x="2162" y="716"/>
                </a:lnTo>
                <a:lnTo>
                  <a:pt x="2138" y="718"/>
                </a:lnTo>
                <a:lnTo>
                  <a:pt x="2115" y="720"/>
                </a:lnTo>
                <a:lnTo>
                  <a:pt x="2093" y="722"/>
                </a:lnTo>
                <a:lnTo>
                  <a:pt x="2071" y="724"/>
                </a:lnTo>
                <a:lnTo>
                  <a:pt x="2063" y="735"/>
                </a:lnTo>
                <a:lnTo>
                  <a:pt x="2059" y="744"/>
                </a:lnTo>
                <a:lnTo>
                  <a:pt x="2054" y="744"/>
                </a:lnTo>
                <a:lnTo>
                  <a:pt x="2051" y="744"/>
                </a:lnTo>
                <a:lnTo>
                  <a:pt x="2051" y="755"/>
                </a:lnTo>
                <a:lnTo>
                  <a:pt x="2051" y="768"/>
                </a:lnTo>
                <a:lnTo>
                  <a:pt x="2046" y="768"/>
                </a:lnTo>
                <a:lnTo>
                  <a:pt x="2041" y="768"/>
                </a:lnTo>
                <a:lnTo>
                  <a:pt x="2039" y="775"/>
                </a:lnTo>
                <a:lnTo>
                  <a:pt x="2035" y="781"/>
                </a:lnTo>
                <a:lnTo>
                  <a:pt x="2031" y="787"/>
                </a:lnTo>
                <a:lnTo>
                  <a:pt x="2026" y="790"/>
                </a:lnTo>
                <a:lnTo>
                  <a:pt x="2021" y="793"/>
                </a:lnTo>
                <a:lnTo>
                  <a:pt x="2015" y="794"/>
                </a:lnTo>
                <a:lnTo>
                  <a:pt x="2007" y="795"/>
                </a:lnTo>
                <a:lnTo>
                  <a:pt x="1999" y="796"/>
                </a:lnTo>
                <a:lnTo>
                  <a:pt x="1999" y="800"/>
                </a:lnTo>
                <a:lnTo>
                  <a:pt x="1999" y="803"/>
                </a:lnTo>
                <a:lnTo>
                  <a:pt x="1995" y="803"/>
                </a:lnTo>
                <a:lnTo>
                  <a:pt x="1991" y="803"/>
                </a:lnTo>
                <a:lnTo>
                  <a:pt x="1991" y="814"/>
                </a:lnTo>
                <a:lnTo>
                  <a:pt x="1991" y="824"/>
                </a:lnTo>
                <a:lnTo>
                  <a:pt x="2000" y="826"/>
                </a:lnTo>
                <a:lnTo>
                  <a:pt x="2008" y="827"/>
                </a:lnTo>
                <a:lnTo>
                  <a:pt x="2018" y="830"/>
                </a:lnTo>
                <a:lnTo>
                  <a:pt x="2026" y="832"/>
                </a:lnTo>
                <a:lnTo>
                  <a:pt x="2025" y="844"/>
                </a:lnTo>
                <a:lnTo>
                  <a:pt x="2023" y="856"/>
                </a:lnTo>
                <a:lnTo>
                  <a:pt x="2022" y="868"/>
                </a:lnTo>
                <a:lnTo>
                  <a:pt x="2021" y="881"/>
                </a:lnTo>
                <a:lnTo>
                  <a:pt x="2003" y="885"/>
                </a:lnTo>
                <a:lnTo>
                  <a:pt x="1988" y="888"/>
                </a:lnTo>
                <a:lnTo>
                  <a:pt x="1971" y="890"/>
                </a:lnTo>
                <a:lnTo>
                  <a:pt x="1952" y="890"/>
                </a:lnTo>
                <a:lnTo>
                  <a:pt x="1948" y="893"/>
                </a:lnTo>
                <a:lnTo>
                  <a:pt x="1945" y="895"/>
                </a:lnTo>
                <a:lnTo>
                  <a:pt x="1940" y="898"/>
                </a:lnTo>
                <a:lnTo>
                  <a:pt x="1936" y="898"/>
                </a:lnTo>
                <a:lnTo>
                  <a:pt x="1925" y="898"/>
                </a:lnTo>
                <a:lnTo>
                  <a:pt x="1915" y="896"/>
                </a:lnTo>
                <a:lnTo>
                  <a:pt x="1911" y="901"/>
                </a:lnTo>
                <a:lnTo>
                  <a:pt x="1909" y="903"/>
                </a:lnTo>
                <a:lnTo>
                  <a:pt x="1909" y="906"/>
                </a:lnTo>
                <a:lnTo>
                  <a:pt x="1908" y="911"/>
                </a:lnTo>
                <a:lnTo>
                  <a:pt x="1902" y="913"/>
                </a:lnTo>
                <a:lnTo>
                  <a:pt x="1895" y="916"/>
                </a:lnTo>
                <a:lnTo>
                  <a:pt x="1893" y="923"/>
                </a:lnTo>
                <a:lnTo>
                  <a:pt x="1891" y="932"/>
                </a:lnTo>
                <a:lnTo>
                  <a:pt x="1889" y="936"/>
                </a:lnTo>
                <a:lnTo>
                  <a:pt x="1887" y="939"/>
                </a:lnTo>
                <a:lnTo>
                  <a:pt x="1885" y="942"/>
                </a:lnTo>
                <a:lnTo>
                  <a:pt x="1882" y="944"/>
                </a:lnTo>
                <a:lnTo>
                  <a:pt x="1882" y="956"/>
                </a:lnTo>
                <a:lnTo>
                  <a:pt x="1884" y="965"/>
                </a:lnTo>
                <a:lnTo>
                  <a:pt x="1888" y="973"/>
                </a:lnTo>
                <a:lnTo>
                  <a:pt x="1895" y="983"/>
                </a:lnTo>
                <a:lnTo>
                  <a:pt x="1891" y="985"/>
                </a:lnTo>
                <a:lnTo>
                  <a:pt x="1889" y="986"/>
                </a:lnTo>
                <a:lnTo>
                  <a:pt x="1895" y="994"/>
                </a:lnTo>
                <a:lnTo>
                  <a:pt x="1899" y="1001"/>
                </a:lnTo>
                <a:lnTo>
                  <a:pt x="1903" y="1007"/>
                </a:lnTo>
                <a:lnTo>
                  <a:pt x="1905" y="1015"/>
                </a:lnTo>
                <a:lnTo>
                  <a:pt x="1906" y="1030"/>
                </a:lnTo>
                <a:lnTo>
                  <a:pt x="1906" y="1048"/>
                </a:lnTo>
                <a:lnTo>
                  <a:pt x="1896" y="1055"/>
                </a:lnTo>
                <a:lnTo>
                  <a:pt x="1887" y="1062"/>
                </a:lnTo>
                <a:lnTo>
                  <a:pt x="1887" y="1067"/>
                </a:lnTo>
                <a:lnTo>
                  <a:pt x="1887" y="1071"/>
                </a:lnTo>
                <a:lnTo>
                  <a:pt x="1890" y="1071"/>
                </a:lnTo>
                <a:lnTo>
                  <a:pt x="1895" y="1071"/>
                </a:lnTo>
                <a:lnTo>
                  <a:pt x="1902" y="1094"/>
                </a:lnTo>
                <a:lnTo>
                  <a:pt x="1907" y="1114"/>
                </a:lnTo>
                <a:lnTo>
                  <a:pt x="1911" y="1135"/>
                </a:lnTo>
                <a:lnTo>
                  <a:pt x="1915" y="1158"/>
                </a:lnTo>
                <a:lnTo>
                  <a:pt x="1919" y="1158"/>
                </a:lnTo>
                <a:lnTo>
                  <a:pt x="1922" y="1158"/>
                </a:lnTo>
                <a:lnTo>
                  <a:pt x="1921" y="1166"/>
                </a:lnTo>
                <a:lnTo>
                  <a:pt x="1919" y="1174"/>
                </a:lnTo>
                <a:lnTo>
                  <a:pt x="1914" y="1177"/>
                </a:lnTo>
                <a:lnTo>
                  <a:pt x="1910" y="1180"/>
                </a:lnTo>
                <a:lnTo>
                  <a:pt x="1906" y="1183"/>
                </a:lnTo>
                <a:lnTo>
                  <a:pt x="1903" y="1186"/>
                </a:lnTo>
                <a:lnTo>
                  <a:pt x="1897" y="1194"/>
                </a:lnTo>
                <a:lnTo>
                  <a:pt x="1891" y="1202"/>
                </a:lnTo>
                <a:lnTo>
                  <a:pt x="1882" y="1208"/>
                </a:lnTo>
                <a:lnTo>
                  <a:pt x="1872" y="1213"/>
                </a:lnTo>
                <a:lnTo>
                  <a:pt x="1863" y="1219"/>
                </a:lnTo>
                <a:lnTo>
                  <a:pt x="1855" y="1225"/>
                </a:lnTo>
                <a:lnTo>
                  <a:pt x="1855" y="1237"/>
                </a:lnTo>
                <a:lnTo>
                  <a:pt x="1855" y="1248"/>
                </a:lnTo>
                <a:lnTo>
                  <a:pt x="1856" y="1261"/>
                </a:lnTo>
                <a:lnTo>
                  <a:pt x="1857" y="1272"/>
                </a:lnTo>
                <a:lnTo>
                  <a:pt x="1872" y="1283"/>
                </a:lnTo>
                <a:lnTo>
                  <a:pt x="1881" y="1291"/>
                </a:lnTo>
                <a:lnTo>
                  <a:pt x="1884" y="1296"/>
                </a:lnTo>
                <a:lnTo>
                  <a:pt x="1887" y="1302"/>
                </a:lnTo>
                <a:lnTo>
                  <a:pt x="1883" y="1303"/>
                </a:lnTo>
                <a:lnTo>
                  <a:pt x="1881" y="1305"/>
                </a:lnTo>
                <a:lnTo>
                  <a:pt x="1884" y="1317"/>
                </a:lnTo>
                <a:lnTo>
                  <a:pt x="1888" y="1325"/>
                </a:lnTo>
                <a:lnTo>
                  <a:pt x="1891" y="1329"/>
                </a:lnTo>
                <a:lnTo>
                  <a:pt x="1894" y="1332"/>
                </a:lnTo>
                <a:lnTo>
                  <a:pt x="1898" y="1335"/>
                </a:lnTo>
                <a:lnTo>
                  <a:pt x="1904" y="1337"/>
                </a:lnTo>
                <a:lnTo>
                  <a:pt x="1904" y="1341"/>
                </a:lnTo>
                <a:lnTo>
                  <a:pt x="1904" y="1346"/>
                </a:lnTo>
                <a:lnTo>
                  <a:pt x="1898" y="1346"/>
                </a:lnTo>
                <a:lnTo>
                  <a:pt x="1895" y="1346"/>
                </a:lnTo>
                <a:lnTo>
                  <a:pt x="1895" y="1353"/>
                </a:lnTo>
                <a:lnTo>
                  <a:pt x="1895" y="1361"/>
                </a:lnTo>
                <a:lnTo>
                  <a:pt x="1890" y="1361"/>
                </a:lnTo>
                <a:lnTo>
                  <a:pt x="1887" y="1361"/>
                </a:lnTo>
                <a:lnTo>
                  <a:pt x="1885" y="1371"/>
                </a:lnTo>
                <a:lnTo>
                  <a:pt x="1883" y="1379"/>
                </a:lnTo>
                <a:lnTo>
                  <a:pt x="1882" y="1388"/>
                </a:lnTo>
                <a:lnTo>
                  <a:pt x="1880" y="1397"/>
                </a:lnTo>
                <a:lnTo>
                  <a:pt x="1883" y="1397"/>
                </a:lnTo>
                <a:lnTo>
                  <a:pt x="1887" y="1397"/>
                </a:lnTo>
                <a:lnTo>
                  <a:pt x="1887" y="1401"/>
                </a:lnTo>
                <a:lnTo>
                  <a:pt x="1887" y="1406"/>
                </a:lnTo>
                <a:lnTo>
                  <a:pt x="1904" y="1409"/>
                </a:lnTo>
                <a:lnTo>
                  <a:pt x="1917" y="1412"/>
                </a:lnTo>
                <a:lnTo>
                  <a:pt x="1923" y="1415"/>
                </a:lnTo>
                <a:lnTo>
                  <a:pt x="1927" y="1419"/>
                </a:lnTo>
                <a:lnTo>
                  <a:pt x="1932" y="1425"/>
                </a:lnTo>
                <a:lnTo>
                  <a:pt x="1935" y="1433"/>
                </a:lnTo>
                <a:close/>
              </a:path>
            </a:pathLst>
          </a:custGeom>
          <a:solidFill>
            <a:srgbClr val="62E13F"/>
          </a:solidFill>
          <a:ln w="12700" cap="flat" cmpd="sng" algn="ctr">
            <a:solidFill>
              <a:srgbClr val="808080">
                <a:lumMod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>
            <a:glow rad="38100">
              <a:schemeClr val="accent1">
                <a:lumMod val="100000"/>
              </a:schemeClr>
            </a:glow>
          </a:effectLst>
          <a:scene3d>
            <a:camera prst="orthographicFront"/>
            <a:lightRig rig="threePt" dir="t"/>
          </a:scene3d>
          <a:sp3d>
            <a:bevelT w="0" h="0"/>
          </a:sp3d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3" name="Freeform 309">
            <a:extLst>
              <a:ext uri="{FF2B5EF4-FFF2-40B4-BE49-F238E27FC236}">
                <a16:creationId xmlns:a16="http://schemas.microsoft.com/office/drawing/2014/main" id="{EE12297E-A3EA-4493-8B19-D26775B356E5}"/>
              </a:ext>
            </a:extLst>
          </p:cNvPr>
          <p:cNvSpPr>
            <a:spLocks/>
          </p:cNvSpPr>
          <p:nvPr/>
        </p:nvSpPr>
        <p:spPr bwMode="auto">
          <a:xfrm>
            <a:off x="8138030" y="3195864"/>
            <a:ext cx="1153413" cy="659011"/>
          </a:xfrm>
          <a:custGeom>
            <a:avLst/>
            <a:gdLst>
              <a:gd name="T0" fmla="*/ 2147483646 w 2820"/>
              <a:gd name="T1" fmla="*/ 2147483646 h 1634"/>
              <a:gd name="T2" fmla="*/ 2147483646 w 2820"/>
              <a:gd name="T3" fmla="*/ 2147483646 h 1634"/>
              <a:gd name="T4" fmla="*/ 2147483646 w 2820"/>
              <a:gd name="T5" fmla="*/ 2147483646 h 1634"/>
              <a:gd name="T6" fmla="*/ 2147483646 w 2820"/>
              <a:gd name="T7" fmla="*/ 2147483646 h 1634"/>
              <a:gd name="T8" fmla="*/ 2147483646 w 2820"/>
              <a:gd name="T9" fmla="*/ 2147483646 h 1634"/>
              <a:gd name="T10" fmla="*/ 2147483646 w 2820"/>
              <a:gd name="T11" fmla="*/ 2147483646 h 1634"/>
              <a:gd name="T12" fmla="*/ 2147483646 w 2820"/>
              <a:gd name="T13" fmla="*/ 2147483646 h 1634"/>
              <a:gd name="T14" fmla="*/ 2147483646 w 2820"/>
              <a:gd name="T15" fmla="*/ 2147483646 h 1634"/>
              <a:gd name="T16" fmla="*/ 2147483646 w 2820"/>
              <a:gd name="T17" fmla="*/ 2147483646 h 1634"/>
              <a:gd name="T18" fmla="*/ 2147483646 w 2820"/>
              <a:gd name="T19" fmla="*/ 2147483646 h 1634"/>
              <a:gd name="T20" fmla="*/ 2147483646 w 2820"/>
              <a:gd name="T21" fmla="*/ 2147483646 h 1634"/>
              <a:gd name="T22" fmla="*/ 2147483646 w 2820"/>
              <a:gd name="T23" fmla="*/ 2147483646 h 1634"/>
              <a:gd name="T24" fmla="*/ 2147483646 w 2820"/>
              <a:gd name="T25" fmla="*/ 2147483646 h 1634"/>
              <a:gd name="T26" fmla="*/ 2147483646 w 2820"/>
              <a:gd name="T27" fmla="*/ 2147483646 h 1634"/>
              <a:gd name="T28" fmla="*/ 2147483646 w 2820"/>
              <a:gd name="T29" fmla="*/ 2147483646 h 1634"/>
              <a:gd name="T30" fmla="*/ 2147483646 w 2820"/>
              <a:gd name="T31" fmla="*/ 2147483646 h 1634"/>
              <a:gd name="T32" fmla="*/ 2147483646 w 2820"/>
              <a:gd name="T33" fmla="*/ 2147483646 h 1634"/>
              <a:gd name="T34" fmla="*/ 2147483646 w 2820"/>
              <a:gd name="T35" fmla="*/ 2147483646 h 1634"/>
              <a:gd name="T36" fmla="*/ 2147483646 w 2820"/>
              <a:gd name="T37" fmla="*/ 2147483646 h 1634"/>
              <a:gd name="T38" fmla="*/ 2147483646 w 2820"/>
              <a:gd name="T39" fmla="*/ 2147483646 h 1634"/>
              <a:gd name="T40" fmla="*/ 2147483646 w 2820"/>
              <a:gd name="T41" fmla="*/ 2147483646 h 1634"/>
              <a:gd name="T42" fmla="*/ 2147483646 w 2820"/>
              <a:gd name="T43" fmla="*/ 2147483646 h 1634"/>
              <a:gd name="T44" fmla="*/ 2147483646 w 2820"/>
              <a:gd name="T45" fmla="*/ 2147483646 h 1634"/>
              <a:gd name="T46" fmla="*/ 2147483646 w 2820"/>
              <a:gd name="T47" fmla="*/ 2147483646 h 1634"/>
              <a:gd name="T48" fmla="*/ 2147483646 w 2820"/>
              <a:gd name="T49" fmla="*/ 2147483646 h 1634"/>
              <a:gd name="T50" fmla="*/ 2147483646 w 2820"/>
              <a:gd name="T51" fmla="*/ 2147483646 h 1634"/>
              <a:gd name="T52" fmla="*/ 2147483646 w 2820"/>
              <a:gd name="T53" fmla="*/ 2147483646 h 1634"/>
              <a:gd name="T54" fmla="*/ 2147483646 w 2820"/>
              <a:gd name="T55" fmla="*/ 2147483646 h 1634"/>
              <a:gd name="T56" fmla="*/ 2147483646 w 2820"/>
              <a:gd name="T57" fmla="*/ 2147483646 h 1634"/>
              <a:gd name="T58" fmla="*/ 2147483646 w 2820"/>
              <a:gd name="T59" fmla="*/ 2147483646 h 1634"/>
              <a:gd name="T60" fmla="*/ 2147483646 w 2820"/>
              <a:gd name="T61" fmla="*/ 2147483646 h 1634"/>
              <a:gd name="T62" fmla="*/ 2147483646 w 2820"/>
              <a:gd name="T63" fmla="*/ 2147483646 h 1634"/>
              <a:gd name="T64" fmla="*/ 2147483646 w 2820"/>
              <a:gd name="T65" fmla="*/ 2147483646 h 1634"/>
              <a:gd name="T66" fmla="*/ 2147483646 w 2820"/>
              <a:gd name="T67" fmla="*/ 2147483646 h 1634"/>
              <a:gd name="T68" fmla="*/ 2147483646 w 2820"/>
              <a:gd name="T69" fmla="*/ 2147483646 h 1634"/>
              <a:gd name="T70" fmla="*/ 2147483646 w 2820"/>
              <a:gd name="T71" fmla="*/ 2147483646 h 1634"/>
              <a:gd name="T72" fmla="*/ 2147483646 w 2820"/>
              <a:gd name="T73" fmla="*/ 2147483646 h 1634"/>
              <a:gd name="T74" fmla="*/ 2147483646 w 2820"/>
              <a:gd name="T75" fmla="*/ 2147483646 h 1634"/>
              <a:gd name="T76" fmla="*/ 2147483646 w 2820"/>
              <a:gd name="T77" fmla="*/ 2147483646 h 1634"/>
              <a:gd name="T78" fmla="*/ 2147483646 w 2820"/>
              <a:gd name="T79" fmla="*/ 2147483646 h 1634"/>
              <a:gd name="T80" fmla="*/ 2147483646 w 2820"/>
              <a:gd name="T81" fmla="*/ 2147483646 h 1634"/>
              <a:gd name="T82" fmla="*/ 2147483646 w 2820"/>
              <a:gd name="T83" fmla="*/ 2147483646 h 1634"/>
              <a:gd name="T84" fmla="*/ 2147483646 w 2820"/>
              <a:gd name="T85" fmla="*/ 2147483646 h 1634"/>
              <a:gd name="T86" fmla="*/ 2147483646 w 2820"/>
              <a:gd name="T87" fmla="*/ 2147483646 h 1634"/>
              <a:gd name="T88" fmla="*/ 2147483646 w 2820"/>
              <a:gd name="T89" fmla="*/ 2147483646 h 1634"/>
              <a:gd name="T90" fmla="*/ 2147483646 w 2820"/>
              <a:gd name="T91" fmla="*/ 2147483646 h 1634"/>
              <a:gd name="T92" fmla="*/ 2147483646 w 2820"/>
              <a:gd name="T93" fmla="*/ 2147483646 h 1634"/>
              <a:gd name="T94" fmla="*/ 2147483646 w 2820"/>
              <a:gd name="T95" fmla="*/ 2147483646 h 1634"/>
              <a:gd name="T96" fmla="*/ 2147483646 w 2820"/>
              <a:gd name="T97" fmla="*/ 2147483646 h 1634"/>
              <a:gd name="T98" fmla="*/ 2147483646 w 2820"/>
              <a:gd name="T99" fmla="*/ 2147483646 h 1634"/>
              <a:gd name="T100" fmla="*/ 2147483646 w 2820"/>
              <a:gd name="T101" fmla="*/ 2147483646 h 1634"/>
              <a:gd name="T102" fmla="*/ 2147483646 w 2820"/>
              <a:gd name="T103" fmla="*/ 2147483646 h 1634"/>
              <a:gd name="T104" fmla="*/ 2147483646 w 2820"/>
              <a:gd name="T105" fmla="*/ 2147483646 h 1634"/>
              <a:gd name="T106" fmla="*/ 2147483646 w 2820"/>
              <a:gd name="T107" fmla="*/ 2147483646 h 1634"/>
              <a:gd name="T108" fmla="*/ 2147483646 w 2820"/>
              <a:gd name="T109" fmla="*/ 2147483646 h 1634"/>
              <a:gd name="T110" fmla="*/ 2147483646 w 2820"/>
              <a:gd name="T111" fmla="*/ 2147483646 h 1634"/>
              <a:gd name="T112" fmla="*/ 2147483646 w 2820"/>
              <a:gd name="T113" fmla="*/ 2147483646 h 1634"/>
              <a:gd name="T114" fmla="*/ 2147483646 w 2820"/>
              <a:gd name="T115" fmla="*/ 2147483646 h 1634"/>
              <a:gd name="T116" fmla="*/ 2147483646 w 2820"/>
              <a:gd name="T117" fmla="*/ 2147483646 h 1634"/>
              <a:gd name="T118" fmla="*/ 2147483646 w 2820"/>
              <a:gd name="T119" fmla="*/ 2147483646 h 1634"/>
              <a:gd name="T120" fmla="*/ 2147483646 w 2820"/>
              <a:gd name="T121" fmla="*/ 2147483646 h 1634"/>
              <a:gd name="T122" fmla="*/ 2147483646 w 2820"/>
              <a:gd name="T123" fmla="*/ 2147483646 h 1634"/>
              <a:gd name="T124" fmla="*/ 2147483646 w 2820"/>
              <a:gd name="T125" fmla="*/ 2147483646 h 1634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2820"/>
              <a:gd name="T190" fmla="*/ 0 h 1634"/>
              <a:gd name="T191" fmla="*/ 2820 w 2820"/>
              <a:gd name="T192" fmla="*/ 1634 h 1634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2820" h="1634">
                <a:moveTo>
                  <a:pt x="1841" y="1326"/>
                </a:moveTo>
                <a:lnTo>
                  <a:pt x="1819" y="1327"/>
                </a:lnTo>
                <a:lnTo>
                  <a:pt x="1797" y="1327"/>
                </a:lnTo>
                <a:lnTo>
                  <a:pt x="1775" y="1328"/>
                </a:lnTo>
                <a:lnTo>
                  <a:pt x="1753" y="1329"/>
                </a:lnTo>
                <a:lnTo>
                  <a:pt x="1732" y="1316"/>
                </a:lnTo>
                <a:lnTo>
                  <a:pt x="1707" y="1300"/>
                </a:lnTo>
                <a:lnTo>
                  <a:pt x="1693" y="1293"/>
                </a:lnTo>
                <a:lnTo>
                  <a:pt x="1680" y="1288"/>
                </a:lnTo>
                <a:lnTo>
                  <a:pt x="1674" y="1287"/>
                </a:lnTo>
                <a:lnTo>
                  <a:pt x="1668" y="1285"/>
                </a:lnTo>
                <a:lnTo>
                  <a:pt x="1662" y="1285"/>
                </a:lnTo>
                <a:lnTo>
                  <a:pt x="1657" y="1286"/>
                </a:lnTo>
                <a:lnTo>
                  <a:pt x="1656" y="1292"/>
                </a:lnTo>
                <a:lnTo>
                  <a:pt x="1655" y="1299"/>
                </a:lnTo>
                <a:lnTo>
                  <a:pt x="1638" y="1298"/>
                </a:lnTo>
                <a:lnTo>
                  <a:pt x="1622" y="1298"/>
                </a:lnTo>
                <a:lnTo>
                  <a:pt x="1605" y="1297"/>
                </a:lnTo>
                <a:lnTo>
                  <a:pt x="1589" y="1297"/>
                </a:lnTo>
                <a:lnTo>
                  <a:pt x="1588" y="1281"/>
                </a:lnTo>
                <a:lnTo>
                  <a:pt x="1587" y="1265"/>
                </a:lnTo>
                <a:lnTo>
                  <a:pt x="1585" y="1249"/>
                </a:lnTo>
                <a:lnTo>
                  <a:pt x="1585" y="1233"/>
                </a:lnTo>
                <a:lnTo>
                  <a:pt x="1573" y="1217"/>
                </a:lnTo>
                <a:lnTo>
                  <a:pt x="1563" y="1202"/>
                </a:lnTo>
                <a:lnTo>
                  <a:pt x="1553" y="1185"/>
                </a:lnTo>
                <a:lnTo>
                  <a:pt x="1544" y="1169"/>
                </a:lnTo>
                <a:lnTo>
                  <a:pt x="1537" y="1169"/>
                </a:lnTo>
                <a:lnTo>
                  <a:pt x="1531" y="1169"/>
                </a:lnTo>
                <a:lnTo>
                  <a:pt x="1531" y="1159"/>
                </a:lnTo>
                <a:lnTo>
                  <a:pt x="1531" y="1151"/>
                </a:lnTo>
                <a:lnTo>
                  <a:pt x="1531" y="1143"/>
                </a:lnTo>
                <a:lnTo>
                  <a:pt x="1531" y="1134"/>
                </a:lnTo>
                <a:lnTo>
                  <a:pt x="1531" y="1105"/>
                </a:lnTo>
                <a:lnTo>
                  <a:pt x="1532" y="1076"/>
                </a:lnTo>
                <a:lnTo>
                  <a:pt x="1533" y="1047"/>
                </a:lnTo>
                <a:lnTo>
                  <a:pt x="1534" y="1019"/>
                </a:lnTo>
                <a:lnTo>
                  <a:pt x="1525" y="1019"/>
                </a:lnTo>
                <a:lnTo>
                  <a:pt x="1518" y="1020"/>
                </a:lnTo>
                <a:lnTo>
                  <a:pt x="1512" y="1022"/>
                </a:lnTo>
                <a:lnTo>
                  <a:pt x="1507" y="1026"/>
                </a:lnTo>
                <a:lnTo>
                  <a:pt x="1501" y="1029"/>
                </a:lnTo>
                <a:lnTo>
                  <a:pt x="1497" y="1034"/>
                </a:lnTo>
                <a:lnTo>
                  <a:pt x="1494" y="1039"/>
                </a:lnTo>
                <a:lnTo>
                  <a:pt x="1491" y="1046"/>
                </a:lnTo>
                <a:lnTo>
                  <a:pt x="1456" y="1044"/>
                </a:lnTo>
                <a:lnTo>
                  <a:pt x="1421" y="1043"/>
                </a:lnTo>
                <a:lnTo>
                  <a:pt x="1385" y="1041"/>
                </a:lnTo>
                <a:lnTo>
                  <a:pt x="1351" y="1040"/>
                </a:lnTo>
                <a:lnTo>
                  <a:pt x="1344" y="1048"/>
                </a:lnTo>
                <a:lnTo>
                  <a:pt x="1339" y="1055"/>
                </a:lnTo>
                <a:lnTo>
                  <a:pt x="1336" y="1057"/>
                </a:lnTo>
                <a:lnTo>
                  <a:pt x="1332" y="1059"/>
                </a:lnTo>
                <a:lnTo>
                  <a:pt x="1327" y="1061"/>
                </a:lnTo>
                <a:lnTo>
                  <a:pt x="1322" y="1062"/>
                </a:lnTo>
                <a:lnTo>
                  <a:pt x="1321" y="1052"/>
                </a:lnTo>
                <a:lnTo>
                  <a:pt x="1321" y="1040"/>
                </a:lnTo>
                <a:lnTo>
                  <a:pt x="1311" y="1040"/>
                </a:lnTo>
                <a:lnTo>
                  <a:pt x="1299" y="1040"/>
                </a:lnTo>
                <a:lnTo>
                  <a:pt x="1299" y="1044"/>
                </a:lnTo>
                <a:lnTo>
                  <a:pt x="1299" y="1048"/>
                </a:lnTo>
                <a:lnTo>
                  <a:pt x="1296" y="1048"/>
                </a:lnTo>
                <a:lnTo>
                  <a:pt x="1293" y="1048"/>
                </a:lnTo>
                <a:lnTo>
                  <a:pt x="1292" y="1042"/>
                </a:lnTo>
                <a:lnTo>
                  <a:pt x="1291" y="1035"/>
                </a:lnTo>
                <a:lnTo>
                  <a:pt x="1276" y="1033"/>
                </a:lnTo>
                <a:lnTo>
                  <a:pt x="1263" y="1031"/>
                </a:lnTo>
                <a:lnTo>
                  <a:pt x="1257" y="1020"/>
                </a:lnTo>
                <a:lnTo>
                  <a:pt x="1251" y="1009"/>
                </a:lnTo>
                <a:lnTo>
                  <a:pt x="1245" y="999"/>
                </a:lnTo>
                <a:lnTo>
                  <a:pt x="1240" y="988"/>
                </a:lnTo>
                <a:lnTo>
                  <a:pt x="1243" y="983"/>
                </a:lnTo>
                <a:lnTo>
                  <a:pt x="1245" y="979"/>
                </a:lnTo>
                <a:lnTo>
                  <a:pt x="1245" y="973"/>
                </a:lnTo>
                <a:lnTo>
                  <a:pt x="1245" y="963"/>
                </a:lnTo>
                <a:lnTo>
                  <a:pt x="1239" y="959"/>
                </a:lnTo>
                <a:lnTo>
                  <a:pt x="1234" y="956"/>
                </a:lnTo>
                <a:lnTo>
                  <a:pt x="1229" y="956"/>
                </a:lnTo>
                <a:lnTo>
                  <a:pt x="1220" y="956"/>
                </a:lnTo>
                <a:lnTo>
                  <a:pt x="1217" y="964"/>
                </a:lnTo>
                <a:lnTo>
                  <a:pt x="1213" y="974"/>
                </a:lnTo>
                <a:lnTo>
                  <a:pt x="1206" y="965"/>
                </a:lnTo>
                <a:lnTo>
                  <a:pt x="1199" y="957"/>
                </a:lnTo>
                <a:lnTo>
                  <a:pt x="1195" y="954"/>
                </a:lnTo>
                <a:lnTo>
                  <a:pt x="1189" y="951"/>
                </a:lnTo>
                <a:lnTo>
                  <a:pt x="1184" y="949"/>
                </a:lnTo>
                <a:lnTo>
                  <a:pt x="1179" y="949"/>
                </a:lnTo>
                <a:lnTo>
                  <a:pt x="1172" y="954"/>
                </a:lnTo>
                <a:lnTo>
                  <a:pt x="1164" y="958"/>
                </a:lnTo>
                <a:lnTo>
                  <a:pt x="1157" y="962"/>
                </a:lnTo>
                <a:lnTo>
                  <a:pt x="1150" y="965"/>
                </a:lnTo>
                <a:lnTo>
                  <a:pt x="1143" y="969"/>
                </a:lnTo>
                <a:lnTo>
                  <a:pt x="1135" y="973"/>
                </a:lnTo>
                <a:lnTo>
                  <a:pt x="1127" y="978"/>
                </a:lnTo>
                <a:lnTo>
                  <a:pt x="1120" y="985"/>
                </a:lnTo>
                <a:lnTo>
                  <a:pt x="1100" y="987"/>
                </a:lnTo>
                <a:lnTo>
                  <a:pt x="1082" y="989"/>
                </a:lnTo>
                <a:lnTo>
                  <a:pt x="1072" y="990"/>
                </a:lnTo>
                <a:lnTo>
                  <a:pt x="1064" y="992"/>
                </a:lnTo>
                <a:lnTo>
                  <a:pt x="1057" y="996"/>
                </a:lnTo>
                <a:lnTo>
                  <a:pt x="1048" y="999"/>
                </a:lnTo>
                <a:lnTo>
                  <a:pt x="1042" y="1003"/>
                </a:lnTo>
                <a:lnTo>
                  <a:pt x="1035" y="1007"/>
                </a:lnTo>
                <a:lnTo>
                  <a:pt x="1030" y="1013"/>
                </a:lnTo>
                <a:lnTo>
                  <a:pt x="1023" y="1019"/>
                </a:lnTo>
                <a:lnTo>
                  <a:pt x="1018" y="1027"/>
                </a:lnTo>
                <a:lnTo>
                  <a:pt x="1014" y="1035"/>
                </a:lnTo>
                <a:lnTo>
                  <a:pt x="1010" y="1044"/>
                </a:lnTo>
                <a:lnTo>
                  <a:pt x="1007" y="1055"/>
                </a:lnTo>
                <a:lnTo>
                  <a:pt x="1003" y="1053"/>
                </a:lnTo>
                <a:lnTo>
                  <a:pt x="996" y="1052"/>
                </a:lnTo>
                <a:lnTo>
                  <a:pt x="985" y="1052"/>
                </a:lnTo>
                <a:lnTo>
                  <a:pt x="964" y="1053"/>
                </a:lnTo>
                <a:lnTo>
                  <a:pt x="959" y="1058"/>
                </a:lnTo>
                <a:lnTo>
                  <a:pt x="953" y="1063"/>
                </a:lnTo>
                <a:lnTo>
                  <a:pt x="947" y="1067"/>
                </a:lnTo>
                <a:lnTo>
                  <a:pt x="939" y="1070"/>
                </a:lnTo>
                <a:lnTo>
                  <a:pt x="924" y="1076"/>
                </a:lnTo>
                <a:lnTo>
                  <a:pt x="910" y="1084"/>
                </a:lnTo>
                <a:lnTo>
                  <a:pt x="908" y="1091"/>
                </a:lnTo>
                <a:lnTo>
                  <a:pt x="906" y="1098"/>
                </a:lnTo>
                <a:lnTo>
                  <a:pt x="904" y="1106"/>
                </a:lnTo>
                <a:lnTo>
                  <a:pt x="903" y="1115"/>
                </a:lnTo>
                <a:lnTo>
                  <a:pt x="896" y="1118"/>
                </a:lnTo>
                <a:lnTo>
                  <a:pt x="890" y="1119"/>
                </a:lnTo>
                <a:lnTo>
                  <a:pt x="883" y="1119"/>
                </a:lnTo>
                <a:lnTo>
                  <a:pt x="875" y="1118"/>
                </a:lnTo>
                <a:lnTo>
                  <a:pt x="875" y="1113"/>
                </a:lnTo>
                <a:lnTo>
                  <a:pt x="875" y="1109"/>
                </a:lnTo>
                <a:lnTo>
                  <a:pt x="865" y="1113"/>
                </a:lnTo>
                <a:lnTo>
                  <a:pt x="854" y="1116"/>
                </a:lnTo>
                <a:lnTo>
                  <a:pt x="845" y="1119"/>
                </a:lnTo>
                <a:lnTo>
                  <a:pt x="835" y="1123"/>
                </a:lnTo>
                <a:lnTo>
                  <a:pt x="835" y="1140"/>
                </a:lnTo>
                <a:lnTo>
                  <a:pt x="833" y="1156"/>
                </a:lnTo>
                <a:lnTo>
                  <a:pt x="831" y="1164"/>
                </a:lnTo>
                <a:lnTo>
                  <a:pt x="827" y="1171"/>
                </a:lnTo>
                <a:lnTo>
                  <a:pt x="823" y="1178"/>
                </a:lnTo>
                <a:lnTo>
                  <a:pt x="818" y="1185"/>
                </a:lnTo>
                <a:lnTo>
                  <a:pt x="806" y="1184"/>
                </a:lnTo>
                <a:lnTo>
                  <a:pt x="794" y="1184"/>
                </a:lnTo>
                <a:lnTo>
                  <a:pt x="790" y="1176"/>
                </a:lnTo>
                <a:lnTo>
                  <a:pt x="787" y="1169"/>
                </a:lnTo>
                <a:lnTo>
                  <a:pt x="779" y="1168"/>
                </a:lnTo>
                <a:lnTo>
                  <a:pt x="771" y="1166"/>
                </a:lnTo>
                <a:lnTo>
                  <a:pt x="766" y="1164"/>
                </a:lnTo>
                <a:lnTo>
                  <a:pt x="760" y="1161"/>
                </a:lnTo>
                <a:lnTo>
                  <a:pt x="750" y="1155"/>
                </a:lnTo>
                <a:lnTo>
                  <a:pt x="738" y="1146"/>
                </a:lnTo>
                <a:lnTo>
                  <a:pt x="734" y="1149"/>
                </a:lnTo>
                <a:lnTo>
                  <a:pt x="731" y="1153"/>
                </a:lnTo>
                <a:lnTo>
                  <a:pt x="729" y="1157"/>
                </a:lnTo>
                <a:lnTo>
                  <a:pt x="725" y="1166"/>
                </a:lnTo>
                <a:lnTo>
                  <a:pt x="714" y="1169"/>
                </a:lnTo>
                <a:lnTo>
                  <a:pt x="706" y="1172"/>
                </a:lnTo>
                <a:lnTo>
                  <a:pt x="699" y="1176"/>
                </a:lnTo>
                <a:lnTo>
                  <a:pt x="692" y="1179"/>
                </a:lnTo>
                <a:lnTo>
                  <a:pt x="684" y="1183"/>
                </a:lnTo>
                <a:lnTo>
                  <a:pt x="678" y="1188"/>
                </a:lnTo>
                <a:lnTo>
                  <a:pt x="671" y="1195"/>
                </a:lnTo>
                <a:lnTo>
                  <a:pt x="664" y="1202"/>
                </a:lnTo>
                <a:lnTo>
                  <a:pt x="653" y="1196"/>
                </a:lnTo>
                <a:lnTo>
                  <a:pt x="644" y="1191"/>
                </a:lnTo>
                <a:lnTo>
                  <a:pt x="635" y="1187"/>
                </a:lnTo>
                <a:lnTo>
                  <a:pt x="627" y="1185"/>
                </a:lnTo>
                <a:lnTo>
                  <a:pt x="623" y="1185"/>
                </a:lnTo>
                <a:lnTo>
                  <a:pt x="619" y="1185"/>
                </a:lnTo>
                <a:lnTo>
                  <a:pt x="615" y="1185"/>
                </a:lnTo>
                <a:lnTo>
                  <a:pt x="611" y="1186"/>
                </a:lnTo>
                <a:lnTo>
                  <a:pt x="602" y="1192"/>
                </a:lnTo>
                <a:lnTo>
                  <a:pt x="592" y="1198"/>
                </a:lnTo>
                <a:lnTo>
                  <a:pt x="592" y="1207"/>
                </a:lnTo>
                <a:lnTo>
                  <a:pt x="592" y="1216"/>
                </a:lnTo>
                <a:lnTo>
                  <a:pt x="579" y="1225"/>
                </a:lnTo>
                <a:lnTo>
                  <a:pt x="565" y="1234"/>
                </a:lnTo>
                <a:lnTo>
                  <a:pt x="564" y="1241"/>
                </a:lnTo>
                <a:lnTo>
                  <a:pt x="564" y="1249"/>
                </a:lnTo>
                <a:lnTo>
                  <a:pt x="557" y="1249"/>
                </a:lnTo>
                <a:lnTo>
                  <a:pt x="551" y="1249"/>
                </a:lnTo>
                <a:lnTo>
                  <a:pt x="549" y="1241"/>
                </a:lnTo>
                <a:lnTo>
                  <a:pt x="547" y="1235"/>
                </a:lnTo>
                <a:lnTo>
                  <a:pt x="541" y="1235"/>
                </a:lnTo>
                <a:lnTo>
                  <a:pt x="536" y="1235"/>
                </a:lnTo>
                <a:lnTo>
                  <a:pt x="529" y="1242"/>
                </a:lnTo>
                <a:lnTo>
                  <a:pt x="525" y="1248"/>
                </a:lnTo>
                <a:lnTo>
                  <a:pt x="522" y="1253"/>
                </a:lnTo>
                <a:lnTo>
                  <a:pt x="517" y="1261"/>
                </a:lnTo>
                <a:lnTo>
                  <a:pt x="504" y="1258"/>
                </a:lnTo>
                <a:lnTo>
                  <a:pt x="490" y="1256"/>
                </a:lnTo>
                <a:lnTo>
                  <a:pt x="490" y="1251"/>
                </a:lnTo>
                <a:lnTo>
                  <a:pt x="490" y="1247"/>
                </a:lnTo>
                <a:lnTo>
                  <a:pt x="490" y="1241"/>
                </a:lnTo>
                <a:lnTo>
                  <a:pt x="490" y="1237"/>
                </a:lnTo>
                <a:lnTo>
                  <a:pt x="482" y="1237"/>
                </a:lnTo>
                <a:lnTo>
                  <a:pt x="473" y="1237"/>
                </a:lnTo>
                <a:lnTo>
                  <a:pt x="464" y="1237"/>
                </a:lnTo>
                <a:lnTo>
                  <a:pt x="455" y="1237"/>
                </a:lnTo>
                <a:lnTo>
                  <a:pt x="455" y="1229"/>
                </a:lnTo>
                <a:lnTo>
                  <a:pt x="455" y="1220"/>
                </a:lnTo>
                <a:lnTo>
                  <a:pt x="455" y="1211"/>
                </a:lnTo>
                <a:lnTo>
                  <a:pt x="455" y="1202"/>
                </a:lnTo>
                <a:lnTo>
                  <a:pt x="450" y="1202"/>
                </a:lnTo>
                <a:lnTo>
                  <a:pt x="447" y="1202"/>
                </a:lnTo>
                <a:lnTo>
                  <a:pt x="442" y="1194"/>
                </a:lnTo>
                <a:lnTo>
                  <a:pt x="439" y="1186"/>
                </a:lnTo>
                <a:lnTo>
                  <a:pt x="441" y="1164"/>
                </a:lnTo>
                <a:lnTo>
                  <a:pt x="442" y="1151"/>
                </a:lnTo>
                <a:lnTo>
                  <a:pt x="444" y="1143"/>
                </a:lnTo>
                <a:lnTo>
                  <a:pt x="447" y="1134"/>
                </a:lnTo>
                <a:lnTo>
                  <a:pt x="461" y="1133"/>
                </a:lnTo>
                <a:lnTo>
                  <a:pt x="475" y="1131"/>
                </a:lnTo>
                <a:lnTo>
                  <a:pt x="477" y="1124"/>
                </a:lnTo>
                <a:lnTo>
                  <a:pt x="479" y="1118"/>
                </a:lnTo>
                <a:lnTo>
                  <a:pt x="484" y="1118"/>
                </a:lnTo>
                <a:lnTo>
                  <a:pt x="490" y="1118"/>
                </a:lnTo>
                <a:lnTo>
                  <a:pt x="490" y="1115"/>
                </a:lnTo>
                <a:lnTo>
                  <a:pt x="490" y="1111"/>
                </a:lnTo>
                <a:lnTo>
                  <a:pt x="490" y="1097"/>
                </a:lnTo>
                <a:lnTo>
                  <a:pt x="490" y="1083"/>
                </a:lnTo>
                <a:lnTo>
                  <a:pt x="500" y="1074"/>
                </a:lnTo>
                <a:lnTo>
                  <a:pt x="508" y="1069"/>
                </a:lnTo>
                <a:lnTo>
                  <a:pt x="515" y="1065"/>
                </a:lnTo>
                <a:lnTo>
                  <a:pt x="524" y="1062"/>
                </a:lnTo>
                <a:lnTo>
                  <a:pt x="541" y="1059"/>
                </a:lnTo>
                <a:lnTo>
                  <a:pt x="564" y="1058"/>
                </a:lnTo>
                <a:lnTo>
                  <a:pt x="564" y="1054"/>
                </a:lnTo>
                <a:lnTo>
                  <a:pt x="565" y="1049"/>
                </a:lnTo>
                <a:lnTo>
                  <a:pt x="566" y="1046"/>
                </a:lnTo>
                <a:lnTo>
                  <a:pt x="568" y="1043"/>
                </a:lnTo>
                <a:lnTo>
                  <a:pt x="572" y="1037"/>
                </a:lnTo>
                <a:lnTo>
                  <a:pt x="578" y="1032"/>
                </a:lnTo>
                <a:lnTo>
                  <a:pt x="591" y="1022"/>
                </a:lnTo>
                <a:lnTo>
                  <a:pt x="603" y="1013"/>
                </a:lnTo>
                <a:lnTo>
                  <a:pt x="603" y="999"/>
                </a:lnTo>
                <a:lnTo>
                  <a:pt x="603" y="984"/>
                </a:lnTo>
                <a:lnTo>
                  <a:pt x="612" y="979"/>
                </a:lnTo>
                <a:lnTo>
                  <a:pt x="621" y="976"/>
                </a:lnTo>
                <a:lnTo>
                  <a:pt x="629" y="975"/>
                </a:lnTo>
                <a:lnTo>
                  <a:pt x="640" y="974"/>
                </a:lnTo>
                <a:lnTo>
                  <a:pt x="640" y="964"/>
                </a:lnTo>
                <a:lnTo>
                  <a:pt x="639" y="956"/>
                </a:lnTo>
                <a:lnTo>
                  <a:pt x="638" y="947"/>
                </a:lnTo>
                <a:lnTo>
                  <a:pt x="638" y="938"/>
                </a:lnTo>
                <a:lnTo>
                  <a:pt x="623" y="937"/>
                </a:lnTo>
                <a:lnTo>
                  <a:pt x="611" y="936"/>
                </a:lnTo>
                <a:lnTo>
                  <a:pt x="609" y="933"/>
                </a:lnTo>
                <a:lnTo>
                  <a:pt x="608" y="930"/>
                </a:lnTo>
                <a:lnTo>
                  <a:pt x="600" y="929"/>
                </a:lnTo>
                <a:lnTo>
                  <a:pt x="593" y="929"/>
                </a:lnTo>
                <a:lnTo>
                  <a:pt x="594" y="908"/>
                </a:lnTo>
                <a:lnTo>
                  <a:pt x="593" y="894"/>
                </a:lnTo>
                <a:lnTo>
                  <a:pt x="591" y="888"/>
                </a:lnTo>
                <a:lnTo>
                  <a:pt x="587" y="883"/>
                </a:lnTo>
                <a:lnTo>
                  <a:pt x="581" y="880"/>
                </a:lnTo>
                <a:lnTo>
                  <a:pt x="572" y="878"/>
                </a:lnTo>
                <a:lnTo>
                  <a:pt x="570" y="871"/>
                </a:lnTo>
                <a:lnTo>
                  <a:pt x="568" y="866"/>
                </a:lnTo>
                <a:lnTo>
                  <a:pt x="565" y="862"/>
                </a:lnTo>
                <a:lnTo>
                  <a:pt x="562" y="859"/>
                </a:lnTo>
                <a:lnTo>
                  <a:pt x="558" y="855"/>
                </a:lnTo>
                <a:lnTo>
                  <a:pt x="554" y="854"/>
                </a:lnTo>
                <a:lnTo>
                  <a:pt x="550" y="853"/>
                </a:lnTo>
                <a:lnTo>
                  <a:pt x="545" y="854"/>
                </a:lnTo>
                <a:lnTo>
                  <a:pt x="540" y="854"/>
                </a:lnTo>
                <a:lnTo>
                  <a:pt x="536" y="857"/>
                </a:lnTo>
                <a:lnTo>
                  <a:pt x="531" y="859"/>
                </a:lnTo>
                <a:lnTo>
                  <a:pt x="527" y="861"/>
                </a:lnTo>
                <a:lnTo>
                  <a:pt x="517" y="868"/>
                </a:lnTo>
                <a:lnTo>
                  <a:pt x="510" y="875"/>
                </a:lnTo>
                <a:lnTo>
                  <a:pt x="501" y="876"/>
                </a:lnTo>
                <a:lnTo>
                  <a:pt x="493" y="876"/>
                </a:lnTo>
                <a:lnTo>
                  <a:pt x="484" y="877"/>
                </a:lnTo>
                <a:lnTo>
                  <a:pt x="477" y="878"/>
                </a:lnTo>
                <a:lnTo>
                  <a:pt x="475" y="871"/>
                </a:lnTo>
                <a:lnTo>
                  <a:pt x="474" y="864"/>
                </a:lnTo>
                <a:lnTo>
                  <a:pt x="464" y="866"/>
                </a:lnTo>
                <a:lnTo>
                  <a:pt x="453" y="870"/>
                </a:lnTo>
                <a:lnTo>
                  <a:pt x="451" y="863"/>
                </a:lnTo>
                <a:lnTo>
                  <a:pt x="450" y="855"/>
                </a:lnTo>
                <a:lnTo>
                  <a:pt x="438" y="854"/>
                </a:lnTo>
                <a:lnTo>
                  <a:pt x="425" y="854"/>
                </a:lnTo>
                <a:lnTo>
                  <a:pt x="424" y="842"/>
                </a:lnTo>
                <a:lnTo>
                  <a:pt x="422" y="832"/>
                </a:lnTo>
                <a:lnTo>
                  <a:pt x="420" y="821"/>
                </a:lnTo>
                <a:lnTo>
                  <a:pt x="415" y="811"/>
                </a:lnTo>
                <a:lnTo>
                  <a:pt x="401" y="814"/>
                </a:lnTo>
                <a:lnTo>
                  <a:pt x="391" y="817"/>
                </a:lnTo>
                <a:lnTo>
                  <a:pt x="384" y="820"/>
                </a:lnTo>
                <a:lnTo>
                  <a:pt x="377" y="822"/>
                </a:lnTo>
                <a:lnTo>
                  <a:pt x="368" y="815"/>
                </a:lnTo>
                <a:lnTo>
                  <a:pt x="361" y="810"/>
                </a:lnTo>
                <a:lnTo>
                  <a:pt x="357" y="808"/>
                </a:lnTo>
                <a:lnTo>
                  <a:pt x="353" y="807"/>
                </a:lnTo>
                <a:lnTo>
                  <a:pt x="347" y="806"/>
                </a:lnTo>
                <a:lnTo>
                  <a:pt x="341" y="805"/>
                </a:lnTo>
                <a:lnTo>
                  <a:pt x="338" y="809"/>
                </a:lnTo>
                <a:lnTo>
                  <a:pt x="334" y="814"/>
                </a:lnTo>
                <a:lnTo>
                  <a:pt x="326" y="814"/>
                </a:lnTo>
                <a:lnTo>
                  <a:pt x="317" y="814"/>
                </a:lnTo>
                <a:lnTo>
                  <a:pt x="312" y="809"/>
                </a:lnTo>
                <a:lnTo>
                  <a:pt x="306" y="806"/>
                </a:lnTo>
                <a:lnTo>
                  <a:pt x="300" y="803"/>
                </a:lnTo>
                <a:lnTo>
                  <a:pt x="292" y="800"/>
                </a:lnTo>
                <a:lnTo>
                  <a:pt x="277" y="797"/>
                </a:lnTo>
                <a:lnTo>
                  <a:pt x="262" y="794"/>
                </a:lnTo>
                <a:lnTo>
                  <a:pt x="258" y="782"/>
                </a:lnTo>
                <a:lnTo>
                  <a:pt x="253" y="769"/>
                </a:lnTo>
                <a:lnTo>
                  <a:pt x="246" y="756"/>
                </a:lnTo>
                <a:lnTo>
                  <a:pt x="237" y="738"/>
                </a:lnTo>
                <a:lnTo>
                  <a:pt x="225" y="735"/>
                </a:lnTo>
                <a:lnTo>
                  <a:pt x="214" y="731"/>
                </a:lnTo>
                <a:lnTo>
                  <a:pt x="209" y="721"/>
                </a:lnTo>
                <a:lnTo>
                  <a:pt x="207" y="710"/>
                </a:lnTo>
                <a:lnTo>
                  <a:pt x="207" y="700"/>
                </a:lnTo>
                <a:lnTo>
                  <a:pt x="207" y="688"/>
                </a:lnTo>
                <a:lnTo>
                  <a:pt x="195" y="688"/>
                </a:lnTo>
                <a:lnTo>
                  <a:pt x="186" y="690"/>
                </a:lnTo>
                <a:lnTo>
                  <a:pt x="174" y="692"/>
                </a:lnTo>
                <a:lnTo>
                  <a:pt x="157" y="698"/>
                </a:lnTo>
                <a:lnTo>
                  <a:pt x="150" y="682"/>
                </a:lnTo>
                <a:lnTo>
                  <a:pt x="144" y="668"/>
                </a:lnTo>
                <a:lnTo>
                  <a:pt x="135" y="666"/>
                </a:lnTo>
                <a:lnTo>
                  <a:pt x="128" y="664"/>
                </a:lnTo>
                <a:lnTo>
                  <a:pt x="122" y="660"/>
                </a:lnTo>
                <a:lnTo>
                  <a:pt x="118" y="656"/>
                </a:lnTo>
                <a:lnTo>
                  <a:pt x="113" y="647"/>
                </a:lnTo>
                <a:lnTo>
                  <a:pt x="106" y="634"/>
                </a:lnTo>
                <a:lnTo>
                  <a:pt x="100" y="637"/>
                </a:lnTo>
                <a:lnTo>
                  <a:pt x="92" y="641"/>
                </a:lnTo>
                <a:lnTo>
                  <a:pt x="89" y="650"/>
                </a:lnTo>
                <a:lnTo>
                  <a:pt x="87" y="660"/>
                </a:lnTo>
                <a:lnTo>
                  <a:pt x="83" y="647"/>
                </a:lnTo>
                <a:lnTo>
                  <a:pt x="79" y="635"/>
                </a:lnTo>
                <a:lnTo>
                  <a:pt x="74" y="632"/>
                </a:lnTo>
                <a:lnTo>
                  <a:pt x="69" y="630"/>
                </a:lnTo>
                <a:lnTo>
                  <a:pt x="68" y="619"/>
                </a:lnTo>
                <a:lnTo>
                  <a:pt x="68" y="611"/>
                </a:lnTo>
                <a:lnTo>
                  <a:pt x="71" y="602"/>
                </a:lnTo>
                <a:lnTo>
                  <a:pt x="73" y="589"/>
                </a:lnTo>
                <a:lnTo>
                  <a:pt x="65" y="589"/>
                </a:lnTo>
                <a:lnTo>
                  <a:pt x="58" y="590"/>
                </a:lnTo>
                <a:lnTo>
                  <a:pt x="51" y="592"/>
                </a:lnTo>
                <a:lnTo>
                  <a:pt x="45" y="594"/>
                </a:lnTo>
                <a:lnTo>
                  <a:pt x="31" y="598"/>
                </a:lnTo>
                <a:lnTo>
                  <a:pt x="17" y="602"/>
                </a:lnTo>
                <a:lnTo>
                  <a:pt x="15" y="597"/>
                </a:lnTo>
                <a:lnTo>
                  <a:pt x="10" y="592"/>
                </a:lnTo>
                <a:lnTo>
                  <a:pt x="5" y="583"/>
                </a:lnTo>
                <a:lnTo>
                  <a:pt x="0" y="568"/>
                </a:lnTo>
                <a:lnTo>
                  <a:pt x="12" y="566"/>
                </a:lnTo>
                <a:lnTo>
                  <a:pt x="24" y="563"/>
                </a:lnTo>
                <a:lnTo>
                  <a:pt x="35" y="561"/>
                </a:lnTo>
                <a:lnTo>
                  <a:pt x="53" y="559"/>
                </a:lnTo>
                <a:lnTo>
                  <a:pt x="53" y="552"/>
                </a:lnTo>
                <a:lnTo>
                  <a:pt x="54" y="546"/>
                </a:lnTo>
                <a:lnTo>
                  <a:pt x="110" y="516"/>
                </a:lnTo>
                <a:lnTo>
                  <a:pt x="143" y="499"/>
                </a:lnTo>
                <a:lnTo>
                  <a:pt x="167" y="487"/>
                </a:lnTo>
                <a:lnTo>
                  <a:pt x="196" y="476"/>
                </a:lnTo>
                <a:lnTo>
                  <a:pt x="198" y="468"/>
                </a:lnTo>
                <a:lnTo>
                  <a:pt x="202" y="461"/>
                </a:lnTo>
                <a:lnTo>
                  <a:pt x="207" y="454"/>
                </a:lnTo>
                <a:lnTo>
                  <a:pt x="215" y="448"/>
                </a:lnTo>
                <a:lnTo>
                  <a:pt x="222" y="442"/>
                </a:lnTo>
                <a:lnTo>
                  <a:pt x="231" y="435"/>
                </a:lnTo>
                <a:lnTo>
                  <a:pt x="241" y="430"/>
                </a:lnTo>
                <a:lnTo>
                  <a:pt x="251" y="424"/>
                </a:lnTo>
                <a:lnTo>
                  <a:pt x="292" y="405"/>
                </a:lnTo>
                <a:lnTo>
                  <a:pt x="326" y="391"/>
                </a:lnTo>
                <a:lnTo>
                  <a:pt x="333" y="385"/>
                </a:lnTo>
                <a:lnTo>
                  <a:pt x="339" y="379"/>
                </a:lnTo>
                <a:lnTo>
                  <a:pt x="346" y="376"/>
                </a:lnTo>
                <a:lnTo>
                  <a:pt x="354" y="373"/>
                </a:lnTo>
                <a:lnTo>
                  <a:pt x="361" y="371"/>
                </a:lnTo>
                <a:lnTo>
                  <a:pt x="369" y="370"/>
                </a:lnTo>
                <a:lnTo>
                  <a:pt x="376" y="369"/>
                </a:lnTo>
                <a:lnTo>
                  <a:pt x="385" y="369"/>
                </a:lnTo>
                <a:lnTo>
                  <a:pt x="418" y="371"/>
                </a:lnTo>
                <a:lnTo>
                  <a:pt x="451" y="375"/>
                </a:lnTo>
                <a:lnTo>
                  <a:pt x="459" y="380"/>
                </a:lnTo>
                <a:lnTo>
                  <a:pt x="469" y="386"/>
                </a:lnTo>
                <a:lnTo>
                  <a:pt x="478" y="391"/>
                </a:lnTo>
                <a:lnTo>
                  <a:pt x="482" y="395"/>
                </a:lnTo>
                <a:lnTo>
                  <a:pt x="478" y="407"/>
                </a:lnTo>
                <a:lnTo>
                  <a:pt x="474" y="419"/>
                </a:lnTo>
                <a:lnTo>
                  <a:pt x="471" y="431"/>
                </a:lnTo>
                <a:lnTo>
                  <a:pt x="467" y="443"/>
                </a:lnTo>
                <a:lnTo>
                  <a:pt x="481" y="445"/>
                </a:lnTo>
                <a:lnTo>
                  <a:pt x="497" y="448"/>
                </a:lnTo>
                <a:lnTo>
                  <a:pt x="496" y="462"/>
                </a:lnTo>
                <a:lnTo>
                  <a:pt x="496" y="477"/>
                </a:lnTo>
                <a:lnTo>
                  <a:pt x="495" y="491"/>
                </a:lnTo>
                <a:lnTo>
                  <a:pt x="495" y="505"/>
                </a:lnTo>
                <a:lnTo>
                  <a:pt x="484" y="507"/>
                </a:lnTo>
                <a:lnTo>
                  <a:pt x="474" y="509"/>
                </a:lnTo>
                <a:lnTo>
                  <a:pt x="465" y="512"/>
                </a:lnTo>
                <a:lnTo>
                  <a:pt x="456" y="516"/>
                </a:lnTo>
                <a:lnTo>
                  <a:pt x="452" y="518"/>
                </a:lnTo>
                <a:lnTo>
                  <a:pt x="449" y="521"/>
                </a:lnTo>
                <a:lnTo>
                  <a:pt x="446" y="525"/>
                </a:lnTo>
                <a:lnTo>
                  <a:pt x="443" y="529"/>
                </a:lnTo>
                <a:lnTo>
                  <a:pt x="441" y="533"/>
                </a:lnTo>
                <a:lnTo>
                  <a:pt x="440" y="538"/>
                </a:lnTo>
                <a:lnTo>
                  <a:pt x="439" y="543"/>
                </a:lnTo>
                <a:lnTo>
                  <a:pt x="439" y="549"/>
                </a:lnTo>
                <a:lnTo>
                  <a:pt x="443" y="554"/>
                </a:lnTo>
                <a:lnTo>
                  <a:pt x="446" y="559"/>
                </a:lnTo>
                <a:lnTo>
                  <a:pt x="449" y="565"/>
                </a:lnTo>
                <a:lnTo>
                  <a:pt x="451" y="570"/>
                </a:lnTo>
                <a:lnTo>
                  <a:pt x="455" y="583"/>
                </a:lnTo>
                <a:lnTo>
                  <a:pt x="456" y="595"/>
                </a:lnTo>
                <a:lnTo>
                  <a:pt x="456" y="608"/>
                </a:lnTo>
                <a:lnTo>
                  <a:pt x="454" y="620"/>
                </a:lnTo>
                <a:lnTo>
                  <a:pt x="450" y="632"/>
                </a:lnTo>
                <a:lnTo>
                  <a:pt x="446" y="644"/>
                </a:lnTo>
                <a:lnTo>
                  <a:pt x="449" y="648"/>
                </a:lnTo>
                <a:lnTo>
                  <a:pt x="453" y="650"/>
                </a:lnTo>
                <a:lnTo>
                  <a:pt x="459" y="652"/>
                </a:lnTo>
                <a:lnTo>
                  <a:pt x="466" y="653"/>
                </a:lnTo>
                <a:lnTo>
                  <a:pt x="479" y="654"/>
                </a:lnTo>
                <a:lnTo>
                  <a:pt x="490" y="654"/>
                </a:lnTo>
                <a:lnTo>
                  <a:pt x="493" y="647"/>
                </a:lnTo>
                <a:lnTo>
                  <a:pt x="495" y="641"/>
                </a:lnTo>
                <a:lnTo>
                  <a:pt x="497" y="635"/>
                </a:lnTo>
                <a:lnTo>
                  <a:pt x="500" y="629"/>
                </a:lnTo>
                <a:lnTo>
                  <a:pt x="503" y="625"/>
                </a:lnTo>
                <a:lnTo>
                  <a:pt x="507" y="621"/>
                </a:lnTo>
                <a:lnTo>
                  <a:pt x="511" y="618"/>
                </a:lnTo>
                <a:lnTo>
                  <a:pt x="515" y="616"/>
                </a:lnTo>
                <a:lnTo>
                  <a:pt x="526" y="612"/>
                </a:lnTo>
                <a:lnTo>
                  <a:pt x="537" y="609"/>
                </a:lnTo>
                <a:lnTo>
                  <a:pt x="550" y="605"/>
                </a:lnTo>
                <a:lnTo>
                  <a:pt x="564" y="603"/>
                </a:lnTo>
                <a:lnTo>
                  <a:pt x="564" y="589"/>
                </a:lnTo>
                <a:lnTo>
                  <a:pt x="564" y="574"/>
                </a:lnTo>
                <a:lnTo>
                  <a:pt x="553" y="570"/>
                </a:lnTo>
                <a:lnTo>
                  <a:pt x="542" y="566"/>
                </a:lnTo>
                <a:lnTo>
                  <a:pt x="532" y="563"/>
                </a:lnTo>
                <a:lnTo>
                  <a:pt x="521" y="559"/>
                </a:lnTo>
                <a:lnTo>
                  <a:pt x="527" y="551"/>
                </a:lnTo>
                <a:lnTo>
                  <a:pt x="534" y="543"/>
                </a:lnTo>
                <a:lnTo>
                  <a:pt x="541" y="535"/>
                </a:lnTo>
                <a:lnTo>
                  <a:pt x="549" y="527"/>
                </a:lnTo>
                <a:lnTo>
                  <a:pt x="550" y="511"/>
                </a:lnTo>
                <a:lnTo>
                  <a:pt x="552" y="498"/>
                </a:lnTo>
                <a:lnTo>
                  <a:pt x="553" y="492"/>
                </a:lnTo>
                <a:lnTo>
                  <a:pt x="554" y="487"/>
                </a:lnTo>
                <a:lnTo>
                  <a:pt x="556" y="483"/>
                </a:lnTo>
                <a:lnTo>
                  <a:pt x="558" y="479"/>
                </a:lnTo>
                <a:lnTo>
                  <a:pt x="561" y="475"/>
                </a:lnTo>
                <a:lnTo>
                  <a:pt x="564" y="472"/>
                </a:lnTo>
                <a:lnTo>
                  <a:pt x="568" y="470"/>
                </a:lnTo>
                <a:lnTo>
                  <a:pt x="573" y="467"/>
                </a:lnTo>
                <a:lnTo>
                  <a:pt x="585" y="462"/>
                </a:lnTo>
                <a:lnTo>
                  <a:pt x="600" y="458"/>
                </a:lnTo>
                <a:lnTo>
                  <a:pt x="603" y="448"/>
                </a:lnTo>
                <a:lnTo>
                  <a:pt x="607" y="437"/>
                </a:lnTo>
                <a:lnTo>
                  <a:pt x="610" y="427"/>
                </a:lnTo>
                <a:lnTo>
                  <a:pt x="613" y="417"/>
                </a:lnTo>
                <a:lnTo>
                  <a:pt x="623" y="417"/>
                </a:lnTo>
                <a:lnTo>
                  <a:pt x="635" y="417"/>
                </a:lnTo>
                <a:lnTo>
                  <a:pt x="646" y="417"/>
                </a:lnTo>
                <a:lnTo>
                  <a:pt x="658" y="417"/>
                </a:lnTo>
                <a:lnTo>
                  <a:pt x="659" y="410"/>
                </a:lnTo>
                <a:lnTo>
                  <a:pt x="662" y="405"/>
                </a:lnTo>
                <a:lnTo>
                  <a:pt x="666" y="414"/>
                </a:lnTo>
                <a:lnTo>
                  <a:pt x="670" y="422"/>
                </a:lnTo>
                <a:lnTo>
                  <a:pt x="671" y="426"/>
                </a:lnTo>
                <a:lnTo>
                  <a:pt x="671" y="430"/>
                </a:lnTo>
                <a:lnTo>
                  <a:pt x="670" y="435"/>
                </a:lnTo>
                <a:lnTo>
                  <a:pt x="668" y="440"/>
                </a:lnTo>
                <a:lnTo>
                  <a:pt x="678" y="440"/>
                </a:lnTo>
                <a:lnTo>
                  <a:pt x="690" y="441"/>
                </a:lnTo>
                <a:lnTo>
                  <a:pt x="689" y="446"/>
                </a:lnTo>
                <a:lnTo>
                  <a:pt x="687" y="451"/>
                </a:lnTo>
                <a:lnTo>
                  <a:pt x="685" y="456"/>
                </a:lnTo>
                <a:lnTo>
                  <a:pt x="683" y="461"/>
                </a:lnTo>
                <a:lnTo>
                  <a:pt x="678" y="473"/>
                </a:lnTo>
                <a:lnTo>
                  <a:pt x="676" y="484"/>
                </a:lnTo>
                <a:lnTo>
                  <a:pt x="691" y="482"/>
                </a:lnTo>
                <a:lnTo>
                  <a:pt x="705" y="480"/>
                </a:lnTo>
                <a:lnTo>
                  <a:pt x="721" y="479"/>
                </a:lnTo>
                <a:lnTo>
                  <a:pt x="736" y="478"/>
                </a:lnTo>
                <a:lnTo>
                  <a:pt x="740" y="482"/>
                </a:lnTo>
                <a:lnTo>
                  <a:pt x="746" y="486"/>
                </a:lnTo>
                <a:lnTo>
                  <a:pt x="751" y="488"/>
                </a:lnTo>
                <a:lnTo>
                  <a:pt x="755" y="490"/>
                </a:lnTo>
                <a:lnTo>
                  <a:pt x="765" y="493"/>
                </a:lnTo>
                <a:lnTo>
                  <a:pt x="775" y="496"/>
                </a:lnTo>
                <a:lnTo>
                  <a:pt x="785" y="497"/>
                </a:lnTo>
                <a:lnTo>
                  <a:pt x="795" y="500"/>
                </a:lnTo>
                <a:lnTo>
                  <a:pt x="799" y="502"/>
                </a:lnTo>
                <a:lnTo>
                  <a:pt x="805" y="504"/>
                </a:lnTo>
                <a:lnTo>
                  <a:pt x="811" y="507"/>
                </a:lnTo>
                <a:lnTo>
                  <a:pt x="816" y="511"/>
                </a:lnTo>
                <a:lnTo>
                  <a:pt x="831" y="511"/>
                </a:lnTo>
                <a:lnTo>
                  <a:pt x="845" y="511"/>
                </a:lnTo>
                <a:lnTo>
                  <a:pt x="851" y="506"/>
                </a:lnTo>
                <a:lnTo>
                  <a:pt x="855" y="501"/>
                </a:lnTo>
                <a:lnTo>
                  <a:pt x="860" y="496"/>
                </a:lnTo>
                <a:lnTo>
                  <a:pt x="862" y="490"/>
                </a:lnTo>
                <a:lnTo>
                  <a:pt x="865" y="486"/>
                </a:lnTo>
                <a:lnTo>
                  <a:pt x="866" y="481"/>
                </a:lnTo>
                <a:lnTo>
                  <a:pt x="867" y="476"/>
                </a:lnTo>
                <a:lnTo>
                  <a:pt x="867" y="471"/>
                </a:lnTo>
                <a:lnTo>
                  <a:pt x="866" y="460"/>
                </a:lnTo>
                <a:lnTo>
                  <a:pt x="863" y="450"/>
                </a:lnTo>
                <a:lnTo>
                  <a:pt x="859" y="438"/>
                </a:lnTo>
                <a:lnTo>
                  <a:pt x="852" y="425"/>
                </a:lnTo>
                <a:lnTo>
                  <a:pt x="846" y="424"/>
                </a:lnTo>
                <a:lnTo>
                  <a:pt x="840" y="423"/>
                </a:lnTo>
                <a:lnTo>
                  <a:pt x="833" y="423"/>
                </a:lnTo>
                <a:lnTo>
                  <a:pt x="825" y="423"/>
                </a:lnTo>
                <a:lnTo>
                  <a:pt x="811" y="424"/>
                </a:lnTo>
                <a:lnTo>
                  <a:pt x="797" y="425"/>
                </a:lnTo>
                <a:lnTo>
                  <a:pt x="790" y="424"/>
                </a:lnTo>
                <a:lnTo>
                  <a:pt x="784" y="423"/>
                </a:lnTo>
                <a:lnTo>
                  <a:pt x="779" y="421"/>
                </a:lnTo>
                <a:lnTo>
                  <a:pt x="774" y="418"/>
                </a:lnTo>
                <a:lnTo>
                  <a:pt x="769" y="413"/>
                </a:lnTo>
                <a:lnTo>
                  <a:pt x="767" y="406"/>
                </a:lnTo>
                <a:lnTo>
                  <a:pt x="765" y="397"/>
                </a:lnTo>
                <a:lnTo>
                  <a:pt x="764" y="387"/>
                </a:lnTo>
                <a:lnTo>
                  <a:pt x="759" y="373"/>
                </a:lnTo>
                <a:lnTo>
                  <a:pt x="754" y="360"/>
                </a:lnTo>
                <a:lnTo>
                  <a:pt x="750" y="347"/>
                </a:lnTo>
                <a:lnTo>
                  <a:pt x="747" y="334"/>
                </a:lnTo>
                <a:lnTo>
                  <a:pt x="740" y="307"/>
                </a:lnTo>
                <a:lnTo>
                  <a:pt x="736" y="278"/>
                </a:lnTo>
                <a:lnTo>
                  <a:pt x="743" y="279"/>
                </a:lnTo>
                <a:lnTo>
                  <a:pt x="751" y="280"/>
                </a:lnTo>
                <a:lnTo>
                  <a:pt x="759" y="282"/>
                </a:lnTo>
                <a:lnTo>
                  <a:pt x="766" y="283"/>
                </a:lnTo>
                <a:lnTo>
                  <a:pt x="774" y="297"/>
                </a:lnTo>
                <a:lnTo>
                  <a:pt x="781" y="312"/>
                </a:lnTo>
                <a:lnTo>
                  <a:pt x="795" y="313"/>
                </a:lnTo>
                <a:lnTo>
                  <a:pt x="810" y="313"/>
                </a:lnTo>
                <a:lnTo>
                  <a:pt x="824" y="314"/>
                </a:lnTo>
                <a:lnTo>
                  <a:pt x="839" y="315"/>
                </a:lnTo>
                <a:lnTo>
                  <a:pt x="835" y="320"/>
                </a:lnTo>
                <a:lnTo>
                  <a:pt x="831" y="324"/>
                </a:lnTo>
                <a:lnTo>
                  <a:pt x="829" y="331"/>
                </a:lnTo>
                <a:lnTo>
                  <a:pt x="826" y="336"/>
                </a:lnTo>
                <a:lnTo>
                  <a:pt x="823" y="347"/>
                </a:lnTo>
                <a:lnTo>
                  <a:pt x="822" y="360"/>
                </a:lnTo>
                <a:lnTo>
                  <a:pt x="823" y="385"/>
                </a:lnTo>
                <a:lnTo>
                  <a:pt x="824" y="409"/>
                </a:lnTo>
                <a:lnTo>
                  <a:pt x="833" y="409"/>
                </a:lnTo>
                <a:lnTo>
                  <a:pt x="842" y="409"/>
                </a:lnTo>
                <a:lnTo>
                  <a:pt x="851" y="409"/>
                </a:lnTo>
                <a:lnTo>
                  <a:pt x="861" y="409"/>
                </a:lnTo>
                <a:lnTo>
                  <a:pt x="864" y="400"/>
                </a:lnTo>
                <a:lnTo>
                  <a:pt x="867" y="392"/>
                </a:lnTo>
                <a:lnTo>
                  <a:pt x="871" y="385"/>
                </a:lnTo>
                <a:lnTo>
                  <a:pt x="875" y="380"/>
                </a:lnTo>
                <a:lnTo>
                  <a:pt x="877" y="378"/>
                </a:lnTo>
                <a:lnTo>
                  <a:pt x="880" y="377"/>
                </a:lnTo>
                <a:lnTo>
                  <a:pt x="883" y="376"/>
                </a:lnTo>
                <a:lnTo>
                  <a:pt x="888" y="376"/>
                </a:lnTo>
                <a:lnTo>
                  <a:pt x="896" y="378"/>
                </a:lnTo>
                <a:lnTo>
                  <a:pt x="905" y="384"/>
                </a:lnTo>
                <a:lnTo>
                  <a:pt x="922" y="384"/>
                </a:lnTo>
                <a:lnTo>
                  <a:pt x="938" y="385"/>
                </a:lnTo>
                <a:lnTo>
                  <a:pt x="955" y="385"/>
                </a:lnTo>
                <a:lnTo>
                  <a:pt x="973" y="386"/>
                </a:lnTo>
                <a:lnTo>
                  <a:pt x="979" y="373"/>
                </a:lnTo>
                <a:lnTo>
                  <a:pt x="985" y="360"/>
                </a:lnTo>
                <a:lnTo>
                  <a:pt x="990" y="346"/>
                </a:lnTo>
                <a:lnTo>
                  <a:pt x="994" y="338"/>
                </a:lnTo>
                <a:lnTo>
                  <a:pt x="1026" y="334"/>
                </a:lnTo>
                <a:lnTo>
                  <a:pt x="1046" y="332"/>
                </a:lnTo>
                <a:lnTo>
                  <a:pt x="1064" y="331"/>
                </a:lnTo>
                <a:lnTo>
                  <a:pt x="1089" y="331"/>
                </a:lnTo>
                <a:lnTo>
                  <a:pt x="1090" y="333"/>
                </a:lnTo>
                <a:lnTo>
                  <a:pt x="1092" y="335"/>
                </a:lnTo>
                <a:lnTo>
                  <a:pt x="1092" y="336"/>
                </a:lnTo>
                <a:lnTo>
                  <a:pt x="1092" y="337"/>
                </a:lnTo>
                <a:lnTo>
                  <a:pt x="1093" y="337"/>
                </a:lnTo>
                <a:lnTo>
                  <a:pt x="1095" y="338"/>
                </a:lnTo>
                <a:lnTo>
                  <a:pt x="1101" y="338"/>
                </a:lnTo>
                <a:lnTo>
                  <a:pt x="1116" y="338"/>
                </a:lnTo>
                <a:lnTo>
                  <a:pt x="1116" y="328"/>
                </a:lnTo>
                <a:lnTo>
                  <a:pt x="1116" y="318"/>
                </a:lnTo>
                <a:lnTo>
                  <a:pt x="1118" y="318"/>
                </a:lnTo>
                <a:lnTo>
                  <a:pt x="1120" y="318"/>
                </a:lnTo>
                <a:lnTo>
                  <a:pt x="1120" y="341"/>
                </a:lnTo>
                <a:lnTo>
                  <a:pt x="1121" y="353"/>
                </a:lnTo>
                <a:lnTo>
                  <a:pt x="1121" y="357"/>
                </a:lnTo>
                <a:lnTo>
                  <a:pt x="1122" y="358"/>
                </a:lnTo>
                <a:lnTo>
                  <a:pt x="1123" y="359"/>
                </a:lnTo>
                <a:lnTo>
                  <a:pt x="1124" y="359"/>
                </a:lnTo>
                <a:lnTo>
                  <a:pt x="1135" y="359"/>
                </a:lnTo>
                <a:lnTo>
                  <a:pt x="1148" y="359"/>
                </a:lnTo>
                <a:lnTo>
                  <a:pt x="1151" y="338"/>
                </a:lnTo>
                <a:lnTo>
                  <a:pt x="1153" y="318"/>
                </a:lnTo>
                <a:lnTo>
                  <a:pt x="1156" y="298"/>
                </a:lnTo>
                <a:lnTo>
                  <a:pt x="1159" y="278"/>
                </a:lnTo>
                <a:lnTo>
                  <a:pt x="1166" y="266"/>
                </a:lnTo>
                <a:lnTo>
                  <a:pt x="1171" y="258"/>
                </a:lnTo>
                <a:lnTo>
                  <a:pt x="1177" y="253"/>
                </a:lnTo>
                <a:lnTo>
                  <a:pt x="1187" y="246"/>
                </a:lnTo>
                <a:lnTo>
                  <a:pt x="1187" y="235"/>
                </a:lnTo>
                <a:lnTo>
                  <a:pt x="1187" y="226"/>
                </a:lnTo>
                <a:lnTo>
                  <a:pt x="1188" y="222"/>
                </a:lnTo>
                <a:lnTo>
                  <a:pt x="1189" y="218"/>
                </a:lnTo>
                <a:lnTo>
                  <a:pt x="1191" y="212"/>
                </a:lnTo>
                <a:lnTo>
                  <a:pt x="1195" y="208"/>
                </a:lnTo>
                <a:lnTo>
                  <a:pt x="1201" y="208"/>
                </a:lnTo>
                <a:lnTo>
                  <a:pt x="1208" y="210"/>
                </a:lnTo>
                <a:lnTo>
                  <a:pt x="1211" y="217"/>
                </a:lnTo>
                <a:lnTo>
                  <a:pt x="1217" y="223"/>
                </a:lnTo>
                <a:lnTo>
                  <a:pt x="1225" y="228"/>
                </a:lnTo>
                <a:lnTo>
                  <a:pt x="1235" y="233"/>
                </a:lnTo>
                <a:lnTo>
                  <a:pt x="1245" y="238"/>
                </a:lnTo>
                <a:lnTo>
                  <a:pt x="1258" y="242"/>
                </a:lnTo>
                <a:lnTo>
                  <a:pt x="1270" y="247"/>
                </a:lnTo>
                <a:lnTo>
                  <a:pt x="1284" y="250"/>
                </a:lnTo>
                <a:lnTo>
                  <a:pt x="1297" y="253"/>
                </a:lnTo>
                <a:lnTo>
                  <a:pt x="1311" y="255"/>
                </a:lnTo>
                <a:lnTo>
                  <a:pt x="1324" y="256"/>
                </a:lnTo>
                <a:lnTo>
                  <a:pt x="1337" y="256"/>
                </a:lnTo>
                <a:lnTo>
                  <a:pt x="1348" y="256"/>
                </a:lnTo>
                <a:lnTo>
                  <a:pt x="1358" y="255"/>
                </a:lnTo>
                <a:lnTo>
                  <a:pt x="1368" y="254"/>
                </a:lnTo>
                <a:lnTo>
                  <a:pt x="1375" y="251"/>
                </a:lnTo>
                <a:lnTo>
                  <a:pt x="1398" y="250"/>
                </a:lnTo>
                <a:lnTo>
                  <a:pt x="1421" y="249"/>
                </a:lnTo>
                <a:lnTo>
                  <a:pt x="1443" y="249"/>
                </a:lnTo>
                <a:lnTo>
                  <a:pt x="1466" y="248"/>
                </a:lnTo>
                <a:lnTo>
                  <a:pt x="1489" y="248"/>
                </a:lnTo>
                <a:lnTo>
                  <a:pt x="1512" y="247"/>
                </a:lnTo>
                <a:lnTo>
                  <a:pt x="1535" y="247"/>
                </a:lnTo>
                <a:lnTo>
                  <a:pt x="1557" y="246"/>
                </a:lnTo>
                <a:lnTo>
                  <a:pt x="1562" y="241"/>
                </a:lnTo>
                <a:lnTo>
                  <a:pt x="1566" y="235"/>
                </a:lnTo>
                <a:lnTo>
                  <a:pt x="1570" y="230"/>
                </a:lnTo>
                <a:lnTo>
                  <a:pt x="1573" y="225"/>
                </a:lnTo>
                <a:lnTo>
                  <a:pt x="1578" y="213"/>
                </a:lnTo>
                <a:lnTo>
                  <a:pt x="1581" y="201"/>
                </a:lnTo>
                <a:lnTo>
                  <a:pt x="1583" y="189"/>
                </a:lnTo>
                <a:lnTo>
                  <a:pt x="1584" y="176"/>
                </a:lnTo>
                <a:lnTo>
                  <a:pt x="1584" y="163"/>
                </a:lnTo>
                <a:lnTo>
                  <a:pt x="1585" y="150"/>
                </a:lnTo>
                <a:lnTo>
                  <a:pt x="1577" y="143"/>
                </a:lnTo>
                <a:lnTo>
                  <a:pt x="1571" y="137"/>
                </a:lnTo>
                <a:lnTo>
                  <a:pt x="1567" y="130"/>
                </a:lnTo>
                <a:lnTo>
                  <a:pt x="1565" y="125"/>
                </a:lnTo>
                <a:lnTo>
                  <a:pt x="1564" y="119"/>
                </a:lnTo>
                <a:lnTo>
                  <a:pt x="1565" y="113"/>
                </a:lnTo>
                <a:lnTo>
                  <a:pt x="1568" y="106"/>
                </a:lnTo>
                <a:lnTo>
                  <a:pt x="1573" y="95"/>
                </a:lnTo>
                <a:lnTo>
                  <a:pt x="1581" y="94"/>
                </a:lnTo>
                <a:lnTo>
                  <a:pt x="1591" y="92"/>
                </a:lnTo>
                <a:lnTo>
                  <a:pt x="1599" y="89"/>
                </a:lnTo>
                <a:lnTo>
                  <a:pt x="1607" y="87"/>
                </a:lnTo>
                <a:lnTo>
                  <a:pt x="1623" y="81"/>
                </a:lnTo>
                <a:lnTo>
                  <a:pt x="1640" y="78"/>
                </a:lnTo>
                <a:lnTo>
                  <a:pt x="1640" y="71"/>
                </a:lnTo>
                <a:lnTo>
                  <a:pt x="1641" y="66"/>
                </a:lnTo>
                <a:lnTo>
                  <a:pt x="1642" y="61"/>
                </a:lnTo>
                <a:lnTo>
                  <a:pt x="1645" y="56"/>
                </a:lnTo>
                <a:lnTo>
                  <a:pt x="1651" y="46"/>
                </a:lnTo>
                <a:lnTo>
                  <a:pt x="1657" y="37"/>
                </a:lnTo>
                <a:lnTo>
                  <a:pt x="1664" y="28"/>
                </a:lnTo>
                <a:lnTo>
                  <a:pt x="1672" y="18"/>
                </a:lnTo>
                <a:lnTo>
                  <a:pt x="1678" y="9"/>
                </a:lnTo>
                <a:lnTo>
                  <a:pt x="1683" y="0"/>
                </a:lnTo>
                <a:lnTo>
                  <a:pt x="1690" y="0"/>
                </a:lnTo>
                <a:lnTo>
                  <a:pt x="1698" y="1"/>
                </a:lnTo>
                <a:lnTo>
                  <a:pt x="1714" y="6"/>
                </a:lnTo>
                <a:lnTo>
                  <a:pt x="1743" y="16"/>
                </a:lnTo>
                <a:lnTo>
                  <a:pt x="1737" y="50"/>
                </a:lnTo>
                <a:lnTo>
                  <a:pt x="1730" y="83"/>
                </a:lnTo>
                <a:lnTo>
                  <a:pt x="1723" y="117"/>
                </a:lnTo>
                <a:lnTo>
                  <a:pt x="1717" y="150"/>
                </a:lnTo>
                <a:lnTo>
                  <a:pt x="1724" y="154"/>
                </a:lnTo>
                <a:lnTo>
                  <a:pt x="1733" y="159"/>
                </a:lnTo>
                <a:lnTo>
                  <a:pt x="1731" y="176"/>
                </a:lnTo>
                <a:lnTo>
                  <a:pt x="1729" y="186"/>
                </a:lnTo>
                <a:lnTo>
                  <a:pt x="1724" y="199"/>
                </a:lnTo>
                <a:lnTo>
                  <a:pt x="1716" y="217"/>
                </a:lnTo>
                <a:lnTo>
                  <a:pt x="1728" y="223"/>
                </a:lnTo>
                <a:lnTo>
                  <a:pt x="1740" y="228"/>
                </a:lnTo>
                <a:lnTo>
                  <a:pt x="1753" y="232"/>
                </a:lnTo>
                <a:lnTo>
                  <a:pt x="1765" y="234"/>
                </a:lnTo>
                <a:lnTo>
                  <a:pt x="1764" y="241"/>
                </a:lnTo>
                <a:lnTo>
                  <a:pt x="1761" y="249"/>
                </a:lnTo>
                <a:lnTo>
                  <a:pt x="1754" y="261"/>
                </a:lnTo>
                <a:lnTo>
                  <a:pt x="1744" y="282"/>
                </a:lnTo>
                <a:lnTo>
                  <a:pt x="1767" y="292"/>
                </a:lnTo>
                <a:lnTo>
                  <a:pt x="1791" y="303"/>
                </a:lnTo>
                <a:lnTo>
                  <a:pt x="1814" y="313"/>
                </a:lnTo>
                <a:lnTo>
                  <a:pt x="1837" y="323"/>
                </a:lnTo>
                <a:lnTo>
                  <a:pt x="1860" y="334"/>
                </a:lnTo>
                <a:lnTo>
                  <a:pt x="1884" y="344"/>
                </a:lnTo>
                <a:lnTo>
                  <a:pt x="1908" y="354"/>
                </a:lnTo>
                <a:lnTo>
                  <a:pt x="1932" y="364"/>
                </a:lnTo>
                <a:lnTo>
                  <a:pt x="1933" y="368"/>
                </a:lnTo>
                <a:lnTo>
                  <a:pt x="1933" y="373"/>
                </a:lnTo>
                <a:lnTo>
                  <a:pt x="1933" y="377"/>
                </a:lnTo>
                <a:lnTo>
                  <a:pt x="1932" y="381"/>
                </a:lnTo>
                <a:lnTo>
                  <a:pt x="1929" y="391"/>
                </a:lnTo>
                <a:lnTo>
                  <a:pt x="1926" y="400"/>
                </a:lnTo>
                <a:lnTo>
                  <a:pt x="1915" y="419"/>
                </a:lnTo>
                <a:lnTo>
                  <a:pt x="1906" y="436"/>
                </a:lnTo>
                <a:lnTo>
                  <a:pt x="1886" y="431"/>
                </a:lnTo>
                <a:lnTo>
                  <a:pt x="1868" y="424"/>
                </a:lnTo>
                <a:lnTo>
                  <a:pt x="1848" y="416"/>
                </a:lnTo>
                <a:lnTo>
                  <a:pt x="1829" y="406"/>
                </a:lnTo>
                <a:lnTo>
                  <a:pt x="1810" y="398"/>
                </a:lnTo>
                <a:lnTo>
                  <a:pt x="1792" y="389"/>
                </a:lnTo>
                <a:lnTo>
                  <a:pt x="1772" y="381"/>
                </a:lnTo>
                <a:lnTo>
                  <a:pt x="1752" y="376"/>
                </a:lnTo>
                <a:lnTo>
                  <a:pt x="1744" y="372"/>
                </a:lnTo>
                <a:lnTo>
                  <a:pt x="1738" y="367"/>
                </a:lnTo>
                <a:lnTo>
                  <a:pt x="1736" y="364"/>
                </a:lnTo>
                <a:lnTo>
                  <a:pt x="1734" y="361"/>
                </a:lnTo>
                <a:lnTo>
                  <a:pt x="1732" y="357"/>
                </a:lnTo>
                <a:lnTo>
                  <a:pt x="1731" y="352"/>
                </a:lnTo>
                <a:lnTo>
                  <a:pt x="1723" y="351"/>
                </a:lnTo>
                <a:lnTo>
                  <a:pt x="1717" y="351"/>
                </a:lnTo>
                <a:lnTo>
                  <a:pt x="1716" y="347"/>
                </a:lnTo>
                <a:lnTo>
                  <a:pt x="1715" y="345"/>
                </a:lnTo>
                <a:lnTo>
                  <a:pt x="1701" y="342"/>
                </a:lnTo>
                <a:lnTo>
                  <a:pt x="1686" y="340"/>
                </a:lnTo>
                <a:lnTo>
                  <a:pt x="1685" y="334"/>
                </a:lnTo>
                <a:lnTo>
                  <a:pt x="1685" y="329"/>
                </a:lnTo>
                <a:lnTo>
                  <a:pt x="1680" y="330"/>
                </a:lnTo>
                <a:lnTo>
                  <a:pt x="1675" y="332"/>
                </a:lnTo>
                <a:lnTo>
                  <a:pt x="1669" y="334"/>
                </a:lnTo>
                <a:lnTo>
                  <a:pt x="1665" y="337"/>
                </a:lnTo>
                <a:lnTo>
                  <a:pt x="1657" y="343"/>
                </a:lnTo>
                <a:lnTo>
                  <a:pt x="1649" y="351"/>
                </a:lnTo>
                <a:lnTo>
                  <a:pt x="1654" y="368"/>
                </a:lnTo>
                <a:lnTo>
                  <a:pt x="1658" y="384"/>
                </a:lnTo>
                <a:lnTo>
                  <a:pt x="1661" y="400"/>
                </a:lnTo>
                <a:lnTo>
                  <a:pt x="1664" y="417"/>
                </a:lnTo>
                <a:lnTo>
                  <a:pt x="1668" y="419"/>
                </a:lnTo>
                <a:lnTo>
                  <a:pt x="1673" y="420"/>
                </a:lnTo>
                <a:lnTo>
                  <a:pt x="1676" y="423"/>
                </a:lnTo>
                <a:lnTo>
                  <a:pt x="1679" y="426"/>
                </a:lnTo>
                <a:lnTo>
                  <a:pt x="1681" y="429"/>
                </a:lnTo>
                <a:lnTo>
                  <a:pt x="1682" y="433"/>
                </a:lnTo>
                <a:lnTo>
                  <a:pt x="1683" y="437"/>
                </a:lnTo>
                <a:lnTo>
                  <a:pt x="1684" y="442"/>
                </a:lnTo>
                <a:lnTo>
                  <a:pt x="1684" y="450"/>
                </a:lnTo>
                <a:lnTo>
                  <a:pt x="1683" y="459"/>
                </a:lnTo>
                <a:lnTo>
                  <a:pt x="1680" y="469"/>
                </a:lnTo>
                <a:lnTo>
                  <a:pt x="1676" y="477"/>
                </a:lnTo>
                <a:lnTo>
                  <a:pt x="1678" y="485"/>
                </a:lnTo>
                <a:lnTo>
                  <a:pt x="1681" y="492"/>
                </a:lnTo>
                <a:lnTo>
                  <a:pt x="1684" y="500"/>
                </a:lnTo>
                <a:lnTo>
                  <a:pt x="1688" y="505"/>
                </a:lnTo>
                <a:lnTo>
                  <a:pt x="1692" y="509"/>
                </a:lnTo>
                <a:lnTo>
                  <a:pt x="1697" y="512"/>
                </a:lnTo>
                <a:lnTo>
                  <a:pt x="1702" y="515"/>
                </a:lnTo>
                <a:lnTo>
                  <a:pt x="1708" y="517"/>
                </a:lnTo>
                <a:lnTo>
                  <a:pt x="1719" y="519"/>
                </a:lnTo>
                <a:lnTo>
                  <a:pt x="1734" y="520"/>
                </a:lnTo>
                <a:lnTo>
                  <a:pt x="1748" y="519"/>
                </a:lnTo>
                <a:lnTo>
                  <a:pt x="1765" y="519"/>
                </a:lnTo>
                <a:lnTo>
                  <a:pt x="1782" y="510"/>
                </a:lnTo>
                <a:lnTo>
                  <a:pt x="1793" y="505"/>
                </a:lnTo>
                <a:lnTo>
                  <a:pt x="1800" y="502"/>
                </a:lnTo>
                <a:lnTo>
                  <a:pt x="1808" y="501"/>
                </a:lnTo>
                <a:lnTo>
                  <a:pt x="1812" y="512"/>
                </a:lnTo>
                <a:lnTo>
                  <a:pt x="1817" y="532"/>
                </a:lnTo>
                <a:lnTo>
                  <a:pt x="1824" y="554"/>
                </a:lnTo>
                <a:lnTo>
                  <a:pt x="1833" y="575"/>
                </a:lnTo>
                <a:lnTo>
                  <a:pt x="1838" y="585"/>
                </a:lnTo>
                <a:lnTo>
                  <a:pt x="1844" y="593"/>
                </a:lnTo>
                <a:lnTo>
                  <a:pt x="1847" y="596"/>
                </a:lnTo>
                <a:lnTo>
                  <a:pt x="1850" y="599"/>
                </a:lnTo>
                <a:lnTo>
                  <a:pt x="1854" y="601"/>
                </a:lnTo>
                <a:lnTo>
                  <a:pt x="1857" y="603"/>
                </a:lnTo>
                <a:lnTo>
                  <a:pt x="1860" y="604"/>
                </a:lnTo>
                <a:lnTo>
                  <a:pt x="1864" y="604"/>
                </a:lnTo>
                <a:lnTo>
                  <a:pt x="1869" y="603"/>
                </a:lnTo>
                <a:lnTo>
                  <a:pt x="1873" y="602"/>
                </a:lnTo>
                <a:lnTo>
                  <a:pt x="1877" y="599"/>
                </a:lnTo>
                <a:lnTo>
                  <a:pt x="1881" y="596"/>
                </a:lnTo>
                <a:lnTo>
                  <a:pt x="1885" y="592"/>
                </a:lnTo>
                <a:lnTo>
                  <a:pt x="1889" y="587"/>
                </a:lnTo>
                <a:lnTo>
                  <a:pt x="1897" y="583"/>
                </a:lnTo>
                <a:lnTo>
                  <a:pt x="1905" y="580"/>
                </a:lnTo>
                <a:lnTo>
                  <a:pt x="1912" y="575"/>
                </a:lnTo>
                <a:lnTo>
                  <a:pt x="1920" y="572"/>
                </a:lnTo>
                <a:lnTo>
                  <a:pt x="1921" y="555"/>
                </a:lnTo>
                <a:lnTo>
                  <a:pt x="1921" y="536"/>
                </a:lnTo>
                <a:lnTo>
                  <a:pt x="1922" y="527"/>
                </a:lnTo>
                <a:lnTo>
                  <a:pt x="1924" y="517"/>
                </a:lnTo>
                <a:lnTo>
                  <a:pt x="1926" y="509"/>
                </a:lnTo>
                <a:lnTo>
                  <a:pt x="1929" y="501"/>
                </a:lnTo>
                <a:lnTo>
                  <a:pt x="1932" y="493"/>
                </a:lnTo>
                <a:lnTo>
                  <a:pt x="1935" y="486"/>
                </a:lnTo>
                <a:lnTo>
                  <a:pt x="1940" y="480"/>
                </a:lnTo>
                <a:lnTo>
                  <a:pt x="1946" y="475"/>
                </a:lnTo>
                <a:lnTo>
                  <a:pt x="1953" y="471"/>
                </a:lnTo>
                <a:lnTo>
                  <a:pt x="1961" y="468"/>
                </a:lnTo>
                <a:lnTo>
                  <a:pt x="1970" y="465"/>
                </a:lnTo>
                <a:lnTo>
                  <a:pt x="1982" y="464"/>
                </a:lnTo>
                <a:lnTo>
                  <a:pt x="1984" y="469"/>
                </a:lnTo>
                <a:lnTo>
                  <a:pt x="1987" y="473"/>
                </a:lnTo>
                <a:lnTo>
                  <a:pt x="1976" y="481"/>
                </a:lnTo>
                <a:lnTo>
                  <a:pt x="1968" y="488"/>
                </a:lnTo>
                <a:lnTo>
                  <a:pt x="1962" y="495"/>
                </a:lnTo>
                <a:lnTo>
                  <a:pt x="1957" y="501"/>
                </a:lnTo>
                <a:lnTo>
                  <a:pt x="1953" y="507"/>
                </a:lnTo>
                <a:lnTo>
                  <a:pt x="1949" y="515"/>
                </a:lnTo>
                <a:lnTo>
                  <a:pt x="1947" y="525"/>
                </a:lnTo>
                <a:lnTo>
                  <a:pt x="1944" y="537"/>
                </a:lnTo>
                <a:lnTo>
                  <a:pt x="1967" y="537"/>
                </a:lnTo>
                <a:lnTo>
                  <a:pt x="1988" y="536"/>
                </a:lnTo>
                <a:lnTo>
                  <a:pt x="2009" y="536"/>
                </a:lnTo>
                <a:lnTo>
                  <a:pt x="2031" y="536"/>
                </a:lnTo>
                <a:lnTo>
                  <a:pt x="2032" y="547"/>
                </a:lnTo>
                <a:lnTo>
                  <a:pt x="2032" y="558"/>
                </a:lnTo>
                <a:lnTo>
                  <a:pt x="2033" y="569"/>
                </a:lnTo>
                <a:lnTo>
                  <a:pt x="2034" y="581"/>
                </a:lnTo>
                <a:lnTo>
                  <a:pt x="2042" y="580"/>
                </a:lnTo>
                <a:lnTo>
                  <a:pt x="2050" y="580"/>
                </a:lnTo>
                <a:lnTo>
                  <a:pt x="2058" y="580"/>
                </a:lnTo>
                <a:lnTo>
                  <a:pt x="2068" y="580"/>
                </a:lnTo>
                <a:lnTo>
                  <a:pt x="2070" y="573"/>
                </a:lnTo>
                <a:lnTo>
                  <a:pt x="2071" y="567"/>
                </a:lnTo>
                <a:lnTo>
                  <a:pt x="2083" y="570"/>
                </a:lnTo>
                <a:lnTo>
                  <a:pt x="2093" y="574"/>
                </a:lnTo>
                <a:lnTo>
                  <a:pt x="2097" y="575"/>
                </a:lnTo>
                <a:lnTo>
                  <a:pt x="2102" y="576"/>
                </a:lnTo>
                <a:lnTo>
                  <a:pt x="2108" y="577"/>
                </a:lnTo>
                <a:lnTo>
                  <a:pt x="2115" y="579"/>
                </a:lnTo>
                <a:lnTo>
                  <a:pt x="2118" y="566"/>
                </a:lnTo>
                <a:lnTo>
                  <a:pt x="2124" y="551"/>
                </a:lnTo>
                <a:lnTo>
                  <a:pt x="2139" y="553"/>
                </a:lnTo>
                <a:lnTo>
                  <a:pt x="2154" y="555"/>
                </a:lnTo>
                <a:lnTo>
                  <a:pt x="2169" y="556"/>
                </a:lnTo>
                <a:lnTo>
                  <a:pt x="2185" y="558"/>
                </a:lnTo>
                <a:lnTo>
                  <a:pt x="2192" y="572"/>
                </a:lnTo>
                <a:lnTo>
                  <a:pt x="2199" y="587"/>
                </a:lnTo>
                <a:lnTo>
                  <a:pt x="2211" y="586"/>
                </a:lnTo>
                <a:lnTo>
                  <a:pt x="2222" y="583"/>
                </a:lnTo>
                <a:lnTo>
                  <a:pt x="2234" y="580"/>
                </a:lnTo>
                <a:lnTo>
                  <a:pt x="2244" y="575"/>
                </a:lnTo>
                <a:lnTo>
                  <a:pt x="2254" y="570"/>
                </a:lnTo>
                <a:lnTo>
                  <a:pt x="2265" y="566"/>
                </a:lnTo>
                <a:lnTo>
                  <a:pt x="2275" y="562"/>
                </a:lnTo>
                <a:lnTo>
                  <a:pt x="2285" y="559"/>
                </a:lnTo>
                <a:lnTo>
                  <a:pt x="2285" y="584"/>
                </a:lnTo>
                <a:lnTo>
                  <a:pt x="2286" y="598"/>
                </a:lnTo>
                <a:lnTo>
                  <a:pt x="2290" y="611"/>
                </a:lnTo>
                <a:lnTo>
                  <a:pt x="2294" y="625"/>
                </a:lnTo>
                <a:lnTo>
                  <a:pt x="2301" y="625"/>
                </a:lnTo>
                <a:lnTo>
                  <a:pt x="2309" y="627"/>
                </a:lnTo>
                <a:lnTo>
                  <a:pt x="2309" y="634"/>
                </a:lnTo>
                <a:lnTo>
                  <a:pt x="2310" y="641"/>
                </a:lnTo>
                <a:lnTo>
                  <a:pt x="2312" y="643"/>
                </a:lnTo>
                <a:lnTo>
                  <a:pt x="2314" y="647"/>
                </a:lnTo>
                <a:lnTo>
                  <a:pt x="2317" y="651"/>
                </a:lnTo>
                <a:lnTo>
                  <a:pt x="2318" y="655"/>
                </a:lnTo>
                <a:lnTo>
                  <a:pt x="2320" y="666"/>
                </a:lnTo>
                <a:lnTo>
                  <a:pt x="2321" y="676"/>
                </a:lnTo>
                <a:lnTo>
                  <a:pt x="2322" y="698"/>
                </a:lnTo>
                <a:lnTo>
                  <a:pt x="2322" y="716"/>
                </a:lnTo>
                <a:lnTo>
                  <a:pt x="2330" y="719"/>
                </a:lnTo>
                <a:lnTo>
                  <a:pt x="2338" y="721"/>
                </a:lnTo>
                <a:lnTo>
                  <a:pt x="2351" y="719"/>
                </a:lnTo>
                <a:lnTo>
                  <a:pt x="2364" y="716"/>
                </a:lnTo>
                <a:lnTo>
                  <a:pt x="2377" y="715"/>
                </a:lnTo>
                <a:lnTo>
                  <a:pt x="2389" y="714"/>
                </a:lnTo>
                <a:lnTo>
                  <a:pt x="2381" y="726"/>
                </a:lnTo>
                <a:lnTo>
                  <a:pt x="2375" y="735"/>
                </a:lnTo>
                <a:lnTo>
                  <a:pt x="2369" y="744"/>
                </a:lnTo>
                <a:lnTo>
                  <a:pt x="2366" y="752"/>
                </a:lnTo>
                <a:lnTo>
                  <a:pt x="2365" y="761"/>
                </a:lnTo>
                <a:lnTo>
                  <a:pt x="2365" y="770"/>
                </a:lnTo>
                <a:lnTo>
                  <a:pt x="2368" y="782"/>
                </a:lnTo>
                <a:lnTo>
                  <a:pt x="2374" y="795"/>
                </a:lnTo>
                <a:lnTo>
                  <a:pt x="2368" y="799"/>
                </a:lnTo>
                <a:lnTo>
                  <a:pt x="2362" y="803"/>
                </a:lnTo>
                <a:lnTo>
                  <a:pt x="2362" y="813"/>
                </a:lnTo>
                <a:lnTo>
                  <a:pt x="2362" y="822"/>
                </a:lnTo>
                <a:lnTo>
                  <a:pt x="2362" y="833"/>
                </a:lnTo>
                <a:lnTo>
                  <a:pt x="2362" y="842"/>
                </a:lnTo>
                <a:lnTo>
                  <a:pt x="2368" y="847"/>
                </a:lnTo>
                <a:lnTo>
                  <a:pt x="2375" y="855"/>
                </a:lnTo>
                <a:lnTo>
                  <a:pt x="2380" y="865"/>
                </a:lnTo>
                <a:lnTo>
                  <a:pt x="2386" y="875"/>
                </a:lnTo>
                <a:lnTo>
                  <a:pt x="2396" y="896"/>
                </a:lnTo>
                <a:lnTo>
                  <a:pt x="2407" y="914"/>
                </a:lnTo>
                <a:lnTo>
                  <a:pt x="2422" y="921"/>
                </a:lnTo>
                <a:lnTo>
                  <a:pt x="2433" y="925"/>
                </a:lnTo>
                <a:lnTo>
                  <a:pt x="2442" y="927"/>
                </a:lnTo>
                <a:lnTo>
                  <a:pt x="2455" y="929"/>
                </a:lnTo>
                <a:lnTo>
                  <a:pt x="2458" y="938"/>
                </a:lnTo>
                <a:lnTo>
                  <a:pt x="2462" y="946"/>
                </a:lnTo>
                <a:lnTo>
                  <a:pt x="2466" y="953"/>
                </a:lnTo>
                <a:lnTo>
                  <a:pt x="2470" y="960"/>
                </a:lnTo>
                <a:lnTo>
                  <a:pt x="2475" y="967"/>
                </a:lnTo>
                <a:lnTo>
                  <a:pt x="2480" y="974"/>
                </a:lnTo>
                <a:lnTo>
                  <a:pt x="2484" y="981"/>
                </a:lnTo>
                <a:lnTo>
                  <a:pt x="2488" y="989"/>
                </a:lnTo>
                <a:lnTo>
                  <a:pt x="2501" y="989"/>
                </a:lnTo>
                <a:lnTo>
                  <a:pt x="2516" y="989"/>
                </a:lnTo>
                <a:lnTo>
                  <a:pt x="2520" y="1004"/>
                </a:lnTo>
                <a:lnTo>
                  <a:pt x="2525" y="1019"/>
                </a:lnTo>
                <a:lnTo>
                  <a:pt x="2535" y="1020"/>
                </a:lnTo>
                <a:lnTo>
                  <a:pt x="2545" y="1022"/>
                </a:lnTo>
                <a:lnTo>
                  <a:pt x="2555" y="1025"/>
                </a:lnTo>
                <a:lnTo>
                  <a:pt x="2565" y="1027"/>
                </a:lnTo>
                <a:lnTo>
                  <a:pt x="2568" y="1033"/>
                </a:lnTo>
                <a:lnTo>
                  <a:pt x="2571" y="1039"/>
                </a:lnTo>
                <a:lnTo>
                  <a:pt x="2575" y="1045"/>
                </a:lnTo>
                <a:lnTo>
                  <a:pt x="2578" y="1050"/>
                </a:lnTo>
                <a:lnTo>
                  <a:pt x="2586" y="1060"/>
                </a:lnTo>
                <a:lnTo>
                  <a:pt x="2595" y="1069"/>
                </a:lnTo>
                <a:lnTo>
                  <a:pt x="2615" y="1086"/>
                </a:lnTo>
                <a:lnTo>
                  <a:pt x="2634" y="1103"/>
                </a:lnTo>
                <a:lnTo>
                  <a:pt x="2648" y="1104"/>
                </a:lnTo>
                <a:lnTo>
                  <a:pt x="2663" y="1106"/>
                </a:lnTo>
                <a:lnTo>
                  <a:pt x="2678" y="1108"/>
                </a:lnTo>
                <a:lnTo>
                  <a:pt x="2693" y="1110"/>
                </a:lnTo>
                <a:lnTo>
                  <a:pt x="2695" y="1116"/>
                </a:lnTo>
                <a:lnTo>
                  <a:pt x="2697" y="1123"/>
                </a:lnTo>
                <a:lnTo>
                  <a:pt x="2699" y="1134"/>
                </a:lnTo>
                <a:lnTo>
                  <a:pt x="2700" y="1147"/>
                </a:lnTo>
                <a:lnTo>
                  <a:pt x="2713" y="1147"/>
                </a:lnTo>
                <a:lnTo>
                  <a:pt x="2724" y="1147"/>
                </a:lnTo>
                <a:lnTo>
                  <a:pt x="2736" y="1147"/>
                </a:lnTo>
                <a:lnTo>
                  <a:pt x="2748" y="1147"/>
                </a:lnTo>
                <a:lnTo>
                  <a:pt x="2748" y="1136"/>
                </a:lnTo>
                <a:lnTo>
                  <a:pt x="2748" y="1124"/>
                </a:lnTo>
                <a:lnTo>
                  <a:pt x="2748" y="1114"/>
                </a:lnTo>
                <a:lnTo>
                  <a:pt x="2748" y="1102"/>
                </a:lnTo>
                <a:lnTo>
                  <a:pt x="2750" y="1102"/>
                </a:lnTo>
                <a:lnTo>
                  <a:pt x="2753" y="1102"/>
                </a:lnTo>
                <a:lnTo>
                  <a:pt x="2761" y="1108"/>
                </a:lnTo>
                <a:lnTo>
                  <a:pt x="2768" y="1113"/>
                </a:lnTo>
                <a:lnTo>
                  <a:pt x="2773" y="1117"/>
                </a:lnTo>
                <a:lnTo>
                  <a:pt x="2776" y="1122"/>
                </a:lnTo>
                <a:lnTo>
                  <a:pt x="2777" y="1128"/>
                </a:lnTo>
                <a:lnTo>
                  <a:pt x="2778" y="1134"/>
                </a:lnTo>
                <a:lnTo>
                  <a:pt x="2778" y="1143"/>
                </a:lnTo>
                <a:lnTo>
                  <a:pt x="2777" y="1153"/>
                </a:lnTo>
                <a:lnTo>
                  <a:pt x="2787" y="1153"/>
                </a:lnTo>
                <a:lnTo>
                  <a:pt x="2799" y="1153"/>
                </a:lnTo>
                <a:lnTo>
                  <a:pt x="2809" y="1153"/>
                </a:lnTo>
                <a:lnTo>
                  <a:pt x="2820" y="1153"/>
                </a:lnTo>
                <a:lnTo>
                  <a:pt x="2813" y="1164"/>
                </a:lnTo>
                <a:lnTo>
                  <a:pt x="2808" y="1174"/>
                </a:lnTo>
                <a:lnTo>
                  <a:pt x="2800" y="1176"/>
                </a:lnTo>
                <a:lnTo>
                  <a:pt x="2793" y="1179"/>
                </a:lnTo>
                <a:lnTo>
                  <a:pt x="2788" y="1183"/>
                </a:lnTo>
                <a:lnTo>
                  <a:pt x="2784" y="1189"/>
                </a:lnTo>
                <a:lnTo>
                  <a:pt x="2781" y="1196"/>
                </a:lnTo>
                <a:lnTo>
                  <a:pt x="2780" y="1204"/>
                </a:lnTo>
                <a:lnTo>
                  <a:pt x="2779" y="1212"/>
                </a:lnTo>
                <a:lnTo>
                  <a:pt x="2778" y="1222"/>
                </a:lnTo>
                <a:lnTo>
                  <a:pt x="2781" y="1261"/>
                </a:lnTo>
                <a:lnTo>
                  <a:pt x="2784" y="1295"/>
                </a:lnTo>
                <a:lnTo>
                  <a:pt x="2789" y="1298"/>
                </a:lnTo>
                <a:lnTo>
                  <a:pt x="2797" y="1303"/>
                </a:lnTo>
                <a:lnTo>
                  <a:pt x="2800" y="1317"/>
                </a:lnTo>
                <a:lnTo>
                  <a:pt x="2805" y="1332"/>
                </a:lnTo>
                <a:lnTo>
                  <a:pt x="2791" y="1331"/>
                </a:lnTo>
                <a:lnTo>
                  <a:pt x="2778" y="1328"/>
                </a:lnTo>
                <a:lnTo>
                  <a:pt x="2764" y="1327"/>
                </a:lnTo>
                <a:lnTo>
                  <a:pt x="2747" y="1327"/>
                </a:lnTo>
                <a:lnTo>
                  <a:pt x="2739" y="1323"/>
                </a:lnTo>
                <a:lnTo>
                  <a:pt x="2728" y="1321"/>
                </a:lnTo>
                <a:lnTo>
                  <a:pt x="2719" y="1320"/>
                </a:lnTo>
                <a:lnTo>
                  <a:pt x="2709" y="1321"/>
                </a:lnTo>
                <a:lnTo>
                  <a:pt x="2699" y="1322"/>
                </a:lnTo>
                <a:lnTo>
                  <a:pt x="2690" y="1324"/>
                </a:lnTo>
                <a:lnTo>
                  <a:pt x="2679" y="1328"/>
                </a:lnTo>
                <a:lnTo>
                  <a:pt x="2670" y="1332"/>
                </a:lnTo>
                <a:lnTo>
                  <a:pt x="2650" y="1341"/>
                </a:lnTo>
                <a:lnTo>
                  <a:pt x="2632" y="1351"/>
                </a:lnTo>
                <a:lnTo>
                  <a:pt x="2614" y="1362"/>
                </a:lnTo>
                <a:lnTo>
                  <a:pt x="2598" y="1371"/>
                </a:lnTo>
                <a:lnTo>
                  <a:pt x="2594" y="1370"/>
                </a:lnTo>
                <a:lnTo>
                  <a:pt x="2590" y="1368"/>
                </a:lnTo>
                <a:lnTo>
                  <a:pt x="2587" y="1365"/>
                </a:lnTo>
                <a:lnTo>
                  <a:pt x="2584" y="1362"/>
                </a:lnTo>
                <a:lnTo>
                  <a:pt x="2579" y="1354"/>
                </a:lnTo>
                <a:lnTo>
                  <a:pt x="2575" y="1345"/>
                </a:lnTo>
                <a:lnTo>
                  <a:pt x="2566" y="1327"/>
                </a:lnTo>
                <a:lnTo>
                  <a:pt x="2559" y="1311"/>
                </a:lnTo>
                <a:lnTo>
                  <a:pt x="2550" y="1312"/>
                </a:lnTo>
                <a:lnTo>
                  <a:pt x="2540" y="1316"/>
                </a:lnTo>
                <a:lnTo>
                  <a:pt x="2532" y="1320"/>
                </a:lnTo>
                <a:lnTo>
                  <a:pt x="2523" y="1326"/>
                </a:lnTo>
                <a:lnTo>
                  <a:pt x="2507" y="1339"/>
                </a:lnTo>
                <a:lnTo>
                  <a:pt x="2492" y="1350"/>
                </a:lnTo>
                <a:lnTo>
                  <a:pt x="2494" y="1365"/>
                </a:lnTo>
                <a:lnTo>
                  <a:pt x="2495" y="1380"/>
                </a:lnTo>
                <a:lnTo>
                  <a:pt x="2501" y="1381"/>
                </a:lnTo>
                <a:lnTo>
                  <a:pt x="2508" y="1383"/>
                </a:lnTo>
                <a:lnTo>
                  <a:pt x="2507" y="1392"/>
                </a:lnTo>
                <a:lnTo>
                  <a:pt x="2506" y="1399"/>
                </a:lnTo>
                <a:lnTo>
                  <a:pt x="2505" y="1406"/>
                </a:lnTo>
                <a:lnTo>
                  <a:pt x="2502" y="1412"/>
                </a:lnTo>
                <a:lnTo>
                  <a:pt x="2500" y="1419"/>
                </a:lnTo>
                <a:lnTo>
                  <a:pt x="2497" y="1425"/>
                </a:lnTo>
                <a:lnTo>
                  <a:pt x="2493" y="1431"/>
                </a:lnTo>
                <a:lnTo>
                  <a:pt x="2488" y="1437"/>
                </a:lnTo>
                <a:lnTo>
                  <a:pt x="2491" y="1454"/>
                </a:lnTo>
                <a:lnTo>
                  <a:pt x="2494" y="1473"/>
                </a:lnTo>
                <a:lnTo>
                  <a:pt x="2497" y="1491"/>
                </a:lnTo>
                <a:lnTo>
                  <a:pt x="2498" y="1511"/>
                </a:lnTo>
                <a:lnTo>
                  <a:pt x="2497" y="1520"/>
                </a:lnTo>
                <a:lnTo>
                  <a:pt x="2497" y="1530"/>
                </a:lnTo>
                <a:lnTo>
                  <a:pt x="2496" y="1539"/>
                </a:lnTo>
                <a:lnTo>
                  <a:pt x="2494" y="1547"/>
                </a:lnTo>
                <a:lnTo>
                  <a:pt x="2491" y="1557"/>
                </a:lnTo>
                <a:lnTo>
                  <a:pt x="2488" y="1564"/>
                </a:lnTo>
                <a:lnTo>
                  <a:pt x="2483" y="1572"/>
                </a:lnTo>
                <a:lnTo>
                  <a:pt x="2478" y="1579"/>
                </a:lnTo>
                <a:lnTo>
                  <a:pt x="2468" y="1581"/>
                </a:lnTo>
                <a:lnTo>
                  <a:pt x="2458" y="1582"/>
                </a:lnTo>
                <a:lnTo>
                  <a:pt x="2447" y="1582"/>
                </a:lnTo>
                <a:lnTo>
                  <a:pt x="2437" y="1583"/>
                </a:lnTo>
                <a:lnTo>
                  <a:pt x="2435" y="1575"/>
                </a:lnTo>
                <a:lnTo>
                  <a:pt x="2435" y="1569"/>
                </a:lnTo>
                <a:lnTo>
                  <a:pt x="2421" y="1561"/>
                </a:lnTo>
                <a:lnTo>
                  <a:pt x="2408" y="1554"/>
                </a:lnTo>
                <a:lnTo>
                  <a:pt x="2394" y="1546"/>
                </a:lnTo>
                <a:lnTo>
                  <a:pt x="2381" y="1539"/>
                </a:lnTo>
                <a:lnTo>
                  <a:pt x="2379" y="1527"/>
                </a:lnTo>
                <a:lnTo>
                  <a:pt x="2378" y="1516"/>
                </a:lnTo>
                <a:lnTo>
                  <a:pt x="2384" y="1511"/>
                </a:lnTo>
                <a:lnTo>
                  <a:pt x="2390" y="1507"/>
                </a:lnTo>
                <a:lnTo>
                  <a:pt x="2390" y="1498"/>
                </a:lnTo>
                <a:lnTo>
                  <a:pt x="2390" y="1488"/>
                </a:lnTo>
                <a:lnTo>
                  <a:pt x="2380" y="1484"/>
                </a:lnTo>
                <a:lnTo>
                  <a:pt x="2370" y="1480"/>
                </a:lnTo>
                <a:lnTo>
                  <a:pt x="2365" y="1485"/>
                </a:lnTo>
                <a:lnTo>
                  <a:pt x="2360" y="1488"/>
                </a:lnTo>
                <a:lnTo>
                  <a:pt x="2355" y="1490"/>
                </a:lnTo>
                <a:lnTo>
                  <a:pt x="2349" y="1492"/>
                </a:lnTo>
                <a:lnTo>
                  <a:pt x="2343" y="1493"/>
                </a:lnTo>
                <a:lnTo>
                  <a:pt x="2337" y="1494"/>
                </a:lnTo>
                <a:lnTo>
                  <a:pt x="2332" y="1494"/>
                </a:lnTo>
                <a:lnTo>
                  <a:pt x="2326" y="1494"/>
                </a:lnTo>
                <a:lnTo>
                  <a:pt x="2302" y="1489"/>
                </a:lnTo>
                <a:lnTo>
                  <a:pt x="2278" y="1483"/>
                </a:lnTo>
                <a:lnTo>
                  <a:pt x="2271" y="1487"/>
                </a:lnTo>
                <a:lnTo>
                  <a:pt x="2266" y="1491"/>
                </a:lnTo>
                <a:lnTo>
                  <a:pt x="2262" y="1494"/>
                </a:lnTo>
                <a:lnTo>
                  <a:pt x="2258" y="1499"/>
                </a:lnTo>
                <a:lnTo>
                  <a:pt x="2255" y="1504"/>
                </a:lnTo>
                <a:lnTo>
                  <a:pt x="2253" y="1509"/>
                </a:lnTo>
                <a:lnTo>
                  <a:pt x="2251" y="1515"/>
                </a:lnTo>
                <a:lnTo>
                  <a:pt x="2249" y="1523"/>
                </a:lnTo>
                <a:lnTo>
                  <a:pt x="2242" y="1523"/>
                </a:lnTo>
                <a:lnTo>
                  <a:pt x="2237" y="1526"/>
                </a:lnTo>
                <a:lnTo>
                  <a:pt x="2233" y="1528"/>
                </a:lnTo>
                <a:lnTo>
                  <a:pt x="2228" y="1532"/>
                </a:lnTo>
                <a:lnTo>
                  <a:pt x="2223" y="1540"/>
                </a:lnTo>
                <a:lnTo>
                  <a:pt x="2219" y="1550"/>
                </a:lnTo>
                <a:lnTo>
                  <a:pt x="2215" y="1561"/>
                </a:lnTo>
                <a:lnTo>
                  <a:pt x="2208" y="1570"/>
                </a:lnTo>
                <a:lnTo>
                  <a:pt x="2203" y="1574"/>
                </a:lnTo>
                <a:lnTo>
                  <a:pt x="2198" y="1578"/>
                </a:lnTo>
                <a:lnTo>
                  <a:pt x="2191" y="1582"/>
                </a:lnTo>
                <a:lnTo>
                  <a:pt x="2184" y="1583"/>
                </a:lnTo>
                <a:lnTo>
                  <a:pt x="2177" y="1589"/>
                </a:lnTo>
                <a:lnTo>
                  <a:pt x="2169" y="1596"/>
                </a:lnTo>
                <a:lnTo>
                  <a:pt x="2167" y="1585"/>
                </a:lnTo>
                <a:lnTo>
                  <a:pt x="2165" y="1573"/>
                </a:lnTo>
                <a:lnTo>
                  <a:pt x="2164" y="1563"/>
                </a:lnTo>
                <a:lnTo>
                  <a:pt x="2163" y="1551"/>
                </a:lnTo>
                <a:lnTo>
                  <a:pt x="2146" y="1553"/>
                </a:lnTo>
                <a:lnTo>
                  <a:pt x="2126" y="1555"/>
                </a:lnTo>
                <a:lnTo>
                  <a:pt x="2116" y="1555"/>
                </a:lnTo>
                <a:lnTo>
                  <a:pt x="2107" y="1555"/>
                </a:lnTo>
                <a:lnTo>
                  <a:pt x="2100" y="1554"/>
                </a:lnTo>
                <a:lnTo>
                  <a:pt x="2094" y="1551"/>
                </a:lnTo>
                <a:lnTo>
                  <a:pt x="2094" y="1545"/>
                </a:lnTo>
                <a:lnTo>
                  <a:pt x="2094" y="1539"/>
                </a:lnTo>
                <a:lnTo>
                  <a:pt x="2090" y="1539"/>
                </a:lnTo>
                <a:lnTo>
                  <a:pt x="2088" y="1540"/>
                </a:lnTo>
                <a:lnTo>
                  <a:pt x="2085" y="1542"/>
                </a:lnTo>
                <a:lnTo>
                  <a:pt x="2081" y="1544"/>
                </a:lnTo>
                <a:lnTo>
                  <a:pt x="2067" y="1556"/>
                </a:lnTo>
                <a:lnTo>
                  <a:pt x="2042" y="1578"/>
                </a:lnTo>
                <a:lnTo>
                  <a:pt x="2031" y="1579"/>
                </a:lnTo>
                <a:lnTo>
                  <a:pt x="2022" y="1582"/>
                </a:lnTo>
                <a:lnTo>
                  <a:pt x="2013" y="1584"/>
                </a:lnTo>
                <a:lnTo>
                  <a:pt x="2004" y="1587"/>
                </a:lnTo>
                <a:lnTo>
                  <a:pt x="2001" y="1593"/>
                </a:lnTo>
                <a:lnTo>
                  <a:pt x="1997" y="1598"/>
                </a:lnTo>
                <a:lnTo>
                  <a:pt x="1993" y="1602"/>
                </a:lnTo>
                <a:lnTo>
                  <a:pt x="1989" y="1606"/>
                </a:lnTo>
                <a:lnTo>
                  <a:pt x="1984" y="1611"/>
                </a:lnTo>
                <a:lnTo>
                  <a:pt x="1979" y="1616"/>
                </a:lnTo>
                <a:lnTo>
                  <a:pt x="1976" y="1621"/>
                </a:lnTo>
                <a:lnTo>
                  <a:pt x="1974" y="1627"/>
                </a:lnTo>
                <a:lnTo>
                  <a:pt x="1964" y="1624"/>
                </a:lnTo>
                <a:lnTo>
                  <a:pt x="1953" y="1621"/>
                </a:lnTo>
                <a:lnTo>
                  <a:pt x="1942" y="1618"/>
                </a:lnTo>
                <a:lnTo>
                  <a:pt x="1932" y="1615"/>
                </a:lnTo>
                <a:lnTo>
                  <a:pt x="1925" y="1622"/>
                </a:lnTo>
                <a:lnTo>
                  <a:pt x="1920" y="1626"/>
                </a:lnTo>
                <a:lnTo>
                  <a:pt x="1918" y="1629"/>
                </a:lnTo>
                <a:lnTo>
                  <a:pt x="1916" y="1634"/>
                </a:lnTo>
                <a:lnTo>
                  <a:pt x="1911" y="1632"/>
                </a:lnTo>
                <a:lnTo>
                  <a:pt x="1908" y="1632"/>
                </a:lnTo>
                <a:lnTo>
                  <a:pt x="1909" y="1620"/>
                </a:lnTo>
                <a:lnTo>
                  <a:pt x="1910" y="1605"/>
                </a:lnTo>
                <a:lnTo>
                  <a:pt x="1909" y="1581"/>
                </a:lnTo>
                <a:lnTo>
                  <a:pt x="1908" y="1535"/>
                </a:lnTo>
                <a:lnTo>
                  <a:pt x="1900" y="1524"/>
                </a:lnTo>
                <a:lnTo>
                  <a:pt x="1894" y="1516"/>
                </a:lnTo>
                <a:lnTo>
                  <a:pt x="1893" y="1513"/>
                </a:lnTo>
                <a:lnTo>
                  <a:pt x="1892" y="1510"/>
                </a:lnTo>
                <a:lnTo>
                  <a:pt x="1892" y="1507"/>
                </a:lnTo>
                <a:lnTo>
                  <a:pt x="1892" y="1505"/>
                </a:lnTo>
                <a:lnTo>
                  <a:pt x="1899" y="1492"/>
                </a:lnTo>
                <a:lnTo>
                  <a:pt x="1910" y="1473"/>
                </a:lnTo>
                <a:lnTo>
                  <a:pt x="1911" y="1463"/>
                </a:lnTo>
                <a:lnTo>
                  <a:pt x="1912" y="1454"/>
                </a:lnTo>
                <a:lnTo>
                  <a:pt x="1913" y="1444"/>
                </a:lnTo>
                <a:lnTo>
                  <a:pt x="1914" y="1435"/>
                </a:lnTo>
                <a:lnTo>
                  <a:pt x="1901" y="1430"/>
                </a:lnTo>
                <a:lnTo>
                  <a:pt x="1887" y="1425"/>
                </a:lnTo>
                <a:lnTo>
                  <a:pt x="1875" y="1419"/>
                </a:lnTo>
                <a:lnTo>
                  <a:pt x="1863" y="1410"/>
                </a:lnTo>
                <a:lnTo>
                  <a:pt x="1859" y="1406"/>
                </a:lnTo>
                <a:lnTo>
                  <a:pt x="1855" y="1401"/>
                </a:lnTo>
                <a:lnTo>
                  <a:pt x="1851" y="1396"/>
                </a:lnTo>
                <a:lnTo>
                  <a:pt x="1848" y="1390"/>
                </a:lnTo>
                <a:lnTo>
                  <a:pt x="1846" y="1383"/>
                </a:lnTo>
                <a:lnTo>
                  <a:pt x="1845" y="1376"/>
                </a:lnTo>
                <a:lnTo>
                  <a:pt x="1844" y="1369"/>
                </a:lnTo>
                <a:lnTo>
                  <a:pt x="1844" y="1361"/>
                </a:lnTo>
                <a:lnTo>
                  <a:pt x="1853" y="1348"/>
                </a:lnTo>
                <a:lnTo>
                  <a:pt x="1857" y="1340"/>
                </a:lnTo>
                <a:lnTo>
                  <a:pt x="1860" y="1333"/>
                </a:lnTo>
                <a:lnTo>
                  <a:pt x="1862" y="1323"/>
                </a:lnTo>
                <a:lnTo>
                  <a:pt x="1851" y="1324"/>
                </a:lnTo>
                <a:lnTo>
                  <a:pt x="1841" y="1326"/>
                </a:lnTo>
                <a:close/>
              </a:path>
            </a:pathLst>
          </a:custGeom>
          <a:solidFill>
            <a:srgbClr val="62E13F"/>
          </a:solidFill>
          <a:ln w="12700" cap="flat" cmpd="sng" algn="ctr">
            <a:solidFill>
              <a:srgbClr val="808080">
                <a:lumMod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>
            <a:glow rad="38100">
              <a:schemeClr val="accent1">
                <a:lumMod val="100000"/>
              </a:schemeClr>
            </a:glow>
          </a:effectLst>
          <a:scene3d>
            <a:camera prst="orthographicFront"/>
            <a:lightRig rig="threePt" dir="t"/>
          </a:scene3d>
          <a:sp3d>
            <a:bevelT w="0" h="0"/>
          </a:sp3d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4" name="Freeform 332">
            <a:extLst>
              <a:ext uri="{FF2B5EF4-FFF2-40B4-BE49-F238E27FC236}">
                <a16:creationId xmlns:a16="http://schemas.microsoft.com/office/drawing/2014/main" id="{FF0EBF1A-654D-4DF0-B27A-F102BEA352A5}"/>
              </a:ext>
            </a:extLst>
          </p:cNvPr>
          <p:cNvSpPr>
            <a:spLocks/>
          </p:cNvSpPr>
          <p:nvPr/>
        </p:nvSpPr>
        <p:spPr bwMode="auto">
          <a:xfrm>
            <a:off x="9617328" y="2449950"/>
            <a:ext cx="1098488" cy="1071798"/>
          </a:xfrm>
          <a:custGeom>
            <a:avLst/>
            <a:gdLst>
              <a:gd name="T0" fmla="*/ 2147483646 w 2698"/>
              <a:gd name="T1" fmla="*/ 2147483646 h 2646"/>
              <a:gd name="T2" fmla="*/ 2147483646 w 2698"/>
              <a:gd name="T3" fmla="*/ 2147483646 h 2646"/>
              <a:gd name="T4" fmla="*/ 2147483646 w 2698"/>
              <a:gd name="T5" fmla="*/ 2147483646 h 2646"/>
              <a:gd name="T6" fmla="*/ 2147483646 w 2698"/>
              <a:gd name="T7" fmla="*/ 2147483646 h 2646"/>
              <a:gd name="T8" fmla="*/ 2147483646 w 2698"/>
              <a:gd name="T9" fmla="*/ 2147483646 h 2646"/>
              <a:gd name="T10" fmla="*/ 2147483646 w 2698"/>
              <a:gd name="T11" fmla="*/ 2147483646 h 2646"/>
              <a:gd name="T12" fmla="*/ 2147483646 w 2698"/>
              <a:gd name="T13" fmla="*/ 2147483646 h 2646"/>
              <a:gd name="T14" fmla="*/ 2147483646 w 2698"/>
              <a:gd name="T15" fmla="*/ 2147483646 h 2646"/>
              <a:gd name="T16" fmla="*/ 2147483646 w 2698"/>
              <a:gd name="T17" fmla="*/ 2147483646 h 2646"/>
              <a:gd name="T18" fmla="*/ 2147483646 w 2698"/>
              <a:gd name="T19" fmla="*/ 2147483646 h 2646"/>
              <a:gd name="T20" fmla="*/ 2147483646 w 2698"/>
              <a:gd name="T21" fmla="*/ 2147483646 h 2646"/>
              <a:gd name="T22" fmla="*/ 2147483646 w 2698"/>
              <a:gd name="T23" fmla="*/ 2147483646 h 2646"/>
              <a:gd name="T24" fmla="*/ 2147483646 w 2698"/>
              <a:gd name="T25" fmla="*/ 2147483646 h 2646"/>
              <a:gd name="T26" fmla="*/ 2147483646 w 2698"/>
              <a:gd name="T27" fmla="*/ 2147483646 h 2646"/>
              <a:gd name="T28" fmla="*/ 2147483646 w 2698"/>
              <a:gd name="T29" fmla="*/ 2147483646 h 2646"/>
              <a:gd name="T30" fmla="*/ 2147483646 w 2698"/>
              <a:gd name="T31" fmla="*/ 2147483646 h 2646"/>
              <a:gd name="T32" fmla="*/ 2147483646 w 2698"/>
              <a:gd name="T33" fmla="*/ 2147483646 h 2646"/>
              <a:gd name="T34" fmla="*/ 2147483646 w 2698"/>
              <a:gd name="T35" fmla="*/ 2147483646 h 2646"/>
              <a:gd name="T36" fmla="*/ 2147483646 w 2698"/>
              <a:gd name="T37" fmla="*/ 2147483646 h 2646"/>
              <a:gd name="T38" fmla="*/ 2147483646 w 2698"/>
              <a:gd name="T39" fmla="*/ 2147483646 h 2646"/>
              <a:gd name="T40" fmla="*/ 2147483646 w 2698"/>
              <a:gd name="T41" fmla="*/ 2147483646 h 2646"/>
              <a:gd name="T42" fmla="*/ 2147483646 w 2698"/>
              <a:gd name="T43" fmla="*/ 2147483646 h 2646"/>
              <a:gd name="T44" fmla="*/ 2147483646 w 2698"/>
              <a:gd name="T45" fmla="*/ 2147483646 h 2646"/>
              <a:gd name="T46" fmla="*/ 2147483646 w 2698"/>
              <a:gd name="T47" fmla="*/ 2147483646 h 2646"/>
              <a:gd name="T48" fmla="*/ 2147483646 w 2698"/>
              <a:gd name="T49" fmla="*/ 2147483646 h 2646"/>
              <a:gd name="T50" fmla="*/ 2147483646 w 2698"/>
              <a:gd name="T51" fmla="*/ 2147483646 h 2646"/>
              <a:gd name="T52" fmla="*/ 2147483646 w 2698"/>
              <a:gd name="T53" fmla="*/ 2147483646 h 2646"/>
              <a:gd name="T54" fmla="*/ 2147483646 w 2698"/>
              <a:gd name="T55" fmla="*/ 2147483646 h 2646"/>
              <a:gd name="T56" fmla="*/ 2147483646 w 2698"/>
              <a:gd name="T57" fmla="*/ 2147483646 h 2646"/>
              <a:gd name="T58" fmla="*/ 2147483646 w 2698"/>
              <a:gd name="T59" fmla="*/ 2147483646 h 2646"/>
              <a:gd name="T60" fmla="*/ 2147483646 w 2698"/>
              <a:gd name="T61" fmla="*/ 2147483646 h 2646"/>
              <a:gd name="T62" fmla="*/ 2147483646 w 2698"/>
              <a:gd name="T63" fmla="*/ 2147483646 h 2646"/>
              <a:gd name="T64" fmla="*/ 2147483646 w 2698"/>
              <a:gd name="T65" fmla="*/ 2147483646 h 2646"/>
              <a:gd name="T66" fmla="*/ 2147483646 w 2698"/>
              <a:gd name="T67" fmla="*/ 2147483646 h 2646"/>
              <a:gd name="T68" fmla="*/ 2147483646 w 2698"/>
              <a:gd name="T69" fmla="*/ 0 h 2646"/>
              <a:gd name="T70" fmla="*/ 2147483646 w 2698"/>
              <a:gd name="T71" fmla="*/ 2147483646 h 2646"/>
              <a:gd name="T72" fmla="*/ 2147483646 w 2698"/>
              <a:gd name="T73" fmla="*/ 2147483646 h 2646"/>
              <a:gd name="T74" fmla="*/ 2147483646 w 2698"/>
              <a:gd name="T75" fmla="*/ 2147483646 h 2646"/>
              <a:gd name="T76" fmla="*/ 2147483646 w 2698"/>
              <a:gd name="T77" fmla="*/ 2147483646 h 2646"/>
              <a:gd name="T78" fmla="*/ 2147483646 w 2698"/>
              <a:gd name="T79" fmla="*/ 2147483646 h 2646"/>
              <a:gd name="T80" fmla="*/ 2147483646 w 2698"/>
              <a:gd name="T81" fmla="*/ 2147483646 h 2646"/>
              <a:gd name="T82" fmla="*/ 2147483646 w 2698"/>
              <a:gd name="T83" fmla="*/ 2147483646 h 2646"/>
              <a:gd name="T84" fmla="*/ 2147483646 w 2698"/>
              <a:gd name="T85" fmla="*/ 2147483646 h 2646"/>
              <a:gd name="T86" fmla="*/ 2147483646 w 2698"/>
              <a:gd name="T87" fmla="*/ 2147483646 h 2646"/>
              <a:gd name="T88" fmla="*/ 2147483646 w 2698"/>
              <a:gd name="T89" fmla="*/ 2147483646 h 2646"/>
              <a:gd name="T90" fmla="*/ 2147483646 w 2698"/>
              <a:gd name="T91" fmla="*/ 2147483646 h 2646"/>
              <a:gd name="T92" fmla="*/ 2147483646 w 2698"/>
              <a:gd name="T93" fmla="*/ 2147483646 h 2646"/>
              <a:gd name="T94" fmla="*/ 2147483646 w 2698"/>
              <a:gd name="T95" fmla="*/ 2147483646 h 2646"/>
              <a:gd name="T96" fmla="*/ 2147483646 w 2698"/>
              <a:gd name="T97" fmla="*/ 2147483646 h 2646"/>
              <a:gd name="T98" fmla="*/ 2147483646 w 2698"/>
              <a:gd name="T99" fmla="*/ 2147483646 h 2646"/>
              <a:gd name="T100" fmla="*/ 2147483646 w 2698"/>
              <a:gd name="T101" fmla="*/ 2147483646 h 2646"/>
              <a:gd name="T102" fmla="*/ 2147483646 w 2698"/>
              <a:gd name="T103" fmla="*/ 2147483646 h 2646"/>
              <a:gd name="T104" fmla="*/ 2147483646 w 2698"/>
              <a:gd name="T105" fmla="*/ 2147483646 h 2646"/>
              <a:gd name="T106" fmla="*/ 2147483646 w 2698"/>
              <a:gd name="T107" fmla="*/ 2147483646 h 2646"/>
              <a:gd name="T108" fmla="*/ 2147483646 w 2698"/>
              <a:gd name="T109" fmla="*/ 2147483646 h 2646"/>
              <a:gd name="T110" fmla="*/ 2147483646 w 2698"/>
              <a:gd name="T111" fmla="*/ 2147483646 h 2646"/>
              <a:gd name="T112" fmla="*/ 2147483646 w 2698"/>
              <a:gd name="T113" fmla="*/ 2147483646 h 2646"/>
              <a:gd name="T114" fmla="*/ 2147483646 w 2698"/>
              <a:gd name="T115" fmla="*/ 2147483646 h 2646"/>
              <a:gd name="T116" fmla="*/ 2147483646 w 2698"/>
              <a:gd name="T117" fmla="*/ 2147483646 h 2646"/>
              <a:gd name="T118" fmla="*/ 2147483646 w 2698"/>
              <a:gd name="T119" fmla="*/ 2147483646 h 2646"/>
              <a:gd name="T120" fmla="*/ 2147483646 w 2698"/>
              <a:gd name="T121" fmla="*/ 2147483646 h 264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2698"/>
              <a:gd name="T184" fmla="*/ 0 h 2646"/>
              <a:gd name="T185" fmla="*/ 2698 w 2698"/>
              <a:gd name="T186" fmla="*/ 2646 h 264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2698" h="2646">
                <a:moveTo>
                  <a:pt x="2311" y="2646"/>
                </a:moveTo>
                <a:lnTo>
                  <a:pt x="2311" y="2642"/>
                </a:lnTo>
                <a:lnTo>
                  <a:pt x="2311" y="2639"/>
                </a:lnTo>
                <a:lnTo>
                  <a:pt x="2278" y="2635"/>
                </a:lnTo>
                <a:lnTo>
                  <a:pt x="2243" y="2630"/>
                </a:lnTo>
                <a:lnTo>
                  <a:pt x="2208" y="2625"/>
                </a:lnTo>
                <a:lnTo>
                  <a:pt x="2173" y="2620"/>
                </a:lnTo>
                <a:lnTo>
                  <a:pt x="2137" y="2616"/>
                </a:lnTo>
                <a:lnTo>
                  <a:pt x="2101" y="2613"/>
                </a:lnTo>
                <a:lnTo>
                  <a:pt x="2085" y="2613"/>
                </a:lnTo>
                <a:lnTo>
                  <a:pt x="2067" y="2612"/>
                </a:lnTo>
                <a:lnTo>
                  <a:pt x="2050" y="2613"/>
                </a:lnTo>
                <a:lnTo>
                  <a:pt x="2034" y="2614"/>
                </a:lnTo>
                <a:lnTo>
                  <a:pt x="2031" y="2618"/>
                </a:lnTo>
                <a:lnTo>
                  <a:pt x="2030" y="2621"/>
                </a:lnTo>
                <a:lnTo>
                  <a:pt x="2031" y="2624"/>
                </a:lnTo>
                <a:lnTo>
                  <a:pt x="2032" y="2630"/>
                </a:lnTo>
                <a:lnTo>
                  <a:pt x="2026" y="2630"/>
                </a:lnTo>
                <a:lnTo>
                  <a:pt x="2020" y="2630"/>
                </a:lnTo>
                <a:lnTo>
                  <a:pt x="2016" y="2620"/>
                </a:lnTo>
                <a:lnTo>
                  <a:pt x="2011" y="2614"/>
                </a:lnTo>
                <a:lnTo>
                  <a:pt x="2006" y="2610"/>
                </a:lnTo>
                <a:lnTo>
                  <a:pt x="2001" y="2608"/>
                </a:lnTo>
                <a:lnTo>
                  <a:pt x="1996" y="2606"/>
                </a:lnTo>
                <a:lnTo>
                  <a:pt x="1989" y="2604"/>
                </a:lnTo>
                <a:lnTo>
                  <a:pt x="1983" y="2600"/>
                </a:lnTo>
                <a:lnTo>
                  <a:pt x="1976" y="2595"/>
                </a:lnTo>
                <a:lnTo>
                  <a:pt x="1833" y="2578"/>
                </a:lnTo>
                <a:lnTo>
                  <a:pt x="1724" y="2563"/>
                </a:lnTo>
                <a:lnTo>
                  <a:pt x="1643" y="2553"/>
                </a:lnTo>
                <a:lnTo>
                  <a:pt x="1586" y="2544"/>
                </a:lnTo>
                <a:lnTo>
                  <a:pt x="1547" y="2539"/>
                </a:lnTo>
                <a:lnTo>
                  <a:pt x="1517" y="2535"/>
                </a:lnTo>
                <a:lnTo>
                  <a:pt x="1495" y="2532"/>
                </a:lnTo>
                <a:lnTo>
                  <a:pt x="1472" y="2530"/>
                </a:lnTo>
                <a:lnTo>
                  <a:pt x="1469" y="2536"/>
                </a:lnTo>
                <a:lnTo>
                  <a:pt x="1466" y="2543"/>
                </a:lnTo>
                <a:lnTo>
                  <a:pt x="1463" y="2543"/>
                </a:lnTo>
                <a:lnTo>
                  <a:pt x="1459" y="2543"/>
                </a:lnTo>
                <a:lnTo>
                  <a:pt x="1455" y="2523"/>
                </a:lnTo>
                <a:lnTo>
                  <a:pt x="1450" y="2505"/>
                </a:lnTo>
                <a:lnTo>
                  <a:pt x="1446" y="2490"/>
                </a:lnTo>
                <a:lnTo>
                  <a:pt x="1442" y="2475"/>
                </a:lnTo>
                <a:lnTo>
                  <a:pt x="1439" y="2475"/>
                </a:lnTo>
                <a:lnTo>
                  <a:pt x="1436" y="2475"/>
                </a:lnTo>
                <a:lnTo>
                  <a:pt x="1436" y="2467"/>
                </a:lnTo>
                <a:lnTo>
                  <a:pt x="1436" y="2459"/>
                </a:lnTo>
                <a:lnTo>
                  <a:pt x="1430" y="2459"/>
                </a:lnTo>
                <a:lnTo>
                  <a:pt x="1426" y="2459"/>
                </a:lnTo>
                <a:lnTo>
                  <a:pt x="1423" y="2450"/>
                </a:lnTo>
                <a:lnTo>
                  <a:pt x="1420" y="2442"/>
                </a:lnTo>
                <a:lnTo>
                  <a:pt x="1413" y="2440"/>
                </a:lnTo>
                <a:lnTo>
                  <a:pt x="1407" y="2439"/>
                </a:lnTo>
                <a:lnTo>
                  <a:pt x="1407" y="2434"/>
                </a:lnTo>
                <a:lnTo>
                  <a:pt x="1407" y="2430"/>
                </a:lnTo>
                <a:lnTo>
                  <a:pt x="1402" y="2430"/>
                </a:lnTo>
                <a:lnTo>
                  <a:pt x="1399" y="2430"/>
                </a:lnTo>
                <a:lnTo>
                  <a:pt x="1399" y="2427"/>
                </a:lnTo>
                <a:lnTo>
                  <a:pt x="1399" y="2423"/>
                </a:lnTo>
                <a:lnTo>
                  <a:pt x="1390" y="2423"/>
                </a:lnTo>
                <a:lnTo>
                  <a:pt x="1383" y="2423"/>
                </a:lnTo>
                <a:lnTo>
                  <a:pt x="1383" y="2419"/>
                </a:lnTo>
                <a:lnTo>
                  <a:pt x="1383" y="2415"/>
                </a:lnTo>
                <a:lnTo>
                  <a:pt x="1365" y="2414"/>
                </a:lnTo>
                <a:lnTo>
                  <a:pt x="1345" y="2412"/>
                </a:lnTo>
                <a:lnTo>
                  <a:pt x="1323" y="2409"/>
                </a:lnTo>
                <a:lnTo>
                  <a:pt x="1300" y="2404"/>
                </a:lnTo>
                <a:lnTo>
                  <a:pt x="1288" y="2402"/>
                </a:lnTo>
                <a:lnTo>
                  <a:pt x="1278" y="2398"/>
                </a:lnTo>
                <a:lnTo>
                  <a:pt x="1268" y="2395"/>
                </a:lnTo>
                <a:lnTo>
                  <a:pt x="1259" y="2390"/>
                </a:lnTo>
                <a:lnTo>
                  <a:pt x="1251" y="2385"/>
                </a:lnTo>
                <a:lnTo>
                  <a:pt x="1245" y="2378"/>
                </a:lnTo>
                <a:lnTo>
                  <a:pt x="1240" y="2371"/>
                </a:lnTo>
                <a:lnTo>
                  <a:pt x="1235" y="2364"/>
                </a:lnTo>
                <a:lnTo>
                  <a:pt x="1231" y="2364"/>
                </a:lnTo>
                <a:lnTo>
                  <a:pt x="1227" y="2364"/>
                </a:lnTo>
                <a:lnTo>
                  <a:pt x="1227" y="2359"/>
                </a:lnTo>
                <a:lnTo>
                  <a:pt x="1227" y="2356"/>
                </a:lnTo>
                <a:lnTo>
                  <a:pt x="1219" y="2357"/>
                </a:lnTo>
                <a:lnTo>
                  <a:pt x="1212" y="2358"/>
                </a:lnTo>
                <a:lnTo>
                  <a:pt x="1205" y="2361"/>
                </a:lnTo>
                <a:lnTo>
                  <a:pt x="1200" y="2365"/>
                </a:lnTo>
                <a:lnTo>
                  <a:pt x="1189" y="2372"/>
                </a:lnTo>
                <a:lnTo>
                  <a:pt x="1176" y="2379"/>
                </a:lnTo>
                <a:lnTo>
                  <a:pt x="1176" y="2383"/>
                </a:lnTo>
                <a:lnTo>
                  <a:pt x="1176" y="2388"/>
                </a:lnTo>
                <a:lnTo>
                  <a:pt x="1169" y="2388"/>
                </a:lnTo>
                <a:lnTo>
                  <a:pt x="1162" y="2390"/>
                </a:lnTo>
                <a:lnTo>
                  <a:pt x="1156" y="2392"/>
                </a:lnTo>
                <a:lnTo>
                  <a:pt x="1149" y="2395"/>
                </a:lnTo>
                <a:lnTo>
                  <a:pt x="1137" y="2402"/>
                </a:lnTo>
                <a:lnTo>
                  <a:pt x="1126" y="2411"/>
                </a:lnTo>
                <a:lnTo>
                  <a:pt x="1111" y="2415"/>
                </a:lnTo>
                <a:lnTo>
                  <a:pt x="1095" y="2419"/>
                </a:lnTo>
                <a:lnTo>
                  <a:pt x="1088" y="2422"/>
                </a:lnTo>
                <a:lnTo>
                  <a:pt x="1082" y="2425"/>
                </a:lnTo>
                <a:lnTo>
                  <a:pt x="1076" y="2429"/>
                </a:lnTo>
                <a:lnTo>
                  <a:pt x="1070" y="2434"/>
                </a:lnTo>
                <a:lnTo>
                  <a:pt x="1055" y="2433"/>
                </a:lnTo>
                <a:lnTo>
                  <a:pt x="1041" y="2432"/>
                </a:lnTo>
                <a:lnTo>
                  <a:pt x="1027" y="2431"/>
                </a:lnTo>
                <a:lnTo>
                  <a:pt x="1013" y="2430"/>
                </a:lnTo>
                <a:lnTo>
                  <a:pt x="1013" y="2427"/>
                </a:lnTo>
                <a:lnTo>
                  <a:pt x="1013" y="2423"/>
                </a:lnTo>
                <a:lnTo>
                  <a:pt x="999" y="2422"/>
                </a:lnTo>
                <a:lnTo>
                  <a:pt x="987" y="2420"/>
                </a:lnTo>
                <a:lnTo>
                  <a:pt x="979" y="2420"/>
                </a:lnTo>
                <a:lnTo>
                  <a:pt x="973" y="2420"/>
                </a:lnTo>
                <a:lnTo>
                  <a:pt x="967" y="2421"/>
                </a:lnTo>
                <a:lnTo>
                  <a:pt x="961" y="2423"/>
                </a:lnTo>
                <a:lnTo>
                  <a:pt x="961" y="2427"/>
                </a:lnTo>
                <a:lnTo>
                  <a:pt x="961" y="2430"/>
                </a:lnTo>
                <a:lnTo>
                  <a:pt x="957" y="2430"/>
                </a:lnTo>
                <a:lnTo>
                  <a:pt x="952" y="2430"/>
                </a:lnTo>
                <a:lnTo>
                  <a:pt x="950" y="2437"/>
                </a:lnTo>
                <a:lnTo>
                  <a:pt x="949" y="2444"/>
                </a:lnTo>
                <a:lnTo>
                  <a:pt x="937" y="2446"/>
                </a:lnTo>
                <a:lnTo>
                  <a:pt x="924" y="2449"/>
                </a:lnTo>
                <a:lnTo>
                  <a:pt x="913" y="2453"/>
                </a:lnTo>
                <a:lnTo>
                  <a:pt x="902" y="2457"/>
                </a:lnTo>
                <a:lnTo>
                  <a:pt x="891" y="2463"/>
                </a:lnTo>
                <a:lnTo>
                  <a:pt x="881" y="2470"/>
                </a:lnTo>
                <a:lnTo>
                  <a:pt x="871" y="2478"/>
                </a:lnTo>
                <a:lnTo>
                  <a:pt x="861" y="2485"/>
                </a:lnTo>
                <a:lnTo>
                  <a:pt x="842" y="2502"/>
                </a:lnTo>
                <a:lnTo>
                  <a:pt x="825" y="2520"/>
                </a:lnTo>
                <a:lnTo>
                  <a:pt x="806" y="2537"/>
                </a:lnTo>
                <a:lnTo>
                  <a:pt x="787" y="2554"/>
                </a:lnTo>
                <a:lnTo>
                  <a:pt x="781" y="2553"/>
                </a:lnTo>
                <a:lnTo>
                  <a:pt x="776" y="2552"/>
                </a:lnTo>
                <a:lnTo>
                  <a:pt x="771" y="2549"/>
                </a:lnTo>
                <a:lnTo>
                  <a:pt x="767" y="2546"/>
                </a:lnTo>
                <a:lnTo>
                  <a:pt x="757" y="2539"/>
                </a:lnTo>
                <a:lnTo>
                  <a:pt x="746" y="2535"/>
                </a:lnTo>
                <a:lnTo>
                  <a:pt x="750" y="2517"/>
                </a:lnTo>
                <a:lnTo>
                  <a:pt x="758" y="2493"/>
                </a:lnTo>
                <a:lnTo>
                  <a:pt x="767" y="2465"/>
                </a:lnTo>
                <a:lnTo>
                  <a:pt x="773" y="2439"/>
                </a:lnTo>
                <a:lnTo>
                  <a:pt x="764" y="2434"/>
                </a:lnTo>
                <a:lnTo>
                  <a:pt x="755" y="2430"/>
                </a:lnTo>
                <a:lnTo>
                  <a:pt x="747" y="2426"/>
                </a:lnTo>
                <a:lnTo>
                  <a:pt x="738" y="2423"/>
                </a:lnTo>
                <a:lnTo>
                  <a:pt x="738" y="2419"/>
                </a:lnTo>
                <a:lnTo>
                  <a:pt x="738" y="2415"/>
                </a:lnTo>
                <a:lnTo>
                  <a:pt x="724" y="2413"/>
                </a:lnTo>
                <a:lnTo>
                  <a:pt x="712" y="2410"/>
                </a:lnTo>
                <a:lnTo>
                  <a:pt x="700" y="2405"/>
                </a:lnTo>
                <a:lnTo>
                  <a:pt x="689" y="2399"/>
                </a:lnTo>
                <a:lnTo>
                  <a:pt x="688" y="2391"/>
                </a:lnTo>
                <a:lnTo>
                  <a:pt x="687" y="2382"/>
                </a:lnTo>
                <a:lnTo>
                  <a:pt x="686" y="2372"/>
                </a:lnTo>
                <a:lnTo>
                  <a:pt x="686" y="2364"/>
                </a:lnTo>
                <a:lnTo>
                  <a:pt x="695" y="2360"/>
                </a:lnTo>
                <a:lnTo>
                  <a:pt x="704" y="2355"/>
                </a:lnTo>
                <a:lnTo>
                  <a:pt x="712" y="2350"/>
                </a:lnTo>
                <a:lnTo>
                  <a:pt x="722" y="2347"/>
                </a:lnTo>
                <a:lnTo>
                  <a:pt x="722" y="2336"/>
                </a:lnTo>
                <a:lnTo>
                  <a:pt x="722" y="2326"/>
                </a:lnTo>
                <a:lnTo>
                  <a:pt x="722" y="2315"/>
                </a:lnTo>
                <a:lnTo>
                  <a:pt x="722" y="2304"/>
                </a:lnTo>
                <a:lnTo>
                  <a:pt x="725" y="2304"/>
                </a:lnTo>
                <a:lnTo>
                  <a:pt x="730" y="2304"/>
                </a:lnTo>
                <a:lnTo>
                  <a:pt x="730" y="2300"/>
                </a:lnTo>
                <a:lnTo>
                  <a:pt x="730" y="2295"/>
                </a:lnTo>
                <a:lnTo>
                  <a:pt x="738" y="2295"/>
                </a:lnTo>
                <a:lnTo>
                  <a:pt x="746" y="2295"/>
                </a:lnTo>
                <a:lnTo>
                  <a:pt x="746" y="2291"/>
                </a:lnTo>
                <a:lnTo>
                  <a:pt x="746" y="2287"/>
                </a:lnTo>
                <a:lnTo>
                  <a:pt x="757" y="2286"/>
                </a:lnTo>
                <a:lnTo>
                  <a:pt x="769" y="2283"/>
                </a:lnTo>
                <a:lnTo>
                  <a:pt x="773" y="2281"/>
                </a:lnTo>
                <a:lnTo>
                  <a:pt x="778" y="2279"/>
                </a:lnTo>
                <a:lnTo>
                  <a:pt x="782" y="2276"/>
                </a:lnTo>
                <a:lnTo>
                  <a:pt x="786" y="2272"/>
                </a:lnTo>
                <a:lnTo>
                  <a:pt x="787" y="2285"/>
                </a:lnTo>
                <a:lnTo>
                  <a:pt x="789" y="2300"/>
                </a:lnTo>
                <a:lnTo>
                  <a:pt x="790" y="2314"/>
                </a:lnTo>
                <a:lnTo>
                  <a:pt x="790" y="2328"/>
                </a:lnTo>
                <a:lnTo>
                  <a:pt x="785" y="2328"/>
                </a:lnTo>
                <a:lnTo>
                  <a:pt x="781" y="2328"/>
                </a:lnTo>
                <a:lnTo>
                  <a:pt x="781" y="2334"/>
                </a:lnTo>
                <a:lnTo>
                  <a:pt x="781" y="2340"/>
                </a:lnTo>
                <a:lnTo>
                  <a:pt x="791" y="2340"/>
                </a:lnTo>
                <a:lnTo>
                  <a:pt x="800" y="2340"/>
                </a:lnTo>
                <a:lnTo>
                  <a:pt x="808" y="2340"/>
                </a:lnTo>
                <a:lnTo>
                  <a:pt x="818" y="2340"/>
                </a:lnTo>
                <a:lnTo>
                  <a:pt x="819" y="2333"/>
                </a:lnTo>
                <a:lnTo>
                  <a:pt x="820" y="2327"/>
                </a:lnTo>
                <a:lnTo>
                  <a:pt x="834" y="2324"/>
                </a:lnTo>
                <a:lnTo>
                  <a:pt x="850" y="2323"/>
                </a:lnTo>
                <a:lnTo>
                  <a:pt x="853" y="2311"/>
                </a:lnTo>
                <a:lnTo>
                  <a:pt x="855" y="2299"/>
                </a:lnTo>
                <a:lnTo>
                  <a:pt x="858" y="2286"/>
                </a:lnTo>
                <a:lnTo>
                  <a:pt x="860" y="2274"/>
                </a:lnTo>
                <a:lnTo>
                  <a:pt x="866" y="2271"/>
                </a:lnTo>
                <a:lnTo>
                  <a:pt x="874" y="2268"/>
                </a:lnTo>
                <a:lnTo>
                  <a:pt x="875" y="2260"/>
                </a:lnTo>
                <a:lnTo>
                  <a:pt x="876" y="2252"/>
                </a:lnTo>
                <a:lnTo>
                  <a:pt x="877" y="2244"/>
                </a:lnTo>
                <a:lnTo>
                  <a:pt x="878" y="2236"/>
                </a:lnTo>
                <a:lnTo>
                  <a:pt x="867" y="2233"/>
                </a:lnTo>
                <a:lnTo>
                  <a:pt x="858" y="2232"/>
                </a:lnTo>
                <a:lnTo>
                  <a:pt x="849" y="2232"/>
                </a:lnTo>
                <a:lnTo>
                  <a:pt x="840" y="2232"/>
                </a:lnTo>
                <a:lnTo>
                  <a:pt x="832" y="2232"/>
                </a:lnTo>
                <a:lnTo>
                  <a:pt x="824" y="2232"/>
                </a:lnTo>
                <a:lnTo>
                  <a:pt x="815" y="2231"/>
                </a:lnTo>
                <a:lnTo>
                  <a:pt x="808" y="2229"/>
                </a:lnTo>
                <a:lnTo>
                  <a:pt x="808" y="2219"/>
                </a:lnTo>
                <a:lnTo>
                  <a:pt x="809" y="2208"/>
                </a:lnTo>
                <a:lnTo>
                  <a:pt x="811" y="2198"/>
                </a:lnTo>
                <a:lnTo>
                  <a:pt x="814" y="2189"/>
                </a:lnTo>
                <a:lnTo>
                  <a:pt x="820" y="2169"/>
                </a:lnTo>
                <a:lnTo>
                  <a:pt x="826" y="2149"/>
                </a:lnTo>
                <a:lnTo>
                  <a:pt x="801" y="2149"/>
                </a:lnTo>
                <a:lnTo>
                  <a:pt x="776" y="2150"/>
                </a:lnTo>
                <a:lnTo>
                  <a:pt x="751" y="2151"/>
                </a:lnTo>
                <a:lnTo>
                  <a:pt x="725" y="2152"/>
                </a:lnTo>
                <a:lnTo>
                  <a:pt x="700" y="2153"/>
                </a:lnTo>
                <a:lnTo>
                  <a:pt x="676" y="2154"/>
                </a:lnTo>
                <a:lnTo>
                  <a:pt x="651" y="2155"/>
                </a:lnTo>
                <a:lnTo>
                  <a:pt x="627" y="2155"/>
                </a:lnTo>
                <a:lnTo>
                  <a:pt x="627" y="2160"/>
                </a:lnTo>
                <a:lnTo>
                  <a:pt x="627" y="2164"/>
                </a:lnTo>
                <a:lnTo>
                  <a:pt x="590" y="2166"/>
                </a:lnTo>
                <a:lnTo>
                  <a:pt x="556" y="2168"/>
                </a:lnTo>
                <a:lnTo>
                  <a:pt x="521" y="2171"/>
                </a:lnTo>
                <a:lnTo>
                  <a:pt x="487" y="2173"/>
                </a:lnTo>
                <a:lnTo>
                  <a:pt x="487" y="2168"/>
                </a:lnTo>
                <a:lnTo>
                  <a:pt x="487" y="2164"/>
                </a:lnTo>
                <a:lnTo>
                  <a:pt x="483" y="2164"/>
                </a:lnTo>
                <a:lnTo>
                  <a:pt x="480" y="2164"/>
                </a:lnTo>
                <a:lnTo>
                  <a:pt x="481" y="2123"/>
                </a:lnTo>
                <a:lnTo>
                  <a:pt x="483" y="2099"/>
                </a:lnTo>
                <a:lnTo>
                  <a:pt x="484" y="2084"/>
                </a:lnTo>
                <a:lnTo>
                  <a:pt x="487" y="2068"/>
                </a:lnTo>
                <a:lnTo>
                  <a:pt x="474" y="2070"/>
                </a:lnTo>
                <a:lnTo>
                  <a:pt x="463" y="2072"/>
                </a:lnTo>
                <a:lnTo>
                  <a:pt x="464" y="2061"/>
                </a:lnTo>
                <a:lnTo>
                  <a:pt x="465" y="2051"/>
                </a:lnTo>
                <a:lnTo>
                  <a:pt x="465" y="2040"/>
                </a:lnTo>
                <a:lnTo>
                  <a:pt x="466" y="2030"/>
                </a:lnTo>
                <a:lnTo>
                  <a:pt x="458" y="2020"/>
                </a:lnTo>
                <a:lnTo>
                  <a:pt x="447" y="2007"/>
                </a:lnTo>
                <a:lnTo>
                  <a:pt x="436" y="1994"/>
                </a:lnTo>
                <a:lnTo>
                  <a:pt x="422" y="1979"/>
                </a:lnTo>
                <a:lnTo>
                  <a:pt x="420" y="1981"/>
                </a:lnTo>
                <a:lnTo>
                  <a:pt x="419" y="1985"/>
                </a:lnTo>
                <a:lnTo>
                  <a:pt x="412" y="1981"/>
                </a:lnTo>
                <a:lnTo>
                  <a:pt x="408" y="1978"/>
                </a:lnTo>
                <a:lnTo>
                  <a:pt x="405" y="1975"/>
                </a:lnTo>
                <a:lnTo>
                  <a:pt x="403" y="1970"/>
                </a:lnTo>
                <a:lnTo>
                  <a:pt x="407" y="1970"/>
                </a:lnTo>
                <a:lnTo>
                  <a:pt x="411" y="1970"/>
                </a:lnTo>
                <a:lnTo>
                  <a:pt x="409" y="1936"/>
                </a:lnTo>
                <a:lnTo>
                  <a:pt x="407" y="1917"/>
                </a:lnTo>
                <a:lnTo>
                  <a:pt x="405" y="1908"/>
                </a:lnTo>
                <a:lnTo>
                  <a:pt x="403" y="1901"/>
                </a:lnTo>
                <a:lnTo>
                  <a:pt x="410" y="1898"/>
                </a:lnTo>
                <a:lnTo>
                  <a:pt x="419" y="1896"/>
                </a:lnTo>
                <a:lnTo>
                  <a:pt x="439" y="1892"/>
                </a:lnTo>
                <a:lnTo>
                  <a:pt x="476" y="1886"/>
                </a:lnTo>
                <a:lnTo>
                  <a:pt x="477" y="1866"/>
                </a:lnTo>
                <a:lnTo>
                  <a:pt x="480" y="1846"/>
                </a:lnTo>
                <a:lnTo>
                  <a:pt x="482" y="1828"/>
                </a:lnTo>
                <a:lnTo>
                  <a:pt x="483" y="1808"/>
                </a:lnTo>
                <a:lnTo>
                  <a:pt x="455" y="1805"/>
                </a:lnTo>
                <a:lnTo>
                  <a:pt x="427" y="1802"/>
                </a:lnTo>
                <a:lnTo>
                  <a:pt x="398" y="1797"/>
                </a:lnTo>
                <a:lnTo>
                  <a:pt x="370" y="1791"/>
                </a:lnTo>
                <a:lnTo>
                  <a:pt x="342" y="1787"/>
                </a:lnTo>
                <a:lnTo>
                  <a:pt x="314" y="1783"/>
                </a:lnTo>
                <a:lnTo>
                  <a:pt x="285" y="1779"/>
                </a:lnTo>
                <a:lnTo>
                  <a:pt x="257" y="1777"/>
                </a:lnTo>
                <a:lnTo>
                  <a:pt x="257" y="1774"/>
                </a:lnTo>
                <a:lnTo>
                  <a:pt x="257" y="1770"/>
                </a:lnTo>
                <a:lnTo>
                  <a:pt x="244" y="1770"/>
                </a:lnTo>
                <a:lnTo>
                  <a:pt x="233" y="1770"/>
                </a:lnTo>
                <a:lnTo>
                  <a:pt x="236" y="1753"/>
                </a:lnTo>
                <a:lnTo>
                  <a:pt x="240" y="1736"/>
                </a:lnTo>
                <a:lnTo>
                  <a:pt x="243" y="1719"/>
                </a:lnTo>
                <a:lnTo>
                  <a:pt x="248" y="1702"/>
                </a:lnTo>
                <a:lnTo>
                  <a:pt x="251" y="1702"/>
                </a:lnTo>
                <a:lnTo>
                  <a:pt x="257" y="1702"/>
                </a:lnTo>
                <a:lnTo>
                  <a:pt x="257" y="1664"/>
                </a:lnTo>
                <a:lnTo>
                  <a:pt x="258" y="1625"/>
                </a:lnTo>
                <a:lnTo>
                  <a:pt x="260" y="1587"/>
                </a:lnTo>
                <a:lnTo>
                  <a:pt x="261" y="1549"/>
                </a:lnTo>
                <a:lnTo>
                  <a:pt x="210" y="1540"/>
                </a:lnTo>
                <a:lnTo>
                  <a:pt x="183" y="1534"/>
                </a:lnTo>
                <a:lnTo>
                  <a:pt x="169" y="1531"/>
                </a:lnTo>
                <a:lnTo>
                  <a:pt x="159" y="1528"/>
                </a:lnTo>
                <a:lnTo>
                  <a:pt x="164" y="1500"/>
                </a:lnTo>
                <a:lnTo>
                  <a:pt x="168" y="1473"/>
                </a:lnTo>
                <a:lnTo>
                  <a:pt x="172" y="1445"/>
                </a:lnTo>
                <a:lnTo>
                  <a:pt x="175" y="1416"/>
                </a:lnTo>
                <a:lnTo>
                  <a:pt x="177" y="1388"/>
                </a:lnTo>
                <a:lnTo>
                  <a:pt x="179" y="1360"/>
                </a:lnTo>
                <a:lnTo>
                  <a:pt x="180" y="1332"/>
                </a:lnTo>
                <a:lnTo>
                  <a:pt x="181" y="1304"/>
                </a:lnTo>
                <a:lnTo>
                  <a:pt x="162" y="1303"/>
                </a:lnTo>
                <a:lnTo>
                  <a:pt x="144" y="1302"/>
                </a:lnTo>
                <a:lnTo>
                  <a:pt x="134" y="1301"/>
                </a:lnTo>
                <a:lnTo>
                  <a:pt x="125" y="1299"/>
                </a:lnTo>
                <a:lnTo>
                  <a:pt x="117" y="1296"/>
                </a:lnTo>
                <a:lnTo>
                  <a:pt x="108" y="1292"/>
                </a:lnTo>
                <a:lnTo>
                  <a:pt x="109" y="1274"/>
                </a:lnTo>
                <a:lnTo>
                  <a:pt x="110" y="1256"/>
                </a:lnTo>
                <a:lnTo>
                  <a:pt x="111" y="1238"/>
                </a:lnTo>
                <a:lnTo>
                  <a:pt x="112" y="1221"/>
                </a:lnTo>
                <a:lnTo>
                  <a:pt x="117" y="1221"/>
                </a:lnTo>
                <a:lnTo>
                  <a:pt x="121" y="1221"/>
                </a:lnTo>
                <a:lnTo>
                  <a:pt x="124" y="1197"/>
                </a:lnTo>
                <a:lnTo>
                  <a:pt x="127" y="1173"/>
                </a:lnTo>
                <a:lnTo>
                  <a:pt x="130" y="1149"/>
                </a:lnTo>
                <a:lnTo>
                  <a:pt x="133" y="1126"/>
                </a:lnTo>
                <a:lnTo>
                  <a:pt x="135" y="1103"/>
                </a:lnTo>
                <a:lnTo>
                  <a:pt x="138" y="1080"/>
                </a:lnTo>
                <a:lnTo>
                  <a:pt x="141" y="1056"/>
                </a:lnTo>
                <a:lnTo>
                  <a:pt x="145" y="1033"/>
                </a:lnTo>
                <a:lnTo>
                  <a:pt x="149" y="1033"/>
                </a:lnTo>
                <a:lnTo>
                  <a:pt x="152" y="1033"/>
                </a:lnTo>
                <a:lnTo>
                  <a:pt x="152" y="1023"/>
                </a:lnTo>
                <a:lnTo>
                  <a:pt x="151" y="1012"/>
                </a:lnTo>
                <a:lnTo>
                  <a:pt x="150" y="1002"/>
                </a:lnTo>
                <a:lnTo>
                  <a:pt x="149" y="993"/>
                </a:lnTo>
                <a:lnTo>
                  <a:pt x="112" y="987"/>
                </a:lnTo>
                <a:lnTo>
                  <a:pt x="76" y="982"/>
                </a:lnTo>
                <a:lnTo>
                  <a:pt x="40" y="977"/>
                </a:lnTo>
                <a:lnTo>
                  <a:pt x="5" y="973"/>
                </a:lnTo>
                <a:lnTo>
                  <a:pt x="3" y="967"/>
                </a:lnTo>
                <a:lnTo>
                  <a:pt x="0" y="962"/>
                </a:lnTo>
                <a:lnTo>
                  <a:pt x="5" y="962"/>
                </a:lnTo>
                <a:lnTo>
                  <a:pt x="9" y="962"/>
                </a:lnTo>
                <a:lnTo>
                  <a:pt x="9" y="946"/>
                </a:lnTo>
                <a:lnTo>
                  <a:pt x="9" y="930"/>
                </a:lnTo>
                <a:lnTo>
                  <a:pt x="9" y="916"/>
                </a:lnTo>
                <a:lnTo>
                  <a:pt x="9" y="901"/>
                </a:lnTo>
                <a:lnTo>
                  <a:pt x="13" y="901"/>
                </a:lnTo>
                <a:lnTo>
                  <a:pt x="17" y="901"/>
                </a:lnTo>
                <a:lnTo>
                  <a:pt x="19" y="880"/>
                </a:lnTo>
                <a:lnTo>
                  <a:pt x="21" y="859"/>
                </a:lnTo>
                <a:lnTo>
                  <a:pt x="22" y="838"/>
                </a:lnTo>
                <a:lnTo>
                  <a:pt x="24" y="817"/>
                </a:lnTo>
                <a:lnTo>
                  <a:pt x="28" y="817"/>
                </a:lnTo>
                <a:lnTo>
                  <a:pt x="33" y="817"/>
                </a:lnTo>
                <a:lnTo>
                  <a:pt x="35" y="801"/>
                </a:lnTo>
                <a:lnTo>
                  <a:pt x="37" y="788"/>
                </a:lnTo>
                <a:lnTo>
                  <a:pt x="39" y="775"/>
                </a:lnTo>
                <a:lnTo>
                  <a:pt x="41" y="758"/>
                </a:lnTo>
                <a:lnTo>
                  <a:pt x="45" y="758"/>
                </a:lnTo>
                <a:lnTo>
                  <a:pt x="48" y="758"/>
                </a:lnTo>
                <a:lnTo>
                  <a:pt x="48" y="761"/>
                </a:lnTo>
                <a:lnTo>
                  <a:pt x="48" y="767"/>
                </a:lnTo>
                <a:lnTo>
                  <a:pt x="57" y="767"/>
                </a:lnTo>
                <a:lnTo>
                  <a:pt x="66" y="767"/>
                </a:lnTo>
                <a:lnTo>
                  <a:pt x="75" y="767"/>
                </a:lnTo>
                <a:lnTo>
                  <a:pt x="84" y="767"/>
                </a:lnTo>
                <a:lnTo>
                  <a:pt x="84" y="770"/>
                </a:lnTo>
                <a:lnTo>
                  <a:pt x="84" y="774"/>
                </a:lnTo>
                <a:lnTo>
                  <a:pt x="112" y="778"/>
                </a:lnTo>
                <a:lnTo>
                  <a:pt x="140" y="783"/>
                </a:lnTo>
                <a:lnTo>
                  <a:pt x="168" y="788"/>
                </a:lnTo>
                <a:lnTo>
                  <a:pt x="196" y="795"/>
                </a:lnTo>
                <a:lnTo>
                  <a:pt x="224" y="801"/>
                </a:lnTo>
                <a:lnTo>
                  <a:pt x="252" y="807"/>
                </a:lnTo>
                <a:lnTo>
                  <a:pt x="279" y="813"/>
                </a:lnTo>
                <a:lnTo>
                  <a:pt x="307" y="817"/>
                </a:lnTo>
                <a:lnTo>
                  <a:pt x="307" y="822"/>
                </a:lnTo>
                <a:lnTo>
                  <a:pt x="307" y="826"/>
                </a:lnTo>
                <a:lnTo>
                  <a:pt x="340" y="828"/>
                </a:lnTo>
                <a:lnTo>
                  <a:pt x="371" y="830"/>
                </a:lnTo>
                <a:lnTo>
                  <a:pt x="403" y="832"/>
                </a:lnTo>
                <a:lnTo>
                  <a:pt x="435" y="833"/>
                </a:lnTo>
                <a:lnTo>
                  <a:pt x="435" y="837"/>
                </a:lnTo>
                <a:lnTo>
                  <a:pt x="435" y="841"/>
                </a:lnTo>
                <a:lnTo>
                  <a:pt x="459" y="844"/>
                </a:lnTo>
                <a:lnTo>
                  <a:pt x="483" y="846"/>
                </a:lnTo>
                <a:lnTo>
                  <a:pt x="506" y="848"/>
                </a:lnTo>
                <a:lnTo>
                  <a:pt x="530" y="852"/>
                </a:lnTo>
                <a:lnTo>
                  <a:pt x="554" y="854"/>
                </a:lnTo>
                <a:lnTo>
                  <a:pt x="578" y="857"/>
                </a:lnTo>
                <a:lnTo>
                  <a:pt x="602" y="859"/>
                </a:lnTo>
                <a:lnTo>
                  <a:pt x="627" y="862"/>
                </a:lnTo>
                <a:lnTo>
                  <a:pt x="627" y="865"/>
                </a:lnTo>
                <a:lnTo>
                  <a:pt x="627" y="869"/>
                </a:lnTo>
                <a:lnTo>
                  <a:pt x="660" y="873"/>
                </a:lnTo>
                <a:lnTo>
                  <a:pt x="693" y="878"/>
                </a:lnTo>
                <a:lnTo>
                  <a:pt x="727" y="882"/>
                </a:lnTo>
                <a:lnTo>
                  <a:pt x="762" y="886"/>
                </a:lnTo>
                <a:lnTo>
                  <a:pt x="762" y="889"/>
                </a:lnTo>
                <a:lnTo>
                  <a:pt x="762" y="893"/>
                </a:lnTo>
                <a:lnTo>
                  <a:pt x="779" y="895"/>
                </a:lnTo>
                <a:lnTo>
                  <a:pt x="797" y="897"/>
                </a:lnTo>
                <a:lnTo>
                  <a:pt x="815" y="899"/>
                </a:lnTo>
                <a:lnTo>
                  <a:pt x="833" y="901"/>
                </a:lnTo>
                <a:lnTo>
                  <a:pt x="833" y="897"/>
                </a:lnTo>
                <a:lnTo>
                  <a:pt x="833" y="893"/>
                </a:lnTo>
                <a:lnTo>
                  <a:pt x="837" y="893"/>
                </a:lnTo>
                <a:lnTo>
                  <a:pt x="841" y="893"/>
                </a:lnTo>
                <a:lnTo>
                  <a:pt x="841" y="876"/>
                </a:lnTo>
                <a:lnTo>
                  <a:pt x="841" y="859"/>
                </a:lnTo>
                <a:lnTo>
                  <a:pt x="841" y="842"/>
                </a:lnTo>
                <a:lnTo>
                  <a:pt x="841" y="826"/>
                </a:lnTo>
                <a:lnTo>
                  <a:pt x="846" y="826"/>
                </a:lnTo>
                <a:lnTo>
                  <a:pt x="850" y="826"/>
                </a:lnTo>
                <a:lnTo>
                  <a:pt x="851" y="799"/>
                </a:lnTo>
                <a:lnTo>
                  <a:pt x="853" y="784"/>
                </a:lnTo>
                <a:lnTo>
                  <a:pt x="854" y="775"/>
                </a:lnTo>
                <a:lnTo>
                  <a:pt x="857" y="767"/>
                </a:lnTo>
                <a:lnTo>
                  <a:pt x="861" y="767"/>
                </a:lnTo>
                <a:lnTo>
                  <a:pt x="865" y="767"/>
                </a:lnTo>
                <a:lnTo>
                  <a:pt x="868" y="731"/>
                </a:lnTo>
                <a:lnTo>
                  <a:pt x="870" y="696"/>
                </a:lnTo>
                <a:lnTo>
                  <a:pt x="874" y="662"/>
                </a:lnTo>
                <a:lnTo>
                  <a:pt x="878" y="627"/>
                </a:lnTo>
                <a:lnTo>
                  <a:pt x="881" y="627"/>
                </a:lnTo>
                <a:lnTo>
                  <a:pt x="886" y="627"/>
                </a:lnTo>
                <a:lnTo>
                  <a:pt x="886" y="622"/>
                </a:lnTo>
                <a:lnTo>
                  <a:pt x="886" y="618"/>
                </a:lnTo>
                <a:lnTo>
                  <a:pt x="889" y="618"/>
                </a:lnTo>
                <a:lnTo>
                  <a:pt x="893" y="618"/>
                </a:lnTo>
                <a:lnTo>
                  <a:pt x="896" y="584"/>
                </a:lnTo>
                <a:lnTo>
                  <a:pt x="901" y="550"/>
                </a:lnTo>
                <a:lnTo>
                  <a:pt x="905" y="517"/>
                </a:lnTo>
                <a:lnTo>
                  <a:pt x="910" y="483"/>
                </a:lnTo>
                <a:lnTo>
                  <a:pt x="913" y="483"/>
                </a:lnTo>
                <a:lnTo>
                  <a:pt x="917" y="483"/>
                </a:lnTo>
                <a:lnTo>
                  <a:pt x="920" y="448"/>
                </a:lnTo>
                <a:lnTo>
                  <a:pt x="923" y="423"/>
                </a:lnTo>
                <a:lnTo>
                  <a:pt x="929" y="395"/>
                </a:lnTo>
                <a:lnTo>
                  <a:pt x="937" y="352"/>
                </a:lnTo>
                <a:lnTo>
                  <a:pt x="941" y="352"/>
                </a:lnTo>
                <a:lnTo>
                  <a:pt x="945" y="352"/>
                </a:lnTo>
                <a:lnTo>
                  <a:pt x="947" y="332"/>
                </a:lnTo>
                <a:lnTo>
                  <a:pt x="949" y="313"/>
                </a:lnTo>
                <a:lnTo>
                  <a:pt x="950" y="295"/>
                </a:lnTo>
                <a:lnTo>
                  <a:pt x="952" y="275"/>
                </a:lnTo>
                <a:lnTo>
                  <a:pt x="957" y="275"/>
                </a:lnTo>
                <a:lnTo>
                  <a:pt x="961" y="275"/>
                </a:lnTo>
                <a:lnTo>
                  <a:pt x="966" y="245"/>
                </a:lnTo>
                <a:lnTo>
                  <a:pt x="970" y="215"/>
                </a:lnTo>
                <a:lnTo>
                  <a:pt x="974" y="186"/>
                </a:lnTo>
                <a:lnTo>
                  <a:pt x="978" y="156"/>
                </a:lnTo>
                <a:lnTo>
                  <a:pt x="977" y="120"/>
                </a:lnTo>
                <a:lnTo>
                  <a:pt x="975" y="89"/>
                </a:lnTo>
                <a:lnTo>
                  <a:pt x="972" y="60"/>
                </a:lnTo>
                <a:lnTo>
                  <a:pt x="969" y="33"/>
                </a:lnTo>
                <a:lnTo>
                  <a:pt x="965" y="33"/>
                </a:lnTo>
                <a:lnTo>
                  <a:pt x="961" y="33"/>
                </a:lnTo>
                <a:lnTo>
                  <a:pt x="961" y="25"/>
                </a:lnTo>
                <a:lnTo>
                  <a:pt x="961" y="17"/>
                </a:lnTo>
                <a:lnTo>
                  <a:pt x="961" y="8"/>
                </a:lnTo>
                <a:lnTo>
                  <a:pt x="961" y="0"/>
                </a:lnTo>
                <a:lnTo>
                  <a:pt x="973" y="0"/>
                </a:lnTo>
                <a:lnTo>
                  <a:pt x="987" y="0"/>
                </a:lnTo>
                <a:lnTo>
                  <a:pt x="999" y="0"/>
                </a:lnTo>
                <a:lnTo>
                  <a:pt x="1013" y="0"/>
                </a:lnTo>
                <a:lnTo>
                  <a:pt x="1013" y="4"/>
                </a:lnTo>
                <a:lnTo>
                  <a:pt x="1013" y="9"/>
                </a:lnTo>
                <a:lnTo>
                  <a:pt x="1029" y="9"/>
                </a:lnTo>
                <a:lnTo>
                  <a:pt x="1047" y="9"/>
                </a:lnTo>
                <a:lnTo>
                  <a:pt x="1063" y="9"/>
                </a:lnTo>
                <a:lnTo>
                  <a:pt x="1080" y="9"/>
                </a:lnTo>
                <a:lnTo>
                  <a:pt x="1080" y="12"/>
                </a:lnTo>
                <a:lnTo>
                  <a:pt x="1080" y="18"/>
                </a:lnTo>
                <a:lnTo>
                  <a:pt x="1118" y="21"/>
                </a:lnTo>
                <a:lnTo>
                  <a:pt x="1156" y="24"/>
                </a:lnTo>
                <a:lnTo>
                  <a:pt x="1174" y="27"/>
                </a:lnTo>
                <a:lnTo>
                  <a:pt x="1192" y="31"/>
                </a:lnTo>
                <a:lnTo>
                  <a:pt x="1210" y="37"/>
                </a:lnTo>
                <a:lnTo>
                  <a:pt x="1227" y="45"/>
                </a:lnTo>
                <a:lnTo>
                  <a:pt x="1227" y="49"/>
                </a:lnTo>
                <a:lnTo>
                  <a:pt x="1227" y="53"/>
                </a:lnTo>
                <a:lnTo>
                  <a:pt x="1231" y="53"/>
                </a:lnTo>
                <a:lnTo>
                  <a:pt x="1235" y="53"/>
                </a:lnTo>
                <a:lnTo>
                  <a:pt x="1235" y="57"/>
                </a:lnTo>
                <a:lnTo>
                  <a:pt x="1235" y="60"/>
                </a:lnTo>
                <a:lnTo>
                  <a:pt x="1247" y="62"/>
                </a:lnTo>
                <a:lnTo>
                  <a:pt x="1257" y="64"/>
                </a:lnTo>
                <a:lnTo>
                  <a:pt x="1269" y="66"/>
                </a:lnTo>
                <a:lnTo>
                  <a:pt x="1280" y="68"/>
                </a:lnTo>
                <a:lnTo>
                  <a:pt x="1280" y="64"/>
                </a:lnTo>
                <a:lnTo>
                  <a:pt x="1280" y="60"/>
                </a:lnTo>
                <a:lnTo>
                  <a:pt x="1283" y="60"/>
                </a:lnTo>
                <a:lnTo>
                  <a:pt x="1287" y="60"/>
                </a:lnTo>
                <a:lnTo>
                  <a:pt x="1287" y="57"/>
                </a:lnTo>
                <a:lnTo>
                  <a:pt x="1287" y="53"/>
                </a:lnTo>
                <a:lnTo>
                  <a:pt x="1291" y="53"/>
                </a:lnTo>
                <a:lnTo>
                  <a:pt x="1296" y="54"/>
                </a:lnTo>
                <a:lnTo>
                  <a:pt x="1299" y="55"/>
                </a:lnTo>
                <a:lnTo>
                  <a:pt x="1302" y="57"/>
                </a:lnTo>
                <a:lnTo>
                  <a:pt x="1308" y="61"/>
                </a:lnTo>
                <a:lnTo>
                  <a:pt x="1311" y="67"/>
                </a:lnTo>
                <a:lnTo>
                  <a:pt x="1314" y="74"/>
                </a:lnTo>
                <a:lnTo>
                  <a:pt x="1316" y="81"/>
                </a:lnTo>
                <a:lnTo>
                  <a:pt x="1318" y="88"/>
                </a:lnTo>
                <a:lnTo>
                  <a:pt x="1319" y="96"/>
                </a:lnTo>
                <a:lnTo>
                  <a:pt x="1314" y="96"/>
                </a:lnTo>
                <a:lnTo>
                  <a:pt x="1311" y="96"/>
                </a:lnTo>
                <a:lnTo>
                  <a:pt x="1319" y="117"/>
                </a:lnTo>
                <a:lnTo>
                  <a:pt x="1331" y="139"/>
                </a:lnTo>
                <a:lnTo>
                  <a:pt x="1338" y="149"/>
                </a:lnTo>
                <a:lnTo>
                  <a:pt x="1345" y="159"/>
                </a:lnTo>
                <a:lnTo>
                  <a:pt x="1354" y="167"/>
                </a:lnTo>
                <a:lnTo>
                  <a:pt x="1363" y="172"/>
                </a:lnTo>
                <a:lnTo>
                  <a:pt x="1364" y="181"/>
                </a:lnTo>
                <a:lnTo>
                  <a:pt x="1366" y="189"/>
                </a:lnTo>
                <a:lnTo>
                  <a:pt x="1372" y="193"/>
                </a:lnTo>
                <a:lnTo>
                  <a:pt x="1379" y="196"/>
                </a:lnTo>
                <a:lnTo>
                  <a:pt x="1379" y="202"/>
                </a:lnTo>
                <a:lnTo>
                  <a:pt x="1379" y="209"/>
                </a:lnTo>
                <a:lnTo>
                  <a:pt x="1391" y="205"/>
                </a:lnTo>
                <a:lnTo>
                  <a:pt x="1402" y="203"/>
                </a:lnTo>
                <a:lnTo>
                  <a:pt x="1415" y="202"/>
                </a:lnTo>
                <a:lnTo>
                  <a:pt x="1426" y="200"/>
                </a:lnTo>
                <a:lnTo>
                  <a:pt x="1425" y="192"/>
                </a:lnTo>
                <a:lnTo>
                  <a:pt x="1423" y="184"/>
                </a:lnTo>
                <a:lnTo>
                  <a:pt x="1422" y="179"/>
                </a:lnTo>
                <a:lnTo>
                  <a:pt x="1419" y="176"/>
                </a:lnTo>
                <a:lnTo>
                  <a:pt x="1417" y="173"/>
                </a:lnTo>
                <a:lnTo>
                  <a:pt x="1414" y="170"/>
                </a:lnTo>
                <a:lnTo>
                  <a:pt x="1414" y="160"/>
                </a:lnTo>
                <a:lnTo>
                  <a:pt x="1415" y="148"/>
                </a:lnTo>
                <a:lnTo>
                  <a:pt x="1453" y="148"/>
                </a:lnTo>
                <a:lnTo>
                  <a:pt x="1491" y="149"/>
                </a:lnTo>
                <a:lnTo>
                  <a:pt x="1529" y="149"/>
                </a:lnTo>
                <a:lnTo>
                  <a:pt x="1567" y="149"/>
                </a:lnTo>
                <a:lnTo>
                  <a:pt x="1605" y="149"/>
                </a:lnTo>
                <a:lnTo>
                  <a:pt x="1643" y="150"/>
                </a:lnTo>
                <a:lnTo>
                  <a:pt x="1681" y="150"/>
                </a:lnTo>
                <a:lnTo>
                  <a:pt x="1720" y="151"/>
                </a:lnTo>
                <a:lnTo>
                  <a:pt x="1721" y="137"/>
                </a:lnTo>
                <a:lnTo>
                  <a:pt x="1722" y="123"/>
                </a:lnTo>
                <a:lnTo>
                  <a:pt x="1724" y="110"/>
                </a:lnTo>
                <a:lnTo>
                  <a:pt x="1725" y="96"/>
                </a:lnTo>
                <a:lnTo>
                  <a:pt x="1734" y="96"/>
                </a:lnTo>
                <a:lnTo>
                  <a:pt x="1744" y="96"/>
                </a:lnTo>
                <a:lnTo>
                  <a:pt x="1752" y="96"/>
                </a:lnTo>
                <a:lnTo>
                  <a:pt x="1761" y="96"/>
                </a:lnTo>
                <a:lnTo>
                  <a:pt x="1761" y="100"/>
                </a:lnTo>
                <a:lnTo>
                  <a:pt x="1761" y="105"/>
                </a:lnTo>
                <a:lnTo>
                  <a:pt x="1785" y="106"/>
                </a:lnTo>
                <a:lnTo>
                  <a:pt x="1809" y="107"/>
                </a:lnTo>
                <a:lnTo>
                  <a:pt x="1833" y="109"/>
                </a:lnTo>
                <a:lnTo>
                  <a:pt x="1857" y="110"/>
                </a:lnTo>
                <a:lnTo>
                  <a:pt x="1860" y="106"/>
                </a:lnTo>
                <a:lnTo>
                  <a:pt x="1862" y="100"/>
                </a:lnTo>
                <a:lnTo>
                  <a:pt x="1864" y="84"/>
                </a:lnTo>
                <a:lnTo>
                  <a:pt x="1868" y="55"/>
                </a:lnTo>
                <a:lnTo>
                  <a:pt x="1886" y="55"/>
                </a:lnTo>
                <a:lnTo>
                  <a:pt x="1903" y="54"/>
                </a:lnTo>
                <a:lnTo>
                  <a:pt x="1922" y="53"/>
                </a:lnTo>
                <a:lnTo>
                  <a:pt x="1941" y="53"/>
                </a:lnTo>
                <a:lnTo>
                  <a:pt x="1941" y="57"/>
                </a:lnTo>
                <a:lnTo>
                  <a:pt x="1941" y="60"/>
                </a:lnTo>
                <a:lnTo>
                  <a:pt x="1982" y="62"/>
                </a:lnTo>
                <a:lnTo>
                  <a:pt x="2022" y="66"/>
                </a:lnTo>
                <a:lnTo>
                  <a:pt x="2064" y="71"/>
                </a:lnTo>
                <a:lnTo>
                  <a:pt x="2104" y="75"/>
                </a:lnTo>
                <a:lnTo>
                  <a:pt x="2145" y="80"/>
                </a:lnTo>
                <a:lnTo>
                  <a:pt x="2185" y="86"/>
                </a:lnTo>
                <a:lnTo>
                  <a:pt x="2227" y="91"/>
                </a:lnTo>
                <a:lnTo>
                  <a:pt x="2267" y="96"/>
                </a:lnTo>
                <a:lnTo>
                  <a:pt x="2267" y="100"/>
                </a:lnTo>
                <a:lnTo>
                  <a:pt x="2267" y="105"/>
                </a:lnTo>
                <a:lnTo>
                  <a:pt x="2290" y="106"/>
                </a:lnTo>
                <a:lnTo>
                  <a:pt x="2312" y="108"/>
                </a:lnTo>
                <a:lnTo>
                  <a:pt x="2335" y="111"/>
                </a:lnTo>
                <a:lnTo>
                  <a:pt x="2357" y="114"/>
                </a:lnTo>
                <a:lnTo>
                  <a:pt x="2380" y="118"/>
                </a:lnTo>
                <a:lnTo>
                  <a:pt x="2402" y="121"/>
                </a:lnTo>
                <a:lnTo>
                  <a:pt x="2425" y="126"/>
                </a:lnTo>
                <a:lnTo>
                  <a:pt x="2447" y="129"/>
                </a:lnTo>
                <a:lnTo>
                  <a:pt x="2447" y="132"/>
                </a:lnTo>
                <a:lnTo>
                  <a:pt x="2447" y="137"/>
                </a:lnTo>
                <a:lnTo>
                  <a:pt x="2470" y="139"/>
                </a:lnTo>
                <a:lnTo>
                  <a:pt x="2494" y="141"/>
                </a:lnTo>
                <a:lnTo>
                  <a:pt x="2518" y="143"/>
                </a:lnTo>
                <a:lnTo>
                  <a:pt x="2542" y="146"/>
                </a:lnTo>
                <a:lnTo>
                  <a:pt x="2566" y="148"/>
                </a:lnTo>
                <a:lnTo>
                  <a:pt x="2590" y="150"/>
                </a:lnTo>
                <a:lnTo>
                  <a:pt x="2614" y="154"/>
                </a:lnTo>
                <a:lnTo>
                  <a:pt x="2637" y="156"/>
                </a:lnTo>
                <a:lnTo>
                  <a:pt x="2637" y="160"/>
                </a:lnTo>
                <a:lnTo>
                  <a:pt x="2637" y="164"/>
                </a:lnTo>
                <a:lnTo>
                  <a:pt x="2652" y="166"/>
                </a:lnTo>
                <a:lnTo>
                  <a:pt x="2667" y="168"/>
                </a:lnTo>
                <a:lnTo>
                  <a:pt x="2682" y="170"/>
                </a:lnTo>
                <a:lnTo>
                  <a:pt x="2698" y="172"/>
                </a:lnTo>
                <a:lnTo>
                  <a:pt x="2698" y="179"/>
                </a:lnTo>
                <a:lnTo>
                  <a:pt x="2698" y="188"/>
                </a:lnTo>
                <a:lnTo>
                  <a:pt x="2698" y="196"/>
                </a:lnTo>
                <a:lnTo>
                  <a:pt x="2698" y="203"/>
                </a:lnTo>
                <a:lnTo>
                  <a:pt x="2693" y="203"/>
                </a:lnTo>
                <a:lnTo>
                  <a:pt x="2689" y="203"/>
                </a:lnTo>
                <a:lnTo>
                  <a:pt x="2686" y="224"/>
                </a:lnTo>
                <a:lnTo>
                  <a:pt x="2683" y="244"/>
                </a:lnTo>
                <a:lnTo>
                  <a:pt x="2681" y="275"/>
                </a:lnTo>
                <a:lnTo>
                  <a:pt x="2677" y="328"/>
                </a:lnTo>
                <a:lnTo>
                  <a:pt x="2673" y="328"/>
                </a:lnTo>
                <a:lnTo>
                  <a:pt x="2668" y="328"/>
                </a:lnTo>
                <a:lnTo>
                  <a:pt x="2668" y="335"/>
                </a:lnTo>
                <a:lnTo>
                  <a:pt x="2668" y="343"/>
                </a:lnTo>
                <a:lnTo>
                  <a:pt x="2665" y="343"/>
                </a:lnTo>
                <a:lnTo>
                  <a:pt x="2662" y="343"/>
                </a:lnTo>
                <a:lnTo>
                  <a:pt x="2659" y="360"/>
                </a:lnTo>
                <a:lnTo>
                  <a:pt x="2657" y="378"/>
                </a:lnTo>
                <a:lnTo>
                  <a:pt x="2655" y="394"/>
                </a:lnTo>
                <a:lnTo>
                  <a:pt x="2653" y="412"/>
                </a:lnTo>
                <a:lnTo>
                  <a:pt x="2630" y="406"/>
                </a:lnTo>
                <a:lnTo>
                  <a:pt x="2606" y="400"/>
                </a:lnTo>
                <a:lnTo>
                  <a:pt x="2582" y="395"/>
                </a:lnTo>
                <a:lnTo>
                  <a:pt x="2559" y="391"/>
                </a:lnTo>
                <a:lnTo>
                  <a:pt x="2535" y="388"/>
                </a:lnTo>
                <a:lnTo>
                  <a:pt x="2511" y="385"/>
                </a:lnTo>
                <a:lnTo>
                  <a:pt x="2486" y="382"/>
                </a:lnTo>
                <a:lnTo>
                  <a:pt x="2462" y="380"/>
                </a:lnTo>
                <a:lnTo>
                  <a:pt x="2460" y="398"/>
                </a:lnTo>
                <a:lnTo>
                  <a:pt x="2458" y="417"/>
                </a:lnTo>
                <a:lnTo>
                  <a:pt x="2456" y="437"/>
                </a:lnTo>
                <a:lnTo>
                  <a:pt x="2454" y="455"/>
                </a:lnTo>
                <a:lnTo>
                  <a:pt x="2451" y="455"/>
                </a:lnTo>
                <a:lnTo>
                  <a:pt x="2447" y="455"/>
                </a:lnTo>
                <a:lnTo>
                  <a:pt x="2439" y="499"/>
                </a:lnTo>
                <a:lnTo>
                  <a:pt x="2433" y="527"/>
                </a:lnTo>
                <a:lnTo>
                  <a:pt x="2427" y="553"/>
                </a:lnTo>
                <a:lnTo>
                  <a:pt x="2419" y="588"/>
                </a:lnTo>
                <a:lnTo>
                  <a:pt x="2406" y="585"/>
                </a:lnTo>
                <a:lnTo>
                  <a:pt x="2394" y="582"/>
                </a:lnTo>
                <a:lnTo>
                  <a:pt x="2393" y="617"/>
                </a:lnTo>
                <a:lnTo>
                  <a:pt x="2391" y="652"/>
                </a:lnTo>
                <a:lnTo>
                  <a:pt x="2389" y="688"/>
                </a:lnTo>
                <a:lnTo>
                  <a:pt x="2387" y="722"/>
                </a:lnTo>
                <a:lnTo>
                  <a:pt x="2391" y="722"/>
                </a:lnTo>
                <a:lnTo>
                  <a:pt x="2394" y="722"/>
                </a:lnTo>
                <a:lnTo>
                  <a:pt x="2396" y="740"/>
                </a:lnTo>
                <a:lnTo>
                  <a:pt x="2398" y="756"/>
                </a:lnTo>
                <a:lnTo>
                  <a:pt x="2400" y="773"/>
                </a:lnTo>
                <a:lnTo>
                  <a:pt x="2403" y="790"/>
                </a:lnTo>
                <a:lnTo>
                  <a:pt x="2406" y="790"/>
                </a:lnTo>
                <a:lnTo>
                  <a:pt x="2411" y="790"/>
                </a:lnTo>
                <a:lnTo>
                  <a:pt x="2409" y="800"/>
                </a:lnTo>
                <a:lnTo>
                  <a:pt x="2408" y="810"/>
                </a:lnTo>
                <a:lnTo>
                  <a:pt x="2407" y="820"/>
                </a:lnTo>
                <a:lnTo>
                  <a:pt x="2406" y="831"/>
                </a:lnTo>
                <a:lnTo>
                  <a:pt x="2396" y="841"/>
                </a:lnTo>
                <a:lnTo>
                  <a:pt x="2385" y="854"/>
                </a:lnTo>
                <a:lnTo>
                  <a:pt x="2374" y="866"/>
                </a:lnTo>
                <a:lnTo>
                  <a:pt x="2364" y="880"/>
                </a:lnTo>
                <a:lnTo>
                  <a:pt x="2354" y="894"/>
                </a:lnTo>
                <a:lnTo>
                  <a:pt x="2346" y="909"/>
                </a:lnTo>
                <a:lnTo>
                  <a:pt x="2339" y="923"/>
                </a:lnTo>
                <a:lnTo>
                  <a:pt x="2335" y="938"/>
                </a:lnTo>
                <a:lnTo>
                  <a:pt x="2326" y="940"/>
                </a:lnTo>
                <a:lnTo>
                  <a:pt x="2320" y="944"/>
                </a:lnTo>
                <a:lnTo>
                  <a:pt x="2314" y="949"/>
                </a:lnTo>
                <a:lnTo>
                  <a:pt x="2310" y="955"/>
                </a:lnTo>
                <a:lnTo>
                  <a:pt x="2306" y="962"/>
                </a:lnTo>
                <a:lnTo>
                  <a:pt x="2302" y="969"/>
                </a:lnTo>
                <a:lnTo>
                  <a:pt x="2300" y="977"/>
                </a:lnTo>
                <a:lnTo>
                  <a:pt x="2298" y="985"/>
                </a:lnTo>
                <a:lnTo>
                  <a:pt x="2295" y="1022"/>
                </a:lnTo>
                <a:lnTo>
                  <a:pt x="2294" y="1054"/>
                </a:lnTo>
                <a:lnTo>
                  <a:pt x="2284" y="1064"/>
                </a:lnTo>
                <a:lnTo>
                  <a:pt x="2274" y="1074"/>
                </a:lnTo>
                <a:lnTo>
                  <a:pt x="2264" y="1084"/>
                </a:lnTo>
                <a:lnTo>
                  <a:pt x="2255" y="1093"/>
                </a:lnTo>
                <a:lnTo>
                  <a:pt x="2250" y="1124"/>
                </a:lnTo>
                <a:lnTo>
                  <a:pt x="2242" y="1159"/>
                </a:lnTo>
                <a:lnTo>
                  <a:pt x="2236" y="1193"/>
                </a:lnTo>
                <a:lnTo>
                  <a:pt x="2232" y="1221"/>
                </a:lnTo>
                <a:lnTo>
                  <a:pt x="2227" y="1221"/>
                </a:lnTo>
                <a:lnTo>
                  <a:pt x="2224" y="1221"/>
                </a:lnTo>
                <a:lnTo>
                  <a:pt x="2221" y="1235"/>
                </a:lnTo>
                <a:lnTo>
                  <a:pt x="2218" y="1250"/>
                </a:lnTo>
                <a:lnTo>
                  <a:pt x="2216" y="1264"/>
                </a:lnTo>
                <a:lnTo>
                  <a:pt x="2215" y="1280"/>
                </a:lnTo>
                <a:lnTo>
                  <a:pt x="2211" y="1280"/>
                </a:lnTo>
                <a:lnTo>
                  <a:pt x="2208" y="1280"/>
                </a:lnTo>
                <a:lnTo>
                  <a:pt x="2203" y="1304"/>
                </a:lnTo>
                <a:lnTo>
                  <a:pt x="2199" y="1329"/>
                </a:lnTo>
                <a:lnTo>
                  <a:pt x="2195" y="1353"/>
                </a:lnTo>
                <a:lnTo>
                  <a:pt x="2192" y="1376"/>
                </a:lnTo>
                <a:lnTo>
                  <a:pt x="2198" y="1383"/>
                </a:lnTo>
                <a:lnTo>
                  <a:pt x="2202" y="1387"/>
                </a:lnTo>
                <a:lnTo>
                  <a:pt x="2207" y="1389"/>
                </a:lnTo>
                <a:lnTo>
                  <a:pt x="2215" y="1391"/>
                </a:lnTo>
                <a:lnTo>
                  <a:pt x="2208" y="1432"/>
                </a:lnTo>
                <a:lnTo>
                  <a:pt x="2203" y="1465"/>
                </a:lnTo>
                <a:lnTo>
                  <a:pt x="2199" y="1490"/>
                </a:lnTo>
                <a:lnTo>
                  <a:pt x="2196" y="1509"/>
                </a:lnTo>
                <a:lnTo>
                  <a:pt x="2194" y="1526"/>
                </a:lnTo>
                <a:lnTo>
                  <a:pt x="2192" y="1542"/>
                </a:lnTo>
                <a:lnTo>
                  <a:pt x="2189" y="1560"/>
                </a:lnTo>
                <a:lnTo>
                  <a:pt x="2187" y="1583"/>
                </a:lnTo>
                <a:lnTo>
                  <a:pt x="2183" y="1583"/>
                </a:lnTo>
                <a:lnTo>
                  <a:pt x="2179" y="1583"/>
                </a:lnTo>
                <a:lnTo>
                  <a:pt x="2177" y="1602"/>
                </a:lnTo>
                <a:lnTo>
                  <a:pt x="2176" y="1620"/>
                </a:lnTo>
                <a:lnTo>
                  <a:pt x="2174" y="1639"/>
                </a:lnTo>
                <a:lnTo>
                  <a:pt x="2172" y="1658"/>
                </a:lnTo>
                <a:lnTo>
                  <a:pt x="2168" y="1658"/>
                </a:lnTo>
                <a:lnTo>
                  <a:pt x="2164" y="1658"/>
                </a:lnTo>
                <a:lnTo>
                  <a:pt x="2159" y="1692"/>
                </a:lnTo>
                <a:lnTo>
                  <a:pt x="2155" y="1726"/>
                </a:lnTo>
                <a:lnTo>
                  <a:pt x="2152" y="1760"/>
                </a:lnTo>
                <a:lnTo>
                  <a:pt x="2148" y="1793"/>
                </a:lnTo>
                <a:lnTo>
                  <a:pt x="2144" y="1793"/>
                </a:lnTo>
                <a:lnTo>
                  <a:pt x="2140" y="1793"/>
                </a:lnTo>
                <a:lnTo>
                  <a:pt x="2142" y="1809"/>
                </a:lnTo>
                <a:lnTo>
                  <a:pt x="2145" y="1819"/>
                </a:lnTo>
                <a:lnTo>
                  <a:pt x="2148" y="1831"/>
                </a:lnTo>
                <a:lnTo>
                  <a:pt x="2155" y="1848"/>
                </a:lnTo>
                <a:lnTo>
                  <a:pt x="2159" y="1848"/>
                </a:lnTo>
                <a:lnTo>
                  <a:pt x="2164" y="1848"/>
                </a:lnTo>
                <a:lnTo>
                  <a:pt x="2164" y="1857"/>
                </a:lnTo>
                <a:lnTo>
                  <a:pt x="2164" y="1866"/>
                </a:lnTo>
                <a:lnTo>
                  <a:pt x="2168" y="1866"/>
                </a:lnTo>
                <a:lnTo>
                  <a:pt x="2172" y="1866"/>
                </a:lnTo>
                <a:lnTo>
                  <a:pt x="2172" y="1873"/>
                </a:lnTo>
                <a:lnTo>
                  <a:pt x="2172" y="1881"/>
                </a:lnTo>
                <a:lnTo>
                  <a:pt x="2176" y="1881"/>
                </a:lnTo>
                <a:lnTo>
                  <a:pt x="2179" y="1881"/>
                </a:lnTo>
                <a:lnTo>
                  <a:pt x="2185" y="1902"/>
                </a:lnTo>
                <a:lnTo>
                  <a:pt x="2194" y="1922"/>
                </a:lnTo>
                <a:lnTo>
                  <a:pt x="2201" y="1942"/>
                </a:lnTo>
                <a:lnTo>
                  <a:pt x="2208" y="1961"/>
                </a:lnTo>
                <a:lnTo>
                  <a:pt x="2211" y="1961"/>
                </a:lnTo>
                <a:lnTo>
                  <a:pt x="2215" y="1961"/>
                </a:lnTo>
                <a:lnTo>
                  <a:pt x="2215" y="1973"/>
                </a:lnTo>
                <a:lnTo>
                  <a:pt x="2215" y="1985"/>
                </a:lnTo>
                <a:lnTo>
                  <a:pt x="2221" y="1989"/>
                </a:lnTo>
                <a:lnTo>
                  <a:pt x="2226" y="1994"/>
                </a:lnTo>
                <a:lnTo>
                  <a:pt x="2230" y="1999"/>
                </a:lnTo>
                <a:lnTo>
                  <a:pt x="2234" y="2004"/>
                </a:lnTo>
                <a:lnTo>
                  <a:pt x="2241" y="2015"/>
                </a:lnTo>
                <a:lnTo>
                  <a:pt x="2246" y="2028"/>
                </a:lnTo>
                <a:lnTo>
                  <a:pt x="2251" y="2040"/>
                </a:lnTo>
                <a:lnTo>
                  <a:pt x="2254" y="2054"/>
                </a:lnTo>
                <a:lnTo>
                  <a:pt x="2257" y="2067"/>
                </a:lnTo>
                <a:lnTo>
                  <a:pt x="2259" y="2081"/>
                </a:lnTo>
                <a:lnTo>
                  <a:pt x="2263" y="2081"/>
                </a:lnTo>
                <a:lnTo>
                  <a:pt x="2267" y="2081"/>
                </a:lnTo>
                <a:lnTo>
                  <a:pt x="2278" y="2107"/>
                </a:lnTo>
                <a:lnTo>
                  <a:pt x="2289" y="2132"/>
                </a:lnTo>
                <a:lnTo>
                  <a:pt x="2295" y="2144"/>
                </a:lnTo>
                <a:lnTo>
                  <a:pt x="2299" y="2158"/>
                </a:lnTo>
                <a:lnTo>
                  <a:pt x="2303" y="2170"/>
                </a:lnTo>
                <a:lnTo>
                  <a:pt x="2306" y="2182"/>
                </a:lnTo>
                <a:lnTo>
                  <a:pt x="2312" y="2184"/>
                </a:lnTo>
                <a:lnTo>
                  <a:pt x="2318" y="2187"/>
                </a:lnTo>
                <a:lnTo>
                  <a:pt x="2325" y="2189"/>
                </a:lnTo>
                <a:lnTo>
                  <a:pt x="2333" y="2190"/>
                </a:lnTo>
                <a:lnTo>
                  <a:pt x="2348" y="2192"/>
                </a:lnTo>
                <a:lnTo>
                  <a:pt x="2366" y="2193"/>
                </a:lnTo>
                <a:lnTo>
                  <a:pt x="2400" y="2192"/>
                </a:lnTo>
                <a:lnTo>
                  <a:pt x="2430" y="2192"/>
                </a:lnTo>
                <a:lnTo>
                  <a:pt x="2432" y="2215"/>
                </a:lnTo>
                <a:lnTo>
                  <a:pt x="2433" y="2229"/>
                </a:lnTo>
                <a:lnTo>
                  <a:pt x="2432" y="2242"/>
                </a:lnTo>
                <a:lnTo>
                  <a:pt x="2430" y="2260"/>
                </a:lnTo>
                <a:lnTo>
                  <a:pt x="2427" y="2260"/>
                </a:lnTo>
                <a:lnTo>
                  <a:pt x="2423" y="2260"/>
                </a:lnTo>
                <a:lnTo>
                  <a:pt x="2422" y="2281"/>
                </a:lnTo>
                <a:lnTo>
                  <a:pt x="2422" y="2303"/>
                </a:lnTo>
                <a:lnTo>
                  <a:pt x="2421" y="2324"/>
                </a:lnTo>
                <a:lnTo>
                  <a:pt x="2421" y="2347"/>
                </a:lnTo>
                <a:lnTo>
                  <a:pt x="2418" y="2350"/>
                </a:lnTo>
                <a:lnTo>
                  <a:pt x="2415" y="2355"/>
                </a:lnTo>
                <a:lnTo>
                  <a:pt x="2414" y="2360"/>
                </a:lnTo>
                <a:lnTo>
                  <a:pt x="2413" y="2366"/>
                </a:lnTo>
                <a:lnTo>
                  <a:pt x="2411" y="2381"/>
                </a:lnTo>
                <a:lnTo>
                  <a:pt x="2410" y="2396"/>
                </a:lnTo>
                <a:lnTo>
                  <a:pt x="2411" y="2427"/>
                </a:lnTo>
                <a:lnTo>
                  <a:pt x="2411" y="2451"/>
                </a:lnTo>
                <a:lnTo>
                  <a:pt x="2406" y="2451"/>
                </a:lnTo>
                <a:lnTo>
                  <a:pt x="2403" y="2451"/>
                </a:lnTo>
                <a:lnTo>
                  <a:pt x="2403" y="2466"/>
                </a:lnTo>
                <a:lnTo>
                  <a:pt x="2403" y="2480"/>
                </a:lnTo>
                <a:lnTo>
                  <a:pt x="2403" y="2496"/>
                </a:lnTo>
                <a:lnTo>
                  <a:pt x="2403" y="2511"/>
                </a:lnTo>
                <a:lnTo>
                  <a:pt x="2398" y="2511"/>
                </a:lnTo>
                <a:lnTo>
                  <a:pt x="2394" y="2511"/>
                </a:lnTo>
                <a:lnTo>
                  <a:pt x="2390" y="2544"/>
                </a:lnTo>
                <a:lnTo>
                  <a:pt x="2386" y="2578"/>
                </a:lnTo>
                <a:lnTo>
                  <a:pt x="2382" y="2612"/>
                </a:lnTo>
                <a:lnTo>
                  <a:pt x="2379" y="2646"/>
                </a:lnTo>
                <a:lnTo>
                  <a:pt x="2362" y="2646"/>
                </a:lnTo>
                <a:lnTo>
                  <a:pt x="2345" y="2646"/>
                </a:lnTo>
                <a:lnTo>
                  <a:pt x="2327" y="2646"/>
                </a:lnTo>
                <a:lnTo>
                  <a:pt x="2311" y="2646"/>
                </a:lnTo>
                <a:close/>
              </a:path>
            </a:pathLst>
          </a:custGeom>
          <a:solidFill>
            <a:srgbClr val="62E13F"/>
          </a:solidFill>
          <a:ln w="12700" cap="flat" cmpd="sng" algn="ctr">
            <a:solidFill>
              <a:srgbClr val="808080">
                <a:lumMod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>
            <a:glow rad="38100">
              <a:schemeClr val="accent1">
                <a:lumMod val="100000"/>
              </a:schemeClr>
            </a:glow>
          </a:effectLst>
          <a:scene3d>
            <a:camera prst="orthographicFront"/>
            <a:lightRig rig="threePt" dir="t"/>
          </a:scene3d>
          <a:sp3d>
            <a:bevelT w="0" h="0"/>
          </a:sp3d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5" name="Freeform 333">
            <a:extLst>
              <a:ext uri="{FF2B5EF4-FFF2-40B4-BE49-F238E27FC236}">
                <a16:creationId xmlns:a16="http://schemas.microsoft.com/office/drawing/2014/main" id="{84AFBA82-87FB-47A8-8B33-D325159527DA}"/>
              </a:ext>
            </a:extLst>
          </p:cNvPr>
          <p:cNvSpPr>
            <a:spLocks/>
          </p:cNvSpPr>
          <p:nvPr/>
        </p:nvSpPr>
        <p:spPr bwMode="auto">
          <a:xfrm>
            <a:off x="10371623" y="2160275"/>
            <a:ext cx="937377" cy="1361474"/>
          </a:xfrm>
          <a:custGeom>
            <a:avLst/>
            <a:gdLst>
              <a:gd name="T0" fmla="*/ 2147483646 w 2328"/>
              <a:gd name="T1" fmla="*/ 2147483646 h 3367"/>
              <a:gd name="T2" fmla="*/ 2147483646 w 2328"/>
              <a:gd name="T3" fmla="*/ 2147483646 h 3367"/>
              <a:gd name="T4" fmla="*/ 2147483646 w 2328"/>
              <a:gd name="T5" fmla="*/ 2147483646 h 3367"/>
              <a:gd name="T6" fmla="*/ 2147483646 w 2328"/>
              <a:gd name="T7" fmla="*/ 2147483646 h 3367"/>
              <a:gd name="T8" fmla="*/ 2147483646 w 2328"/>
              <a:gd name="T9" fmla="*/ 2147483646 h 3367"/>
              <a:gd name="T10" fmla="*/ 2147483646 w 2328"/>
              <a:gd name="T11" fmla="*/ 2147483646 h 3367"/>
              <a:gd name="T12" fmla="*/ 2147483646 w 2328"/>
              <a:gd name="T13" fmla="*/ 2147483646 h 3367"/>
              <a:gd name="T14" fmla="*/ 2147483646 w 2328"/>
              <a:gd name="T15" fmla="*/ 2147483646 h 3367"/>
              <a:gd name="T16" fmla="*/ 2147483646 w 2328"/>
              <a:gd name="T17" fmla="*/ 2147483646 h 3367"/>
              <a:gd name="T18" fmla="*/ 2147483646 w 2328"/>
              <a:gd name="T19" fmla="*/ 2147483646 h 3367"/>
              <a:gd name="T20" fmla="*/ 2147483646 w 2328"/>
              <a:gd name="T21" fmla="*/ 2147483646 h 3367"/>
              <a:gd name="T22" fmla="*/ 2147483646 w 2328"/>
              <a:gd name="T23" fmla="*/ 2147483646 h 3367"/>
              <a:gd name="T24" fmla="*/ 2147483646 w 2328"/>
              <a:gd name="T25" fmla="*/ 2147483646 h 3367"/>
              <a:gd name="T26" fmla="*/ 2147483646 w 2328"/>
              <a:gd name="T27" fmla="*/ 2147483646 h 3367"/>
              <a:gd name="T28" fmla="*/ 2147483646 w 2328"/>
              <a:gd name="T29" fmla="*/ 2147483646 h 3367"/>
              <a:gd name="T30" fmla="*/ 2147483646 w 2328"/>
              <a:gd name="T31" fmla="*/ 2147483646 h 3367"/>
              <a:gd name="T32" fmla="*/ 2147483646 w 2328"/>
              <a:gd name="T33" fmla="*/ 2147483646 h 3367"/>
              <a:gd name="T34" fmla="*/ 2147483646 w 2328"/>
              <a:gd name="T35" fmla="*/ 2147483646 h 3367"/>
              <a:gd name="T36" fmla="*/ 2147483646 w 2328"/>
              <a:gd name="T37" fmla="*/ 2147483646 h 3367"/>
              <a:gd name="T38" fmla="*/ 2147483646 w 2328"/>
              <a:gd name="T39" fmla="*/ 2147483646 h 3367"/>
              <a:gd name="T40" fmla="*/ 2147483646 w 2328"/>
              <a:gd name="T41" fmla="*/ 2147483646 h 3367"/>
              <a:gd name="T42" fmla="*/ 2147483646 w 2328"/>
              <a:gd name="T43" fmla="*/ 2147483646 h 3367"/>
              <a:gd name="T44" fmla="*/ 2147483646 w 2328"/>
              <a:gd name="T45" fmla="*/ 2147483646 h 3367"/>
              <a:gd name="T46" fmla="*/ 2147483646 w 2328"/>
              <a:gd name="T47" fmla="*/ 2147483646 h 3367"/>
              <a:gd name="T48" fmla="*/ 2147483646 w 2328"/>
              <a:gd name="T49" fmla="*/ 2147483646 h 3367"/>
              <a:gd name="T50" fmla="*/ 2147483646 w 2328"/>
              <a:gd name="T51" fmla="*/ 2147483646 h 3367"/>
              <a:gd name="T52" fmla="*/ 2147483646 w 2328"/>
              <a:gd name="T53" fmla="*/ 2147483646 h 3367"/>
              <a:gd name="T54" fmla="*/ 2147483646 w 2328"/>
              <a:gd name="T55" fmla="*/ 2147483646 h 3367"/>
              <a:gd name="T56" fmla="*/ 2147483646 w 2328"/>
              <a:gd name="T57" fmla="*/ 2147483646 h 3367"/>
              <a:gd name="T58" fmla="*/ 2147483646 w 2328"/>
              <a:gd name="T59" fmla="*/ 2147483646 h 3367"/>
              <a:gd name="T60" fmla="*/ 2147483646 w 2328"/>
              <a:gd name="T61" fmla="*/ 2147483646 h 3367"/>
              <a:gd name="T62" fmla="*/ 2147483646 w 2328"/>
              <a:gd name="T63" fmla="*/ 2147483646 h 3367"/>
              <a:gd name="T64" fmla="*/ 2147483646 w 2328"/>
              <a:gd name="T65" fmla="*/ 2147483646 h 3367"/>
              <a:gd name="T66" fmla="*/ 2147483646 w 2328"/>
              <a:gd name="T67" fmla="*/ 2147483646 h 3367"/>
              <a:gd name="T68" fmla="*/ 2147483646 w 2328"/>
              <a:gd name="T69" fmla="*/ 2147483646 h 3367"/>
              <a:gd name="T70" fmla="*/ 2147483646 w 2328"/>
              <a:gd name="T71" fmla="*/ 2147483646 h 3367"/>
              <a:gd name="T72" fmla="*/ 2147483646 w 2328"/>
              <a:gd name="T73" fmla="*/ 2147483646 h 3367"/>
              <a:gd name="T74" fmla="*/ 2147483646 w 2328"/>
              <a:gd name="T75" fmla="*/ 2147483646 h 3367"/>
              <a:gd name="T76" fmla="*/ 2147483646 w 2328"/>
              <a:gd name="T77" fmla="*/ 2147483646 h 3367"/>
              <a:gd name="T78" fmla="*/ 2147483646 w 2328"/>
              <a:gd name="T79" fmla="*/ 2147483646 h 3367"/>
              <a:gd name="T80" fmla="*/ 2147483646 w 2328"/>
              <a:gd name="T81" fmla="*/ 2147483646 h 3367"/>
              <a:gd name="T82" fmla="*/ 2147483646 w 2328"/>
              <a:gd name="T83" fmla="*/ 2147483646 h 3367"/>
              <a:gd name="T84" fmla="*/ 2147483646 w 2328"/>
              <a:gd name="T85" fmla="*/ 2147483646 h 3367"/>
              <a:gd name="T86" fmla="*/ 2147483646 w 2328"/>
              <a:gd name="T87" fmla="*/ 2147483646 h 3367"/>
              <a:gd name="T88" fmla="*/ 2147483646 w 2328"/>
              <a:gd name="T89" fmla="*/ 2147483646 h 3367"/>
              <a:gd name="T90" fmla="*/ 2147483646 w 2328"/>
              <a:gd name="T91" fmla="*/ 2147483646 h 3367"/>
              <a:gd name="T92" fmla="*/ 2147483646 w 2328"/>
              <a:gd name="T93" fmla="*/ 2147483646 h 3367"/>
              <a:gd name="T94" fmla="*/ 2147483646 w 2328"/>
              <a:gd name="T95" fmla="*/ 2147483646 h 3367"/>
              <a:gd name="T96" fmla="*/ 2147483646 w 2328"/>
              <a:gd name="T97" fmla="*/ 2147483646 h 3367"/>
              <a:gd name="T98" fmla="*/ 2147483646 w 2328"/>
              <a:gd name="T99" fmla="*/ 2147483646 h 3367"/>
              <a:gd name="T100" fmla="*/ 2147483646 w 2328"/>
              <a:gd name="T101" fmla="*/ 2147483646 h 3367"/>
              <a:gd name="T102" fmla="*/ 2147483646 w 2328"/>
              <a:gd name="T103" fmla="*/ 2147483646 h 3367"/>
              <a:gd name="T104" fmla="*/ 2147483646 w 2328"/>
              <a:gd name="T105" fmla="*/ 2147483646 h 3367"/>
              <a:gd name="T106" fmla="*/ 2147483646 w 2328"/>
              <a:gd name="T107" fmla="*/ 2147483646 h 3367"/>
              <a:gd name="T108" fmla="*/ 2147483646 w 2328"/>
              <a:gd name="T109" fmla="*/ 2147483646 h 3367"/>
              <a:gd name="T110" fmla="*/ 2147483646 w 2328"/>
              <a:gd name="T111" fmla="*/ 2147483646 h 3367"/>
              <a:gd name="T112" fmla="*/ 2147483646 w 2328"/>
              <a:gd name="T113" fmla="*/ 2147483646 h 3367"/>
              <a:gd name="T114" fmla="*/ 2147483646 w 2328"/>
              <a:gd name="T115" fmla="*/ 2147483646 h 3367"/>
              <a:gd name="T116" fmla="*/ 2147483646 w 2328"/>
              <a:gd name="T117" fmla="*/ 2147483646 h 3367"/>
              <a:gd name="T118" fmla="*/ 2147483646 w 2328"/>
              <a:gd name="T119" fmla="*/ 2147483646 h 3367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2328"/>
              <a:gd name="T181" fmla="*/ 0 h 3367"/>
              <a:gd name="T182" fmla="*/ 2328 w 2328"/>
              <a:gd name="T183" fmla="*/ 3367 h 3367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2328" h="3367">
                <a:moveTo>
                  <a:pt x="728" y="117"/>
                </a:moveTo>
                <a:lnTo>
                  <a:pt x="749" y="118"/>
                </a:lnTo>
                <a:lnTo>
                  <a:pt x="770" y="119"/>
                </a:lnTo>
                <a:lnTo>
                  <a:pt x="791" y="120"/>
                </a:lnTo>
                <a:lnTo>
                  <a:pt x="812" y="122"/>
                </a:lnTo>
                <a:lnTo>
                  <a:pt x="843" y="128"/>
                </a:lnTo>
                <a:lnTo>
                  <a:pt x="874" y="133"/>
                </a:lnTo>
                <a:lnTo>
                  <a:pt x="905" y="139"/>
                </a:lnTo>
                <a:lnTo>
                  <a:pt x="935" y="145"/>
                </a:lnTo>
                <a:lnTo>
                  <a:pt x="965" y="151"/>
                </a:lnTo>
                <a:lnTo>
                  <a:pt x="996" y="157"/>
                </a:lnTo>
                <a:lnTo>
                  <a:pt x="1026" y="162"/>
                </a:lnTo>
                <a:lnTo>
                  <a:pt x="1057" y="165"/>
                </a:lnTo>
                <a:lnTo>
                  <a:pt x="1064" y="170"/>
                </a:lnTo>
                <a:lnTo>
                  <a:pt x="1073" y="175"/>
                </a:lnTo>
                <a:lnTo>
                  <a:pt x="1064" y="183"/>
                </a:lnTo>
                <a:lnTo>
                  <a:pt x="1057" y="190"/>
                </a:lnTo>
                <a:lnTo>
                  <a:pt x="1058" y="217"/>
                </a:lnTo>
                <a:lnTo>
                  <a:pt x="1059" y="243"/>
                </a:lnTo>
                <a:lnTo>
                  <a:pt x="1060" y="270"/>
                </a:lnTo>
                <a:lnTo>
                  <a:pt x="1062" y="297"/>
                </a:lnTo>
                <a:lnTo>
                  <a:pt x="1075" y="316"/>
                </a:lnTo>
                <a:lnTo>
                  <a:pt x="1089" y="340"/>
                </a:lnTo>
                <a:lnTo>
                  <a:pt x="1104" y="365"/>
                </a:lnTo>
                <a:lnTo>
                  <a:pt x="1118" y="392"/>
                </a:lnTo>
                <a:lnTo>
                  <a:pt x="1131" y="419"/>
                </a:lnTo>
                <a:lnTo>
                  <a:pt x="1142" y="445"/>
                </a:lnTo>
                <a:lnTo>
                  <a:pt x="1146" y="456"/>
                </a:lnTo>
                <a:lnTo>
                  <a:pt x="1150" y="469"/>
                </a:lnTo>
                <a:lnTo>
                  <a:pt x="1154" y="479"/>
                </a:lnTo>
                <a:lnTo>
                  <a:pt x="1156" y="490"/>
                </a:lnTo>
                <a:lnTo>
                  <a:pt x="1161" y="491"/>
                </a:lnTo>
                <a:lnTo>
                  <a:pt x="1168" y="492"/>
                </a:lnTo>
                <a:lnTo>
                  <a:pt x="1174" y="511"/>
                </a:lnTo>
                <a:lnTo>
                  <a:pt x="1182" y="531"/>
                </a:lnTo>
                <a:lnTo>
                  <a:pt x="1189" y="550"/>
                </a:lnTo>
                <a:lnTo>
                  <a:pt x="1196" y="569"/>
                </a:lnTo>
                <a:lnTo>
                  <a:pt x="1205" y="588"/>
                </a:lnTo>
                <a:lnTo>
                  <a:pt x="1215" y="606"/>
                </a:lnTo>
                <a:lnTo>
                  <a:pt x="1225" y="624"/>
                </a:lnTo>
                <a:lnTo>
                  <a:pt x="1236" y="642"/>
                </a:lnTo>
                <a:lnTo>
                  <a:pt x="1247" y="669"/>
                </a:lnTo>
                <a:lnTo>
                  <a:pt x="1258" y="695"/>
                </a:lnTo>
                <a:lnTo>
                  <a:pt x="1272" y="720"/>
                </a:lnTo>
                <a:lnTo>
                  <a:pt x="1285" y="745"/>
                </a:lnTo>
                <a:lnTo>
                  <a:pt x="1299" y="770"/>
                </a:lnTo>
                <a:lnTo>
                  <a:pt x="1312" y="794"/>
                </a:lnTo>
                <a:lnTo>
                  <a:pt x="1324" y="820"/>
                </a:lnTo>
                <a:lnTo>
                  <a:pt x="1334" y="846"/>
                </a:lnTo>
                <a:lnTo>
                  <a:pt x="1342" y="845"/>
                </a:lnTo>
                <a:lnTo>
                  <a:pt x="1351" y="844"/>
                </a:lnTo>
                <a:lnTo>
                  <a:pt x="1359" y="843"/>
                </a:lnTo>
                <a:lnTo>
                  <a:pt x="1366" y="842"/>
                </a:lnTo>
                <a:lnTo>
                  <a:pt x="1368" y="850"/>
                </a:lnTo>
                <a:lnTo>
                  <a:pt x="1372" y="859"/>
                </a:lnTo>
                <a:lnTo>
                  <a:pt x="1376" y="868"/>
                </a:lnTo>
                <a:lnTo>
                  <a:pt x="1381" y="881"/>
                </a:lnTo>
                <a:lnTo>
                  <a:pt x="1397" y="882"/>
                </a:lnTo>
                <a:lnTo>
                  <a:pt x="1413" y="883"/>
                </a:lnTo>
                <a:lnTo>
                  <a:pt x="1428" y="886"/>
                </a:lnTo>
                <a:lnTo>
                  <a:pt x="1444" y="888"/>
                </a:lnTo>
                <a:lnTo>
                  <a:pt x="1474" y="894"/>
                </a:lnTo>
                <a:lnTo>
                  <a:pt x="1505" y="898"/>
                </a:lnTo>
                <a:lnTo>
                  <a:pt x="1506" y="893"/>
                </a:lnTo>
                <a:lnTo>
                  <a:pt x="1508" y="889"/>
                </a:lnTo>
                <a:lnTo>
                  <a:pt x="1509" y="885"/>
                </a:lnTo>
                <a:lnTo>
                  <a:pt x="1512" y="881"/>
                </a:lnTo>
                <a:lnTo>
                  <a:pt x="1514" y="877"/>
                </a:lnTo>
                <a:lnTo>
                  <a:pt x="1517" y="875"/>
                </a:lnTo>
                <a:lnTo>
                  <a:pt x="1521" y="873"/>
                </a:lnTo>
                <a:lnTo>
                  <a:pt x="1524" y="872"/>
                </a:lnTo>
                <a:lnTo>
                  <a:pt x="1532" y="870"/>
                </a:lnTo>
                <a:lnTo>
                  <a:pt x="1540" y="870"/>
                </a:lnTo>
                <a:lnTo>
                  <a:pt x="1550" y="871"/>
                </a:lnTo>
                <a:lnTo>
                  <a:pt x="1559" y="873"/>
                </a:lnTo>
                <a:lnTo>
                  <a:pt x="1600" y="887"/>
                </a:lnTo>
                <a:lnTo>
                  <a:pt x="1636" y="897"/>
                </a:lnTo>
                <a:lnTo>
                  <a:pt x="1639" y="896"/>
                </a:lnTo>
                <a:lnTo>
                  <a:pt x="1643" y="895"/>
                </a:lnTo>
                <a:lnTo>
                  <a:pt x="1648" y="895"/>
                </a:lnTo>
                <a:lnTo>
                  <a:pt x="1653" y="896"/>
                </a:lnTo>
                <a:lnTo>
                  <a:pt x="1667" y="898"/>
                </a:lnTo>
                <a:lnTo>
                  <a:pt x="1681" y="901"/>
                </a:lnTo>
                <a:lnTo>
                  <a:pt x="1695" y="907"/>
                </a:lnTo>
                <a:lnTo>
                  <a:pt x="1708" y="912"/>
                </a:lnTo>
                <a:lnTo>
                  <a:pt x="1719" y="917"/>
                </a:lnTo>
                <a:lnTo>
                  <a:pt x="1725" y="921"/>
                </a:lnTo>
                <a:lnTo>
                  <a:pt x="1744" y="922"/>
                </a:lnTo>
                <a:lnTo>
                  <a:pt x="1762" y="924"/>
                </a:lnTo>
                <a:lnTo>
                  <a:pt x="1781" y="926"/>
                </a:lnTo>
                <a:lnTo>
                  <a:pt x="1801" y="929"/>
                </a:lnTo>
                <a:lnTo>
                  <a:pt x="1838" y="937"/>
                </a:lnTo>
                <a:lnTo>
                  <a:pt x="1875" y="944"/>
                </a:lnTo>
                <a:lnTo>
                  <a:pt x="1877" y="949"/>
                </a:lnTo>
                <a:lnTo>
                  <a:pt x="1879" y="956"/>
                </a:lnTo>
                <a:lnTo>
                  <a:pt x="1893" y="956"/>
                </a:lnTo>
                <a:lnTo>
                  <a:pt x="1906" y="956"/>
                </a:lnTo>
                <a:lnTo>
                  <a:pt x="1921" y="957"/>
                </a:lnTo>
                <a:lnTo>
                  <a:pt x="1935" y="958"/>
                </a:lnTo>
                <a:lnTo>
                  <a:pt x="1933" y="949"/>
                </a:lnTo>
                <a:lnTo>
                  <a:pt x="1931" y="941"/>
                </a:lnTo>
                <a:lnTo>
                  <a:pt x="1928" y="932"/>
                </a:lnTo>
                <a:lnTo>
                  <a:pt x="1925" y="924"/>
                </a:lnTo>
                <a:lnTo>
                  <a:pt x="1916" y="909"/>
                </a:lnTo>
                <a:lnTo>
                  <a:pt x="1906" y="894"/>
                </a:lnTo>
                <a:lnTo>
                  <a:pt x="1896" y="881"/>
                </a:lnTo>
                <a:lnTo>
                  <a:pt x="1888" y="867"/>
                </a:lnTo>
                <a:lnTo>
                  <a:pt x="1885" y="860"/>
                </a:lnTo>
                <a:lnTo>
                  <a:pt x="1882" y="853"/>
                </a:lnTo>
                <a:lnTo>
                  <a:pt x="1880" y="846"/>
                </a:lnTo>
                <a:lnTo>
                  <a:pt x="1880" y="839"/>
                </a:lnTo>
                <a:lnTo>
                  <a:pt x="1891" y="819"/>
                </a:lnTo>
                <a:lnTo>
                  <a:pt x="1901" y="800"/>
                </a:lnTo>
                <a:lnTo>
                  <a:pt x="1913" y="780"/>
                </a:lnTo>
                <a:lnTo>
                  <a:pt x="1923" y="760"/>
                </a:lnTo>
                <a:lnTo>
                  <a:pt x="1929" y="761"/>
                </a:lnTo>
                <a:lnTo>
                  <a:pt x="1934" y="764"/>
                </a:lnTo>
                <a:lnTo>
                  <a:pt x="1942" y="770"/>
                </a:lnTo>
                <a:lnTo>
                  <a:pt x="1948" y="777"/>
                </a:lnTo>
                <a:lnTo>
                  <a:pt x="1963" y="793"/>
                </a:lnTo>
                <a:lnTo>
                  <a:pt x="1978" y="815"/>
                </a:lnTo>
                <a:lnTo>
                  <a:pt x="1991" y="837"/>
                </a:lnTo>
                <a:lnTo>
                  <a:pt x="2004" y="858"/>
                </a:lnTo>
                <a:lnTo>
                  <a:pt x="2013" y="876"/>
                </a:lnTo>
                <a:lnTo>
                  <a:pt x="2018" y="890"/>
                </a:lnTo>
                <a:lnTo>
                  <a:pt x="2038" y="908"/>
                </a:lnTo>
                <a:lnTo>
                  <a:pt x="2059" y="927"/>
                </a:lnTo>
                <a:lnTo>
                  <a:pt x="2068" y="938"/>
                </a:lnTo>
                <a:lnTo>
                  <a:pt x="2075" y="948"/>
                </a:lnTo>
                <a:lnTo>
                  <a:pt x="2078" y="954"/>
                </a:lnTo>
                <a:lnTo>
                  <a:pt x="2082" y="959"/>
                </a:lnTo>
                <a:lnTo>
                  <a:pt x="2084" y="966"/>
                </a:lnTo>
                <a:lnTo>
                  <a:pt x="2086" y="972"/>
                </a:lnTo>
                <a:lnTo>
                  <a:pt x="2097" y="971"/>
                </a:lnTo>
                <a:lnTo>
                  <a:pt x="2109" y="969"/>
                </a:lnTo>
                <a:lnTo>
                  <a:pt x="2121" y="966"/>
                </a:lnTo>
                <a:lnTo>
                  <a:pt x="2132" y="961"/>
                </a:lnTo>
                <a:lnTo>
                  <a:pt x="2155" y="953"/>
                </a:lnTo>
                <a:lnTo>
                  <a:pt x="2179" y="945"/>
                </a:lnTo>
                <a:lnTo>
                  <a:pt x="2181" y="963"/>
                </a:lnTo>
                <a:lnTo>
                  <a:pt x="2184" y="980"/>
                </a:lnTo>
                <a:lnTo>
                  <a:pt x="2187" y="998"/>
                </a:lnTo>
                <a:lnTo>
                  <a:pt x="2189" y="1015"/>
                </a:lnTo>
                <a:lnTo>
                  <a:pt x="2202" y="1019"/>
                </a:lnTo>
                <a:lnTo>
                  <a:pt x="2211" y="1023"/>
                </a:lnTo>
                <a:lnTo>
                  <a:pt x="2218" y="1028"/>
                </a:lnTo>
                <a:lnTo>
                  <a:pt x="2223" y="1033"/>
                </a:lnTo>
                <a:lnTo>
                  <a:pt x="2225" y="1038"/>
                </a:lnTo>
                <a:lnTo>
                  <a:pt x="2226" y="1045"/>
                </a:lnTo>
                <a:lnTo>
                  <a:pt x="2225" y="1052"/>
                </a:lnTo>
                <a:lnTo>
                  <a:pt x="2222" y="1059"/>
                </a:lnTo>
                <a:lnTo>
                  <a:pt x="2205" y="1090"/>
                </a:lnTo>
                <a:lnTo>
                  <a:pt x="2190" y="1121"/>
                </a:lnTo>
                <a:lnTo>
                  <a:pt x="2190" y="1136"/>
                </a:lnTo>
                <a:lnTo>
                  <a:pt x="2190" y="1151"/>
                </a:lnTo>
                <a:lnTo>
                  <a:pt x="2190" y="1167"/>
                </a:lnTo>
                <a:lnTo>
                  <a:pt x="2190" y="1181"/>
                </a:lnTo>
                <a:lnTo>
                  <a:pt x="2183" y="1192"/>
                </a:lnTo>
                <a:lnTo>
                  <a:pt x="2175" y="1204"/>
                </a:lnTo>
                <a:lnTo>
                  <a:pt x="2169" y="1218"/>
                </a:lnTo>
                <a:lnTo>
                  <a:pt x="2165" y="1231"/>
                </a:lnTo>
                <a:lnTo>
                  <a:pt x="2151" y="1238"/>
                </a:lnTo>
                <a:lnTo>
                  <a:pt x="2138" y="1245"/>
                </a:lnTo>
                <a:lnTo>
                  <a:pt x="2125" y="1251"/>
                </a:lnTo>
                <a:lnTo>
                  <a:pt x="2112" y="1255"/>
                </a:lnTo>
                <a:lnTo>
                  <a:pt x="2086" y="1264"/>
                </a:lnTo>
                <a:lnTo>
                  <a:pt x="2057" y="1272"/>
                </a:lnTo>
                <a:lnTo>
                  <a:pt x="2047" y="1282"/>
                </a:lnTo>
                <a:lnTo>
                  <a:pt x="2039" y="1293"/>
                </a:lnTo>
                <a:lnTo>
                  <a:pt x="2032" y="1306"/>
                </a:lnTo>
                <a:lnTo>
                  <a:pt x="2025" y="1319"/>
                </a:lnTo>
                <a:lnTo>
                  <a:pt x="2019" y="1333"/>
                </a:lnTo>
                <a:lnTo>
                  <a:pt x="2014" y="1347"/>
                </a:lnTo>
                <a:lnTo>
                  <a:pt x="2010" y="1363"/>
                </a:lnTo>
                <a:lnTo>
                  <a:pt x="2007" y="1378"/>
                </a:lnTo>
                <a:lnTo>
                  <a:pt x="2004" y="1394"/>
                </a:lnTo>
                <a:lnTo>
                  <a:pt x="2002" y="1410"/>
                </a:lnTo>
                <a:lnTo>
                  <a:pt x="2001" y="1425"/>
                </a:lnTo>
                <a:lnTo>
                  <a:pt x="2000" y="1441"/>
                </a:lnTo>
                <a:lnTo>
                  <a:pt x="2000" y="1456"/>
                </a:lnTo>
                <a:lnTo>
                  <a:pt x="2001" y="1472"/>
                </a:lnTo>
                <a:lnTo>
                  <a:pt x="2002" y="1485"/>
                </a:lnTo>
                <a:lnTo>
                  <a:pt x="2003" y="1500"/>
                </a:lnTo>
                <a:lnTo>
                  <a:pt x="2009" y="1500"/>
                </a:lnTo>
                <a:lnTo>
                  <a:pt x="2015" y="1501"/>
                </a:lnTo>
                <a:lnTo>
                  <a:pt x="2018" y="1526"/>
                </a:lnTo>
                <a:lnTo>
                  <a:pt x="2024" y="1551"/>
                </a:lnTo>
                <a:lnTo>
                  <a:pt x="2030" y="1573"/>
                </a:lnTo>
                <a:lnTo>
                  <a:pt x="2037" y="1596"/>
                </a:lnTo>
                <a:lnTo>
                  <a:pt x="2045" y="1618"/>
                </a:lnTo>
                <a:lnTo>
                  <a:pt x="2055" y="1640"/>
                </a:lnTo>
                <a:lnTo>
                  <a:pt x="2066" y="1663"/>
                </a:lnTo>
                <a:lnTo>
                  <a:pt x="2077" y="1684"/>
                </a:lnTo>
                <a:lnTo>
                  <a:pt x="2080" y="1688"/>
                </a:lnTo>
                <a:lnTo>
                  <a:pt x="2082" y="1691"/>
                </a:lnTo>
                <a:lnTo>
                  <a:pt x="2083" y="1694"/>
                </a:lnTo>
                <a:lnTo>
                  <a:pt x="2084" y="1698"/>
                </a:lnTo>
                <a:lnTo>
                  <a:pt x="2085" y="1706"/>
                </a:lnTo>
                <a:lnTo>
                  <a:pt x="2085" y="1716"/>
                </a:lnTo>
                <a:lnTo>
                  <a:pt x="2083" y="1736"/>
                </a:lnTo>
                <a:lnTo>
                  <a:pt x="2080" y="1757"/>
                </a:lnTo>
                <a:lnTo>
                  <a:pt x="2078" y="1768"/>
                </a:lnTo>
                <a:lnTo>
                  <a:pt x="2077" y="1778"/>
                </a:lnTo>
                <a:lnTo>
                  <a:pt x="2078" y="1788"/>
                </a:lnTo>
                <a:lnTo>
                  <a:pt x="2081" y="1796"/>
                </a:lnTo>
                <a:lnTo>
                  <a:pt x="2082" y="1801"/>
                </a:lnTo>
                <a:lnTo>
                  <a:pt x="2084" y="1805"/>
                </a:lnTo>
                <a:lnTo>
                  <a:pt x="2086" y="1809"/>
                </a:lnTo>
                <a:lnTo>
                  <a:pt x="2089" y="1812"/>
                </a:lnTo>
                <a:lnTo>
                  <a:pt x="2093" y="1815"/>
                </a:lnTo>
                <a:lnTo>
                  <a:pt x="2097" y="1817"/>
                </a:lnTo>
                <a:lnTo>
                  <a:pt x="2101" y="1819"/>
                </a:lnTo>
                <a:lnTo>
                  <a:pt x="2108" y="1821"/>
                </a:lnTo>
                <a:lnTo>
                  <a:pt x="2108" y="1833"/>
                </a:lnTo>
                <a:lnTo>
                  <a:pt x="2111" y="1844"/>
                </a:lnTo>
                <a:lnTo>
                  <a:pt x="2115" y="1855"/>
                </a:lnTo>
                <a:lnTo>
                  <a:pt x="2120" y="1865"/>
                </a:lnTo>
                <a:lnTo>
                  <a:pt x="2126" y="1874"/>
                </a:lnTo>
                <a:lnTo>
                  <a:pt x="2133" y="1884"/>
                </a:lnTo>
                <a:lnTo>
                  <a:pt x="2142" y="1893"/>
                </a:lnTo>
                <a:lnTo>
                  <a:pt x="2151" y="1901"/>
                </a:lnTo>
                <a:lnTo>
                  <a:pt x="2160" y="1908"/>
                </a:lnTo>
                <a:lnTo>
                  <a:pt x="2171" y="1916"/>
                </a:lnTo>
                <a:lnTo>
                  <a:pt x="2181" y="1922"/>
                </a:lnTo>
                <a:lnTo>
                  <a:pt x="2191" y="1928"/>
                </a:lnTo>
                <a:lnTo>
                  <a:pt x="2212" y="1940"/>
                </a:lnTo>
                <a:lnTo>
                  <a:pt x="2231" y="1948"/>
                </a:lnTo>
                <a:lnTo>
                  <a:pt x="2240" y="1956"/>
                </a:lnTo>
                <a:lnTo>
                  <a:pt x="2251" y="1963"/>
                </a:lnTo>
                <a:lnTo>
                  <a:pt x="2261" y="1970"/>
                </a:lnTo>
                <a:lnTo>
                  <a:pt x="2271" y="1976"/>
                </a:lnTo>
                <a:lnTo>
                  <a:pt x="2282" y="1982"/>
                </a:lnTo>
                <a:lnTo>
                  <a:pt x="2291" y="1989"/>
                </a:lnTo>
                <a:lnTo>
                  <a:pt x="2300" y="1997"/>
                </a:lnTo>
                <a:lnTo>
                  <a:pt x="2308" y="2005"/>
                </a:lnTo>
                <a:lnTo>
                  <a:pt x="2305" y="2010"/>
                </a:lnTo>
                <a:lnTo>
                  <a:pt x="2301" y="2015"/>
                </a:lnTo>
                <a:lnTo>
                  <a:pt x="2300" y="2022"/>
                </a:lnTo>
                <a:lnTo>
                  <a:pt x="2300" y="2029"/>
                </a:lnTo>
                <a:lnTo>
                  <a:pt x="2300" y="2043"/>
                </a:lnTo>
                <a:lnTo>
                  <a:pt x="2301" y="2056"/>
                </a:lnTo>
                <a:lnTo>
                  <a:pt x="2316" y="2066"/>
                </a:lnTo>
                <a:lnTo>
                  <a:pt x="2328" y="2077"/>
                </a:lnTo>
                <a:lnTo>
                  <a:pt x="2324" y="2079"/>
                </a:lnTo>
                <a:lnTo>
                  <a:pt x="2321" y="2083"/>
                </a:lnTo>
                <a:lnTo>
                  <a:pt x="2318" y="2089"/>
                </a:lnTo>
                <a:lnTo>
                  <a:pt x="2315" y="2096"/>
                </a:lnTo>
                <a:lnTo>
                  <a:pt x="2310" y="2110"/>
                </a:lnTo>
                <a:lnTo>
                  <a:pt x="2307" y="2120"/>
                </a:lnTo>
                <a:lnTo>
                  <a:pt x="2290" y="2124"/>
                </a:lnTo>
                <a:lnTo>
                  <a:pt x="2273" y="2130"/>
                </a:lnTo>
                <a:lnTo>
                  <a:pt x="2257" y="2138"/>
                </a:lnTo>
                <a:lnTo>
                  <a:pt x="2240" y="2147"/>
                </a:lnTo>
                <a:lnTo>
                  <a:pt x="2224" y="2158"/>
                </a:lnTo>
                <a:lnTo>
                  <a:pt x="2208" y="2169"/>
                </a:lnTo>
                <a:lnTo>
                  <a:pt x="2194" y="2181"/>
                </a:lnTo>
                <a:lnTo>
                  <a:pt x="2181" y="2193"/>
                </a:lnTo>
                <a:lnTo>
                  <a:pt x="2179" y="2198"/>
                </a:lnTo>
                <a:lnTo>
                  <a:pt x="2175" y="2202"/>
                </a:lnTo>
                <a:lnTo>
                  <a:pt x="2171" y="2206"/>
                </a:lnTo>
                <a:lnTo>
                  <a:pt x="2166" y="2210"/>
                </a:lnTo>
                <a:lnTo>
                  <a:pt x="2153" y="2217"/>
                </a:lnTo>
                <a:lnTo>
                  <a:pt x="2139" y="2222"/>
                </a:lnTo>
                <a:lnTo>
                  <a:pt x="2124" y="2226"/>
                </a:lnTo>
                <a:lnTo>
                  <a:pt x="2110" y="2229"/>
                </a:lnTo>
                <a:lnTo>
                  <a:pt x="2096" y="2230"/>
                </a:lnTo>
                <a:lnTo>
                  <a:pt x="2085" y="2230"/>
                </a:lnTo>
                <a:lnTo>
                  <a:pt x="2076" y="2237"/>
                </a:lnTo>
                <a:lnTo>
                  <a:pt x="2071" y="2245"/>
                </a:lnTo>
                <a:lnTo>
                  <a:pt x="2071" y="2249"/>
                </a:lnTo>
                <a:lnTo>
                  <a:pt x="2071" y="2254"/>
                </a:lnTo>
                <a:lnTo>
                  <a:pt x="2073" y="2258"/>
                </a:lnTo>
                <a:lnTo>
                  <a:pt x="2076" y="2264"/>
                </a:lnTo>
                <a:lnTo>
                  <a:pt x="2069" y="2277"/>
                </a:lnTo>
                <a:lnTo>
                  <a:pt x="2062" y="2288"/>
                </a:lnTo>
                <a:lnTo>
                  <a:pt x="2054" y="2300"/>
                </a:lnTo>
                <a:lnTo>
                  <a:pt x="2045" y="2311"/>
                </a:lnTo>
                <a:lnTo>
                  <a:pt x="2027" y="2331"/>
                </a:lnTo>
                <a:lnTo>
                  <a:pt x="2007" y="2351"/>
                </a:lnTo>
                <a:lnTo>
                  <a:pt x="2006" y="2361"/>
                </a:lnTo>
                <a:lnTo>
                  <a:pt x="2005" y="2370"/>
                </a:lnTo>
                <a:lnTo>
                  <a:pt x="2005" y="2379"/>
                </a:lnTo>
                <a:lnTo>
                  <a:pt x="2005" y="2390"/>
                </a:lnTo>
                <a:lnTo>
                  <a:pt x="2013" y="2399"/>
                </a:lnTo>
                <a:lnTo>
                  <a:pt x="2019" y="2409"/>
                </a:lnTo>
                <a:lnTo>
                  <a:pt x="2027" y="2421"/>
                </a:lnTo>
                <a:lnTo>
                  <a:pt x="2032" y="2431"/>
                </a:lnTo>
                <a:lnTo>
                  <a:pt x="2038" y="2443"/>
                </a:lnTo>
                <a:lnTo>
                  <a:pt x="2044" y="2453"/>
                </a:lnTo>
                <a:lnTo>
                  <a:pt x="2050" y="2463"/>
                </a:lnTo>
                <a:lnTo>
                  <a:pt x="2058" y="2472"/>
                </a:lnTo>
                <a:lnTo>
                  <a:pt x="2057" y="2486"/>
                </a:lnTo>
                <a:lnTo>
                  <a:pt x="2055" y="2500"/>
                </a:lnTo>
                <a:lnTo>
                  <a:pt x="2049" y="2512"/>
                </a:lnTo>
                <a:lnTo>
                  <a:pt x="2044" y="2524"/>
                </a:lnTo>
                <a:lnTo>
                  <a:pt x="2037" y="2535"/>
                </a:lnTo>
                <a:lnTo>
                  <a:pt x="2030" y="2546"/>
                </a:lnTo>
                <a:lnTo>
                  <a:pt x="2021" y="2557"/>
                </a:lnTo>
                <a:lnTo>
                  <a:pt x="2013" y="2567"/>
                </a:lnTo>
                <a:lnTo>
                  <a:pt x="2004" y="2578"/>
                </a:lnTo>
                <a:lnTo>
                  <a:pt x="1997" y="2588"/>
                </a:lnTo>
                <a:lnTo>
                  <a:pt x="1988" y="2598"/>
                </a:lnTo>
                <a:lnTo>
                  <a:pt x="1982" y="2610"/>
                </a:lnTo>
                <a:lnTo>
                  <a:pt x="1976" y="2621"/>
                </a:lnTo>
                <a:lnTo>
                  <a:pt x="1972" y="2632"/>
                </a:lnTo>
                <a:lnTo>
                  <a:pt x="1969" y="2645"/>
                </a:lnTo>
                <a:lnTo>
                  <a:pt x="1968" y="2658"/>
                </a:lnTo>
                <a:lnTo>
                  <a:pt x="1975" y="2672"/>
                </a:lnTo>
                <a:lnTo>
                  <a:pt x="1982" y="2686"/>
                </a:lnTo>
                <a:lnTo>
                  <a:pt x="1987" y="2701"/>
                </a:lnTo>
                <a:lnTo>
                  <a:pt x="1993" y="2714"/>
                </a:lnTo>
                <a:lnTo>
                  <a:pt x="2000" y="2729"/>
                </a:lnTo>
                <a:lnTo>
                  <a:pt x="2006" y="2742"/>
                </a:lnTo>
                <a:lnTo>
                  <a:pt x="2010" y="2750"/>
                </a:lnTo>
                <a:lnTo>
                  <a:pt x="2015" y="2756"/>
                </a:lnTo>
                <a:lnTo>
                  <a:pt x="2020" y="2762"/>
                </a:lnTo>
                <a:lnTo>
                  <a:pt x="2026" y="2768"/>
                </a:lnTo>
                <a:lnTo>
                  <a:pt x="2030" y="2785"/>
                </a:lnTo>
                <a:lnTo>
                  <a:pt x="2033" y="2803"/>
                </a:lnTo>
                <a:lnTo>
                  <a:pt x="2037" y="2819"/>
                </a:lnTo>
                <a:lnTo>
                  <a:pt x="2040" y="2837"/>
                </a:lnTo>
                <a:lnTo>
                  <a:pt x="2043" y="2837"/>
                </a:lnTo>
                <a:lnTo>
                  <a:pt x="2046" y="2839"/>
                </a:lnTo>
                <a:lnTo>
                  <a:pt x="2049" y="2861"/>
                </a:lnTo>
                <a:lnTo>
                  <a:pt x="2055" y="2882"/>
                </a:lnTo>
                <a:lnTo>
                  <a:pt x="2061" y="2903"/>
                </a:lnTo>
                <a:lnTo>
                  <a:pt x="2068" y="2924"/>
                </a:lnTo>
                <a:lnTo>
                  <a:pt x="2075" y="2946"/>
                </a:lnTo>
                <a:lnTo>
                  <a:pt x="2084" y="2966"/>
                </a:lnTo>
                <a:lnTo>
                  <a:pt x="2092" y="2987"/>
                </a:lnTo>
                <a:lnTo>
                  <a:pt x="2100" y="3007"/>
                </a:lnTo>
                <a:lnTo>
                  <a:pt x="2104" y="3010"/>
                </a:lnTo>
                <a:lnTo>
                  <a:pt x="2109" y="3014"/>
                </a:lnTo>
                <a:lnTo>
                  <a:pt x="2113" y="3019"/>
                </a:lnTo>
                <a:lnTo>
                  <a:pt x="2116" y="3025"/>
                </a:lnTo>
                <a:lnTo>
                  <a:pt x="2120" y="3037"/>
                </a:lnTo>
                <a:lnTo>
                  <a:pt x="2123" y="3052"/>
                </a:lnTo>
                <a:lnTo>
                  <a:pt x="2125" y="3083"/>
                </a:lnTo>
                <a:lnTo>
                  <a:pt x="2126" y="3109"/>
                </a:lnTo>
                <a:lnTo>
                  <a:pt x="2097" y="3104"/>
                </a:lnTo>
                <a:lnTo>
                  <a:pt x="2068" y="3100"/>
                </a:lnTo>
                <a:lnTo>
                  <a:pt x="2039" y="3095"/>
                </a:lnTo>
                <a:lnTo>
                  <a:pt x="2010" y="3091"/>
                </a:lnTo>
                <a:lnTo>
                  <a:pt x="1981" y="3087"/>
                </a:lnTo>
                <a:lnTo>
                  <a:pt x="1952" y="3083"/>
                </a:lnTo>
                <a:lnTo>
                  <a:pt x="1923" y="3079"/>
                </a:lnTo>
                <a:lnTo>
                  <a:pt x="1893" y="3074"/>
                </a:lnTo>
                <a:lnTo>
                  <a:pt x="1885" y="3084"/>
                </a:lnTo>
                <a:lnTo>
                  <a:pt x="1880" y="3090"/>
                </a:lnTo>
                <a:lnTo>
                  <a:pt x="1877" y="3095"/>
                </a:lnTo>
                <a:lnTo>
                  <a:pt x="1875" y="3103"/>
                </a:lnTo>
                <a:lnTo>
                  <a:pt x="1872" y="3103"/>
                </a:lnTo>
                <a:lnTo>
                  <a:pt x="1868" y="3103"/>
                </a:lnTo>
                <a:lnTo>
                  <a:pt x="1868" y="3094"/>
                </a:lnTo>
                <a:lnTo>
                  <a:pt x="1867" y="3085"/>
                </a:lnTo>
                <a:lnTo>
                  <a:pt x="1867" y="3076"/>
                </a:lnTo>
                <a:lnTo>
                  <a:pt x="1867" y="3068"/>
                </a:lnTo>
                <a:lnTo>
                  <a:pt x="1854" y="3067"/>
                </a:lnTo>
                <a:lnTo>
                  <a:pt x="1843" y="3066"/>
                </a:lnTo>
                <a:lnTo>
                  <a:pt x="1836" y="3092"/>
                </a:lnTo>
                <a:lnTo>
                  <a:pt x="1829" y="3118"/>
                </a:lnTo>
                <a:lnTo>
                  <a:pt x="1822" y="3144"/>
                </a:lnTo>
                <a:lnTo>
                  <a:pt x="1816" y="3171"/>
                </a:lnTo>
                <a:lnTo>
                  <a:pt x="1806" y="3171"/>
                </a:lnTo>
                <a:lnTo>
                  <a:pt x="1796" y="3171"/>
                </a:lnTo>
                <a:lnTo>
                  <a:pt x="1796" y="3167"/>
                </a:lnTo>
                <a:lnTo>
                  <a:pt x="1796" y="3163"/>
                </a:lnTo>
                <a:lnTo>
                  <a:pt x="1758" y="3170"/>
                </a:lnTo>
                <a:lnTo>
                  <a:pt x="1736" y="3174"/>
                </a:lnTo>
                <a:lnTo>
                  <a:pt x="1723" y="3175"/>
                </a:lnTo>
                <a:lnTo>
                  <a:pt x="1708" y="3175"/>
                </a:lnTo>
                <a:lnTo>
                  <a:pt x="1706" y="3168"/>
                </a:lnTo>
                <a:lnTo>
                  <a:pt x="1704" y="3163"/>
                </a:lnTo>
                <a:lnTo>
                  <a:pt x="1702" y="3157"/>
                </a:lnTo>
                <a:lnTo>
                  <a:pt x="1699" y="3153"/>
                </a:lnTo>
                <a:lnTo>
                  <a:pt x="1696" y="3150"/>
                </a:lnTo>
                <a:lnTo>
                  <a:pt x="1693" y="3147"/>
                </a:lnTo>
                <a:lnTo>
                  <a:pt x="1689" y="3145"/>
                </a:lnTo>
                <a:lnTo>
                  <a:pt x="1683" y="3144"/>
                </a:lnTo>
                <a:lnTo>
                  <a:pt x="1674" y="3142"/>
                </a:lnTo>
                <a:lnTo>
                  <a:pt x="1664" y="3142"/>
                </a:lnTo>
                <a:lnTo>
                  <a:pt x="1651" y="3143"/>
                </a:lnTo>
                <a:lnTo>
                  <a:pt x="1639" y="3144"/>
                </a:lnTo>
                <a:lnTo>
                  <a:pt x="1636" y="3148"/>
                </a:lnTo>
                <a:lnTo>
                  <a:pt x="1632" y="3154"/>
                </a:lnTo>
                <a:lnTo>
                  <a:pt x="1627" y="3167"/>
                </a:lnTo>
                <a:lnTo>
                  <a:pt x="1618" y="3192"/>
                </a:lnTo>
                <a:lnTo>
                  <a:pt x="1607" y="3198"/>
                </a:lnTo>
                <a:lnTo>
                  <a:pt x="1595" y="3202"/>
                </a:lnTo>
                <a:lnTo>
                  <a:pt x="1585" y="3206"/>
                </a:lnTo>
                <a:lnTo>
                  <a:pt x="1575" y="3208"/>
                </a:lnTo>
                <a:lnTo>
                  <a:pt x="1564" y="3210"/>
                </a:lnTo>
                <a:lnTo>
                  <a:pt x="1553" y="3211"/>
                </a:lnTo>
                <a:lnTo>
                  <a:pt x="1540" y="3211"/>
                </a:lnTo>
                <a:lnTo>
                  <a:pt x="1527" y="3210"/>
                </a:lnTo>
                <a:lnTo>
                  <a:pt x="1516" y="3223"/>
                </a:lnTo>
                <a:lnTo>
                  <a:pt x="1506" y="3235"/>
                </a:lnTo>
                <a:lnTo>
                  <a:pt x="1509" y="3238"/>
                </a:lnTo>
                <a:lnTo>
                  <a:pt x="1511" y="3244"/>
                </a:lnTo>
                <a:lnTo>
                  <a:pt x="1513" y="3253"/>
                </a:lnTo>
                <a:lnTo>
                  <a:pt x="1516" y="3262"/>
                </a:lnTo>
                <a:lnTo>
                  <a:pt x="1517" y="3271"/>
                </a:lnTo>
                <a:lnTo>
                  <a:pt x="1520" y="3281"/>
                </a:lnTo>
                <a:lnTo>
                  <a:pt x="1520" y="3288"/>
                </a:lnTo>
                <a:lnTo>
                  <a:pt x="1520" y="3294"/>
                </a:lnTo>
                <a:lnTo>
                  <a:pt x="1494" y="3310"/>
                </a:lnTo>
                <a:lnTo>
                  <a:pt x="1468" y="3325"/>
                </a:lnTo>
                <a:lnTo>
                  <a:pt x="1455" y="3334"/>
                </a:lnTo>
                <a:lnTo>
                  <a:pt x="1445" y="3343"/>
                </a:lnTo>
                <a:lnTo>
                  <a:pt x="1440" y="3349"/>
                </a:lnTo>
                <a:lnTo>
                  <a:pt x="1437" y="3354"/>
                </a:lnTo>
                <a:lnTo>
                  <a:pt x="1432" y="3361"/>
                </a:lnTo>
                <a:lnTo>
                  <a:pt x="1429" y="3367"/>
                </a:lnTo>
                <a:lnTo>
                  <a:pt x="1407" y="3367"/>
                </a:lnTo>
                <a:lnTo>
                  <a:pt x="1384" y="3365"/>
                </a:lnTo>
                <a:lnTo>
                  <a:pt x="1360" y="3362"/>
                </a:lnTo>
                <a:lnTo>
                  <a:pt x="1337" y="3359"/>
                </a:lnTo>
                <a:lnTo>
                  <a:pt x="1313" y="3355"/>
                </a:lnTo>
                <a:lnTo>
                  <a:pt x="1290" y="3351"/>
                </a:lnTo>
                <a:lnTo>
                  <a:pt x="1267" y="3346"/>
                </a:lnTo>
                <a:lnTo>
                  <a:pt x="1244" y="3342"/>
                </a:lnTo>
                <a:lnTo>
                  <a:pt x="1206" y="3339"/>
                </a:lnTo>
                <a:lnTo>
                  <a:pt x="1186" y="3337"/>
                </a:lnTo>
                <a:lnTo>
                  <a:pt x="1174" y="3335"/>
                </a:lnTo>
                <a:lnTo>
                  <a:pt x="1166" y="3332"/>
                </a:lnTo>
                <a:lnTo>
                  <a:pt x="1167" y="3322"/>
                </a:lnTo>
                <a:lnTo>
                  <a:pt x="1171" y="3311"/>
                </a:lnTo>
                <a:lnTo>
                  <a:pt x="1175" y="3297"/>
                </a:lnTo>
                <a:lnTo>
                  <a:pt x="1179" y="3282"/>
                </a:lnTo>
                <a:lnTo>
                  <a:pt x="1183" y="3282"/>
                </a:lnTo>
                <a:lnTo>
                  <a:pt x="1187" y="3282"/>
                </a:lnTo>
                <a:lnTo>
                  <a:pt x="1195" y="3258"/>
                </a:lnTo>
                <a:lnTo>
                  <a:pt x="1202" y="3235"/>
                </a:lnTo>
                <a:lnTo>
                  <a:pt x="1206" y="3224"/>
                </a:lnTo>
                <a:lnTo>
                  <a:pt x="1210" y="3212"/>
                </a:lnTo>
                <a:lnTo>
                  <a:pt x="1213" y="3200"/>
                </a:lnTo>
                <a:lnTo>
                  <a:pt x="1215" y="3187"/>
                </a:lnTo>
                <a:lnTo>
                  <a:pt x="1177" y="3185"/>
                </a:lnTo>
                <a:lnTo>
                  <a:pt x="1140" y="3182"/>
                </a:lnTo>
                <a:lnTo>
                  <a:pt x="1104" y="3180"/>
                </a:lnTo>
                <a:lnTo>
                  <a:pt x="1066" y="3177"/>
                </a:lnTo>
                <a:lnTo>
                  <a:pt x="1070" y="3155"/>
                </a:lnTo>
                <a:lnTo>
                  <a:pt x="1074" y="3135"/>
                </a:lnTo>
                <a:lnTo>
                  <a:pt x="1077" y="3113"/>
                </a:lnTo>
                <a:lnTo>
                  <a:pt x="1081" y="3092"/>
                </a:lnTo>
                <a:lnTo>
                  <a:pt x="1084" y="3071"/>
                </a:lnTo>
                <a:lnTo>
                  <a:pt x="1086" y="3049"/>
                </a:lnTo>
                <a:lnTo>
                  <a:pt x="1089" y="3029"/>
                </a:lnTo>
                <a:lnTo>
                  <a:pt x="1090" y="3007"/>
                </a:lnTo>
                <a:lnTo>
                  <a:pt x="1077" y="3005"/>
                </a:lnTo>
                <a:lnTo>
                  <a:pt x="1064" y="3002"/>
                </a:lnTo>
                <a:lnTo>
                  <a:pt x="1051" y="3000"/>
                </a:lnTo>
                <a:lnTo>
                  <a:pt x="1038" y="2998"/>
                </a:lnTo>
                <a:lnTo>
                  <a:pt x="1043" y="2969"/>
                </a:lnTo>
                <a:lnTo>
                  <a:pt x="1047" y="2940"/>
                </a:lnTo>
                <a:lnTo>
                  <a:pt x="1049" y="2925"/>
                </a:lnTo>
                <a:lnTo>
                  <a:pt x="1050" y="2910"/>
                </a:lnTo>
                <a:lnTo>
                  <a:pt x="1051" y="2896"/>
                </a:lnTo>
                <a:lnTo>
                  <a:pt x="1050" y="2881"/>
                </a:lnTo>
                <a:lnTo>
                  <a:pt x="1046" y="2878"/>
                </a:lnTo>
                <a:lnTo>
                  <a:pt x="1039" y="2875"/>
                </a:lnTo>
                <a:lnTo>
                  <a:pt x="1033" y="2873"/>
                </a:lnTo>
                <a:lnTo>
                  <a:pt x="1025" y="2870"/>
                </a:lnTo>
                <a:lnTo>
                  <a:pt x="1007" y="2867"/>
                </a:lnTo>
                <a:lnTo>
                  <a:pt x="988" y="2865"/>
                </a:lnTo>
                <a:lnTo>
                  <a:pt x="968" y="2865"/>
                </a:lnTo>
                <a:lnTo>
                  <a:pt x="950" y="2866"/>
                </a:lnTo>
                <a:lnTo>
                  <a:pt x="943" y="2868"/>
                </a:lnTo>
                <a:lnTo>
                  <a:pt x="937" y="2869"/>
                </a:lnTo>
                <a:lnTo>
                  <a:pt x="931" y="2872"/>
                </a:lnTo>
                <a:lnTo>
                  <a:pt x="927" y="2875"/>
                </a:lnTo>
                <a:lnTo>
                  <a:pt x="926" y="2890"/>
                </a:lnTo>
                <a:lnTo>
                  <a:pt x="925" y="2906"/>
                </a:lnTo>
                <a:lnTo>
                  <a:pt x="924" y="2922"/>
                </a:lnTo>
                <a:lnTo>
                  <a:pt x="923" y="2938"/>
                </a:lnTo>
                <a:lnTo>
                  <a:pt x="902" y="2936"/>
                </a:lnTo>
                <a:lnTo>
                  <a:pt x="881" y="2934"/>
                </a:lnTo>
                <a:lnTo>
                  <a:pt x="859" y="2933"/>
                </a:lnTo>
                <a:lnTo>
                  <a:pt x="838" y="2932"/>
                </a:lnTo>
                <a:lnTo>
                  <a:pt x="837" y="2927"/>
                </a:lnTo>
                <a:lnTo>
                  <a:pt x="836" y="2921"/>
                </a:lnTo>
                <a:lnTo>
                  <a:pt x="808" y="2917"/>
                </a:lnTo>
                <a:lnTo>
                  <a:pt x="779" y="2914"/>
                </a:lnTo>
                <a:lnTo>
                  <a:pt x="751" y="2913"/>
                </a:lnTo>
                <a:lnTo>
                  <a:pt x="722" y="2912"/>
                </a:lnTo>
                <a:lnTo>
                  <a:pt x="693" y="2912"/>
                </a:lnTo>
                <a:lnTo>
                  <a:pt x="664" y="2912"/>
                </a:lnTo>
                <a:lnTo>
                  <a:pt x="636" y="2913"/>
                </a:lnTo>
                <a:lnTo>
                  <a:pt x="607" y="2913"/>
                </a:lnTo>
                <a:lnTo>
                  <a:pt x="600" y="2915"/>
                </a:lnTo>
                <a:lnTo>
                  <a:pt x="594" y="2918"/>
                </a:lnTo>
                <a:lnTo>
                  <a:pt x="590" y="2910"/>
                </a:lnTo>
                <a:lnTo>
                  <a:pt x="589" y="2903"/>
                </a:lnTo>
                <a:lnTo>
                  <a:pt x="558" y="2901"/>
                </a:lnTo>
                <a:lnTo>
                  <a:pt x="536" y="2900"/>
                </a:lnTo>
                <a:lnTo>
                  <a:pt x="509" y="2900"/>
                </a:lnTo>
                <a:lnTo>
                  <a:pt x="466" y="2902"/>
                </a:lnTo>
                <a:lnTo>
                  <a:pt x="463" y="2886"/>
                </a:lnTo>
                <a:lnTo>
                  <a:pt x="459" y="2868"/>
                </a:lnTo>
                <a:lnTo>
                  <a:pt x="455" y="2860"/>
                </a:lnTo>
                <a:lnTo>
                  <a:pt x="450" y="2851"/>
                </a:lnTo>
                <a:lnTo>
                  <a:pt x="446" y="2844"/>
                </a:lnTo>
                <a:lnTo>
                  <a:pt x="441" y="2838"/>
                </a:lnTo>
                <a:lnTo>
                  <a:pt x="432" y="2817"/>
                </a:lnTo>
                <a:lnTo>
                  <a:pt x="422" y="2797"/>
                </a:lnTo>
                <a:lnTo>
                  <a:pt x="414" y="2778"/>
                </a:lnTo>
                <a:lnTo>
                  <a:pt x="405" y="2757"/>
                </a:lnTo>
                <a:lnTo>
                  <a:pt x="397" y="2737"/>
                </a:lnTo>
                <a:lnTo>
                  <a:pt x="387" y="2717"/>
                </a:lnTo>
                <a:lnTo>
                  <a:pt x="379" y="2697"/>
                </a:lnTo>
                <a:lnTo>
                  <a:pt x="371" y="2676"/>
                </a:lnTo>
                <a:lnTo>
                  <a:pt x="366" y="2674"/>
                </a:lnTo>
                <a:lnTo>
                  <a:pt x="362" y="2669"/>
                </a:lnTo>
                <a:lnTo>
                  <a:pt x="358" y="2663"/>
                </a:lnTo>
                <a:lnTo>
                  <a:pt x="354" y="2655"/>
                </a:lnTo>
                <a:lnTo>
                  <a:pt x="345" y="2638"/>
                </a:lnTo>
                <a:lnTo>
                  <a:pt x="336" y="2618"/>
                </a:lnTo>
                <a:lnTo>
                  <a:pt x="321" y="2578"/>
                </a:lnTo>
                <a:lnTo>
                  <a:pt x="307" y="2546"/>
                </a:lnTo>
                <a:lnTo>
                  <a:pt x="306" y="2525"/>
                </a:lnTo>
                <a:lnTo>
                  <a:pt x="307" y="2503"/>
                </a:lnTo>
                <a:lnTo>
                  <a:pt x="309" y="2481"/>
                </a:lnTo>
                <a:lnTo>
                  <a:pt x="312" y="2458"/>
                </a:lnTo>
                <a:lnTo>
                  <a:pt x="319" y="2414"/>
                </a:lnTo>
                <a:lnTo>
                  <a:pt x="327" y="2368"/>
                </a:lnTo>
                <a:lnTo>
                  <a:pt x="337" y="2323"/>
                </a:lnTo>
                <a:lnTo>
                  <a:pt x="347" y="2279"/>
                </a:lnTo>
                <a:lnTo>
                  <a:pt x="355" y="2234"/>
                </a:lnTo>
                <a:lnTo>
                  <a:pt x="362" y="2192"/>
                </a:lnTo>
                <a:lnTo>
                  <a:pt x="365" y="2192"/>
                </a:lnTo>
                <a:lnTo>
                  <a:pt x="371" y="2192"/>
                </a:lnTo>
                <a:lnTo>
                  <a:pt x="372" y="2169"/>
                </a:lnTo>
                <a:lnTo>
                  <a:pt x="374" y="2152"/>
                </a:lnTo>
                <a:lnTo>
                  <a:pt x="375" y="2135"/>
                </a:lnTo>
                <a:lnTo>
                  <a:pt x="374" y="2109"/>
                </a:lnTo>
                <a:lnTo>
                  <a:pt x="365" y="2103"/>
                </a:lnTo>
                <a:lnTo>
                  <a:pt x="356" y="2099"/>
                </a:lnTo>
                <a:lnTo>
                  <a:pt x="356" y="2083"/>
                </a:lnTo>
                <a:lnTo>
                  <a:pt x="358" y="2066"/>
                </a:lnTo>
                <a:lnTo>
                  <a:pt x="360" y="2050"/>
                </a:lnTo>
                <a:lnTo>
                  <a:pt x="362" y="2032"/>
                </a:lnTo>
                <a:lnTo>
                  <a:pt x="370" y="1997"/>
                </a:lnTo>
                <a:lnTo>
                  <a:pt x="379" y="1962"/>
                </a:lnTo>
                <a:lnTo>
                  <a:pt x="389" y="1927"/>
                </a:lnTo>
                <a:lnTo>
                  <a:pt x="400" y="1893"/>
                </a:lnTo>
                <a:lnTo>
                  <a:pt x="409" y="1860"/>
                </a:lnTo>
                <a:lnTo>
                  <a:pt x="418" y="1827"/>
                </a:lnTo>
                <a:lnTo>
                  <a:pt x="433" y="1811"/>
                </a:lnTo>
                <a:lnTo>
                  <a:pt x="443" y="1798"/>
                </a:lnTo>
                <a:lnTo>
                  <a:pt x="447" y="1790"/>
                </a:lnTo>
                <a:lnTo>
                  <a:pt x="450" y="1784"/>
                </a:lnTo>
                <a:lnTo>
                  <a:pt x="454" y="1778"/>
                </a:lnTo>
                <a:lnTo>
                  <a:pt x="456" y="1771"/>
                </a:lnTo>
                <a:lnTo>
                  <a:pt x="458" y="1757"/>
                </a:lnTo>
                <a:lnTo>
                  <a:pt x="460" y="1741"/>
                </a:lnTo>
                <a:lnTo>
                  <a:pt x="461" y="1723"/>
                </a:lnTo>
                <a:lnTo>
                  <a:pt x="461" y="1701"/>
                </a:lnTo>
                <a:lnTo>
                  <a:pt x="467" y="1693"/>
                </a:lnTo>
                <a:lnTo>
                  <a:pt x="474" y="1684"/>
                </a:lnTo>
                <a:lnTo>
                  <a:pt x="482" y="1677"/>
                </a:lnTo>
                <a:lnTo>
                  <a:pt x="489" y="1670"/>
                </a:lnTo>
                <a:lnTo>
                  <a:pt x="496" y="1662"/>
                </a:lnTo>
                <a:lnTo>
                  <a:pt x="502" y="1653"/>
                </a:lnTo>
                <a:lnTo>
                  <a:pt x="504" y="1649"/>
                </a:lnTo>
                <a:lnTo>
                  <a:pt x="506" y="1644"/>
                </a:lnTo>
                <a:lnTo>
                  <a:pt x="509" y="1638"/>
                </a:lnTo>
                <a:lnTo>
                  <a:pt x="511" y="1633"/>
                </a:lnTo>
                <a:lnTo>
                  <a:pt x="525" y="1614"/>
                </a:lnTo>
                <a:lnTo>
                  <a:pt x="540" y="1595"/>
                </a:lnTo>
                <a:lnTo>
                  <a:pt x="554" y="1578"/>
                </a:lnTo>
                <a:lnTo>
                  <a:pt x="570" y="1559"/>
                </a:lnTo>
                <a:lnTo>
                  <a:pt x="570" y="1545"/>
                </a:lnTo>
                <a:lnTo>
                  <a:pt x="569" y="1532"/>
                </a:lnTo>
                <a:lnTo>
                  <a:pt x="567" y="1517"/>
                </a:lnTo>
                <a:lnTo>
                  <a:pt x="565" y="1504"/>
                </a:lnTo>
                <a:lnTo>
                  <a:pt x="558" y="1476"/>
                </a:lnTo>
                <a:lnTo>
                  <a:pt x="552" y="1449"/>
                </a:lnTo>
                <a:lnTo>
                  <a:pt x="550" y="1413"/>
                </a:lnTo>
                <a:lnTo>
                  <a:pt x="549" y="1377"/>
                </a:lnTo>
                <a:lnTo>
                  <a:pt x="550" y="1369"/>
                </a:lnTo>
                <a:lnTo>
                  <a:pt x="551" y="1362"/>
                </a:lnTo>
                <a:lnTo>
                  <a:pt x="553" y="1355"/>
                </a:lnTo>
                <a:lnTo>
                  <a:pt x="557" y="1348"/>
                </a:lnTo>
                <a:lnTo>
                  <a:pt x="561" y="1342"/>
                </a:lnTo>
                <a:lnTo>
                  <a:pt x="568" y="1337"/>
                </a:lnTo>
                <a:lnTo>
                  <a:pt x="574" y="1332"/>
                </a:lnTo>
                <a:lnTo>
                  <a:pt x="583" y="1329"/>
                </a:lnTo>
                <a:lnTo>
                  <a:pt x="585" y="1310"/>
                </a:lnTo>
                <a:lnTo>
                  <a:pt x="588" y="1291"/>
                </a:lnTo>
                <a:lnTo>
                  <a:pt x="592" y="1273"/>
                </a:lnTo>
                <a:lnTo>
                  <a:pt x="594" y="1255"/>
                </a:lnTo>
                <a:lnTo>
                  <a:pt x="598" y="1255"/>
                </a:lnTo>
                <a:lnTo>
                  <a:pt x="601" y="1255"/>
                </a:lnTo>
                <a:lnTo>
                  <a:pt x="602" y="1237"/>
                </a:lnTo>
                <a:lnTo>
                  <a:pt x="604" y="1221"/>
                </a:lnTo>
                <a:lnTo>
                  <a:pt x="606" y="1204"/>
                </a:lnTo>
                <a:lnTo>
                  <a:pt x="609" y="1188"/>
                </a:lnTo>
                <a:lnTo>
                  <a:pt x="617" y="1155"/>
                </a:lnTo>
                <a:lnTo>
                  <a:pt x="624" y="1122"/>
                </a:lnTo>
                <a:lnTo>
                  <a:pt x="645" y="1125"/>
                </a:lnTo>
                <a:lnTo>
                  <a:pt x="668" y="1131"/>
                </a:lnTo>
                <a:lnTo>
                  <a:pt x="693" y="1136"/>
                </a:lnTo>
                <a:lnTo>
                  <a:pt x="718" y="1140"/>
                </a:lnTo>
                <a:lnTo>
                  <a:pt x="743" y="1144"/>
                </a:lnTo>
                <a:lnTo>
                  <a:pt x="768" y="1146"/>
                </a:lnTo>
                <a:lnTo>
                  <a:pt x="779" y="1146"/>
                </a:lnTo>
                <a:lnTo>
                  <a:pt x="791" y="1146"/>
                </a:lnTo>
                <a:lnTo>
                  <a:pt x="802" y="1145"/>
                </a:lnTo>
                <a:lnTo>
                  <a:pt x="812" y="1143"/>
                </a:lnTo>
                <a:lnTo>
                  <a:pt x="812" y="1132"/>
                </a:lnTo>
                <a:lnTo>
                  <a:pt x="813" y="1120"/>
                </a:lnTo>
                <a:lnTo>
                  <a:pt x="815" y="1108"/>
                </a:lnTo>
                <a:lnTo>
                  <a:pt x="818" y="1097"/>
                </a:lnTo>
                <a:lnTo>
                  <a:pt x="821" y="1086"/>
                </a:lnTo>
                <a:lnTo>
                  <a:pt x="825" y="1075"/>
                </a:lnTo>
                <a:lnTo>
                  <a:pt x="830" y="1064"/>
                </a:lnTo>
                <a:lnTo>
                  <a:pt x="835" y="1054"/>
                </a:lnTo>
                <a:lnTo>
                  <a:pt x="838" y="1025"/>
                </a:lnTo>
                <a:lnTo>
                  <a:pt x="842" y="995"/>
                </a:lnTo>
                <a:lnTo>
                  <a:pt x="848" y="966"/>
                </a:lnTo>
                <a:lnTo>
                  <a:pt x="852" y="936"/>
                </a:lnTo>
                <a:lnTo>
                  <a:pt x="856" y="936"/>
                </a:lnTo>
                <a:lnTo>
                  <a:pt x="860" y="936"/>
                </a:lnTo>
                <a:lnTo>
                  <a:pt x="859" y="924"/>
                </a:lnTo>
                <a:lnTo>
                  <a:pt x="857" y="913"/>
                </a:lnTo>
                <a:lnTo>
                  <a:pt x="856" y="902"/>
                </a:lnTo>
                <a:lnTo>
                  <a:pt x="855" y="891"/>
                </a:lnTo>
                <a:lnTo>
                  <a:pt x="847" y="885"/>
                </a:lnTo>
                <a:lnTo>
                  <a:pt x="837" y="880"/>
                </a:lnTo>
                <a:lnTo>
                  <a:pt x="792" y="871"/>
                </a:lnTo>
                <a:lnTo>
                  <a:pt x="745" y="864"/>
                </a:lnTo>
                <a:lnTo>
                  <a:pt x="699" y="856"/>
                </a:lnTo>
                <a:lnTo>
                  <a:pt x="653" y="848"/>
                </a:lnTo>
                <a:lnTo>
                  <a:pt x="606" y="841"/>
                </a:lnTo>
                <a:lnTo>
                  <a:pt x="559" y="834"/>
                </a:lnTo>
                <a:lnTo>
                  <a:pt x="514" y="828"/>
                </a:lnTo>
                <a:lnTo>
                  <a:pt x="467" y="820"/>
                </a:lnTo>
                <a:lnTo>
                  <a:pt x="410" y="810"/>
                </a:lnTo>
                <a:lnTo>
                  <a:pt x="354" y="801"/>
                </a:lnTo>
                <a:lnTo>
                  <a:pt x="298" y="792"/>
                </a:lnTo>
                <a:lnTo>
                  <a:pt x="243" y="785"/>
                </a:lnTo>
                <a:lnTo>
                  <a:pt x="187" y="778"/>
                </a:lnTo>
                <a:lnTo>
                  <a:pt x="130" y="773"/>
                </a:lnTo>
                <a:lnTo>
                  <a:pt x="73" y="768"/>
                </a:lnTo>
                <a:lnTo>
                  <a:pt x="15" y="762"/>
                </a:lnTo>
                <a:lnTo>
                  <a:pt x="15" y="752"/>
                </a:lnTo>
                <a:lnTo>
                  <a:pt x="16" y="741"/>
                </a:lnTo>
                <a:lnTo>
                  <a:pt x="18" y="729"/>
                </a:lnTo>
                <a:lnTo>
                  <a:pt x="20" y="718"/>
                </a:lnTo>
                <a:lnTo>
                  <a:pt x="26" y="694"/>
                </a:lnTo>
                <a:lnTo>
                  <a:pt x="35" y="670"/>
                </a:lnTo>
                <a:lnTo>
                  <a:pt x="43" y="646"/>
                </a:lnTo>
                <a:lnTo>
                  <a:pt x="53" y="623"/>
                </a:lnTo>
                <a:lnTo>
                  <a:pt x="64" y="602"/>
                </a:lnTo>
                <a:lnTo>
                  <a:pt x="73" y="582"/>
                </a:lnTo>
                <a:lnTo>
                  <a:pt x="78" y="561"/>
                </a:lnTo>
                <a:lnTo>
                  <a:pt x="84" y="539"/>
                </a:lnTo>
                <a:lnTo>
                  <a:pt x="91" y="519"/>
                </a:lnTo>
                <a:lnTo>
                  <a:pt x="97" y="498"/>
                </a:lnTo>
                <a:lnTo>
                  <a:pt x="99" y="497"/>
                </a:lnTo>
                <a:lnTo>
                  <a:pt x="103" y="496"/>
                </a:lnTo>
                <a:lnTo>
                  <a:pt x="108" y="467"/>
                </a:lnTo>
                <a:lnTo>
                  <a:pt x="115" y="437"/>
                </a:lnTo>
                <a:lnTo>
                  <a:pt x="119" y="422"/>
                </a:lnTo>
                <a:lnTo>
                  <a:pt x="124" y="408"/>
                </a:lnTo>
                <a:lnTo>
                  <a:pt x="129" y="394"/>
                </a:lnTo>
                <a:lnTo>
                  <a:pt x="135" y="380"/>
                </a:lnTo>
                <a:lnTo>
                  <a:pt x="140" y="357"/>
                </a:lnTo>
                <a:lnTo>
                  <a:pt x="149" y="328"/>
                </a:lnTo>
                <a:lnTo>
                  <a:pt x="158" y="296"/>
                </a:lnTo>
                <a:lnTo>
                  <a:pt x="167" y="261"/>
                </a:lnTo>
                <a:lnTo>
                  <a:pt x="171" y="244"/>
                </a:lnTo>
                <a:lnTo>
                  <a:pt x="173" y="227"/>
                </a:lnTo>
                <a:lnTo>
                  <a:pt x="175" y="212"/>
                </a:lnTo>
                <a:lnTo>
                  <a:pt x="175" y="196"/>
                </a:lnTo>
                <a:lnTo>
                  <a:pt x="173" y="181"/>
                </a:lnTo>
                <a:lnTo>
                  <a:pt x="169" y="168"/>
                </a:lnTo>
                <a:lnTo>
                  <a:pt x="167" y="163"/>
                </a:lnTo>
                <a:lnTo>
                  <a:pt x="164" y="157"/>
                </a:lnTo>
                <a:lnTo>
                  <a:pt x="160" y="151"/>
                </a:lnTo>
                <a:lnTo>
                  <a:pt x="157" y="147"/>
                </a:lnTo>
                <a:lnTo>
                  <a:pt x="149" y="117"/>
                </a:lnTo>
                <a:lnTo>
                  <a:pt x="144" y="100"/>
                </a:lnTo>
                <a:lnTo>
                  <a:pt x="138" y="86"/>
                </a:lnTo>
                <a:lnTo>
                  <a:pt x="131" y="68"/>
                </a:lnTo>
                <a:lnTo>
                  <a:pt x="104" y="55"/>
                </a:lnTo>
                <a:lnTo>
                  <a:pt x="81" y="45"/>
                </a:lnTo>
                <a:lnTo>
                  <a:pt x="52" y="33"/>
                </a:lnTo>
                <a:lnTo>
                  <a:pt x="5" y="14"/>
                </a:lnTo>
                <a:lnTo>
                  <a:pt x="3" y="7"/>
                </a:lnTo>
                <a:lnTo>
                  <a:pt x="0" y="0"/>
                </a:lnTo>
                <a:lnTo>
                  <a:pt x="63" y="11"/>
                </a:lnTo>
                <a:lnTo>
                  <a:pt x="126" y="22"/>
                </a:lnTo>
                <a:lnTo>
                  <a:pt x="189" y="32"/>
                </a:lnTo>
                <a:lnTo>
                  <a:pt x="253" y="41"/>
                </a:lnTo>
                <a:lnTo>
                  <a:pt x="318" y="50"/>
                </a:lnTo>
                <a:lnTo>
                  <a:pt x="381" y="58"/>
                </a:lnTo>
                <a:lnTo>
                  <a:pt x="444" y="65"/>
                </a:lnTo>
                <a:lnTo>
                  <a:pt x="508" y="73"/>
                </a:lnTo>
                <a:lnTo>
                  <a:pt x="511" y="70"/>
                </a:lnTo>
                <a:lnTo>
                  <a:pt x="514" y="68"/>
                </a:lnTo>
                <a:lnTo>
                  <a:pt x="519" y="75"/>
                </a:lnTo>
                <a:lnTo>
                  <a:pt x="525" y="79"/>
                </a:lnTo>
                <a:lnTo>
                  <a:pt x="531" y="82"/>
                </a:lnTo>
                <a:lnTo>
                  <a:pt x="538" y="84"/>
                </a:lnTo>
                <a:lnTo>
                  <a:pt x="544" y="85"/>
                </a:lnTo>
                <a:lnTo>
                  <a:pt x="550" y="85"/>
                </a:lnTo>
                <a:lnTo>
                  <a:pt x="557" y="85"/>
                </a:lnTo>
                <a:lnTo>
                  <a:pt x="564" y="84"/>
                </a:lnTo>
                <a:lnTo>
                  <a:pt x="577" y="83"/>
                </a:lnTo>
                <a:lnTo>
                  <a:pt x="590" y="83"/>
                </a:lnTo>
                <a:lnTo>
                  <a:pt x="598" y="84"/>
                </a:lnTo>
                <a:lnTo>
                  <a:pt x="604" y="87"/>
                </a:lnTo>
                <a:lnTo>
                  <a:pt x="611" y="91"/>
                </a:lnTo>
                <a:lnTo>
                  <a:pt x="617" y="96"/>
                </a:lnTo>
                <a:lnTo>
                  <a:pt x="645" y="98"/>
                </a:lnTo>
                <a:lnTo>
                  <a:pt x="674" y="102"/>
                </a:lnTo>
                <a:lnTo>
                  <a:pt x="689" y="104"/>
                </a:lnTo>
                <a:lnTo>
                  <a:pt x="702" y="107"/>
                </a:lnTo>
                <a:lnTo>
                  <a:pt x="716" y="112"/>
                </a:lnTo>
                <a:lnTo>
                  <a:pt x="728" y="117"/>
                </a:lnTo>
                <a:close/>
              </a:path>
            </a:pathLst>
          </a:custGeom>
          <a:solidFill>
            <a:srgbClr val="62E13F"/>
          </a:solidFill>
          <a:ln w="12700" cap="flat" cmpd="sng" algn="ctr">
            <a:solidFill>
              <a:srgbClr val="808080">
                <a:lumMod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>
            <a:glow rad="38100">
              <a:schemeClr val="accent1">
                <a:lumMod val="100000"/>
              </a:schemeClr>
            </a:glow>
          </a:effectLst>
          <a:scene3d>
            <a:camera prst="orthographicFront"/>
            <a:lightRig rig="threePt" dir="t"/>
          </a:scene3d>
          <a:sp3d>
            <a:bevelT w="0" h="0"/>
          </a:sp3d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6" name="Freeform 336">
            <a:extLst>
              <a:ext uri="{FF2B5EF4-FFF2-40B4-BE49-F238E27FC236}">
                <a16:creationId xmlns:a16="http://schemas.microsoft.com/office/drawing/2014/main" id="{5CD7A34E-3EE8-4EB6-9665-AFA7A62B9F91}"/>
              </a:ext>
            </a:extLst>
          </p:cNvPr>
          <p:cNvSpPr>
            <a:spLocks/>
          </p:cNvSpPr>
          <p:nvPr/>
        </p:nvSpPr>
        <p:spPr bwMode="auto">
          <a:xfrm>
            <a:off x="8035506" y="3072751"/>
            <a:ext cx="485776" cy="380199"/>
          </a:xfrm>
          <a:custGeom>
            <a:avLst/>
            <a:gdLst>
              <a:gd name="T0" fmla="*/ 2147483646 w 1190"/>
              <a:gd name="T1" fmla="*/ 2147483646 h 960"/>
              <a:gd name="T2" fmla="*/ 2147483646 w 1190"/>
              <a:gd name="T3" fmla="*/ 2147483646 h 960"/>
              <a:gd name="T4" fmla="*/ 2147483646 w 1190"/>
              <a:gd name="T5" fmla="*/ 2147483646 h 960"/>
              <a:gd name="T6" fmla="*/ 2147483646 w 1190"/>
              <a:gd name="T7" fmla="*/ 2147483646 h 960"/>
              <a:gd name="T8" fmla="*/ 2147483646 w 1190"/>
              <a:gd name="T9" fmla="*/ 2147483646 h 960"/>
              <a:gd name="T10" fmla="*/ 2147483646 w 1190"/>
              <a:gd name="T11" fmla="*/ 2147483646 h 960"/>
              <a:gd name="T12" fmla="*/ 2147483646 w 1190"/>
              <a:gd name="T13" fmla="*/ 2147483646 h 960"/>
              <a:gd name="T14" fmla="*/ 2147483646 w 1190"/>
              <a:gd name="T15" fmla="*/ 2147483646 h 960"/>
              <a:gd name="T16" fmla="*/ 2147483646 w 1190"/>
              <a:gd name="T17" fmla="*/ 2147483646 h 960"/>
              <a:gd name="T18" fmla="*/ 2147483646 w 1190"/>
              <a:gd name="T19" fmla="*/ 2147483646 h 960"/>
              <a:gd name="T20" fmla="*/ 2147483646 w 1190"/>
              <a:gd name="T21" fmla="*/ 2147483646 h 960"/>
              <a:gd name="T22" fmla="*/ 2147483646 w 1190"/>
              <a:gd name="T23" fmla="*/ 2147483646 h 960"/>
              <a:gd name="T24" fmla="*/ 2147483646 w 1190"/>
              <a:gd name="T25" fmla="*/ 2147483646 h 960"/>
              <a:gd name="T26" fmla="*/ 2147483646 w 1190"/>
              <a:gd name="T27" fmla="*/ 2147483646 h 960"/>
              <a:gd name="T28" fmla="*/ 2147483646 w 1190"/>
              <a:gd name="T29" fmla="*/ 2147483646 h 960"/>
              <a:gd name="T30" fmla="*/ 2147483646 w 1190"/>
              <a:gd name="T31" fmla="*/ 2147483646 h 960"/>
              <a:gd name="T32" fmla="*/ 2147483646 w 1190"/>
              <a:gd name="T33" fmla="*/ 2147483646 h 960"/>
              <a:gd name="T34" fmla="*/ 2147483646 w 1190"/>
              <a:gd name="T35" fmla="*/ 2147483646 h 960"/>
              <a:gd name="T36" fmla="*/ 2147483646 w 1190"/>
              <a:gd name="T37" fmla="*/ 2147483646 h 960"/>
              <a:gd name="T38" fmla="*/ 2147483646 w 1190"/>
              <a:gd name="T39" fmla="*/ 2147483646 h 960"/>
              <a:gd name="T40" fmla="*/ 2147483646 w 1190"/>
              <a:gd name="T41" fmla="*/ 2147483646 h 960"/>
              <a:gd name="T42" fmla="*/ 2147483646 w 1190"/>
              <a:gd name="T43" fmla="*/ 2147483646 h 960"/>
              <a:gd name="T44" fmla="*/ 2147483646 w 1190"/>
              <a:gd name="T45" fmla="*/ 2147483646 h 960"/>
              <a:gd name="T46" fmla="*/ 2147483646 w 1190"/>
              <a:gd name="T47" fmla="*/ 2147483646 h 960"/>
              <a:gd name="T48" fmla="*/ 2147483646 w 1190"/>
              <a:gd name="T49" fmla="*/ 2147483646 h 960"/>
              <a:gd name="T50" fmla="*/ 2147483646 w 1190"/>
              <a:gd name="T51" fmla="*/ 2147483646 h 960"/>
              <a:gd name="T52" fmla="*/ 2147483646 w 1190"/>
              <a:gd name="T53" fmla="*/ 2147483646 h 960"/>
              <a:gd name="T54" fmla="*/ 2147483646 w 1190"/>
              <a:gd name="T55" fmla="*/ 0 h 960"/>
              <a:gd name="T56" fmla="*/ 2147483646 w 1190"/>
              <a:gd name="T57" fmla="*/ 2147483646 h 960"/>
              <a:gd name="T58" fmla="*/ 2147483646 w 1190"/>
              <a:gd name="T59" fmla="*/ 2147483646 h 960"/>
              <a:gd name="T60" fmla="*/ 2147483646 w 1190"/>
              <a:gd name="T61" fmla="*/ 2147483646 h 960"/>
              <a:gd name="T62" fmla="*/ 2147483646 w 1190"/>
              <a:gd name="T63" fmla="*/ 2147483646 h 960"/>
              <a:gd name="T64" fmla="*/ 2147483646 w 1190"/>
              <a:gd name="T65" fmla="*/ 2147483646 h 960"/>
              <a:gd name="T66" fmla="*/ 2147483646 w 1190"/>
              <a:gd name="T67" fmla="*/ 2147483646 h 960"/>
              <a:gd name="T68" fmla="*/ 2147483646 w 1190"/>
              <a:gd name="T69" fmla="*/ 2147483646 h 960"/>
              <a:gd name="T70" fmla="*/ 2147483646 w 1190"/>
              <a:gd name="T71" fmla="*/ 2147483646 h 960"/>
              <a:gd name="T72" fmla="*/ 2147483646 w 1190"/>
              <a:gd name="T73" fmla="*/ 2147483646 h 960"/>
              <a:gd name="T74" fmla="*/ 2147483646 w 1190"/>
              <a:gd name="T75" fmla="*/ 2147483646 h 960"/>
              <a:gd name="T76" fmla="*/ 2147483646 w 1190"/>
              <a:gd name="T77" fmla="*/ 2147483646 h 960"/>
              <a:gd name="T78" fmla="*/ 2147483646 w 1190"/>
              <a:gd name="T79" fmla="*/ 2147483646 h 960"/>
              <a:gd name="T80" fmla="*/ 2147483646 w 1190"/>
              <a:gd name="T81" fmla="*/ 2147483646 h 960"/>
              <a:gd name="T82" fmla="*/ 2147483646 w 1190"/>
              <a:gd name="T83" fmla="*/ 2147483646 h 960"/>
              <a:gd name="T84" fmla="*/ 2147483646 w 1190"/>
              <a:gd name="T85" fmla="*/ 2147483646 h 960"/>
              <a:gd name="T86" fmla="*/ 2147483646 w 1190"/>
              <a:gd name="T87" fmla="*/ 2147483646 h 960"/>
              <a:gd name="T88" fmla="*/ 2147483646 w 1190"/>
              <a:gd name="T89" fmla="*/ 2147483646 h 960"/>
              <a:gd name="T90" fmla="*/ 2147483646 w 1190"/>
              <a:gd name="T91" fmla="*/ 2147483646 h 960"/>
              <a:gd name="T92" fmla="*/ 2147483646 w 1190"/>
              <a:gd name="T93" fmla="*/ 2147483646 h 960"/>
              <a:gd name="T94" fmla="*/ 2147483646 w 1190"/>
              <a:gd name="T95" fmla="*/ 2147483646 h 960"/>
              <a:gd name="T96" fmla="*/ 2147483646 w 1190"/>
              <a:gd name="T97" fmla="*/ 2147483646 h 960"/>
              <a:gd name="T98" fmla="*/ 2147483646 w 1190"/>
              <a:gd name="T99" fmla="*/ 2147483646 h 960"/>
              <a:gd name="T100" fmla="*/ 2147483646 w 1190"/>
              <a:gd name="T101" fmla="*/ 2147483646 h 960"/>
              <a:gd name="T102" fmla="*/ 2147483646 w 1190"/>
              <a:gd name="T103" fmla="*/ 2147483646 h 960"/>
              <a:gd name="T104" fmla="*/ 2147483646 w 1190"/>
              <a:gd name="T105" fmla="*/ 2147483646 h 960"/>
              <a:gd name="T106" fmla="*/ 2147483646 w 1190"/>
              <a:gd name="T107" fmla="*/ 2147483646 h 960"/>
              <a:gd name="T108" fmla="*/ 2147483646 w 1190"/>
              <a:gd name="T109" fmla="*/ 2147483646 h 960"/>
              <a:gd name="T110" fmla="*/ 2147483646 w 1190"/>
              <a:gd name="T111" fmla="*/ 2147483646 h 960"/>
              <a:gd name="T112" fmla="*/ 2147483646 w 1190"/>
              <a:gd name="T113" fmla="*/ 2147483646 h 960"/>
              <a:gd name="T114" fmla="*/ 2147483646 w 1190"/>
              <a:gd name="T115" fmla="*/ 2147483646 h 960"/>
              <a:gd name="T116" fmla="*/ 2147483646 w 1190"/>
              <a:gd name="T117" fmla="*/ 2147483646 h 960"/>
              <a:gd name="T118" fmla="*/ 2147483646 w 1190"/>
              <a:gd name="T119" fmla="*/ 2147483646 h 960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1190"/>
              <a:gd name="T181" fmla="*/ 0 h 960"/>
              <a:gd name="T182" fmla="*/ 1190 w 1190"/>
              <a:gd name="T183" fmla="*/ 960 h 960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1190" h="960">
                <a:moveTo>
                  <a:pt x="721" y="960"/>
                </a:moveTo>
                <a:lnTo>
                  <a:pt x="721" y="931"/>
                </a:lnTo>
                <a:lnTo>
                  <a:pt x="718" y="902"/>
                </a:lnTo>
                <a:lnTo>
                  <a:pt x="716" y="886"/>
                </a:lnTo>
                <a:lnTo>
                  <a:pt x="715" y="873"/>
                </a:lnTo>
                <a:lnTo>
                  <a:pt x="715" y="859"/>
                </a:lnTo>
                <a:lnTo>
                  <a:pt x="716" y="846"/>
                </a:lnTo>
                <a:lnTo>
                  <a:pt x="728" y="843"/>
                </a:lnTo>
                <a:lnTo>
                  <a:pt x="739" y="838"/>
                </a:lnTo>
                <a:lnTo>
                  <a:pt x="752" y="835"/>
                </a:lnTo>
                <a:lnTo>
                  <a:pt x="764" y="832"/>
                </a:lnTo>
                <a:lnTo>
                  <a:pt x="764" y="822"/>
                </a:lnTo>
                <a:lnTo>
                  <a:pt x="764" y="811"/>
                </a:lnTo>
                <a:lnTo>
                  <a:pt x="764" y="802"/>
                </a:lnTo>
                <a:lnTo>
                  <a:pt x="764" y="792"/>
                </a:lnTo>
                <a:lnTo>
                  <a:pt x="767" y="792"/>
                </a:lnTo>
                <a:lnTo>
                  <a:pt x="772" y="792"/>
                </a:lnTo>
                <a:lnTo>
                  <a:pt x="772" y="783"/>
                </a:lnTo>
                <a:lnTo>
                  <a:pt x="772" y="776"/>
                </a:lnTo>
                <a:lnTo>
                  <a:pt x="767" y="776"/>
                </a:lnTo>
                <a:lnTo>
                  <a:pt x="764" y="776"/>
                </a:lnTo>
                <a:lnTo>
                  <a:pt x="764" y="764"/>
                </a:lnTo>
                <a:lnTo>
                  <a:pt x="764" y="752"/>
                </a:lnTo>
                <a:lnTo>
                  <a:pt x="752" y="752"/>
                </a:lnTo>
                <a:lnTo>
                  <a:pt x="740" y="752"/>
                </a:lnTo>
                <a:lnTo>
                  <a:pt x="740" y="744"/>
                </a:lnTo>
                <a:lnTo>
                  <a:pt x="740" y="737"/>
                </a:lnTo>
                <a:lnTo>
                  <a:pt x="740" y="728"/>
                </a:lnTo>
                <a:lnTo>
                  <a:pt x="740" y="720"/>
                </a:lnTo>
                <a:lnTo>
                  <a:pt x="743" y="720"/>
                </a:lnTo>
                <a:lnTo>
                  <a:pt x="749" y="720"/>
                </a:lnTo>
                <a:lnTo>
                  <a:pt x="749" y="706"/>
                </a:lnTo>
                <a:lnTo>
                  <a:pt x="749" y="693"/>
                </a:lnTo>
                <a:lnTo>
                  <a:pt x="734" y="693"/>
                </a:lnTo>
                <a:lnTo>
                  <a:pt x="721" y="693"/>
                </a:lnTo>
                <a:lnTo>
                  <a:pt x="721" y="686"/>
                </a:lnTo>
                <a:lnTo>
                  <a:pt x="721" y="681"/>
                </a:lnTo>
                <a:lnTo>
                  <a:pt x="702" y="681"/>
                </a:lnTo>
                <a:lnTo>
                  <a:pt x="682" y="681"/>
                </a:lnTo>
                <a:lnTo>
                  <a:pt x="664" y="681"/>
                </a:lnTo>
                <a:lnTo>
                  <a:pt x="645" y="681"/>
                </a:lnTo>
                <a:lnTo>
                  <a:pt x="645" y="677"/>
                </a:lnTo>
                <a:lnTo>
                  <a:pt x="645" y="672"/>
                </a:lnTo>
                <a:lnTo>
                  <a:pt x="630" y="672"/>
                </a:lnTo>
                <a:lnTo>
                  <a:pt x="617" y="672"/>
                </a:lnTo>
                <a:lnTo>
                  <a:pt x="617" y="668"/>
                </a:lnTo>
                <a:lnTo>
                  <a:pt x="617" y="666"/>
                </a:lnTo>
                <a:lnTo>
                  <a:pt x="616" y="665"/>
                </a:lnTo>
                <a:lnTo>
                  <a:pt x="614" y="665"/>
                </a:lnTo>
                <a:lnTo>
                  <a:pt x="614" y="669"/>
                </a:lnTo>
                <a:lnTo>
                  <a:pt x="614" y="672"/>
                </a:lnTo>
                <a:lnTo>
                  <a:pt x="609" y="672"/>
                </a:lnTo>
                <a:lnTo>
                  <a:pt x="606" y="672"/>
                </a:lnTo>
                <a:lnTo>
                  <a:pt x="606" y="677"/>
                </a:lnTo>
                <a:lnTo>
                  <a:pt x="606" y="681"/>
                </a:lnTo>
                <a:lnTo>
                  <a:pt x="599" y="681"/>
                </a:lnTo>
                <a:lnTo>
                  <a:pt x="595" y="682"/>
                </a:lnTo>
                <a:lnTo>
                  <a:pt x="591" y="683"/>
                </a:lnTo>
                <a:lnTo>
                  <a:pt x="587" y="685"/>
                </a:lnTo>
                <a:lnTo>
                  <a:pt x="584" y="687"/>
                </a:lnTo>
                <a:lnTo>
                  <a:pt x="582" y="691"/>
                </a:lnTo>
                <a:lnTo>
                  <a:pt x="580" y="695"/>
                </a:lnTo>
                <a:lnTo>
                  <a:pt x="578" y="701"/>
                </a:lnTo>
                <a:lnTo>
                  <a:pt x="569" y="701"/>
                </a:lnTo>
                <a:lnTo>
                  <a:pt x="561" y="701"/>
                </a:lnTo>
                <a:lnTo>
                  <a:pt x="561" y="705"/>
                </a:lnTo>
                <a:lnTo>
                  <a:pt x="561" y="709"/>
                </a:lnTo>
                <a:lnTo>
                  <a:pt x="553" y="709"/>
                </a:lnTo>
                <a:lnTo>
                  <a:pt x="545" y="709"/>
                </a:lnTo>
                <a:lnTo>
                  <a:pt x="545" y="712"/>
                </a:lnTo>
                <a:lnTo>
                  <a:pt x="545" y="717"/>
                </a:lnTo>
                <a:lnTo>
                  <a:pt x="528" y="723"/>
                </a:lnTo>
                <a:lnTo>
                  <a:pt x="513" y="729"/>
                </a:lnTo>
                <a:lnTo>
                  <a:pt x="495" y="738"/>
                </a:lnTo>
                <a:lnTo>
                  <a:pt x="466" y="752"/>
                </a:lnTo>
                <a:lnTo>
                  <a:pt x="466" y="756"/>
                </a:lnTo>
                <a:lnTo>
                  <a:pt x="466" y="761"/>
                </a:lnTo>
                <a:lnTo>
                  <a:pt x="457" y="761"/>
                </a:lnTo>
                <a:lnTo>
                  <a:pt x="450" y="761"/>
                </a:lnTo>
                <a:lnTo>
                  <a:pt x="450" y="765"/>
                </a:lnTo>
                <a:lnTo>
                  <a:pt x="450" y="768"/>
                </a:lnTo>
                <a:lnTo>
                  <a:pt x="445" y="768"/>
                </a:lnTo>
                <a:lnTo>
                  <a:pt x="442" y="768"/>
                </a:lnTo>
                <a:lnTo>
                  <a:pt x="442" y="776"/>
                </a:lnTo>
                <a:lnTo>
                  <a:pt x="442" y="784"/>
                </a:lnTo>
                <a:lnTo>
                  <a:pt x="429" y="789"/>
                </a:lnTo>
                <a:lnTo>
                  <a:pt x="417" y="794"/>
                </a:lnTo>
                <a:lnTo>
                  <a:pt x="404" y="799"/>
                </a:lnTo>
                <a:lnTo>
                  <a:pt x="393" y="805"/>
                </a:lnTo>
                <a:lnTo>
                  <a:pt x="369" y="817"/>
                </a:lnTo>
                <a:lnTo>
                  <a:pt x="346" y="828"/>
                </a:lnTo>
                <a:lnTo>
                  <a:pt x="346" y="831"/>
                </a:lnTo>
                <a:lnTo>
                  <a:pt x="346" y="836"/>
                </a:lnTo>
                <a:lnTo>
                  <a:pt x="338" y="836"/>
                </a:lnTo>
                <a:lnTo>
                  <a:pt x="331" y="836"/>
                </a:lnTo>
                <a:lnTo>
                  <a:pt x="331" y="839"/>
                </a:lnTo>
                <a:lnTo>
                  <a:pt x="331" y="845"/>
                </a:lnTo>
                <a:lnTo>
                  <a:pt x="316" y="847"/>
                </a:lnTo>
                <a:lnTo>
                  <a:pt x="303" y="848"/>
                </a:lnTo>
                <a:lnTo>
                  <a:pt x="303" y="852"/>
                </a:lnTo>
                <a:lnTo>
                  <a:pt x="303" y="856"/>
                </a:lnTo>
                <a:lnTo>
                  <a:pt x="299" y="856"/>
                </a:lnTo>
                <a:lnTo>
                  <a:pt x="294" y="856"/>
                </a:lnTo>
                <a:lnTo>
                  <a:pt x="294" y="860"/>
                </a:lnTo>
                <a:lnTo>
                  <a:pt x="294" y="863"/>
                </a:lnTo>
                <a:lnTo>
                  <a:pt x="285" y="865"/>
                </a:lnTo>
                <a:lnTo>
                  <a:pt x="277" y="867"/>
                </a:lnTo>
                <a:lnTo>
                  <a:pt x="267" y="870"/>
                </a:lnTo>
                <a:lnTo>
                  <a:pt x="259" y="872"/>
                </a:lnTo>
                <a:lnTo>
                  <a:pt x="257" y="855"/>
                </a:lnTo>
                <a:lnTo>
                  <a:pt x="254" y="843"/>
                </a:lnTo>
                <a:lnTo>
                  <a:pt x="253" y="838"/>
                </a:lnTo>
                <a:lnTo>
                  <a:pt x="251" y="834"/>
                </a:lnTo>
                <a:lnTo>
                  <a:pt x="248" y="830"/>
                </a:lnTo>
                <a:lnTo>
                  <a:pt x="246" y="827"/>
                </a:lnTo>
                <a:lnTo>
                  <a:pt x="242" y="825"/>
                </a:lnTo>
                <a:lnTo>
                  <a:pt x="238" y="823"/>
                </a:lnTo>
                <a:lnTo>
                  <a:pt x="233" y="821"/>
                </a:lnTo>
                <a:lnTo>
                  <a:pt x="228" y="819"/>
                </a:lnTo>
                <a:lnTo>
                  <a:pt x="216" y="816"/>
                </a:lnTo>
                <a:lnTo>
                  <a:pt x="199" y="812"/>
                </a:lnTo>
                <a:lnTo>
                  <a:pt x="199" y="807"/>
                </a:lnTo>
                <a:lnTo>
                  <a:pt x="199" y="804"/>
                </a:lnTo>
                <a:lnTo>
                  <a:pt x="193" y="804"/>
                </a:lnTo>
                <a:lnTo>
                  <a:pt x="187" y="804"/>
                </a:lnTo>
                <a:lnTo>
                  <a:pt x="188" y="786"/>
                </a:lnTo>
                <a:lnTo>
                  <a:pt x="189" y="766"/>
                </a:lnTo>
                <a:lnTo>
                  <a:pt x="190" y="747"/>
                </a:lnTo>
                <a:lnTo>
                  <a:pt x="191" y="728"/>
                </a:lnTo>
                <a:lnTo>
                  <a:pt x="201" y="725"/>
                </a:lnTo>
                <a:lnTo>
                  <a:pt x="210" y="723"/>
                </a:lnTo>
                <a:lnTo>
                  <a:pt x="219" y="720"/>
                </a:lnTo>
                <a:lnTo>
                  <a:pt x="224" y="716"/>
                </a:lnTo>
                <a:lnTo>
                  <a:pt x="227" y="714"/>
                </a:lnTo>
                <a:lnTo>
                  <a:pt x="229" y="711"/>
                </a:lnTo>
                <a:lnTo>
                  <a:pt x="230" y="708"/>
                </a:lnTo>
                <a:lnTo>
                  <a:pt x="231" y="704"/>
                </a:lnTo>
                <a:lnTo>
                  <a:pt x="232" y="695"/>
                </a:lnTo>
                <a:lnTo>
                  <a:pt x="231" y="683"/>
                </a:lnTo>
                <a:lnTo>
                  <a:pt x="217" y="684"/>
                </a:lnTo>
                <a:lnTo>
                  <a:pt x="205" y="685"/>
                </a:lnTo>
                <a:lnTo>
                  <a:pt x="196" y="687"/>
                </a:lnTo>
                <a:lnTo>
                  <a:pt x="190" y="687"/>
                </a:lnTo>
                <a:lnTo>
                  <a:pt x="190" y="678"/>
                </a:lnTo>
                <a:lnTo>
                  <a:pt x="191" y="669"/>
                </a:lnTo>
                <a:lnTo>
                  <a:pt x="194" y="669"/>
                </a:lnTo>
                <a:lnTo>
                  <a:pt x="199" y="669"/>
                </a:lnTo>
                <a:lnTo>
                  <a:pt x="199" y="636"/>
                </a:lnTo>
                <a:lnTo>
                  <a:pt x="199" y="603"/>
                </a:lnTo>
                <a:lnTo>
                  <a:pt x="199" y="570"/>
                </a:lnTo>
                <a:lnTo>
                  <a:pt x="199" y="538"/>
                </a:lnTo>
                <a:lnTo>
                  <a:pt x="194" y="538"/>
                </a:lnTo>
                <a:lnTo>
                  <a:pt x="191" y="538"/>
                </a:lnTo>
                <a:lnTo>
                  <a:pt x="191" y="542"/>
                </a:lnTo>
                <a:lnTo>
                  <a:pt x="191" y="546"/>
                </a:lnTo>
                <a:lnTo>
                  <a:pt x="180" y="546"/>
                </a:lnTo>
                <a:lnTo>
                  <a:pt x="171" y="546"/>
                </a:lnTo>
                <a:lnTo>
                  <a:pt x="170" y="539"/>
                </a:lnTo>
                <a:lnTo>
                  <a:pt x="168" y="532"/>
                </a:lnTo>
                <a:lnTo>
                  <a:pt x="161" y="529"/>
                </a:lnTo>
                <a:lnTo>
                  <a:pt x="153" y="525"/>
                </a:lnTo>
                <a:lnTo>
                  <a:pt x="152" y="519"/>
                </a:lnTo>
                <a:lnTo>
                  <a:pt x="151" y="514"/>
                </a:lnTo>
                <a:lnTo>
                  <a:pt x="154" y="512"/>
                </a:lnTo>
                <a:lnTo>
                  <a:pt x="160" y="510"/>
                </a:lnTo>
                <a:lnTo>
                  <a:pt x="162" y="501"/>
                </a:lnTo>
                <a:lnTo>
                  <a:pt x="163" y="493"/>
                </a:lnTo>
                <a:lnTo>
                  <a:pt x="159" y="493"/>
                </a:lnTo>
                <a:lnTo>
                  <a:pt x="154" y="493"/>
                </a:lnTo>
                <a:lnTo>
                  <a:pt x="154" y="490"/>
                </a:lnTo>
                <a:lnTo>
                  <a:pt x="154" y="486"/>
                </a:lnTo>
                <a:lnTo>
                  <a:pt x="145" y="487"/>
                </a:lnTo>
                <a:lnTo>
                  <a:pt x="135" y="487"/>
                </a:lnTo>
                <a:lnTo>
                  <a:pt x="125" y="488"/>
                </a:lnTo>
                <a:lnTo>
                  <a:pt x="116" y="489"/>
                </a:lnTo>
                <a:lnTo>
                  <a:pt x="114" y="482"/>
                </a:lnTo>
                <a:lnTo>
                  <a:pt x="112" y="474"/>
                </a:lnTo>
                <a:lnTo>
                  <a:pt x="115" y="474"/>
                </a:lnTo>
                <a:lnTo>
                  <a:pt x="119" y="474"/>
                </a:lnTo>
                <a:lnTo>
                  <a:pt x="119" y="469"/>
                </a:lnTo>
                <a:lnTo>
                  <a:pt x="119" y="466"/>
                </a:lnTo>
                <a:lnTo>
                  <a:pt x="122" y="466"/>
                </a:lnTo>
                <a:lnTo>
                  <a:pt x="127" y="466"/>
                </a:lnTo>
                <a:lnTo>
                  <a:pt x="125" y="452"/>
                </a:lnTo>
                <a:lnTo>
                  <a:pt x="123" y="437"/>
                </a:lnTo>
                <a:lnTo>
                  <a:pt x="112" y="437"/>
                </a:lnTo>
                <a:lnTo>
                  <a:pt x="102" y="437"/>
                </a:lnTo>
                <a:lnTo>
                  <a:pt x="96" y="441"/>
                </a:lnTo>
                <a:lnTo>
                  <a:pt x="92" y="443"/>
                </a:lnTo>
                <a:lnTo>
                  <a:pt x="87" y="445"/>
                </a:lnTo>
                <a:lnTo>
                  <a:pt x="81" y="445"/>
                </a:lnTo>
                <a:lnTo>
                  <a:pt x="77" y="437"/>
                </a:lnTo>
                <a:lnTo>
                  <a:pt x="73" y="432"/>
                </a:lnTo>
                <a:lnTo>
                  <a:pt x="67" y="429"/>
                </a:lnTo>
                <a:lnTo>
                  <a:pt x="59" y="427"/>
                </a:lnTo>
                <a:lnTo>
                  <a:pt x="59" y="417"/>
                </a:lnTo>
                <a:lnTo>
                  <a:pt x="59" y="409"/>
                </a:lnTo>
                <a:lnTo>
                  <a:pt x="59" y="400"/>
                </a:lnTo>
                <a:lnTo>
                  <a:pt x="59" y="390"/>
                </a:lnTo>
                <a:lnTo>
                  <a:pt x="47" y="390"/>
                </a:lnTo>
                <a:lnTo>
                  <a:pt x="35" y="390"/>
                </a:lnTo>
                <a:lnTo>
                  <a:pt x="33" y="375"/>
                </a:lnTo>
                <a:lnTo>
                  <a:pt x="32" y="360"/>
                </a:lnTo>
                <a:lnTo>
                  <a:pt x="24" y="360"/>
                </a:lnTo>
                <a:lnTo>
                  <a:pt x="16" y="361"/>
                </a:lnTo>
                <a:lnTo>
                  <a:pt x="7" y="361"/>
                </a:lnTo>
                <a:lnTo>
                  <a:pt x="0" y="362"/>
                </a:lnTo>
                <a:lnTo>
                  <a:pt x="0" y="354"/>
                </a:lnTo>
                <a:lnTo>
                  <a:pt x="0" y="347"/>
                </a:lnTo>
                <a:lnTo>
                  <a:pt x="6" y="344"/>
                </a:lnTo>
                <a:lnTo>
                  <a:pt x="11" y="342"/>
                </a:lnTo>
                <a:lnTo>
                  <a:pt x="14" y="338"/>
                </a:lnTo>
                <a:lnTo>
                  <a:pt x="18" y="336"/>
                </a:lnTo>
                <a:lnTo>
                  <a:pt x="23" y="329"/>
                </a:lnTo>
                <a:lnTo>
                  <a:pt x="28" y="318"/>
                </a:lnTo>
                <a:lnTo>
                  <a:pt x="58" y="322"/>
                </a:lnTo>
                <a:lnTo>
                  <a:pt x="87" y="326"/>
                </a:lnTo>
                <a:lnTo>
                  <a:pt x="117" y="330"/>
                </a:lnTo>
                <a:lnTo>
                  <a:pt x="147" y="334"/>
                </a:lnTo>
                <a:lnTo>
                  <a:pt x="148" y="324"/>
                </a:lnTo>
                <a:lnTo>
                  <a:pt x="150" y="316"/>
                </a:lnTo>
                <a:lnTo>
                  <a:pt x="154" y="308"/>
                </a:lnTo>
                <a:lnTo>
                  <a:pt x="159" y="304"/>
                </a:lnTo>
                <a:lnTo>
                  <a:pt x="165" y="300"/>
                </a:lnTo>
                <a:lnTo>
                  <a:pt x="172" y="297"/>
                </a:lnTo>
                <a:lnTo>
                  <a:pt x="181" y="294"/>
                </a:lnTo>
                <a:lnTo>
                  <a:pt x="191" y="290"/>
                </a:lnTo>
                <a:lnTo>
                  <a:pt x="191" y="286"/>
                </a:lnTo>
                <a:lnTo>
                  <a:pt x="191" y="281"/>
                </a:lnTo>
                <a:lnTo>
                  <a:pt x="194" y="281"/>
                </a:lnTo>
                <a:lnTo>
                  <a:pt x="199" y="281"/>
                </a:lnTo>
                <a:lnTo>
                  <a:pt x="199" y="278"/>
                </a:lnTo>
                <a:lnTo>
                  <a:pt x="199" y="274"/>
                </a:lnTo>
                <a:lnTo>
                  <a:pt x="203" y="274"/>
                </a:lnTo>
                <a:lnTo>
                  <a:pt x="207" y="274"/>
                </a:lnTo>
                <a:lnTo>
                  <a:pt x="207" y="270"/>
                </a:lnTo>
                <a:lnTo>
                  <a:pt x="207" y="266"/>
                </a:lnTo>
                <a:lnTo>
                  <a:pt x="215" y="266"/>
                </a:lnTo>
                <a:lnTo>
                  <a:pt x="223" y="266"/>
                </a:lnTo>
                <a:lnTo>
                  <a:pt x="223" y="262"/>
                </a:lnTo>
                <a:lnTo>
                  <a:pt x="223" y="258"/>
                </a:lnTo>
                <a:lnTo>
                  <a:pt x="230" y="258"/>
                </a:lnTo>
                <a:lnTo>
                  <a:pt x="238" y="258"/>
                </a:lnTo>
                <a:lnTo>
                  <a:pt x="243" y="250"/>
                </a:lnTo>
                <a:lnTo>
                  <a:pt x="247" y="246"/>
                </a:lnTo>
                <a:lnTo>
                  <a:pt x="248" y="244"/>
                </a:lnTo>
                <a:lnTo>
                  <a:pt x="249" y="241"/>
                </a:lnTo>
                <a:lnTo>
                  <a:pt x="250" y="236"/>
                </a:lnTo>
                <a:lnTo>
                  <a:pt x="250" y="231"/>
                </a:lnTo>
                <a:lnTo>
                  <a:pt x="254" y="231"/>
                </a:lnTo>
                <a:lnTo>
                  <a:pt x="259" y="231"/>
                </a:lnTo>
                <a:lnTo>
                  <a:pt x="259" y="225"/>
                </a:lnTo>
                <a:lnTo>
                  <a:pt x="259" y="222"/>
                </a:lnTo>
                <a:lnTo>
                  <a:pt x="266" y="222"/>
                </a:lnTo>
                <a:lnTo>
                  <a:pt x="275" y="222"/>
                </a:lnTo>
                <a:lnTo>
                  <a:pt x="275" y="218"/>
                </a:lnTo>
                <a:lnTo>
                  <a:pt x="275" y="215"/>
                </a:lnTo>
                <a:lnTo>
                  <a:pt x="280" y="213"/>
                </a:lnTo>
                <a:lnTo>
                  <a:pt x="286" y="213"/>
                </a:lnTo>
                <a:lnTo>
                  <a:pt x="292" y="200"/>
                </a:lnTo>
                <a:lnTo>
                  <a:pt x="299" y="188"/>
                </a:lnTo>
                <a:lnTo>
                  <a:pt x="302" y="182"/>
                </a:lnTo>
                <a:lnTo>
                  <a:pt x="303" y="176"/>
                </a:lnTo>
                <a:lnTo>
                  <a:pt x="304" y="169"/>
                </a:lnTo>
                <a:lnTo>
                  <a:pt x="303" y="162"/>
                </a:lnTo>
                <a:lnTo>
                  <a:pt x="307" y="162"/>
                </a:lnTo>
                <a:lnTo>
                  <a:pt x="310" y="162"/>
                </a:lnTo>
                <a:lnTo>
                  <a:pt x="310" y="154"/>
                </a:lnTo>
                <a:lnTo>
                  <a:pt x="310" y="147"/>
                </a:lnTo>
                <a:lnTo>
                  <a:pt x="310" y="138"/>
                </a:lnTo>
                <a:lnTo>
                  <a:pt x="310" y="131"/>
                </a:lnTo>
                <a:lnTo>
                  <a:pt x="295" y="127"/>
                </a:lnTo>
                <a:lnTo>
                  <a:pt x="283" y="123"/>
                </a:lnTo>
                <a:lnTo>
                  <a:pt x="286" y="114"/>
                </a:lnTo>
                <a:lnTo>
                  <a:pt x="290" y="106"/>
                </a:lnTo>
                <a:lnTo>
                  <a:pt x="295" y="104"/>
                </a:lnTo>
                <a:lnTo>
                  <a:pt x="303" y="103"/>
                </a:lnTo>
                <a:lnTo>
                  <a:pt x="303" y="106"/>
                </a:lnTo>
                <a:lnTo>
                  <a:pt x="303" y="111"/>
                </a:lnTo>
                <a:lnTo>
                  <a:pt x="314" y="111"/>
                </a:lnTo>
                <a:lnTo>
                  <a:pt x="327" y="111"/>
                </a:lnTo>
                <a:lnTo>
                  <a:pt x="327" y="106"/>
                </a:lnTo>
                <a:lnTo>
                  <a:pt x="327" y="103"/>
                </a:lnTo>
                <a:lnTo>
                  <a:pt x="331" y="103"/>
                </a:lnTo>
                <a:lnTo>
                  <a:pt x="334" y="103"/>
                </a:lnTo>
                <a:lnTo>
                  <a:pt x="334" y="95"/>
                </a:lnTo>
                <a:lnTo>
                  <a:pt x="334" y="86"/>
                </a:lnTo>
                <a:lnTo>
                  <a:pt x="334" y="79"/>
                </a:lnTo>
                <a:lnTo>
                  <a:pt x="334" y="72"/>
                </a:lnTo>
                <a:lnTo>
                  <a:pt x="326" y="72"/>
                </a:lnTo>
                <a:lnTo>
                  <a:pt x="318" y="72"/>
                </a:lnTo>
                <a:lnTo>
                  <a:pt x="318" y="63"/>
                </a:lnTo>
                <a:lnTo>
                  <a:pt x="318" y="53"/>
                </a:lnTo>
                <a:lnTo>
                  <a:pt x="318" y="45"/>
                </a:lnTo>
                <a:lnTo>
                  <a:pt x="318" y="36"/>
                </a:lnTo>
                <a:lnTo>
                  <a:pt x="323" y="36"/>
                </a:lnTo>
                <a:lnTo>
                  <a:pt x="331" y="36"/>
                </a:lnTo>
                <a:lnTo>
                  <a:pt x="331" y="40"/>
                </a:lnTo>
                <a:lnTo>
                  <a:pt x="331" y="43"/>
                </a:lnTo>
                <a:lnTo>
                  <a:pt x="341" y="45"/>
                </a:lnTo>
                <a:lnTo>
                  <a:pt x="351" y="46"/>
                </a:lnTo>
                <a:lnTo>
                  <a:pt x="356" y="56"/>
                </a:lnTo>
                <a:lnTo>
                  <a:pt x="359" y="67"/>
                </a:lnTo>
                <a:lnTo>
                  <a:pt x="363" y="76"/>
                </a:lnTo>
                <a:lnTo>
                  <a:pt x="366" y="87"/>
                </a:lnTo>
                <a:lnTo>
                  <a:pt x="373" y="87"/>
                </a:lnTo>
                <a:lnTo>
                  <a:pt x="382" y="87"/>
                </a:lnTo>
                <a:lnTo>
                  <a:pt x="382" y="95"/>
                </a:lnTo>
                <a:lnTo>
                  <a:pt x="382" y="103"/>
                </a:lnTo>
                <a:lnTo>
                  <a:pt x="390" y="103"/>
                </a:lnTo>
                <a:lnTo>
                  <a:pt x="398" y="103"/>
                </a:lnTo>
                <a:lnTo>
                  <a:pt x="398" y="106"/>
                </a:lnTo>
                <a:lnTo>
                  <a:pt x="398" y="111"/>
                </a:lnTo>
                <a:lnTo>
                  <a:pt x="411" y="111"/>
                </a:lnTo>
                <a:lnTo>
                  <a:pt x="424" y="111"/>
                </a:lnTo>
                <a:lnTo>
                  <a:pt x="436" y="111"/>
                </a:lnTo>
                <a:lnTo>
                  <a:pt x="450" y="111"/>
                </a:lnTo>
                <a:lnTo>
                  <a:pt x="450" y="114"/>
                </a:lnTo>
                <a:lnTo>
                  <a:pt x="450" y="120"/>
                </a:lnTo>
                <a:lnTo>
                  <a:pt x="453" y="120"/>
                </a:lnTo>
                <a:lnTo>
                  <a:pt x="458" y="120"/>
                </a:lnTo>
                <a:lnTo>
                  <a:pt x="458" y="123"/>
                </a:lnTo>
                <a:lnTo>
                  <a:pt x="458" y="127"/>
                </a:lnTo>
                <a:lnTo>
                  <a:pt x="461" y="127"/>
                </a:lnTo>
                <a:lnTo>
                  <a:pt x="466" y="127"/>
                </a:lnTo>
                <a:lnTo>
                  <a:pt x="469" y="132"/>
                </a:lnTo>
                <a:lnTo>
                  <a:pt x="473" y="136"/>
                </a:lnTo>
                <a:lnTo>
                  <a:pt x="475" y="139"/>
                </a:lnTo>
                <a:lnTo>
                  <a:pt x="476" y="141"/>
                </a:lnTo>
                <a:lnTo>
                  <a:pt x="477" y="143"/>
                </a:lnTo>
                <a:lnTo>
                  <a:pt x="477" y="147"/>
                </a:lnTo>
                <a:lnTo>
                  <a:pt x="485" y="147"/>
                </a:lnTo>
                <a:lnTo>
                  <a:pt x="494" y="147"/>
                </a:lnTo>
                <a:lnTo>
                  <a:pt x="494" y="151"/>
                </a:lnTo>
                <a:lnTo>
                  <a:pt x="494" y="155"/>
                </a:lnTo>
                <a:lnTo>
                  <a:pt x="498" y="155"/>
                </a:lnTo>
                <a:lnTo>
                  <a:pt x="501" y="155"/>
                </a:lnTo>
                <a:lnTo>
                  <a:pt x="501" y="159"/>
                </a:lnTo>
                <a:lnTo>
                  <a:pt x="501" y="162"/>
                </a:lnTo>
                <a:lnTo>
                  <a:pt x="513" y="164"/>
                </a:lnTo>
                <a:lnTo>
                  <a:pt x="525" y="166"/>
                </a:lnTo>
                <a:lnTo>
                  <a:pt x="537" y="168"/>
                </a:lnTo>
                <a:lnTo>
                  <a:pt x="548" y="170"/>
                </a:lnTo>
                <a:lnTo>
                  <a:pt x="548" y="166"/>
                </a:lnTo>
                <a:lnTo>
                  <a:pt x="548" y="162"/>
                </a:lnTo>
                <a:lnTo>
                  <a:pt x="553" y="162"/>
                </a:lnTo>
                <a:lnTo>
                  <a:pt x="558" y="162"/>
                </a:lnTo>
                <a:lnTo>
                  <a:pt x="558" y="154"/>
                </a:lnTo>
                <a:lnTo>
                  <a:pt x="558" y="147"/>
                </a:lnTo>
                <a:lnTo>
                  <a:pt x="558" y="138"/>
                </a:lnTo>
                <a:lnTo>
                  <a:pt x="558" y="131"/>
                </a:lnTo>
                <a:lnTo>
                  <a:pt x="553" y="131"/>
                </a:lnTo>
                <a:lnTo>
                  <a:pt x="548" y="131"/>
                </a:lnTo>
                <a:lnTo>
                  <a:pt x="548" y="127"/>
                </a:lnTo>
                <a:lnTo>
                  <a:pt x="548" y="123"/>
                </a:lnTo>
                <a:lnTo>
                  <a:pt x="534" y="123"/>
                </a:lnTo>
                <a:lnTo>
                  <a:pt x="518" y="123"/>
                </a:lnTo>
                <a:lnTo>
                  <a:pt x="504" y="123"/>
                </a:lnTo>
                <a:lnTo>
                  <a:pt x="489" y="123"/>
                </a:lnTo>
                <a:lnTo>
                  <a:pt x="489" y="112"/>
                </a:lnTo>
                <a:lnTo>
                  <a:pt x="489" y="103"/>
                </a:lnTo>
                <a:lnTo>
                  <a:pt x="492" y="103"/>
                </a:lnTo>
                <a:lnTo>
                  <a:pt x="498" y="103"/>
                </a:lnTo>
                <a:lnTo>
                  <a:pt x="498" y="99"/>
                </a:lnTo>
                <a:lnTo>
                  <a:pt x="498" y="96"/>
                </a:lnTo>
                <a:lnTo>
                  <a:pt x="502" y="96"/>
                </a:lnTo>
                <a:lnTo>
                  <a:pt x="506" y="96"/>
                </a:lnTo>
                <a:lnTo>
                  <a:pt x="506" y="91"/>
                </a:lnTo>
                <a:lnTo>
                  <a:pt x="506" y="87"/>
                </a:lnTo>
                <a:lnTo>
                  <a:pt x="523" y="85"/>
                </a:lnTo>
                <a:lnTo>
                  <a:pt x="535" y="84"/>
                </a:lnTo>
                <a:lnTo>
                  <a:pt x="541" y="82"/>
                </a:lnTo>
                <a:lnTo>
                  <a:pt x="545" y="81"/>
                </a:lnTo>
                <a:lnTo>
                  <a:pt x="550" y="79"/>
                </a:lnTo>
                <a:lnTo>
                  <a:pt x="554" y="77"/>
                </a:lnTo>
                <a:lnTo>
                  <a:pt x="557" y="74"/>
                </a:lnTo>
                <a:lnTo>
                  <a:pt x="560" y="71"/>
                </a:lnTo>
                <a:lnTo>
                  <a:pt x="563" y="67"/>
                </a:lnTo>
                <a:lnTo>
                  <a:pt x="565" y="63"/>
                </a:lnTo>
                <a:lnTo>
                  <a:pt x="569" y="51"/>
                </a:lnTo>
                <a:lnTo>
                  <a:pt x="572" y="36"/>
                </a:lnTo>
                <a:lnTo>
                  <a:pt x="569" y="36"/>
                </a:lnTo>
                <a:lnTo>
                  <a:pt x="566" y="36"/>
                </a:lnTo>
                <a:lnTo>
                  <a:pt x="566" y="27"/>
                </a:lnTo>
                <a:lnTo>
                  <a:pt x="566" y="19"/>
                </a:lnTo>
                <a:lnTo>
                  <a:pt x="569" y="19"/>
                </a:lnTo>
                <a:lnTo>
                  <a:pt x="572" y="19"/>
                </a:lnTo>
                <a:lnTo>
                  <a:pt x="574" y="9"/>
                </a:lnTo>
                <a:lnTo>
                  <a:pt x="578" y="0"/>
                </a:lnTo>
                <a:lnTo>
                  <a:pt x="590" y="0"/>
                </a:lnTo>
                <a:lnTo>
                  <a:pt x="602" y="0"/>
                </a:lnTo>
                <a:lnTo>
                  <a:pt x="616" y="0"/>
                </a:lnTo>
                <a:lnTo>
                  <a:pt x="629" y="0"/>
                </a:lnTo>
                <a:lnTo>
                  <a:pt x="630" y="8"/>
                </a:lnTo>
                <a:lnTo>
                  <a:pt x="632" y="15"/>
                </a:lnTo>
                <a:lnTo>
                  <a:pt x="635" y="23"/>
                </a:lnTo>
                <a:lnTo>
                  <a:pt x="638" y="31"/>
                </a:lnTo>
                <a:lnTo>
                  <a:pt x="632" y="31"/>
                </a:lnTo>
                <a:lnTo>
                  <a:pt x="629" y="31"/>
                </a:lnTo>
                <a:lnTo>
                  <a:pt x="629" y="39"/>
                </a:lnTo>
                <a:lnTo>
                  <a:pt x="629" y="48"/>
                </a:lnTo>
                <a:lnTo>
                  <a:pt x="624" y="48"/>
                </a:lnTo>
                <a:lnTo>
                  <a:pt x="621" y="48"/>
                </a:lnTo>
                <a:lnTo>
                  <a:pt x="616" y="62"/>
                </a:lnTo>
                <a:lnTo>
                  <a:pt x="613" y="75"/>
                </a:lnTo>
                <a:lnTo>
                  <a:pt x="609" y="88"/>
                </a:lnTo>
                <a:lnTo>
                  <a:pt x="606" y="103"/>
                </a:lnTo>
                <a:lnTo>
                  <a:pt x="609" y="103"/>
                </a:lnTo>
                <a:lnTo>
                  <a:pt x="614" y="103"/>
                </a:lnTo>
                <a:lnTo>
                  <a:pt x="614" y="106"/>
                </a:lnTo>
                <a:lnTo>
                  <a:pt x="614" y="111"/>
                </a:lnTo>
                <a:lnTo>
                  <a:pt x="617" y="111"/>
                </a:lnTo>
                <a:lnTo>
                  <a:pt x="621" y="111"/>
                </a:lnTo>
                <a:lnTo>
                  <a:pt x="621" y="114"/>
                </a:lnTo>
                <a:lnTo>
                  <a:pt x="621" y="120"/>
                </a:lnTo>
                <a:lnTo>
                  <a:pt x="642" y="118"/>
                </a:lnTo>
                <a:lnTo>
                  <a:pt x="653" y="116"/>
                </a:lnTo>
                <a:lnTo>
                  <a:pt x="660" y="114"/>
                </a:lnTo>
                <a:lnTo>
                  <a:pt x="669" y="111"/>
                </a:lnTo>
                <a:lnTo>
                  <a:pt x="670" y="97"/>
                </a:lnTo>
                <a:lnTo>
                  <a:pt x="671" y="85"/>
                </a:lnTo>
                <a:lnTo>
                  <a:pt x="672" y="74"/>
                </a:lnTo>
                <a:lnTo>
                  <a:pt x="674" y="65"/>
                </a:lnTo>
                <a:lnTo>
                  <a:pt x="677" y="56"/>
                </a:lnTo>
                <a:lnTo>
                  <a:pt x="682" y="47"/>
                </a:lnTo>
                <a:lnTo>
                  <a:pt x="687" y="37"/>
                </a:lnTo>
                <a:lnTo>
                  <a:pt x="696" y="26"/>
                </a:lnTo>
                <a:lnTo>
                  <a:pt x="706" y="26"/>
                </a:lnTo>
                <a:lnTo>
                  <a:pt x="714" y="27"/>
                </a:lnTo>
                <a:lnTo>
                  <a:pt x="723" y="28"/>
                </a:lnTo>
                <a:lnTo>
                  <a:pt x="729" y="30"/>
                </a:lnTo>
                <a:lnTo>
                  <a:pt x="736" y="33"/>
                </a:lnTo>
                <a:lnTo>
                  <a:pt x="741" y="38"/>
                </a:lnTo>
                <a:lnTo>
                  <a:pt x="747" y="44"/>
                </a:lnTo>
                <a:lnTo>
                  <a:pt x="752" y="51"/>
                </a:lnTo>
                <a:lnTo>
                  <a:pt x="756" y="51"/>
                </a:lnTo>
                <a:lnTo>
                  <a:pt x="760" y="51"/>
                </a:lnTo>
                <a:lnTo>
                  <a:pt x="760" y="55"/>
                </a:lnTo>
                <a:lnTo>
                  <a:pt x="760" y="59"/>
                </a:lnTo>
                <a:lnTo>
                  <a:pt x="764" y="59"/>
                </a:lnTo>
                <a:lnTo>
                  <a:pt x="768" y="59"/>
                </a:lnTo>
                <a:lnTo>
                  <a:pt x="769" y="67"/>
                </a:lnTo>
                <a:lnTo>
                  <a:pt x="770" y="73"/>
                </a:lnTo>
                <a:lnTo>
                  <a:pt x="772" y="79"/>
                </a:lnTo>
                <a:lnTo>
                  <a:pt x="775" y="85"/>
                </a:lnTo>
                <a:lnTo>
                  <a:pt x="780" y="98"/>
                </a:lnTo>
                <a:lnTo>
                  <a:pt x="784" y="111"/>
                </a:lnTo>
                <a:lnTo>
                  <a:pt x="788" y="111"/>
                </a:lnTo>
                <a:lnTo>
                  <a:pt x="792" y="111"/>
                </a:lnTo>
                <a:lnTo>
                  <a:pt x="794" y="125"/>
                </a:lnTo>
                <a:lnTo>
                  <a:pt x="796" y="138"/>
                </a:lnTo>
                <a:lnTo>
                  <a:pt x="799" y="138"/>
                </a:lnTo>
                <a:lnTo>
                  <a:pt x="805" y="138"/>
                </a:lnTo>
                <a:lnTo>
                  <a:pt x="805" y="147"/>
                </a:lnTo>
                <a:lnTo>
                  <a:pt x="806" y="155"/>
                </a:lnTo>
                <a:lnTo>
                  <a:pt x="808" y="162"/>
                </a:lnTo>
                <a:lnTo>
                  <a:pt x="809" y="169"/>
                </a:lnTo>
                <a:lnTo>
                  <a:pt x="814" y="184"/>
                </a:lnTo>
                <a:lnTo>
                  <a:pt x="820" y="198"/>
                </a:lnTo>
                <a:lnTo>
                  <a:pt x="824" y="198"/>
                </a:lnTo>
                <a:lnTo>
                  <a:pt x="828" y="198"/>
                </a:lnTo>
                <a:lnTo>
                  <a:pt x="828" y="206"/>
                </a:lnTo>
                <a:lnTo>
                  <a:pt x="828" y="215"/>
                </a:lnTo>
                <a:lnTo>
                  <a:pt x="832" y="215"/>
                </a:lnTo>
                <a:lnTo>
                  <a:pt x="836" y="215"/>
                </a:lnTo>
                <a:lnTo>
                  <a:pt x="836" y="218"/>
                </a:lnTo>
                <a:lnTo>
                  <a:pt x="836" y="222"/>
                </a:lnTo>
                <a:lnTo>
                  <a:pt x="845" y="222"/>
                </a:lnTo>
                <a:lnTo>
                  <a:pt x="853" y="222"/>
                </a:lnTo>
                <a:lnTo>
                  <a:pt x="863" y="222"/>
                </a:lnTo>
                <a:lnTo>
                  <a:pt x="871" y="222"/>
                </a:lnTo>
                <a:lnTo>
                  <a:pt x="878" y="240"/>
                </a:lnTo>
                <a:lnTo>
                  <a:pt x="882" y="252"/>
                </a:lnTo>
                <a:lnTo>
                  <a:pt x="885" y="264"/>
                </a:lnTo>
                <a:lnTo>
                  <a:pt x="889" y="281"/>
                </a:lnTo>
                <a:lnTo>
                  <a:pt x="898" y="281"/>
                </a:lnTo>
                <a:lnTo>
                  <a:pt x="908" y="281"/>
                </a:lnTo>
                <a:lnTo>
                  <a:pt x="918" y="281"/>
                </a:lnTo>
                <a:lnTo>
                  <a:pt x="928" y="281"/>
                </a:lnTo>
                <a:lnTo>
                  <a:pt x="925" y="269"/>
                </a:lnTo>
                <a:lnTo>
                  <a:pt x="923" y="255"/>
                </a:lnTo>
                <a:lnTo>
                  <a:pt x="921" y="243"/>
                </a:lnTo>
                <a:lnTo>
                  <a:pt x="920" y="231"/>
                </a:lnTo>
                <a:lnTo>
                  <a:pt x="923" y="231"/>
                </a:lnTo>
                <a:lnTo>
                  <a:pt x="925" y="233"/>
                </a:lnTo>
                <a:lnTo>
                  <a:pt x="928" y="235"/>
                </a:lnTo>
                <a:lnTo>
                  <a:pt x="931" y="237"/>
                </a:lnTo>
                <a:lnTo>
                  <a:pt x="936" y="243"/>
                </a:lnTo>
                <a:lnTo>
                  <a:pt x="941" y="250"/>
                </a:lnTo>
                <a:lnTo>
                  <a:pt x="950" y="268"/>
                </a:lnTo>
                <a:lnTo>
                  <a:pt x="955" y="281"/>
                </a:lnTo>
                <a:lnTo>
                  <a:pt x="964" y="281"/>
                </a:lnTo>
                <a:lnTo>
                  <a:pt x="976" y="281"/>
                </a:lnTo>
                <a:lnTo>
                  <a:pt x="976" y="288"/>
                </a:lnTo>
                <a:lnTo>
                  <a:pt x="978" y="295"/>
                </a:lnTo>
                <a:lnTo>
                  <a:pt x="984" y="295"/>
                </a:lnTo>
                <a:lnTo>
                  <a:pt x="991" y="296"/>
                </a:lnTo>
                <a:lnTo>
                  <a:pt x="995" y="292"/>
                </a:lnTo>
                <a:lnTo>
                  <a:pt x="997" y="287"/>
                </a:lnTo>
                <a:lnTo>
                  <a:pt x="1000" y="281"/>
                </a:lnTo>
                <a:lnTo>
                  <a:pt x="1001" y="277"/>
                </a:lnTo>
                <a:lnTo>
                  <a:pt x="1000" y="273"/>
                </a:lnTo>
                <a:lnTo>
                  <a:pt x="999" y="268"/>
                </a:lnTo>
                <a:lnTo>
                  <a:pt x="996" y="264"/>
                </a:lnTo>
                <a:lnTo>
                  <a:pt x="993" y="261"/>
                </a:lnTo>
                <a:lnTo>
                  <a:pt x="986" y="253"/>
                </a:lnTo>
                <a:lnTo>
                  <a:pt x="977" y="247"/>
                </a:lnTo>
                <a:lnTo>
                  <a:pt x="967" y="242"/>
                </a:lnTo>
                <a:lnTo>
                  <a:pt x="959" y="239"/>
                </a:lnTo>
                <a:lnTo>
                  <a:pt x="955" y="227"/>
                </a:lnTo>
                <a:lnTo>
                  <a:pt x="952" y="216"/>
                </a:lnTo>
                <a:lnTo>
                  <a:pt x="948" y="205"/>
                </a:lnTo>
                <a:lnTo>
                  <a:pt x="945" y="193"/>
                </a:lnTo>
                <a:lnTo>
                  <a:pt x="939" y="192"/>
                </a:lnTo>
                <a:lnTo>
                  <a:pt x="936" y="191"/>
                </a:lnTo>
                <a:lnTo>
                  <a:pt x="936" y="186"/>
                </a:lnTo>
                <a:lnTo>
                  <a:pt x="936" y="183"/>
                </a:lnTo>
                <a:lnTo>
                  <a:pt x="931" y="183"/>
                </a:lnTo>
                <a:lnTo>
                  <a:pt x="928" y="183"/>
                </a:lnTo>
                <a:lnTo>
                  <a:pt x="928" y="175"/>
                </a:lnTo>
                <a:lnTo>
                  <a:pt x="928" y="167"/>
                </a:lnTo>
                <a:lnTo>
                  <a:pt x="923" y="167"/>
                </a:lnTo>
                <a:lnTo>
                  <a:pt x="920" y="167"/>
                </a:lnTo>
                <a:lnTo>
                  <a:pt x="920" y="158"/>
                </a:lnTo>
                <a:lnTo>
                  <a:pt x="920" y="151"/>
                </a:lnTo>
                <a:lnTo>
                  <a:pt x="916" y="151"/>
                </a:lnTo>
                <a:lnTo>
                  <a:pt x="912" y="151"/>
                </a:lnTo>
                <a:lnTo>
                  <a:pt x="906" y="138"/>
                </a:lnTo>
                <a:lnTo>
                  <a:pt x="900" y="127"/>
                </a:lnTo>
                <a:lnTo>
                  <a:pt x="894" y="116"/>
                </a:lnTo>
                <a:lnTo>
                  <a:pt x="887" y="107"/>
                </a:lnTo>
                <a:lnTo>
                  <a:pt x="880" y="97"/>
                </a:lnTo>
                <a:lnTo>
                  <a:pt x="875" y="85"/>
                </a:lnTo>
                <a:lnTo>
                  <a:pt x="871" y="73"/>
                </a:lnTo>
                <a:lnTo>
                  <a:pt x="868" y="59"/>
                </a:lnTo>
                <a:lnTo>
                  <a:pt x="872" y="59"/>
                </a:lnTo>
                <a:lnTo>
                  <a:pt x="876" y="59"/>
                </a:lnTo>
                <a:lnTo>
                  <a:pt x="876" y="55"/>
                </a:lnTo>
                <a:lnTo>
                  <a:pt x="876" y="51"/>
                </a:lnTo>
                <a:lnTo>
                  <a:pt x="880" y="51"/>
                </a:lnTo>
                <a:lnTo>
                  <a:pt x="883" y="51"/>
                </a:lnTo>
                <a:lnTo>
                  <a:pt x="885" y="46"/>
                </a:lnTo>
                <a:lnTo>
                  <a:pt x="887" y="42"/>
                </a:lnTo>
                <a:lnTo>
                  <a:pt x="896" y="42"/>
                </a:lnTo>
                <a:lnTo>
                  <a:pt x="902" y="44"/>
                </a:lnTo>
                <a:lnTo>
                  <a:pt x="908" y="46"/>
                </a:lnTo>
                <a:lnTo>
                  <a:pt x="912" y="48"/>
                </a:lnTo>
                <a:lnTo>
                  <a:pt x="916" y="52"/>
                </a:lnTo>
                <a:lnTo>
                  <a:pt x="919" y="55"/>
                </a:lnTo>
                <a:lnTo>
                  <a:pt x="921" y="60"/>
                </a:lnTo>
                <a:lnTo>
                  <a:pt x="922" y="65"/>
                </a:lnTo>
                <a:lnTo>
                  <a:pt x="923" y="87"/>
                </a:lnTo>
                <a:lnTo>
                  <a:pt x="924" y="111"/>
                </a:lnTo>
                <a:lnTo>
                  <a:pt x="931" y="111"/>
                </a:lnTo>
                <a:lnTo>
                  <a:pt x="939" y="111"/>
                </a:lnTo>
                <a:lnTo>
                  <a:pt x="947" y="111"/>
                </a:lnTo>
                <a:lnTo>
                  <a:pt x="955" y="111"/>
                </a:lnTo>
                <a:lnTo>
                  <a:pt x="959" y="118"/>
                </a:lnTo>
                <a:lnTo>
                  <a:pt x="963" y="122"/>
                </a:lnTo>
                <a:lnTo>
                  <a:pt x="968" y="125"/>
                </a:lnTo>
                <a:lnTo>
                  <a:pt x="976" y="127"/>
                </a:lnTo>
                <a:lnTo>
                  <a:pt x="976" y="132"/>
                </a:lnTo>
                <a:lnTo>
                  <a:pt x="976" y="138"/>
                </a:lnTo>
                <a:lnTo>
                  <a:pt x="979" y="138"/>
                </a:lnTo>
                <a:lnTo>
                  <a:pt x="984" y="138"/>
                </a:lnTo>
                <a:lnTo>
                  <a:pt x="984" y="150"/>
                </a:lnTo>
                <a:lnTo>
                  <a:pt x="984" y="162"/>
                </a:lnTo>
                <a:lnTo>
                  <a:pt x="987" y="162"/>
                </a:lnTo>
                <a:lnTo>
                  <a:pt x="991" y="162"/>
                </a:lnTo>
                <a:lnTo>
                  <a:pt x="991" y="170"/>
                </a:lnTo>
                <a:lnTo>
                  <a:pt x="991" y="179"/>
                </a:lnTo>
                <a:lnTo>
                  <a:pt x="999" y="179"/>
                </a:lnTo>
                <a:lnTo>
                  <a:pt x="1008" y="179"/>
                </a:lnTo>
                <a:lnTo>
                  <a:pt x="1008" y="183"/>
                </a:lnTo>
                <a:lnTo>
                  <a:pt x="1008" y="186"/>
                </a:lnTo>
                <a:lnTo>
                  <a:pt x="1011" y="186"/>
                </a:lnTo>
                <a:lnTo>
                  <a:pt x="1015" y="186"/>
                </a:lnTo>
                <a:lnTo>
                  <a:pt x="1017" y="196"/>
                </a:lnTo>
                <a:lnTo>
                  <a:pt x="1019" y="207"/>
                </a:lnTo>
                <a:lnTo>
                  <a:pt x="1023" y="207"/>
                </a:lnTo>
                <a:lnTo>
                  <a:pt x="1028" y="207"/>
                </a:lnTo>
                <a:lnTo>
                  <a:pt x="1028" y="210"/>
                </a:lnTo>
                <a:lnTo>
                  <a:pt x="1028" y="215"/>
                </a:lnTo>
                <a:lnTo>
                  <a:pt x="1032" y="215"/>
                </a:lnTo>
                <a:lnTo>
                  <a:pt x="1035" y="215"/>
                </a:lnTo>
                <a:lnTo>
                  <a:pt x="1035" y="218"/>
                </a:lnTo>
                <a:lnTo>
                  <a:pt x="1035" y="222"/>
                </a:lnTo>
                <a:lnTo>
                  <a:pt x="1039" y="222"/>
                </a:lnTo>
                <a:lnTo>
                  <a:pt x="1043" y="222"/>
                </a:lnTo>
                <a:lnTo>
                  <a:pt x="1043" y="225"/>
                </a:lnTo>
                <a:lnTo>
                  <a:pt x="1043" y="231"/>
                </a:lnTo>
                <a:lnTo>
                  <a:pt x="1047" y="231"/>
                </a:lnTo>
                <a:lnTo>
                  <a:pt x="1051" y="231"/>
                </a:lnTo>
                <a:lnTo>
                  <a:pt x="1051" y="234"/>
                </a:lnTo>
                <a:lnTo>
                  <a:pt x="1051" y="239"/>
                </a:lnTo>
                <a:lnTo>
                  <a:pt x="1056" y="239"/>
                </a:lnTo>
                <a:lnTo>
                  <a:pt x="1059" y="239"/>
                </a:lnTo>
                <a:lnTo>
                  <a:pt x="1062" y="245"/>
                </a:lnTo>
                <a:lnTo>
                  <a:pt x="1065" y="250"/>
                </a:lnTo>
                <a:lnTo>
                  <a:pt x="1068" y="255"/>
                </a:lnTo>
                <a:lnTo>
                  <a:pt x="1071" y="259"/>
                </a:lnTo>
                <a:lnTo>
                  <a:pt x="1074" y="261"/>
                </a:lnTo>
                <a:lnTo>
                  <a:pt x="1078" y="263"/>
                </a:lnTo>
                <a:lnTo>
                  <a:pt x="1085" y="265"/>
                </a:lnTo>
                <a:lnTo>
                  <a:pt x="1091" y="266"/>
                </a:lnTo>
                <a:lnTo>
                  <a:pt x="1091" y="262"/>
                </a:lnTo>
                <a:lnTo>
                  <a:pt x="1091" y="258"/>
                </a:lnTo>
                <a:lnTo>
                  <a:pt x="1097" y="258"/>
                </a:lnTo>
                <a:lnTo>
                  <a:pt x="1103" y="258"/>
                </a:lnTo>
                <a:lnTo>
                  <a:pt x="1103" y="266"/>
                </a:lnTo>
                <a:lnTo>
                  <a:pt x="1103" y="274"/>
                </a:lnTo>
                <a:lnTo>
                  <a:pt x="1108" y="274"/>
                </a:lnTo>
                <a:lnTo>
                  <a:pt x="1115" y="274"/>
                </a:lnTo>
                <a:lnTo>
                  <a:pt x="1115" y="280"/>
                </a:lnTo>
                <a:lnTo>
                  <a:pt x="1115" y="287"/>
                </a:lnTo>
                <a:lnTo>
                  <a:pt x="1108" y="287"/>
                </a:lnTo>
                <a:lnTo>
                  <a:pt x="1103" y="287"/>
                </a:lnTo>
                <a:lnTo>
                  <a:pt x="1103" y="290"/>
                </a:lnTo>
                <a:lnTo>
                  <a:pt x="1103" y="294"/>
                </a:lnTo>
                <a:lnTo>
                  <a:pt x="1096" y="297"/>
                </a:lnTo>
                <a:lnTo>
                  <a:pt x="1090" y="301"/>
                </a:lnTo>
                <a:lnTo>
                  <a:pt x="1090" y="309"/>
                </a:lnTo>
                <a:lnTo>
                  <a:pt x="1090" y="319"/>
                </a:lnTo>
                <a:lnTo>
                  <a:pt x="1090" y="328"/>
                </a:lnTo>
                <a:lnTo>
                  <a:pt x="1090" y="338"/>
                </a:lnTo>
                <a:lnTo>
                  <a:pt x="1099" y="344"/>
                </a:lnTo>
                <a:lnTo>
                  <a:pt x="1105" y="349"/>
                </a:lnTo>
                <a:lnTo>
                  <a:pt x="1107" y="352"/>
                </a:lnTo>
                <a:lnTo>
                  <a:pt x="1108" y="356"/>
                </a:lnTo>
                <a:lnTo>
                  <a:pt x="1111" y="360"/>
                </a:lnTo>
                <a:lnTo>
                  <a:pt x="1112" y="366"/>
                </a:lnTo>
                <a:lnTo>
                  <a:pt x="1108" y="367"/>
                </a:lnTo>
                <a:lnTo>
                  <a:pt x="1104" y="369"/>
                </a:lnTo>
                <a:lnTo>
                  <a:pt x="1108" y="372"/>
                </a:lnTo>
                <a:lnTo>
                  <a:pt x="1113" y="375"/>
                </a:lnTo>
                <a:lnTo>
                  <a:pt x="1117" y="376"/>
                </a:lnTo>
                <a:lnTo>
                  <a:pt x="1122" y="377"/>
                </a:lnTo>
                <a:lnTo>
                  <a:pt x="1132" y="378"/>
                </a:lnTo>
                <a:lnTo>
                  <a:pt x="1143" y="379"/>
                </a:lnTo>
                <a:lnTo>
                  <a:pt x="1143" y="374"/>
                </a:lnTo>
                <a:lnTo>
                  <a:pt x="1143" y="371"/>
                </a:lnTo>
                <a:lnTo>
                  <a:pt x="1147" y="371"/>
                </a:lnTo>
                <a:lnTo>
                  <a:pt x="1151" y="371"/>
                </a:lnTo>
                <a:lnTo>
                  <a:pt x="1151" y="363"/>
                </a:lnTo>
                <a:lnTo>
                  <a:pt x="1151" y="358"/>
                </a:lnTo>
                <a:lnTo>
                  <a:pt x="1159" y="358"/>
                </a:lnTo>
                <a:lnTo>
                  <a:pt x="1168" y="358"/>
                </a:lnTo>
                <a:lnTo>
                  <a:pt x="1175" y="358"/>
                </a:lnTo>
                <a:lnTo>
                  <a:pt x="1183" y="358"/>
                </a:lnTo>
                <a:lnTo>
                  <a:pt x="1183" y="363"/>
                </a:lnTo>
                <a:lnTo>
                  <a:pt x="1183" y="371"/>
                </a:lnTo>
                <a:lnTo>
                  <a:pt x="1187" y="371"/>
                </a:lnTo>
                <a:lnTo>
                  <a:pt x="1190" y="371"/>
                </a:lnTo>
                <a:lnTo>
                  <a:pt x="1190" y="380"/>
                </a:lnTo>
                <a:lnTo>
                  <a:pt x="1190" y="390"/>
                </a:lnTo>
                <a:lnTo>
                  <a:pt x="1184" y="391"/>
                </a:lnTo>
                <a:lnTo>
                  <a:pt x="1179" y="392"/>
                </a:lnTo>
                <a:lnTo>
                  <a:pt x="1175" y="394"/>
                </a:lnTo>
                <a:lnTo>
                  <a:pt x="1171" y="398"/>
                </a:lnTo>
                <a:lnTo>
                  <a:pt x="1164" y="405"/>
                </a:lnTo>
                <a:lnTo>
                  <a:pt x="1157" y="413"/>
                </a:lnTo>
                <a:lnTo>
                  <a:pt x="1150" y="414"/>
                </a:lnTo>
                <a:lnTo>
                  <a:pt x="1144" y="416"/>
                </a:lnTo>
                <a:lnTo>
                  <a:pt x="1138" y="417"/>
                </a:lnTo>
                <a:lnTo>
                  <a:pt x="1134" y="420"/>
                </a:lnTo>
                <a:lnTo>
                  <a:pt x="1130" y="424"/>
                </a:lnTo>
                <a:lnTo>
                  <a:pt x="1127" y="428"/>
                </a:lnTo>
                <a:lnTo>
                  <a:pt x="1125" y="434"/>
                </a:lnTo>
                <a:lnTo>
                  <a:pt x="1124" y="442"/>
                </a:lnTo>
                <a:lnTo>
                  <a:pt x="1112" y="442"/>
                </a:lnTo>
                <a:lnTo>
                  <a:pt x="1099" y="442"/>
                </a:lnTo>
                <a:lnTo>
                  <a:pt x="1093" y="427"/>
                </a:lnTo>
                <a:lnTo>
                  <a:pt x="1087" y="412"/>
                </a:lnTo>
                <a:lnTo>
                  <a:pt x="1078" y="417"/>
                </a:lnTo>
                <a:lnTo>
                  <a:pt x="1073" y="422"/>
                </a:lnTo>
                <a:lnTo>
                  <a:pt x="1068" y="430"/>
                </a:lnTo>
                <a:lnTo>
                  <a:pt x="1064" y="438"/>
                </a:lnTo>
                <a:lnTo>
                  <a:pt x="1053" y="440"/>
                </a:lnTo>
                <a:lnTo>
                  <a:pt x="1043" y="442"/>
                </a:lnTo>
                <a:lnTo>
                  <a:pt x="1043" y="445"/>
                </a:lnTo>
                <a:lnTo>
                  <a:pt x="1043" y="450"/>
                </a:lnTo>
                <a:lnTo>
                  <a:pt x="1039" y="450"/>
                </a:lnTo>
                <a:lnTo>
                  <a:pt x="1035" y="450"/>
                </a:lnTo>
                <a:lnTo>
                  <a:pt x="1034" y="463"/>
                </a:lnTo>
                <a:lnTo>
                  <a:pt x="1031" y="473"/>
                </a:lnTo>
                <a:lnTo>
                  <a:pt x="1029" y="484"/>
                </a:lnTo>
                <a:lnTo>
                  <a:pt x="1024" y="492"/>
                </a:lnTo>
                <a:lnTo>
                  <a:pt x="1020" y="500"/>
                </a:lnTo>
                <a:lnTo>
                  <a:pt x="1014" y="508"/>
                </a:lnTo>
                <a:lnTo>
                  <a:pt x="1007" y="515"/>
                </a:lnTo>
                <a:lnTo>
                  <a:pt x="996" y="521"/>
                </a:lnTo>
                <a:lnTo>
                  <a:pt x="993" y="528"/>
                </a:lnTo>
                <a:lnTo>
                  <a:pt x="991" y="538"/>
                </a:lnTo>
                <a:lnTo>
                  <a:pt x="987" y="538"/>
                </a:lnTo>
                <a:lnTo>
                  <a:pt x="984" y="538"/>
                </a:lnTo>
                <a:lnTo>
                  <a:pt x="983" y="571"/>
                </a:lnTo>
                <a:lnTo>
                  <a:pt x="982" y="603"/>
                </a:lnTo>
                <a:lnTo>
                  <a:pt x="982" y="635"/>
                </a:lnTo>
                <a:lnTo>
                  <a:pt x="984" y="669"/>
                </a:lnTo>
                <a:lnTo>
                  <a:pt x="987" y="669"/>
                </a:lnTo>
                <a:lnTo>
                  <a:pt x="991" y="669"/>
                </a:lnTo>
                <a:lnTo>
                  <a:pt x="991" y="682"/>
                </a:lnTo>
                <a:lnTo>
                  <a:pt x="991" y="696"/>
                </a:lnTo>
                <a:lnTo>
                  <a:pt x="994" y="696"/>
                </a:lnTo>
                <a:lnTo>
                  <a:pt x="1000" y="696"/>
                </a:lnTo>
                <a:lnTo>
                  <a:pt x="1000" y="700"/>
                </a:lnTo>
                <a:lnTo>
                  <a:pt x="1000" y="705"/>
                </a:lnTo>
                <a:lnTo>
                  <a:pt x="1003" y="705"/>
                </a:lnTo>
                <a:lnTo>
                  <a:pt x="1008" y="705"/>
                </a:lnTo>
                <a:lnTo>
                  <a:pt x="1008" y="713"/>
                </a:lnTo>
                <a:lnTo>
                  <a:pt x="1008" y="721"/>
                </a:lnTo>
                <a:lnTo>
                  <a:pt x="1008" y="728"/>
                </a:lnTo>
                <a:lnTo>
                  <a:pt x="1008" y="737"/>
                </a:lnTo>
                <a:lnTo>
                  <a:pt x="1011" y="737"/>
                </a:lnTo>
                <a:lnTo>
                  <a:pt x="1015" y="737"/>
                </a:lnTo>
                <a:lnTo>
                  <a:pt x="1015" y="743"/>
                </a:lnTo>
                <a:lnTo>
                  <a:pt x="1015" y="749"/>
                </a:lnTo>
                <a:lnTo>
                  <a:pt x="1021" y="749"/>
                </a:lnTo>
                <a:lnTo>
                  <a:pt x="1028" y="749"/>
                </a:lnTo>
                <a:lnTo>
                  <a:pt x="1028" y="756"/>
                </a:lnTo>
                <a:lnTo>
                  <a:pt x="1028" y="765"/>
                </a:lnTo>
                <a:lnTo>
                  <a:pt x="1040" y="765"/>
                </a:lnTo>
                <a:lnTo>
                  <a:pt x="1051" y="765"/>
                </a:lnTo>
                <a:lnTo>
                  <a:pt x="1064" y="765"/>
                </a:lnTo>
                <a:lnTo>
                  <a:pt x="1075" y="765"/>
                </a:lnTo>
                <a:lnTo>
                  <a:pt x="1075" y="760"/>
                </a:lnTo>
                <a:lnTo>
                  <a:pt x="1075" y="756"/>
                </a:lnTo>
                <a:lnTo>
                  <a:pt x="1085" y="756"/>
                </a:lnTo>
                <a:lnTo>
                  <a:pt x="1095" y="756"/>
                </a:lnTo>
                <a:lnTo>
                  <a:pt x="1095" y="768"/>
                </a:lnTo>
                <a:lnTo>
                  <a:pt x="1095" y="780"/>
                </a:lnTo>
                <a:lnTo>
                  <a:pt x="1103" y="780"/>
                </a:lnTo>
                <a:lnTo>
                  <a:pt x="1112" y="780"/>
                </a:lnTo>
                <a:lnTo>
                  <a:pt x="1112" y="792"/>
                </a:lnTo>
                <a:lnTo>
                  <a:pt x="1112" y="804"/>
                </a:lnTo>
                <a:lnTo>
                  <a:pt x="1107" y="804"/>
                </a:lnTo>
                <a:lnTo>
                  <a:pt x="1103" y="804"/>
                </a:lnTo>
                <a:lnTo>
                  <a:pt x="1103" y="807"/>
                </a:lnTo>
                <a:lnTo>
                  <a:pt x="1103" y="812"/>
                </a:lnTo>
                <a:lnTo>
                  <a:pt x="1098" y="812"/>
                </a:lnTo>
                <a:lnTo>
                  <a:pt x="1095" y="812"/>
                </a:lnTo>
                <a:lnTo>
                  <a:pt x="1095" y="816"/>
                </a:lnTo>
                <a:lnTo>
                  <a:pt x="1095" y="821"/>
                </a:lnTo>
                <a:lnTo>
                  <a:pt x="1085" y="821"/>
                </a:lnTo>
                <a:lnTo>
                  <a:pt x="1075" y="821"/>
                </a:lnTo>
                <a:lnTo>
                  <a:pt x="1075" y="816"/>
                </a:lnTo>
                <a:lnTo>
                  <a:pt x="1075" y="812"/>
                </a:lnTo>
                <a:lnTo>
                  <a:pt x="1060" y="806"/>
                </a:lnTo>
                <a:lnTo>
                  <a:pt x="1046" y="802"/>
                </a:lnTo>
                <a:lnTo>
                  <a:pt x="1039" y="801"/>
                </a:lnTo>
                <a:lnTo>
                  <a:pt x="1032" y="800"/>
                </a:lnTo>
                <a:lnTo>
                  <a:pt x="1022" y="799"/>
                </a:lnTo>
                <a:lnTo>
                  <a:pt x="1012" y="799"/>
                </a:lnTo>
                <a:lnTo>
                  <a:pt x="1007" y="792"/>
                </a:lnTo>
                <a:lnTo>
                  <a:pt x="1003" y="784"/>
                </a:lnTo>
                <a:lnTo>
                  <a:pt x="1000" y="784"/>
                </a:lnTo>
                <a:lnTo>
                  <a:pt x="995" y="784"/>
                </a:lnTo>
                <a:lnTo>
                  <a:pt x="995" y="780"/>
                </a:lnTo>
                <a:lnTo>
                  <a:pt x="995" y="777"/>
                </a:lnTo>
                <a:lnTo>
                  <a:pt x="993" y="776"/>
                </a:lnTo>
                <a:lnTo>
                  <a:pt x="991" y="776"/>
                </a:lnTo>
                <a:lnTo>
                  <a:pt x="991" y="780"/>
                </a:lnTo>
                <a:lnTo>
                  <a:pt x="991" y="784"/>
                </a:lnTo>
                <a:lnTo>
                  <a:pt x="981" y="783"/>
                </a:lnTo>
                <a:lnTo>
                  <a:pt x="972" y="783"/>
                </a:lnTo>
                <a:lnTo>
                  <a:pt x="963" y="782"/>
                </a:lnTo>
                <a:lnTo>
                  <a:pt x="954" y="782"/>
                </a:lnTo>
                <a:lnTo>
                  <a:pt x="956" y="765"/>
                </a:lnTo>
                <a:lnTo>
                  <a:pt x="957" y="755"/>
                </a:lnTo>
                <a:lnTo>
                  <a:pt x="956" y="749"/>
                </a:lnTo>
                <a:lnTo>
                  <a:pt x="955" y="744"/>
                </a:lnTo>
                <a:lnTo>
                  <a:pt x="949" y="744"/>
                </a:lnTo>
                <a:lnTo>
                  <a:pt x="944" y="744"/>
                </a:lnTo>
                <a:lnTo>
                  <a:pt x="944" y="738"/>
                </a:lnTo>
                <a:lnTo>
                  <a:pt x="944" y="733"/>
                </a:lnTo>
                <a:lnTo>
                  <a:pt x="939" y="733"/>
                </a:lnTo>
                <a:lnTo>
                  <a:pt x="936" y="733"/>
                </a:lnTo>
                <a:lnTo>
                  <a:pt x="936" y="724"/>
                </a:lnTo>
                <a:lnTo>
                  <a:pt x="936" y="717"/>
                </a:lnTo>
                <a:lnTo>
                  <a:pt x="931" y="717"/>
                </a:lnTo>
                <a:lnTo>
                  <a:pt x="928" y="717"/>
                </a:lnTo>
                <a:lnTo>
                  <a:pt x="928" y="712"/>
                </a:lnTo>
                <a:lnTo>
                  <a:pt x="928" y="709"/>
                </a:lnTo>
                <a:lnTo>
                  <a:pt x="922" y="707"/>
                </a:lnTo>
                <a:lnTo>
                  <a:pt x="917" y="706"/>
                </a:lnTo>
                <a:lnTo>
                  <a:pt x="913" y="710"/>
                </a:lnTo>
                <a:lnTo>
                  <a:pt x="911" y="713"/>
                </a:lnTo>
                <a:lnTo>
                  <a:pt x="909" y="717"/>
                </a:lnTo>
                <a:lnTo>
                  <a:pt x="907" y="725"/>
                </a:lnTo>
                <a:lnTo>
                  <a:pt x="896" y="721"/>
                </a:lnTo>
                <a:lnTo>
                  <a:pt x="885" y="715"/>
                </a:lnTo>
                <a:lnTo>
                  <a:pt x="877" y="711"/>
                </a:lnTo>
                <a:lnTo>
                  <a:pt x="871" y="709"/>
                </a:lnTo>
                <a:lnTo>
                  <a:pt x="871" y="712"/>
                </a:lnTo>
                <a:lnTo>
                  <a:pt x="871" y="717"/>
                </a:lnTo>
                <a:lnTo>
                  <a:pt x="868" y="717"/>
                </a:lnTo>
                <a:lnTo>
                  <a:pt x="865" y="717"/>
                </a:lnTo>
                <a:lnTo>
                  <a:pt x="865" y="720"/>
                </a:lnTo>
                <a:lnTo>
                  <a:pt x="865" y="725"/>
                </a:lnTo>
                <a:lnTo>
                  <a:pt x="860" y="725"/>
                </a:lnTo>
                <a:lnTo>
                  <a:pt x="856" y="725"/>
                </a:lnTo>
                <a:lnTo>
                  <a:pt x="856" y="733"/>
                </a:lnTo>
                <a:lnTo>
                  <a:pt x="856" y="741"/>
                </a:lnTo>
                <a:lnTo>
                  <a:pt x="851" y="741"/>
                </a:lnTo>
                <a:lnTo>
                  <a:pt x="847" y="741"/>
                </a:lnTo>
                <a:lnTo>
                  <a:pt x="847" y="754"/>
                </a:lnTo>
                <a:lnTo>
                  <a:pt x="847" y="768"/>
                </a:lnTo>
                <a:lnTo>
                  <a:pt x="834" y="768"/>
                </a:lnTo>
                <a:lnTo>
                  <a:pt x="820" y="768"/>
                </a:lnTo>
                <a:lnTo>
                  <a:pt x="820" y="772"/>
                </a:lnTo>
                <a:lnTo>
                  <a:pt x="820" y="776"/>
                </a:lnTo>
                <a:lnTo>
                  <a:pt x="815" y="776"/>
                </a:lnTo>
                <a:lnTo>
                  <a:pt x="812" y="776"/>
                </a:lnTo>
                <a:lnTo>
                  <a:pt x="812" y="780"/>
                </a:lnTo>
                <a:lnTo>
                  <a:pt x="812" y="784"/>
                </a:lnTo>
                <a:lnTo>
                  <a:pt x="808" y="784"/>
                </a:lnTo>
                <a:lnTo>
                  <a:pt x="805" y="784"/>
                </a:lnTo>
                <a:lnTo>
                  <a:pt x="805" y="789"/>
                </a:lnTo>
                <a:lnTo>
                  <a:pt x="805" y="792"/>
                </a:lnTo>
                <a:lnTo>
                  <a:pt x="799" y="792"/>
                </a:lnTo>
                <a:lnTo>
                  <a:pt x="796" y="792"/>
                </a:lnTo>
                <a:lnTo>
                  <a:pt x="793" y="804"/>
                </a:lnTo>
                <a:lnTo>
                  <a:pt x="791" y="814"/>
                </a:lnTo>
                <a:lnTo>
                  <a:pt x="790" y="824"/>
                </a:lnTo>
                <a:lnTo>
                  <a:pt x="790" y="839"/>
                </a:lnTo>
                <a:lnTo>
                  <a:pt x="779" y="852"/>
                </a:lnTo>
                <a:lnTo>
                  <a:pt x="769" y="862"/>
                </a:lnTo>
                <a:lnTo>
                  <a:pt x="766" y="867"/>
                </a:lnTo>
                <a:lnTo>
                  <a:pt x="762" y="874"/>
                </a:lnTo>
                <a:lnTo>
                  <a:pt x="760" y="881"/>
                </a:lnTo>
                <a:lnTo>
                  <a:pt x="757" y="889"/>
                </a:lnTo>
                <a:lnTo>
                  <a:pt x="767" y="891"/>
                </a:lnTo>
                <a:lnTo>
                  <a:pt x="779" y="894"/>
                </a:lnTo>
                <a:lnTo>
                  <a:pt x="789" y="896"/>
                </a:lnTo>
                <a:lnTo>
                  <a:pt x="799" y="900"/>
                </a:lnTo>
                <a:lnTo>
                  <a:pt x="798" y="906"/>
                </a:lnTo>
                <a:lnTo>
                  <a:pt x="796" y="913"/>
                </a:lnTo>
                <a:lnTo>
                  <a:pt x="788" y="914"/>
                </a:lnTo>
                <a:lnTo>
                  <a:pt x="782" y="915"/>
                </a:lnTo>
                <a:lnTo>
                  <a:pt x="776" y="917"/>
                </a:lnTo>
                <a:lnTo>
                  <a:pt x="770" y="919"/>
                </a:lnTo>
                <a:lnTo>
                  <a:pt x="762" y="926"/>
                </a:lnTo>
                <a:lnTo>
                  <a:pt x="755" y="932"/>
                </a:lnTo>
                <a:lnTo>
                  <a:pt x="748" y="938"/>
                </a:lnTo>
                <a:lnTo>
                  <a:pt x="740" y="945"/>
                </a:lnTo>
                <a:lnTo>
                  <a:pt x="732" y="953"/>
                </a:lnTo>
                <a:lnTo>
                  <a:pt x="721" y="960"/>
                </a:lnTo>
                <a:close/>
              </a:path>
            </a:pathLst>
          </a:custGeom>
          <a:solidFill>
            <a:srgbClr val="62E13F"/>
          </a:solidFill>
          <a:ln w="12700" cap="flat" cmpd="sng" algn="ctr">
            <a:solidFill>
              <a:srgbClr val="808080">
                <a:lumMod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>
            <a:glow rad="38100">
              <a:schemeClr val="accent1">
                <a:lumMod val="100000"/>
              </a:schemeClr>
            </a:glow>
          </a:effectLst>
          <a:scene3d>
            <a:camera prst="orthographicFront"/>
            <a:lightRig rig="threePt" dir="t"/>
          </a:scene3d>
          <a:sp3d>
            <a:bevelT w="0" h="0"/>
          </a:sp3d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7" name="Freeform 337">
            <a:extLst>
              <a:ext uri="{FF2B5EF4-FFF2-40B4-BE49-F238E27FC236}">
                <a16:creationId xmlns:a16="http://schemas.microsoft.com/office/drawing/2014/main" id="{9D6387DF-54EF-49F3-BA53-BB540F044048}"/>
              </a:ext>
            </a:extLst>
          </p:cNvPr>
          <p:cNvSpPr>
            <a:spLocks/>
          </p:cNvSpPr>
          <p:nvPr/>
        </p:nvSpPr>
        <p:spPr bwMode="auto">
          <a:xfrm>
            <a:off x="8343083" y="2254419"/>
            <a:ext cx="890996" cy="1205773"/>
          </a:xfrm>
          <a:custGeom>
            <a:avLst/>
            <a:gdLst>
              <a:gd name="T0" fmla="*/ 2147483646 w 2178"/>
              <a:gd name="T1" fmla="*/ 2147483646 h 2956"/>
              <a:gd name="T2" fmla="*/ 2147483646 w 2178"/>
              <a:gd name="T3" fmla="*/ 2147483646 h 2956"/>
              <a:gd name="T4" fmla="*/ 2147483646 w 2178"/>
              <a:gd name="T5" fmla="*/ 2147483646 h 2956"/>
              <a:gd name="T6" fmla="*/ 2147483646 w 2178"/>
              <a:gd name="T7" fmla="*/ 2147483646 h 2956"/>
              <a:gd name="T8" fmla="*/ 2147483646 w 2178"/>
              <a:gd name="T9" fmla="*/ 2147483646 h 2956"/>
              <a:gd name="T10" fmla="*/ 2147483646 w 2178"/>
              <a:gd name="T11" fmla="*/ 2147483646 h 2956"/>
              <a:gd name="T12" fmla="*/ 2147483646 w 2178"/>
              <a:gd name="T13" fmla="*/ 2147483646 h 2956"/>
              <a:gd name="T14" fmla="*/ 2147483646 w 2178"/>
              <a:gd name="T15" fmla="*/ 2147483646 h 2956"/>
              <a:gd name="T16" fmla="*/ 2147483646 w 2178"/>
              <a:gd name="T17" fmla="*/ 2147483646 h 2956"/>
              <a:gd name="T18" fmla="*/ 2147483646 w 2178"/>
              <a:gd name="T19" fmla="*/ 2147483646 h 2956"/>
              <a:gd name="T20" fmla="*/ 2147483646 w 2178"/>
              <a:gd name="T21" fmla="*/ 2147483646 h 2956"/>
              <a:gd name="T22" fmla="*/ 2147483646 w 2178"/>
              <a:gd name="T23" fmla="*/ 2147483646 h 2956"/>
              <a:gd name="T24" fmla="*/ 2147483646 w 2178"/>
              <a:gd name="T25" fmla="*/ 2147483646 h 2956"/>
              <a:gd name="T26" fmla="*/ 2147483646 w 2178"/>
              <a:gd name="T27" fmla="*/ 2147483646 h 2956"/>
              <a:gd name="T28" fmla="*/ 2147483646 w 2178"/>
              <a:gd name="T29" fmla="*/ 2147483646 h 2956"/>
              <a:gd name="T30" fmla="*/ 2147483646 w 2178"/>
              <a:gd name="T31" fmla="*/ 2147483646 h 2956"/>
              <a:gd name="T32" fmla="*/ 2147483646 w 2178"/>
              <a:gd name="T33" fmla="*/ 2147483646 h 2956"/>
              <a:gd name="T34" fmla="*/ 2147483646 w 2178"/>
              <a:gd name="T35" fmla="*/ 2147483646 h 2956"/>
              <a:gd name="T36" fmla="*/ 2147483646 w 2178"/>
              <a:gd name="T37" fmla="*/ 2147483646 h 2956"/>
              <a:gd name="T38" fmla="*/ 2147483646 w 2178"/>
              <a:gd name="T39" fmla="*/ 2147483646 h 2956"/>
              <a:gd name="T40" fmla="*/ 2147483646 w 2178"/>
              <a:gd name="T41" fmla="*/ 2147483646 h 2956"/>
              <a:gd name="T42" fmla="*/ 2147483646 w 2178"/>
              <a:gd name="T43" fmla="*/ 2147483646 h 2956"/>
              <a:gd name="T44" fmla="*/ 2147483646 w 2178"/>
              <a:gd name="T45" fmla="*/ 2147483646 h 2956"/>
              <a:gd name="T46" fmla="*/ 2147483646 w 2178"/>
              <a:gd name="T47" fmla="*/ 2147483646 h 2956"/>
              <a:gd name="T48" fmla="*/ 2147483646 w 2178"/>
              <a:gd name="T49" fmla="*/ 2147483646 h 2956"/>
              <a:gd name="T50" fmla="*/ 2147483646 w 2178"/>
              <a:gd name="T51" fmla="*/ 2147483646 h 2956"/>
              <a:gd name="T52" fmla="*/ 2147483646 w 2178"/>
              <a:gd name="T53" fmla="*/ 2147483646 h 2956"/>
              <a:gd name="T54" fmla="*/ 2147483646 w 2178"/>
              <a:gd name="T55" fmla="*/ 2147483646 h 2956"/>
              <a:gd name="T56" fmla="*/ 2147483646 w 2178"/>
              <a:gd name="T57" fmla="*/ 2147483646 h 2956"/>
              <a:gd name="T58" fmla="*/ 2147483646 w 2178"/>
              <a:gd name="T59" fmla="*/ 2147483646 h 2956"/>
              <a:gd name="T60" fmla="*/ 2147483646 w 2178"/>
              <a:gd name="T61" fmla="*/ 2147483646 h 2956"/>
              <a:gd name="T62" fmla="*/ 2147483646 w 2178"/>
              <a:gd name="T63" fmla="*/ 2147483646 h 2956"/>
              <a:gd name="T64" fmla="*/ 2147483646 w 2178"/>
              <a:gd name="T65" fmla="*/ 2147483646 h 2956"/>
              <a:gd name="T66" fmla="*/ 2147483646 w 2178"/>
              <a:gd name="T67" fmla="*/ 2147483646 h 2956"/>
              <a:gd name="T68" fmla="*/ 2147483646 w 2178"/>
              <a:gd name="T69" fmla="*/ 2147483646 h 2956"/>
              <a:gd name="T70" fmla="*/ 2147483646 w 2178"/>
              <a:gd name="T71" fmla="*/ 2147483646 h 2956"/>
              <a:gd name="T72" fmla="*/ 2147483646 w 2178"/>
              <a:gd name="T73" fmla="*/ 2147483646 h 2956"/>
              <a:gd name="T74" fmla="*/ 2147483646 w 2178"/>
              <a:gd name="T75" fmla="*/ 2147483646 h 2956"/>
              <a:gd name="T76" fmla="*/ 2147483646 w 2178"/>
              <a:gd name="T77" fmla="*/ 2147483646 h 2956"/>
              <a:gd name="T78" fmla="*/ 2147483646 w 2178"/>
              <a:gd name="T79" fmla="*/ 2147483646 h 2956"/>
              <a:gd name="T80" fmla="*/ 2147483646 w 2178"/>
              <a:gd name="T81" fmla="*/ 2147483646 h 2956"/>
              <a:gd name="T82" fmla="*/ 2147483646 w 2178"/>
              <a:gd name="T83" fmla="*/ 2147483646 h 2956"/>
              <a:gd name="T84" fmla="*/ 2147483646 w 2178"/>
              <a:gd name="T85" fmla="*/ 2147483646 h 2956"/>
              <a:gd name="T86" fmla="*/ 2147483646 w 2178"/>
              <a:gd name="T87" fmla="*/ 2147483646 h 2956"/>
              <a:gd name="T88" fmla="*/ 2147483646 w 2178"/>
              <a:gd name="T89" fmla="*/ 2147483646 h 2956"/>
              <a:gd name="T90" fmla="*/ 2147483646 w 2178"/>
              <a:gd name="T91" fmla="*/ 2147483646 h 2956"/>
              <a:gd name="T92" fmla="*/ 2147483646 w 2178"/>
              <a:gd name="T93" fmla="*/ 2147483646 h 2956"/>
              <a:gd name="T94" fmla="*/ 2147483646 w 2178"/>
              <a:gd name="T95" fmla="*/ 2147483646 h 2956"/>
              <a:gd name="T96" fmla="*/ 2147483646 w 2178"/>
              <a:gd name="T97" fmla="*/ 2147483646 h 2956"/>
              <a:gd name="T98" fmla="*/ 2147483646 w 2178"/>
              <a:gd name="T99" fmla="*/ 2147483646 h 2956"/>
              <a:gd name="T100" fmla="*/ 2147483646 w 2178"/>
              <a:gd name="T101" fmla="*/ 2147483646 h 2956"/>
              <a:gd name="T102" fmla="*/ 2147483646 w 2178"/>
              <a:gd name="T103" fmla="*/ 2147483646 h 2956"/>
              <a:gd name="T104" fmla="*/ 2147483646 w 2178"/>
              <a:gd name="T105" fmla="*/ 2147483646 h 2956"/>
              <a:gd name="T106" fmla="*/ 2147483646 w 2178"/>
              <a:gd name="T107" fmla="*/ 2147483646 h 2956"/>
              <a:gd name="T108" fmla="*/ 2147483646 w 2178"/>
              <a:gd name="T109" fmla="*/ 2147483646 h 2956"/>
              <a:gd name="T110" fmla="*/ 2147483646 w 2178"/>
              <a:gd name="T111" fmla="*/ 2147483646 h 2956"/>
              <a:gd name="T112" fmla="*/ 2147483646 w 2178"/>
              <a:gd name="T113" fmla="*/ 2147483646 h 2956"/>
              <a:gd name="T114" fmla="*/ 2147483646 w 2178"/>
              <a:gd name="T115" fmla="*/ 2147483646 h 2956"/>
              <a:gd name="T116" fmla="*/ 2147483646 w 2178"/>
              <a:gd name="T117" fmla="*/ 2147483646 h 2956"/>
              <a:gd name="T118" fmla="*/ 2147483646 w 2178"/>
              <a:gd name="T119" fmla="*/ 2147483646 h 2956"/>
              <a:gd name="T120" fmla="*/ 2147483646 w 2178"/>
              <a:gd name="T121" fmla="*/ 2147483646 h 2956"/>
              <a:gd name="T122" fmla="*/ 2147483646 w 2178"/>
              <a:gd name="T123" fmla="*/ 2147483646 h 2956"/>
              <a:gd name="T124" fmla="*/ 2147483646 w 2178"/>
              <a:gd name="T125" fmla="*/ 2147483646 h 295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2178"/>
              <a:gd name="T190" fmla="*/ 0 h 2956"/>
              <a:gd name="T191" fmla="*/ 2178 w 2178"/>
              <a:gd name="T192" fmla="*/ 2956 h 295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2178" h="2956">
                <a:moveTo>
                  <a:pt x="1316" y="2956"/>
                </a:moveTo>
                <a:lnTo>
                  <a:pt x="1313" y="2941"/>
                </a:lnTo>
                <a:lnTo>
                  <a:pt x="1309" y="2928"/>
                </a:lnTo>
                <a:lnTo>
                  <a:pt x="1305" y="2928"/>
                </a:lnTo>
                <a:lnTo>
                  <a:pt x="1301" y="2928"/>
                </a:lnTo>
                <a:lnTo>
                  <a:pt x="1301" y="2916"/>
                </a:lnTo>
                <a:lnTo>
                  <a:pt x="1301" y="2904"/>
                </a:lnTo>
                <a:lnTo>
                  <a:pt x="1296" y="2904"/>
                </a:lnTo>
                <a:lnTo>
                  <a:pt x="1292" y="2904"/>
                </a:lnTo>
                <a:lnTo>
                  <a:pt x="1287" y="2882"/>
                </a:lnTo>
                <a:lnTo>
                  <a:pt x="1282" y="2867"/>
                </a:lnTo>
                <a:lnTo>
                  <a:pt x="1280" y="2860"/>
                </a:lnTo>
                <a:lnTo>
                  <a:pt x="1277" y="2856"/>
                </a:lnTo>
                <a:lnTo>
                  <a:pt x="1274" y="2853"/>
                </a:lnTo>
                <a:lnTo>
                  <a:pt x="1270" y="2850"/>
                </a:lnTo>
                <a:lnTo>
                  <a:pt x="1266" y="2850"/>
                </a:lnTo>
                <a:lnTo>
                  <a:pt x="1262" y="2850"/>
                </a:lnTo>
                <a:lnTo>
                  <a:pt x="1257" y="2851"/>
                </a:lnTo>
                <a:lnTo>
                  <a:pt x="1251" y="2853"/>
                </a:lnTo>
                <a:lnTo>
                  <a:pt x="1236" y="2860"/>
                </a:lnTo>
                <a:lnTo>
                  <a:pt x="1219" y="2871"/>
                </a:lnTo>
                <a:lnTo>
                  <a:pt x="1207" y="2871"/>
                </a:lnTo>
                <a:lnTo>
                  <a:pt x="1197" y="2871"/>
                </a:lnTo>
                <a:lnTo>
                  <a:pt x="1185" y="2871"/>
                </a:lnTo>
                <a:lnTo>
                  <a:pt x="1175" y="2871"/>
                </a:lnTo>
                <a:lnTo>
                  <a:pt x="1167" y="2864"/>
                </a:lnTo>
                <a:lnTo>
                  <a:pt x="1160" y="2856"/>
                </a:lnTo>
                <a:lnTo>
                  <a:pt x="1160" y="2840"/>
                </a:lnTo>
                <a:lnTo>
                  <a:pt x="1160" y="2823"/>
                </a:lnTo>
                <a:lnTo>
                  <a:pt x="1161" y="2807"/>
                </a:lnTo>
                <a:lnTo>
                  <a:pt x="1161" y="2790"/>
                </a:lnTo>
                <a:lnTo>
                  <a:pt x="1151" y="2781"/>
                </a:lnTo>
                <a:lnTo>
                  <a:pt x="1144" y="2772"/>
                </a:lnTo>
                <a:lnTo>
                  <a:pt x="1142" y="2768"/>
                </a:lnTo>
                <a:lnTo>
                  <a:pt x="1140" y="2763"/>
                </a:lnTo>
                <a:lnTo>
                  <a:pt x="1139" y="2757"/>
                </a:lnTo>
                <a:lnTo>
                  <a:pt x="1137" y="2749"/>
                </a:lnTo>
                <a:lnTo>
                  <a:pt x="1134" y="2749"/>
                </a:lnTo>
                <a:lnTo>
                  <a:pt x="1129" y="2749"/>
                </a:lnTo>
                <a:lnTo>
                  <a:pt x="1129" y="2741"/>
                </a:lnTo>
                <a:lnTo>
                  <a:pt x="1129" y="2733"/>
                </a:lnTo>
                <a:lnTo>
                  <a:pt x="1129" y="2725"/>
                </a:lnTo>
                <a:lnTo>
                  <a:pt x="1129" y="2717"/>
                </a:lnTo>
                <a:lnTo>
                  <a:pt x="1137" y="2720"/>
                </a:lnTo>
                <a:lnTo>
                  <a:pt x="1144" y="2723"/>
                </a:lnTo>
                <a:lnTo>
                  <a:pt x="1153" y="2724"/>
                </a:lnTo>
                <a:lnTo>
                  <a:pt x="1169" y="2726"/>
                </a:lnTo>
                <a:lnTo>
                  <a:pt x="1173" y="2731"/>
                </a:lnTo>
                <a:lnTo>
                  <a:pt x="1178" y="2736"/>
                </a:lnTo>
                <a:lnTo>
                  <a:pt x="1182" y="2740"/>
                </a:lnTo>
                <a:lnTo>
                  <a:pt x="1188" y="2744"/>
                </a:lnTo>
                <a:lnTo>
                  <a:pt x="1200" y="2753"/>
                </a:lnTo>
                <a:lnTo>
                  <a:pt x="1212" y="2759"/>
                </a:lnTo>
                <a:lnTo>
                  <a:pt x="1225" y="2764"/>
                </a:lnTo>
                <a:lnTo>
                  <a:pt x="1238" y="2769"/>
                </a:lnTo>
                <a:lnTo>
                  <a:pt x="1252" y="2773"/>
                </a:lnTo>
                <a:lnTo>
                  <a:pt x="1264" y="2776"/>
                </a:lnTo>
                <a:lnTo>
                  <a:pt x="1264" y="2781"/>
                </a:lnTo>
                <a:lnTo>
                  <a:pt x="1264" y="2785"/>
                </a:lnTo>
                <a:lnTo>
                  <a:pt x="1279" y="2788"/>
                </a:lnTo>
                <a:lnTo>
                  <a:pt x="1293" y="2791"/>
                </a:lnTo>
                <a:lnTo>
                  <a:pt x="1306" y="2796"/>
                </a:lnTo>
                <a:lnTo>
                  <a:pt x="1318" y="2802"/>
                </a:lnTo>
                <a:lnTo>
                  <a:pt x="1331" y="2808"/>
                </a:lnTo>
                <a:lnTo>
                  <a:pt x="1344" y="2812"/>
                </a:lnTo>
                <a:lnTo>
                  <a:pt x="1351" y="2814"/>
                </a:lnTo>
                <a:lnTo>
                  <a:pt x="1358" y="2815"/>
                </a:lnTo>
                <a:lnTo>
                  <a:pt x="1366" y="2816"/>
                </a:lnTo>
                <a:lnTo>
                  <a:pt x="1373" y="2816"/>
                </a:lnTo>
                <a:lnTo>
                  <a:pt x="1379" y="2805"/>
                </a:lnTo>
                <a:lnTo>
                  <a:pt x="1382" y="2798"/>
                </a:lnTo>
                <a:lnTo>
                  <a:pt x="1385" y="2789"/>
                </a:lnTo>
                <a:lnTo>
                  <a:pt x="1388" y="2776"/>
                </a:lnTo>
                <a:lnTo>
                  <a:pt x="1392" y="2776"/>
                </a:lnTo>
                <a:lnTo>
                  <a:pt x="1396" y="2776"/>
                </a:lnTo>
                <a:lnTo>
                  <a:pt x="1396" y="2768"/>
                </a:lnTo>
                <a:lnTo>
                  <a:pt x="1396" y="2761"/>
                </a:lnTo>
                <a:lnTo>
                  <a:pt x="1400" y="2761"/>
                </a:lnTo>
                <a:lnTo>
                  <a:pt x="1404" y="2761"/>
                </a:lnTo>
                <a:lnTo>
                  <a:pt x="1406" y="2751"/>
                </a:lnTo>
                <a:lnTo>
                  <a:pt x="1408" y="2740"/>
                </a:lnTo>
                <a:lnTo>
                  <a:pt x="1409" y="2731"/>
                </a:lnTo>
                <a:lnTo>
                  <a:pt x="1412" y="2720"/>
                </a:lnTo>
                <a:lnTo>
                  <a:pt x="1398" y="2716"/>
                </a:lnTo>
                <a:lnTo>
                  <a:pt x="1386" y="2712"/>
                </a:lnTo>
                <a:lnTo>
                  <a:pt x="1373" y="2709"/>
                </a:lnTo>
                <a:lnTo>
                  <a:pt x="1361" y="2705"/>
                </a:lnTo>
                <a:lnTo>
                  <a:pt x="1361" y="2701"/>
                </a:lnTo>
                <a:lnTo>
                  <a:pt x="1361" y="2697"/>
                </a:lnTo>
                <a:lnTo>
                  <a:pt x="1352" y="2697"/>
                </a:lnTo>
                <a:lnTo>
                  <a:pt x="1345" y="2697"/>
                </a:lnTo>
                <a:lnTo>
                  <a:pt x="1345" y="2693"/>
                </a:lnTo>
                <a:lnTo>
                  <a:pt x="1345" y="2689"/>
                </a:lnTo>
                <a:lnTo>
                  <a:pt x="1322" y="2682"/>
                </a:lnTo>
                <a:lnTo>
                  <a:pt x="1301" y="2675"/>
                </a:lnTo>
                <a:lnTo>
                  <a:pt x="1278" y="2668"/>
                </a:lnTo>
                <a:lnTo>
                  <a:pt x="1256" y="2660"/>
                </a:lnTo>
                <a:lnTo>
                  <a:pt x="1256" y="2657"/>
                </a:lnTo>
                <a:lnTo>
                  <a:pt x="1256" y="2654"/>
                </a:lnTo>
                <a:lnTo>
                  <a:pt x="1250" y="2653"/>
                </a:lnTo>
                <a:lnTo>
                  <a:pt x="1245" y="2652"/>
                </a:lnTo>
                <a:lnTo>
                  <a:pt x="1239" y="2651"/>
                </a:lnTo>
                <a:lnTo>
                  <a:pt x="1235" y="2648"/>
                </a:lnTo>
                <a:lnTo>
                  <a:pt x="1231" y="2645"/>
                </a:lnTo>
                <a:lnTo>
                  <a:pt x="1229" y="2641"/>
                </a:lnTo>
                <a:lnTo>
                  <a:pt x="1227" y="2635"/>
                </a:lnTo>
                <a:lnTo>
                  <a:pt x="1225" y="2630"/>
                </a:lnTo>
                <a:lnTo>
                  <a:pt x="1229" y="2630"/>
                </a:lnTo>
                <a:lnTo>
                  <a:pt x="1232" y="2630"/>
                </a:lnTo>
                <a:lnTo>
                  <a:pt x="1232" y="2621"/>
                </a:lnTo>
                <a:lnTo>
                  <a:pt x="1232" y="2613"/>
                </a:lnTo>
                <a:lnTo>
                  <a:pt x="1236" y="2613"/>
                </a:lnTo>
                <a:lnTo>
                  <a:pt x="1240" y="2613"/>
                </a:lnTo>
                <a:lnTo>
                  <a:pt x="1240" y="2599"/>
                </a:lnTo>
                <a:lnTo>
                  <a:pt x="1240" y="2586"/>
                </a:lnTo>
                <a:lnTo>
                  <a:pt x="1229" y="2584"/>
                </a:lnTo>
                <a:lnTo>
                  <a:pt x="1219" y="2580"/>
                </a:lnTo>
                <a:lnTo>
                  <a:pt x="1207" y="2579"/>
                </a:lnTo>
                <a:lnTo>
                  <a:pt x="1197" y="2577"/>
                </a:lnTo>
                <a:lnTo>
                  <a:pt x="1200" y="2561"/>
                </a:lnTo>
                <a:lnTo>
                  <a:pt x="1204" y="2545"/>
                </a:lnTo>
                <a:lnTo>
                  <a:pt x="1207" y="2531"/>
                </a:lnTo>
                <a:lnTo>
                  <a:pt x="1211" y="2515"/>
                </a:lnTo>
                <a:lnTo>
                  <a:pt x="1204" y="2512"/>
                </a:lnTo>
                <a:lnTo>
                  <a:pt x="1197" y="2510"/>
                </a:lnTo>
                <a:lnTo>
                  <a:pt x="1197" y="2503"/>
                </a:lnTo>
                <a:lnTo>
                  <a:pt x="1197" y="2494"/>
                </a:lnTo>
                <a:lnTo>
                  <a:pt x="1197" y="2486"/>
                </a:lnTo>
                <a:lnTo>
                  <a:pt x="1197" y="2478"/>
                </a:lnTo>
                <a:lnTo>
                  <a:pt x="1200" y="2478"/>
                </a:lnTo>
                <a:lnTo>
                  <a:pt x="1205" y="2478"/>
                </a:lnTo>
                <a:lnTo>
                  <a:pt x="1204" y="2469"/>
                </a:lnTo>
                <a:lnTo>
                  <a:pt x="1204" y="2460"/>
                </a:lnTo>
                <a:lnTo>
                  <a:pt x="1204" y="2452"/>
                </a:lnTo>
                <a:lnTo>
                  <a:pt x="1204" y="2443"/>
                </a:lnTo>
                <a:lnTo>
                  <a:pt x="1206" y="2440"/>
                </a:lnTo>
                <a:lnTo>
                  <a:pt x="1208" y="2437"/>
                </a:lnTo>
                <a:lnTo>
                  <a:pt x="1209" y="2434"/>
                </a:lnTo>
                <a:lnTo>
                  <a:pt x="1209" y="2430"/>
                </a:lnTo>
                <a:lnTo>
                  <a:pt x="1209" y="2423"/>
                </a:lnTo>
                <a:lnTo>
                  <a:pt x="1208" y="2414"/>
                </a:lnTo>
                <a:lnTo>
                  <a:pt x="1212" y="2414"/>
                </a:lnTo>
                <a:lnTo>
                  <a:pt x="1217" y="2414"/>
                </a:lnTo>
                <a:lnTo>
                  <a:pt x="1217" y="2403"/>
                </a:lnTo>
                <a:lnTo>
                  <a:pt x="1217" y="2392"/>
                </a:lnTo>
                <a:lnTo>
                  <a:pt x="1217" y="2381"/>
                </a:lnTo>
                <a:lnTo>
                  <a:pt x="1217" y="2371"/>
                </a:lnTo>
                <a:lnTo>
                  <a:pt x="1206" y="2371"/>
                </a:lnTo>
                <a:lnTo>
                  <a:pt x="1197" y="2371"/>
                </a:lnTo>
                <a:lnTo>
                  <a:pt x="1197" y="2366"/>
                </a:lnTo>
                <a:lnTo>
                  <a:pt x="1197" y="2362"/>
                </a:lnTo>
                <a:lnTo>
                  <a:pt x="1189" y="2362"/>
                </a:lnTo>
                <a:lnTo>
                  <a:pt x="1181" y="2362"/>
                </a:lnTo>
                <a:lnTo>
                  <a:pt x="1181" y="2357"/>
                </a:lnTo>
                <a:lnTo>
                  <a:pt x="1181" y="2353"/>
                </a:lnTo>
                <a:lnTo>
                  <a:pt x="1168" y="2351"/>
                </a:lnTo>
                <a:lnTo>
                  <a:pt x="1157" y="2349"/>
                </a:lnTo>
                <a:lnTo>
                  <a:pt x="1147" y="2349"/>
                </a:lnTo>
                <a:lnTo>
                  <a:pt x="1130" y="2349"/>
                </a:lnTo>
                <a:lnTo>
                  <a:pt x="1129" y="2358"/>
                </a:lnTo>
                <a:lnTo>
                  <a:pt x="1127" y="2367"/>
                </a:lnTo>
                <a:lnTo>
                  <a:pt x="1123" y="2375"/>
                </a:lnTo>
                <a:lnTo>
                  <a:pt x="1118" y="2382"/>
                </a:lnTo>
                <a:lnTo>
                  <a:pt x="1113" y="2390"/>
                </a:lnTo>
                <a:lnTo>
                  <a:pt x="1109" y="2398"/>
                </a:lnTo>
                <a:lnTo>
                  <a:pt x="1105" y="2406"/>
                </a:lnTo>
                <a:lnTo>
                  <a:pt x="1101" y="2414"/>
                </a:lnTo>
                <a:lnTo>
                  <a:pt x="1097" y="2414"/>
                </a:lnTo>
                <a:lnTo>
                  <a:pt x="1094" y="2414"/>
                </a:lnTo>
                <a:lnTo>
                  <a:pt x="1094" y="2419"/>
                </a:lnTo>
                <a:lnTo>
                  <a:pt x="1094" y="2422"/>
                </a:lnTo>
                <a:lnTo>
                  <a:pt x="1089" y="2422"/>
                </a:lnTo>
                <a:lnTo>
                  <a:pt x="1086" y="2422"/>
                </a:lnTo>
                <a:lnTo>
                  <a:pt x="1081" y="2428"/>
                </a:lnTo>
                <a:lnTo>
                  <a:pt x="1074" y="2433"/>
                </a:lnTo>
                <a:lnTo>
                  <a:pt x="1068" y="2437"/>
                </a:lnTo>
                <a:lnTo>
                  <a:pt x="1062" y="2440"/>
                </a:lnTo>
                <a:lnTo>
                  <a:pt x="1048" y="2447"/>
                </a:lnTo>
                <a:lnTo>
                  <a:pt x="1034" y="2452"/>
                </a:lnTo>
                <a:lnTo>
                  <a:pt x="1027" y="2455"/>
                </a:lnTo>
                <a:lnTo>
                  <a:pt x="1021" y="2458"/>
                </a:lnTo>
                <a:lnTo>
                  <a:pt x="1015" y="2462"/>
                </a:lnTo>
                <a:lnTo>
                  <a:pt x="1010" y="2467"/>
                </a:lnTo>
                <a:lnTo>
                  <a:pt x="1006" y="2475"/>
                </a:lnTo>
                <a:lnTo>
                  <a:pt x="1003" y="2482"/>
                </a:lnTo>
                <a:lnTo>
                  <a:pt x="1002" y="2492"/>
                </a:lnTo>
                <a:lnTo>
                  <a:pt x="1001" y="2503"/>
                </a:lnTo>
                <a:lnTo>
                  <a:pt x="1008" y="2507"/>
                </a:lnTo>
                <a:lnTo>
                  <a:pt x="1014" y="2512"/>
                </a:lnTo>
                <a:lnTo>
                  <a:pt x="1020" y="2516"/>
                </a:lnTo>
                <a:lnTo>
                  <a:pt x="1024" y="2521"/>
                </a:lnTo>
                <a:lnTo>
                  <a:pt x="1027" y="2528"/>
                </a:lnTo>
                <a:lnTo>
                  <a:pt x="1029" y="2533"/>
                </a:lnTo>
                <a:lnTo>
                  <a:pt x="1030" y="2539"/>
                </a:lnTo>
                <a:lnTo>
                  <a:pt x="1030" y="2544"/>
                </a:lnTo>
                <a:lnTo>
                  <a:pt x="1030" y="2550"/>
                </a:lnTo>
                <a:lnTo>
                  <a:pt x="1029" y="2557"/>
                </a:lnTo>
                <a:lnTo>
                  <a:pt x="1027" y="2564"/>
                </a:lnTo>
                <a:lnTo>
                  <a:pt x="1024" y="2570"/>
                </a:lnTo>
                <a:lnTo>
                  <a:pt x="1017" y="2584"/>
                </a:lnTo>
                <a:lnTo>
                  <a:pt x="1010" y="2597"/>
                </a:lnTo>
                <a:lnTo>
                  <a:pt x="980" y="2599"/>
                </a:lnTo>
                <a:lnTo>
                  <a:pt x="950" y="2601"/>
                </a:lnTo>
                <a:lnTo>
                  <a:pt x="919" y="2603"/>
                </a:lnTo>
                <a:lnTo>
                  <a:pt x="888" y="2605"/>
                </a:lnTo>
                <a:lnTo>
                  <a:pt x="857" y="2607"/>
                </a:lnTo>
                <a:lnTo>
                  <a:pt x="827" y="2608"/>
                </a:lnTo>
                <a:lnTo>
                  <a:pt x="797" y="2609"/>
                </a:lnTo>
                <a:lnTo>
                  <a:pt x="767" y="2609"/>
                </a:lnTo>
                <a:lnTo>
                  <a:pt x="767" y="2604"/>
                </a:lnTo>
                <a:lnTo>
                  <a:pt x="767" y="2601"/>
                </a:lnTo>
                <a:lnTo>
                  <a:pt x="745" y="2596"/>
                </a:lnTo>
                <a:lnTo>
                  <a:pt x="724" y="2592"/>
                </a:lnTo>
                <a:lnTo>
                  <a:pt x="704" y="2588"/>
                </a:lnTo>
                <a:lnTo>
                  <a:pt x="683" y="2586"/>
                </a:lnTo>
                <a:lnTo>
                  <a:pt x="683" y="2580"/>
                </a:lnTo>
                <a:lnTo>
                  <a:pt x="683" y="2577"/>
                </a:lnTo>
                <a:lnTo>
                  <a:pt x="679" y="2577"/>
                </a:lnTo>
                <a:lnTo>
                  <a:pt x="676" y="2577"/>
                </a:lnTo>
                <a:lnTo>
                  <a:pt x="676" y="2569"/>
                </a:lnTo>
                <a:lnTo>
                  <a:pt x="676" y="2562"/>
                </a:lnTo>
                <a:lnTo>
                  <a:pt x="672" y="2559"/>
                </a:lnTo>
                <a:lnTo>
                  <a:pt x="669" y="2557"/>
                </a:lnTo>
                <a:lnTo>
                  <a:pt x="676" y="2549"/>
                </a:lnTo>
                <a:lnTo>
                  <a:pt x="682" y="2545"/>
                </a:lnTo>
                <a:lnTo>
                  <a:pt x="689" y="2540"/>
                </a:lnTo>
                <a:lnTo>
                  <a:pt x="701" y="2533"/>
                </a:lnTo>
                <a:lnTo>
                  <a:pt x="700" y="2519"/>
                </a:lnTo>
                <a:lnTo>
                  <a:pt x="700" y="2507"/>
                </a:lnTo>
                <a:lnTo>
                  <a:pt x="700" y="2494"/>
                </a:lnTo>
                <a:lnTo>
                  <a:pt x="700" y="2482"/>
                </a:lnTo>
                <a:lnTo>
                  <a:pt x="695" y="2482"/>
                </a:lnTo>
                <a:lnTo>
                  <a:pt x="692" y="2482"/>
                </a:lnTo>
                <a:lnTo>
                  <a:pt x="692" y="2478"/>
                </a:lnTo>
                <a:lnTo>
                  <a:pt x="692" y="2475"/>
                </a:lnTo>
                <a:lnTo>
                  <a:pt x="677" y="2474"/>
                </a:lnTo>
                <a:lnTo>
                  <a:pt x="666" y="2473"/>
                </a:lnTo>
                <a:lnTo>
                  <a:pt x="655" y="2474"/>
                </a:lnTo>
                <a:lnTo>
                  <a:pt x="641" y="2477"/>
                </a:lnTo>
                <a:lnTo>
                  <a:pt x="639" y="2489"/>
                </a:lnTo>
                <a:lnTo>
                  <a:pt x="636" y="2501"/>
                </a:lnTo>
                <a:lnTo>
                  <a:pt x="633" y="2513"/>
                </a:lnTo>
                <a:lnTo>
                  <a:pt x="631" y="2525"/>
                </a:lnTo>
                <a:lnTo>
                  <a:pt x="636" y="2530"/>
                </a:lnTo>
                <a:lnTo>
                  <a:pt x="641" y="2533"/>
                </a:lnTo>
                <a:lnTo>
                  <a:pt x="641" y="2542"/>
                </a:lnTo>
                <a:lnTo>
                  <a:pt x="641" y="2551"/>
                </a:lnTo>
                <a:lnTo>
                  <a:pt x="641" y="2562"/>
                </a:lnTo>
                <a:lnTo>
                  <a:pt x="641" y="2571"/>
                </a:lnTo>
                <a:lnTo>
                  <a:pt x="635" y="2578"/>
                </a:lnTo>
                <a:lnTo>
                  <a:pt x="630" y="2586"/>
                </a:lnTo>
                <a:lnTo>
                  <a:pt x="626" y="2594"/>
                </a:lnTo>
                <a:lnTo>
                  <a:pt x="621" y="2602"/>
                </a:lnTo>
                <a:lnTo>
                  <a:pt x="618" y="2610"/>
                </a:lnTo>
                <a:lnTo>
                  <a:pt x="615" y="2619"/>
                </a:lnTo>
                <a:lnTo>
                  <a:pt x="613" y="2628"/>
                </a:lnTo>
                <a:lnTo>
                  <a:pt x="611" y="2636"/>
                </a:lnTo>
                <a:lnTo>
                  <a:pt x="608" y="2636"/>
                </a:lnTo>
                <a:lnTo>
                  <a:pt x="604" y="2636"/>
                </a:lnTo>
                <a:lnTo>
                  <a:pt x="604" y="2648"/>
                </a:lnTo>
                <a:lnTo>
                  <a:pt x="604" y="2658"/>
                </a:lnTo>
                <a:lnTo>
                  <a:pt x="604" y="2670"/>
                </a:lnTo>
                <a:lnTo>
                  <a:pt x="604" y="2681"/>
                </a:lnTo>
                <a:lnTo>
                  <a:pt x="591" y="2670"/>
                </a:lnTo>
                <a:lnTo>
                  <a:pt x="579" y="2656"/>
                </a:lnTo>
                <a:lnTo>
                  <a:pt x="572" y="2649"/>
                </a:lnTo>
                <a:lnTo>
                  <a:pt x="565" y="2644"/>
                </a:lnTo>
                <a:lnTo>
                  <a:pt x="558" y="2640"/>
                </a:lnTo>
                <a:lnTo>
                  <a:pt x="552" y="2636"/>
                </a:lnTo>
                <a:lnTo>
                  <a:pt x="552" y="2641"/>
                </a:lnTo>
                <a:lnTo>
                  <a:pt x="552" y="2645"/>
                </a:lnTo>
                <a:lnTo>
                  <a:pt x="548" y="2645"/>
                </a:lnTo>
                <a:lnTo>
                  <a:pt x="545" y="2645"/>
                </a:lnTo>
                <a:lnTo>
                  <a:pt x="545" y="2651"/>
                </a:lnTo>
                <a:lnTo>
                  <a:pt x="545" y="2657"/>
                </a:lnTo>
                <a:lnTo>
                  <a:pt x="548" y="2657"/>
                </a:lnTo>
                <a:lnTo>
                  <a:pt x="552" y="2657"/>
                </a:lnTo>
                <a:lnTo>
                  <a:pt x="548" y="2667"/>
                </a:lnTo>
                <a:lnTo>
                  <a:pt x="545" y="2678"/>
                </a:lnTo>
                <a:lnTo>
                  <a:pt x="535" y="2679"/>
                </a:lnTo>
                <a:lnTo>
                  <a:pt x="528" y="2681"/>
                </a:lnTo>
                <a:lnTo>
                  <a:pt x="524" y="2678"/>
                </a:lnTo>
                <a:lnTo>
                  <a:pt x="521" y="2677"/>
                </a:lnTo>
                <a:lnTo>
                  <a:pt x="518" y="2676"/>
                </a:lnTo>
                <a:lnTo>
                  <a:pt x="515" y="2677"/>
                </a:lnTo>
                <a:lnTo>
                  <a:pt x="508" y="2680"/>
                </a:lnTo>
                <a:lnTo>
                  <a:pt x="500" y="2681"/>
                </a:lnTo>
                <a:lnTo>
                  <a:pt x="500" y="2685"/>
                </a:lnTo>
                <a:lnTo>
                  <a:pt x="500" y="2689"/>
                </a:lnTo>
                <a:lnTo>
                  <a:pt x="487" y="2689"/>
                </a:lnTo>
                <a:lnTo>
                  <a:pt x="474" y="2689"/>
                </a:lnTo>
                <a:lnTo>
                  <a:pt x="462" y="2689"/>
                </a:lnTo>
                <a:lnTo>
                  <a:pt x="449" y="2689"/>
                </a:lnTo>
                <a:lnTo>
                  <a:pt x="449" y="2693"/>
                </a:lnTo>
                <a:lnTo>
                  <a:pt x="449" y="2697"/>
                </a:lnTo>
                <a:lnTo>
                  <a:pt x="444" y="2697"/>
                </a:lnTo>
                <a:lnTo>
                  <a:pt x="441" y="2697"/>
                </a:lnTo>
                <a:lnTo>
                  <a:pt x="441" y="2705"/>
                </a:lnTo>
                <a:lnTo>
                  <a:pt x="441" y="2713"/>
                </a:lnTo>
                <a:lnTo>
                  <a:pt x="436" y="2713"/>
                </a:lnTo>
                <a:lnTo>
                  <a:pt x="433" y="2713"/>
                </a:lnTo>
                <a:lnTo>
                  <a:pt x="428" y="2727"/>
                </a:lnTo>
                <a:lnTo>
                  <a:pt x="425" y="2741"/>
                </a:lnTo>
                <a:lnTo>
                  <a:pt x="402" y="2738"/>
                </a:lnTo>
                <a:lnTo>
                  <a:pt x="378" y="2734"/>
                </a:lnTo>
                <a:lnTo>
                  <a:pt x="365" y="2732"/>
                </a:lnTo>
                <a:lnTo>
                  <a:pt x="354" y="2730"/>
                </a:lnTo>
                <a:lnTo>
                  <a:pt x="342" y="2728"/>
                </a:lnTo>
                <a:lnTo>
                  <a:pt x="331" y="2728"/>
                </a:lnTo>
                <a:lnTo>
                  <a:pt x="319" y="2738"/>
                </a:lnTo>
                <a:lnTo>
                  <a:pt x="305" y="2749"/>
                </a:lnTo>
                <a:lnTo>
                  <a:pt x="304" y="2737"/>
                </a:lnTo>
                <a:lnTo>
                  <a:pt x="303" y="2726"/>
                </a:lnTo>
                <a:lnTo>
                  <a:pt x="302" y="2714"/>
                </a:lnTo>
                <a:lnTo>
                  <a:pt x="301" y="2703"/>
                </a:lnTo>
                <a:lnTo>
                  <a:pt x="305" y="2699"/>
                </a:lnTo>
                <a:lnTo>
                  <a:pt x="309" y="2696"/>
                </a:lnTo>
                <a:lnTo>
                  <a:pt x="313" y="2695"/>
                </a:lnTo>
                <a:lnTo>
                  <a:pt x="321" y="2693"/>
                </a:lnTo>
                <a:lnTo>
                  <a:pt x="321" y="2697"/>
                </a:lnTo>
                <a:lnTo>
                  <a:pt x="321" y="2702"/>
                </a:lnTo>
                <a:lnTo>
                  <a:pt x="325" y="2702"/>
                </a:lnTo>
                <a:lnTo>
                  <a:pt x="330" y="2702"/>
                </a:lnTo>
                <a:lnTo>
                  <a:pt x="330" y="2705"/>
                </a:lnTo>
                <a:lnTo>
                  <a:pt x="330" y="2709"/>
                </a:lnTo>
                <a:lnTo>
                  <a:pt x="333" y="2709"/>
                </a:lnTo>
                <a:lnTo>
                  <a:pt x="336" y="2709"/>
                </a:lnTo>
                <a:lnTo>
                  <a:pt x="336" y="2712"/>
                </a:lnTo>
                <a:lnTo>
                  <a:pt x="336" y="2717"/>
                </a:lnTo>
                <a:lnTo>
                  <a:pt x="350" y="2713"/>
                </a:lnTo>
                <a:lnTo>
                  <a:pt x="362" y="2710"/>
                </a:lnTo>
                <a:lnTo>
                  <a:pt x="361" y="2699"/>
                </a:lnTo>
                <a:lnTo>
                  <a:pt x="361" y="2688"/>
                </a:lnTo>
                <a:lnTo>
                  <a:pt x="360" y="2678"/>
                </a:lnTo>
                <a:lnTo>
                  <a:pt x="360" y="2667"/>
                </a:lnTo>
                <a:lnTo>
                  <a:pt x="344" y="2654"/>
                </a:lnTo>
                <a:lnTo>
                  <a:pt x="332" y="2647"/>
                </a:lnTo>
                <a:lnTo>
                  <a:pt x="325" y="2644"/>
                </a:lnTo>
                <a:lnTo>
                  <a:pt x="318" y="2642"/>
                </a:lnTo>
                <a:lnTo>
                  <a:pt x="309" y="2641"/>
                </a:lnTo>
                <a:lnTo>
                  <a:pt x="299" y="2641"/>
                </a:lnTo>
                <a:lnTo>
                  <a:pt x="294" y="2653"/>
                </a:lnTo>
                <a:lnTo>
                  <a:pt x="291" y="2665"/>
                </a:lnTo>
                <a:lnTo>
                  <a:pt x="279" y="2665"/>
                </a:lnTo>
                <a:lnTo>
                  <a:pt x="269" y="2665"/>
                </a:lnTo>
                <a:lnTo>
                  <a:pt x="258" y="2665"/>
                </a:lnTo>
                <a:lnTo>
                  <a:pt x="248" y="2665"/>
                </a:lnTo>
                <a:lnTo>
                  <a:pt x="244" y="2657"/>
                </a:lnTo>
                <a:lnTo>
                  <a:pt x="240" y="2649"/>
                </a:lnTo>
                <a:lnTo>
                  <a:pt x="235" y="2641"/>
                </a:lnTo>
                <a:lnTo>
                  <a:pt x="230" y="2632"/>
                </a:lnTo>
                <a:lnTo>
                  <a:pt x="216" y="2630"/>
                </a:lnTo>
                <a:lnTo>
                  <a:pt x="201" y="2630"/>
                </a:lnTo>
                <a:lnTo>
                  <a:pt x="201" y="2618"/>
                </a:lnTo>
                <a:lnTo>
                  <a:pt x="202" y="2606"/>
                </a:lnTo>
                <a:lnTo>
                  <a:pt x="203" y="2595"/>
                </a:lnTo>
                <a:lnTo>
                  <a:pt x="205" y="2584"/>
                </a:lnTo>
                <a:lnTo>
                  <a:pt x="216" y="2575"/>
                </a:lnTo>
                <a:lnTo>
                  <a:pt x="225" y="2567"/>
                </a:lnTo>
                <a:lnTo>
                  <a:pt x="233" y="2558"/>
                </a:lnTo>
                <a:lnTo>
                  <a:pt x="239" y="2548"/>
                </a:lnTo>
                <a:lnTo>
                  <a:pt x="244" y="2538"/>
                </a:lnTo>
                <a:lnTo>
                  <a:pt x="247" y="2526"/>
                </a:lnTo>
                <a:lnTo>
                  <a:pt x="250" y="2515"/>
                </a:lnTo>
                <a:lnTo>
                  <a:pt x="253" y="2502"/>
                </a:lnTo>
                <a:lnTo>
                  <a:pt x="266" y="2498"/>
                </a:lnTo>
                <a:lnTo>
                  <a:pt x="278" y="2494"/>
                </a:lnTo>
                <a:lnTo>
                  <a:pt x="281" y="2486"/>
                </a:lnTo>
                <a:lnTo>
                  <a:pt x="284" y="2481"/>
                </a:lnTo>
                <a:lnTo>
                  <a:pt x="286" y="2480"/>
                </a:lnTo>
                <a:lnTo>
                  <a:pt x="289" y="2479"/>
                </a:lnTo>
                <a:lnTo>
                  <a:pt x="295" y="2488"/>
                </a:lnTo>
                <a:lnTo>
                  <a:pt x="300" y="2498"/>
                </a:lnTo>
                <a:lnTo>
                  <a:pt x="309" y="2500"/>
                </a:lnTo>
                <a:lnTo>
                  <a:pt x="320" y="2501"/>
                </a:lnTo>
                <a:lnTo>
                  <a:pt x="331" y="2501"/>
                </a:lnTo>
                <a:lnTo>
                  <a:pt x="341" y="2502"/>
                </a:lnTo>
                <a:lnTo>
                  <a:pt x="342" y="2490"/>
                </a:lnTo>
                <a:lnTo>
                  <a:pt x="343" y="2479"/>
                </a:lnTo>
                <a:lnTo>
                  <a:pt x="358" y="2483"/>
                </a:lnTo>
                <a:lnTo>
                  <a:pt x="372" y="2486"/>
                </a:lnTo>
                <a:lnTo>
                  <a:pt x="375" y="2475"/>
                </a:lnTo>
                <a:lnTo>
                  <a:pt x="377" y="2466"/>
                </a:lnTo>
                <a:lnTo>
                  <a:pt x="380" y="2461"/>
                </a:lnTo>
                <a:lnTo>
                  <a:pt x="384" y="2457"/>
                </a:lnTo>
                <a:lnTo>
                  <a:pt x="389" y="2454"/>
                </a:lnTo>
                <a:lnTo>
                  <a:pt x="396" y="2453"/>
                </a:lnTo>
                <a:lnTo>
                  <a:pt x="406" y="2452"/>
                </a:lnTo>
                <a:lnTo>
                  <a:pt x="417" y="2451"/>
                </a:lnTo>
                <a:lnTo>
                  <a:pt x="410" y="2434"/>
                </a:lnTo>
                <a:lnTo>
                  <a:pt x="403" y="2419"/>
                </a:lnTo>
                <a:lnTo>
                  <a:pt x="395" y="2404"/>
                </a:lnTo>
                <a:lnTo>
                  <a:pt x="389" y="2389"/>
                </a:lnTo>
                <a:lnTo>
                  <a:pt x="378" y="2390"/>
                </a:lnTo>
                <a:lnTo>
                  <a:pt x="369" y="2391"/>
                </a:lnTo>
                <a:lnTo>
                  <a:pt x="360" y="2393"/>
                </a:lnTo>
                <a:lnTo>
                  <a:pt x="346" y="2398"/>
                </a:lnTo>
                <a:lnTo>
                  <a:pt x="346" y="2406"/>
                </a:lnTo>
                <a:lnTo>
                  <a:pt x="346" y="2414"/>
                </a:lnTo>
                <a:lnTo>
                  <a:pt x="337" y="2414"/>
                </a:lnTo>
                <a:lnTo>
                  <a:pt x="330" y="2414"/>
                </a:lnTo>
                <a:lnTo>
                  <a:pt x="330" y="2400"/>
                </a:lnTo>
                <a:lnTo>
                  <a:pt x="330" y="2386"/>
                </a:lnTo>
                <a:lnTo>
                  <a:pt x="323" y="2384"/>
                </a:lnTo>
                <a:lnTo>
                  <a:pt x="317" y="2382"/>
                </a:lnTo>
                <a:lnTo>
                  <a:pt x="314" y="2372"/>
                </a:lnTo>
                <a:lnTo>
                  <a:pt x="312" y="2362"/>
                </a:lnTo>
                <a:lnTo>
                  <a:pt x="309" y="2362"/>
                </a:lnTo>
                <a:lnTo>
                  <a:pt x="305" y="2362"/>
                </a:lnTo>
                <a:lnTo>
                  <a:pt x="308" y="2355"/>
                </a:lnTo>
                <a:lnTo>
                  <a:pt x="311" y="2349"/>
                </a:lnTo>
                <a:lnTo>
                  <a:pt x="320" y="2346"/>
                </a:lnTo>
                <a:lnTo>
                  <a:pt x="326" y="2343"/>
                </a:lnTo>
                <a:lnTo>
                  <a:pt x="329" y="2339"/>
                </a:lnTo>
                <a:lnTo>
                  <a:pt x="332" y="2336"/>
                </a:lnTo>
                <a:lnTo>
                  <a:pt x="333" y="2331"/>
                </a:lnTo>
                <a:lnTo>
                  <a:pt x="333" y="2327"/>
                </a:lnTo>
                <a:lnTo>
                  <a:pt x="331" y="2323"/>
                </a:lnTo>
                <a:lnTo>
                  <a:pt x="329" y="2319"/>
                </a:lnTo>
                <a:lnTo>
                  <a:pt x="314" y="2302"/>
                </a:lnTo>
                <a:lnTo>
                  <a:pt x="301" y="2288"/>
                </a:lnTo>
                <a:lnTo>
                  <a:pt x="298" y="2290"/>
                </a:lnTo>
                <a:lnTo>
                  <a:pt x="297" y="2292"/>
                </a:lnTo>
                <a:lnTo>
                  <a:pt x="295" y="2296"/>
                </a:lnTo>
                <a:lnTo>
                  <a:pt x="294" y="2302"/>
                </a:lnTo>
                <a:lnTo>
                  <a:pt x="284" y="2295"/>
                </a:lnTo>
                <a:lnTo>
                  <a:pt x="273" y="2286"/>
                </a:lnTo>
                <a:lnTo>
                  <a:pt x="262" y="2274"/>
                </a:lnTo>
                <a:lnTo>
                  <a:pt x="250" y="2261"/>
                </a:lnTo>
                <a:lnTo>
                  <a:pt x="240" y="2248"/>
                </a:lnTo>
                <a:lnTo>
                  <a:pt x="231" y="2235"/>
                </a:lnTo>
                <a:lnTo>
                  <a:pt x="228" y="2230"/>
                </a:lnTo>
                <a:lnTo>
                  <a:pt x="226" y="2225"/>
                </a:lnTo>
                <a:lnTo>
                  <a:pt x="225" y="2219"/>
                </a:lnTo>
                <a:lnTo>
                  <a:pt x="225" y="2215"/>
                </a:lnTo>
                <a:lnTo>
                  <a:pt x="213" y="2215"/>
                </a:lnTo>
                <a:lnTo>
                  <a:pt x="201" y="2215"/>
                </a:lnTo>
                <a:lnTo>
                  <a:pt x="201" y="2203"/>
                </a:lnTo>
                <a:lnTo>
                  <a:pt x="201" y="2191"/>
                </a:lnTo>
                <a:lnTo>
                  <a:pt x="197" y="2191"/>
                </a:lnTo>
                <a:lnTo>
                  <a:pt x="193" y="2191"/>
                </a:lnTo>
                <a:lnTo>
                  <a:pt x="190" y="2181"/>
                </a:lnTo>
                <a:lnTo>
                  <a:pt x="187" y="2173"/>
                </a:lnTo>
                <a:lnTo>
                  <a:pt x="183" y="2167"/>
                </a:lnTo>
                <a:lnTo>
                  <a:pt x="178" y="2161"/>
                </a:lnTo>
                <a:lnTo>
                  <a:pt x="166" y="2152"/>
                </a:lnTo>
                <a:lnTo>
                  <a:pt x="154" y="2139"/>
                </a:lnTo>
                <a:lnTo>
                  <a:pt x="150" y="2141"/>
                </a:lnTo>
                <a:lnTo>
                  <a:pt x="145" y="2144"/>
                </a:lnTo>
                <a:lnTo>
                  <a:pt x="143" y="2139"/>
                </a:lnTo>
                <a:lnTo>
                  <a:pt x="142" y="2133"/>
                </a:lnTo>
                <a:lnTo>
                  <a:pt x="145" y="2132"/>
                </a:lnTo>
                <a:lnTo>
                  <a:pt x="150" y="2131"/>
                </a:lnTo>
                <a:lnTo>
                  <a:pt x="146" y="2120"/>
                </a:lnTo>
                <a:lnTo>
                  <a:pt x="142" y="2110"/>
                </a:lnTo>
                <a:lnTo>
                  <a:pt x="137" y="2100"/>
                </a:lnTo>
                <a:lnTo>
                  <a:pt x="130" y="2093"/>
                </a:lnTo>
                <a:lnTo>
                  <a:pt x="123" y="2086"/>
                </a:lnTo>
                <a:lnTo>
                  <a:pt x="113" y="2080"/>
                </a:lnTo>
                <a:lnTo>
                  <a:pt x="103" y="2076"/>
                </a:lnTo>
                <a:lnTo>
                  <a:pt x="91" y="2074"/>
                </a:lnTo>
                <a:lnTo>
                  <a:pt x="80" y="2085"/>
                </a:lnTo>
                <a:lnTo>
                  <a:pt x="69" y="2093"/>
                </a:lnTo>
                <a:lnTo>
                  <a:pt x="59" y="2100"/>
                </a:lnTo>
                <a:lnTo>
                  <a:pt x="53" y="2105"/>
                </a:lnTo>
                <a:lnTo>
                  <a:pt x="57" y="2106"/>
                </a:lnTo>
                <a:lnTo>
                  <a:pt x="62" y="2107"/>
                </a:lnTo>
                <a:lnTo>
                  <a:pt x="62" y="2119"/>
                </a:lnTo>
                <a:lnTo>
                  <a:pt x="62" y="2131"/>
                </a:lnTo>
                <a:lnTo>
                  <a:pt x="66" y="2131"/>
                </a:lnTo>
                <a:lnTo>
                  <a:pt x="71" y="2131"/>
                </a:lnTo>
                <a:lnTo>
                  <a:pt x="71" y="2141"/>
                </a:lnTo>
                <a:lnTo>
                  <a:pt x="73" y="2148"/>
                </a:lnTo>
                <a:lnTo>
                  <a:pt x="76" y="2154"/>
                </a:lnTo>
                <a:lnTo>
                  <a:pt x="80" y="2159"/>
                </a:lnTo>
                <a:lnTo>
                  <a:pt x="90" y="2170"/>
                </a:lnTo>
                <a:lnTo>
                  <a:pt x="102" y="2180"/>
                </a:lnTo>
                <a:lnTo>
                  <a:pt x="103" y="2195"/>
                </a:lnTo>
                <a:lnTo>
                  <a:pt x="106" y="2210"/>
                </a:lnTo>
                <a:lnTo>
                  <a:pt x="113" y="2210"/>
                </a:lnTo>
                <a:lnTo>
                  <a:pt x="122" y="2210"/>
                </a:lnTo>
                <a:lnTo>
                  <a:pt x="122" y="2218"/>
                </a:lnTo>
                <a:lnTo>
                  <a:pt x="122" y="2227"/>
                </a:lnTo>
                <a:lnTo>
                  <a:pt x="126" y="2227"/>
                </a:lnTo>
                <a:lnTo>
                  <a:pt x="130" y="2227"/>
                </a:lnTo>
                <a:lnTo>
                  <a:pt x="130" y="2234"/>
                </a:lnTo>
                <a:lnTo>
                  <a:pt x="130" y="2242"/>
                </a:lnTo>
                <a:lnTo>
                  <a:pt x="134" y="2242"/>
                </a:lnTo>
                <a:lnTo>
                  <a:pt x="137" y="2242"/>
                </a:lnTo>
                <a:lnTo>
                  <a:pt x="137" y="2246"/>
                </a:lnTo>
                <a:lnTo>
                  <a:pt x="137" y="2251"/>
                </a:lnTo>
                <a:lnTo>
                  <a:pt x="141" y="2251"/>
                </a:lnTo>
                <a:lnTo>
                  <a:pt x="145" y="2251"/>
                </a:lnTo>
                <a:lnTo>
                  <a:pt x="145" y="2258"/>
                </a:lnTo>
                <a:lnTo>
                  <a:pt x="143" y="2263"/>
                </a:lnTo>
                <a:lnTo>
                  <a:pt x="140" y="2266"/>
                </a:lnTo>
                <a:lnTo>
                  <a:pt x="136" y="2267"/>
                </a:lnTo>
                <a:lnTo>
                  <a:pt x="125" y="2267"/>
                </a:lnTo>
                <a:lnTo>
                  <a:pt x="113" y="2266"/>
                </a:lnTo>
                <a:lnTo>
                  <a:pt x="113" y="2270"/>
                </a:lnTo>
                <a:lnTo>
                  <a:pt x="113" y="2274"/>
                </a:lnTo>
                <a:lnTo>
                  <a:pt x="110" y="2274"/>
                </a:lnTo>
                <a:lnTo>
                  <a:pt x="106" y="2274"/>
                </a:lnTo>
                <a:lnTo>
                  <a:pt x="108" y="2286"/>
                </a:lnTo>
                <a:lnTo>
                  <a:pt x="110" y="2296"/>
                </a:lnTo>
                <a:lnTo>
                  <a:pt x="111" y="2308"/>
                </a:lnTo>
                <a:lnTo>
                  <a:pt x="113" y="2318"/>
                </a:lnTo>
                <a:lnTo>
                  <a:pt x="110" y="2318"/>
                </a:lnTo>
                <a:lnTo>
                  <a:pt x="106" y="2318"/>
                </a:lnTo>
                <a:lnTo>
                  <a:pt x="106" y="2310"/>
                </a:lnTo>
                <a:lnTo>
                  <a:pt x="104" y="2302"/>
                </a:lnTo>
                <a:lnTo>
                  <a:pt x="101" y="2295"/>
                </a:lnTo>
                <a:lnTo>
                  <a:pt x="98" y="2289"/>
                </a:lnTo>
                <a:lnTo>
                  <a:pt x="90" y="2275"/>
                </a:lnTo>
                <a:lnTo>
                  <a:pt x="82" y="2262"/>
                </a:lnTo>
                <a:lnTo>
                  <a:pt x="73" y="2261"/>
                </a:lnTo>
                <a:lnTo>
                  <a:pt x="65" y="2260"/>
                </a:lnTo>
                <a:lnTo>
                  <a:pt x="55" y="2259"/>
                </a:lnTo>
                <a:lnTo>
                  <a:pt x="47" y="2258"/>
                </a:lnTo>
                <a:lnTo>
                  <a:pt x="47" y="2255"/>
                </a:lnTo>
                <a:lnTo>
                  <a:pt x="47" y="2251"/>
                </a:lnTo>
                <a:lnTo>
                  <a:pt x="42" y="2251"/>
                </a:lnTo>
                <a:lnTo>
                  <a:pt x="38" y="2251"/>
                </a:lnTo>
                <a:lnTo>
                  <a:pt x="31" y="2230"/>
                </a:lnTo>
                <a:lnTo>
                  <a:pt x="24" y="2203"/>
                </a:lnTo>
                <a:lnTo>
                  <a:pt x="19" y="2189"/>
                </a:lnTo>
                <a:lnTo>
                  <a:pt x="14" y="2177"/>
                </a:lnTo>
                <a:lnTo>
                  <a:pt x="11" y="2172"/>
                </a:lnTo>
                <a:lnTo>
                  <a:pt x="9" y="2168"/>
                </a:lnTo>
                <a:lnTo>
                  <a:pt x="5" y="2164"/>
                </a:lnTo>
                <a:lnTo>
                  <a:pt x="2" y="2162"/>
                </a:lnTo>
                <a:lnTo>
                  <a:pt x="1" y="2145"/>
                </a:lnTo>
                <a:lnTo>
                  <a:pt x="0" y="2130"/>
                </a:lnTo>
                <a:lnTo>
                  <a:pt x="1" y="2125"/>
                </a:lnTo>
                <a:lnTo>
                  <a:pt x="2" y="2120"/>
                </a:lnTo>
                <a:lnTo>
                  <a:pt x="3" y="2115"/>
                </a:lnTo>
                <a:lnTo>
                  <a:pt x="5" y="2111"/>
                </a:lnTo>
                <a:lnTo>
                  <a:pt x="11" y="2103"/>
                </a:lnTo>
                <a:lnTo>
                  <a:pt x="18" y="2095"/>
                </a:lnTo>
                <a:lnTo>
                  <a:pt x="29" y="2087"/>
                </a:lnTo>
                <a:lnTo>
                  <a:pt x="43" y="2075"/>
                </a:lnTo>
                <a:lnTo>
                  <a:pt x="43" y="2067"/>
                </a:lnTo>
                <a:lnTo>
                  <a:pt x="41" y="2060"/>
                </a:lnTo>
                <a:lnTo>
                  <a:pt x="39" y="2053"/>
                </a:lnTo>
                <a:lnTo>
                  <a:pt x="37" y="2048"/>
                </a:lnTo>
                <a:lnTo>
                  <a:pt x="31" y="2039"/>
                </a:lnTo>
                <a:lnTo>
                  <a:pt x="25" y="2032"/>
                </a:lnTo>
                <a:lnTo>
                  <a:pt x="23" y="2029"/>
                </a:lnTo>
                <a:lnTo>
                  <a:pt x="22" y="2024"/>
                </a:lnTo>
                <a:lnTo>
                  <a:pt x="21" y="2020"/>
                </a:lnTo>
                <a:lnTo>
                  <a:pt x="21" y="2016"/>
                </a:lnTo>
                <a:lnTo>
                  <a:pt x="22" y="2011"/>
                </a:lnTo>
                <a:lnTo>
                  <a:pt x="24" y="2005"/>
                </a:lnTo>
                <a:lnTo>
                  <a:pt x="28" y="1997"/>
                </a:lnTo>
                <a:lnTo>
                  <a:pt x="33" y="1989"/>
                </a:lnTo>
                <a:lnTo>
                  <a:pt x="44" y="1983"/>
                </a:lnTo>
                <a:lnTo>
                  <a:pt x="53" y="1975"/>
                </a:lnTo>
                <a:lnTo>
                  <a:pt x="61" y="1965"/>
                </a:lnTo>
                <a:lnTo>
                  <a:pt x="69" y="1955"/>
                </a:lnTo>
                <a:lnTo>
                  <a:pt x="101" y="1956"/>
                </a:lnTo>
                <a:lnTo>
                  <a:pt x="139" y="1957"/>
                </a:lnTo>
                <a:lnTo>
                  <a:pt x="158" y="1956"/>
                </a:lnTo>
                <a:lnTo>
                  <a:pt x="175" y="1953"/>
                </a:lnTo>
                <a:lnTo>
                  <a:pt x="184" y="1951"/>
                </a:lnTo>
                <a:lnTo>
                  <a:pt x="191" y="1948"/>
                </a:lnTo>
                <a:lnTo>
                  <a:pt x="197" y="1944"/>
                </a:lnTo>
                <a:lnTo>
                  <a:pt x="202" y="1939"/>
                </a:lnTo>
                <a:lnTo>
                  <a:pt x="224" y="1934"/>
                </a:lnTo>
                <a:lnTo>
                  <a:pt x="242" y="1929"/>
                </a:lnTo>
                <a:lnTo>
                  <a:pt x="249" y="1926"/>
                </a:lnTo>
                <a:lnTo>
                  <a:pt x="256" y="1923"/>
                </a:lnTo>
                <a:lnTo>
                  <a:pt x="262" y="1920"/>
                </a:lnTo>
                <a:lnTo>
                  <a:pt x="267" y="1916"/>
                </a:lnTo>
                <a:lnTo>
                  <a:pt x="271" y="1911"/>
                </a:lnTo>
                <a:lnTo>
                  <a:pt x="274" y="1906"/>
                </a:lnTo>
                <a:lnTo>
                  <a:pt x="277" y="1900"/>
                </a:lnTo>
                <a:lnTo>
                  <a:pt x="279" y="1894"/>
                </a:lnTo>
                <a:lnTo>
                  <a:pt x="281" y="1885"/>
                </a:lnTo>
                <a:lnTo>
                  <a:pt x="282" y="1876"/>
                </a:lnTo>
                <a:lnTo>
                  <a:pt x="282" y="1866"/>
                </a:lnTo>
                <a:lnTo>
                  <a:pt x="283" y="1854"/>
                </a:lnTo>
                <a:lnTo>
                  <a:pt x="277" y="1847"/>
                </a:lnTo>
                <a:lnTo>
                  <a:pt x="273" y="1842"/>
                </a:lnTo>
                <a:lnTo>
                  <a:pt x="271" y="1837"/>
                </a:lnTo>
                <a:lnTo>
                  <a:pt x="270" y="1828"/>
                </a:lnTo>
                <a:lnTo>
                  <a:pt x="265" y="1828"/>
                </a:lnTo>
                <a:lnTo>
                  <a:pt x="262" y="1828"/>
                </a:lnTo>
                <a:lnTo>
                  <a:pt x="268" y="1812"/>
                </a:lnTo>
                <a:lnTo>
                  <a:pt x="273" y="1798"/>
                </a:lnTo>
                <a:lnTo>
                  <a:pt x="277" y="1792"/>
                </a:lnTo>
                <a:lnTo>
                  <a:pt x="281" y="1787"/>
                </a:lnTo>
                <a:lnTo>
                  <a:pt x="286" y="1781"/>
                </a:lnTo>
                <a:lnTo>
                  <a:pt x="293" y="1774"/>
                </a:lnTo>
                <a:lnTo>
                  <a:pt x="294" y="1760"/>
                </a:lnTo>
                <a:lnTo>
                  <a:pt x="295" y="1748"/>
                </a:lnTo>
                <a:lnTo>
                  <a:pt x="298" y="1736"/>
                </a:lnTo>
                <a:lnTo>
                  <a:pt x="302" y="1727"/>
                </a:lnTo>
                <a:lnTo>
                  <a:pt x="307" y="1717"/>
                </a:lnTo>
                <a:lnTo>
                  <a:pt x="315" y="1709"/>
                </a:lnTo>
                <a:lnTo>
                  <a:pt x="325" y="1701"/>
                </a:lnTo>
                <a:lnTo>
                  <a:pt x="338" y="1693"/>
                </a:lnTo>
                <a:lnTo>
                  <a:pt x="338" y="1676"/>
                </a:lnTo>
                <a:lnTo>
                  <a:pt x="336" y="1666"/>
                </a:lnTo>
                <a:lnTo>
                  <a:pt x="335" y="1658"/>
                </a:lnTo>
                <a:lnTo>
                  <a:pt x="335" y="1652"/>
                </a:lnTo>
                <a:lnTo>
                  <a:pt x="341" y="1651"/>
                </a:lnTo>
                <a:lnTo>
                  <a:pt x="349" y="1649"/>
                </a:lnTo>
                <a:lnTo>
                  <a:pt x="349" y="1645"/>
                </a:lnTo>
                <a:lnTo>
                  <a:pt x="349" y="1642"/>
                </a:lnTo>
                <a:lnTo>
                  <a:pt x="353" y="1642"/>
                </a:lnTo>
                <a:lnTo>
                  <a:pt x="357" y="1642"/>
                </a:lnTo>
                <a:lnTo>
                  <a:pt x="357" y="1635"/>
                </a:lnTo>
                <a:lnTo>
                  <a:pt x="357" y="1629"/>
                </a:lnTo>
                <a:lnTo>
                  <a:pt x="348" y="1625"/>
                </a:lnTo>
                <a:lnTo>
                  <a:pt x="339" y="1621"/>
                </a:lnTo>
                <a:lnTo>
                  <a:pt x="330" y="1617"/>
                </a:lnTo>
                <a:lnTo>
                  <a:pt x="321" y="1613"/>
                </a:lnTo>
                <a:lnTo>
                  <a:pt x="321" y="1617"/>
                </a:lnTo>
                <a:lnTo>
                  <a:pt x="321" y="1621"/>
                </a:lnTo>
                <a:lnTo>
                  <a:pt x="315" y="1620"/>
                </a:lnTo>
                <a:lnTo>
                  <a:pt x="311" y="1619"/>
                </a:lnTo>
                <a:lnTo>
                  <a:pt x="309" y="1600"/>
                </a:lnTo>
                <a:lnTo>
                  <a:pt x="307" y="1582"/>
                </a:lnTo>
                <a:lnTo>
                  <a:pt x="305" y="1564"/>
                </a:lnTo>
                <a:lnTo>
                  <a:pt x="303" y="1546"/>
                </a:lnTo>
                <a:lnTo>
                  <a:pt x="296" y="1541"/>
                </a:lnTo>
                <a:lnTo>
                  <a:pt x="289" y="1538"/>
                </a:lnTo>
                <a:lnTo>
                  <a:pt x="291" y="1532"/>
                </a:lnTo>
                <a:lnTo>
                  <a:pt x="293" y="1527"/>
                </a:lnTo>
                <a:lnTo>
                  <a:pt x="294" y="1522"/>
                </a:lnTo>
                <a:lnTo>
                  <a:pt x="297" y="1520"/>
                </a:lnTo>
                <a:lnTo>
                  <a:pt x="299" y="1518"/>
                </a:lnTo>
                <a:lnTo>
                  <a:pt x="303" y="1516"/>
                </a:lnTo>
                <a:lnTo>
                  <a:pt x="307" y="1515"/>
                </a:lnTo>
                <a:lnTo>
                  <a:pt x="312" y="1514"/>
                </a:lnTo>
                <a:lnTo>
                  <a:pt x="307" y="1504"/>
                </a:lnTo>
                <a:lnTo>
                  <a:pt x="302" y="1496"/>
                </a:lnTo>
                <a:lnTo>
                  <a:pt x="296" y="1492"/>
                </a:lnTo>
                <a:lnTo>
                  <a:pt x="290" y="1489"/>
                </a:lnTo>
                <a:lnTo>
                  <a:pt x="274" y="1487"/>
                </a:lnTo>
                <a:lnTo>
                  <a:pt x="253" y="1486"/>
                </a:lnTo>
                <a:lnTo>
                  <a:pt x="253" y="1478"/>
                </a:lnTo>
                <a:lnTo>
                  <a:pt x="253" y="1470"/>
                </a:lnTo>
                <a:lnTo>
                  <a:pt x="261" y="1470"/>
                </a:lnTo>
                <a:lnTo>
                  <a:pt x="270" y="1470"/>
                </a:lnTo>
                <a:lnTo>
                  <a:pt x="270" y="1451"/>
                </a:lnTo>
                <a:lnTo>
                  <a:pt x="272" y="1434"/>
                </a:lnTo>
                <a:lnTo>
                  <a:pt x="276" y="1418"/>
                </a:lnTo>
                <a:lnTo>
                  <a:pt x="281" y="1401"/>
                </a:lnTo>
                <a:lnTo>
                  <a:pt x="268" y="1400"/>
                </a:lnTo>
                <a:lnTo>
                  <a:pt x="253" y="1398"/>
                </a:lnTo>
                <a:lnTo>
                  <a:pt x="251" y="1386"/>
                </a:lnTo>
                <a:lnTo>
                  <a:pt x="249" y="1373"/>
                </a:lnTo>
                <a:lnTo>
                  <a:pt x="248" y="1361"/>
                </a:lnTo>
                <a:lnTo>
                  <a:pt x="246" y="1349"/>
                </a:lnTo>
                <a:lnTo>
                  <a:pt x="236" y="1347"/>
                </a:lnTo>
                <a:lnTo>
                  <a:pt x="225" y="1346"/>
                </a:lnTo>
                <a:lnTo>
                  <a:pt x="225" y="1350"/>
                </a:lnTo>
                <a:lnTo>
                  <a:pt x="225" y="1354"/>
                </a:lnTo>
                <a:lnTo>
                  <a:pt x="221" y="1354"/>
                </a:lnTo>
                <a:lnTo>
                  <a:pt x="217" y="1354"/>
                </a:lnTo>
                <a:lnTo>
                  <a:pt x="217" y="1343"/>
                </a:lnTo>
                <a:lnTo>
                  <a:pt x="217" y="1331"/>
                </a:lnTo>
                <a:lnTo>
                  <a:pt x="209" y="1331"/>
                </a:lnTo>
                <a:lnTo>
                  <a:pt x="201" y="1331"/>
                </a:lnTo>
                <a:lnTo>
                  <a:pt x="199" y="1327"/>
                </a:lnTo>
                <a:lnTo>
                  <a:pt x="197" y="1324"/>
                </a:lnTo>
                <a:lnTo>
                  <a:pt x="190" y="1336"/>
                </a:lnTo>
                <a:lnTo>
                  <a:pt x="186" y="1343"/>
                </a:lnTo>
                <a:lnTo>
                  <a:pt x="184" y="1350"/>
                </a:lnTo>
                <a:lnTo>
                  <a:pt x="182" y="1359"/>
                </a:lnTo>
                <a:lnTo>
                  <a:pt x="169" y="1361"/>
                </a:lnTo>
                <a:lnTo>
                  <a:pt x="157" y="1363"/>
                </a:lnTo>
                <a:lnTo>
                  <a:pt x="145" y="1365"/>
                </a:lnTo>
                <a:lnTo>
                  <a:pt x="134" y="1367"/>
                </a:lnTo>
                <a:lnTo>
                  <a:pt x="134" y="1363"/>
                </a:lnTo>
                <a:lnTo>
                  <a:pt x="134" y="1359"/>
                </a:lnTo>
                <a:lnTo>
                  <a:pt x="129" y="1359"/>
                </a:lnTo>
                <a:lnTo>
                  <a:pt x="126" y="1359"/>
                </a:lnTo>
                <a:lnTo>
                  <a:pt x="123" y="1349"/>
                </a:lnTo>
                <a:lnTo>
                  <a:pt x="121" y="1342"/>
                </a:lnTo>
                <a:lnTo>
                  <a:pt x="119" y="1329"/>
                </a:lnTo>
                <a:lnTo>
                  <a:pt x="118" y="1310"/>
                </a:lnTo>
                <a:lnTo>
                  <a:pt x="109" y="1309"/>
                </a:lnTo>
                <a:lnTo>
                  <a:pt x="100" y="1308"/>
                </a:lnTo>
                <a:lnTo>
                  <a:pt x="91" y="1308"/>
                </a:lnTo>
                <a:lnTo>
                  <a:pt x="82" y="1307"/>
                </a:lnTo>
                <a:lnTo>
                  <a:pt x="80" y="1292"/>
                </a:lnTo>
                <a:lnTo>
                  <a:pt x="78" y="1277"/>
                </a:lnTo>
                <a:lnTo>
                  <a:pt x="76" y="1262"/>
                </a:lnTo>
                <a:lnTo>
                  <a:pt x="74" y="1248"/>
                </a:lnTo>
                <a:lnTo>
                  <a:pt x="81" y="1248"/>
                </a:lnTo>
                <a:lnTo>
                  <a:pt x="89" y="1248"/>
                </a:lnTo>
                <a:lnTo>
                  <a:pt x="89" y="1242"/>
                </a:lnTo>
                <a:lnTo>
                  <a:pt x="89" y="1239"/>
                </a:lnTo>
                <a:lnTo>
                  <a:pt x="108" y="1236"/>
                </a:lnTo>
                <a:lnTo>
                  <a:pt x="127" y="1234"/>
                </a:lnTo>
                <a:lnTo>
                  <a:pt x="146" y="1232"/>
                </a:lnTo>
                <a:lnTo>
                  <a:pt x="166" y="1231"/>
                </a:lnTo>
                <a:lnTo>
                  <a:pt x="166" y="1227"/>
                </a:lnTo>
                <a:lnTo>
                  <a:pt x="166" y="1224"/>
                </a:lnTo>
                <a:lnTo>
                  <a:pt x="169" y="1224"/>
                </a:lnTo>
                <a:lnTo>
                  <a:pt x="173" y="1224"/>
                </a:lnTo>
                <a:lnTo>
                  <a:pt x="173" y="1219"/>
                </a:lnTo>
                <a:lnTo>
                  <a:pt x="173" y="1215"/>
                </a:lnTo>
                <a:lnTo>
                  <a:pt x="179" y="1211"/>
                </a:lnTo>
                <a:lnTo>
                  <a:pt x="183" y="1208"/>
                </a:lnTo>
                <a:lnTo>
                  <a:pt x="186" y="1206"/>
                </a:lnTo>
                <a:lnTo>
                  <a:pt x="188" y="1205"/>
                </a:lnTo>
                <a:lnTo>
                  <a:pt x="190" y="1204"/>
                </a:lnTo>
                <a:lnTo>
                  <a:pt x="193" y="1203"/>
                </a:lnTo>
                <a:lnTo>
                  <a:pt x="193" y="1199"/>
                </a:lnTo>
                <a:lnTo>
                  <a:pt x="193" y="1195"/>
                </a:lnTo>
                <a:lnTo>
                  <a:pt x="197" y="1195"/>
                </a:lnTo>
                <a:lnTo>
                  <a:pt x="201" y="1195"/>
                </a:lnTo>
                <a:lnTo>
                  <a:pt x="201" y="1192"/>
                </a:lnTo>
                <a:lnTo>
                  <a:pt x="201" y="1187"/>
                </a:lnTo>
                <a:lnTo>
                  <a:pt x="209" y="1187"/>
                </a:lnTo>
                <a:lnTo>
                  <a:pt x="217" y="1187"/>
                </a:lnTo>
                <a:lnTo>
                  <a:pt x="217" y="1179"/>
                </a:lnTo>
                <a:lnTo>
                  <a:pt x="217" y="1171"/>
                </a:lnTo>
                <a:lnTo>
                  <a:pt x="223" y="1171"/>
                </a:lnTo>
                <a:lnTo>
                  <a:pt x="229" y="1171"/>
                </a:lnTo>
                <a:lnTo>
                  <a:pt x="229" y="1165"/>
                </a:lnTo>
                <a:lnTo>
                  <a:pt x="229" y="1159"/>
                </a:lnTo>
                <a:lnTo>
                  <a:pt x="237" y="1159"/>
                </a:lnTo>
                <a:lnTo>
                  <a:pt x="246" y="1159"/>
                </a:lnTo>
                <a:lnTo>
                  <a:pt x="246" y="1149"/>
                </a:lnTo>
                <a:lnTo>
                  <a:pt x="247" y="1140"/>
                </a:lnTo>
                <a:lnTo>
                  <a:pt x="247" y="1131"/>
                </a:lnTo>
                <a:lnTo>
                  <a:pt x="248" y="1122"/>
                </a:lnTo>
                <a:lnTo>
                  <a:pt x="257" y="1117"/>
                </a:lnTo>
                <a:lnTo>
                  <a:pt x="266" y="1113"/>
                </a:lnTo>
                <a:lnTo>
                  <a:pt x="267" y="1102"/>
                </a:lnTo>
                <a:lnTo>
                  <a:pt x="268" y="1093"/>
                </a:lnTo>
                <a:lnTo>
                  <a:pt x="269" y="1085"/>
                </a:lnTo>
                <a:lnTo>
                  <a:pt x="270" y="1075"/>
                </a:lnTo>
                <a:lnTo>
                  <a:pt x="273" y="1075"/>
                </a:lnTo>
                <a:lnTo>
                  <a:pt x="277" y="1075"/>
                </a:lnTo>
                <a:lnTo>
                  <a:pt x="276" y="1056"/>
                </a:lnTo>
                <a:lnTo>
                  <a:pt x="275" y="1037"/>
                </a:lnTo>
                <a:lnTo>
                  <a:pt x="274" y="1017"/>
                </a:lnTo>
                <a:lnTo>
                  <a:pt x="273" y="999"/>
                </a:lnTo>
                <a:lnTo>
                  <a:pt x="267" y="998"/>
                </a:lnTo>
                <a:lnTo>
                  <a:pt x="262" y="997"/>
                </a:lnTo>
                <a:lnTo>
                  <a:pt x="266" y="987"/>
                </a:lnTo>
                <a:lnTo>
                  <a:pt x="271" y="978"/>
                </a:lnTo>
                <a:lnTo>
                  <a:pt x="277" y="970"/>
                </a:lnTo>
                <a:lnTo>
                  <a:pt x="283" y="961"/>
                </a:lnTo>
                <a:lnTo>
                  <a:pt x="295" y="946"/>
                </a:lnTo>
                <a:lnTo>
                  <a:pt x="305" y="928"/>
                </a:lnTo>
                <a:lnTo>
                  <a:pt x="309" y="928"/>
                </a:lnTo>
                <a:lnTo>
                  <a:pt x="312" y="928"/>
                </a:lnTo>
                <a:lnTo>
                  <a:pt x="312" y="924"/>
                </a:lnTo>
                <a:lnTo>
                  <a:pt x="312" y="920"/>
                </a:lnTo>
                <a:lnTo>
                  <a:pt x="317" y="920"/>
                </a:lnTo>
                <a:lnTo>
                  <a:pt x="321" y="920"/>
                </a:lnTo>
                <a:lnTo>
                  <a:pt x="321" y="911"/>
                </a:lnTo>
                <a:lnTo>
                  <a:pt x="321" y="904"/>
                </a:lnTo>
                <a:lnTo>
                  <a:pt x="325" y="904"/>
                </a:lnTo>
                <a:lnTo>
                  <a:pt x="330" y="904"/>
                </a:lnTo>
                <a:lnTo>
                  <a:pt x="330" y="900"/>
                </a:lnTo>
                <a:lnTo>
                  <a:pt x="330" y="896"/>
                </a:lnTo>
                <a:lnTo>
                  <a:pt x="333" y="896"/>
                </a:lnTo>
                <a:lnTo>
                  <a:pt x="336" y="896"/>
                </a:lnTo>
                <a:lnTo>
                  <a:pt x="346" y="878"/>
                </a:lnTo>
                <a:lnTo>
                  <a:pt x="360" y="854"/>
                </a:lnTo>
                <a:lnTo>
                  <a:pt x="366" y="842"/>
                </a:lnTo>
                <a:lnTo>
                  <a:pt x="372" y="831"/>
                </a:lnTo>
                <a:lnTo>
                  <a:pt x="378" y="820"/>
                </a:lnTo>
                <a:lnTo>
                  <a:pt x="381" y="813"/>
                </a:lnTo>
                <a:lnTo>
                  <a:pt x="365" y="812"/>
                </a:lnTo>
                <a:lnTo>
                  <a:pt x="349" y="811"/>
                </a:lnTo>
                <a:lnTo>
                  <a:pt x="332" y="810"/>
                </a:lnTo>
                <a:lnTo>
                  <a:pt x="317" y="809"/>
                </a:lnTo>
                <a:lnTo>
                  <a:pt x="314" y="805"/>
                </a:lnTo>
                <a:lnTo>
                  <a:pt x="312" y="800"/>
                </a:lnTo>
                <a:lnTo>
                  <a:pt x="317" y="800"/>
                </a:lnTo>
                <a:lnTo>
                  <a:pt x="321" y="800"/>
                </a:lnTo>
                <a:lnTo>
                  <a:pt x="323" y="784"/>
                </a:lnTo>
                <a:lnTo>
                  <a:pt x="325" y="766"/>
                </a:lnTo>
                <a:lnTo>
                  <a:pt x="327" y="750"/>
                </a:lnTo>
                <a:lnTo>
                  <a:pt x="330" y="732"/>
                </a:lnTo>
                <a:lnTo>
                  <a:pt x="333" y="732"/>
                </a:lnTo>
                <a:lnTo>
                  <a:pt x="336" y="732"/>
                </a:lnTo>
                <a:lnTo>
                  <a:pt x="335" y="723"/>
                </a:lnTo>
                <a:lnTo>
                  <a:pt x="333" y="713"/>
                </a:lnTo>
                <a:lnTo>
                  <a:pt x="331" y="704"/>
                </a:lnTo>
                <a:lnTo>
                  <a:pt x="330" y="696"/>
                </a:lnTo>
                <a:lnTo>
                  <a:pt x="314" y="692"/>
                </a:lnTo>
                <a:lnTo>
                  <a:pt x="300" y="690"/>
                </a:lnTo>
                <a:lnTo>
                  <a:pt x="299" y="679"/>
                </a:lnTo>
                <a:lnTo>
                  <a:pt x="298" y="669"/>
                </a:lnTo>
                <a:lnTo>
                  <a:pt x="298" y="658"/>
                </a:lnTo>
                <a:lnTo>
                  <a:pt x="297" y="649"/>
                </a:lnTo>
                <a:lnTo>
                  <a:pt x="291" y="647"/>
                </a:lnTo>
                <a:lnTo>
                  <a:pt x="284" y="645"/>
                </a:lnTo>
                <a:lnTo>
                  <a:pt x="284" y="602"/>
                </a:lnTo>
                <a:lnTo>
                  <a:pt x="284" y="577"/>
                </a:lnTo>
                <a:lnTo>
                  <a:pt x="286" y="563"/>
                </a:lnTo>
                <a:lnTo>
                  <a:pt x="289" y="549"/>
                </a:lnTo>
                <a:lnTo>
                  <a:pt x="293" y="549"/>
                </a:lnTo>
                <a:lnTo>
                  <a:pt x="297" y="549"/>
                </a:lnTo>
                <a:lnTo>
                  <a:pt x="299" y="538"/>
                </a:lnTo>
                <a:lnTo>
                  <a:pt x="301" y="527"/>
                </a:lnTo>
                <a:lnTo>
                  <a:pt x="314" y="512"/>
                </a:lnTo>
                <a:lnTo>
                  <a:pt x="328" y="496"/>
                </a:lnTo>
                <a:lnTo>
                  <a:pt x="335" y="487"/>
                </a:lnTo>
                <a:lnTo>
                  <a:pt x="342" y="480"/>
                </a:lnTo>
                <a:lnTo>
                  <a:pt x="350" y="473"/>
                </a:lnTo>
                <a:lnTo>
                  <a:pt x="357" y="467"/>
                </a:lnTo>
                <a:lnTo>
                  <a:pt x="364" y="462"/>
                </a:lnTo>
                <a:lnTo>
                  <a:pt x="371" y="458"/>
                </a:lnTo>
                <a:lnTo>
                  <a:pt x="376" y="457"/>
                </a:lnTo>
                <a:lnTo>
                  <a:pt x="380" y="457"/>
                </a:lnTo>
                <a:lnTo>
                  <a:pt x="384" y="457"/>
                </a:lnTo>
                <a:lnTo>
                  <a:pt x="387" y="457"/>
                </a:lnTo>
                <a:lnTo>
                  <a:pt x="391" y="458"/>
                </a:lnTo>
                <a:lnTo>
                  <a:pt x="395" y="460"/>
                </a:lnTo>
                <a:lnTo>
                  <a:pt x="399" y="463"/>
                </a:lnTo>
                <a:lnTo>
                  <a:pt x="403" y="467"/>
                </a:lnTo>
                <a:lnTo>
                  <a:pt x="411" y="475"/>
                </a:lnTo>
                <a:lnTo>
                  <a:pt x="419" y="486"/>
                </a:lnTo>
                <a:lnTo>
                  <a:pt x="434" y="484"/>
                </a:lnTo>
                <a:lnTo>
                  <a:pt x="448" y="483"/>
                </a:lnTo>
                <a:lnTo>
                  <a:pt x="449" y="470"/>
                </a:lnTo>
                <a:lnTo>
                  <a:pt x="453" y="448"/>
                </a:lnTo>
                <a:lnTo>
                  <a:pt x="462" y="407"/>
                </a:lnTo>
                <a:lnTo>
                  <a:pt x="472" y="341"/>
                </a:lnTo>
                <a:lnTo>
                  <a:pt x="479" y="306"/>
                </a:lnTo>
                <a:lnTo>
                  <a:pt x="488" y="269"/>
                </a:lnTo>
                <a:lnTo>
                  <a:pt x="496" y="233"/>
                </a:lnTo>
                <a:lnTo>
                  <a:pt x="503" y="197"/>
                </a:lnTo>
                <a:lnTo>
                  <a:pt x="510" y="159"/>
                </a:lnTo>
                <a:lnTo>
                  <a:pt x="517" y="123"/>
                </a:lnTo>
                <a:lnTo>
                  <a:pt x="523" y="87"/>
                </a:lnTo>
                <a:lnTo>
                  <a:pt x="528" y="52"/>
                </a:lnTo>
                <a:lnTo>
                  <a:pt x="531" y="52"/>
                </a:lnTo>
                <a:lnTo>
                  <a:pt x="536" y="52"/>
                </a:lnTo>
                <a:lnTo>
                  <a:pt x="538" y="38"/>
                </a:lnTo>
                <a:lnTo>
                  <a:pt x="539" y="26"/>
                </a:lnTo>
                <a:lnTo>
                  <a:pt x="542" y="12"/>
                </a:lnTo>
                <a:lnTo>
                  <a:pt x="545" y="0"/>
                </a:lnTo>
                <a:lnTo>
                  <a:pt x="552" y="0"/>
                </a:lnTo>
                <a:lnTo>
                  <a:pt x="560" y="0"/>
                </a:lnTo>
                <a:lnTo>
                  <a:pt x="560" y="4"/>
                </a:lnTo>
                <a:lnTo>
                  <a:pt x="560" y="8"/>
                </a:lnTo>
                <a:lnTo>
                  <a:pt x="593" y="11"/>
                </a:lnTo>
                <a:lnTo>
                  <a:pt x="627" y="15"/>
                </a:lnTo>
                <a:lnTo>
                  <a:pt x="660" y="22"/>
                </a:lnTo>
                <a:lnTo>
                  <a:pt x="694" y="27"/>
                </a:lnTo>
                <a:lnTo>
                  <a:pt x="727" y="34"/>
                </a:lnTo>
                <a:lnTo>
                  <a:pt x="760" y="40"/>
                </a:lnTo>
                <a:lnTo>
                  <a:pt x="793" y="46"/>
                </a:lnTo>
                <a:lnTo>
                  <a:pt x="827" y="52"/>
                </a:lnTo>
                <a:lnTo>
                  <a:pt x="827" y="55"/>
                </a:lnTo>
                <a:lnTo>
                  <a:pt x="827" y="60"/>
                </a:lnTo>
                <a:lnTo>
                  <a:pt x="856" y="63"/>
                </a:lnTo>
                <a:lnTo>
                  <a:pt x="879" y="65"/>
                </a:lnTo>
                <a:lnTo>
                  <a:pt x="897" y="67"/>
                </a:lnTo>
                <a:lnTo>
                  <a:pt x="913" y="70"/>
                </a:lnTo>
                <a:lnTo>
                  <a:pt x="927" y="72"/>
                </a:lnTo>
                <a:lnTo>
                  <a:pt x="944" y="74"/>
                </a:lnTo>
                <a:lnTo>
                  <a:pt x="963" y="79"/>
                </a:lnTo>
                <a:lnTo>
                  <a:pt x="986" y="83"/>
                </a:lnTo>
                <a:lnTo>
                  <a:pt x="987" y="106"/>
                </a:lnTo>
                <a:lnTo>
                  <a:pt x="987" y="129"/>
                </a:lnTo>
                <a:lnTo>
                  <a:pt x="988" y="153"/>
                </a:lnTo>
                <a:lnTo>
                  <a:pt x="989" y="177"/>
                </a:lnTo>
                <a:lnTo>
                  <a:pt x="993" y="201"/>
                </a:lnTo>
                <a:lnTo>
                  <a:pt x="996" y="224"/>
                </a:lnTo>
                <a:lnTo>
                  <a:pt x="999" y="235"/>
                </a:lnTo>
                <a:lnTo>
                  <a:pt x="1001" y="247"/>
                </a:lnTo>
                <a:lnTo>
                  <a:pt x="1005" y="258"/>
                </a:lnTo>
                <a:lnTo>
                  <a:pt x="1009" y="268"/>
                </a:lnTo>
                <a:lnTo>
                  <a:pt x="1010" y="283"/>
                </a:lnTo>
                <a:lnTo>
                  <a:pt x="1011" y="297"/>
                </a:lnTo>
                <a:lnTo>
                  <a:pt x="1012" y="312"/>
                </a:lnTo>
                <a:lnTo>
                  <a:pt x="1014" y="326"/>
                </a:lnTo>
                <a:lnTo>
                  <a:pt x="1009" y="326"/>
                </a:lnTo>
                <a:lnTo>
                  <a:pt x="1005" y="326"/>
                </a:lnTo>
                <a:lnTo>
                  <a:pt x="1005" y="338"/>
                </a:lnTo>
                <a:lnTo>
                  <a:pt x="1005" y="350"/>
                </a:lnTo>
                <a:lnTo>
                  <a:pt x="1002" y="350"/>
                </a:lnTo>
                <a:lnTo>
                  <a:pt x="999" y="350"/>
                </a:lnTo>
                <a:lnTo>
                  <a:pt x="999" y="361"/>
                </a:lnTo>
                <a:lnTo>
                  <a:pt x="999" y="372"/>
                </a:lnTo>
                <a:lnTo>
                  <a:pt x="999" y="382"/>
                </a:lnTo>
                <a:lnTo>
                  <a:pt x="999" y="394"/>
                </a:lnTo>
                <a:lnTo>
                  <a:pt x="994" y="394"/>
                </a:lnTo>
                <a:lnTo>
                  <a:pt x="991" y="394"/>
                </a:lnTo>
                <a:lnTo>
                  <a:pt x="987" y="415"/>
                </a:lnTo>
                <a:lnTo>
                  <a:pt x="985" y="435"/>
                </a:lnTo>
                <a:lnTo>
                  <a:pt x="983" y="456"/>
                </a:lnTo>
                <a:lnTo>
                  <a:pt x="981" y="478"/>
                </a:lnTo>
                <a:lnTo>
                  <a:pt x="978" y="478"/>
                </a:lnTo>
                <a:lnTo>
                  <a:pt x="975" y="478"/>
                </a:lnTo>
                <a:lnTo>
                  <a:pt x="966" y="524"/>
                </a:lnTo>
                <a:lnTo>
                  <a:pt x="958" y="555"/>
                </a:lnTo>
                <a:lnTo>
                  <a:pt x="952" y="585"/>
                </a:lnTo>
                <a:lnTo>
                  <a:pt x="946" y="625"/>
                </a:lnTo>
                <a:lnTo>
                  <a:pt x="942" y="625"/>
                </a:lnTo>
                <a:lnTo>
                  <a:pt x="939" y="625"/>
                </a:lnTo>
                <a:lnTo>
                  <a:pt x="939" y="640"/>
                </a:lnTo>
                <a:lnTo>
                  <a:pt x="939" y="654"/>
                </a:lnTo>
                <a:lnTo>
                  <a:pt x="939" y="670"/>
                </a:lnTo>
                <a:lnTo>
                  <a:pt x="939" y="684"/>
                </a:lnTo>
                <a:lnTo>
                  <a:pt x="935" y="684"/>
                </a:lnTo>
                <a:lnTo>
                  <a:pt x="930" y="684"/>
                </a:lnTo>
                <a:lnTo>
                  <a:pt x="928" y="699"/>
                </a:lnTo>
                <a:lnTo>
                  <a:pt x="925" y="714"/>
                </a:lnTo>
                <a:lnTo>
                  <a:pt x="924" y="729"/>
                </a:lnTo>
                <a:lnTo>
                  <a:pt x="922" y="744"/>
                </a:lnTo>
                <a:lnTo>
                  <a:pt x="918" y="744"/>
                </a:lnTo>
                <a:lnTo>
                  <a:pt x="915" y="744"/>
                </a:lnTo>
                <a:lnTo>
                  <a:pt x="913" y="760"/>
                </a:lnTo>
                <a:lnTo>
                  <a:pt x="912" y="777"/>
                </a:lnTo>
                <a:lnTo>
                  <a:pt x="911" y="793"/>
                </a:lnTo>
                <a:lnTo>
                  <a:pt x="910" y="809"/>
                </a:lnTo>
                <a:lnTo>
                  <a:pt x="907" y="809"/>
                </a:lnTo>
                <a:lnTo>
                  <a:pt x="902" y="809"/>
                </a:lnTo>
                <a:lnTo>
                  <a:pt x="905" y="814"/>
                </a:lnTo>
                <a:lnTo>
                  <a:pt x="909" y="821"/>
                </a:lnTo>
                <a:lnTo>
                  <a:pt x="941" y="824"/>
                </a:lnTo>
                <a:lnTo>
                  <a:pt x="973" y="829"/>
                </a:lnTo>
                <a:lnTo>
                  <a:pt x="1004" y="834"/>
                </a:lnTo>
                <a:lnTo>
                  <a:pt x="1035" y="839"/>
                </a:lnTo>
                <a:lnTo>
                  <a:pt x="1066" y="844"/>
                </a:lnTo>
                <a:lnTo>
                  <a:pt x="1097" y="849"/>
                </a:lnTo>
                <a:lnTo>
                  <a:pt x="1129" y="855"/>
                </a:lnTo>
                <a:lnTo>
                  <a:pt x="1161" y="861"/>
                </a:lnTo>
                <a:lnTo>
                  <a:pt x="1161" y="864"/>
                </a:lnTo>
                <a:lnTo>
                  <a:pt x="1161" y="869"/>
                </a:lnTo>
                <a:lnTo>
                  <a:pt x="1194" y="873"/>
                </a:lnTo>
                <a:lnTo>
                  <a:pt x="1226" y="878"/>
                </a:lnTo>
                <a:lnTo>
                  <a:pt x="1259" y="883"/>
                </a:lnTo>
                <a:lnTo>
                  <a:pt x="1292" y="889"/>
                </a:lnTo>
                <a:lnTo>
                  <a:pt x="1292" y="893"/>
                </a:lnTo>
                <a:lnTo>
                  <a:pt x="1292" y="896"/>
                </a:lnTo>
                <a:lnTo>
                  <a:pt x="1308" y="897"/>
                </a:lnTo>
                <a:lnTo>
                  <a:pt x="1321" y="899"/>
                </a:lnTo>
                <a:lnTo>
                  <a:pt x="1335" y="900"/>
                </a:lnTo>
                <a:lnTo>
                  <a:pt x="1351" y="903"/>
                </a:lnTo>
                <a:lnTo>
                  <a:pt x="1374" y="906"/>
                </a:lnTo>
                <a:lnTo>
                  <a:pt x="1403" y="911"/>
                </a:lnTo>
                <a:lnTo>
                  <a:pt x="1443" y="919"/>
                </a:lnTo>
                <a:lnTo>
                  <a:pt x="1495" y="928"/>
                </a:lnTo>
                <a:lnTo>
                  <a:pt x="1495" y="932"/>
                </a:lnTo>
                <a:lnTo>
                  <a:pt x="1495" y="936"/>
                </a:lnTo>
                <a:lnTo>
                  <a:pt x="1517" y="937"/>
                </a:lnTo>
                <a:lnTo>
                  <a:pt x="1536" y="939"/>
                </a:lnTo>
                <a:lnTo>
                  <a:pt x="1561" y="944"/>
                </a:lnTo>
                <a:lnTo>
                  <a:pt x="1604" y="951"/>
                </a:lnTo>
                <a:lnTo>
                  <a:pt x="1604" y="963"/>
                </a:lnTo>
                <a:lnTo>
                  <a:pt x="1605" y="975"/>
                </a:lnTo>
                <a:lnTo>
                  <a:pt x="1606" y="987"/>
                </a:lnTo>
                <a:lnTo>
                  <a:pt x="1607" y="1000"/>
                </a:lnTo>
                <a:lnTo>
                  <a:pt x="1614" y="1002"/>
                </a:lnTo>
                <a:lnTo>
                  <a:pt x="1621" y="1004"/>
                </a:lnTo>
                <a:lnTo>
                  <a:pt x="1614" y="1014"/>
                </a:lnTo>
                <a:lnTo>
                  <a:pt x="1607" y="1022"/>
                </a:lnTo>
                <a:lnTo>
                  <a:pt x="1601" y="1030"/>
                </a:lnTo>
                <a:lnTo>
                  <a:pt x="1596" y="1035"/>
                </a:lnTo>
                <a:lnTo>
                  <a:pt x="1590" y="1039"/>
                </a:lnTo>
                <a:lnTo>
                  <a:pt x="1582" y="1042"/>
                </a:lnTo>
                <a:lnTo>
                  <a:pt x="1572" y="1045"/>
                </a:lnTo>
                <a:lnTo>
                  <a:pt x="1560" y="1047"/>
                </a:lnTo>
                <a:lnTo>
                  <a:pt x="1560" y="1043"/>
                </a:lnTo>
                <a:lnTo>
                  <a:pt x="1560" y="1039"/>
                </a:lnTo>
                <a:lnTo>
                  <a:pt x="1556" y="1039"/>
                </a:lnTo>
                <a:lnTo>
                  <a:pt x="1551" y="1039"/>
                </a:lnTo>
                <a:lnTo>
                  <a:pt x="1551" y="1036"/>
                </a:lnTo>
                <a:lnTo>
                  <a:pt x="1551" y="1032"/>
                </a:lnTo>
                <a:lnTo>
                  <a:pt x="1541" y="1032"/>
                </a:lnTo>
                <a:lnTo>
                  <a:pt x="1533" y="1030"/>
                </a:lnTo>
                <a:lnTo>
                  <a:pt x="1526" y="1027"/>
                </a:lnTo>
                <a:lnTo>
                  <a:pt x="1518" y="1022"/>
                </a:lnTo>
                <a:lnTo>
                  <a:pt x="1512" y="1019"/>
                </a:lnTo>
                <a:lnTo>
                  <a:pt x="1505" y="1016"/>
                </a:lnTo>
                <a:lnTo>
                  <a:pt x="1498" y="1014"/>
                </a:lnTo>
                <a:lnTo>
                  <a:pt x="1488" y="1013"/>
                </a:lnTo>
                <a:lnTo>
                  <a:pt x="1483" y="1018"/>
                </a:lnTo>
                <a:lnTo>
                  <a:pt x="1478" y="1022"/>
                </a:lnTo>
                <a:lnTo>
                  <a:pt x="1474" y="1025"/>
                </a:lnTo>
                <a:lnTo>
                  <a:pt x="1470" y="1027"/>
                </a:lnTo>
                <a:lnTo>
                  <a:pt x="1460" y="1030"/>
                </a:lnTo>
                <a:lnTo>
                  <a:pt x="1447" y="1031"/>
                </a:lnTo>
                <a:lnTo>
                  <a:pt x="1445" y="1039"/>
                </a:lnTo>
                <a:lnTo>
                  <a:pt x="1444" y="1047"/>
                </a:lnTo>
                <a:lnTo>
                  <a:pt x="1439" y="1048"/>
                </a:lnTo>
                <a:lnTo>
                  <a:pt x="1435" y="1049"/>
                </a:lnTo>
                <a:lnTo>
                  <a:pt x="1439" y="1057"/>
                </a:lnTo>
                <a:lnTo>
                  <a:pt x="1444" y="1063"/>
                </a:lnTo>
                <a:lnTo>
                  <a:pt x="1431" y="1063"/>
                </a:lnTo>
                <a:lnTo>
                  <a:pt x="1420" y="1063"/>
                </a:lnTo>
                <a:lnTo>
                  <a:pt x="1420" y="1060"/>
                </a:lnTo>
                <a:lnTo>
                  <a:pt x="1420" y="1057"/>
                </a:lnTo>
                <a:lnTo>
                  <a:pt x="1416" y="1057"/>
                </a:lnTo>
                <a:lnTo>
                  <a:pt x="1412" y="1057"/>
                </a:lnTo>
                <a:lnTo>
                  <a:pt x="1412" y="1060"/>
                </a:lnTo>
                <a:lnTo>
                  <a:pt x="1412" y="1063"/>
                </a:lnTo>
                <a:lnTo>
                  <a:pt x="1400" y="1066"/>
                </a:lnTo>
                <a:lnTo>
                  <a:pt x="1390" y="1068"/>
                </a:lnTo>
                <a:lnTo>
                  <a:pt x="1382" y="1072"/>
                </a:lnTo>
                <a:lnTo>
                  <a:pt x="1376" y="1076"/>
                </a:lnTo>
                <a:lnTo>
                  <a:pt x="1372" y="1083"/>
                </a:lnTo>
                <a:lnTo>
                  <a:pt x="1368" y="1090"/>
                </a:lnTo>
                <a:lnTo>
                  <a:pt x="1364" y="1099"/>
                </a:lnTo>
                <a:lnTo>
                  <a:pt x="1361" y="1111"/>
                </a:lnTo>
                <a:lnTo>
                  <a:pt x="1366" y="1113"/>
                </a:lnTo>
                <a:lnTo>
                  <a:pt x="1370" y="1116"/>
                </a:lnTo>
                <a:lnTo>
                  <a:pt x="1374" y="1119"/>
                </a:lnTo>
                <a:lnTo>
                  <a:pt x="1378" y="1122"/>
                </a:lnTo>
                <a:lnTo>
                  <a:pt x="1386" y="1129"/>
                </a:lnTo>
                <a:lnTo>
                  <a:pt x="1393" y="1137"/>
                </a:lnTo>
                <a:lnTo>
                  <a:pt x="1399" y="1144"/>
                </a:lnTo>
                <a:lnTo>
                  <a:pt x="1407" y="1151"/>
                </a:lnTo>
                <a:lnTo>
                  <a:pt x="1412" y="1153"/>
                </a:lnTo>
                <a:lnTo>
                  <a:pt x="1417" y="1156"/>
                </a:lnTo>
                <a:lnTo>
                  <a:pt x="1422" y="1157"/>
                </a:lnTo>
                <a:lnTo>
                  <a:pt x="1428" y="1159"/>
                </a:lnTo>
                <a:lnTo>
                  <a:pt x="1428" y="1167"/>
                </a:lnTo>
                <a:lnTo>
                  <a:pt x="1428" y="1176"/>
                </a:lnTo>
                <a:lnTo>
                  <a:pt x="1424" y="1176"/>
                </a:lnTo>
                <a:lnTo>
                  <a:pt x="1420" y="1176"/>
                </a:lnTo>
                <a:lnTo>
                  <a:pt x="1420" y="1181"/>
                </a:lnTo>
                <a:lnTo>
                  <a:pt x="1420" y="1187"/>
                </a:lnTo>
                <a:lnTo>
                  <a:pt x="1424" y="1187"/>
                </a:lnTo>
                <a:lnTo>
                  <a:pt x="1428" y="1187"/>
                </a:lnTo>
                <a:lnTo>
                  <a:pt x="1428" y="1192"/>
                </a:lnTo>
                <a:lnTo>
                  <a:pt x="1428" y="1195"/>
                </a:lnTo>
                <a:lnTo>
                  <a:pt x="1438" y="1197"/>
                </a:lnTo>
                <a:lnTo>
                  <a:pt x="1449" y="1199"/>
                </a:lnTo>
                <a:lnTo>
                  <a:pt x="1451" y="1204"/>
                </a:lnTo>
                <a:lnTo>
                  <a:pt x="1452" y="1211"/>
                </a:lnTo>
                <a:lnTo>
                  <a:pt x="1458" y="1212"/>
                </a:lnTo>
                <a:lnTo>
                  <a:pt x="1465" y="1214"/>
                </a:lnTo>
                <a:lnTo>
                  <a:pt x="1467" y="1222"/>
                </a:lnTo>
                <a:lnTo>
                  <a:pt x="1472" y="1231"/>
                </a:lnTo>
                <a:lnTo>
                  <a:pt x="1481" y="1232"/>
                </a:lnTo>
                <a:lnTo>
                  <a:pt x="1491" y="1234"/>
                </a:lnTo>
                <a:lnTo>
                  <a:pt x="1493" y="1244"/>
                </a:lnTo>
                <a:lnTo>
                  <a:pt x="1495" y="1255"/>
                </a:lnTo>
                <a:lnTo>
                  <a:pt x="1491" y="1255"/>
                </a:lnTo>
                <a:lnTo>
                  <a:pt x="1488" y="1255"/>
                </a:lnTo>
                <a:lnTo>
                  <a:pt x="1488" y="1258"/>
                </a:lnTo>
                <a:lnTo>
                  <a:pt x="1488" y="1263"/>
                </a:lnTo>
                <a:lnTo>
                  <a:pt x="1482" y="1260"/>
                </a:lnTo>
                <a:lnTo>
                  <a:pt x="1477" y="1259"/>
                </a:lnTo>
                <a:lnTo>
                  <a:pt x="1473" y="1258"/>
                </a:lnTo>
                <a:lnTo>
                  <a:pt x="1465" y="1258"/>
                </a:lnTo>
                <a:lnTo>
                  <a:pt x="1461" y="1265"/>
                </a:lnTo>
                <a:lnTo>
                  <a:pt x="1459" y="1272"/>
                </a:lnTo>
                <a:lnTo>
                  <a:pt x="1457" y="1280"/>
                </a:lnTo>
                <a:lnTo>
                  <a:pt x="1457" y="1287"/>
                </a:lnTo>
                <a:lnTo>
                  <a:pt x="1458" y="1303"/>
                </a:lnTo>
                <a:lnTo>
                  <a:pt x="1459" y="1320"/>
                </a:lnTo>
                <a:lnTo>
                  <a:pt x="1472" y="1328"/>
                </a:lnTo>
                <a:lnTo>
                  <a:pt x="1484" y="1337"/>
                </a:lnTo>
                <a:lnTo>
                  <a:pt x="1483" y="1350"/>
                </a:lnTo>
                <a:lnTo>
                  <a:pt x="1482" y="1364"/>
                </a:lnTo>
                <a:lnTo>
                  <a:pt x="1481" y="1377"/>
                </a:lnTo>
                <a:lnTo>
                  <a:pt x="1480" y="1391"/>
                </a:lnTo>
                <a:lnTo>
                  <a:pt x="1475" y="1391"/>
                </a:lnTo>
                <a:lnTo>
                  <a:pt x="1472" y="1391"/>
                </a:lnTo>
                <a:lnTo>
                  <a:pt x="1473" y="1400"/>
                </a:lnTo>
                <a:lnTo>
                  <a:pt x="1474" y="1406"/>
                </a:lnTo>
                <a:lnTo>
                  <a:pt x="1476" y="1412"/>
                </a:lnTo>
                <a:lnTo>
                  <a:pt x="1478" y="1417"/>
                </a:lnTo>
                <a:lnTo>
                  <a:pt x="1482" y="1420"/>
                </a:lnTo>
                <a:lnTo>
                  <a:pt x="1487" y="1423"/>
                </a:lnTo>
                <a:lnTo>
                  <a:pt x="1494" y="1425"/>
                </a:lnTo>
                <a:lnTo>
                  <a:pt x="1504" y="1427"/>
                </a:lnTo>
                <a:lnTo>
                  <a:pt x="1504" y="1430"/>
                </a:lnTo>
                <a:lnTo>
                  <a:pt x="1504" y="1433"/>
                </a:lnTo>
                <a:lnTo>
                  <a:pt x="1497" y="1439"/>
                </a:lnTo>
                <a:lnTo>
                  <a:pt x="1488" y="1448"/>
                </a:lnTo>
                <a:lnTo>
                  <a:pt x="1480" y="1458"/>
                </a:lnTo>
                <a:lnTo>
                  <a:pt x="1472" y="1470"/>
                </a:lnTo>
                <a:lnTo>
                  <a:pt x="1464" y="1482"/>
                </a:lnTo>
                <a:lnTo>
                  <a:pt x="1459" y="1493"/>
                </a:lnTo>
                <a:lnTo>
                  <a:pt x="1457" y="1499"/>
                </a:lnTo>
                <a:lnTo>
                  <a:pt x="1456" y="1505"/>
                </a:lnTo>
                <a:lnTo>
                  <a:pt x="1456" y="1509"/>
                </a:lnTo>
                <a:lnTo>
                  <a:pt x="1456" y="1514"/>
                </a:lnTo>
                <a:lnTo>
                  <a:pt x="1447" y="1520"/>
                </a:lnTo>
                <a:lnTo>
                  <a:pt x="1442" y="1524"/>
                </a:lnTo>
                <a:lnTo>
                  <a:pt x="1439" y="1528"/>
                </a:lnTo>
                <a:lnTo>
                  <a:pt x="1438" y="1531"/>
                </a:lnTo>
                <a:lnTo>
                  <a:pt x="1436" y="1536"/>
                </a:lnTo>
                <a:lnTo>
                  <a:pt x="1435" y="1541"/>
                </a:lnTo>
                <a:lnTo>
                  <a:pt x="1447" y="1542"/>
                </a:lnTo>
                <a:lnTo>
                  <a:pt x="1459" y="1544"/>
                </a:lnTo>
                <a:lnTo>
                  <a:pt x="1471" y="1545"/>
                </a:lnTo>
                <a:lnTo>
                  <a:pt x="1483" y="1547"/>
                </a:lnTo>
                <a:lnTo>
                  <a:pt x="1490" y="1544"/>
                </a:lnTo>
                <a:lnTo>
                  <a:pt x="1498" y="1542"/>
                </a:lnTo>
                <a:lnTo>
                  <a:pt x="1504" y="1541"/>
                </a:lnTo>
                <a:lnTo>
                  <a:pt x="1510" y="1540"/>
                </a:lnTo>
                <a:lnTo>
                  <a:pt x="1522" y="1541"/>
                </a:lnTo>
                <a:lnTo>
                  <a:pt x="1536" y="1545"/>
                </a:lnTo>
                <a:lnTo>
                  <a:pt x="1538" y="1548"/>
                </a:lnTo>
                <a:lnTo>
                  <a:pt x="1539" y="1554"/>
                </a:lnTo>
                <a:lnTo>
                  <a:pt x="1535" y="1554"/>
                </a:lnTo>
                <a:lnTo>
                  <a:pt x="1531" y="1554"/>
                </a:lnTo>
                <a:lnTo>
                  <a:pt x="1531" y="1557"/>
                </a:lnTo>
                <a:lnTo>
                  <a:pt x="1531" y="1562"/>
                </a:lnTo>
                <a:lnTo>
                  <a:pt x="1528" y="1562"/>
                </a:lnTo>
                <a:lnTo>
                  <a:pt x="1523" y="1562"/>
                </a:lnTo>
                <a:lnTo>
                  <a:pt x="1525" y="1568"/>
                </a:lnTo>
                <a:lnTo>
                  <a:pt x="1525" y="1574"/>
                </a:lnTo>
                <a:lnTo>
                  <a:pt x="1526" y="1579"/>
                </a:lnTo>
                <a:lnTo>
                  <a:pt x="1528" y="1584"/>
                </a:lnTo>
                <a:lnTo>
                  <a:pt x="1530" y="1588"/>
                </a:lnTo>
                <a:lnTo>
                  <a:pt x="1532" y="1591"/>
                </a:lnTo>
                <a:lnTo>
                  <a:pt x="1535" y="1593"/>
                </a:lnTo>
                <a:lnTo>
                  <a:pt x="1538" y="1595"/>
                </a:lnTo>
                <a:lnTo>
                  <a:pt x="1545" y="1598"/>
                </a:lnTo>
                <a:lnTo>
                  <a:pt x="1555" y="1600"/>
                </a:lnTo>
                <a:lnTo>
                  <a:pt x="1565" y="1601"/>
                </a:lnTo>
                <a:lnTo>
                  <a:pt x="1576" y="1603"/>
                </a:lnTo>
                <a:lnTo>
                  <a:pt x="1572" y="1620"/>
                </a:lnTo>
                <a:lnTo>
                  <a:pt x="1566" y="1639"/>
                </a:lnTo>
                <a:lnTo>
                  <a:pt x="1563" y="1648"/>
                </a:lnTo>
                <a:lnTo>
                  <a:pt x="1562" y="1657"/>
                </a:lnTo>
                <a:lnTo>
                  <a:pt x="1561" y="1666"/>
                </a:lnTo>
                <a:lnTo>
                  <a:pt x="1562" y="1674"/>
                </a:lnTo>
                <a:lnTo>
                  <a:pt x="1591" y="1677"/>
                </a:lnTo>
                <a:lnTo>
                  <a:pt x="1620" y="1679"/>
                </a:lnTo>
                <a:lnTo>
                  <a:pt x="1650" y="1682"/>
                </a:lnTo>
                <a:lnTo>
                  <a:pt x="1679" y="1684"/>
                </a:lnTo>
                <a:lnTo>
                  <a:pt x="1679" y="1673"/>
                </a:lnTo>
                <a:lnTo>
                  <a:pt x="1680" y="1661"/>
                </a:lnTo>
                <a:lnTo>
                  <a:pt x="1681" y="1650"/>
                </a:lnTo>
                <a:lnTo>
                  <a:pt x="1681" y="1640"/>
                </a:lnTo>
                <a:lnTo>
                  <a:pt x="1695" y="1634"/>
                </a:lnTo>
                <a:lnTo>
                  <a:pt x="1706" y="1631"/>
                </a:lnTo>
                <a:lnTo>
                  <a:pt x="1717" y="1629"/>
                </a:lnTo>
                <a:lnTo>
                  <a:pt x="1732" y="1628"/>
                </a:lnTo>
                <a:lnTo>
                  <a:pt x="1735" y="1633"/>
                </a:lnTo>
                <a:lnTo>
                  <a:pt x="1738" y="1638"/>
                </a:lnTo>
                <a:lnTo>
                  <a:pt x="1741" y="1641"/>
                </a:lnTo>
                <a:lnTo>
                  <a:pt x="1745" y="1644"/>
                </a:lnTo>
                <a:lnTo>
                  <a:pt x="1754" y="1647"/>
                </a:lnTo>
                <a:lnTo>
                  <a:pt x="1762" y="1649"/>
                </a:lnTo>
                <a:lnTo>
                  <a:pt x="1771" y="1651"/>
                </a:lnTo>
                <a:lnTo>
                  <a:pt x="1781" y="1653"/>
                </a:lnTo>
                <a:lnTo>
                  <a:pt x="1790" y="1656"/>
                </a:lnTo>
                <a:lnTo>
                  <a:pt x="1798" y="1660"/>
                </a:lnTo>
                <a:lnTo>
                  <a:pt x="1798" y="1665"/>
                </a:lnTo>
                <a:lnTo>
                  <a:pt x="1798" y="1669"/>
                </a:lnTo>
                <a:lnTo>
                  <a:pt x="1802" y="1669"/>
                </a:lnTo>
                <a:lnTo>
                  <a:pt x="1807" y="1669"/>
                </a:lnTo>
                <a:lnTo>
                  <a:pt x="1807" y="1673"/>
                </a:lnTo>
                <a:lnTo>
                  <a:pt x="1807" y="1677"/>
                </a:lnTo>
                <a:lnTo>
                  <a:pt x="1819" y="1681"/>
                </a:lnTo>
                <a:lnTo>
                  <a:pt x="1830" y="1684"/>
                </a:lnTo>
                <a:lnTo>
                  <a:pt x="1829" y="1693"/>
                </a:lnTo>
                <a:lnTo>
                  <a:pt x="1828" y="1699"/>
                </a:lnTo>
                <a:lnTo>
                  <a:pt x="1826" y="1705"/>
                </a:lnTo>
                <a:lnTo>
                  <a:pt x="1823" y="1710"/>
                </a:lnTo>
                <a:lnTo>
                  <a:pt x="1820" y="1714"/>
                </a:lnTo>
                <a:lnTo>
                  <a:pt x="1817" y="1718"/>
                </a:lnTo>
                <a:lnTo>
                  <a:pt x="1813" y="1723"/>
                </a:lnTo>
                <a:lnTo>
                  <a:pt x="1809" y="1726"/>
                </a:lnTo>
                <a:lnTo>
                  <a:pt x="1799" y="1731"/>
                </a:lnTo>
                <a:lnTo>
                  <a:pt x="1788" y="1736"/>
                </a:lnTo>
                <a:lnTo>
                  <a:pt x="1775" y="1740"/>
                </a:lnTo>
                <a:lnTo>
                  <a:pt x="1763" y="1744"/>
                </a:lnTo>
                <a:lnTo>
                  <a:pt x="1763" y="1749"/>
                </a:lnTo>
                <a:lnTo>
                  <a:pt x="1763" y="1753"/>
                </a:lnTo>
                <a:lnTo>
                  <a:pt x="1753" y="1753"/>
                </a:lnTo>
                <a:lnTo>
                  <a:pt x="1743" y="1755"/>
                </a:lnTo>
                <a:lnTo>
                  <a:pt x="1736" y="1757"/>
                </a:lnTo>
                <a:lnTo>
                  <a:pt x="1731" y="1761"/>
                </a:lnTo>
                <a:lnTo>
                  <a:pt x="1726" y="1767"/>
                </a:lnTo>
                <a:lnTo>
                  <a:pt x="1723" y="1774"/>
                </a:lnTo>
                <a:lnTo>
                  <a:pt x="1721" y="1785"/>
                </a:lnTo>
                <a:lnTo>
                  <a:pt x="1718" y="1797"/>
                </a:lnTo>
                <a:lnTo>
                  <a:pt x="1714" y="1797"/>
                </a:lnTo>
                <a:lnTo>
                  <a:pt x="1710" y="1797"/>
                </a:lnTo>
                <a:lnTo>
                  <a:pt x="1710" y="1800"/>
                </a:lnTo>
                <a:lnTo>
                  <a:pt x="1710" y="1805"/>
                </a:lnTo>
                <a:lnTo>
                  <a:pt x="1714" y="1805"/>
                </a:lnTo>
                <a:lnTo>
                  <a:pt x="1718" y="1805"/>
                </a:lnTo>
                <a:lnTo>
                  <a:pt x="1718" y="1810"/>
                </a:lnTo>
                <a:lnTo>
                  <a:pt x="1718" y="1816"/>
                </a:lnTo>
                <a:lnTo>
                  <a:pt x="1730" y="1815"/>
                </a:lnTo>
                <a:lnTo>
                  <a:pt x="1740" y="1814"/>
                </a:lnTo>
                <a:lnTo>
                  <a:pt x="1752" y="1814"/>
                </a:lnTo>
                <a:lnTo>
                  <a:pt x="1763" y="1813"/>
                </a:lnTo>
                <a:lnTo>
                  <a:pt x="1763" y="1820"/>
                </a:lnTo>
                <a:lnTo>
                  <a:pt x="1763" y="1828"/>
                </a:lnTo>
                <a:lnTo>
                  <a:pt x="1755" y="1828"/>
                </a:lnTo>
                <a:lnTo>
                  <a:pt x="1746" y="1829"/>
                </a:lnTo>
                <a:lnTo>
                  <a:pt x="1739" y="1830"/>
                </a:lnTo>
                <a:lnTo>
                  <a:pt x="1732" y="1832"/>
                </a:lnTo>
                <a:lnTo>
                  <a:pt x="1729" y="1840"/>
                </a:lnTo>
                <a:lnTo>
                  <a:pt x="1727" y="1848"/>
                </a:lnTo>
                <a:lnTo>
                  <a:pt x="1723" y="1848"/>
                </a:lnTo>
                <a:lnTo>
                  <a:pt x="1718" y="1848"/>
                </a:lnTo>
                <a:lnTo>
                  <a:pt x="1723" y="1857"/>
                </a:lnTo>
                <a:lnTo>
                  <a:pt x="1726" y="1865"/>
                </a:lnTo>
                <a:lnTo>
                  <a:pt x="1729" y="1869"/>
                </a:lnTo>
                <a:lnTo>
                  <a:pt x="1731" y="1872"/>
                </a:lnTo>
                <a:lnTo>
                  <a:pt x="1735" y="1874"/>
                </a:lnTo>
                <a:lnTo>
                  <a:pt x="1739" y="1876"/>
                </a:lnTo>
                <a:lnTo>
                  <a:pt x="1739" y="1879"/>
                </a:lnTo>
                <a:lnTo>
                  <a:pt x="1739" y="1884"/>
                </a:lnTo>
                <a:lnTo>
                  <a:pt x="1742" y="1884"/>
                </a:lnTo>
                <a:lnTo>
                  <a:pt x="1746" y="1884"/>
                </a:lnTo>
                <a:lnTo>
                  <a:pt x="1746" y="1896"/>
                </a:lnTo>
                <a:lnTo>
                  <a:pt x="1746" y="1908"/>
                </a:lnTo>
                <a:lnTo>
                  <a:pt x="1754" y="1908"/>
                </a:lnTo>
                <a:lnTo>
                  <a:pt x="1763" y="1908"/>
                </a:lnTo>
                <a:lnTo>
                  <a:pt x="1764" y="1919"/>
                </a:lnTo>
                <a:lnTo>
                  <a:pt x="1766" y="1929"/>
                </a:lnTo>
                <a:lnTo>
                  <a:pt x="1769" y="1939"/>
                </a:lnTo>
                <a:lnTo>
                  <a:pt x="1773" y="1949"/>
                </a:lnTo>
                <a:lnTo>
                  <a:pt x="1783" y="1967"/>
                </a:lnTo>
                <a:lnTo>
                  <a:pt x="1790" y="1988"/>
                </a:lnTo>
                <a:lnTo>
                  <a:pt x="1794" y="1988"/>
                </a:lnTo>
                <a:lnTo>
                  <a:pt x="1798" y="1988"/>
                </a:lnTo>
                <a:lnTo>
                  <a:pt x="1798" y="1991"/>
                </a:lnTo>
                <a:lnTo>
                  <a:pt x="1798" y="1995"/>
                </a:lnTo>
                <a:lnTo>
                  <a:pt x="1802" y="1995"/>
                </a:lnTo>
                <a:lnTo>
                  <a:pt x="1807" y="1995"/>
                </a:lnTo>
                <a:lnTo>
                  <a:pt x="1807" y="2007"/>
                </a:lnTo>
                <a:lnTo>
                  <a:pt x="1807" y="2019"/>
                </a:lnTo>
                <a:lnTo>
                  <a:pt x="1814" y="2019"/>
                </a:lnTo>
                <a:lnTo>
                  <a:pt x="1822" y="2019"/>
                </a:lnTo>
                <a:lnTo>
                  <a:pt x="1822" y="2023"/>
                </a:lnTo>
                <a:lnTo>
                  <a:pt x="1822" y="2028"/>
                </a:lnTo>
                <a:lnTo>
                  <a:pt x="1826" y="2028"/>
                </a:lnTo>
                <a:lnTo>
                  <a:pt x="1830" y="2028"/>
                </a:lnTo>
                <a:lnTo>
                  <a:pt x="1828" y="2038"/>
                </a:lnTo>
                <a:lnTo>
                  <a:pt x="1826" y="2049"/>
                </a:lnTo>
                <a:lnTo>
                  <a:pt x="1841" y="2051"/>
                </a:lnTo>
                <a:lnTo>
                  <a:pt x="1855" y="2055"/>
                </a:lnTo>
                <a:lnTo>
                  <a:pt x="1869" y="2058"/>
                </a:lnTo>
                <a:lnTo>
                  <a:pt x="1882" y="2062"/>
                </a:lnTo>
                <a:lnTo>
                  <a:pt x="1896" y="2065"/>
                </a:lnTo>
                <a:lnTo>
                  <a:pt x="1909" y="2068"/>
                </a:lnTo>
                <a:lnTo>
                  <a:pt x="1924" y="2070"/>
                </a:lnTo>
                <a:lnTo>
                  <a:pt x="1938" y="2072"/>
                </a:lnTo>
                <a:lnTo>
                  <a:pt x="1938" y="2067"/>
                </a:lnTo>
                <a:lnTo>
                  <a:pt x="1938" y="2064"/>
                </a:lnTo>
                <a:lnTo>
                  <a:pt x="1950" y="2064"/>
                </a:lnTo>
                <a:lnTo>
                  <a:pt x="1962" y="2064"/>
                </a:lnTo>
                <a:lnTo>
                  <a:pt x="1964" y="2059"/>
                </a:lnTo>
                <a:lnTo>
                  <a:pt x="1965" y="2056"/>
                </a:lnTo>
                <a:lnTo>
                  <a:pt x="1967" y="2052"/>
                </a:lnTo>
                <a:lnTo>
                  <a:pt x="1970" y="2050"/>
                </a:lnTo>
                <a:lnTo>
                  <a:pt x="1974" y="2048"/>
                </a:lnTo>
                <a:lnTo>
                  <a:pt x="1977" y="2047"/>
                </a:lnTo>
                <a:lnTo>
                  <a:pt x="1981" y="2048"/>
                </a:lnTo>
                <a:lnTo>
                  <a:pt x="1986" y="2049"/>
                </a:lnTo>
                <a:lnTo>
                  <a:pt x="1982" y="2060"/>
                </a:lnTo>
                <a:lnTo>
                  <a:pt x="1978" y="2072"/>
                </a:lnTo>
                <a:lnTo>
                  <a:pt x="1982" y="2072"/>
                </a:lnTo>
                <a:lnTo>
                  <a:pt x="1986" y="2072"/>
                </a:lnTo>
                <a:lnTo>
                  <a:pt x="1986" y="2079"/>
                </a:lnTo>
                <a:lnTo>
                  <a:pt x="1986" y="2088"/>
                </a:lnTo>
                <a:lnTo>
                  <a:pt x="1993" y="2088"/>
                </a:lnTo>
                <a:lnTo>
                  <a:pt x="2002" y="2088"/>
                </a:lnTo>
                <a:lnTo>
                  <a:pt x="2000" y="2102"/>
                </a:lnTo>
                <a:lnTo>
                  <a:pt x="1999" y="2112"/>
                </a:lnTo>
                <a:lnTo>
                  <a:pt x="1997" y="2120"/>
                </a:lnTo>
                <a:lnTo>
                  <a:pt x="1993" y="2131"/>
                </a:lnTo>
                <a:lnTo>
                  <a:pt x="1990" y="2131"/>
                </a:lnTo>
                <a:lnTo>
                  <a:pt x="1986" y="2131"/>
                </a:lnTo>
                <a:lnTo>
                  <a:pt x="1986" y="2139"/>
                </a:lnTo>
                <a:lnTo>
                  <a:pt x="1986" y="2147"/>
                </a:lnTo>
                <a:lnTo>
                  <a:pt x="1982" y="2147"/>
                </a:lnTo>
                <a:lnTo>
                  <a:pt x="1978" y="2147"/>
                </a:lnTo>
                <a:lnTo>
                  <a:pt x="1978" y="2151"/>
                </a:lnTo>
                <a:lnTo>
                  <a:pt x="1978" y="2155"/>
                </a:lnTo>
                <a:lnTo>
                  <a:pt x="1969" y="2155"/>
                </a:lnTo>
                <a:lnTo>
                  <a:pt x="1962" y="2155"/>
                </a:lnTo>
                <a:lnTo>
                  <a:pt x="1962" y="2159"/>
                </a:lnTo>
                <a:lnTo>
                  <a:pt x="1962" y="2162"/>
                </a:lnTo>
                <a:lnTo>
                  <a:pt x="1954" y="2167"/>
                </a:lnTo>
                <a:lnTo>
                  <a:pt x="1944" y="2170"/>
                </a:lnTo>
                <a:lnTo>
                  <a:pt x="1942" y="2180"/>
                </a:lnTo>
                <a:lnTo>
                  <a:pt x="1942" y="2191"/>
                </a:lnTo>
                <a:lnTo>
                  <a:pt x="1935" y="2194"/>
                </a:lnTo>
                <a:lnTo>
                  <a:pt x="1929" y="2198"/>
                </a:lnTo>
                <a:lnTo>
                  <a:pt x="1927" y="2205"/>
                </a:lnTo>
                <a:lnTo>
                  <a:pt x="1925" y="2212"/>
                </a:lnTo>
                <a:lnTo>
                  <a:pt x="1924" y="2220"/>
                </a:lnTo>
                <a:lnTo>
                  <a:pt x="1922" y="2228"/>
                </a:lnTo>
                <a:lnTo>
                  <a:pt x="1920" y="2225"/>
                </a:lnTo>
                <a:lnTo>
                  <a:pt x="1919" y="2223"/>
                </a:lnTo>
                <a:lnTo>
                  <a:pt x="1909" y="2228"/>
                </a:lnTo>
                <a:lnTo>
                  <a:pt x="1904" y="2233"/>
                </a:lnTo>
                <a:lnTo>
                  <a:pt x="1902" y="2236"/>
                </a:lnTo>
                <a:lnTo>
                  <a:pt x="1901" y="2240"/>
                </a:lnTo>
                <a:lnTo>
                  <a:pt x="1901" y="2245"/>
                </a:lnTo>
                <a:lnTo>
                  <a:pt x="1901" y="2253"/>
                </a:lnTo>
                <a:lnTo>
                  <a:pt x="1909" y="2258"/>
                </a:lnTo>
                <a:lnTo>
                  <a:pt x="1919" y="2263"/>
                </a:lnTo>
                <a:lnTo>
                  <a:pt x="1919" y="2270"/>
                </a:lnTo>
                <a:lnTo>
                  <a:pt x="1919" y="2279"/>
                </a:lnTo>
                <a:lnTo>
                  <a:pt x="1922" y="2279"/>
                </a:lnTo>
                <a:lnTo>
                  <a:pt x="1927" y="2279"/>
                </a:lnTo>
                <a:lnTo>
                  <a:pt x="1927" y="2282"/>
                </a:lnTo>
                <a:lnTo>
                  <a:pt x="1927" y="2287"/>
                </a:lnTo>
                <a:lnTo>
                  <a:pt x="1939" y="2287"/>
                </a:lnTo>
                <a:lnTo>
                  <a:pt x="1954" y="2287"/>
                </a:lnTo>
                <a:lnTo>
                  <a:pt x="1952" y="2297"/>
                </a:lnTo>
                <a:lnTo>
                  <a:pt x="1949" y="2306"/>
                </a:lnTo>
                <a:lnTo>
                  <a:pt x="1943" y="2313"/>
                </a:lnTo>
                <a:lnTo>
                  <a:pt x="1938" y="2319"/>
                </a:lnTo>
                <a:lnTo>
                  <a:pt x="1931" y="2325"/>
                </a:lnTo>
                <a:lnTo>
                  <a:pt x="1924" y="2330"/>
                </a:lnTo>
                <a:lnTo>
                  <a:pt x="1916" y="2335"/>
                </a:lnTo>
                <a:lnTo>
                  <a:pt x="1908" y="2340"/>
                </a:lnTo>
                <a:lnTo>
                  <a:pt x="1893" y="2348"/>
                </a:lnTo>
                <a:lnTo>
                  <a:pt x="1878" y="2358"/>
                </a:lnTo>
                <a:lnTo>
                  <a:pt x="1872" y="2365"/>
                </a:lnTo>
                <a:lnTo>
                  <a:pt x="1866" y="2372"/>
                </a:lnTo>
                <a:lnTo>
                  <a:pt x="1862" y="2380"/>
                </a:lnTo>
                <a:lnTo>
                  <a:pt x="1858" y="2390"/>
                </a:lnTo>
                <a:lnTo>
                  <a:pt x="1863" y="2390"/>
                </a:lnTo>
                <a:lnTo>
                  <a:pt x="1867" y="2390"/>
                </a:lnTo>
                <a:lnTo>
                  <a:pt x="1867" y="2394"/>
                </a:lnTo>
                <a:lnTo>
                  <a:pt x="1867" y="2398"/>
                </a:lnTo>
                <a:lnTo>
                  <a:pt x="1881" y="2400"/>
                </a:lnTo>
                <a:lnTo>
                  <a:pt x="1896" y="2402"/>
                </a:lnTo>
                <a:lnTo>
                  <a:pt x="1896" y="2405"/>
                </a:lnTo>
                <a:lnTo>
                  <a:pt x="1896" y="2410"/>
                </a:lnTo>
                <a:lnTo>
                  <a:pt x="1916" y="2417"/>
                </a:lnTo>
                <a:lnTo>
                  <a:pt x="1932" y="2421"/>
                </a:lnTo>
                <a:lnTo>
                  <a:pt x="1949" y="2424"/>
                </a:lnTo>
                <a:lnTo>
                  <a:pt x="1975" y="2427"/>
                </a:lnTo>
                <a:lnTo>
                  <a:pt x="1975" y="2418"/>
                </a:lnTo>
                <a:lnTo>
                  <a:pt x="1977" y="2408"/>
                </a:lnTo>
                <a:lnTo>
                  <a:pt x="1985" y="2407"/>
                </a:lnTo>
                <a:lnTo>
                  <a:pt x="1993" y="2406"/>
                </a:lnTo>
                <a:lnTo>
                  <a:pt x="1995" y="2421"/>
                </a:lnTo>
                <a:lnTo>
                  <a:pt x="1997" y="2436"/>
                </a:lnTo>
                <a:lnTo>
                  <a:pt x="2019" y="2439"/>
                </a:lnTo>
                <a:lnTo>
                  <a:pt x="2042" y="2443"/>
                </a:lnTo>
                <a:lnTo>
                  <a:pt x="2064" y="2447"/>
                </a:lnTo>
                <a:lnTo>
                  <a:pt x="2087" y="2451"/>
                </a:lnTo>
                <a:lnTo>
                  <a:pt x="2109" y="2454"/>
                </a:lnTo>
                <a:lnTo>
                  <a:pt x="2132" y="2458"/>
                </a:lnTo>
                <a:lnTo>
                  <a:pt x="2155" y="2462"/>
                </a:lnTo>
                <a:lnTo>
                  <a:pt x="2178" y="2466"/>
                </a:lnTo>
                <a:lnTo>
                  <a:pt x="2178" y="2474"/>
                </a:lnTo>
                <a:lnTo>
                  <a:pt x="2178" y="2482"/>
                </a:lnTo>
                <a:lnTo>
                  <a:pt x="2178" y="2490"/>
                </a:lnTo>
                <a:lnTo>
                  <a:pt x="2178" y="2498"/>
                </a:lnTo>
                <a:lnTo>
                  <a:pt x="2173" y="2498"/>
                </a:lnTo>
                <a:lnTo>
                  <a:pt x="2168" y="2498"/>
                </a:lnTo>
                <a:lnTo>
                  <a:pt x="2164" y="2539"/>
                </a:lnTo>
                <a:lnTo>
                  <a:pt x="2161" y="2567"/>
                </a:lnTo>
                <a:lnTo>
                  <a:pt x="2158" y="2593"/>
                </a:lnTo>
                <a:lnTo>
                  <a:pt x="2157" y="2630"/>
                </a:lnTo>
                <a:lnTo>
                  <a:pt x="2152" y="2630"/>
                </a:lnTo>
                <a:lnTo>
                  <a:pt x="2149" y="2630"/>
                </a:lnTo>
                <a:lnTo>
                  <a:pt x="2147" y="2649"/>
                </a:lnTo>
                <a:lnTo>
                  <a:pt x="2145" y="2668"/>
                </a:lnTo>
                <a:lnTo>
                  <a:pt x="2144" y="2686"/>
                </a:lnTo>
                <a:lnTo>
                  <a:pt x="2142" y="2705"/>
                </a:lnTo>
                <a:lnTo>
                  <a:pt x="2136" y="2705"/>
                </a:lnTo>
                <a:lnTo>
                  <a:pt x="2133" y="2705"/>
                </a:lnTo>
                <a:lnTo>
                  <a:pt x="2133" y="2715"/>
                </a:lnTo>
                <a:lnTo>
                  <a:pt x="2133" y="2727"/>
                </a:lnTo>
                <a:lnTo>
                  <a:pt x="2133" y="2738"/>
                </a:lnTo>
                <a:lnTo>
                  <a:pt x="2133" y="2749"/>
                </a:lnTo>
                <a:lnTo>
                  <a:pt x="2130" y="2749"/>
                </a:lnTo>
                <a:lnTo>
                  <a:pt x="2127" y="2752"/>
                </a:lnTo>
                <a:lnTo>
                  <a:pt x="2127" y="2758"/>
                </a:lnTo>
                <a:lnTo>
                  <a:pt x="2126" y="2764"/>
                </a:lnTo>
                <a:lnTo>
                  <a:pt x="2125" y="2770"/>
                </a:lnTo>
                <a:lnTo>
                  <a:pt x="2123" y="2776"/>
                </a:lnTo>
                <a:lnTo>
                  <a:pt x="2119" y="2788"/>
                </a:lnTo>
                <a:lnTo>
                  <a:pt x="2114" y="2799"/>
                </a:lnTo>
                <a:lnTo>
                  <a:pt x="2107" y="2810"/>
                </a:lnTo>
                <a:lnTo>
                  <a:pt x="2103" y="2821"/>
                </a:lnTo>
                <a:lnTo>
                  <a:pt x="2099" y="2832"/>
                </a:lnTo>
                <a:lnTo>
                  <a:pt x="2097" y="2845"/>
                </a:lnTo>
                <a:lnTo>
                  <a:pt x="2093" y="2845"/>
                </a:lnTo>
                <a:lnTo>
                  <a:pt x="2089" y="2845"/>
                </a:lnTo>
                <a:lnTo>
                  <a:pt x="2089" y="2848"/>
                </a:lnTo>
                <a:lnTo>
                  <a:pt x="2089" y="2852"/>
                </a:lnTo>
                <a:lnTo>
                  <a:pt x="2067" y="2854"/>
                </a:lnTo>
                <a:lnTo>
                  <a:pt x="2054" y="2855"/>
                </a:lnTo>
                <a:lnTo>
                  <a:pt x="2047" y="2857"/>
                </a:lnTo>
                <a:lnTo>
                  <a:pt x="2041" y="2860"/>
                </a:lnTo>
                <a:lnTo>
                  <a:pt x="2039" y="2850"/>
                </a:lnTo>
                <a:lnTo>
                  <a:pt x="2038" y="2840"/>
                </a:lnTo>
                <a:lnTo>
                  <a:pt x="2036" y="2829"/>
                </a:lnTo>
                <a:lnTo>
                  <a:pt x="2034" y="2820"/>
                </a:lnTo>
                <a:lnTo>
                  <a:pt x="2027" y="2818"/>
                </a:lnTo>
                <a:lnTo>
                  <a:pt x="2022" y="2816"/>
                </a:lnTo>
                <a:lnTo>
                  <a:pt x="2021" y="2810"/>
                </a:lnTo>
                <a:lnTo>
                  <a:pt x="2021" y="2804"/>
                </a:lnTo>
                <a:lnTo>
                  <a:pt x="2019" y="2799"/>
                </a:lnTo>
                <a:lnTo>
                  <a:pt x="2017" y="2795"/>
                </a:lnTo>
                <a:lnTo>
                  <a:pt x="2014" y="2792"/>
                </a:lnTo>
                <a:lnTo>
                  <a:pt x="2010" y="2790"/>
                </a:lnTo>
                <a:lnTo>
                  <a:pt x="2005" y="2788"/>
                </a:lnTo>
                <a:lnTo>
                  <a:pt x="1999" y="2788"/>
                </a:lnTo>
                <a:lnTo>
                  <a:pt x="1993" y="2808"/>
                </a:lnTo>
                <a:lnTo>
                  <a:pt x="1990" y="2821"/>
                </a:lnTo>
                <a:lnTo>
                  <a:pt x="1988" y="2831"/>
                </a:lnTo>
                <a:lnTo>
                  <a:pt x="1986" y="2845"/>
                </a:lnTo>
                <a:lnTo>
                  <a:pt x="1975" y="2841"/>
                </a:lnTo>
                <a:lnTo>
                  <a:pt x="1963" y="2837"/>
                </a:lnTo>
                <a:lnTo>
                  <a:pt x="1958" y="2834"/>
                </a:lnTo>
                <a:lnTo>
                  <a:pt x="1954" y="2830"/>
                </a:lnTo>
                <a:lnTo>
                  <a:pt x="1950" y="2826"/>
                </a:lnTo>
                <a:lnTo>
                  <a:pt x="1946" y="2821"/>
                </a:lnTo>
                <a:lnTo>
                  <a:pt x="1950" y="2821"/>
                </a:lnTo>
                <a:lnTo>
                  <a:pt x="1954" y="2821"/>
                </a:lnTo>
                <a:lnTo>
                  <a:pt x="1954" y="2816"/>
                </a:lnTo>
                <a:lnTo>
                  <a:pt x="1954" y="2813"/>
                </a:lnTo>
                <a:lnTo>
                  <a:pt x="1958" y="2813"/>
                </a:lnTo>
                <a:lnTo>
                  <a:pt x="1962" y="2813"/>
                </a:lnTo>
                <a:lnTo>
                  <a:pt x="1962" y="2809"/>
                </a:lnTo>
                <a:lnTo>
                  <a:pt x="1961" y="2804"/>
                </a:lnTo>
                <a:lnTo>
                  <a:pt x="1960" y="2801"/>
                </a:lnTo>
                <a:lnTo>
                  <a:pt x="1958" y="2797"/>
                </a:lnTo>
                <a:lnTo>
                  <a:pt x="1954" y="2792"/>
                </a:lnTo>
                <a:lnTo>
                  <a:pt x="1950" y="2786"/>
                </a:lnTo>
                <a:lnTo>
                  <a:pt x="1937" y="2793"/>
                </a:lnTo>
                <a:lnTo>
                  <a:pt x="1927" y="2800"/>
                </a:lnTo>
                <a:lnTo>
                  <a:pt x="1919" y="2805"/>
                </a:lnTo>
                <a:lnTo>
                  <a:pt x="1909" y="2809"/>
                </a:lnTo>
                <a:lnTo>
                  <a:pt x="1909" y="2813"/>
                </a:lnTo>
                <a:lnTo>
                  <a:pt x="1909" y="2816"/>
                </a:lnTo>
                <a:lnTo>
                  <a:pt x="1883" y="2817"/>
                </a:lnTo>
                <a:lnTo>
                  <a:pt x="1856" y="2818"/>
                </a:lnTo>
                <a:lnTo>
                  <a:pt x="1830" y="2819"/>
                </a:lnTo>
                <a:lnTo>
                  <a:pt x="1804" y="2820"/>
                </a:lnTo>
                <a:lnTo>
                  <a:pt x="1791" y="2832"/>
                </a:lnTo>
                <a:lnTo>
                  <a:pt x="1783" y="2841"/>
                </a:lnTo>
                <a:lnTo>
                  <a:pt x="1775" y="2846"/>
                </a:lnTo>
                <a:lnTo>
                  <a:pt x="1765" y="2851"/>
                </a:lnTo>
                <a:lnTo>
                  <a:pt x="1764" y="2866"/>
                </a:lnTo>
                <a:lnTo>
                  <a:pt x="1763" y="2880"/>
                </a:lnTo>
                <a:lnTo>
                  <a:pt x="1785" y="2878"/>
                </a:lnTo>
                <a:lnTo>
                  <a:pt x="1806" y="2876"/>
                </a:lnTo>
                <a:lnTo>
                  <a:pt x="1827" y="2874"/>
                </a:lnTo>
                <a:lnTo>
                  <a:pt x="1850" y="2872"/>
                </a:lnTo>
                <a:lnTo>
                  <a:pt x="1850" y="2882"/>
                </a:lnTo>
                <a:lnTo>
                  <a:pt x="1850" y="2892"/>
                </a:lnTo>
                <a:lnTo>
                  <a:pt x="1850" y="2902"/>
                </a:lnTo>
                <a:lnTo>
                  <a:pt x="1850" y="2911"/>
                </a:lnTo>
                <a:lnTo>
                  <a:pt x="1842" y="2911"/>
                </a:lnTo>
                <a:lnTo>
                  <a:pt x="1835" y="2911"/>
                </a:lnTo>
                <a:lnTo>
                  <a:pt x="1831" y="2908"/>
                </a:lnTo>
                <a:lnTo>
                  <a:pt x="1829" y="2906"/>
                </a:lnTo>
                <a:lnTo>
                  <a:pt x="1824" y="2908"/>
                </a:lnTo>
                <a:lnTo>
                  <a:pt x="1819" y="2911"/>
                </a:lnTo>
                <a:lnTo>
                  <a:pt x="1819" y="2902"/>
                </a:lnTo>
                <a:lnTo>
                  <a:pt x="1819" y="2893"/>
                </a:lnTo>
                <a:lnTo>
                  <a:pt x="1815" y="2893"/>
                </a:lnTo>
                <a:lnTo>
                  <a:pt x="1811" y="2894"/>
                </a:lnTo>
                <a:lnTo>
                  <a:pt x="1807" y="2895"/>
                </a:lnTo>
                <a:lnTo>
                  <a:pt x="1804" y="2897"/>
                </a:lnTo>
                <a:lnTo>
                  <a:pt x="1798" y="2901"/>
                </a:lnTo>
                <a:lnTo>
                  <a:pt x="1793" y="2907"/>
                </a:lnTo>
                <a:lnTo>
                  <a:pt x="1778" y="2907"/>
                </a:lnTo>
                <a:lnTo>
                  <a:pt x="1762" y="2907"/>
                </a:lnTo>
                <a:lnTo>
                  <a:pt x="1747" y="2907"/>
                </a:lnTo>
                <a:lnTo>
                  <a:pt x="1732" y="2907"/>
                </a:lnTo>
                <a:lnTo>
                  <a:pt x="1724" y="2914"/>
                </a:lnTo>
                <a:lnTo>
                  <a:pt x="1716" y="2924"/>
                </a:lnTo>
                <a:lnTo>
                  <a:pt x="1706" y="2922"/>
                </a:lnTo>
                <a:lnTo>
                  <a:pt x="1695" y="2920"/>
                </a:lnTo>
                <a:lnTo>
                  <a:pt x="1695" y="2924"/>
                </a:lnTo>
                <a:lnTo>
                  <a:pt x="1695" y="2928"/>
                </a:lnTo>
                <a:lnTo>
                  <a:pt x="1686" y="2931"/>
                </a:lnTo>
                <a:lnTo>
                  <a:pt x="1679" y="2934"/>
                </a:lnTo>
                <a:lnTo>
                  <a:pt x="1671" y="2937"/>
                </a:lnTo>
                <a:lnTo>
                  <a:pt x="1662" y="2940"/>
                </a:lnTo>
                <a:lnTo>
                  <a:pt x="1660" y="2931"/>
                </a:lnTo>
                <a:lnTo>
                  <a:pt x="1659" y="2923"/>
                </a:lnTo>
                <a:lnTo>
                  <a:pt x="1657" y="2913"/>
                </a:lnTo>
                <a:lnTo>
                  <a:pt x="1655" y="2904"/>
                </a:lnTo>
                <a:lnTo>
                  <a:pt x="1646" y="2904"/>
                </a:lnTo>
                <a:lnTo>
                  <a:pt x="1638" y="2904"/>
                </a:lnTo>
                <a:lnTo>
                  <a:pt x="1628" y="2904"/>
                </a:lnTo>
                <a:lnTo>
                  <a:pt x="1620" y="2904"/>
                </a:lnTo>
                <a:lnTo>
                  <a:pt x="1618" y="2902"/>
                </a:lnTo>
                <a:lnTo>
                  <a:pt x="1616" y="2901"/>
                </a:lnTo>
                <a:lnTo>
                  <a:pt x="1615" y="2899"/>
                </a:lnTo>
                <a:lnTo>
                  <a:pt x="1612" y="2899"/>
                </a:lnTo>
                <a:lnTo>
                  <a:pt x="1607" y="2898"/>
                </a:lnTo>
                <a:lnTo>
                  <a:pt x="1602" y="2899"/>
                </a:lnTo>
                <a:lnTo>
                  <a:pt x="1597" y="2899"/>
                </a:lnTo>
                <a:lnTo>
                  <a:pt x="1593" y="2900"/>
                </a:lnTo>
                <a:lnTo>
                  <a:pt x="1589" y="2899"/>
                </a:lnTo>
                <a:lnTo>
                  <a:pt x="1586" y="2896"/>
                </a:lnTo>
                <a:lnTo>
                  <a:pt x="1581" y="2905"/>
                </a:lnTo>
                <a:lnTo>
                  <a:pt x="1576" y="2914"/>
                </a:lnTo>
                <a:lnTo>
                  <a:pt x="1571" y="2924"/>
                </a:lnTo>
                <a:lnTo>
                  <a:pt x="1567" y="2933"/>
                </a:lnTo>
                <a:lnTo>
                  <a:pt x="1554" y="2923"/>
                </a:lnTo>
                <a:lnTo>
                  <a:pt x="1545" y="2918"/>
                </a:lnTo>
                <a:lnTo>
                  <a:pt x="1539" y="2914"/>
                </a:lnTo>
                <a:lnTo>
                  <a:pt x="1531" y="2911"/>
                </a:lnTo>
                <a:lnTo>
                  <a:pt x="1531" y="2915"/>
                </a:lnTo>
                <a:lnTo>
                  <a:pt x="1531" y="2920"/>
                </a:lnTo>
                <a:lnTo>
                  <a:pt x="1528" y="2920"/>
                </a:lnTo>
                <a:lnTo>
                  <a:pt x="1523" y="2920"/>
                </a:lnTo>
                <a:lnTo>
                  <a:pt x="1523" y="2924"/>
                </a:lnTo>
                <a:lnTo>
                  <a:pt x="1523" y="2928"/>
                </a:lnTo>
                <a:lnTo>
                  <a:pt x="1519" y="2929"/>
                </a:lnTo>
                <a:lnTo>
                  <a:pt x="1516" y="2929"/>
                </a:lnTo>
                <a:lnTo>
                  <a:pt x="1514" y="2930"/>
                </a:lnTo>
                <a:lnTo>
                  <a:pt x="1511" y="2933"/>
                </a:lnTo>
                <a:lnTo>
                  <a:pt x="1509" y="2923"/>
                </a:lnTo>
                <a:lnTo>
                  <a:pt x="1507" y="2912"/>
                </a:lnTo>
                <a:lnTo>
                  <a:pt x="1506" y="2901"/>
                </a:lnTo>
                <a:lnTo>
                  <a:pt x="1504" y="2892"/>
                </a:lnTo>
                <a:lnTo>
                  <a:pt x="1493" y="2890"/>
                </a:lnTo>
                <a:lnTo>
                  <a:pt x="1483" y="2887"/>
                </a:lnTo>
                <a:lnTo>
                  <a:pt x="1472" y="2886"/>
                </a:lnTo>
                <a:lnTo>
                  <a:pt x="1461" y="2886"/>
                </a:lnTo>
                <a:lnTo>
                  <a:pt x="1451" y="2887"/>
                </a:lnTo>
                <a:lnTo>
                  <a:pt x="1441" y="2890"/>
                </a:lnTo>
                <a:lnTo>
                  <a:pt x="1430" y="2892"/>
                </a:lnTo>
                <a:lnTo>
                  <a:pt x="1420" y="2896"/>
                </a:lnTo>
                <a:lnTo>
                  <a:pt x="1421" y="2890"/>
                </a:lnTo>
                <a:lnTo>
                  <a:pt x="1421" y="2884"/>
                </a:lnTo>
                <a:lnTo>
                  <a:pt x="1423" y="2880"/>
                </a:lnTo>
                <a:lnTo>
                  <a:pt x="1424" y="2878"/>
                </a:lnTo>
                <a:lnTo>
                  <a:pt x="1427" y="2876"/>
                </a:lnTo>
                <a:lnTo>
                  <a:pt x="1430" y="2875"/>
                </a:lnTo>
                <a:lnTo>
                  <a:pt x="1434" y="2874"/>
                </a:lnTo>
                <a:lnTo>
                  <a:pt x="1441" y="2872"/>
                </a:lnTo>
                <a:lnTo>
                  <a:pt x="1441" y="2866"/>
                </a:lnTo>
                <a:lnTo>
                  <a:pt x="1443" y="2859"/>
                </a:lnTo>
                <a:lnTo>
                  <a:pt x="1453" y="2857"/>
                </a:lnTo>
                <a:lnTo>
                  <a:pt x="1464" y="2856"/>
                </a:lnTo>
                <a:lnTo>
                  <a:pt x="1464" y="2850"/>
                </a:lnTo>
                <a:lnTo>
                  <a:pt x="1463" y="2844"/>
                </a:lnTo>
                <a:lnTo>
                  <a:pt x="1462" y="2839"/>
                </a:lnTo>
                <a:lnTo>
                  <a:pt x="1460" y="2835"/>
                </a:lnTo>
                <a:lnTo>
                  <a:pt x="1458" y="2830"/>
                </a:lnTo>
                <a:lnTo>
                  <a:pt x="1456" y="2827"/>
                </a:lnTo>
                <a:lnTo>
                  <a:pt x="1453" y="2825"/>
                </a:lnTo>
                <a:lnTo>
                  <a:pt x="1450" y="2823"/>
                </a:lnTo>
                <a:lnTo>
                  <a:pt x="1443" y="2820"/>
                </a:lnTo>
                <a:lnTo>
                  <a:pt x="1433" y="2818"/>
                </a:lnTo>
                <a:lnTo>
                  <a:pt x="1423" y="2817"/>
                </a:lnTo>
                <a:lnTo>
                  <a:pt x="1412" y="2816"/>
                </a:lnTo>
                <a:lnTo>
                  <a:pt x="1412" y="2820"/>
                </a:lnTo>
                <a:lnTo>
                  <a:pt x="1412" y="2824"/>
                </a:lnTo>
                <a:lnTo>
                  <a:pt x="1402" y="2829"/>
                </a:lnTo>
                <a:lnTo>
                  <a:pt x="1394" y="2835"/>
                </a:lnTo>
                <a:lnTo>
                  <a:pt x="1391" y="2839"/>
                </a:lnTo>
                <a:lnTo>
                  <a:pt x="1389" y="2842"/>
                </a:lnTo>
                <a:lnTo>
                  <a:pt x="1387" y="2847"/>
                </a:lnTo>
                <a:lnTo>
                  <a:pt x="1385" y="2852"/>
                </a:lnTo>
                <a:lnTo>
                  <a:pt x="1379" y="2852"/>
                </a:lnTo>
                <a:lnTo>
                  <a:pt x="1376" y="2852"/>
                </a:lnTo>
                <a:lnTo>
                  <a:pt x="1376" y="2855"/>
                </a:lnTo>
                <a:lnTo>
                  <a:pt x="1376" y="2860"/>
                </a:lnTo>
                <a:lnTo>
                  <a:pt x="1372" y="2860"/>
                </a:lnTo>
                <a:lnTo>
                  <a:pt x="1369" y="2860"/>
                </a:lnTo>
                <a:lnTo>
                  <a:pt x="1369" y="2877"/>
                </a:lnTo>
                <a:lnTo>
                  <a:pt x="1369" y="2895"/>
                </a:lnTo>
                <a:lnTo>
                  <a:pt x="1369" y="2911"/>
                </a:lnTo>
                <a:lnTo>
                  <a:pt x="1369" y="2928"/>
                </a:lnTo>
                <a:lnTo>
                  <a:pt x="1360" y="2932"/>
                </a:lnTo>
                <a:lnTo>
                  <a:pt x="1351" y="2935"/>
                </a:lnTo>
                <a:lnTo>
                  <a:pt x="1348" y="2937"/>
                </a:lnTo>
                <a:lnTo>
                  <a:pt x="1344" y="2940"/>
                </a:lnTo>
                <a:lnTo>
                  <a:pt x="1342" y="2943"/>
                </a:lnTo>
                <a:lnTo>
                  <a:pt x="1340" y="2948"/>
                </a:lnTo>
                <a:lnTo>
                  <a:pt x="1337" y="2948"/>
                </a:lnTo>
                <a:lnTo>
                  <a:pt x="1333" y="2948"/>
                </a:lnTo>
                <a:lnTo>
                  <a:pt x="1333" y="2952"/>
                </a:lnTo>
                <a:lnTo>
                  <a:pt x="1333" y="2956"/>
                </a:lnTo>
                <a:lnTo>
                  <a:pt x="1324" y="2956"/>
                </a:lnTo>
                <a:lnTo>
                  <a:pt x="1316" y="2956"/>
                </a:lnTo>
                <a:close/>
              </a:path>
            </a:pathLst>
          </a:custGeom>
          <a:solidFill>
            <a:srgbClr val="62E13F"/>
          </a:solidFill>
          <a:ln w="12700" cap="flat" cmpd="sng" algn="ctr">
            <a:solidFill>
              <a:srgbClr val="808080">
                <a:lumMod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>
            <a:glow rad="38100">
              <a:schemeClr val="accent1">
                <a:lumMod val="100000"/>
              </a:schemeClr>
            </a:glow>
          </a:effectLst>
          <a:scene3d>
            <a:camera prst="orthographicFront"/>
            <a:lightRig rig="threePt" dir="t"/>
          </a:scene3d>
          <a:sp3d>
            <a:bevelT w="0" h="0"/>
          </a:sp3d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8" name="Freeform 338">
            <a:extLst>
              <a:ext uri="{FF2B5EF4-FFF2-40B4-BE49-F238E27FC236}">
                <a16:creationId xmlns:a16="http://schemas.microsoft.com/office/drawing/2014/main" id="{D1A3F637-0CFC-4BAF-BE0D-0CA8BA66385F}"/>
              </a:ext>
            </a:extLst>
          </p:cNvPr>
          <p:cNvSpPr>
            <a:spLocks/>
          </p:cNvSpPr>
          <p:nvPr/>
        </p:nvSpPr>
        <p:spPr bwMode="auto">
          <a:xfrm>
            <a:off x="7493585" y="2732384"/>
            <a:ext cx="659093" cy="716947"/>
          </a:xfrm>
          <a:custGeom>
            <a:avLst/>
            <a:gdLst>
              <a:gd name="T0" fmla="*/ 2147483646 w 1619"/>
              <a:gd name="T1" fmla="*/ 2147483646 h 1752"/>
              <a:gd name="T2" fmla="*/ 2147483646 w 1619"/>
              <a:gd name="T3" fmla="*/ 2147483646 h 1752"/>
              <a:gd name="T4" fmla="*/ 2147483646 w 1619"/>
              <a:gd name="T5" fmla="*/ 2147483646 h 1752"/>
              <a:gd name="T6" fmla="*/ 2147483646 w 1619"/>
              <a:gd name="T7" fmla="*/ 2147483646 h 1752"/>
              <a:gd name="T8" fmla="*/ 2147483646 w 1619"/>
              <a:gd name="T9" fmla="*/ 2147483646 h 1752"/>
              <a:gd name="T10" fmla="*/ 2147483646 w 1619"/>
              <a:gd name="T11" fmla="*/ 2147483646 h 1752"/>
              <a:gd name="T12" fmla="*/ 2147483646 w 1619"/>
              <a:gd name="T13" fmla="*/ 2147483646 h 1752"/>
              <a:gd name="T14" fmla="*/ 2147483646 w 1619"/>
              <a:gd name="T15" fmla="*/ 2147483646 h 1752"/>
              <a:gd name="T16" fmla="*/ 2147483646 w 1619"/>
              <a:gd name="T17" fmla="*/ 2147483646 h 1752"/>
              <a:gd name="T18" fmla="*/ 2147483646 w 1619"/>
              <a:gd name="T19" fmla="*/ 2147483646 h 1752"/>
              <a:gd name="T20" fmla="*/ 2147483646 w 1619"/>
              <a:gd name="T21" fmla="*/ 2147483646 h 1752"/>
              <a:gd name="T22" fmla="*/ 2147483646 w 1619"/>
              <a:gd name="T23" fmla="*/ 2147483646 h 1752"/>
              <a:gd name="T24" fmla="*/ 2147483646 w 1619"/>
              <a:gd name="T25" fmla="*/ 2147483646 h 1752"/>
              <a:gd name="T26" fmla="*/ 2147483646 w 1619"/>
              <a:gd name="T27" fmla="*/ 2147483646 h 1752"/>
              <a:gd name="T28" fmla="*/ 0 w 1619"/>
              <a:gd name="T29" fmla="*/ 2147483646 h 1752"/>
              <a:gd name="T30" fmla="*/ 2147483646 w 1619"/>
              <a:gd name="T31" fmla="*/ 2147483646 h 1752"/>
              <a:gd name="T32" fmla="*/ 2147483646 w 1619"/>
              <a:gd name="T33" fmla="*/ 2147483646 h 1752"/>
              <a:gd name="T34" fmla="*/ 2147483646 w 1619"/>
              <a:gd name="T35" fmla="*/ 2147483646 h 1752"/>
              <a:gd name="T36" fmla="*/ 2147483646 w 1619"/>
              <a:gd name="T37" fmla="*/ 2147483646 h 1752"/>
              <a:gd name="T38" fmla="*/ 2147483646 w 1619"/>
              <a:gd name="T39" fmla="*/ 2147483646 h 1752"/>
              <a:gd name="T40" fmla="*/ 2147483646 w 1619"/>
              <a:gd name="T41" fmla="*/ 2147483646 h 1752"/>
              <a:gd name="T42" fmla="*/ 2147483646 w 1619"/>
              <a:gd name="T43" fmla="*/ 2147483646 h 1752"/>
              <a:gd name="T44" fmla="*/ 2147483646 w 1619"/>
              <a:gd name="T45" fmla="*/ 2147483646 h 1752"/>
              <a:gd name="T46" fmla="*/ 2147483646 w 1619"/>
              <a:gd name="T47" fmla="*/ 2147483646 h 1752"/>
              <a:gd name="T48" fmla="*/ 2147483646 w 1619"/>
              <a:gd name="T49" fmla="*/ 2147483646 h 1752"/>
              <a:gd name="T50" fmla="*/ 2147483646 w 1619"/>
              <a:gd name="T51" fmla="*/ 2147483646 h 1752"/>
              <a:gd name="T52" fmla="*/ 2147483646 w 1619"/>
              <a:gd name="T53" fmla="*/ 2147483646 h 1752"/>
              <a:gd name="T54" fmla="*/ 2147483646 w 1619"/>
              <a:gd name="T55" fmla="*/ 2147483646 h 1752"/>
              <a:gd name="T56" fmla="*/ 2147483646 w 1619"/>
              <a:gd name="T57" fmla="*/ 2147483646 h 1752"/>
              <a:gd name="T58" fmla="*/ 2147483646 w 1619"/>
              <a:gd name="T59" fmla="*/ 2147483646 h 1752"/>
              <a:gd name="T60" fmla="*/ 2147483646 w 1619"/>
              <a:gd name="T61" fmla="*/ 2147483646 h 1752"/>
              <a:gd name="T62" fmla="*/ 2147483646 w 1619"/>
              <a:gd name="T63" fmla="*/ 2147483646 h 1752"/>
              <a:gd name="T64" fmla="*/ 2147483646 w 1619"/>
              <a:gd name="T65" fmla="*/ 2147483646 h 1752"/>
              <a:gd name="T66" fmla="*/ 2147483646 w 1619"/>
              <a:gd name="T67" fmla="*/ 2147483646 h 1752"/>
              <a:gd name="T68" fmla="*/ 2147483646 w 1619"/>
              <a:gd name="T69" fmla="*/ 2147483646 h 1752"/>
              <a:gd name="T70" fmla="*/ 2147483646 w 1619"/>
              <a:gd name="T71" fmla="*/ 2147483646 h 1752"/>
              <a:gd name="T72" fmla="*/ 2147483646 w 1619"/>
              <a:gd name="T73" fmla="*/ 2147483646 h 1752"/>
              <a:gd name="T74" fmla="*/ 2147483646 w 1619"/>
              <a:gd name="T75" fmla="*/ 2147483646 h 1752"/>
              <a:gd name="T76" fmla="*/ 2147483646 w 1619"/>
              <a:gd name="T77" fmla="*/ 2147483646 h 1752"/>
              <a:gd name="T78" fmla="*/ 2147483646 w 1619"/>
              <a:gd name="T79" fmla="*/ 2147483646 h 1752"/>
              <a:gd name="T80" fmla="*/ 2147483646 w 1619"/>
              <a:gd name="T81" fmla="*/ 2147483646 h 1752"/>
              <a:gd name="T82" fmla="*/ 2147483646 w 1619"/>
              <a:gd name="T83" fmla="*/ 2147483646 h 1752"/>
              <a:gd name="T84" fmla="*/ 2147483646 w 1619"/>
              <a:gd name="T85" fmla="*/ 2147483646 h 1752"/>
              <a:gd name="T86" fmla="*/ 2147483646 w 1619"/>
              <a:gd name="T87" fmla="*/ 2147483646 h 1752"/>
              <a:gd name="T88" fmla="*/ 2147483646 w 1619"/>
              <a:gd name="T89" fmla="*/ 2147483646 h 1752"/>
              <a:gd name="T90" fmla="*/ 2147483646 w 1619"/>
              <a:gd name="T91" fmla="*/ 2147483646 h 1752"/>
              <a:gd name="T92" fmla="*/ 2147483646 w 1619"/>
              <a:gd name="T93" fmla="*/ 2147483646 h 1752"/>
              <a:gd name="T94" fmla="*/ 2147483646 w 1619"/>
              <a:gd name="T95" fmla="*/ 2147483646 h 1752"/>
              <a:gd name="T96" fmla="*/ 2147483646 w 1619"/>
              <a:gd name="T97" fmla="*/ 2147483646 h 1752"/>
              <a:gd name="T98" fmla="*/ 2147483646 w 1619"/>
              <a:gd name="T99" fmla="*/ 2147483646 h 1752"/>
              <a:gd name="T100" fmla="*/ 2147483646 w 1619"/>
              <a:gd name="T101" fmla="*/ 2147483646 h 1752"/>
              <a:gd name="T102" fmla="*/ 2147483646 w 1619"/>
              <a:gd name="T103" fmla="*/ 2147483646 h 1752"/>
              <a:gd name="T104" fmla="*/ 2147483646 w 1619"/>
              <a:gd name="T105" fmla="*/ 2147483646 h 1752"/>
              <a:gd name="T106" fmla="*/ 2147483646 w 1619"/>
              <a:gd name="T107" fmla="*/ 2147483646 h 1752"/>
              <a:gd name="T108" fmla="*/ 2147483646 w 1619"/>
              <a:gd name="T109" fmla="*/ 2147483646 h 1752"/>
              <a:gd name="T110" fmla="*/ 2147483646 w 1619"/>
              <a:gd name="T111" fmla="*/ 2147483646 h 1752"/>
              <a:gd name="T112" fmla="*/ 2147483646 w 1619"/>
              <a:gd name="T113" fmla="*/ 2147483646 h 1752"/>
              <a:gd name="T114" fmla="*/ 2147483646 w 1619"/>
              <a:gd name="T115" fmla="*/ 2147483646 h 1752"/>
              <a:gd name="T116" fmla="*/ 2147483646 w 1619"/>
              <a:gd name="T117" fmla="*/ 2147483646 h 1752"/>
              <a:gd name="T118" fmla="*/ 2147483646 w 1619"/>
              <a:gd name="T119" fmla="*/ 2147483646 h 1752"/>
              <a:gd name="T120" fmla="*/ 2147483646 w 1619"/>
              <a:gd name="T121" fmla="*/ 2147483646 h 1752"/>
              <a:gd name="T122" fmla="*/ 2147483646 w 1619"/>
              <a:gd name="T123" fmla="*/ 2147483646 h 1752"/>
              <a:gd name="T124" fmla="*/ 2147483646 w 1619"/>
              <a:gd name="T125" fmla="*/ 2147483646 h 1752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1619"/>
              <a:gd name="T190" fmla="*/ 0 h 1752"/>
              <a:gd name="T191" fmla="*/ 1619 w 1619"/>
              <a:gd name="T192" fmla="*/ 1752 h 1752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1619" h="1752">
                <a:moveTo>
                  <a:pt x="531" y="1752"/>
                </a:moveTo>
                <a:lnTo>
                  <a:pt x="528" y="1742"/>
                </a:lnTo>
                <a:lnTo>
                  <a:pt x="523" y="1733"/>
                </a:lnTo>
                <a:lnTo>
                  <a:pt x="519" y="1725"/>
                </a:lnTo>
                <a:lnTo>
                  <a:pt x="515" y="1716"/>
                </a:lnTo>
                <a:lnTo>
                  <a:pt x="510" y="1709"/>
                </a:lnTo>
                <a:lnTo>
                  <a:pt x="504" y="1703"/>
                </a:lnTo>
                <a:lnTo>
                  <a:pt x="496" y="1697"/>
                </a:lnTo>
                <a:lnTo>
                  <a:pt x="489" y="1691"/>
                </a:lnTo>
                <a:lnTo>
                  <a:pt x="489" y="1685"/>
                </a:lnTo>
                <a:lnTo>
                  <a:pt x="489" y="1679"/>
                </a:lnTo>
                <a:lnTo>
                  <a:pt x="492" y="1677"/>
                </a:lnTo>
                <a:lnTo>
                  <a:pt x="495" y="1676"/>
                </a:lnTo>
                <a:lnTo>
                  <a:pt x="495" y="1659"/>
                </a:lnTo>
                <a:lnTo>
                  <a:pt x="494" y="1638"/>
                </a:lnTo>
                <a:lnTo>
                  <a:pt x="493" y="1625"/>
                </a:lnTo>
                <a:lnTo>
                  <a:pt x="491" y="1614"/>
                </a:lnTo>
                <a:lnTo>
                  <a:pt x="489" y="1601"/>
                </a:lnTo>
                <a:lnTo>
                  <a:pt x="486" y="1589"/>
                </a:lnTo>
                <a:lnTo>
                  <a:pt x="482" y="1577"/>
                </a:lnTo>
                <a:lnTo>
                  <a:pt x="478" y="1567"/>
                </a:lnTo>
                <a:lnTo>
                  <a:pt x="472" y="1557"/>
                </a:lnTo>
                <a:lnTo>
                  <a:pt x="465" y="1548"/>
                </a:lnTo>
                <a:lnTo>
                  <a:pt x="458" y="1541"/>
                </a:lnTo>
                <a:lnTo>
                  <a:pt x="451" y="1535"/>
                </a:lnTo>
                <a:lnTo>
                  <a:pt x="446" y="1533"/>
                </a:lnTo>
                <a:lnTo>
                  <a:pt x="441" y="1532"/>
                </a:lnTo>
                <a:lnTo>
                  <a:pt x="436" y="1531"/>
                </a:lnTo>
                <a:lnTo>
                  <a:pt x="431" y="1531"/>
                </a:lnTo>
                <a:lnTo>
                  <a:pt x="422" y="1536"/>
                </a:lnTo>
                <a:lnTo>
                  <a:pt x="416" y="1538"/>
                </a:lnTo>
                <a:lnTo>
                  <a:pt x="409" y="1540"/>
                </a:lnTo>
                <a:lnTo>
                  <a:pt x="400" y="1541"/>
                </a:lnTo>
                <a:lnTo>
                  <a:pt x="398" y="1535"/>
                </a:lnTo>
                <a:lnTo>
                  <a:pt x="397" y="1530"/>
                </a:lnTo>
                <a:lnTo>
                  <a:pt x="385" y="1525"/>
                </a:lnTo>
                <a:lnTo>
                  <a:pt x="375" y="1524"/>
                </a:lnTo>
                <a:lnTo>
                  <a:pt x="366" y="1525"/>
                </a:lnTo>
                <a:lnTo>
                  <a:pt x="356" y="1527"/>
                </a:lnTo>
                <a:lnTo>
                  <a:pt x="338" y="1534"/>
                </a:lnTo>
                <a:lnTo>
                  <a:pt x="318" y="1542"/>
                </a:lnTo>
                <a:lnTo>
                  <a:pt x="317" y="1536"/>
                </a:lnTo>
                <a:lnTo>
                  <a:pt x="315" y="1531"/>
                </a:lnTo>
                <a:lnTo>
                  <a:pt x="312" y="1525"/>
                </a:lnTo>
                <a:lnTo>
                  <a:pt x="308" y="1521"/>
                </a:lnTo>
                <a:lnTo>
                  <a:pt x="298" y="1513"/>
                </a:lnTo>
                <a:lnTo>
                  <a:pt x="289" y="1506"/>
                </a:lnTo>
                <a:lnTo>
                  <a:pt x="292" y="1494"/>
                </a:lnTo>
                <a:lnTo>
                  <a:pt x="294" y="1485"/>
                </a:lnTo>
                <a:lnTo>
                  <a:pt x="295" y="1476"/>
                </a:lnTo>
                <a:lnTo>
                  <a:pt x="296" y="1466"/>
                </a:lnTo>
                <a:lnTo>
                  <a:pt x="295" y="1449"/>
                </a:lnTo>
                <a:lnTo>
                  <a:pt x="292" y="1427"/>
                </a:lnTo>
                <a:lnTo>
                  <a:pt x="276" y="1428"/>
                </a:lnTo>
                <a:lnTo>
                  <a:pt x="264" y="1430"/>
                </a:lnTo>
                <a:lnTo>
                  <a:pt x="255" y="1431"/>
                </a:lnTo>
                <a:lnTo>
                  <a:pt x="244" y="1431"/>
                </a:lnTo>
                <a:lnTo>
                  <a:pt x="239" y="1420"/>
                </a:lnTo>
                <a:lnTo>
                  <a:pt x="234" y="1411"/>
                </a:lnTo>
                <a:lnTo>
                  <a:pt x="228" y="1405"/>
                </a:lnTo>
                <a:lnTo>
                  <a:pt x="222" y="1399"/>
                </a:lnTo>
                <a:lnTo>
                  <a:pt x="205" y="1390"/>
                </a:lnTo>
                <a:lnTo>
                  <a:pt x="185" y="1379"/>
                </a:lnTo>
                <a:lnTo>
                  <a:pt x="187" y="1372"/>
                </a:lnTo>
                <a:lnTo>
                  <a:pt x="190" y="1364"/>
                </a:lnTo>
                <a:lnTo>
                  <a:pt x="190" y="1355"/>
                </a:lnTo>
                <a:lnTo>
                  <a:pt x="188" y="1345"/>
                </a:lnTo>
                <a:lnTo>
                  <a:pt x="187" y="1336"/>
                </a:lnTo>
                <a:lnTo>
                  <a:pt x="185" y="1325"/>
                </a:lnTo>
                <a:lnTo>
                  <a:pt x="182" y="1315"/>
                </a:lnTo>
                <a:lnTo>
                  <a:pt x="178" y="1306"/>
                </a:lnTo>
                <a:lnTo>
                  <a:pt x="173" y="1296"/>
                </a:lnTo>
                <a:lnTo>
                  <a:pt x="168" y="1288"/>
                </a:lnTo>
                <a:lnTo>
                  <a:pt x="162" y="1280"/>
                </a:lnTo>
                <a:lnTo>
                  <a:pt x="155" y="1273"/>
                </a:lnTo>
                <a:lnTo>
                  <a:pt x="148" y="1269"/>
                </a:lnTo>
                <a:lnTo>
                  <a:pt x="141" y="1266"/>
                </a:lnTo>
                <a:lnTo>
                  <a:pt x="137" y="1265"/>
                </a:lnTo>
                <a:lnTo>
                  <a:pt x="132" y="1264"/>
                </a:lnTo>
                <a:lnTo>
                  <a:pt x="128" y="1264"/>
                </a:lnTo>
                <a:lnTo>
                  <a:pt x="124" y="1265"/>
                </a:lnTo>
                <a:lnTo>
                  <a:pt x="121" y="1272"/>
                </a:lnTo>
                <a:lnTo>
                  <a:pt x="119" y="1281"/>
                </a:lnTo>
                <a:lnTo>
                  <a:pt x="116" y="1288"/>
                </a:lnTo>
                <a:lnTo>
                  <a:pt x="114" y="1296"/>
                </a:lnTo>
                <a:lnTo>
                  <a:pt x="110" y="1279"/>
                </a:lnTo>
                <a:lnTo>
                  <a:pt x="108" y="1261"/>
                </a:lnTo>
                <a:lnTo>
                  <a:pt x="106" y="1243"/>
                </a:lnTo>
                <a:lnTo>
                  <a:pt x="107" y="1225"/>
                </a:lnTo>
                <a:lnTo>
                  <a:pt x="101" y="1221"/>
                </a:lnTo>
                <a:lnTo>
                  <a:pt x="98" y="1217"/>
                </a:lnTo>
                <a:lnTo>
                  <a:pt x="96" y="1213"/>
                </a:lnTo>
                <a:lnTo>
                  <a:pt x="95" y="1209"/>
                </a:lnTo>
                <a:lnTo>
                  <a:pt x="94" y="1199"/>
                </a:lnTo>
                <a:lnTo>
                  <a:pt x="94" y="1187"/>
                </a:lnTo>
                <a:lnTo>
                  <a:pt x="87" y="1186"/>
                </a:lnTo>
                <a:lnTo>
                  <a:pt x="81" y="1185"/>
                </a:lnTo>
                <a:lnTo>
                  <a:pt x="82" y="1180"/>
                </a:lnTo>
                <a:lnTo>
                  <a:pt x="85" y="1175"/>
                </a:lnTo>
                <a:lnTo>
                  <a:pt x="89" y="1171"/>
                </a:lnTo>
                <a:lnTo>
                  <a:pt x="93" y="1168"/>
                </a:lnTo>
                <a:lnTo>
                  <a:pt x="103" y="1161"/>
                </a:lnTo>
                <a:lnTo>
                  <a:pt x="114" y="1156"/>
                </a:lnTo>
                <a:lnTo>
                  <a:pt x="116" y="1147"/>
                </a:lnTo>
                <a:lnTo>
                  <a:pt x="117" y="1139"/>
                </a:lnTo>
                <a:lnTo>
                  <a:pt x="118" y="1129"/>
                </a:lnTo>
                <a:lnTo>
                  <a:pt x="118" y="1120"/>
                </a:lnTo>
                <a:lnTo>
                  <a:pt x="117" y="1102"/>
                </a:lnTo>
                <a:lnTo>
                  <a:pt x="115" y="1084"/>
                </a:lnTo>
                <a:lnTo>
                  <a:pt x="104" y="1085"/>
                </a:lnTo>
                <a:lnTo>
                  <a:pt x="97" y="1086"/>
                </a:lnTo>
                <a:lnTo>
                  <a:pt x="92" y="1088"/>
                </a:lnTo>
                <a:lnTo>
                  <a:pt x="86" y="1091"/>
                </a:lnTo>
                <a:lnTo>
                  <a:pt x="88" y="1077"/>
                </a:lnTo>
                <a:lnTo>
                  <a:pt x="90" y="1064"/>
                </a:lnTo>
                <a:lnTo>
                  <a:pt x="92" y="1051"/>
                </a:lnTo>
                <a:lnTo>
                  <a:pt x="94" y="1038"/>
                </a:lnTo>
                <a:lnTo>
                  <a:pt x="88" y="1037"/>
                </a:lnTo>
                <a:lnTo>
                  <a:pt x="83" y="1037"/>
                </a:lnTo>
                <a:lnTo>
                  <a:pt x="80" y="1017"/>
                </a:lnTo>
                <a:lnTo>
                  <a:pt x="78" y="1005"/>
                </a:lnTo>
                <a:lnTo>
                  <a:pt x="74" y="996"/>
                </a:lnTo>
                <a:lnTo>
                  <a:pt x="70" y="988"/>
                </a:lnTo>
                <a:lnTo>
                  <a:pt x="64" y="987"/>
                </a:lnTo>
                <a:lnTo>
                  <a:pt x="59" y="987"/>
                </a:lnTo>
                <a:lnTo>
                  <a:pt x="54" y="978"/>
                </a:lnTo>
                <a:lnTo>
                  <a:pt x="51" y="968"/>
                </a:lnTo>
                <a:lnTo>
                  <a:pt x="39" y="968"/>
                </a:lnTo>
                <a:lnTo>
                  <a:pt x="29" y="967"/>
                </a:lnTo>
                <a:lnTo>
                  <a:pt x="17" y="966"/>
                </a:lnTo>
                <a:lnTo>
                  <a:pt x="7" y="965"/>
                </a:lnTo>
                <a:lnTo>
                  <a:pt x="6" y="958"/>
                </a:lnTo>
                <a:lnTo>
                  <a:pt x="6" y="951"/>
                </a:lnTo>
                <a:lnTo>
                  <a:pt x="3" y="950"/>
                </a:lnTo>
                <a:lnTo>
                  <a:pt x="0" y="949"/>
                </a:lnTo>
                <a:lnTo>
                  <a:pt x="0" y="938"/>
                </a:lnTo>
                <a:lnTo>
                  <a:pt x="1" y="928"/>
                </a:lnTo>
                <a:lnTo>
                  <a:pt x="13" y="926"/>
                </a:lnTo>
                <a:lnTo>
                  <a:pt x="22" y="924"/>
                </a:lnTo>
                <a:lnTo>
                  <a:pt x="28" y="921"/>
                </a:lnTo>
                <a:lnTo>
                  <a:pt x="33" y="916"/>
                </a:lnTo>
                <a:lnTo>
                  <a:pt x="36" y="910"/>
                </a:lnTo>
                <a:lnTo>
                  <a:pt x="38" y="903"/>
                </a:lnTo>
                <a:lnTo>
                  <a:pt x="40" y="894"/>
                </a:lnTo>
                <a:lnTo>
                  <a:pt x="43" y="883"/>
                </a:lnTo>
                <a:lnTo>
                  <a:pt x="36" y="881"/>
                </a:lnTo>
                <a:lnTo>
                  <a:pt x="30" y="880"/>
                </a:lnTo>
                <a:lnTo>
                  <a:pt x="31" y="877"/>
                </a:lnTo>
                <a:lnTo>
                  <a:pt x="32" y="873"/>
                </a:lnTo>
                <a:lnTo>
                  <a:pt x="40" y="870"/>
                </a:lnTo>
                <a:lnTo>
                  <a:pt x="48" y="867"/>
                </a:lnTo>
                <a:lnTo>
                  <a:pt x="56" y="863"/>
                </a:lnTo>
                <a:lnTo>
                  <a:pt x="63" y="859"/>
                </a:lnTo>
                <a:lnTo>
                  <a:pt x="70" y="853"/>
                </a:lnTo>
                <a:lnTo>
                  <a:pt x="78" y="848"/>
                </a:lnTo>
                <a:lnTo>
                  <a:pt x="84" y="842"/>
                </a:lnTo>
                <a:lnTo>
                  <a:pt x="89" y="836"/>
                </a:lnTo>
                <a:lnTo>
                  <a:pt x="94" y="829"/>
                </a:lnTo>
                <a:lnTo>
                  <a:pt x="99" y="822"/>
                </a:lnTo>
                <a:lnTo>
                  <a:pt x="103" y="815"/>
                </a:lnTo>
                <a:lnTo>
                  <a:pt x="107" y="808"/>
                </a:lnTo>
                <a:lnTo>
                  <a:pt x="110" y="799"/>
                </a:lnTo>
                <a:lnTo>
                  <a:pt x="112" y="791"/>
                </a:lnTo>
                <a:lnTo>
                  <a:pt x="113" y="782"/>
                </a:lnTo>
                <a:lnTo>
                  <a:pt x="114" y="773"/>
                </a:lnTo>
                <a:lnTo>
                  <a:pt x="109" y="768"/>
                </a:lnTo>
                <a:lnTo>
                  <a:pt x="106" y="764"/>
                </a:lnTo>
                <a:lnTo>
                  <a:pt x="101" y="767"/>
                </a:lnTo>
                <a:lnTo>
                  <a:pt x="98" y="770"/>
                </a:lnTo>
                <a:lnTo>
                  <a:pt x="98" y="757"/>
                </a:lnTo>
                <a:lnTo>
                  <a:pt x="98" y="744"/>
                </a:lnTo>
                <a:lnTo>
                  <a:pt x="98" y="732"/>
                </a:lnTo>
                <a:lnTo>
                  <a:pt x="98" y="720"/>
                </a:lnTo>
                <a:lnTo>
                  <a:pt x="103" y="714"/>
                </a:lnTo>
                <a:lnTo>
                  <a:pt x="110" y="710"/>
                </a:lnTo>
                <a:lnTo>
                  <a:pt x="115" y="708"/>
                </a:lnTo>
                <a:lnTo>
                  <a:pt x="120" y="706"/>
                </a:lnTo>
                <a:lnTo>
                  <a:pt x="132" y="703"/>
                </a:lnTo>
                <a:lnTo>
                  <a:pt x="147" y="700"/>
                </a:lnTo>
                <a:lnTo>
                  <a:pt x="163" y="684"/>
                </a:lnTo>
                <a:lnTo>
                  <a:pt x="173" y="674"/>
                </a:lnTo>
                <a:lnTo>
                  <a:pt x="180" y="665"/>
                </a:lnTo>
                <a:lnTo>
                  <a:pt x="188" y="650"/>
                </a:lnTo>
                <a:lnTo>
                  <a:pt x="205" y="648"/>
                </a:lnTo>
                <a:lnTo>
                  <a:pt x="222" y="645"/>
                </a:lnTo>
                <a:lnTo>
                  <a:pt x="238" y="642"/>
                </a:lnTo>
                <a:lnTo>
                  <a:pt x="254" y="638"/>
                </a:lnTo>
                <a:lnTo>
                  <a:pt x="269" y="631"/>
                </a:lnTo>
                <a:lnTo>
                  <a:pt x="284" y="623"/>
                </a:lnTo>
                <a:lnTo>
                  <a:pt x="291" y="619"/>
                </a:lnTo>
                <a:lnTo>
                  <a:pt x="298" y="614"/>
                </a:lnTo>
                <a:lnTo>
                  <a:pt x="305" y="609"/>
                </a:lnTo>
                <a:lnTo>
                  <a:pt x="312" y="602"/>
                </a:lnTo>
                <a:lnTo>
                  <a:pt x="318" y="601"/>
                </a:lnTo>
                <a:lnTo>
                  <a:pt x="324" y="601"/>
                </a:lnTo>
                <a:lnTo>
                  <a:pt x="323" y="587"/>
                </a:lnTo>
                <a:lnTo>
                  <a:pt x="322" y="573"/>
                </a:lnTo>
                <a:lnTo>
                  <a:pt x="320" y="567"/>
                </a:lnTo>
                <a:lnTo>
                  <a:pt x="318" y="560"/>
                </a:lnTo>
                <a:lnTo>
                  <a:pt x="316" y="554"/>
                </a:lnTo>
                <a:lnTo>
                  <a:pt x="313" y="548"/>
                </a:lnTo>
                <a:lnTo>
                  <a:pt x="315" y="544"/>
                </a:lnTo>
                <a:lnTo>
                  <a:pt x="318" y="540"/>
                </a:lnTo>
                <a:lnTo>
                  <a:pt x="322" y="537"/>
                </a:lnTo>
                <a:lnTo>
                  <a:pt x="325" y="534"/>
                </a:lnTo>
                <a:lnTo>
                  <a:pt x="335" y="530"/>
                </a:lnTo>
                <a:lnTo>
                  <a:pt x="345" y="525"/>
                </a:lnTo>
                <a:lnTo>
                  <a:pt x="344" y="514"/>
                </a:lnTo>
                <a:lnTo>
                  <a:pt x="341" y="506"/>
                </a:lnTo>
                <a:lnTo>
                  <a:pt x="338" y="497"/>
                </a:lnTo>
                <a:lnTo>
                  <a:pt x="337" y="487"/>
                </a:lnTo>
                <a:lnTo>
                  <a:pt x="344" y="480"/>
                </a:lnTo>
                <a:lnTo>
                  <a:pt x="352" y="473"/>
                </a:lnTo>
                <a:lnTo>
                  <a:pt x="352" y="463"/>
                </a:lnTo>
                <a:lnTo>
                  <a:pt x="352" y="454"/>
                </a:lnTo>
                <a:lnTo>
                  <a:pt x="346" y="451"/>
                </a:lnTo>
                <a:lnTo>
                  <a:pt x="341" y="450"/>
                </a:lnTo>
                <a:lnTo>
                  <a:pt x="336" y="449"/>
                </a:lnTo>
                <a:lnTo>
                  <a:pt x="332" y="448"/>
                </a:lnTo>
                <a:lnTo>
                  <a:pt x="321" y="449"/>
                </a:lnTo>
                <a:lnTo>
                  <a:pt x="309" y="452"/>
                </a:lnTo>
                <a:lnTo>
                  <a:pt x="306" y="442"/>
                </a:lnTo>
                <a:lnTo>
                  <a:pt x="301" y="433"/>
                </a:lnTo>
                <a:lnTo>
                  <a:pt x="297" y="425"/>
                </a:lnTo>
                <a:lnTo>
                  <a:pt x="294" y="417"/>
                </a:lnTo>
                <a:lnTo>
                  <a:pt x="283" y="416"/>
                </a:lnTo>
                <a:lnTo>
                  <a:pt x="273" y="416"/>
                </a:lnTo>
                <a:lnTo>
                  <a:pt x="275" y="405"/>
                </a:lnTo>
                <a:lnTo>
                  <a:pt x="276" y="397"/>
                </a:lnTo>
                <a:lnTo>
                  <a:pt x="276" y="388"/>
                </a:lnTo>
                <a:lnTo>
                  <a:pt x="276" y="379"/>
                </a:lnTo>
                <a:lnTo>
                  <a:pt x="275" y="371"/>
                </a:lnTo>
                <a:lnTo>
                  <a:pt x="271" y="362"/>
                </a:lnTo>
                <a:lnTo>
                  <a:pt x="267" y="351"/>
                </a:lnTo>
                <a:lnTo>
                  <a:pt x="261" y="341"/>
                </a:lnTo>
                <a:lnTo>
                  <a:pt x="248" y="326"/>
                </a:lnTo>
                <a:lnTo>
                  <a:pt x="234" y="313"/>
                </a:lnTo>
                <a:lnTo>
                  <a:pt x="229" y="315"/>
                </a:lnTo>
                <a:lnTo>
                  <a:pt x="225" y="317"/>
                </a:lnTo>
                <a:lnTo>
                  <a:pt x="223" y="307"/>
                </a:lnTo>
                <a:lnTo>
                  <a:pt x="221" y="297"/>
                </a:lnTo>
                <a:lnTo>
                  <a:pt x="219" y="290"/>
                </a:lnTo>
                <a:lnTo>
                  <a:pt x="214" y="283"/>
                </a:lnTo>
                <a:lnTo>
                  <a:pt x="206" y="269"/>
                </a:lnTo>
                <a:lnTo>
                  <a:pt x="197" y="253"/>
                </a:lnTo>
                <a:lnTo>
                  <a:pt x="199" y="244"/>
                </a:lnTo>
                <a:lnTo>
                  <a:pt x="201" y="236"/>
                </a:lnTo>
                <a:lnTo>
                  <a:pt x="202" y="228"/>
                </a:lnTo>
                <a:lnTo>
                  <a:pt x="204" y="220"/>
                </a:lnTo>
                <a:lnTo>
                  <a:pt x="238" y="213"/>
                </a:lnTo>
                <a:lnTo>
                  <a:pt x="271" y="207"/>
                </a:lnTo>
                <a:lnTo>
                  <a:pt x="306" y="199"/>
                </a:lnTo>
                <a:lnTo>
                  <a:pt x="339" y="192"/>
                </a:lnTo>
                <a:lnTo>
                  <a:pt x="372" y="184"/>
                </a:lnTo>
                <a:lnTo>
                  <a:pt x="406" y="176"/>
                </a:lnTo>
                <a:lnTo>
                  <a:pt x="439" y="169"/>
                </a:lnTo>
                <a:lnTo>
                  <a:pt x="473" y="163"/>
                </a:lnTo>
                <a:lnTo>
                  <a:pt x="468" y="131"/>
                </a:lnTo>
                <a:lnTo>
                  <a:pt x="462" y="100"/>
                </a:lnTo>
                <a:lnTo>
                  <a:pt x="456" y="69"/>
                </a:lnTo>
                <a:lnTo>
                  <a:pt x="452" y="38"/>
                </a:lnTo>
                <a:lnTo>
                  <a:pt x="469" y="32"/>
                </a:lnTo>
                <a:lnTo>
                  <a:pt x="488" y="26"/>
                </a:lnTo>
                <a:lnTo>
                  <a:pt x="508" y="20"/>
                </a:lnTo>
                <a:lnTo>
                  <a:pt x="527" y="16"/>
                </a:lnTo>
                <a:lnTo>
                  <a:pt x="565" y="7"/>
                </a:lnTo>
                <a:lnTo>
                  <a:pt x="603" y="0"/>
                </a:lnTo>
                <a:lnTo>
                  <a:pt x="602" y="12"/>
                </a:lnTo>
                <a:lnTo>
                  <a:pt x="602" y="26"/>
                </a:lnTo>
                <a:lnTo>
                  <a:pt x="602" y="38"/>
                </a:lnTo>
                <a:lnTo>
                  <a:pt x="602" y="52"/>
                </a:lnTo>
                <a:lnTo>
                  <a:pt x="609" y="49"/>
                </a:lnTo>
                <a:lnTo>
                  <a:pt x="618" y="48"/>
                </a:lnTo>
                <a:lnTo>
                  <a:pt x="627" y="46"/>
                </a:lnTo>
                <a:lnTo>
                  <a:pt x="635" y="45"/>
                </a:lnTo>
                <a:lnTo>
                  <a:pt x="638" y="52"/>
                </a:lnTo>
                <a:lnTo>
                  <a:pt x="643" y="57"/>
                </a:lnTo>
                <a:lnTo>
                  <a:pt x="647" y="62"/>
                </a:lnTo>
                <a:lnTo>
                  <a:pt x="651" y="66"/>
                </a:lnTo>
                <a:lnTo>
                  <a:pt x="660" y="73"/>
                </a:lnTo>
                <a:lnTo>
                  <a:pt x="670" y="83"/>
                </a:lnTo>
                <a:lnTo>
                  <a:pt x="677" y="116"/>
                </a:lnTo>
                <a:lnTo>
                  <a:pt x="685" y="150"/>
                </a:lnTo>
                <a:lnTo>
                  <a:pt x="693" y="183"/>
                </a:lnTo>
                <a:lnTo>
                  <a:pt x="702" y="218"/>
                </a:lnTo>
                <a:lnTo>
                  <a:pt x="710" y="252"/>
                </a:lnTo>
                <a:lnTo>
                  <a:pt x="717" y="286"/>
                </a:lnTo>
                <a:lnTo>
                  <a:pt x="722" y="319"/>
                </a:lnTo>
                <a:lnTo>
                  <a:pt x="726" y="353"/>
                </a:lnTo>
                <a:lnTo>
                  <a:pt x="742" y="353"/>
                </a:lnTo>
                <a:lnTo>
                  <a:pt x="759" y="353"/>
                </a:lnTo>
                <a:lnTo>
                  <a:pt x="774" y="353"/>
                </a:lnTo>
                <a:lnTo>
                  <a:pt x="791" y="353"/>
                </a:lnTo>
                <a:lnTo>
                  <a:pt x="810" y="342"/>
                </a:lnTo>
                <a:lnTo>
                  <a:pt x="829" y="331"/>
                </a:lnTo>
                <a:lnTo>
                  <a:pt x="849" y="320"/>
                </a:lnTo>
                <a:lnTo>
                  <a:pt x="870" y="310"/>
                </a:lnTo>
                <a:lnTo>
                  <a:pt x="892" y="300"/>
                </a:lnTo>
                <a:lnTo>
                  <a:pt x="912" y="292"/>
                </a:lnTo>
                <a:lnTo>
                  <a:pt x="933" y="285"/>
                </a:lnTo>
                <a:lnTo>
                  <a:pt x="955" y="280"/>
                </a:lnTo>
                <a:lnTo>
                  <a:pt x="956" y="275"/>
                </a:lnTo>
                <a:lnTo>
                  <a:pt x="958" y="271"/>
                </a:lnTo>
                <a:lnTo>
                  <a:pt x="974" y="268"/>
                </a:lnTo>
                <a:lnTo>
                  <a:pt x="990" y="266"/>
                </a:lnTo>
                <a:lnTo>
                  <a:pt x="1007" y="263"/>
                </a:lnTo>
                <a:lnTo>
                  <a:pt x="1022" y="260"/>
                </a:lnTo>
                <a:lnTo>
                  <a:pt x="1022" y="249"/>
                </a:lnTo>
                <a:lnTo>
                  <a:pt x="1022" y="238"/>
                </a:lnTo>
                <a:lnTo>
                  <a:pt x="1022" y="227"/>
                </a:lnTo>
                <a:lnTo>
                  <a:pt x="1022" y="216"/>
                </a:lnTo>
                <a:lnTo>
                  <a:pt x="1035" y="213"/>
                </a:lnTo>
                <a:lnTo>
                  <a:pt x="1046" y="212"/>
                </a:lnTo>
                <a:lnTo>
                  <a:pt x="1058" y="212"/>
                </a:lnTo>
                <a:lnTo>
                  <a:pt x="1070" y="214"/>
                </a:lnTo>
                <a:lnTo>
                  <a:pt x="1094" y="219"/>
                </a:lnTo>
                <a:lnTo>
                  <a:pt x="1118" y="223"/>
                </a:lnTo>
                <a:lnTo>
                  <a:pt x="1118" y="230"/>
                </a:lnTo>
                <a:lnTo>
                  <a:pt x="1117" y="237"/>
                </a:lnTo>
                <a:lnTo>
                  <a:pt x="1115" y="244"/>
                </a:lnTo>
                <a:lnTo>
                  <a:pt x="1113" y="252"/>
                </a:lnTo>
                <a:lnTo>
                  <a:pt x="1109" y="265"/>
                </a:lnTo>
                <a:lnTo>
                  <a:pt x="1106" y="280"/>
                </a:lnTo>
                <a:lnTo>
                  <a:pt x="1120" y="282"/>
                </a:lnTo>
                <a:lnTo>
                  <a:pt x="1133" y="285"/>
                </a:lnTo>
                <a:lnTo>
                  <a:pt x="1147" y="288"/>
                </a:lnTo>
                <a:lnTo>
                  <a:pt x="1161" y="290"/>
                </a:lnTo>
                <a:lnTo>
                  <a:pt x="1165" y="303"/>
                </a:lnTo>
                <a:lnTo>
                  <a:pt x="1169" y="314"/>
                </a:lnTo>
                <a:lnTo>
                  <a:pt x="1175" y="326"/>
                </a:lnTo>
                <a:lnTo>
                  <a:pt x="1179" y="339"/>
                </a:lnTo>
                <a:lnTo>
                  <a:pt x="1182" y="341"/>
                </a:lnTo>
                <a:lnTo>
                  <a:pt x="1186" y="345"/>
                </a:lnTo>
                <a:lnTo>
                  <a:pt x="1189" y="352"/>
                </a:lnTo>
                <a:lnTo>
                  <a:pt x="1192" y="360"/>
                </a:lnTo>
                <a:lnTo>
                  <a:pt x="1198" y="375"/>
                </a:lnTo>
                <a:lnTo>
                  <a:pt x="1202" y="386"/>
                </a:lnTo>
                <a:lnTo>
                  <a:pt x="1216" y="385"/>
                </a:lnTo>
                <a:lnTo>
                  <a:pt x="1231" y="385"/>
                </a:lnTo>
                <a:lnTo>
                  <a:pt x="1245" y="383"/>
                </a:lnTo>
                <a:lnTo>
                  <a:pt x="1260" y="383"/>
                </a:lnTo>
                <a:lnTo>
                  <a:pt x="1263" y="408"/>
                </a:lnTo>
                <a:lnTo>
                  <a:pt x="1265" y="427"/>
                </a:lnTo>
                <a:lnTo>
                  <a:pt x="1266" y="434"/>
                </a:lnTo>
                <a:lnTo>
                  <a:pt x="1268" y="441"/>
                </a:lnTo>
                <a:lnTo>
                  <a:pt x="1270" y="446"/>
                </a:lnTo>
                <a:lnTo>
                  <a:pt x="1273" y="450"/>
                </a:lnTo>
                <a:lnTo>
                  <a:pt x="1276" y="453"/>
                </a:lnTo>
                <a:lnTo>
                  <a:pt x="1281" y="456"/>
                </a:lnTo>
                <a:lnTo>
                  <a:pt x="1288" y="458"/>
                </a:lnTo>
                <a:lnTo>
                  <a:pt x="1295" y="459"/>
                </a:lnTo>
                <a:lnTo>
                  <a:pt x="1315" y="461"/>
                </a:lnTo>
                <a:lnTo>
                  <a:pt x="1342" y="463"/>
                </a:lnTo>
                <a:lnTo>
                  <a:pt x="1343" y="455"/>
                </a:lnTo>
                <a:lnTo>
                  <a:pt x="1345" y="446"/>
                </a:lnTo>
                <a:lnTo>
                  <a:pt x="1359" y="454"/>
                </a:lnTo>
                <a:lnTo>
                  <a:pt x="1375" y="462"/>
                </a:lnTo>
                <a:lnTo>
                  <a:pt x="1376" y="469"/>
                </a:lnTo>
                <a:lnTo>
                  <a:pt x="1378" y="473"/>
                </a:lnTo>
                <a:lnTo>
                  <a:pt x="1380" y="477"/>
                </a:lnTo>
                <a:lnTo>
                  <a:pt x="1382" y="480"/>
                </a:lnTo>
                <a:lnTo>
                  <a:pt x="1385" y="482"/>
                </a:lnTo>
                <a:lnTo>
                  <a:pt x="1388" y="484"/>
                </a:lnTo>
                <a:lnTo>
                  <a:pt x="1393" y="486"/>
                </a:lnTo>
                <a:lnTo>
                  <a:pt x="1399" y="487"/>
                </a:lnTo>
                <a:lnTo>
                  <a:pt x="1390" y="499"/>
                </a:lnTo>
                <a:lnTo>
                  <a:pt x="1384" y="508"/>
                </a:lnTo>
                <a:lnTo>
                  <a:pt x="1380" y="516"/>
                </a:lnTo>
                <a:lnTo>
                  <a:pt x="1377" y="523"/>
                </a:lnTo>
                <a:lnTo>
                  <a:pt x="1376" y="530"/>
                </a:lnTo>
                <a:lnTo>
                  <a:pt x="1376" y="535"/>
                </a:lnTo>
                <a:lnTo>
                  <a:pt x="1377" y="540"/>
                </a:lnTo>
                <a:lnTo>
                  <a:pt x="1379" y="545"/>
                </a:lnTo>
                <a:lnTo>
                  <a:pt x="1384" y="555"/>
                </a:lnTo>
                <a:lnTo>
                  <a:pt x="1391" y="566"/>
                </a:lnTo>
                <a:lnTo>
                  <a:pt x="1395" y="573"/>
                </a:lnTo>
                <a:lnTo>
                  <a:pt x="1399" y="582"/>
                </a:lnTo>
                <a:lnTo>
                  <a:pt x="1402" y="590"/>
                </a:lnTo>
                <a:lnTo>
                  <a:pt x="1405" y="601"/>
                </a:lnTo>
                <a:lnTo>
                  <a:pt x="1400" y="604"/>
                </a:lnTo>
                <a:lnTo>
                  <a:pt x="1396" y="608"/>
                </a:lnTo>
                <a:lnTo>
                  <a:pt x="1395" y="611"/>
                </a:lnTo>
                <a:lnTo>
                  <a:pt x="1394" y="614"/>
                </a:lnTo>
                <a:lnTo>
                  <a:pt x="1393" y="621"/>
                </a:lnTo>
                <a:lnTo>
                  <a:pt x="1392" y="630"/>
                </a:lnTo>
                <a:lnTo>
                  <a:pt x="1401" y="631"/>
                </a:lnTo>
                <a:lnTo>
                  <a:pt x="1408" y="632"/>
                </a:lnTo>
                <a:lnTo>
                  <a:pt x="1414" y="634"/>
                </a:lnTo>
                <a:lnTo>
                  <a:pt x="1418" y="638"/>
                </a:lnTo>
                <a:lnTo>
                  <a:pt x="1421" y="642"/>
                </a:lnTo>
                <a:lnTo>
                  <a:pt x="1423" y="648"/>
                </a:lnTo>
                <a:lnTo>
                  <a:pt x="1424" y="655"/>
                </a:lnTo>
                <a:lnTo>
                  <a:pt x="1423" y="665"/>
                </a:lnTo>
                <a:lnTo>
                  <a:pt x="1436" y="668"/>
                </a:lnTo>
                <a:lnTo>
                  <a:pt x="1445" y="672"/>
                </a:lnTo>
                <a:lnTo>
                  <a:pt x="1457" y="679"/>
                </a:lnTo>
                <a:lnTo>
                  <a:pt x="1474" y="690"/>
                </a:lnTo>
                <a:lnTo>
                  <a:pt x="1475" y="705"/>
                </a:lnTo>
                <a:lnTo>
                  <a:pt x="1478" y="720"/>
                </a:lnTo>
                <a:lnTo>
                  <a:pt x="1475" y="724"/>
                </a:lnTo>
                <a:lnTo>
                  <a:pt x="1473" y="728"/>
                </a:lnTo>
                <a:lnTo>
                  <a:pt x="1471" y="732"/>
                </a:lnTo>
                <a:lnTo>
                  <a:pt x="1470" y="737"/>
                </a:lnTo>
                <a:lnTo>
                  <a:pt x="1470" y="748"/>
                </a:lnTo>
                <a:lnTo>
                  <a:pt x="1471" y="758"/>
                </a:lnTo>
                <a:lnTo>
                  <a:pt x="1477" y="780"/>
                </a:lnTo>
                <a:lnTo>
                  <a:pt x="1484" y="799"/>
                </a:lnTo>
                <a:lnTo>
                  <a:pt x="1498" y="800"/>
                </a:lnTo>
                <a:lnTo>
                  <a:pt x="1512" y="801"/>
                </a:lnTo>
                <a:lnTo>
                  <a:pt x="1513" y="815"/>
                </a:lnTo>
                <a:lnTo>
                  <a:pt x="1515" y="829"/>
                </a:lnTo>
                <a:lnTo>
                  <a:pt x="1527" y="831"/>
                </a:lnTo>
                <a:lnTo>
                  <a:pt x="1540" y="833"/>
                </a:lnTo>
                <a:lnTo>
                  <a:pt x="1541" y="843"/>
                </a:lnTo>
                <a:lnTo>
                  <a:pt x="1544" y="852"/>
                </a:lnTo>
                <a:lnTo>
                  <a:pt x="1547" y="862"/>
                </a:lnTo>
                <a:lnTo>
                  <a:pt x="1550" y="870"/>
                </a:lnTo>
                <a:lnTo>
                  <a:pt x="1557" y="888"/>
                </a:lnTo>
                <a:lnTo>
                  <a:pt x="1563" y="905"/>
                </a:lnTo>
                <a:lnTo>
                  <a:pt x="1568" y="905"/>
                </a:lnTo>
                <a:lnTo>
                  <a:pt x="1572" y="905"/>
                </a:lnTo>
                <a:lnTo>
                  <a:pt x="1568" y="912"/>
                </a:lnTo>
                <a:lnTo>
                  <a:pt x="1564" y="918"/>
                </a:lnTo>
                <a:lnTo>
                  <a:pt x="1561" y="924"/>
                </a:lnTo>
                <a:lnTo>
                  <a:pt x="1559" y="929"/>
                </a:lnTo>
                <a:lnTo>
                  <a:pt x="1557" y="942"/>
                </a:lnTo>
                <a:lnTo>
                  <a:pt x="1556" y="957"/>
                </a:lnTo>
                <a:lnTo>
                  <a:pt x="1566" y="959"/>
                </a:lnTo>
                <a:lnTo>
                  <a:pt x="1574" y="961"/>
                </a:lnTo>
                <a:lnTo>
                  <a:pt x="1583" y="964"/>
                </a:lnTo>
                <a:lnTo>
                  <a:pt x="1592" y="966"/>
                </a:lnTo>
                <a:lnTo>
                  <a:pt x="1598" y="976"/>
                </a:lnTo>
                <a:lnTo>
                  <a:pt x="1603" y="983"/>
                </a:lnTo>
                <a:lnTo>
                  <a:pt x="1610" y="988"/>
                </a:lnTo>
                <a:lnTo>
                  <a:pt x="1618" y="994"/>
                </a:lnTo>
                <a:lnTo>
                  <a:pt x="1619" y="1007"/>
                </a:lnTo>
                <a:lnTo>
                  <a:pt x="1618" y="1017"/>
                </a:lnTo>
                <a:lnTo>
                  <a:pt x="1617" y="1029"/>
                </a:lnTo>
                <a:lnTo>
                  <a:pt x="1615" y="1046"/>
                </a:lnTo>
                <a:lnTo>
                  <a:pt x="1605" y="1051"/>
                </a:lnTo>
                <a:lnTo>
                  <a:pt x="1596" y="1056"/>
                </a:lnTo>
                <a:lnTo>
                  <a:pt x="1586" y="1060"/>
                </a:lnTo>
                <a:lnTo>
                  <a:pt x="1578" y="1065"/>
                </a:lnTo>
                <a:lnTo>
                  <a:pt x="1572" y="1072"/>
                </a:lnTo>
                <a:lnTo>
                  <a:pt x="1564" y="1079"/>
                </a:lnTo>
                <a:lnTo>
                  <a:pt x="1557" y="1086"/>
                </a:lnTo>
                <a:lnTo>
                  <a:pt x="1550" y="1092"/>
                </a:lnTo>
                <a:lnTo>
                  <a:pt x="1534" y="1103"/>
                </a:lnTo>
                <a:lnTo>
                  <a:pt x="1518" y="1114"/>
                </a:lnTo>
                <a:lnTo>
                  <a:pt x="1502" y="1124"/>
                </a:lnTo>
                <a:lnTo>
                  <a:pt x="1488" y="1137"/>
                </a:lnTo>
                <a:lnTo>
                  <a:pt x="1480" y="1143"/>
                </a:lnTo>
                <a:lnTo>
                  <a:pt x="1474" y="1149"/>
                </a:lnTo>
                <a:lnTo>
                  <a:pt x="1468" y="1157"/>
                </a:lnTo>
                <a:lnTo>
                  <a:pt x="1463" y="1165"/>
                </a:lnTo>
                <a:lnTo>
                  <a:pt x="1442" y="1167"/>
                </a:lnTo>
                <a:lnTo>
                  <a:pt x="1423" y="1166"/>
                </a:lnTo>
                <a:lnTo>
                  <a:pt x="1395" y="1165"/>
                </a:lnTo>
                <a:lnTo>
                  <a:pt x="1349" y="1160"/>
                </a:lnTo>
                <a:lnTo>
                  <a:pt x="1337" y="1171"/>
                </a:lnTo>
                <a:lnTo>
                  <a:pt x="1326" y="1179"/>
                </a:lnTo>
                <a:lnTo>
                  <a:pt x="1314" y="1189"/>
                </a:lnTo>
                <a:lnTo>
                  <a:pt x="1299" y="1201"/>
                </a:lnTo>
                <a:lnTo>
                  <a:pt x="1293" y="1202"/>
                </a:lnTo>
                <a:lnTo>
                  <a:pt x="1287" y="1204"/>
                </a:lnTo>
                <a:lnTo>
                  <a:pt x="1281" y="1206"/>
                </a:lnTo>
                <a:lnTo>
                  <a:pt x="1276" y="1208"/>
                </a:lnTo>
                <a:lnTo>
                  <a:pt x="1272" y="1211"/>
                </a:lnTo>
                <a:lnTo>
                  <a:pt x="1269" y="1214"/>
                </a:lnTo>
                <a:lnTo>
                  <a:pt x="1266" y="1217"/>
                </a:lnTo>
                <a:lnTo>
                  <a:pt x="1263" y="1222"/>
                </a:lnTo>
                <a:lnTo>
                  <a:pt x="1259" y="1229"/>
                </a:lnTo>
                <a:lnTo>
                  <a:pt x="1255" y="1238"/>
                </a:lnTo>
                <a:lnTo>
                  <a:pt x="1254" y="1247"/>
                </a:lnTo>
                <a:lnTo>
                  <a:pt x="1253" y="1258"/>
                </a:lnTo>
                <a:lnTo>
                  <a:pt x="1259" y="1301"/>
                </a:lnTo>
                <a:lnTo>
                  <a:pt x="1264" y="1342"/>
                </a:lnTo>
                <a:lnTo>
                  <a:pt x="1247" y="1353"/>
                </a:lnTo>
                <a:lnTo>
                  <a:pt x="1231" y="1364"/>
                </a:lnTo>
                <a:lnTo>
                  <a:pt x="1227" y="1367"/>
                </a:lnTo>
                <a:lnTo>
                  <a:pt x="1224" y="1370"/>
                </a:lnTo>
                <a:lnTo>
                  <a:pt x="1221" y="1373"/>
                </a:lnTo>
                <a:lnTo>
                  <a:pt x="1220" y="1377"/>
                </a:lnTo>
                <a:lnTo>
                  <a:pt x="1219" y="1381"/>
                </a:lnTo>
                <a:lnTo>
                  <a:pt x="1219" y="1385"/>
                </a:lnTo>
                <a:lnTo>
                  <a:pt x="1220" y="1391"/>
                </a:lnTo>
                <a:lnTo>
                  <a:pt x="1222" y="1396"/>
                </a:lnTo>
                <a:lnTo>
                  <a:pt x="1188" y="1397"/>
                </a:lnTo>
                <a:lnTo>
                  <a:pt x="1161" y="1397"/>
                </a:lnTo>
                <a:lnTo>
                  <a:pt x="1151" y="1397"/>
                </a:lnTo>
                <a:lnTo>
                  <a:pt x="1142" y="1398"/>
                </a:lnTo>
                <a:lnTo>
                  <a:pt x="1135" y="1399"/>
                </a:lnTo>
                <a:lnTo>
                  <a:pt x="1129" y="1401"/>
                </a:lnTo>
                <a:lnTo>
                  <a:pt x="1124" y="1404"/>
                </a:lnTo>
                <a:lnTo>
                  <a:pt x="1121" y="1408"/>
                </a:lnTo>
                <a:lnTo>
                  <a:pt x="1118" y="1413"/>
                </a:lnTo>
                <a:lnTo>
                  <a:pt x="1115" y="1421"/>
                </a:lnTo>
                <a:lnTo>
                  <a:pt x="1114" y="1430"/>
                </a:lnTo>
                <a:lnTo>
                  <a:pt x="1113" y="1441"/>
                </a:lnTo>
                <a:lnTo>
                  <a:pt x="1113" y="1455"/>
                </a:lnTo>
                <a:lnTo>
                  <a:pt x="1113" y="1471"/>
                </a:lnTo>
                <a:lnTo>
                  <a:pt x="1103" y="1483"/>
                </a:lnTo>
                <a:lnTo>
                  <a:pt x="1094" y="1494"/>
                </a:lnTo>
                <a:lnTo>
                  <a:pt x="1090" y="1501"/>
                </a:lnTo>
                <a:lnTo>
                  <a:pt x="1086" y="1507"/>
                </a:lnTo>
                <a:lnTo>
                  <a:pt x="1084" y="1514"/>
                </a:lnTo>
                <a:lnTo>
                  <a:pt x="1082" y="1521"/>
                </a:lnTo>
                <a:lnTo>
                  <a:pt x="1074" y="1522"/>
                </a:lnTo>
                <a:lnTo>
                  <a:pt x="1068" y="1523"/>
                </a:lnTo>
                <a:lnTo>
                  <a:pt x="1063" y="1525"/>
                </a:lnTo>
                <a:lnTo>
                  <a:pt x="1058" y="1529"/>
                </a:lnTo>
                <a:lnTo>
                  <a:pt x="1055" y="1531"/>
                </a:lnTo>
                <a:lnTo>
                  <a:pt x="1053" y="1535"/>
                </a:lnTo>
                <a:lnTo>
                  <a:pt x="1051" y="1538"/>
                </a:lnTo>
                <a:lnTo>
                  <a:pt x="1050" y="1542"/>
                </a:lnTo>
                <a:lnTo>
                  <a:pt x="1049" y="1551"/>
                </a:lnTo>
                <a:lnTo>
                  <a:pt x="1048" y="1562"/>
                </a:lnTo>
                <a:lnTo>
                  <a:pt x="1046" y="1574"/>
                </a:lnTo>
                <a:lnTo>
                  <a:pt x="1042" y="1587"/>
                </a:lnTo>
                <a:lnTo>
                  <a:pt x="1015" y="1600"/>
                </a:lnTo>
                <a:lnTo>
                  <a:pt x="1000" y="1607"/>
                </a:lnTo>
                <a:lnTo>
                  <a:pt x="992" y="1614"/>
                </a:lnTo>
                <a:lnTo>
                  <a:pt x="985" y="1620"/>
                </a:lnTo>
                <a:lnTo>
                  <a:pt x="986" y="1633"/>
                </a:lnTo>
                <a:lnTo>
                  <a:pt x="987" y="1648"/>
                </a:lnTo>
                <a:lnTo>
                  <a:pt x="989" y="1662"/>
                </a:lnTo>
                <a:lnTo>
                  <a:pt x="990" y="1676"/>
                </a:lnTo>
                <a:lnTo>
                  <a:pt x="949" y="1672"/>
                </a:lnTo>
                <a:lnTo>
                  <a:pt x="921" y="1669"/>
                </a:lnTo>
                <a:lnTo>
                  <a:pt x="915" y="1670"/>
                </a:lnTo>
                <a:lnTo>
                  <a:pt x="910" y="1672"/>
                </a:lnTo>
                <a:lnTo>
                  <a:pt x="906" y="1675"/>
                </a:lnTo>
                <a:lnTo>
                  <a:pt x="903" y="1679"/>
                </a:lnTo>
                <a:lnTo>
                  <a:pt x="900" y="1684"/>
                </a:lnTo>
                <a:lnTo>
                  <a:pt x="898" y="1691"/>
                </a:lnTo>
                <a:lnTo>
                  <a:pt x="896" y="1701"/>
                </a:lnTo>
                <a:lnTo>
                  <a:pt x="895" y="1712"/>
                </a:lnTo>
                <a:lnTo>
                  <a:pt x="883" y="1715"/>
                </a:lnTo>
                <a:lnTo>
                  <a:pt x="871" y="1716"/>
                </a:lnTo>
                <a:lnTo>
                  <a:pt x="859" y="1717"/>
                </a:lnTo>
                <a:lnTo>
                  <a:pt x="848" y="1718"/>
                </a:lnTo>
                <a:lnTo>
                  <a:pt x="824" y="1717"/>
                </a:lnTo>
                <a:lnTo>
                  <a:pt x="800" y="1715"/>
                </a:lnTo>
                <a:lnTo>
                  <a:pt x="796" y="1722"/>
                </a:lnTo>
                <a:lnTo>
                  <a:pt x="793" y="1725"/>
                </a:lnTo>
                <a:lnTo>
                  <a:pt x="790" y="1726"/>
                </a:lnTo>
                <a:lnTo>
                  <a:pt x="786" y="1728"/>
                </a:lnTo>
                <a:lnTo>
                  <a:pt x="784" y="1722"/>
                </a:lnTo>
                <a:lnTo>
                  <a:pt x="784" y="1715"/>
                </a:lnTo>
                <a:lnTo>
                  <a:pt x="773" y="1716"/>
                </a:lnTo>
                <a:lnTo>
                  <a:pt x="765" y="1717"/>
                </a:lnTo>
                <a:lnTo>
                  <a:pt x="757" y="1719"/>
                </a:lnTo>
                <a:lnTo>
                  <a:pt x="747" y="1724"/>
                </a:lnTo>
                <a:lnTo>
                  <a:pt x="734" y="1719"/>
                </a:lnTo>
                <a:lnTo>
                  <a:pt x="726" y="1717"/>
                </a:lnTo>
                <a:lnTo>
                  <a:pt x="716" y="1716"/>
                </a:lnTo>
                <a:lnTo>
                  <a:pt x="705" y="1715"/>
                </a:lnTo>
                <a:lnTo>
                  <a:pt x="701" y="1718"/>
                </a:lnTo>
                <a:lnTo>
                  <a:pt x="699" y="1722"/>
                </a:lnTo>
                <a:lnTo>
                  <a:pt x="698" y="1727"/>
                </a:lnTo>
                <a:lnTo>
                  <a:pt x="696" y="1736"/>
                </a:lnTo>
                <a:lnTo>
                  <a:pt x="684" y="1738"/>
                </a:lnTo>
                <a:lnTo>
                  <a:pt x="674" y="1740"/>
                </a:lnTo>
                <a:lnTo>
                  <a:pt x="662" y="1742"/>
                </a:lnTo>
                <a:lnTo>
                  <a:pt x="652" y="1744"/>
                </a:lnTo>
                <a:lnTo>
                  <a:pt x="649" y="1731"/>
                </a:lnTo>
                <a:lnTo>
                  <a:pt x="647" y="1723"/>
                </a:lnTo>
                <a:lnTo>
                  <a:pt x="645" y="1718"/>
                </a:lnTo>
                <a:lnTo>
                  <a:pt x="642" y="1714"/>
                </a:lnTo>
                <a:lnTo>
                  <a:pt x="615" y="1725"/>
                </a:lnTo>
                <a:lnTo>
                  <a:pt x="586" y="1735"/>
                </a:lnTo>
                <a:lnTo>
                  <a:pt x="557" y="1744"/>
                </a:lnTo>
                <a:lnTo>
                  <a:pt x="531" y="1752"/>
                </a:lnTo>
                <a:close/>
              </a:path>
            </a:pathLst>
          </a:custGeom>
          <a:solidFill>
            <a:srgbClr val="62E13F"/>
          </a:solidFill>
          <a:ln w="12700" cap="flat" cmpd="sng" algn="ctr">
            <a:solidFill>
              <a:srgbClr val="808080">
                <a:lumMod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>
            <a:glow rad="38100">
              <a:schemeClr val="accent1">
                <a:lumMod val="100000"/>
              </a:schemeClr>
            </a:glow>
          </a:effectLst>
          <a:scene3d>
            <a:camera prst="orthographicFront"/>
            <a:lightRig rig="threePt" dir="t"/>
          </a:scene3d>
          <a:sp3d>
            <a:bevelT w="0" h="0"/>
          </a:sp3d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9" name="Freeform 348">
            <a:extLst>
              <a:ext uri="{FF2B5EF4-FFF2-40B4-BE49-F238E27FC236}">
                <a16:creationId xmlns:a16="http://schemas.microsoft.com/office/drawing/2014/main" id="{03270F2C-8AEC-4496-A6D1-8D7F7715121C}"/>
              </a:ext>
            </a:extLst>
          </p:cNvPr>
          <p:cNvSpPr>
            <a:spLocks/>
          </p:cNvSpPr>
          <p:nvPr/>
        </p:nvSpPr>
        <p:spPr bwMode="auto">
          <a:xfrm>
            <a:off x="8885004" y="2004574"/>
            <a:ext cx="1146089" cy="1292676"/>
          </a:xfrm>
          <a:custGeom>
            <a:avLst/>
            <a:gdLst>
              <a:gd name="T0" fmla="*/ 2147483646 w 2792"/>
              <a:gd name="T1" fmla="*/ 2147483646 h 3148"/>
              <a:gd name="T2" fmla="*/ 2147483646 w 2792"/>
              <a:gd name="T3" fmla="*/ 2147483646 h 3148"/>
              <a:gd name="T4" fmla="*/ 2147483646 w 2792"/>
              <a:gd name="T5" fmla="*/ 2147483646 h 3148"/>
              <a:gd name="T6" fmla="*/ 2147483646 w 2792"/>
              <a:gd name="T7" fmla="*/ 2147483646 h 3148"/>
              <a:gd name="T8" fmla="*/ 2147483646 w 2792"/>
              <a:gd name="T9" fmla="*/ 2147483646 h 3148"/>
              <a:gd name="T10" fmla="*/ 2147483646 w 2792"/>
              <a:gd name="T11" fmla="*/ 2147483646 h 3148"/>
              <a:gd name="T12" fmla="*/ 2147483646 w 2792"/>
              <a:gd name="T13" fmla="*/ 2147483646 h 3148"/>
              <a:gd name="T14" fmla="*/ 2147483646 w 2792"/>
              <a:gd name="T15" fmla="*/ 2147483646 h 3148"/>
              <a:gd name="T16" fmla="*/ 2147483646 w 2792"/>
              <a:gd name="T17" fmla="*/ 2147483646 h 3148"/>
              <a:gd name="T18" fmla="*/ 2147483646 w 2792"/>
              <a:gd name="T19" fmla="*/ 2147483646 h 3148"/>
              <a:gd name="T20" fmla="*/ 2147483646 w 2792"/>
              <a:gd name="T21" fmla="*/ 2147483646 h 3148"/>
              <a:gd name="T22" fmla="*/ 2147483646 w 2792"/>
              <a:gd name="T23" fmla="*/ 2147483646 h 3148"/>
              <a:gd name="T24" fmla="*/ 2147483646 w 2792"/>
              <a:gd name="T25" fmla="*/ 2147483646 h 3148"/>
              <a:gd name="T26" fmla="*/ 2147483646 w 2792"/>
              <a:gd name="T27" fmla="*/ 2147483646 h 3148"/>
              <a:gd name="T28" fmla="*/ 2147483646 w 2792"/>
              <a:gd name="T29" fmla="*/ 2147483646 h 3148"/>
              <a:gd name="T30" fmla="*/ 2147483646 w 2792"/>
              <a:gd name="T31" fmla="*/ 2147483646 h 3148"/>
              <a:gd name="T32" fmla="*/ 2147483646 w 2792"/>
              <a:gd name="T33" fmla="*/ 2147483646 h 3148"/>
              <a:gd name="T34" fmla="*/ 2147483646 w 2792"/>
              <a:gd name="T35" fmla="*/ 2147483646 h 3148"/>
              <a:gd name="T36" fmla="*/ 2147483646 w 2792"/>
              <a:gd name="T37" fmla="*/ 2147483646 h 3148"/>
              <a:gd name="T38" fmla="*/ 2147483646 w 2792"/>
              <a:gd name="T39" fmla="*/ 2147483646 h 3148"/>
              <a:gd name="T40" fmla="*/ 2147483646 w 2792"/>
              <a:gd name="T41" fmla="*/ 2147483646 h 3148"/>
              <a:gd name="T42" fmla="*/ 2147483646 w 2792"/>
              <a:gd name="T43" fmla="*/ 2147483646 h 3148"/>
              <a:gd name="T44" fmla="*/ 2147483646 w 2792"/>
              <a:gd name="T45" fmla="*/ 2147483646 h 3148"/>
              <a:gd name="T46" fmla="*/ 2147483646 w 2792"/>
              <a:gd name="T47" fmla="*/ 2147483646 h 3148"/>
              <a:gd name="T48" fmla="*/ 2147483646 w 2792"/>
              <a:gd name="T49" fmla="*/ 2147483646 h 3148"/>
              <a:gd name="T50" fmla="*/ 2147483646 w 2792"/>
              <a:gd name="T51" fmla="*/ 2147483646 h 3148"/>
              <a:gd name="T52" fmla="*/ 2147483646 w 2792"/>
              <a:gd name="T53" fmla="*/ 2147483646 h 3148"/>
              <a:gd name="T54" fmla="*/ 2147483646 w 2792"/>
              <a:gd name="T55" fmla="*/ 2147483646 h 3148"/>
              <a:gd name="T56" fmla="*/ 2147483646 w 2792"/>
              <a:gd name="T57" fmla="*/ 2147483646 h 3148"/>
              <a:gd name="T58" fmla="*/ 2147483646 w 2792"/>
              <a:gd name="T59" fmla="*/ 2147483646 h 3148"/>
              <a:gd name="T60" fmla="*/ 2147483646 w 2792"/>
              <a:gd name="T61" fmla="*/ 2147483646 h 3148"/>
              <a:gd name="T62" fmla="*/ 2147483646 w 2792"/>
              <a:gd name="T63" fmla="*/ 2147483646 h 3148"/>
              <a:gd name="T64" fmla="*/ 2147483646 w 2792"/>
              <a:gd name="T65" fmla="*/ 2147483646 h 3148"/>
              <a:gd name="T66" fmla="*/ 2147483646 w 2792"/>
              <a:gd name="T67" fmla="*/ 2147483646 h 3148"/>
              <a:gd name="T68" fmla="*/ 2147483646 w 2792"/>
              <a:gd name="T69" fmla="*/ 2147483646 h 3148"/>
              <a:gd name="T70" fmla="*/ 2147483646 w 2792"/>
              <a:gd name="T71" fmla="*/ 2147483646 h 3148"/>
              <a:gd name="T72" fmla="*/ 2147483646 w 2792"/>
              <a:gd name="T73" fmla="*/ 2147483646 h 3148"/>
              <a:gd name="T74" fmla="*/ 2147483646 w 2792"/>
              <a:gd name="T75" fmla="*/ 2147483646 h 3148"/>
              <a:gd name="T76" fmla="*/ 2147483646 w 2792"/>
              <a:gd name="T77" fmla="*/ 2147483646 h 3148"/>
              <a:gd name="T78" fmla="*/ 2147483646 w 2792"/>
              <a:gd name="T79" fmla="*/ 2147483646 h 3148"/>
              <a:gd name="T80" fmla="*/ 2147483646 w 2792"/>
              <a:gd name="T81" fmla="*/ 2147483646 h 3148"/>
              <a:gd name="T82" fmla="*/ 2147483646 w 2792"/>
              <a:gd name="T83" fmla="*/ 2147483646 h 3148"/>
              <a:gd name="T84" fmla="*/ 2147483646 w 2792"/>
              <a:gd name="T85" fmla="*/ 2147483646 h 3148"/>
              <a:gd name="T86" fmla="*/ 2147483646 w 2792"/>
              <a:gd name="T87" fmla="*/ 2147483646 h 3148"/>
              <a:gd name="T88" fmla="*/ 2147483646 w 2792"/>
              <a:gd name="T89" fmla="*/ 2147483646 h 3148"/>
              <a:gd name="T90" fmla="*/ 2147483646 w 2792"/>
              <a:gd name="T91" fmla="*/ 2147483646 h 3148"/>
              <a:gd name="T92" fmla="*/ 2147483646 w 2792"/>
              <a:gd name="T93" fmla="*/ 2147483646 h 3148"/>
              <a:gd name="T94" fmla="*/ 2147483646 w 2792"/>
              <a:gd name="T95" fmla="*/ 2147483646 h 3148"/>
              <a:gd name="T96" fmla="*/ 2147483646 w 2792"/>
              <a:gd name="T97" fmla="*/ 2147483646 h 3148"/>
              <a:gd name="T98" fmla="*/ 2147483646 w 2792"/>
              <a:gd name="T99" fmla="*/ 2147483646 h 3148"/>
              <a:gd name="T100" fmla="*/ 2147483646 w 2792"/>
              <a:gd name="T101" fmla="*/ 2147483646 h 3148"/>
              <a:gd name="T102" fmla="*/ 2147483646 w 2792"/>
              <a:gd name="T103" fmla="*/ 2147483646 h 3148"/>
              <a:gd name="T104" fmla="*/ 2147483646 w 2792"/>
              <a:gd name="T105" fmla="*/ 2147483646 h 3148"/>
              <a:gd name="T106" fmla="*/ 2147483646 w 2792"/>
              <a:gd name="T107" fmla="*/ 2147483646 h 3148"/>
              <a:gd name="T108" fmla="*/ 2147483646 w 2792"/>
              <a:gd name="T109" fmla="*/ 2147483646 h 3148"/>
              <a:gd name="T110" fmla="*/ 2147483646 w 2792"/>
              <a:gd name="T111" fmla="*/ 2147483646 h 3148"/>
              <a:gd name="T112" fmla="*/ 2147483646 w 2792"/>
              <a:gd name="T113" fmla="*/ 2147483646 h 3148"/>
              <a:gd name="T114" fmla="*/ 2147483646 w 2792"/>
              <a:gd name="T115" fmla="*/ 2147483646 h 3148"/>
              <a:gd name="T116" fmla="*/ 2147483646 w 2792"/>
              <a:gd name="T117" fmla="*/ 2147483646 h 3148"/>
              <a:gd name="T118" fmla="*/ 2147483646 w 2792"/>
              <a:gd name="T119" fmla="*/ 2147483646 h 3148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2792"/>
              <a:gd name="T181" fmla="*/ 0 h 3148"/>
              <a:gd name="T182" fmla="*/ 2792 w 2792"/>
              <a:gd name="T183" fmla="*/ 3148 h 3148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2792" h="3148">
                <a:moveTo>
                  <a:pt x="1166" y="3148"/>
                </a:moveTo>
                <a:lnTo>
                  <a:pt x="1133" y="3146"/>
                </a:lnTo>
                <a:lnTo>
                  <a:pt x="1100" y="3145"/>
                </a:lnTo>
                <a:lnTo>
                  <a:pt x="1066" y="3144"/>
                </a:lnTo>
                <a:lnTo>
                  <a:pt x="1034" y="3143"/>
                </a:lnTo>
                <a:lnTo>
                  <a:pt x="1023" y="3140"/>
                </a:lnTo>
                <a:lnTo>
                  <a:pt x="1011" y="3137"/>
                </a:lnTo>
                <a:lnTo>
                  <a:pt x="1018" y="3128"/>
                </a:lnTo>
                <a:lnTo>
                  <a:pt x="1021" y="3118"/>
                </a:lnTo>
                <a:lnTo>
                  <a:pt x="1022" y="3111"/>
                </a:lnTo>
                <a:lnTo>
                  <a:pt x="1021" y="3104"/>
                </a:lnTo>
                <a:lnTo>
                  <a:pt x="1017" y="3090"/>
                </a:lnTo>
                <a:lnTo>
                  <a:pt x="1010" y="3072"/>
                </a:lnTo>
                <a:lnTo>
                  <a:pt x="995" y="3071"/>
                </a:lnTo>
                <a:lnTo>
                  <a:pt x="978" y="3069"/>
                </a:lnTo>
                <a:lnTo>
                  <a:pt x="970" y="3065"/>
                </a:lnTo>
                <a:lnTo>
                  <a:pt x="963" y="3062"/>
                </a:lnTo>
                <a:lnTo>
                  <a:pt x="957" y="3057"/>
                </a:lnTo>
                <a:lnTo>
                  <a:pt x="951" y="3052"/>
                </a:lnTo>
                <a:lnTo>
                  <a:pt x="940" y="3056"/>
                </a:lnTo>
                <a:lnTo>
                  <a:pt x="929" y="3061"/>
                </a:lnTo>
                <a:lnTo>
                  <a:pt x="917" y="3067"/>
                </a:lnTo>
                <a:lnTo>
                  <a:pt x="905" y="3072"/>
                </a:lnTo>
                <a:lnTo>
                  <a:pt x="905" y="3081"/>
                </a:lnTo>
                <a:lnTo>
                  <a:pt x="905" y="3092"/>
                </a:lnTo>
                <a:lnTo>
                  <a:pt x="913" y="3092"/>
                </a:lnTo>
                <a:lnTo>
                  <a:pt x="920" y="3092"/>
                </a:lnTo>
                <a:lnTo>
                  <a:pt x="929" y="3093"/>
                </a:lnTo>
                <a:lnTo>
                  <a:pt x="936" y="3095"/>
                </a:lnTo>
                <a:lnTo>
                  <a:pt x="939" y="3107"/>
                </a:lnTo>
                <a:lnTo>
                  <a:pt x="942" y="3119"/>
                </a:lnTo>
                <a:lnTo>
                  <a:pt x="910" y="3117"/>
                </a:lnTo>
                <a:lnTo>
                  <a:pt x="878" y="3114"/>
                </a:lnTo>
                <a:lnTo>
                  <a:pt x="846" y="3109"/>
                </a:lnTo>
                <a:lnTo>
                  <a:pt x="812" y="3103"/>
                </a:lnTo>
                <a:lnTo>
                  <a:pt x="780" y="3097"/>
                </a:lnTo>
                <a:lnTo>
                  <a:pt x="748" y="3090"/>
                </a:lnTo>
                <a:lnTo>
                  <a:pt x="715" y="3084"/>
                </a:lnTo>
                <a:lnTo>
                  <a:pt x="683" y="3080"/>
                </a:lnTo>
                <a:lnTo>
                  <a:pt x="683" y="3079"/>
                </a:lnTo>
                <a:lnTo>
                  <a:pt x="682" y="3078"/>
                </a:lnTo>
                <a:lnTo>
                  <a:pt x="680" y="3078"/>
                </a:lnTo>
                <a:lnTo>
                  <a:pt x="677" y="3077"/>
                </a:lnTo>
                <a:lnTo>
                  <a:pt x="660" y="3077"/>
                </a:lnTo>
                <a:lnTo>
                  <a:pt x="628" y="3077"/>
                </a:lnTo>
                <a:lnTo>
                  <a:pt x="628" y="3067"/>
                </a:lnTo>
                <a:lnTo>
                  <a:pt x="628" y="3057"/>
                </a:lnTo>
                <a:lnTo>
                  <a:pt x="628" y="3049"/>
                </a:lnTo>
                <a:lnTo>
                  <a:pt x="628" y="3040"/>
                </a:lnTo>
                <a:lnTo>
                  <a:pt x="615" y="3040"/>
                </a:lnTo>
                <a:lnTo>
                  <a:pt x="604" y="3040"/>
                </a:lnTo>
                <a:lnTo>
                  <a:pt x="598" y="3039"/>
                </a:lnTo>
                <a:lnTo>
                  <a:pt x="593" y="3039"/>
                </a:lnTo>
                <a:lnTo>
                  <a:pt x="582" y="3048"/>
                </a:lnTo>
                <a:lnTo>
                  <a:pt x="573" y="3057"/>
                </a:lnTo>
                <a:lnTo>
                  <a:pt x="561" y="3056"/>
                </a:lnTo>
                <a:lnTo>
                  <a:pt x="550" y="3056"/>
                </a:lnTo>
                <a:lnTo>
                  <a:pt x="539" y="3055"/>
                </a:lnTo>
                <a:lnTo>
                  <a:pt x="527" y="3054"/>
                </a:lnTo>
                <a:lnTo>
                  <a:pt x="524" y="3045"/>
                </a:lnTo>
                <a:lnTo>
                  <a:pt x="521" y="3037"/>
                </a:lnTo>
                <a:lnTo>
                  <a:pt x="510" y="3033"/>
                </a:lnTo>
                <a:lnTo>
                  <a:pt x="499" y="3030"/>
                </a:lnTo>
                <a:lnTo>
                  <a:pt x="530" y="3007"/>
                </a:lnTo>
                <a:lnTo>
                  <a:pt x="562" y="2986"/>
                </a:lnTo>
                <a:lnTo>
                  <a:pt x="570" y="2979"/>
                </a:lnTo>
                <a:lnTo>
                  <a:pt x="575" y="2973"/>
                </a:lnTo>
                <a:lnTo>
                  <a:pt x="580" y="2966"/>
                </a:lnTo>
                <a:lnTo>
                  <a:pt x="583" y="2958"/>
                </a:lnTo>
                <a:lnTo>
                  <a:pt x="585" y="2949"/>
                </a:lnTo>
                <a:lnTo>
                  <a:pt x="585" y="2939"/>
                </a:lnTo>
                <a:lnTo>
                  <a:pt x="584" y="2929"/>
                </a:lnTo>
                <a:lnTo>
                  <a:pt x="580" y="2916"/>
                </a:lnTo>
                <a:lnTo>
                  <a:pt x="572" y="2916"/>
                </a:lnTo>
                <a:lnTo>
                  <a:pt x="565" y="2916"/>
                </a:lnTo>
                <a:lnTo>
                  <a:pt x="556" y="2917"/>
                </a:lnTo>
                <a:lnTo>
                  <a:pt x="549" y="2918"/>
                </a:lnTo>
                <a:lnTo>
                  <a:pt x="544" y="2911"/>
                </a:lnTo>
                <a:lnTo>
                  <a:pt x="541" y="2906"/>
                </a:lnTo>
                <a:lnTo>
                  <a:pt x="540" y="2902"/>
                </a:lnTo>
                <a:lnTo>
                  <a:pt x="541" y="2898"/>
                </a:lnTo>
                <a:lnTo>
                  <a:pt x="543" y="2896"/>
                </a:lnTo>
                <a:lnTo>
                  <a:pt x="547" y="2894"/>
                </a:lnTo>
                <a:lnTo>
                  <a:pt x="551" y="2893"/>
                </a:lnTo>
                <a:lnTo>
                  <a:pt x="556" y="2892"/>
                </a:lnTo>
                <a:lnTo>
                  <a:pt x="556" y="2884"/>
                </a:lnTo>
                <a:lnTo>
                  <a:pt x="557" y="2875"/>
                </a:lnTo>
                <a:lnTo>
                  <a:pt x="558" y="2865"/>
                </a:lnTo>
                <a:lnTo>
                  <a:pt x="558" y="2857"/>
                </a:lnTo>
                <a:lnTo>
                  <a:pt x="565" y="2854"/>
                </a:lnTo>
                <a:lnTo>
                  <a:pt x="572" y="2852"/>
                </a:lnTo>
                <a:lnTo>
                  <a:pt x="573" y="2839"/>
                </a:lnTo>
                <a:lnTo>
                  <a:pt x="574" y="2827"/>
                </a:lnTo>
                <a:lnTo>
                  <a:pt x="588" y="2820"/>
                </a:lnTo>
                <a:lnTo>
                  <a:pt x="601" y="2811"/>
                </a:lnTo>
                <a:lnTo>
                  <a:pt x="610" y="2804"/>
                </a:lnTo>
                <a:lnTo>
                  <a:pt x="618" y="2796"/>
                </a:lnTo>
                <a:lnTo>
                  <a:pt x="625" y="2786"/>
                </a:lnTo>
                <a:lnTo>
                  <a:pt x="629" y="2778"/>
                </a:lnTo>
                <a:lnTo>
                  <a:pt x="632" y="2768"/>
                </a:lnTo>
                <a:lnTo>
                  <a:pt x="633" y="2758"/>
                </a:lnTo>
                <a:lnTo>
                  <a:pt x="633" y="2748"/>
                </a:lnTo>
                <a:lnTo>
                  <a:pt x="633" y="2738"/>
                </a:lnTo>
                <a:lnTo>
                  <a:pt x="631" y="2727"/>
                </a:lnTo>
                <a:lnTo>
                  <a:pt x="629" y="2716"/>
                </a:lnTo>
                <a:lnTo>
                  <a:pt x="624" y="2692"/>
                </a:lnTo>
                <a:lnTo>
                  <a:pt x="617" y="2667"/>
                </a:lnTo>
                <a:lnTo>
                  <a:pt x="608" y="2667"/>
                </a:lnTo>
                <a:lnTo>
                  <a:pt x="600" y="2667"/>
                </a:lnTo>
                <a:lnTo>
                  <a:pt x="598" y="2672"/>
                </a:lnTo>
                <a:lnTo>
                  <a:pt x="596" y="2678"/>
                </a:lnTo>
                <a:lnTo>
                  <a:pt x="594" y="2681"/>
                </a:lnTo>
                <a:lnTo>
                  <a:pt x="590" y="2684"/>
                </a:lnTo>
                <a:lnTo>
                  <a:pt x="582" y="2688"/>
                </a:lnTo>
                <a:lnTo>
                  <a:pt x="572" y="2692"/>
                </a:lnTo>
                <a:lnTo>
                  <a:pt x="572" y="2695"/>
                </a:lnTo>
                <a:lnTo>
                  <a:pt x="572" y="2699"/>
                </a:lnTo>
                <a:lnTo>
                  <a:pt x="558" y="2701"/>
                </a:lnTo>
                <a:lnTo>
                  <a:pt x="548" y="2703"/>
                </a:lnTo>
                <a:lnTo>
                  <a:pt x="534" y="2703"/>
                </a:lnTo>
                <a:lnTo>
                  <a:pt x="514" y="2702"/>
                </a:lnTo>
                <a:lnTo>
                  <a:pt x="506" y="2695"/>
                </a:lnTo>
                <a:lnTo>
                  <a:pt x="500" y="2691"/>
                </a:lnTo>
                <a:lnTo>
                  <a:pt x="495" y="2689"/>
                </a:lnTo>
                <a:lnTo>
                  <a:pt x="490" y="2688"/>
                </a:lnTo>
                <a:lnTo>
                  <a:pt x="477" y="2689"/>
                </a:lnTo>
                <a:lnTo>
                  <a:pt x="462" y="2692"/>
                </a:lnTo>
                <a:lnTo>
                  <a:pt x="458" y="2678"/>
                </a:lnTo>
                <a:lnTo>
                  <a:pt x="453" y="2666"/>
                </a:lnTo>
                <a:lnTo>
                  <a:pt x="449" y="2658"/>
                </a:lnTo>
                <a:lnTo>
                  <a:pt x="446" y="2647"/>
                </a:lnTo>
                <a:lnTo>
                  <a:pt x="438" y="2646"/>
                </a:lnTo>
                <a:lnTo>
                  <a:pt x="431" y="2645"/>
                </a:lnTo>
                <a:lnTo>
                  <a:pt x="413" y="2609"/>
                </a:lnTo>
                <a:lnTo>
                  <a:pt x="396" y="2571"/>
                </a:lnTo>
                <a:lnTo>
                  <a:pt x="386" y="2552"/>
                </a:lnTo>
                <a:lnTo>
                  <a:pt x="376" y="2534"/>
                </a:lnTo>
                <a:lnTo>
                  <a:pt x="371" y="2526"/>
                </a:lnTo>
                <a:lnTo>
                  <a:pt x="364" y="2518"/>
                </a:lnTo>
                <a:lnTo>
                  <a:pt x="358" y="2511"/>
                </a:lnTo>
                <a:lnTo>
                  <a:pt x="352" y="2503"/>
                </a:lnTo>
                <a:lnTo>
                  <a:pt x="354" y="2498"/>
                </a:lnTo>
                <a:lnTo>
                  <a:pt x="357" y="2494"/>
                </a:lnTo>
                <a:lnTo>
                  <a:pt x="361" y="2492"/>
                </a:lnTo>
                <a:lnTo>
                  <a:pt x="365" y="2490"/>
                </a:lnTo>
                <a:lnTo>
                  <a:pt x="376" y="2489"/>
                </a:lnTo>
                <a:lnTo>
                  <a:pt x="387" y="2488"/>
                </a:lnTo>
                <a:lnTo>
                  <a:pt x="388" y="2477"/>
                </a:lnTo>
                <a:lnTo>
                  <a:pt x="390" y="2468"/>
                </a:lnTo>
                <a:lnTo>
                  <a:pt x="392" y="2458"/>
                </a:lnTo>
                <a:lnTo>
                  <a:pt x="393" y="2448"/>
                </a:lnTo>
                <a:lnTo>
                  <a:pt x="383" y="2446"/>
                </a:lnTo>
                <a:lnTo>
                  <a:pt x="372" y="2444"/>
                </a:lnTo>
                <a:lnTo>
                  <a:pt x="367" y="2444"/>
                </a:lnTo>
                <a:lnTo>
                  <a:pt x="361" y="2444"/>
                </a:lnTo>
                <a:lnTo>
                  <a:pt x="356" y="2445"/>
                </a:lnTo>
                <a:lnTo>
                  <a:pt x="351" y="2448"/>
                </a:lnTo>
                <a:lnTo>
                  <a:pt x="353" y="2440"/>
                </a:lnTo>
                <a:lnTo>
                  <a:pt x="354" y="2432"/>
                </a:lnTo>
                <a:lnTo>
                  <a:pt x="356" y="2424"/>
                </a:lnTo>
                <a:lnTo>
                  <a:pt x="358" y="2417"/>
                </a:lnTo>
                <a:lnTo>
                  <a:pt x="372" y="2414"/>
                </a:lnTo>
                <a:lnTo>
                  <a:pt x="383" y="2411"/>
                </a:lnTo>
                <a:lnTo>
                  <a:pt x="396" y="2407"/>
                </a:lnTo>
                <a:lnTo>
                  <a:pt x="407" y="2402"/>
                </a:lnTo>
                <a:lnTo>
                  <a:pt x="430" y="2391"/>
                </a:lnTo>
                <a:lnTo>
                  <a:pt x="453" y="2379"/>
                </a:lnTo>
                <a:lnTo>
                  <a:pt x="455" y="2371"/>
                </a:lnTo>
                <a:lnTo>
                  <a:pt x="456" y="2362"/>
                </a:lnTo>
                <a:lnTo>
                  <a:pt x="456" y="2350"/>
                </a:lnTo>
                <a:lnTo>
                  <a:pt x="456" y="2326"/>
                </a:lnTo>
                <a:lnTo>
                  <a:pt x="441" y="2311"/>
                </a:lnTo>
                <a:lnTo>
                  <a:pt x="425" y="2296"/>
                </a:lnTo>
                <a:lnTo>
                  <a:pt x="415" y="2289"/>
                </a:lnTo>
                <a:lnTo>
                  <a:pt x="406" y="2283"/>
                </a:lnTo>
                <a:lnTo>
                  <a:pt x="401" y="2281"/>
                </a:lnTo>
                <a:lnTo>
                  <a:pt x="397" y="2280"/>
                </a:lnTo>
                <a:lnTo>
                  <a:pt x="391" y="2279"/>
                </a:lnTo>
                <a:lnTo>
                  <a:pt x="387" y="2278"/>
                </a:lnTo>
                <a:lnTo>
                  <a:pt x="385" y="2281"/>
                </a:lnTo>
                <a:lnTo>
                  <a:pt x="384" y="2284"/>
                </a:lnTo>
                <a:lnTo>
                  <a:pt x="379" y="2282"/>
                </a:lnTo>
                <a:lnTo>
                  <a:pt x="375" y="2282"/>
                </a:lnTo>
                <a:lnTo>
                  <a:pt x="373" y="2275"/>
                </a:lnTo>
                <a:lnTo>
                  <a:pt x="373" y="2269"/>
                </a:lnTo>
                <a:lnTo>
                  <a:pt x="365" y="2269"/>
                </a:lnTo>
                <a:lnTo>
                  <a:pt x="358" y="2269"/>
                </a:lnTo>
                <a:lnTo>
                  <a:pt x="357" y="2262"/>
                </a:lnTo>
                <a:lnTo>
                  <a:pt x="357" y="2254"/>
                </a:lnTo>
                <a:lnTo>
                  <a:pt x="343" y="2255"/>
                </a:lnTo>
                <a:lnTo>
                  <a:pt x="330" y="2257"/>
                </a:lnTo>
                <a:lnTo>
                  <a:pt x="324" y="2259"/>
                </a:lnTo>
                <a:lnTo>
                  <a:pt x="319" y="2261"/>
                </a:lnTo>
                <a:lnTo>
                  <a:pt x="315" y="2264"/>
                </a:lnTo>
                <a:lnTo>
                  <a:pt x="311" y="2266"/>
                </a:lnTo>
                <a:lnTo>
                  <a:pt x="302" y="2273"/>
                </a:lnTo>
                <a:lnTo>
                  <a:pt x="295" y="2281"/>
                </a:lnTo>
                <a:lnTo>
                  <a:pt x="289" y="2293"/>
                </a:lnTo>
                <a:lnTo>
                  <a:pt x="283" y="2305"/>
                </a:lnTo>
                <a:lnTo>
                  <a:pt x="278" y="2305"/>
                </a:lnTo>
                <a:lnTo>
                  <a:pt x="274" y="2305"/>
                </a:lnTo>
                <a:lnTo>
                  <a:pt x="273" y="2312"/>
                </a:lnTo>
                <a:lnTo>
                  <a:pt x="273" y="2319"/>
                </a:lnTo>
                <a:lnTo>
                  <a:pt x="253" y="2317"/>
                </a:lnTo>
                <a:lnTo>
                  <a:pt x="234" y="2315"/>
                </a:lnTo>
                <a:lnTo>
                  <a:pt x="215" y="2312"/>
                </a:lnTo>
                <a:lnTo>
                  <a:pt x="195" y="2310"/>
                </a:lnTo>
                <a:lnTo>
                  <a:pt x="197" y="2300"/>
                </a:lnTo>
                <a:lnTo>
                  <a:pt x="202" y="2281"/>
                </a:lnTo>
                <a:lnTo>
                  <a:pt x="209" y="2256"/>
                </a:lnTo>
                <a:lnTo>
                  <a:pt x="215" y="2226"/>
                </a:lnTo>
                <a:lnTo>
                  <a:pt x="200" y="2229"/>
                </a:lnTo>
                <a:lnTo>
                  <a:pt x="188" y="2233"/>
                </a:lnTo>
                <a:lnTo>
                  <a:pt x="178" y="2235"/>
                </a:lnTo>
                <a:lnTo>
                  <a:pt x="165" y="2236"/>
                </a:lnTo>
                <a:lnTo>
                  <a:pt x="163" y="2233"/>
                </a:lnTo>
                <a:lnTo>
                  <a:pt x="161" y="2229"/>
                </a:lnTo>
                <a:lnTo>
                  <a:pt x="160" y="2226"/>
                </a:lnTo>
                <a:lnTo>
                  <a:pt x="159" y="2223"/>
                </a:lnTo>
                <a:lnTo>
                  <a:pt x="159" y="2216"/>
                </a:lnTo>
                <a:lnTo>
                  <a:pt x="160" y="2209"/>
                </a:lnTo>
                <a:lnTo>
                  <a:pt x="165" y="2194"/>
                </a:lnTo>
                <a:lnTo>
                  <a:pt x="169" y="2180"/>
                </a:lnTo>
                <a:lnTo>
                  <a:pt x="155" y="2177"/>
                </a:lnTo>
                <a:lnTo>
                  <a:pt x="141" y="2174"/>
                </a:lnTo>
                <a:lnTo>
                  <a:pt x="143" y="2171"/>
                </a:lnTo>
                <a:lnTo>
                  <a:pt x="144" y="2167"/>
                </a:lnTo>
                <a:lnTo>
                  <a:pt x="128" y="2172"/>
                </a:lnTo>
                <a:lnTo>
                  <a:pt x="113" y="2177"/>
                </a:lnTo>
                <a:lnTo>
                  <a:pt x="105" y="2178"/>
                </a:lnTo>
                <a:lnTo>
                  <a:pt x="98" y="2179"/>
                </a:lnTo>
                <a:lnTo>
                  <a:pt x="90" y="2179"/>
                </a:lnTo>
                <a:lnTo>
                  <a:pt x="82" y="2178"/>
                </a:lnTo>
                <a:lnTo>
                  <a:pt x="85" y="2172"/>
                </a:lnTo>
                <a:lnTo>
                  <a:pt x="88" y="2167"/>
                </a:lnTo>
                <a:lnTo>
                  <a:pt x="90" y="2159"/>
                </a:lnTo>
                <a:lnTo>
                  <a:pt x="93" y="2143"/>
                </a:lnTo>
                <a:lnTo>
                  <a:pt x="105" y="2124"/>
                </a:lnTo>
                <a:lnTo>
                  <a:pt x="117" y="2104"/>
                </a:lnTo>
                <a:lnTo>
                  <a:pt x="122" y="2094"/>
                </a:lnTo>
                <a:lnTo>
                  <a:pt x="127" y="2083"/>
                </a:lnTo>
                <a:lnTo>
                  <a:pt x="132" y="2073"/>
                </a:lnTo>
                <a:lnTo>
                  <a:pt x="136" y="2062"/>
                </a:lnTo>
                <a:lnTo>
                  <a:pt x="128" y="2061"/>
                </a:lnTo>
                <a:lnTo>
                  <a:pt x="120" y="2060"/>
                </a:lnTo>
                <a:lnTo>
                  <a:pt x="112" y="2060"/>
                </a:lnTo>
                <a:lnTo>
                  <a:pt x="105" y="2059"/>
                </a:lnTo>
                <a:lnTo>
                  <a:pt x="107" y="2038"/>
                </a:lnTo>
                <a:lnTo>
                  <a:pt x="111" y="2016"/>
                </a:lnTo>
                <a:lnTo>
                  <a:pt x="115" y="1994"/>
                </a:lnTo>
                <a:lnTo>
                  <a:pt x="118" y="1972"/>
                </a:lnTo>
                <a:lnTo>
                  <a:pt x="104" y="1964"/>
                </a:lnTo>
                <a:lnTo>
                  <a:pt x="90" y="1957"/>
                </a:lnTo>
                <a:lnTo>
                  <a:pt x="90" y="1943"/>
                </a:lnTo>
                <a:lnTo>
                  <a:pt x="91" y="1930"/>
                </a:lnTo>
                <a:lnTo>
                  <a:pt x="101" y="1927"/>
                </a:lnTo>
                <a:lnTo>
                  <a:pt x="112" y="1925"/>
                </a:lnTo>
                <a:lnTo>
                  <a:pt x="124" y="1921"/>
                </a:lnTo>
                <a:lnTo>
                  <a:pt x="136" y="1919"/>
                </a:lnTo>
                <a:lnTo>
                  <a:pt x="130" y="1895"/>
                </a:lnTo>
                <a:lnTo>
                  <a:pt x="125" y="1881"/>
                </a:lnTo>
                <a:lnTo>
                  <a:pt x="122" y="1876"/>
                </a:lnTo>
                <a:lnTo>
                  <a:pt x="116" y="1873"/>
                </a:lnTo>
                <a:lnTo>
                  <a:pt x="108" y="1870"/>
                </a:lnTo>
                <a:lnTo>
                  <a:pt x="98" y="1867"/>
                </a:lnTo>
                <a:lnTo>
                  <a:pt x="95" y="1858"/>
                </a:lnTo>
                <a:lnTo>
                  <a:pt x="93" y="1850"/>
                </a:lnTo>
                <a:lnTo>
                  <a:pt x="91" y="1842"/>
                </a:lnTo>
                <a:lnTo>
                  <a:pt x="90" y="1833"/>
                </a:lnTo>
                <a:lnTo>
                  <a:pt x="75" y="1831"/>
                </a:lnTo>
                <a:lnTo>
                  <a:pt x="61" y="1829"/>
                </a:lnTo>
                <a:lnTo>
                  <a:pt x="59" y="1815"/>
                </a:lnTo>
                <a:lnTo>
                  <a:pt x="57" y="1801"/>
                </a:lnTo>
                <a:lnTo>
                  <a:pt x="37" y="1786"/>
                </a:lnTo>
                <a:lnTo>
                  <a:pt x="22" y="1776"/>
                </a:lnTo>
                <a:lnTo>
                  <a:pt x="17" y="1771"/>
                </a:lnTo>
                <a:lnTo>
                  <a:pt x="12" y="1763"/>
                </a:lnTo>
                <a:lnTo>
                  <a:pt x="7" y="1752"/>
                </a:lnTo>
                <a:lnTo>
                  <a:pt x="0" y="1737"/>
                </a:lnTo>
                <a:lnTo>
                  <a:pt x="18" y="1733"/>
                </a:lnTo>
                <a:lnTo>
                  <a:pt x="36" y="1728"/>
                </a:lnTo>
                <a:lnTo>
                  <a:pt x="53" y="1724"/>
                </a:lnTo>
                <a:lnTo>
                  <a:pt x="71" y="1720"/>
                </a:lnTo>
                <a:lnTo>
                  <a:pt x="73" y="1710"/>
                </a:lnTo>
                <a:lnTo>
                  <a:pt x="76" y="1700"/>
                </a:lnTo>
                <a:lnTo>
                  <a:pt x="89" y="1698"/>
                </a:lnTo>
                <a:lnTo>
                  <a:pt x="101" y="1697"/>
                </a:lnTo>
                <a:lnTo>
                  <a:pt x="104" y="1690"/>
                </a:lnTo>
                <a:lnTo>
                  <a:pt x="106" y="1685"/>
                </a:lnTo>
                <a:lnTo>
                  <a:pt x="109" y="1682"/>
                </a:lnTo>
                <a:lnTo>
                  <a:pt x="113" y="1678"/>
                </a:lnTo>
                <a:lnTo>
                  <a:pt x="125" y="1686"/>
                </a:lnTo>
                <a:lnTo>
                  <a:pt x="137" y="1693"/>
                </a:lnTo>
                <a:lnTo>
                  <a:pt x="149" y="1698"/>
                </a:lnTo>
                <a:lnTo>
                  <a:pt x="161" y="1703"/>
                </a:lnTo>
                <a:lnTo>
                  <a:pt x="174" y="1705"/>
                </a:lnTo>
                <a:lnTo>
                  <a:pt x="187" y="1707"/>
                </a:lnTo>
                <a:lnTo>
                  <a:pt x="201" y="1707"/>
                </a:lnTo>
                <a:lnTo>
                  <a:pt x="216" y="1708"/>
                </a:lnTo>
                <a:lnTo>
                  <a:pt x="224" y="1695"/>
                </a:lnTo>
                <a:lnTo>
                  <a:pt x="233" y="1687"/>
                </a:lnTo>
                <a:lnTo>
                  <a:pt x="236" y="1683"/>
                </a:lnTo>
                <a:lnTo>
                  <a:pt x="241" y="1680"/>
                </a:lnTo>
                <a:lnTo>
                  <a:pt x="246" y="1677"/>
                </a:lnTo>
                <a:lnTo>
                  <a:pt x="253" y="1674"/>
                </a:lnTo>
                <a:lnTo>
                  <a:pt x="253" y="1664"/>
                </a:lnTo>
                <a:lnTo>
                  <a:pt x="256" y="1655"/>
                </a:lnTo>
                <a:lnTo>
                  <a:pt x="260" y="1654"/>
                </a:lnTo>
                <a:lnTo>
                  <a:pt x="265" y="1654"/>
                </a:lnTo>
                <a:lnTo>
                  <a:pt x="266" y="1667"/>
                </a:lnTo>
                <a:lnTo>
                  <a:pt x="267" y="1681"/>
                </a:lnTo>
                <a:lnTo>
                  <a:pt x="278" y="1681"/>
                </a:lnTo>
                <a:lnTo>
                  <a:pt x="289" y="1681"/>
                </a:lnTo>
                <a:lnTo>
                  <a:pt x="290" y="1675"/>
                </a:lnTo>
                <a:lnTo>
                  <a:pt x="291" y="1668"/>
                </a:lnTo>
                <a:lnTo>
                  <a:pt x="304" y="1668"/>
                </a:lnTo>
                <a:lnTo>
                  <a:pt x="319" y="1668"/>
                </a:lnTo>
                <a:lnTo>
                  <a:pt x="320" y="1658"/>
                </a:lnTo>
                <a:lnTo>
                  <a:pt x="320" y="1650"/>
                </a:lnTo>
                <a:lnTo>
                  <a:pt x="321" y="1641"/>
                </a:lnTo>
                <a:lnTo>
                  <a:pt x="324" y="1634"/>
                </a:lnTo>
                <a:lnTo>
                  <a:pt x="325" y="1630"/>
                </a:lnTo>
                <a:lnTo>
                  <a:pt x="327" y="1628"/>
                </a:lnTo>
                <a:lnTo>
                  <a:pt x="329" y="1625"/>
                </a:lnTo>
                <a:lnTo>
                  <a:pt x="332" y="1623"/>
                </a:lnTo>
                <a:lnTo>
                  <a:pt x="335" y="1622"/>
                </a:lnTo>
                <a:lnTo>
                  <a:pt x="340" y="1620"/>
                </a:lnTo>
                <a:lnTo>
                  <a:pt x="345" y="1620"/>
                </a:lnTo>
                <a:lnTo>
                  <a:pt x="350" y="1619"/>
                </a:lnTo>
                <a:lnTo>
                  <a:pt x="353" y="1627"/>
                </a:lnTo>
                <a:lnTo>
                  <a:pt x="357" y="1633"/>
                </a:lnTo>
                <a:lnTo>
                  <a:pt x="359" y="1635"/>
                </a:lnTo>
                <a:lnTo>
                  <a:pt x="362" y="1637"/>
                </a:lnTo>
                <a:lnTo>
                  <a:pt x="365" y="1639"/>
                </a:lnTo>
                <a:lnTo>
                  <a:pt x="370" y="1640"/>
                </a:lnTo>
                <a:lnTo>
                  <a:pt x="367" y="1648"/>
                </a:lnTo>
                <a:lnTo>
                  <a:pt x="363" y="1656"/>
                </a:lnTo>
                <a:lnTo>
                  <a:pt x="372" y="1656"/>
                </a:lnTo>
                <a:lnTo>
                  <a:pt x="380" y="1655"/>
                </a:lnTo>
                <a:lnTo>
                  <a:pt x="388" y="1653"/>
                </a:lnTo>
                <a:lnTo>
                  <a:pt x="397" y="1651"/>
                </a:lnTo>
                <a:lnTo>
                  <a:pt x="412" y="1647"/>
                </a:lnTo>
                <a:lnTo>
                  <a:pt x="429" y="1645"/>
                </a:lnTo>
                <a:lnTo>
                  <a:pt x="433" y="1660"/>
                </a:lnTo>
                <a:lnTo>
                  <a:pt x="438" y="1675"/>
                </a:lnTo>
                <a:lnTo>
                  <a:pt x="442" y="1689"/>
                </a:lnTo>
                <a:lnTo>
                  <a:pt x="446" y="1704"/>
                </a:lnTo>
                <a:lnTo>
                  <a:pt x="461" y="1703"/>
                </a:lnTo>
                <a:lnTo>
                  <a:pt x="476" y="1702"/>
                </a:lnTo>
                <a:lnTo>
                  <a:pt x="497" y="1700"/>
                </a:lnTo>
                <a:lnTo>
                  <a:pt x="518" y="1699"/>
                </a:lnTo>
                <a:lnTo>
                  <a:pt x="539" y="1698"/>
                </a:lnTo>
                <a:lnTo>
                  <a:pt x="560" y="1697"/>
                </a:lnTo>
                <a:lnTo>
                  <a:pt x="562" y="1691"/>
                </a:lnTo>
                <a:lnTo>
                  <a:pt x="566" y="1684"/>
                </a:lnTo>
                <a:lnTo>
                  <a:pt x="576" y="1682"/>
                </a:lnTo>
                <a:lnTo>
                  <a:pt x="586" y="1680"/>
                </a:lnTo>
                <a:lnTo>
                  <a:pt x="593" y="1668"/>
                </a:lnTo>
                <a:lnTo>
                  <a:pt x="597" y="1660"/>
                </a:lnTo>
                <a:lnTo>
                  <a:pt x="603" y="1652"/>
                </a:lnTo>
                <a:lnTo>
                  <a:pt x="613" y="1638"/>
                </a:lnTo>
                <a:lnTo>
                  <a:pt x="613" y="1620"/>
                </a:lnTo>
                <a:lnTo>
                  <a:pt x="612" y="1601"/>
                </a:lnTo>
                <a:lnTo>
                  <a:pt x="611" y="1582"/>
                </a:lnTo>
                <a:lnTo>
                  <a:pt x="610" y="1564"/>
                </a:lnTo>
                <a:lnTo>
                  <a:pt x="616" y="1563"/>
                </a:lnTo>
                <a:lnTo>
                  <a:pt x="624" y="1561"/>
                </a:lnTo>
                <a:lnTo>
                  <a:pt x="624" y="1554"/>
                </a:lnTo>
                <a:lnTo>
                  <a:pt x="626" y="1548"/>
                </a:lnTo>
                <a:lnTo>
                  <a:pt x="639" y="1548"/>
                </a:lnTo>
                <a:lnTo>
                  <a:pt x="653" y="1548"/>
                </a:lnTo>
                <a:lnTo>
                  <a:pt x="653" y="1532"/>
                </a:lnTo>
                <a:lnTo>
                  <a:pt x="653" y="1518"/>
                </a:lnTo>
                <a:lnTo>
                  <a:pt x="653" y="1504"/>
                </a:lnTo>
                <a:lnTo>
                  <a:pt x="654" y="1491"/>
                </a:lnTo>
                <a:lnTo>
                  <a:pt x="655" y="1479"/>
                </a:lnTo>
                <a:lnTo>
                  <a:pt x="655" y="1465"/>
                </a:lnTo>
                <a:lnTo>
                  <a:pt x="655" y="1452"/>
                </a:lnTo>
                <a:lnTo>
                  <a:pt x="653" y="1436"/>
                </a:lnTo>
                <a:lnTo>
                  <a:pt x="639" y="1431"/>
                </a:lnTo>
                <a:lnTo>
                  <a:pt x="627" y="1427"/>
                </a:lnTo>
                <a:lnTo>
                  <a:pt x="613" y="1421"/>
                </a:lnTo>
                <a:lnTo>
                  <a:pt x="600" y="1417"/>
                </a:lnTo>
                <a:lnTo>
                  <a:pt x="609" y="1412"/>
                </a:lnTo>
                <a:lnTo>
                  <a:pt x="620" y="1408"/>
                </a:lnTo>
                <a:lnTo>
                  <a:pt x="630" y="1404"/>
                </a:lnTo>
                <a:lnTo>
                  <a:pt x="640" y="1401"/>
                </a:lnTo>
                <a:lnTo>
                  <a:pt x="640" y="1404"/>
                </a:lnTo>
                <a:lnTo>
                  <a:pt x="640" y="1409"/>
                </a:lnTo>
                <a:lnTo>
                  <a:pt x="646" y="1407"/>
                </a:lnTo>
                <a:lnTo>
                  <a:pt x="654" y="1404"/>
                </a:lnTo>
                <a:lnTo>
                  <a:pt x="660" y="1400"/>
                </a:lnTo>
                <a:lnTo>
                  <a:pt x="667" y="1394"/>
                </a:lnTo>
                <a:lnTo>
                  <a:pt x="674" y="1388"/>
                </a:lnTo>
                <a:lnTo>
                  <a:pt x="681" y="1382"/>
                </a:lnTo>
                <a:lnTo>
                  <a:pt x="687" y="1375"/>
                </a:lnTo>
                <a:lnTo>
                  <a:pt x="693" y="1366"/>
                </a:lnTo>
                <a:lnTo>
                  <a:pt x="697" y="1358"/>
                </a:lnTo>
                <a:lnTo>
                  <a:pt x="701" y="1350"/>
                </a:lnTo>
                <a:lnTo>
                  <a:pt x="705" y="1342"/>
                </a:lnTo>
                <a:lnTo>
                  <a:pt x="706" y="1333"/>
                </a:lnTo>
                <a:lnTo>
                  <a:pt x="706" y="1325"/>
                </a:lnTo>
                <a:lnTo>
                  <a:pt x="705" y="1317"/>
                </a:lnTo>
                <a:lnTo>
                  <a:pt x="701" y="1310"/>
                </a:lnTo>
                <a:lnTo>
                  <a:pt x="696" y="1303"/>
                </a:lnTo>
                <a:lnTo>
                  <a:pt x="676" y="1304"/>
                </a:lnTo>
                <a:lnTo>
                  <a:pt x="662" y="1304"/>
                </a:lnTo>
                <a:lnTo>
                  <a:pt x="653" y="1303"/>
                </a:lnTo>
                <a:lnTo>
                  <a:pt x="640" y="1301"/>
                </a:lnTo>
                <a:lnTo>
                  <a:pt x="642" y="1290"/>
                </a:lnTo>
                <a:lnTo>
                  <a:pt x="644" y="1282"/>
                </a:lnTo>
                <a:lnTo>
                  <a:pt x="648" y="1276"/>
                </a:lnTo>
                <a:lnTo>
                  <a:pt x="651" y="1272"/>
                </a:lnTo>
                <a:lnTo>
                  <a:pt x="656" y="1268"/>
                </a:lnTo>
                <a:lnTo>
                  <a:pt x="662" y="1265"/>
                </a:lnTo>
                <a:lnTo>
                  <a:pt x="670" y="1262"/>
                </a:lnTo>
                <a:lnTo>
                  <a:pt x="681" y="1259"/>
                </a:lnTo>
                <a:lnTo>
                  <a:pt x="682" y="1247"/>
                </a:lnTo>
                <a:lnTo>
                  <a:pt x="681" y="1240"/>
                </a:lnTo>
                <a:lnTo>
                  <a:pt x="680" y="1236"/>
                </a:lnTo>
                <a:lnTo>
                  <a:pt x="677" y="1230"/>
                </a:lnTo>
                <a:lnTo>
                  <a:pt x="683" y="1231"/>
                </a:lnTo>
                <a:lnTo>
                  <a:pt x="689" y="1232"/>
                </a:lnTo>
                <a:lnTo>
                  <a:pt x="693" y="1241"/>
                </a:lnTo>
                <a:lnTo>
                  <a:pt x="698" y="1251"/>
                </a:lnTo>
                <a:lnTo>
                  <a:pt x="705" y="1251"/>
                </a:lnTo>
                <a:lnTo>
                  <a:pt x="712" y="1251"/>
                </a:lnTo>
                <a:lnTo>
                  <a:pt x="712" y="1244"/>
                </a:lnTo>
                <a:lnTo>
                  <a:pt x="713" y="1238"/>
                </a:lnTo>
                <a:lnTo>
                  <a:pt x="717" y="1238"/>
                </a:lnTo>
                <a:lnTo>
                  <a:pt x="721" y="1238"/>
                </a:lnTo>
                <a:lnTo>
                  <a:pt x="720" y="1229"/>
                </a:lnTo>
                <a:lnTo>
                  <a:pt x="719" y="1220"/>
                </a:lnTo>
                <a:lnTo>
                  <a:pt x="717" y="1211"/>
                </a:lnTo>
                <a:lnTo>
                  <a:pt x="715" y="1203"/>
                </a:lnTo>
                <a:lnTo>
                  <a:pt x="710" y="1186"/>
                </a:lnTo>
                <a:lnTo>
                  <a:pt x="706" y="1169"/>
                </a:lnTo>
                <a:lnTo>
                  <a:pt x="692" y="1164"/>
                </a:lnTo>
                <a:lnTo>
                  <a:pt x="680" y="1159"/>
                </a:lnTo>
                <a:lnTo>
                  <a:pt x="667" y="1154"/>
                </a:lnTo>
                <a:lnTo>
                  <a:pt x="655" y="1150"/>
                </a:lnTo>
                <a:lnTo>
                  <a:pt x="655" y="1143"/>
                </a:lnTo>
                <a:lnTo>
                  <a:pt x="654" y="1132"/>
                </a:lnTo>
                <a:lnTo>
                  <a:pt x="651" y="1117"/>
                </a:lnTo>
                <a:lnTo>
                  <a:pt x="648" y="1098"/>
                </a:lnTo>
                <a:lnTo>
                  <a:pt x="641" y="1064"/>
                </a:lnTo>
                <a:lnTo>
                  <a:pt x="637" y="1046"/>
                </a:lnTo>
                <a:lnTo>
                  <a:pt x="628" y="1041"/>
                </a:lnTo>
                <a:lnTo>
                  <a:pt x="622" y="1039"/>
                </a:lnTo>
                <a:lnTo>
                  <a:pt x="613" y="1037"/>
                </a:lnTo>
                <a:lnTo>
                  <a:pt x="602" y="1035"/>
                </a:lnTo>
                <a:lnTo>
                  <a:pt x="602" y="1021"/>
                </a:lnTo>
                <a:lnTo>
                  <a:pt x="603" y="1009"/>
                </a:lnTo>
                <a:lnTo>
                  <a:pt x="611" y="1009"/>
                </a:lnTo>
                <a:lnTo>
                  <a:pt x="618" y="1010"/>
                </a:lnTo>
                <a:lnTo>
                  <a:pt x="625" y="1011"/>
                </a:lnTo>
                <a:lnTo>
                  <a:pt x="631" y="1013"/>
                </a:lnTo>
                <a:lnTo>
                  <a:pt x="635" y="1017"/>
                </a:lnTo>
                <a:lnTo>
                  <a:pt x="639" y="1021"/>
                </a:lnTo>
                <a:lnTo>
                  <a:pt x="643" y="1028"/>
                </a:lnTo>
                <a:lnTo>
                  <a:pt x="646" y="1036"/>
                </a:lnTo>
                <a:lnTo>
                  <a:pt x="654" y="1038"/>
                </a:lnTo>
                <a:lnTo>
                  <a:pt x="659" y="1041"/>
                </a:lnTo>
                <a:lnTo>
                  <a:pt x="663" y="1045"/>
                </a:lnTo>
                <a:lnTo>
                  <a:pt x="665" y="1049"/>
                </a:lnTo>
                <a:lnTo>
                  <a:pt x="665" y="1060"/>
                </a:lnTo>
                <a:lnTo>
                  <a:pt x="666" y="1075"/>
                </a:lnTo>
                <a:lnTo>
                  <a:pt x="681" y="1083"/>
                </a:lnTo>
                <a:lnTo>
                  <a:pt x="694" y="1090"/>
                </a:lnTo>
                <a:lnTo>
                  <a:pt x="701" y="1093"/>
                </a:lnTo>
                <a:lnTo>
                  <a:pt x="709" y="1095"/>
                </a:lnTo>
                <a:lnTo>
                  <a:pt x="717" y="1095"/>
                </a:lnTo>
                <a:lnTo>
                  <a:pt x="725" y="1095"/>
                </a:lnTo>
                <a:lnTo>
                  <a:pt x="735" y="1077"/>
                </a:lnTo>
                <a:lnTo>
                  <a:pt x="743" y="1063"/>
                </a:lnTo>
                <a:lnTo>
                  <a:pt x="746" y="1055"/>
                </a:lnTo>
                <a:lnTo>
                  <a:pt x="748" y="1049"/>
                </a:lnTo>
                <a:lnTo>
                  <a:pt x="750" y="1043"/>
                </a:lnTo>
                <a:lnTo>
                  <a:pt x="751" y="1037"/>
                </a:lnTo>
                <a:lnTo>
                  <a:pt x="751" y="1030"/>
                </a:lnTo>
                <a:lnTo>
                  <a:pt x="750" y="1025"/>
                </a:lnTo>
                <a:lnTo>
                  <a:pt x="749" y="1019"/>
                </a:lnTo>
                <a:lnTo>
                  <a:pt x="746" y="1013"/>
                </a:lnTo>
                <a:lnTo>
                  <a:pt x="743" y="1006"/>
                </a:lnTo>
                <a:lnTo>
                  <a:pt x="739" y="998"/>
                </a:lnTo>
                <a:lnTo>
                  <a:pt x="733" y="991"/>
                </a:lnTo>
                <a:lnTo>
                  <a:pt x="726" y="984"/>
                </a:lnTo>
                <a:lnTo>
                  <a:pt x="726" y="969"/>
                </a:lnTo>
                <a:lnTo>
                  <a:pt x="727" y="955"/>
                </a:lnTo>
                <a:lnTo>
                  <a:pt x="729" y="940"/>
                </a:lnTo>
                <a:lnTo>
                  <a:pt x="732" y="926"/>
                </a:lnTo>
                <a:lnTo>
                  <a:pt x="736" y="898"/>
                </a:lnTo>
                <a:lnTo>
                  <a:pt x="742" y="869"/>
                </a:lnTo>
                <a:lnTo>
                  <a:pt x="750" y="868"/>
                </a:lnTo>
                <a:lnTo>
                  <a:pt x="760" y="867"/>
                </a:lnTo>
                <a:lnTo>
                  <a:pt x="769" y="867"/>
                </a:lnTo>
                <a:lnTo>
                  <a:pt x="778" y="867"/>
                </a:lnTo>
                <a:lnTo>
                  <a:pt x="779" y="862"/>
                </a:lnTo>
                <a:lnTo>
                  <a:pt x="781" y="860"/>
                </a:lnTo>
                <a:lnTo>
                  <a:pt x="794" y="860"/>
                </a:lnTo>
                <a:lnTo>
                  <a:pt x="808" y="860"/>
                </a:lnTo>
                <a:lnTo>
                  <a:pt x="809" y="862"/>
                </a:lnTo>
                <a:lnTo>
                  <a:pt x="810" y="867"/>
                </a:lnTo>
                <a:lnTo>
                  <a:pt x="821" y="865"/>
                </a:lnTo>
                <a:lnTo>
                  <a:pt x="831" y="865"/>
                </a:lnTo>
                <a:lnTo>
                  <a:pt x="835" y="854"/>
                </a:lnTo>
                <a:lnTo>
                  <a:pt x="840" y="844"/>
                </a:lnTo>
                <a:lnTo>
                  <a:pt x="845" y="833"/>
                </a:lnTo>
                <a:lnTo>
                  <a:pt x="849" y="823"/>
                </a:lnTo>
                <a:lnTo>
                  <a:pt x="852" y="822"/>
                </a:lnTo>
                <a:lnTo>
                  <a:pt x="854" y="821"/>
                </a:lnTo>
                <a:lnTo>
                  <a:pt x="856" y="819"/>
                </a:lnTo>
                <a:lnTo>
                  <a:pt x="858" y="817"/>
                </a:lnTo>
                <a:lnTo>
                  <a:pt x="860" y="811"/>
                </a:lnTo>
                <a:lnTo>
                  <a:pt x="861" y="804"/>
                </a:lnTo>
                <a:lnTo>
                  <a:pt x="862" y="791"/>
                </a:lnTo>
                <a:lnTo>
                  <a:pt x="862" y="776"/>
                </a:lnTo>
                <a:lnTo>
                  <a:pt x="873" y="786"/>
                </a:lnTo>
                <a:lnTo>
                  <a:pt x="882" y="791"/>
                </a:lnTo>
                <a:lnTo>
                  <a:pt x="891" y="796"/>
                </a:lnTo>
                <a:lnTo>
                  <a:pt x="904" y="800"/>
                </a:lnTo>
                <a:lnTo>
                  <a:pt x="905" y="803"/>
                </a:lnTo>
                <a:lnTo>
                  <a:pt x="908" y="806"/>
                </a:lnTo>
                <a:lnTo>
                  <a:pt x="911" y="808"/>
                </a:lnTo>
                <a:lnTo>
                  <a:pt x="915" y="809"/>
                </a:lnTo>
                <a:lnTo>
                  <a:pt x="924" y="813"/>
                </a:lnTo>
                <a:lnTo>
                  <a:pt x="932" y="814"/>
                </a:lnTo>
                <a:lnTo>
                  <a:pt x="931" y="819"/>
                </a:lnTo>
                <a:lnTo>
                  <a:pt x="931" y="824"/>
                </a:lnTo>
                <a:lnTo>
                  <a:pt x="925" y="823"/>
                </a:lnTo>
                <a:lnTo>
                  <a:pt x="922" y="821"/>
                </a:lnTo>
                <a:lnTo>
                  <a:pt x="913" y="830"/>
                </a:lnTo>
                <a:lnTo>
                  <a:pt x="908" y="837"/>
                </a:lnTo>
                <a:lnTo>
                  <a:pt x="905" y="847"/>
                </a:lnTo>
                <a:lnTo>
                  <a:pt x="902" y="859"/>
                </a:lnTo>
                <a:lnTo>
                  <a:pt x="912" y="872"/>
                </a:lnTo>
                <a:lnTo>
                  <a:pt x="921" y="882"/>
                </a:lnTo>
                <a:lnTo>
                  <a:pt x="925" y="886"/>
                </a:lnTo>
                <a:lnTo>
                  <a:pt x="931" y="889"/>
                </a:lnTo>
                <a:lnTo>
                  <a:pt x="937" y="892"/>
                </a:lnTo>
                <a:lnTo>
                  <a:pt x="944" y="897"/>
                </a:lnTo>
                <a:lnTo>
                  <a:pt x="942" y="900"/>
                </a:lnTo>
                <a:lnTo>
                  <a:pt x="940" y="904"/>
                </a:lnTo>
                <a:lnTo>
                  <a:pt x="939" y="908"/>
                </a:lnTo>
                <a:lnTo>
                  <a:pt x="939" y="912"/>
                </a:lnTo>
                <a:lnTo>
                  <a:pt x="938" y="921"/>
                </a:lnTo>
                <a:lnTo>
                  <a:pt x="940" y="931"/>
                </a:lnTo>
                <a:lnTo>
                  <a:pt x="944" y="951"/>
                </a:lnTo>
                <a:lnTo>
                  <a:pt x="950" y="967"/>
                </a:lnTo>
                <a:lnTo>
                  <a:pt x="970" y="965"/>
                </a:lnTo>
                <a:lnTo>
                  <a:pt x="989" y="961"/>
                </a:lnTo>
                <a:lnTo>
                  <a:pt x="1009" y="958"/>
                </a:lnTo>
                <a:lnTo>
                  <a:pt x="1029" y="956"/>
                </a:lnTo>
                <a:lnTo>
                  <a:pt x="1033" y="960"/>
                </a:lnTo>
                <a:lnTo>
                  <a:pt x="1035" y="964"/>
                </a:lnTo>
                <a:lnTo>
                  <a:pt x="1037" y="971"/>
                </a:lnTo>
                <a:lnTo>
                  <a:pt x="1041" y="985"/>
                </a:lnTo>
                <a:lnTo>
                  <a:pt x="1053" y="983"/>
                </a:lnTo>
                <a:lnTo>
                  <a:pt x="1067" y="982"/>
                </a:lnTo>
                <a:lnTo>
                  <a:pt x="1072" y="968"/>
                </a:lnTo>
                <a:lnTo>
                  <a:pt x="1077" y="956"/>
                </a:lnTo>
                <a:lnTo>
                  <a:pt x="1081" y="959"/>
                </a:lnTo>
                <a:lnTo>
                  <a:pt x="1084" y="962"/>
                </a:lnTo>
                <a:lnTo>
                  <a:pt x="1086" y="966"/>
                </a:lnTo>
                <a:lnTo>
                  <a:pt x="1088" y="970"/>
                </a:lnTo>
                <a:lnTo>
                  <a:pt x="1090" y="981"/>
                </a:lnTo>
                <a:lnTo>
                  <a:pt x="1091" y="991"/>
                </a:lnTo>
                <a:lnTo>
                  <a:pt x="1105" y="992"/>
                </a:lnTo>
                <a:lnTo>
                  <a:pt x="1119" y="994"/>
                </a:lnTo>
                <a:lnTo>
                  <a:pt x="1138" y="1010"/>
                </a:lnTo>
                <a:lnTo>
                  <a:pt x="1155" y="1021"/>
                </a:lnTo>
                <a:lnTo>
                  <a:pt x="1162" y="1025"/>
                </a:lnTo>
                <a:lnTo>
                  <a:pt x="1170" y="1028"/>
                </a:lnTo>
                <a:lnTo>
                  <a:pt x="1177" y="1031"/>
                </a:lnTo>
                <a:lnTo>
                  <a:pt x="1185" y="1032"/>
                </a:lnTo>
                <a:lnTo>
                  <a:pt x="1192" y="1034"/>
                </a:lnTo>
                <a:lnTo>
                  <a:pt x="1200" y="1032"/>
                </a:lnTo>
                <a:lnTo>
                  <a:pt x="1207" y="1031"/>
                </a:lnTo>
                <a:lnTo>
                  <a:pt x="1216" y="1029"/>
                </a:lnTo>
                <a:lnTo>
                  <a:pt x="1225" y="1026"/>
                </a:lnTo>
                <a:lnTo>
                  <a:pt x="1234" y="1021"/>
                </a:lnTo>
                <a:lnTo>
                  <a:pt x="1245" y="1016"/>
                </a:lnTo>
                <a:lnTo>
                  <a:pt x="1255" y="1010"/>
                </a:lnTo>
                <a:lnTo>
                  <a:pt x="1261" y="1009"/>
                </a:lnTo>
                <a:lnTo>
                  <a:pt x="1269" y="1009"/>
                </a:lnTo>
                <a:lnTo>
                  <a:pt x="1272" y="1023"/>
                </a:lnTo>
                <a:lnTo>
                  <a:pt x="1276" y="1039"/>
                </a:lnTo>
                <a:lnTo>
                  <a:pt x="1287" y="1038"/>
                </a:lnTo>
                <a:lnTo>
                  <a:pt x="1297" y="1037"/>
                </a:lnTo>
                <a:lnTo>
                  <a:pt x="1301" y="1035"/>
                </a:lnTo>
                <a:lnTo>
                  <a:pt x="1305" y="1032"/>
                </a:lnTo>
                <a:lnTo>
                  <a:pt x="1309" y="1029"/>
                </a:lnTo>
                <a:lnTo>
                  <a:pt x="1313" y="1025"/>
                </a:lnTo>
                <a:lnTo>
                  <a:pt x="1325" y="1024"/>
                </a:lnTo>
                <a:lnTo>
                  <a:pt x="1335" y="1023"/>
                </a:lnTo>
                <a:lnTo>
                  <a:pt x="1346" y="1023"/>
                </a:lnTo>
                <a:lnTo>
                  <a:pt x="1358" y="1023"/>
                </a:lnTo>
                <a:lnTo>
                  <a:pt x="1361" y="1012"/>
                </a:lnTo>
                <a:lnTo>
                  <a:pt x="1364" y="1003"/>
                </a:lnTo>
                <a:lnTo>
                  <a:pt x="1367" y="996"/>
                </a:lnTo>
                <a:lnTo>
                  <a:pt x="1371" y="991"/>
                </a:lnTo>
                <a:lnTo>
                  <a:pt x="1378" y="987"/>
                </a:lnTo>
                <a:lnTo>
                  <a:pt x="1385" y="984"/>
                </a:lnTo>
                <a:lnTo>
                  <a:pt x="1393" y="983"/>
                </a:lnTo>
                <a:lnTo>
                  <a:pt x="1404" y="982"/>
                </a:lnTo>
                <a:lnTo>
                  <a:pt x="1410" y="988"/>
                </a:lnTo>
                <a:lnTo>
                  <a:pt x="1416" y="994"/>
                </a:lnTo>
                <a:lnTo>
                  <a:pt x="1406" y="1001"/>
                </a:lnTo>
                <a:lnTo>
                  <a:pt x="1398" y="1009"/>
                </a:lnTo>
                <a:lnTo>
                  <a:pt x="1396" y="1012"/>
                </a:lnTo>
                <a:lnTo>
                  <a:pt x="1394" y="1016"/>
                </a:lnTo>
                <a:lnTo>
                  <a:pt x="1392" y="1021"/>
                </a:lnTo>
                <a:lnTo>
                  <a:pt x="1390" y="1027"/>
                </a:lnTo>
                <a:lnTo>
                  <a:pt x="1394" y="1030"/>
                </a:lnTo>
                <a:lnTo>
                  <a:pt x="1398" y="1034"/>
                </a:lnTo>
                <a:lnTo>
                  <a:pt x="1402" y="1036"/>
                </a:lnTo>
                <a:lnTo>
                  <a:pt x="1407" y="1037"/>
                </a:lnTo>
                <a:lnTo>
                  <a:pt x="1416" y="1039"/>
                </a:lnTo>
                <a:lnTo>
                  <a:pt x="1425" y="1038"/>
                </a:lnTo>
                <a:lnTo>
                  <a:pt x="1436" y="1036"/>
                </a:lnTo>
                <a:lnTo>
                  <a:pt x="1445" y="1031"/>
                </a:lnTo>
                <a:lnTo>
                  <a:pt x="1455" y="1026"/>
                </a:lnTo>
                <a:lnTo>
                  <a:pt x="1466" y="1020"/>
                </a:lnTo>
                <a:lnTo>
                  <a:pt x="1485" y="1006"/>
                </a:lnTo>
                <a:lnTo>
                  <a:pt x="1503" y="990"/>
                </a:lnTo>
                <a:lnTo>
                  <a:pt x="1517" y="976"/>
                </a:lnTo>
                <a:lnTo>
                  <a:pt x="1529" y="965"/>
                </a:lnTo>
                <a:lnTo>
                  <a:pt x="1540" y="967"/>
                </a:lnTo>
                <a:lnTo>
                  <a:pt x="1553" y="970"/>
                </a:lnTo>
                <a:lnTo>
                  <a:pt x="1565" y="973"/>
                </a:lnTo>
                <a:lnTo>
                  <a:pt x="1579" y="976"/>
                </a:lnTo>
                <a:lnTo>
                  <a:pt x="1581" y="969"/>
                </a:lnTo>
                <a:lnTo>
                  <a:pt x="1584" y="963"/>
                </a:lnTo>
                <a:lnTo>
                  <a:pt x="1587" y="958"/>
                </a:lnTo>
                <a:lnTo>
                  <a:pt x="1590" y="954"/>
                </a:lnTo>
                <a:lnTo>
                  <a:pt x="1594" y="951"/>
                </a:lnTo>
                <a:lnTo>
                  <a:pt x="1598" y="948"/>
                </a:lnTo>
                <a:lnTo>
                  <a:pt x="1604" y="946"/>
                </a:lnTo>
                <a:lnTo>
                  <a:pt x="1609" y="944"/>
                </a:lnTo>
                <a:lnTo>
                  <a:pt x="1619" y="941"/>
                </a:lnTo>
                <a:lnTo>
                  <a:pt x="1632" y="938"/>
                </a:lnTo>
                <a:lnTo>
                  <a:pt x="1637" y="936"/>
                </a:lnTo>
                <a:lnTo>
                  <a:pt x="1643" y="933"/>
                </a:lnTo>
                <a:lnTo>
                  <a:pt x="1649" y="929"/>
                </a:lnTo>
                <a:lnTo>
                  <a:pt x="1655" y="925"/>
                </a:lnTo>
                <a:lnTo>
                  <a:pt x="1657" y="905"/>
                </a:lnTo>
                <a:lnTo>
                  <a:pt x="1659" y="885"/>
                </a:lnTo>
                <a:lnTo>
                  <a:pt x="1662" y="865"/>
                </a:lnTo>
                <a:lnTo>
                  <a:pt x="1664" y="846"/>
                </a:lnTo>
                <a:lnTo>
                  <a:pt x="1676" y="845"/>
                </a:lnTo>
                <a:lnTo>
                  <a:pt x="1689" y="843"/>
                </a:lnTo>
                <a:lnTo>
                  <a:pt x="1702" y="842"/>
                </a:lnTo>
                <a:lnTo>
                  <a:pt x="1715" y="842"/>
                </a:lnTo>
                <a:lnTo>
                  <a:pt x="1716" y="827"/>
                </a:lnTo>
                <a:lnTo>
                  <a:pt x="1717" y="815"/>
                </a:lnTo>
                <a:lnTo>
                  <a:pt x="1729" y="814"/>
                </a:lnTo>
                <a:lnTo>
                  <a:pt x="1743" y="813"/>
                </a:lnTo>
                <a:lnTo>
                  <a:pt x="1744" y="802"/>
                </a:lnTo>
                <a:lnTo>
                  <a:pt x="1745" y="793"/>
                </a:lnTo>
                <a:lnTo>
                  <a:pt x="1759" y="791"/>
                </a:lnTo>
                <a:lnTo>
                  <a:pt x="1775" y="789"/>
                </a:lnTo>
                <a:lnTo>
                  <a:pt x="1773" y="775"/>
                </a:lnTo>
                <a:lnTo>
                  <a:pt x="1772" y="763"/>
                </a:lnTo>
                <a:lnTo>
                  <a:pt x="1780" y="767"/>
                </a:lnTo>
                <a:lnTo>
                  <a:pt x="1787" y="769"/>
                </a:lnTo>
                <a:lnTo>
                  <a:pt x="1793" y="769"/>
                </a:lnTo>
                <a:lnTo>
                  <a:pt x="1803" y="769"/>
                </a:lnTo>
                <a:lnTo>
                  <a:pt x="1804" y="769"/>
                </a:lnTo>
                <a:lnTo>
                  <a:pt x="1805" y="769"/>
                </a:lnTo>
                <a:lnTo>
                  <a:pt x="1805" y="767"/>
                </a:lnTo>
                <a:lnTo>
                  <a:pt x="1806" y="764"/>
                </a:lnTo>
                <a:lnTo>
                  <a:pt x="1806" y="749"/>
                </a:lnTo>
                <a:lnTo>
                  <a:pt x="1806" y="721"/>
                </a:lnTo>
                <a:lnTo>
                  <a:pt x="1791" y="721"/>
                </a:lnTo>
                <a:lnTo>
                  <a:pt x="1779" y="721"/>
                </a:lnTo>
                <a:lnTo>
                  <a:pt x="1779" y="714"/>
                </a:lnTo>
                <a:lnTo>
                  <a:pt x="1780" y="706"/>
                </a:lnTo>
                <a:lnTo>
                  <a:pt x="1781" y="697"/>
                </a:lnTo>
                <a:lnTo>
                  <a:pt x="1782" y="689"/>
                </a:lnTo>
                <a:lnTo>
                  <a:pt x="1790" y="646"/>
                </a:lnTo>
                <a:lnTo>
                  <a:pt x="1796" y="601"/>
                </a:lnTo>
                <a:lnTo>
                  <a:pt x="1802" y="555"/>
                </a:lnTo>
                <a:lnTo>
                  <a:pt x="1807" y="509"/>
                </a:lnTo>
                <a:lnTo>
                  <a:pt x="1813" y="463"/>
                </a:lnTo>
                <a:lnTo>
                  <a:pt x="1821" y="417"/>
                </a:lnTo>
                <a:lnTo>
                  <a:pt x="1825" y="396"/>
                </a:lnTo>
                <a:lnTo>
                  <a:pt x="1832" y="373"/>
                </a:lnTo>
                <a:lnTo>
                  <a:pt x="1838" y="352"/>
                </a:lnTo>
                <a:lnTo>
                  <a:pt x="1845" y="331"/>
                </a:lnTo>
                <a:lnTo>
                  <a:pt x="1848" y="302"/>
                </a:lnTo>
                <a:lnTo>
                  <a:pt x="1851" y="272"/>
                </a:lnTo>
                <a:lnTo>
                  <a:pt x="1855" y="241"/>
                </a:lnTo>
                <a:lnTo>
                  <a:pt x="1860" y="209"/>
                </a:lnTo>
                <a:lnTo>
                  <a:pt x="1866" y="178"/>
                </a:lnTo>
                <a:lnTo>
                  <a:pt x="1873" y="148"/>
                </a:lnTo>
                <a:lnTo>
                  <a:pt x="1877" y="133"/>
                </a:lnTo>
                <a:lnTo>
                  <a:pt x="1881" y="120"/>
                </a:lnTo>
                <a:lnTo>
                  <a:pt x="1888" y="106"/>
                </a:lnTo>
                <a:lnTo>
                  <a:pt x="1893" y="93"/>
                </a:lnTo>
                <a:lnTo>
                  <a:pt x="1894" y="65"/>
                </a:lnTo>
                <a:lnTo>
                  <a:pt x="1895" y="45"/>
                </a:lnTo>
                <a:lnTo>
                  <a:pt x="1897" y="26"/>
                </a:lnTo>
                <a:lnTo>
                  <a:pt x="1900" y="0"/>
                </a:lnTo>
                <a:lnTo>
                  <a:pt x="1925" y="0"/>
                </a:lnTo>
                <a:lnTo>
                  <a:pt x="1950" y="2"/>
                </a:lnTo>
                <a:lnTo>
                  <a:pt x="1975" y="7"/>
                </a:lnTo>
                <a:lnTo>
                  <a:pt x="2001" y="10"/>
                </a:lnTo>
                <a:lnTo>
                  <a:pt x="2026" y="14"/>
                </a:lnTo>
                <a:lnTo>
                  <a:pt x="2052" y="19"/>
                </a:lnTo>
                <a:lnTo>
                  <a:pt x="2076" y="23"/>
                </a:lnTo>
                <a:lnTo>
                  <a:pt x="2101" y="26"/>
                </a:lnTo>
                <a:lnTo>
                  <a:pt x="2101" y="30"/>
                </a:lnTo>
                <a:lnTo>
                  <a:pt x="2101" y="35"/>
                </a:lnTo>
                <a:lnTo>
                  <a:pt x="2128" y="39"/>
                </a:lnTo>
                <a:lnTo>
                  <a:pt x="2155" y="43"/>
                </a:lnTo>
                <a:lnTo>
                  <a:pt x="2183" y="47"/>
                </a:lnTo>
                <a:lnTo>
                  <a:pt x="2211" y="51"/>
                </a:lnTo>
                <a:lnTo>
                  <a:pt x="2238" y="54"/>
                </a:lnTo>
                <a:lnTo>
                  <a:pt x="2266" y="59"/>
                </a:lnTo>
                <a:lnTo>
                  <a:pt x="2294" y="63"/>
                </a:lnTo>
                <a:lnTo>
                  <a:pt x="2322" y="67"/>
                </a:lnTo>
                <a:lnTo>
                  <a:pt x="2321" y="83"/>
                </a:lnTo>
                <a:lnTo>
                  <a:pt x="2320" y="99"/>
                </a:lnTo>
                <a:lnTo>
                  <a:pt x="2319" y="113"/>
                </a:lnTo>
                <a:lnTo>
                  <a:pt x="2317" y="129"/>
                </a:lnTo>
                <a:lnTo>
                  <a:pt x="2311" y="159"/>
                </a:lnTo>
                <a:lnTo>
                  <a:pt x="2302" y="190"/>
                </a:lnTo>
                <a:lnTo>
                  <a:pt x="2312" y="190"/>
                </a:lnTo>
                <a:lnTo>
                  <a:pt x="2322" y="191"/>
                </a:lnTo>
                <a:lnTo>
                  <a:pt x="2322" y="193"/>
                </a:lnTo>
                <a:lnTo>
                  <a:pt x="2324" y="197"/>
                </a:lnTo>
                <a:lnTo>
                  <a:pt x="2350" y="201"/>
                </a:lnTo>
                <a:lnTo>
                  <a:pt x="2376" y="205"/>
                </a:lnTo>
                <a:lnTo>
                  <a:pt x="2402" y="210"/>
                </a:lnTo>
                <a:lnTo>
                  <a:pt x="2428" y="214"/>
                </a:lnTo>
                <a:lnTo>
                  <a:pt x="2432" y="231"/>
                </a:lnTo>
                <a:lnTo>
                  <a:pt x="2438" y="249"/>
                </a:lnTo>
                <a:lnTo>
                  <a:pt x="2447" y="268"/>
                </a:lnTo>
                <a:lnTo>
                  <a:pt x="2457" y="287"/>
                </a:lnTo>
                <a:lnTo>
                  <a:pt x="2467" y="305"/>
                </a:lnTo>
                <a:lnTo>
                  <a:pt x="2479" y="322"/>
                </a:lnTo>
                <a:lnTo>
                  <a:pt x="2491" y="338"/>
                </a:lnTo>
                <a:lnTo>
                  <a:pt x="2503" y="350"/>
                </a:lnTo>
                <a:lnTo>
                  <a:pt x="2558" y="375"/>
                </a:lnTo>
                <a:lnTo>
                  <a:pt x="2590" y="389"/>
                </a:lnTo>
                <a:lnTo>
                  <a:pt x="2611" y="401"/>
                </a:lnTo>
                <a:lnTo>
                  <a:pt x="2634" y="414"/>
                </a:lnTo>
                <a:lnTo>
                  <a:pt x="2640" y="449"/>
                </a:lnTo>
                <a:lnTo>
                  <a:pt x="2648" y="490"/>
                </a:lnTo>
                <a:lnTo>
                  <a:pt x="2649" y="500"/>
                </a:lnTo>
                <a:lnTo>
                  <a:pt x="2649" y="510"/>
                </a:lnTo>
                <a:lnTo>
                  <a:pt x="2649" y="519"/>
                </a:lnTo>
                <a:lnTo>
                  <a:pt x="2647" y="527"/>
                </a:lnTo>
                <a:lnTo>
                  <a:pt x="2645" y="535"/>
                </a:lnTo>
                <a:lnTo>
                  <a:pt x="2640" y="541"/>
                </a:lnTo>
                <a:lnTo>
                  <a:pt x="2638" y="544"/>
                </a:lnTo>
                <a:lnTo>
                  <a:pt x="2635" y="546"/>
                </a:lnTo>
                <a:lnTo>
                  <a:pt x="2632" y="548"/>
                </a:lnTo>
                <a:lnTo>
                  <a:pt x="2629" y="550"/>
                </a:lnTo>
                <a:lnTo>
                  <a:pt x="2627" y="548"/>
                </a:lnTo>
                <a:lnTo>
                  <a:pt x="2626" y="546"/>
                </a:lnTo>
                <a:lnTo>
                  <a:pt x="2626" y="545"/>
                </a:lnTo>
                <a:lnTo>
                  <a:pt x="2626" y="544"/>
                </a:lnTo>
                <a:lnTo>
                  <a:pt x="2624" y="543"/>
                </a:lnTo>
                <a:lnTo>
                  <a:pt x="2621" y="543"/>
                </a:lnTo>
                <a:lnTo>
                  <a:pt x="2606" y="543"/>
                </a:lnTo>
                <a:lnTo>
                  <a:pt x="2578" y="543"/>
                </a:lnTo>
                <a:lnTo>
                  <a:pt x="2578" y="528"/>
                </a:lnTo>
                <a:lnTo>
                  <a:pt x="2578" y="515"/>
                </a:lnTo>
                <a:lnTo>
                  <a:pt x="2535" y="515"/>
                </a:lnTo>
                <a:lnTo>
                  <a:pt x="2513" y="516"/>
                </a:lnTo>
                <a:lnTo>
                  <a:pt x="2508" y="516"/>
                </a:lnTo>
                <a:lnTo>
                  <a:pt x="2505" y="517"/>
                </a:lnTo>
                <a:lnTo>
                  <a:pt x="2504" y="517"/>
                </a:lnTo>
                <a:lnTo>
                  <a:pt x="2504" y="519"/>
                </a:lnTo>
                <a:lnTo>
                  <a:pt x="2499" y="521"/>
                </a:lnTo>
                <a:lnTo>
                  <a:pt x="2497" y="525"/>
                </a:lnTo>
                <a:lnTo>
                  <a:pt x="2493" y="534"/>
                </a:lnTo>
                <a:lnTo>
                  <a:pt x="2488" y="548"/>
                </a:lnTo>
                <a:lnTo>
                  <a:pt x="2475" y="557"/>
                </a:lnTo>
                <a:lnTo>
                  <a:pt x="2461" y="568"/>
                </a:lnTo>
                <a:lnTo>
                  <a:pt x="2458" y="556"/>
                </a:lnTo>
                <a:lnTo>
                  <a:pt x="2456" y="546"/>
                </a:lnTo>
                <a:lnTo>
                  <a:pt x="2447" y="544"/>
                </a:lnTo>
                <a:lnTo>
                  <a:pt x="2438" y="542"/>
                </a:lnTo>
                <a:lnTo>
                  <a:pt x="2430" y="540"/>
                </a:lnTo>
                <a:lnTo>
                  <a:pt x="2422" y="538"/>
                </a:lnTo>
                <a:lnTo>
                  <a:pt x="2422" y="530"/>
                </a:lnTo>
                <a:lnTo>
                  <a:pt x="2422" y="524"/>
                </a:lnTo>
                <a:lnTo>
                  <a:pt x="2409" y="523"/>
                </a:lnTo>
                <a:lnTo>
                  <a:pt x="2398" y="521"/>
                </a:lnTo>
                <a:lnTo>
                  <a:pt x="2386" y="520"/>
                </a:lnTo>
                <a:lnTo>
                  <a:pt x="2374" y="519"/>
                </a:lnTo>
                <a:lnTo>
                  <a:pt x="2374" y="533"/>
                </a:lnTo>
                <a:lnTo>
                  <a:pt x="2373" y="546"/>
                </a:lnTo>
                <a:lnTo>
                  <a:pt x="2372" y="561"/>
                </a:lnTo>
                <a:lnTo>
                  <a:pt x="2370" y="574"/>
                </a:lnTo>
                <a:lnTo>
                  <a:pt x="2365" y="602"/>
                </a:lnTo>
                <a:lnTo>
                  <a:pt x="2357" y="630"/>
                </a:lnTo>
                <a:lnTo>
                  <a:pt x="2351" y="658"/>
                </a:lnTo>
                <a:lnTo>
                  <a:pt x="2344" y="686"/>
                </a:lnTo>
                <a:lnTo>
                  <a:pt x="2338" y="713"/>
                </a:lnTo>
                <a:lnTo>
                  <a:pt x="2333" y="741"/>
                </a:lnTo>
                <a:lnTo>
                  <a:pt x="2329" y="744"/>
                </a:lnTo>
                <a:lnTo>
                  <a:pt x="2327" y="748"/>
                </a:lnTo>
                <a:lnTo>
                  <a:pt x="2325" y="752"/>
                </a:lnTo>
                <a:lnTo>
                  <a:pt x="2323" y="758"/>
                </a:lnTo>
                <a:lnTo>
                  <a:pt x="2321" y="768"/>
                </a:lnTo>
                <a:lnTo>
                  <a:pt x="2321" y="779"/>
                </a:lnTo>
                <a:lnTo>
                  <a:pt x="2321" y="802"/>
                </a:lnTo>
                <a:lnTo>
                  <a:pt x="2322" y="823"/>
                </a:lnTo>
                <a:lnTo>
                  <a:pt x="2349" y="828"/>
                </a:lnTo>
                <a:lnTo>
                  <a:pt x="2377" y="833"/>
                </a:lnTo>
                <a:lnTo>
                  <a:pt x="2405" y="839"/>
                </a:lnTo>
                <a:lnTo>
                  <a:pt x="2434" y="844"/>
                </a:lnTo>
                <a:lnTo>
                  <a:pt x="2430" y="865"/>
                </a:lnTo>
                <a:lnTo>
                  <a:pt x="2427" y="887"/>
                </a:lnTo>
                <a:lnTo>
                  <a:pt x="2424" y="910"/>
                </a:lnTo>
                <a:lnTo>
                  <a:pt x="2421" y="932"/>
                </a:lnTo>
                <a:lnTo>
                  <a:pt x="2418" y="954"/>
                </a:lnTo>
                <a:lnTo>
                  <a:pt x="2415" y="976"/>
                </a:lnTo>
                <a:lnTo>
                  <a:pt x="2412" y="998"/>
                </a:lnTo>
                <a:lnTo>
                  <a:pt x="2410" y="1020"/>
                </a:lnTo>
                <a:lnTo>
                  <a:pt x="2402" y="1050"/>
                </a:lnTo>
                <a:lnTo>
                  <a:pt x="2395" y="1084"/>
                </a:lnTo>
                <a:lnTo>
                  <a:pt x="2387" y="1114"/>
                </a:lnTo>
                <a:lnTo>
                  <a:pt x="2384" y="1128"/>
                </a:lnTo>
                <a:lnTo>
                  <a:pt x="2381" y="1157"/>
                </a:lnTo>
                <a:lnTo>
                  <a:pt x="2377" y="1186"/>
                </a:lnTo>
                <a:lnTo>
                  <a:pt x="2376" y="1201"/>
                </a:lnTo>
                <a:lnTo>
                  <a:pt x="2375" y="1215"/>
                </a:lnTo>
                <a:lnTo>
                  <a:pt x="2375" y="1230"/>
                </a:lnTo>
                <a:lnTo>
                  <a:pt x="2375" y="1244"/>
                </a:lnTo>
                <a:lnTo>
                  <a:pt x="2371" y="1254"/>
                </a:lnTo>
                <a:lnTo>
                  <a:pt x="2367" y="1267"/>
                </a:lnTo>
                <a:lnTo>
                  <a:pt x="2363" y="1281"/>
                </a:lnTo>
                <a:lnTo>
                  <a:pt x="2358" y="1296"/>
                </a:lnTo>
                <a:lnTo>
                  <a:pt x="2356" y="1310"/>
                </a:lnTo>
                <a:lnTo>
                  <a:pt x="2356" y="1324"/>
                </a:lnTo>
                <a:lnTo>
                  <a:pt x="2356" y="1330"/>
                </a:lnTo>
                <a:lnTo>
                  <a:pt x="2357" y="1336"/>
                </a:lnTo>
                <a:lnTo>
                  <a:pt x="2359" y="1342"/>
                </a:lnTo>
                <a:lnTo>
                  <a:pt x="2362" y="1346"/>
                </a:lnTo>
                <a:lnTo>
                  <a:pt x="2415" y="1352"/>
                </a:lnTo>
                <a:lnTo>
                  <a:pt x="2469" y="1359"/>
                </a:lnTo>
                <a:lnTo>
                  <a:pt x="2523" y="1368"/>
                </a:lnTo>
                <a:lnTo>
                  <a:pt x="2577" y="1377"/>
                </a:lnTo>
                <a:lnTo>
                  <a:pt x="2631" y="1386"/>
                </a:lnTo>
                <a:lnTo>
                  <a:pt x="2685" y="1397"/>
                </a:lnTo>
                <a:lnTo>
                  <a:pt x="2739" y="1407"/>
                </a:lnTo>
                <a:lnTo>
                  <a:pt x="2792" y="1417"/>
                </a:lnTo>
                <a:lnTo>
                  <a:pt x="2777" y="1485"/>
                </a:lnTo>
                <a:lnTo>
                  <a:pt x="2763" y="1552"/>
                </a:lnTo>
                <a:lnTo>
                  <a:pt x="2749" y="1620"/>
                </a:lnTo>
                <a:lnTo>
                  <a:pt x="2736" y="1688"/>
                </a:lnTo>
                <a:lnTo>
                  <a:pt x="2722" y="1755"/>
                </a:lnTo>
                <a:lnTo>
                  <a:pt x="2709" y="1823"/>
                </a:lnTo>
                <a:lnTo>
                  <a:pt x="2695" y="1890"/>
                </a:lnTo>
                <a:lnTo>
                  <a:pt x="2683" y="1957"/>
                </a:lnTo>
                <a:lnTo>
                  <a:pt x="2681" y="1958"/>
                </a:lnTo>
                <a:lnTo>
                  <a:pt x="2680" y="1958"/>
                </a:lnTo>
                <a:lnTo>
                  <a:pt x="2680" y="1960"/>
                </a:lnTo>
                <a:lnTo>
                  <a:pt x="2679" y="1964"/>
                </a:lnTo>
                <a:lnTo>
                  <a:pt x="2679" y="1981"/>
                </a:lnTo>
                <a:lnTo>
                  <a:pt x="2679" y="2012"/>
                </a:lnTo>
                <a:lnTo>
                  <a:pt x="2670" y="2012"/>
                </a:lnTo>
                <a:lnTo>
                  <a:pt x="2661" y="2012"/>
                </a:lnTo>
                <a:lnTo>
                  <a:pt x="2652" y="2012"/>
                </a:lnTo>
                <a:lnTo>
                  <a:pt x="2643" y="2012"/>
                </a:lnTo>
                <a:lnTo>
                  <a:pt x="2632" y="2011"/>
                </a:lnTo>
                <a:lnTo>
                  <a:pt x="2623" y="2010"/>
                </a:lnTo>
                <a:lnTo>
                  <a:pt x="2621" y="2006"/>
                </a:lnTo>
                <a:lnTo>
                  <a:pt x="2621" y="2003"/>
                </a:lnTo>
                <a:lnTo>
                  <a:pt x="2588" y="1999"/>
                </a:lnTo>
                <a:lnTo>
                  <a:pt x="2554" y="1995"/>
                </a:lnTo>
                <a:lnTo>
                  <a:pt x="2521" y="1990"/>
                </a:lnTo>
                <a:lnTo>
                  <a:pt x="2488" y="1986"/>
                </a:lnTo>
                <a:lnTo>
                  <a:pt x="2486" y="1983"/>
                </a:lnTo>
                <a:lnTo>
                  <a:pt x="2485" y="1979"/>
                </a:lnTo>
                <a:lnTo>
                  <a:pt x="2456" y="1975"/>
                </a:lnTo>
                <a:lnTo>
                  <a:pt x="2427" y="1972"/>
                </a:lnTo>
                <a:lnTo>
                  <a:pt x="2398" y="1968"/>
                </a:lnTo>
                <a:lnTo>
                  <a:pt x="2369" y="1964"/>
                </a:lnTo>
                <a:lnTo>
                  <a:pt x="2340" y="1960"/>
                </a:lnTo>
                <a:lnTo>
                  <a:pt x="2311" y="1956"/>
                </a:lnTo>
                <a:lnTo>
                  <a:pt x="2282" y="1953"/>
                </a:lnTo>
                <a:lnTo>
                  <a:pt x="2253" y="1948"/>
                </a:lnTo>
                <a:lnTo>
                  <a:pt x="2253" y="1944"/>
                </a:lnTo>
                <a:lnTo>
                  <a:pt x="2253" y="1940"/>
                </a:lnTo>
                <a:lnTo>
                  <a:pt x="2231" y="1940"/>
                </a:lnTo>
                <a:lnTo>
                  <a:pt x="2210" y="1940"/>
                </a:lnTo>
                <a:lnTo>
                  <a:pt x="2189" y="1940"/>
                </a:lnTo>
                <a:lnTo>
                  <a:pt x="2169" y="1940"/>
                </a:lnTo>
                <a:lnTo>
                  <a:pt x="2169" y="1938"/>
                </a:lnTo>
                <a:lnTo>
                  <a:pt x="2166" y="1936"/>
                </a:lnTo>
                <a:lnTo>
                  <a:pt x="2159" y="1934"/>
                </a:lnTo>
                <a:lnTo>
                  <a:pt x="2146" y="1930"/>
                </a:lnTo>
                <a:lnTo>
                  <a:pt x="2114" y="1925"/>
                </a:lnTo>
                <a:lnTo>
                  <a:pt x="2081" y="1917"/>
                </a:lnTo>
                <a:lnTo>
                  <a:pt x="2048" y="1909"/>
                </a:lnTo>
                <a:lnTo>
                  <a:pt x="2016" y="1901"/>
                </a:lnTo>
                <a:lnTo>
                  <a:pt x="1983" y="1893"/>
                </a:lnTo>
                <a:lnTo>
                  <a:pt x="1951" y="1886"/>
                </a:lnTo>
                <a:lnTo>
                  <a:pt x="1934" y="1883"/>
                </a:lnTo>
                <a:lnTo>
                  <a:pt x="1918" y="1881"/>
                </a:lnTo>
                <a:lnTo>
                  <a:pt x="1901" y="1879"/>
                </a:lnTo>
                <a:lnTo>
                  <a:pt x="1885" y="1878"/>
                </a:lnTo>
                <a:lnTo>
                  <a:pt x="1875" y="1906"/>
                </a:lnTo>
                <a:lnTo>
                  <a:pt x="1868" y="1934"/>
                </a:lnTo>
                <a:lnTo>
                  <a:pt x="1862" y="1964"/>
                </a:lnTo>
                <a:lnTo>
                  <a:pt x="1856" y="1994"/>
                </a:lnTo>
                <a:lnTo>
                  <a:pt x="1851" y="2024"/>
                </a:lnTo>
                <a:lnTo>
                  <a:pt x="1847" y="2054"/>
                </a:lnTo>
                <a:lnTo>
                  <a:pt x="1844" y="2084"/>
                </a:lnTo>
                <a:lnTo>
                  <a:pt x="1842" y="2112"/>
                </a:lnTo>
                <a:lnTo>
                  <a:pt x="1846" y="2116"/>
                </a:lnTo>
                <a:lnTo>
                  <a:pt x="1852" y="2120"/>
                </a:lnTo>
                <a:lnTo>
                  <a:pt x="1860" y="2122"/>
                </a:lnTo>
                <a:lnTo>
                  <a:pt x="1869" y="2125"/>
                </a:lnTo>
                <a:lnTo>
                  <a:pt x="1889" y="2128"/>
                </a:lnTo>
                <a:lnTo>
                  <a:pt x="1910" y="2131"/>
                </a:lnTo>
                <a:lnTo>
                  <a:pt x="1954" y="2135"/>
                </a:lnTo>
                <a:lnTo>
                  <a:pt x="1987" y="2137"/>
                </a:lnTo>
                <a:lnTo>
                  <a:pt x="1987" y="2156"/>
                </a:lnTo>
                <a:lnTo>
                  <a:pt x="1987" y="2173"/>
                </a:lnTo>
                <a:lnTo>
                  <a:pt x="1986" y="2192"/>
                </a:lnTo>
                <a:lnTo>
                  <a:pt x="1984" y="2211"/>
                </a:lnTo>
                <a:lnTo>
                  <a:pt x="1978" y="2248"/>
                </a:lnTo>
                <a:lnTo>
                  <a:pt x="1971" y="2285"/>
                </a:lnTo>
                <a:lnTo>
                  <a:pt x="1962" y="2323"/>
                </a:lnTo>
                <a:lnTo>
                  <a:pt x="1954" y="2360"/>
                </a:lnTo>
                <a:lnTo>
                  <a:pt x="1946" y="2398"/>
                </a:lnTo>
                <a:lnTo>
                  <a:pt x="1940" y="2433"/>
                </a:lnTo>
                <a:lnTo>
                  <a:pt x="1955" y="2441"/>
                </a:lnTo>
                <a:lnTo>
                  <a:pt x="1970" y="2447"/>
                </a:lnTo>
                <a:lnTo>
                  <a:pt x="1970" y="2448"/>
                </a:lnTo>
                <a:lnTo>
                  <a:pt x="1971" y="2449"/>
                </a:lnTo>
                <a:lnTo>
                  <a:pt x="1972" y="2449"/>
                </a:lnTo>
                <a:lnTo>
                  <a:pt x="1976" y="2450"/>
                </a:lnTo>
                <a:lnTo>
                  <a:pt x="1989" y="2450"/>
                </a:lnTo>
                <a:lnTo>
                  <a:pt x="2017" y="2450"/>
                </a:lnTo>
                <a:lnTo>
                  <a:pt x="2017" y="2469"/>
                </a:lnTo>
                <a:lnTo>
                  <a:pt x="2017" y="2488"/>
                </a:lnTo>
                <a:lnTo>
                  <a:pt x="2017" y="2507"/>
                </a:lnTo>
                <a:lnTo>
                  <a:pt x="2017" y="2526"/>
                </a:lnTo>
                <a:lnTo>
                  <a:pt x="2013" y="2526"/>
                </a:lnTo>
                <a:lnTo>
                  <a:pt x="2010" y="2526"/>
                </a:lnTo>
                <a:lnTo>
                  <a:pt x="2007" y="2578"/>
                </a:lnTo>
                <a:lnTo>
                  <a:pt x="2005" y="2608"/>
                </a:lnTo>
                <a:lnTo>
                  <a:pt x="2003" y="2629"/>
                </a:lnTo>
                <a:lnTo>
                  <a:pt x="1998" y="2650"/>
                </a:lnTo>
                <a:lnTo>
                  <a:pt x="1999" y="2659"/>
                </a:lnTo>
                <a:lnTo>
                  <a:pt x="2000" y="2669"/>
                </a:lnTo>
                <a:lnTo>
                  <a:pt x="2011" y="2675"/>
                </a:lnTo>
                <a:lnTo>
                  <a:pt x="2022" y="2680"/>
                </a:lnTo>
                <a:lnTo>
                  <a:pt x="2035" y="2684"/>
                </a:lnTo>
                <a:lnTo>
                  <a:pt x="2047" y="2687"/>
                </a:lnTo>
                <a:lnTo>
                  <a:pt x="2073" y="2691"/>
                </a:lnTo>
                <a:lnTo>
                  <a:pt x="2099" y="2695"/>
                </a:lnTo>
                <a:lnTo>
                  <a:pt x="2099" y="2708"/>
                </a:lnTo>
                <a:lnTo>
                  <a:pt x="2099" y="2716"/>
                </a:lnTo>
                <a:lnTo>
                  <a:pt x="2097" y="2724"/>
                </a:lnTo>
                <a:lnTo>
                  <a:pt x="2094" y="2738"/>
                </a:lnTo>
                <a:lnTo>
                  <a:pt x="2094" y="2760"/>
                </a:lnTo>
                <a:lnTo>
                  <a:pt x="2094" y="2782"/>
                </a:lnTo>
                <a:lnTo>
                  <a:pt x="2094" y="2806"/>
                </a:lnTo>
                <a:lnTo>
                  <a:pt x="2094" y="2829"/>
                </a:lnTo>
                <a:lnTo>
                  <a:pt x="2088" y="2835"/>
                </a:lnTo>
                <a:lnTo>
                  <a:pt x="2084" y="2842"/>
                </a:lnTo>
                <a:lnTo>
                  <a:pt x="2081" y="2850"/>
                </a:lnTo>
                <a:lnTo>
                  <a:pt x="2077" y="2857"/>
                </a:lnTo>
                <a:lnTo>
                  <a:pt x="2074" y="2873"/>
                </a:lnTo>
                <a:lnTo>
                  <a:pt x="2071" y="2890"/>
                </a:lnTo>
                <a:lnTo>
                  <a:pt x="2060" y="2888"/>
                </a:lnTo>
                <a:lnTo>
                  <a:pt x="2047" y="2887"/>
                </a:lnTo>
                <a:lnTo>
                  <a:pt x="2037" y="2885"/>
                </a:lnTo>
                <a:lnTo>
                  <a:pt x="2026" y="2884"/>
                </a:lnTo>
                <a:lnTo>
                  <a:pt x="2002" y="2881"/>
                </a:lnTo>
                <a:lnTo>
                  <a:pt x="1984" y="2879"/>
                </a:lnTo>
                <a:lnTo>
                  <a:pt x="1964" y="2878"/>
                </a:lnTo>
                <a:lnTo>
                  <a:pt x="1933" y="2877"/>
                </a:lnTo>
                <a:lnTo>
                  <a:pt x="1924" y="2875"/>
                </a:lnTo>
                <a:lnTo>
                  <a:pt x="1906" y="2870"/>
                </a:lnTo>
                <a:lnTo>
                  <a:pt x="1888" y="2867"/>
                </a:lnTo>
                <a:lnTo>
                  <a:pt x="1877" y="2864"/>
                </a:lnTo>
                <a:lnTo>
                  <a:pt x="1837" y="2858"/>
                </a:lnTo>
                <a:lnTo>
                  <a:pt x="1796" y="2852"/>
                </a:lnTo>
                <a:lnTo>
                  <a:pt x="1755" y="2846"/>
                </a:lnTo>
                <a:lnTo>
                  <a:pt x="1715" y="2838"/>
                </a:lnTo>
                <a:lnTo>
                  <a:pt x="1674" y="2832"/>
                </a:lnTo>
                <a:lnTo>
                  <a:pt x="1634" y="2826"/>
                </a:lnTo>
                <a:lnTo>
                  <a:pt x="1593" y="2820"/>
                </a:lnTo>
                <a:lnTo>
                  <a:pt x="1553" y="2813"/>
                </a:lnTo>
                <a:lnTo>
                  <a:pt x="1512" y="2810"/>
                </a:lnTo>
                <a:lnTo>
                  <a:pt x="1472" y="2805"/>
                </a:lnTo>
                <a:lnTo>
                  <a:pt x="1432" y="2799"/>
                </a:lnTo>
                <a:lnTo>
                  <a:pt x="1392" y="2793"/>
                </a:lnTo>
                <a:lnTo>
                  <a:pt x="1353" y="2786"/>
                </a:lnTo>
                <a:lnTo>
                  <a:pt x="1312" y="2781"/>
                </a:lnTo>
                <a:lnTo>
                  <a:pt x="1292" y="2779"/>
                </a:lnTo>
                <a:lnTo>
                  <a:pt x="1272" y="2778"/>
                </a:lnTo>
                <a:lnTo>
                  <a:pt x="1252" y="2777"/>
                </a:lnTo>
                <a:lnTo>
                  <a:pt x="1231" y="2777"/>
                </a:lnTo>
                <a:lnTo>
                  <a:pt x="1231" y="2797"/>
                </a:lnTo>
                <a:lnTo>
                  <a:pt x="1231" y="2819"/>
                </a:lnTo>
                <a:lnTo>
                  <a:pt x="1230" y="2840"/>
                </a:lnTo>
                <a:lnTo>
                  <a:pt x="1229" y="2863"/>
                </a:lnTo>
                <a:lnTo>
                  <a:pt x="1227" y="2886"/>
                </a:lnTo>
                <a:lnTo>
                  <a:pt x="1225" y="2908"/>
                </a:lnTo>
                <a:lnTo>
                  <a:pt x="1221" y="2929"/>
                </a:lnTo>
                <a:lnTo>
                  <a:pt x="1217" y="2947"/>
                </a:lnTo>
                <a:lnTo>
                  <a:pt x="1206" y="2953"/>
                </a:lnTo>
                <a:lnTo>
                  <a:pt x="1195" y="2960"/>
                </a:lnTo>
                <a:lnTo>
                  <a:pt x="1194" y="2972"/>
                </a:lnTo>
                <a:lnTo>
                  <a:pt x="1192" y="2986"/>
                </a:lnTo>
                <a:lnTo>
                  <a:pt x="1191" y="2999"/>
                </a:lnTo>
                <a:lnTo>
                  <a:pt x="1190" y="3012"/>
                </a:lnTo>
                <a:lnTo>
                  <a:pt x="1186" y="3034"/>
                </a:lnTo>
                <a:lnTo>
                  <a:pt x="1183" y="3056"/>
                </a:lnTo>
                <a:lnTo>
                  <a:pt x="1182" y="3067"/>
                </a:lnTo>
                <a:lnTo>
                  <a:pt x="1180" y="3078"/>
                </a:lnTo>
                <a:lnTo>
                  <a:pt x="1180" y="3088"/>
                </a:lnTo>
                <a:lnTo>
                  <a:pt x="1182" y="3101"/>
                </a:lnTo>
                <a:lnTo>
                  <a:pt x="1178" y="3106"/>
                </a:lnTo>
                <a:lnTo>
                  <a:pt x="1175" y="3112"/>
                </a:lnTo>
                <a:lnTo>
                  <a:pt x="1174" y="3118"/>
                </a:lnTo>
                <a:lnTo>
                  <a:pt x="1173" y="3125"/>
                </a:lnTo>
                <a:lnTo>
                  <a:pt x="1170" y="3137"/>
                </a:lnTo>
                <a:lnTo>
                  <a:pt x="1166" y="3148"/>
                </a:lnTo>
                <a:close/>
              </a:path>
            </a:pathLst>
          </a:custGeom>
          <a:solidFill>
            <a:srgbClr val="62E13F"/>
          </a:solidFill>
          <a:ln w="12700" cap="flat" cmpd="sng" algn="ctr">
            <a:solidFill>
              <a:srgbClr val="808080">
                <a:lumMod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>
            <a:glow rad="38100">
              <a:schemeClr val="accent1">
                <a:lumMod val="100000"/>
              </a:schemeClr>
            </a:glow>
          </a:effectLst>
          <a:scene3d>
            <a:camera prst="orthographicFront"/>
            <a:lightRig rig="threePt" dir="t"/>
          </a:scene3d>
          <a:sp3d>
            <a:bevelT w="0" h="0"/>
          </a:sp3d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0" name="Freeform 349">
            <a:extLst>
              <a:ext uri="{FF2B5EF4-FFF2-40B4-BE49-F238E27FC236}">
                <a16:creationId xmlns:a16="http://schemas.microsoft.com/office/drawing/2014/main" id="{6143408E-06C1-4007-815C-1EB4DBE6C617}"/>
              </a:ext>
            </a:extLst>
          </p:cNvPr>
          <p:cNvSpPr>
            <a:spLocks/>
          </p:cNvSpPr>
          <p:nvPr/>
        </p:nvSpPr>
        <p:spPr bwMode="auto">
          <a:xfrm>
            <a:off x="9404955" y="3239316"/>
            <a:ext cx="7323" cy="36209"/>
          </a:xfrm>
          <a:custGeom>
            <a:avLst/>
            <a:gdLst>
              <a:gd name="T0" fmla="*/ 2147483646 w 10"/>
              <a:gd name="T1" fmla="*/ 0 h 89"/>
              <a:gd name="T2" fmla="*/ 2147483646 w 10"/>
              <a:gd name="T3" fmla="*/ 2147483646 h 89"/>
              <a:gd name="T4" fmla="*/ 2147483646 w 10"/>
              <a:gd name="T5" fmla="*/ 2147483646 h 89"/>
              <a:gd name="T6" fmla="*/ 2147483646 w 10"/>
              <a:gd name="T7" fmla="*/ 2147483646 h 89"/>
              <a:gd name="T8" fmla="*/ 2147483646 w 10"/>
              <a:gd name="T9" fmla="*/ 2147483646 h 89"/>
              <a:gd name="T10" fmla="*/ 0 w 10"/>
              <a:gd name="T11" fmla="*/ 2147483646 h 89"/>
              <a:gd name="T12" fmla="*/ 0 w 10"/>
              <a:gd name="T13" fmla="*/ 2147483646 h 89"/>
              <a:gd name="T14" fmla="*/ 2147483646 w 10"/>
              <a:gd name="T15" fmla="*/ 2147483646 h 89"/>
              <a:gd name="T16" fmla="*/ 2147483646 w 10"/>
              <a:gd name="T17" fmla="*/ 2147483646 h 89"/>
              <a:gd name="T18" fmla="*/ 2147483646 w 10"/>
              <a:gd name="T19" fmla="*/ 2147483646 h 89"/>
              <a:gd name="T20" fmla="*/ 2147483646 w 10"/>
              <a:gd name="T21" fmla="*/ 0 h 8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10"/>
              <a:gd name="T34" fmla="*/ 0 h 89"/>
              <a:gd name="T35" fmla="*/ 10 w 10"/>
              <a:gd name="T36" fmla="*/ 89 h 89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10" h="89">
                <a:moveTo>
                  <a:pt x="10" y="0"/>
                </a:moveTo>
                <a:lnTo>
                  <a:pt x="7" y="21"/>
                </a:lnTo>
                <a:lnTo>
                  <a:pt x="5" y="44"/>
                </a:lnTo>
                <a:lnTo>
                  <a:pt x="3" y="66"/>
                </a:lnTo>
                <a:lnTo>
                  <a:pt x="2" y="89"/>
                </a:lnTo>
                <a:lnTo>
                  <a:pt x="0" y="76"/>
                </a:lnTo>
                <a:lnTo>
                  <a:pt x="0" y="66"/>
                </a:lnTo>
                <a:lnTo>
                  <a:pt x="2" y="55"/>
                </a:lnTo>
                <a:lnTo>
                  <a:pt x="3" y="44"/>
                </a:lnTo>
                <a:lnTo>
                  <a:pt x="6" y="22"/>
                </a:lnTo>
                <a:lnTo>
                  <a:pt x="10" y="0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1" name="Freeform 350">
            <a:extLst>
              <a:ext uri="{FF2B5EF4-FFF2-40B4-BE49-F238E27FC236}">
                <a16:creationId xmlns:a16="http://schemas.microsoft.com/office/drawing/2014/main" id="{9DEF2B7E-A034-4263-B354-20B4B0C712B7}"/>
              </a:ext>
            </a:extLst>
          </p:cNvPr>
          <p:cNvSpPr>
            <a:spLocks/>
          </p:cNvSpPr>
          <p:nvPr/>
        </p:nvSpPr>
        <p:spPr bwMode="auto">
          <a:xfrm>
            <a:off x="9170611" y="3253799"/>
            <a:ext cx="36616" cy="14483"/>
          </a:xfrm>
          <a:custGeom>
            <a:avLst/>
            <a:gdLst>
              <a:gd name="T0" fmla="*/ 0 w 79"/>
              <a:gd name="T1" fmla="*/ 0 h 40"/>
              <a:gd name="T2" fmla="*/ 2147483646 w 79"/>
              <a:gd name="T3" fmla="*/ 0 h 40"/>
              <a:gd name="T4" fmla="*/ 2147483646 w 79"/>
              <a:gd name="T5" fmla="*/ 0 h 40"/>
              <a:gd name="T6" fmla="*/ 2147483646 w 79"/>
              <a:gd name="T7" fmla="*/ 2147483646 h 40"/>
              <a:gd name="T8" fmla="*/ 2147483646 w 79"/>
              <a:gd name="T9" fmla="*/ 2147483646 h 40"/>
              <a:gd name="T10" fmla="*/ 2147483646 w 79"/>
              <a:gd name="T11" fmla="*/ 2147483646 h 40"/>
              <a:gd name="T12" fmla="*/ 2147483646 w 79"/>
              <a:gd name="T13" fmla="*/ 2147483646 h 40"/>
              <a:gd name="T14" fmla="*/ 2147483646 w 79"/>
              <a:gd name="T15" fmla="*/ 2147483646 h 40"/>
              <a:gd name="T16" fmla="*/ 2147483646 w 79"/>
              <a:gd name="T17" fmla="*/ 2147483646 h 40"/>
              <a:gd name="T18" fmla="*/ 2147483646 w 79"/>
              <a:gd name="T19" fmla="*/ 2147483646 h 40"/>
              <a:gd name="T20" fmla="*/ 2147483646 w 79"/>
              <a:gd name="T21" fmla="*/ 2147483646 h 40"/>
              <a:gd name="T22" fmla="*/ 2147483646 w 79"/>
              <a:gd name="T23" fmla="*/ 2147483646 h 40"/>
              <a:gd name="T24" fmla="*/ 2147483646 w 79"/>
              <a:gd name="T25" fmla="*/ 2147483646 h 40"/>
              <a:gd name="T26" fmla="*/ 2147483646 w 79"/>
              <a:gd name="T27" fmla="*/ 2147483646 h 40"/>
              <a:gd name="T28" fmla="*/ 2147483646 w 79"/>
              <a:gd name="T29" fmla="*/ 2147483646 h 40"/>
              <a:gd name="T30" fmla="*/ 2147483646 w 79"/>
              <a:gd name="T31" fmla="*/ 2147483646 h 40"/>
              <a:gd name="T32" fmla="*/ 2147483646 w 79"/>
              <a:gd name="T33" fmla="*/ 2147483646 h 40"/>
              <a:gd name="T34" fmla="*/ 2147483646 w 79"/>
              <a:gd name="T35" fmla="*/ 2147483646 h 40"/>
              <a:gd name="T36" fmla="*/ 2147483646 w 79"/>
              <a:gd name="T37" fmla="*/ 2147483646 h 40"/>
              <a:gd name="T38" fmla="*/ 2147483646 w 79"/>
              <a:gd name="T39" fmla="*/ 2147483646 h 40"/>
              <a:gd name="T40" fmla="*/ 2147483646 w 79"/>
              <a:gd name="T41" fmla="*/ 2147483646 h 40"/>
              <a:gd name="T42" fmla="*/ 2147483646 w 79"/>
              <a:gd name="T43" fmla="*/ 2147483646 h 40"/>
              <a:gd name="T44" fmla="*/ 0 w 79"/>
              <a:gd name="T45" fmla="*/ 2147483646 h 40"/>
              <a:gd name="T46" fmla="*/ 0 w 79"/>
              <a:gd name="T47" fmla="*/ 2147483646 h 40"/>
              <a:gd name="T48" fmla="*/ 0 w 79"/>
              <a:gd name="T49" fmla="*/ 0 h 40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79"/>
              <a:gd name="T76" fmla="*/ 0 h 40"/>
              <a:gd name="T77" fmla="*/ 79 w 79"/>
              <a:gd name="T78" fmla="*/ 40 h 40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79" h="40">
                <a:moveTo>
                  <a:pt x="0" y="0"/>
                </a:moveTo>
                <a:lnTo>
                  <a:pt x="11" y="0"/>
                </a:lnTo>
                <a:lnTo>
                  <a:pt x="24" y="0"/>
                </a:lnTo>
                <a:lnTo>
                  <a:pt x="24" y="9"/>
                </a:lnTo>
                <a:lnTo>
                  <a:pt x="24" y="17"/>
                </a:lnTo>
                <a:lnTo>
                  <a:pt x="24" y="27"/>
                </a:lnTo>
                <a:lnTo>
                  <a:pt x="24" y="37"/>
                </a:lnTo>
                <a:lnTo>
                  <a:pt x="56" y="37"/>
                </a:lnTo>
                <a:lnTo>
                  <a:pt x="73" y="37"/>
                </a:lnTo>
                <a:lnTo>
                  <a:pt x="76" y="38"/>
                </a:lnTo>
                <a:lnTo>
                  <a:pt x="78" y="38"/>
                </a:lnTo>
                <a:lnTo>
                  <a:pt x="79" y="39"/>
                </a:lnTo>
                <a:lnTo>
                  <a:pt x="79" y="40"/>
                </a:lnTo>
                <a:lnTo>
                  <a:pt x="64" y="40"/>
                </a:lnTo>
                <a:lnTo>
                  <a:pt x="49" y="40"/>
                </a:lnTo>
                <a:lnTo>
                  <a:pt x="34" y="40"/>
                </a:lnTo>
                <a:lnTo>
                  <a:pt x="20" y="40"/>
                </a:lnTo>
                <a:lnTo>
                  <a:pt x="20" y="32"/>
                </a:lnTo>
                <a:lnTo>
                  <a:pt x="20" y="22"/>
                </a:lnTo>
                <a:lnTo>
                  <a:pt x="20" y="13"/>
                </a:lnTo>
                <a:lnTo>
                  <a:pt x="20" y="5"/>
                </a:lnTo>
                <a:lnTo>
                  <a:pt x="9" y="5"/>
                </a:lnTo>
                <a:lnTo>
                  <a:pt x="0" y="5"/>
                </a:lnTo>
                <a:lnTo>
                  <a:pt x="0" y="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2" name="Freeform 351">
            <a:extLst>
              <a:ext uri="{FF2B5EF4-FFF2-40B4-BE49-F238E27FC236}">
                <a16:creationId xmlns:a16="http://schemas.microsoft.com/office/drawing/2014/main" id="{498FC971-E06F-4305-806E-84B030590DCB}"/>
              </a:ext>
            </a:extLst>
          </p:cNvPr>
          <p:cNvSpPr>
            <a:spLocks/>
          </p:cNvSpPr>
          <p:nvPr/>
        </p:nvSpPr>
        <p:spPr bwMode="auto">
          <a:xfrm>
            <a:off x="6768584" y="2138550"/>
            <a:ext cx="871467" cy="1035589"/>
          </a:xfrm>
          <a:custGeom>
            <a:avLst/>
            <a:gdLst>
              <a:gd name="T0" fmla="*/ 2147483646 w 2141"/>
              <a:gd name="T1" fmla="*/ 2147483646 h 2560"/>
              <a:gd name="T2" fmla="*/ 2147483646 w 2141"/>
              <a:gd name="T3" fmla="*/ 2147483646 h 2560"/>
              <a:gd name="T4" fmla="*/ 2147483646 w 2141"/>
              <a:gd name="T5" fmla="*/ 2147483646 h 2560"/>
              <a:gd name="T6" fmla="*/ 2147483646 w 2141"/>
              <a:gd name="T7" fmla="*/ 2147483646 h 2560"/>
              <a:gd name="T8" fmla="*/ 2147483646 w 2141"/>
              <a:gd name="T9" fmla="*/ 2147483646 h 2560"/>
              <a:gd name="T10" fmla="*/ 2147483646 w 2141"/>
              <a:gd name="T11" fmla="*/ 2147483646 h 2560"/>
              <a:gd name="T12" fmla="*/ 2147483646 w 2141"/>
              <a:gd name="T13" fmla="*/ 2147483646 h 2560"/>
              <a:gd name="T14" fmla="*/ 2147483646 w 2141"/>
              <a:gd name="T15" fmla="*/ 2147483646 h 2560"/>
              <a:gd name="T16" fmla="*/ 2147483646 w 2141"/>
              <a:gd name="T17" fmla="*/ 2147483646 h 2560"/>
              <a:gd name="T18" fmla="*/ 2147483646 w 2141"/>
              <a:gd name="T19" fmla="*/ 2147483646 h 2560"/>
              <a:gd name="T20" fmla="*/ 2147483646 w 2141"/>
              <a:gd name="T21" fmla="*/ 2147483646 h 2560"/>
              <a:gd name="T22" fmla="*/ 2147483646 w 2141"/>
              <a:gd name="T23" fmla="*/ 2147483646 h 2560"/>
              <a:gd name="T24" fmla="*/ 2147483646 w 2141"/>
              <a:gd name="T25" fmla="*/ 2147483646 h 2560"/>
              <a:gd name="T26" fmla="*/ 2147483646 w 2141"/>
              <a:gd name="T27" fmla="*/ 2147483646 h 2560"/>
              <a:gd name="T28" fmla="*/ 2147483646 w 2141"/>
              <a:gd name="T29" fmla="*/ 2147483646 h 2560"/>
              <a:gd name="T30" fmla="*/ 2147483646 w 2141"/>
              <a:gd name="T31" fmla="*/ 2147483646 h 2560"/>
              <a:gd name="T32" fmla="*/ 2147483646 w 2141"/>
              <a:gd name="T33" fmla="*/ 2147483646 h 2560"/>
              <a:gd name="T34" fmla="*/ 2147483646 w 2141"/>
              <a:gd name="T35" fmla="*/ 2147483646 h 2560"/>
              <a:gd name="T36" fmla="*/ 2147483646 w 2141"/>
              <a:gd name="T37" fmla="*/ 2147483646 h 2560"/>
              <a:gd name="T38" fmla="*/ 2147483646 w 2141"/>
              <a:gd name="T39" fmla="*/ 2147483646 h 2560"/>
              <a:gd name="T40" fmla="*/ 2147483646 w 2141"/>
              <a:gd name="T41" fmla="*/ 2147483646 h 2560"/>
              <a:gd name="T42" fmla="*/ 2147483646 w 2141"/>
              <a:gd name="T43" fmla="*/ 2147483646 h 2560"/>
              <a:gd name="T44" fmla="*/ 2147483646 w 2141"/>
              <a:gd name="T45" fmla="*/ 2147483646 h 2560"/>
              <a:gd name="T46" fmla="*/ 2147483646 w 2141"/>
              <a:gd name="T47" fmla="*/ 2147483646 h 2560"/>
              <a:gd name="T48" fmla="*/ 2147483646 w 2141"/>
              <a:gd name="T49" fmla="*/ 2147483646 h 2560"/>
              <a:gd name="T50" fmla="*/ 2147483646 w 2141"/>
              <a:gd name="T51" fmla="*/ 2147483646 h 2560"/>
              <a:gd name="T52" fmla="*/ 2147483646 w 2141"/>
              <a:gd name="T53" fmla="*/ 2147483646 h 2560"/>
              <a:gd name="T54" fmla="*/ 2147483646 w 2141"/>
              <a:gd name="T55" fmla="*/ 2147483646 h 2560"/>
              <a:gd name="T56" fmla="*/ 2147483646 w 2141"/>
              <a:gd name="T57" fmla="*/ 2147483646 h 2560"/>
              <a:gd name="T58" fmla="*/ 2147483646 w 2141"/>
              <a:gd name="T59" fmla="*/ 2147483646 h 2560"/>
              <a:gd name="T60" fmla="*/ 2147483646 w 2141"/>
              <a:gd name="T61" fmla="*/ 2147483646 h 2560"/>
              <a:gd name="T62" fmla="*/ 2147483646 w 2141"/>
              <a:gd name="T63" fmla="*/ 2147483646 h 2560"/>
              <a:gd name="T64" fmla="*/ 2147483646 w 2141"/>
              <a:gd name="T65" fmla="*/ 2147483646 h 2560"/>
              <a:gd name="T66" fmla="*/ 2147483646 w 2141"/>
              <a:gd name="T67" fmla="*/ 2147483646 h 2560"/>
              <a:gd name="T68" fmla="*/ 2147483646 w 2141"/>
              <a:gd name="T69" fmla="*/ 2147483646 h 2560"/>
              <a:gd name="T70" fmla="*/ 2147483646 w 2141"/>
              <a:gd name="T71" fmla="*/ 2147483646 h 2560"/>
              <a:gd name="T72" fmla="*/ 2147483646 w 2141"/>
              <a:gd name="T73" fmla="*/ 2147483646 h 2560"/>
              <a:gd name="T74" fmla="*/ 2147483646 w 2141"/>
              <a:gd name="T75" fmla="*/ 2147483646 h 2560"/>
              <a:gd name="T76" fmla="*/ 2147483646 w 2141"/>
              <a:gd name="T77" fmla="*/ 2147483646 h 2560"/>
              <a:gd name="T78" fmla="*/ 2147483646 w 2141"/>
              <a:gd name="T79" fmla="*/ 2147483646 h 2560"/>
              <a:gd name="T80" fmla="*/ 2147483646 w 2141"/>
              <a:gd name="T81" fmla="*/ 2147483646 h 2560"/>
              <a:gd name="T82" fmla="*/ 2147483646 w 2141"/>
              <a:gd name="T83" fmla="*/ 2147483646 h 2560"/>
              <a:gd name="T84" fmla="*/ 2147483646 w 2141"/>
              <a:gd name="T85" fmla="*/ 2147483646 h 2560"/>
              <a:gd name="T86" fmla="*/ 2147483646 w 2141"/>
              <a:gd name="T87" fmla="*/ 2147483646 h 2560"/>
              <a:gd name="T88" fmla="*/ 2147483646 w 2141"/>
              <a:gd name="T89" fmla="*/ 2147483646 h 2560"/>
              <a:gd name="T90" fmla="*/ 2147483646 w 2141"/>
              <a:gd name="T91" fmla="*/ 2147483646 h 2560"/>
              <a:gd name="T92" fmla="*/ 2147483646 w 2141"/>
              <a:gd name="T93" fmla="*/ 2147483646 h 2560"/>
              <a:gd name="T94" fmla="*/ 2147483646 w 2141"/>
              <a:gd name="T95" fmla="*/ 2147483646 h 2560"/>
              <a:gd name="T96" fmla="*/ 2147483646 w 2141"/>
              <a:gd name="T97" fmla="*/ 2147483646 h 2560"/>
              <a:gd name="T98" fmla="*/ 2147483646 w 2141"/>
              <a:gd name="T99" fmla="*/ 2147483646 h 2560"/>
              <a:gd name="T100" fmla="*/ 2147483646 w 2141"/>
              <a:gd name="T101" fmla="*/ 2147483646 h 2560"/>
              <a:gd name="T102" fmla="*/ 2147483646 w 2141"/>
              <a:gd name="T103" fmla="*/ 2147483646 h 2560"/>
              <a:gd name="T104" fmla="*/ 2147483646 w 2141"/>
              <a:gd name="T105" fmla="*/ 2147483646 h 2560"/>
              <a:gd name="T106" fmla="*/ 2147483646 w 2141"/>
              <a:gd name="T107" fmla="*/ 2147483646 h 2560"/>
              <a:gd name="T108" fmla="*/ 2147483646 w 2141"/>
              <a:gd name="T109" fmla="*/ 2147483646 h 2560"/>
              <a:gd name="T110" fmla="*/ 2147483646 w 2141"/>
              <a:gd name="T111" fmla="*/ 2147483646 h 2560"/>
              <a:gd name="T112" fmla="*/ 2147483646 w 2141"/>
              <a:gd name="T113" fmla="*/ 2147483646 h 2560"/>
              <a:gd name="T114" fmla="*/ 2147483646 w 2141"/>
              <a:gd name="T115" fmla="*/ 2147483646 h 2560"/>
              <a:gd name="T116" fmla="*/ 2147483646 w 2141"/>
              <a:gd name="T117" fmla="*/ 2147483646 h 2560"/>
              <a:gd name="T118" fmla="*/ 2147483646 w 2141"/>
              <a:gd name="T119" fmla="*/ 2147483646 h 2560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2141"/>
              <a:gd name="T181" fmla="*/ 0 h 2560"/>
              <a:gd name="T182" fmla="*/ 2141 w 2141"/>
              <a:gd name="T183" fmla="*/ 2560 h 2560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2141" h="2560">
                <a:moveTo>
                  <a:pt x="235" y="2194"/>
                </a:moveTo>
                <a:lnTo>
                  <a:pt x="232" y="2194"/>
                </a:lnTo>
                <a:lnTo>
                  <a:pt x="229" y="2194"/>
                </a:lnTo>
                <a:lnTo>
                  <a:pt x="223" y="2180"/>
                </a:lnTo>
                <a:lnTo>
                  <a:pt x="217" y="2167"/>
                </a:lnTo>
                <a:lnTo>
                  <a:pt x="211" y="2153"/>
                </a:lnTo>
                <a:lnTo>
                  <a:pt x="205" y="2141"/>
                </a:lnTo>
                <a:lnTo>
                  <a:pt x="193" y="2146"/>
                </a:lnTo>
                <a:lnTo>
                  <a:pt x="183" y="2149"/>
                </a:lnTo>
                <a:lnTo>
                  <a:pt x="177" y="2151"/>
                </a:lnTo>
                <a:lnTo>
                  <a:pt x="171" y="2152"/>
                </a:lnTo>
                <a:lnTo>
                  <a:pt x="164" y="2152"/>
                </a:lnTo>
                <a:lnTo>
                  <a:pt x="156" y="2151"/>
                </a:lnTo>
                <a:lnTo>
                  <a:pt x="152" y="2139"/>
                </a:lnTo>
                <a:lnTo>
                  <a:pt x="149" y="2130"/>
                </a:lnTo>
                <a:lnTo>
                  <a:pt x="146" y="2127"/>
                </a:lnTo>
                <a:lnTo>
                  <a:pt x="143" y="2125"/>
                </a:lnTo>
                <a:lnTo>
                  <a:pt x="139" y="2123"/>
                </a:lnTo>
                <a:lnTo>
                  <a:pt x="133" y="2121"/>
                </a:lnTo>
                <a:lnTo>
                  <a:pt x="133" y="2125"/>
                </a:lnTo>
                <a:lnTo>
                  <a:pt x="133" y="2129"/>
                </a:lnTo>
                <a:lnTo>
                  <a:pt x="128" y="2129"/>
                </a:lnTo>
                <a:lnTo>
                  <a:pt x="124" y="2129"/>
                </a:lnTo>
                <a:lnTo>
                  <a:pt x="123" y="2113"/>
                </a:lnTo>
                <a:lnTo>
                  <a:pt x="123" y="2095"/>
                </a:lnTo>
                <a:lnTo>
                  <a:pt x="123" y="2087"/>
                </a:lnTo>
                <a:lnTo>
                  <a:pt x="121" y="2079"/>
                </a:lnTo>
                <a:lnTo>
                  <a:pt x="120" y="2074"/>
                </a:lnTo>
                <a:lnTo>
                  <a:pt x="118" y="2071"/>
                </a:lnTo>
                <a:lnTo>
                  <a:pt x="116" y="2067"/>
                </a:lnTo>
                <a:lnTo>
                  <a:pt x="113" y="2064"/>
                </a:lnTo>
                <a:lnTo>
                  <a:pt x="112" y="2053"/>
                </a:lnTo>
                <a:lnTo>
                  <a:pt x="110" y="2041"/>
                </a:lnTo>
                <a:lnTo>
                  <a:pt x="103" y="2040"/>
                </a:lnTo>
                <a:lnTo>
                  <a:pt x="95" y="2039"/>
                </a:lnTo>
                <a:lnTo>
                  <a:pt x="97" y="2024"/>
                </a:lnTo>
                <a:lnTo>
                  <a:pt x="101" y="2009"/>
                </a:lnTo>
                <a:lnTo>
                  <a:pt x="105" y="1994"/>
                </a:lnTo>
                <a:lnTo>
                  <a:pt x="110" y="1981"/>
                </a:lnTo>
                <a:lnTo>
                  <a:pt x="115" y="1966"/>
                </a:lnTo>
                <a:lnTo>
                  <a:pt x="119" y="1952"/>
                </a:lnTo>
                <a:lnTo>
                  <a:pt x="122" y="1937"/>
                </a:lnTo>
                <a:lnTo>
                  <a:pt x="123" y="1923"/>
                </a:lnTo>
                <a:lnTo>
                  <a:pt x="110" y="1915"/>
                </a:lnTo>
                <a:lnTo>
                  <a:pt x="97" y="1908"/>
                </a:lnTo>
                <a:lnTo>
                  <a:pt x="86" y="1904"/>
                </a:lnTo>
                <a:lnTo>
                  <a:pt x="74" y="1902"/>
                </a:lnTo>
                <a:lnTo>
                  <a:pt x="49" y="1899"/>
                </a:lnTo>
                <a:lnTo>
                  <a:pt x="19" y="1896"/>
                </a:lnTo>
                <a:lnTo>
                  <a:pt x="20" y="1890"/>
                </a:lnTo>
                <a:lnTo>
                  <a:pt x="21" y="1885"/>
                </a:lnTo>
                <a:lnTo>
                  <a:pt x="22" y="1879"/>
                </a:lnTo>
                <a:lnTo>
                  <a:pt x="24" y="1874"/>
                </a:lnTo>
                <a:lnTo>
                  <a:pt x="26" y="1870"/>
                </a:lnTo>
                <a:lnTo>
                  <a:pt x="27" y="1865"/>
                </a:lnTo>
                <a:lnTo>
                  <a:pt x="28" y="1860"/>
                </a:lnTo>
                <a:lnTo>
                  <a:pt x="29" y="1852"/>
                </a:lnTo>
                <a:lnTo>
                  <a:pt x="24" y="1847"/>
                </a:lnTo>
                <a:lnTo>
                  <a:pt x="21" y="1844"/>
                </a:lnTo>
                <a:lnTo>
                  <a:pt x="20" y="1841"/>
                </a:lnTo>
                <a:lnTo>
                  <a:pt x="19" y="1836"/>
                </a:lnTo>
                <a:lnTo>
                  <a:pt x="30" y="1830"/>
                </a:lnTo>
                <a:lnTo>
                  <a:pt x="40" y="1824"/>
                </a:lnTo>
                <a:lnTo>
                  <a:pt x="41" y="1817"/>
                </a:lnTo>
                <a:lnTo>
                  <a:pt x="43" y="1811"/>
                </a:lnTo>
                <a:lnTo>
                  <a:pt x="47" y="1811"/>
                </a:lnTo>
                <a:lnTo>
                  <a:pt x="50" y="1811"/>
                </a:lnTo>
                <a:lnTo>
                  <a:pt x="48" y="1792"/>
                </a:lnTo>
                <a:lnTo>
                  <a:pt x="46" y="1780"/>
                </a:lnTo>
                <a:lnTo>
                  <a:pt x="41" y="1766"/>
                </a:lnTo>
                <a:lnTo>
                  <a:pt x="34" y="1747"/>
                </a:lnTo>
                <a:lnTo>
                  <a:pt x="24" y="1745"/>
                </a:lnTo>
                <a:lnTo>
                  <a:pt x="15" y="1742"/>
                </a:lnTo>
                <a:lnTo>
                  <a:pt x="16" y="1734"/>
                </a:lnTo>
                <a:lnTo>
                  <a:pt x="17" y="1725"/>
                </a:lnTo>
                <a:lnTo>
                  <a:pt x="19" y="1717"/>
                </a:lnTo>
                <a:lnTo>
                  <a:pt x="21" y="1708"/>
                </a:lnTo>
                <a:lnTo>
                  <a:pt x="33" y="1699"/>
                </a:lnTo>
                <a:lnTo>
                  <a:pt x="44" y="1690"/>
                </a:lnTo>
                <a:lnTo>
                  <a:pt x="48" y="1685"/>
                </a:lnTo>
                <a:lnTo>
                  <a:pt x="51" y="1680"/>
                </a:lnTo>
                <a:lnTo>
                  <a:pt x="54" y="1676"/>
                </a:lnTo>
                <a:lnTo>
                  <a:pt x="56" y="1671"/>
                </a:lnTo>
                <a:lnTo>
                  <a:pt x="60" y="1659"/>
                </a:lnTo>
                <a:lnTo>
                  <a:pt x="61" y="1648"/>
                </a:lnTo>
                <a:lnTo>
                  <a:pt x="62" y="1634"/>
                </a:lnTo>
                <a:lnTo>
                  <a:pt x="61" y="1617"/>
                </a:lnTo>
                <a:lnTo>
                  <a:pt x="66" y="1611"/>
                </a:lnTo>
                <a:lnTo>
                  <a:pt x="69" y="1606"/>
                </a:lnTo>
                <a:lnTo>
                  <a:pt x="72" y="1599"/>
                </a:lnTo>
                <a:lnTo>
                  <a:pt x="72" y="1590"/>
                </a:lnTo>
                <a:lnTo>
                  <a:pt x="95" y="1586"/>
                </a:lnTo>
                <a:lnTo>
                  <a:pt x="118" y="1581"/>
                </a:lnTo>
                <a:lnTo>
                  <a:pt x="140" y="1576"/>
                </a:lnTo>
                <a:lnTo>
                  <a:pt x="164" y="1573"/>
                </a:lnTo>
                <a:lnTo>
                  <a:pt x="179" y="1589"/>
                </a:lnTo>
                <a:lnTo>
                  <a:pt x="192" y="1604"/>
                </a:lnTo>
                <a:lnTo>
                  <a:pt x="198" y="1611"/>
                </a:lnTo>
                <a:lnTo>
                  <a:pt x="205" y="1617"/>
                </a:lnTo>
                <a:lnTo>
                  <a:pt x="215" y="1622"/>
                </a:lnTo>
                <a:lnTo>
                  <a:pt x="226" y="1627"/>
                </a:lnTo>
                <a:lnTo>
                  <a:pt x="233" y="1627"/>
                </a:lnTo>
                <a:lnTo>
                  <a:pt x="242" y="1627"/>
                </a:lnTo>
                <a:lnTo>
                  <a:pt x="250" y="1627"/>
                </a:lnTo>
                <a:lnTo>
                  <a:pt x="258" y="1627"/>
                </a:lnTo>
                <a:lnTo>
                  <a:pt x="263" y="1622"/>
                </a:lnTo>
                <a:lnTo>
                  <a:pt x="269" y="1619"/>
                </a:lnTo>
                <a:lnTo>
                  <a:pt x="274" y="1617"/>
                </a:lnTo>
                <a:lnTo>
                  <a:pt x="279" y="1617"/>
                </a:lnTo>
                <a:lnTo>
                  <a:pt x="284" y="1617"/>
                </a:lnTo>
                <a:lnTo>
                  <a:pt x="289" y="1619"/>
                </a:lnTo>
                <a:lnTo>
                  <a:pt x="293" y="1622"/>
                </a:lnTo>
                <a:lnTo>
                  <a:pt x="298" y="1625"/>
                </a:lnTo>
                <a:lnTo>
                  <a:pt x="302" y="1629"/>
                </a:lnTo>
                <a:lnTo>
                  <a:pt x="305" y="1635"/>
                </a:lnTo>
                <a:lnTo>
                  <a:pt x="308" y="1640"/>
                </a:lnTo>
                <a:lnTo>
                  <a:pt x="311" y="1645"/>
                </a:lnTo>
                <a:lnTo>
                  <a:pt x="315" y="1657"/>
                </a:lnTo>
                <a:lnTo>
                  <a:pt x="317" y="1669"/>
                </a:lnTo>
                <a:lnTo>
                  <a:pt x="341" y="1666"/>
                </a:lnTo>
                <a:lnTo>
                  <a:pt x="365" y="1659"/>
                </a:lnTo>
                <a:lnTo>
                  <a:pt x="377" y="1656"/>
                </a:lnTo>
                <a:lnTo>
                  <a:pt x="389" y="1651"/>
                </a:lnTo>
                <a:lnTo>
                  <a:pt x="399" y="1646"/>
                </a:lnTo>
                <a:lnTo>
                  <a:pt x="409" y="1640"/>
                </a:lnTo>
                <a:lnTo>
                  <a:pt x="411" y="1654"/>
                </a:lnTo>
                <a:lnTo>
                  <a:pt x="414" y="1669"/>
                </a:lnTo>
                <a:lnTo>
                  <a:pt x="427" y="1668"/>
                </a:lnTo>
                <a:lnTo>
                  <a:pt x="442" y="1668"/>
                </a:lnTo>
                <a:lnTo>
                  <a:pt x="456" y="1668"/>
                </a:lnTo>
                <a:lnTo>
                  <a:pt x="472" y="1668"/>
                </a:lnTo>
                <a:lnTo>
                  <a:pt x="478" y="1662"/>
                </a:lnTo>
                <a:lnTo>
                  <a:pt x="485" y="1658"/>
                </a:lnTo>
                <a:lnTo>
                  <a:pt x="493" y="1656"/>
                </a:lnTo>
                <a:lnTo>
                  <a:pt x="503" y="1655"/>
                </a:lnTo>
                <a:lnTo>
                  <a:pt x="503" y="1651"/>
                </a:lnTo>
                <a:lnTo>
                  <a:pt x="503" y="1647"/>
                </a:lnTo>
                <a:lnTo>
                  <a:pt x="516" y="1644"/>
                </a:lnTo>
                <a:lnTo>
                  <a:pt x="530" y="1640"/>
                </a:lnTo>
                <a:lnTo>
                  <a:pt x="543" y="1637"/>
                </a:lnTo>
                <a:lnTo>
                  <a:pt x="558" y="1632"/>
                </a:lnTo>
                <a:lnTo>
                  <a:pt x="563" y="1643"/>
                </a:lnTo>
                <a:lnTo>
                  <a:pt x="568" y="1653"/>
                </a:lnTo>
                <a:lnTo>
                  <a:pt x="580" y="1652"/>
                </a:lnTo>
                <a:lnTo>
                  <a:pt x="590" y="1651"/>
                </a:lnTo>
                <a:lnTo>
                  <a:pt x="601" y="1651"/>
                </a:lnTo>
                <a:lnTo>
                  <a:pt x="613" y="1651"/>
                </a:lnTo>
                <a:lnTo>
                  <a:pt x="619" y="1646"/>
                </a:lnTo>
                <a:lnTo>
                  <a:pt x="625" y="1643"/>
                </a:lnTo>
                <a:lnTo>
                  <a:pt x="633" y="1641"/>
                </a:lnTo>
                <a:lnTo>
                  <a:pt x="641" y="1640"/>
                </a:lnTo>
                <a:lnTo>
                  <a:pt x="657" y="1639"/>
                </a:lnTo>
                <a:lnTo>
                  <a:pt x="674" y="1639"/>
                </a:lnTo>
                <a:lnTo>
                  <a:pt x="673" y="1631"/>
                </a:lnTo>
                <a:lnTo>
                  <a:pt x="672" y="1624"/>
                </a:lnTo>
                <a:lnTo>
                  <a:pt x="670" y="1617"/>
                </a:lnTo>
                <a:lnTo>
                  <a:pt x="668" y="1610"/>
                </a:lnTo>
                <a:lnTo>
                  <a:pt x="661" y="1595"/>
                </a:lnTo>
                <a:lnTo>
                  <a:pt x="652" y="1582"/>
                </a:lnTo>
                <a:lnTo>
                  <a:pt x="633" y="1555"/>
                </a:lnTo>
                <a:lnTo>
                  <a:pt x="614" y="1528"/>
                </a:lnTo>
                <a:lnTo>
                  <a:pt x="610" y="1528"/>
                </a:lnTo>
                <a:lnTo>
                  <a:pt x="606" y="1528"/>
                </a:lnTo>
                <a:lnTo>
                  <a:pt x="605" y="1525"/>
                </a:lnTo>
                <a:lnTo>
                  <a:pt x="604" y="1522"/>
                </a:lnTo>
                <a:lnTo>
                  <a:pt x="602" y="1516"/>
                </a:lnTo>
                <a:lnTo>
                  <a:pt x="602" y="1508"/>
                </a:lnTo>
                <a:lnTo>
                  <a:pt x="604" y="1477"/>
                </a:lnTo>
                <a:lnTo>
                  <a:pt x="605" y="1418"/>
                </a:lnTo>
                <a:lnTo>
                  <a:pt x="585" y="1380"/>
                </a:lnTo>
                <a:lnTo>
                  <a:pt x="569" y="1352"/>
                </a:lnTo>
                <a:lnTo>
                  <a:pt x="558" y="1331"/>
                </a:lnTo>
                <a:lnTo>
                  <a:pt x="548" y="1314"/>
                </a:lnTo>
                <a:lnTo>
                  <a:pt x="539" y="1300"/>
                </a:lnTo>
                <a:lnTo>
                  <a:pt x="531" y="1285"/>
                </a:lnTo>
                <a:lnTo>
                  <a:pt x="522" y="1270"/>
                </a:lnTo>
                <a:lnTo>
                  <a:pt x="510" y="1252"/>
                </a:lnTo>
                <a:lnTo>
                  <a:pt x="510" y="1245"/>
                </a:lnTo>
                <a:lnTo>
                  <a:pt x="512" y="1237"/>
                </a:lnTo>
                <a:lnTo>
                  <a:pt x="514" y="1231"/>
                </a:lnTo>
                <a:lnTo>
                  <a:pt x="516" y="1224"/>
                </a:lnTo>
                <a:lnTo>
                  <a:pt x="524" y="1210"/>
                </a:lnTo>
                <a:lnTo>
                  <a:pt x="532" y="1198"/>
                </a:lnTo>
                <a:lnTo>
                  <a:pt x="541" y="1185"/>
                </a:lnTo>
                <a:lnTo>
                  <a:pt x="550" y="1172"/>
                </a:lnTo>
                <a:lnTo>
                  <a:pt x="557" y="1160"/>
                </a:lnTo>
                <a:lnTo>
                  <a:pt x="561" y="1146"/>
                </a:lnTo>
                <a:lnTo>
                  <a:pt x="556" y="1141"/>
                </a:lnTo>
                <a:lnTo>
                  <a:pt x="550" y="1137"/>
                </a:lnTo>
                <a:lnTo>
                  <a:pt x="542" y="1134"/>
                </a:lnTo>
                <a:lnTo>
                  <a:pt x="535" y="1132"/>
                </a:lnTo>
                <a:lnTo>
                  <a:pt x="518" y="1129"/>
                </a:lnTo>
                <a:lnTo>
                  <a:pt x="503" y="1127"/>
                </a:lnTo>
                <a:lnTo>
                  <a:pt x="502" y="1120"/>
                </a:lnTo>
                <a:lnTo>
                  <a:pt x="502" y="1114"/>
                </a:lnTo>
                <a:lnTo>
                  <a:pt x="492" y="1109"/>
                </a:lnTo>
                <a:lnTo>
                  <a:pt x="481" y="1103"/>
                </a:lnTo>
                <a:lnTo>
                  <a:pt x="480" y="1096"/>
                </a:lnTo>
                <a:lnTo>
                  <a:pt x="480" y="1089"/>
                </a:lnTo>
                <a:lnTo>
                  <a:pt x="468" y="1087"/>
                </a:lnTo>
                <a:lnTo>
                  <a:pt x="456" y="1084"/>
                </a:lnTo>
                <a:lnTo>
                  <a:pt x="446" y="1080"/>
                </a:lnTo>
                <a:lnTo>
                  <a:pt x="437" y="1074"/>
                </a:lnTo>
                <a:lnTo>
                  <a:pt x="427" y="1069"/>
                </a:lnTo>
                <a:lnTo>
                  <a:pt x="418" y="1062"/>
                </a:lnTo>
                <a:lnTo>
                  <a:pt x="409" y="1054"/>
                </a:lnTo>
                <a:lnTo>
                  <a:pt x="399" y="1045"/>
                </a:lnTo>
                <a:lnTo>
                  <a:pt x="391" y="1032"/>
                </a:lnTo>
                <a:lnTo>
                  <a:pt x="385" y="1022"/>
                </a:lnTo>
                <a:lnTo>
                  <a:pt x="380" y="1012"/>
                </a:lnTo>
                <a:lnTo>
                  <a:pt x="375" y="1004"/>
                </a:lnTo>
                <a:lnTo>
                  <a:pt x="372" y="995"/>
                </a:lnTo>
                <a:lnTo>
                  <a:pt x="369" y="984"/>
                </a:lnTo>
                <a:lnTo>
                  <a:pt x="366" y="973"/>
                </a:lnTo>
                <a:lnTo>
                  <a:pt x="363" y="957"/>
                </a:lnTo>
                <a:lnTo>
                  <a:pt x="372" y="952"/>
                </a:lnTo>
                <a:lnTo>
                  <a:pt x="384" y="948"/>
                </a:lnTo>
                <a:lnTo>
                  <a:pt x="384" y="941"/>
                </a:lnTo>
                <a:lnTo>
                  <a:pt x="385" y="933"/>
                </a:lnTo>
                <a:lnTo>
                  <a:pt x="395" y="932"/>
                </a:lnTo>
                <a:lnTo>
                  <a:pt x="406" y="930"/>
                </a:lnTo>
                <a:lnTo>
                  <a:pt x="417" y="928"/>
                </a:lnTo>
                <a:lnTo>
                  <a:pt x="428" y="927"/>
                </a:lnTo>
                <a:lnTo>
                  <a:pt x="432" y="900"/>
                </a:lnTo>
                <a:lnTo>
                  <a:pt x="438" y="864"/>
                </a:lnTo>
                <a:lnTo>
                  <a:pt x="440" y="846"/>
                </a:lnTo>
                <a:lnTo>
                  <a:pt x="441" y="831"/>
                </a:lnTo>
                <a:lnTo>
                  <a:pt x="441" y="823"/>
                </a:lnTo>
                <a:lnTo>
                  <a:pt x="440" y="817"/>
                </a:lnTo>
                <a:lnTo>
                  <a:pt x="438" y="812"/>
                </a:lnTo>
                <a:lnTo>
                  <a:pt x="434" y="808"/>
                </a:lnTo>
                <a:lnTo>
                  <a:pt x="430" y="809"/>
                </a:lnTo>
                <a:lnTo>
                  <a:pt x="426" y="810"/>
                </a:lnTo>
                <a:lnTo>
                  <a:pt x="422" y="812"/>
                </a:lnTo>
                <a:lnTo>
                  <a:pt x="418" y="814"/>
                </a:lnTo>
                <a:lnTo>
                  <a:pt x="411" y="821"/>
                </a:lnTo>
                <a:lnTo>
                  <a:pt x="405" y="830"/>
                </a:lnTo>
                <a:lnTo>
                  <a:pt x="401" y="838"/>
                </a:lnTo>
                <a:lnTo>
                  <a:pt x="398" y="848"/>
                </a:lnTo>
                <a:lnTo>
                  <a:pt x="396" y="858"/>
                </a:lnTo>
                <a:lnTo>
                  <a:pt x="396" y="867"/>
                </a:lnTo>
                <a:lnTo>
                  <a:pt x="388" y="869"/>
                </a:lnTo>
                <a:lnTo>
                  <a:pt x="377" y="870"/>
                </a:lnTo>
                <a:lnTo>
                  <a:pt x="359" y="870"/>
                </a:lnTo>
                <a:lnTo>
                  <a:pt x="324" y="870"/>
                </a:lnTo>
                <a:lnTo>
                  <a:pt x="322" y="884"/>
                </a:lnTo>
                <a:lnTo>
                  <a:pt x="322" y="897"/>
                </a:lnTo>
                <a:lnTo>
                  <a:pt x="312" y="887"/>
                </a:lnTo>
                <a:lnTo>
                  <a:pt x="301" y="877"/>
                </a:lnTo>
                <a:lnTo>
                  <a:pt x="285" y="878"/>
                </a:lnTo>
                <a:lnTo>
                  <a:pt x="270" y="878"/>
                </a:lnTo>
                <a:lnTo>
                  <a:pt x="262" y="878"/>
                </a:lnTo>
                <a:lnTo>
                  <a:pt x="255" y="877"/>
                </a:lnTo>
                <a:lnTo>
                  <a:pt x="249" y="875"/>
                </a:lnTo>
                <a:lnTo>
                  <a:pt x="243" y="872"/>
                </a:lnTo>
                <a:lnTo>
                  <a:pt x="242" y="867"/>
                </a:lnTo>
                <a:lnTo>
                  <a:pt x="241" y="864"/>
                </a:lnTo>
                <a:lnTo>
                  <a:pt x="239" y="860"/>
                </a:lnTo>
                <a:lnTo>
                  <a:pt x="235" y="857"/>
                </a:lnTo>
                <a:lnTo>
                  <a:pt x="228" y="850"/>
                </a:lnTo>
                <a:lnTo>
                  <a:pt x="219" y="846"/>
                </a:lnTo>
                <a:lnTo>
                  <a:pt x="198" y="840"/>
                </a:lnTo>
                <a:lnTo>
                  <a:pt x="180" y="836"/>
                </a:lnTo>
                <a:lnTo>
                  <a:pt x="178" y="832"/>
                </a:lnTo>
                <a:lnTo>
                  <a:pt x="176" y="829"/>
                </a:lnTo>
                <a:lnTo>
                  <a:pt x="175" y="824"/>
                </a:lnTo>
                <a:lnTo>
                  <a:pt x="175" y="820"/>
                </a:lnTo>
                <a:lnTo>
                  <a:pt x="175" y="812"/>
                </a:lnTo>
                <a:lnTo>
                  <a:pt x="175" y="803"/>
                </a:lnTo>
                <a:lnTo>
                  <a:pt x="175" y="794"/>
                </a:lnTo>
                <a:lnTo>
                  <a:pt x="175" y="786"/>
                </a:lnTo>
                <a:lnTo>
                  <a:pt x="174" y="783"/>
                </a:lnTo>
                <a:lnTo>
                  <a:pt x="173" y="779"/>
                </a:lnTo>
                <a:lnTo>
                  <a:pt x="171" y="776"/>
                </a:lnTo>
                <a:lnTo>
                  <a:pt x="168" y="773"/>
                </a:lnTo>
                <a:lnTo>
                  <a:pt x="150" y="779"/>
                </a:lnTo>
                <a:lnTo>
                  <a:pt x="139" y="783"/>
                </a:lnTo>
                <a:lnTo>
                  <a:pt x="124" y="764"/>
                </a:lnTo>
                <a:lnTo>
                  <a:pt x="108" y="747"/>
                </a:lnTo>
                <a:lnTo>
                  <a:pt x="90" y="730"/>
                </a:lnTo>
                <a:lnTo>
                  <a:pt x="72" y="713"/>
                </a:lnTo>
                <a:lnTo>
                  <a:pt x="53" y="697"/>
                </a:lnTo>
                <a:lnTo>
                  <a:pt x="34" y="681"/>
                </a:lnTo>
                <a:lnTo>
                  <a:pt x="17" y="665"/>
                </a:lnTo>
                <a:lnTo>
                  <a:pt x="0" y="647"/>
                </a:lnTo>
                <a:lnTo>
                  <a:pt x="3" y="631"/>
                </a:lnTo>
                <a:lnTo>
                  <a:pt x="6" y="613"/>
                </a:lnTo>
                <a:lnTo>
                  <a:pt x="9" y="596"/>
                </a:lnTo>
                <a:lnTo>
                  <a:pt x="13" y="580"/>
                </a:lnTo>
                <a:lnTo>
                  <a:pt x="26" y="579"/>
                </a:lnTo>
                <a:lnTo>
                  <a:pt x="40" y="578"/>
                </a:lnTo>
                <a:lnTo>
                  <a:pt x="53" y="558"/>
                </a:lnTo>
                <a:lnTo>
                  <a:pt x="64" y="538"/>
                </a:lnTo>
                <a:lnTo>
                  <a:pt x="69" y="529"/>
                </a:lnTo>
                <a:lnTo>
                  <a:pt x="74" y="518"/>
                </a:lnTo>
                <a:lnTo>
                  <a:pt x="77" y="508"/>
                </a:lnTo>
                <a:lnTo>
                  <a:pt x="79" y="497"/>
                </a:lnTo>
                <a:lnTo>
                  <a:pt x="64" y="497"/>
                </a:lnTo>
                <a:lnTo>
                  <a:pt x="50" y="497"/>
                </a:lnTo>
                <a:lnTo>
                  <a:pt x="47" y="481"/>
                </a:lnTo>
                <a:lnTo>
                  <a:pt x="45" y="467"/>
                </a:lnTo>
                <a:lnTo>
                  <a:pt x="35" y="465"/>
                </a:lnTo>
                <a:lnTo>
                  <a:pt x="27" y="464"/>
                </a:lnTo>
                <a:lnTo>
                  <a:pt x="32" y="454"/>
                </a:lnTo>
                <a:lnTo>
                  <a:pt x="37" y="446"/>
                </a:lnTo>
                <a:lnTo>
                  <a:pt x="40" y="446"/>
                </a:lnTo>
                <a:lnTo>
                  <a:pt x="45" y="446"/>
                </a:lnTo>
                <a:lnTo>
                  <a:pt x="45" y="433"/>
                </a:lnTo>
                <a:lnTo>
                  <a:pt x="45" y="420"/>
                </a:lnTo>
                <a:lnTo>
                  <a:pt x="45" y="407"/>
                </a:lnTo>
                <a:lnTo>
                  <a:pt x="45" y="395"/>
                </a:lnTo>
                <a:lnTo>
                  <a:pt x="48" y="395"/>
                </a:lnTo>
                <a:lnTo>
                  <a:pt x="53" y="395"/>
                </a:lnTo>
                <a:lnTo>
                  <a:pt x="53" y="385"/>
                </a:lnTo>
                <a:lnTo>
                  <a:pt x="54" y="374"/>
                </a:lnTo>
                <a:lnTo>
                  <a:pt x="55" y="364"/>
                </a:lnTo>
                <a:lnTo>
                  <a:pt x="56" y="355"/>
                </a:lnTo>
                <a:lnTo>
                  <a:pt x="60" y="332"/>
                </a:lnTo>
                <a:lnTo>
                  <a:pt x="63" y="309"/>
                </a:lnTo>
                <a:lnTo>
                  <a:pt x="67" y="285"/>
                </a:lnTo>
                <a:lnTo>
                  <a:pt x="72" y="261"/>
                </a:lnTo>
                <a:lnTo>
                  <a:pt x="76" y="237"/>
                </a:lnTo>
                <a:lnTo>
                  <a:pt x="82" y="215"/>
                </a:lnTo>
                <a:lnTo>
                  <a:pt x="88" y="193"/>
                </a:lnTo>
                <a:lnTo>
                  <a:pt x="95" y="172"/>
                </a:lnTo>
                <a:lnTo>
                  <a:pt x="122" y="177"/>
                </a:lnTo>
                <a:lnTo>
                  <a:pt x="150" y="182"/>
                </a:lnTo>
                <a:lnTo>
                  <a:pt x="177" y="188"/>
                </a:lnTo>
                <a:lnTo>
                  <a:pt x="205" y="193"/>
                </a:lnTo>
                <a:lnTo>
                  <a:pt x="232" y="198"/>
                </a:lnTo>
                <a:lnTo>
                  <a:pt x="260" y="204"/>
                </a:lnTo>
                <a:lnTo>
                  <a:pt x="287" y="209"/>
                </a:lnTo>
                <a:lnTo>
                  <a:pt x="315" y="215"/>
                </a:lnTo>
                <a:lnTo>
                  <a:pt x="314" y="227"/>
                </a:lnTo>
                <a:lnTo>
                  <a:pt x="312" y="236"/>
                </a:lnTo>
                <a:lnTo>
                  <a:pt x="309" y="249"/>
                </a:lnTo>
                <a:lnTo>
                  <a:pt x="301" y="270"/>
                </a:lnTo>
                <a:lnTo>
                  <a:pt x="293" y="272"/>
                </a:lnTo>
                <a:lnTo>
                  <a:pt x="288" y="273"/>
                </a:lnTo>
                <a:lnTo>
                  <a:pt x="286" y="266"/>
                </a:lnTo>
                <a:lnTo>
                  <a:pt x="285" y="260"/>
                </a:lnTo>
                <a:lnTo>
                  <a:pt x="275" y="256"/>
                </a:lnTo>
                <a:lnTo>
                  <a:pt x="265" y="253"/>
                </a:lnTo>
                <a:lnTo>
                  <a:pt x="260" y="257"/>
                </a:lnTo>
                <a:lnTo>
                  <a:pt x="257" y="262"/>
                </a:lnTo>
                <a:lnTo>
                  <a:pt x="252" y="274"/>
                </a:lnTo>
                <a:lnTo>
                  <a:pt x="243" y="294"/>
                </a:lnTo>
                <a:lnTo>
                  <a:pt x="251" y="294"/>
                </a:lnTo>
                <a:lnTo>
                  <a:pt x="260" y="295"/>
                </a:lnTo>
                <a:lnTo>
                  <a:pt x="270" y="297"/>
                </a:lnTo>
                <a:lnTo>
                  <a:pt x="279" y="298"/>
                </a:lnTo>
                <a:lnTo>
                  <a:pt x="278" y="306"/>
                </a:lnTo>
                <a:lnTo>
                  <a:pt x="278" y="315"/>
                </a:lnTo>
                <a:lnTo>
                  <a:pt x="284" y="317"/>
                </a:lnTo>
                <a:lnTo>
                  <a:pt x="291" y="318"/>
                </a:lnTo>
                <a:lnTo>
                  <a:pt x="300" y="338"/>
                </a:lnTo>
                <a:lnTo>
                  <a:pt x="307" y="357"/>
                </a:lnTo>
                <a:lnTo>
                  <a:pt x="311" y="365"/>
                </a:lnTo>
                <a:lnTo>
                  <a:pt x="313" y="374"/>
                </a:lnTo>
                <a:lnTo>
                  <a:pt x="316" y="383"/>
                </a:lnTo>
                <a:lnTo>
                  <a:pt x="317" y="393"/>
                </a:lnTo>
                <a:lnTo>
                  <a:pt x="330" y="391"/>
                </a:lnTo>
                <a:lnTo>
                  <a:pt x="341" y="388"/>
                </a:lnTo>
                <a:lnTo>
                  <a:pt x="354" y="384"/>
                </a:lnTo>
                <a:lnTo>
                  <a:pt x="365" y="379"/>
                </a:lnTo>
                <a:lnTo>
                  <a:pt x="388" y="370"/>
                </a:lnTo>
                <a:lnTo>
                  <a:pt x="411" y="363"/>
                </a:lnTo>
                <a:lnTo>
                  <a:pt x="412" y="347"/>
                </a:lnTo>
                <a:lnTo>
                  <a:pt x="414" y="333"/>
                </a:lnTo>
                <a:lnTo>
                  <a:pt x="376" y="345"/>
                </a:lnTo>
                <a:lnTo>
                  <a:pt x="349" y="355"/>
                </a:lnTo>
                <a:lnTo>
                  <a:pt x="344" y="356"/>
                </a:lnTo>
                <a:lnTo>
                  <a:pt x="340" y="355"/>
                </a:lnTo>
                <a:lnTo>
                  <a:pt x="336" y="353"/>
                </a:lnTo>
                <a:lnTo>
                  <a:pt x="332" y="348"/>
                </a:lnTo>
                <a:lnTo>
                  <a:pt x="329" y="342"/>
                </a:lnTo>
                <a:lnTo>
                  <a:pt x="327" y="335"/>
                </a:lnTo>
                <a:lnTo>
                  <a:pt x="324" y="325"/>
                </a:lnTo>
                <a:lnTo>
                  <a:pt x="322" y="311"/>
                </a:lnTo>
                <a:lnTo>
                  <a:pt x="316" y="308"/>
                </a:lnTo>
                <a:lnTo>
                  <a:pt x="310" y="306"/>
                </a:lnTo>
                <a:lnTo>
                  <a:pt x="320" y="306"/>
                </a:lnTo>
                <a:lnTo>
                  <a:pt x="331" y="309"/>
                </a:lnTo>
                <a:lnTo>
                  <a:pt x="344" y="312"/>
                </a:lnTo>
                <a:lnTo>
                  <a:pt x="361" y="315"/>
                </a:lnTo>
                <a:lnTo>
                  <a:pt x="363" y="312"/>
                </a:lnTo>
                <a:lnTo>
                  <a:pt x="364" y="309"/>
                </a:lnTo>
                <a:lnTo>
                  <a:pt x="364" y="305"/>
                </a:lnTo>
                <a:lnTo>
                  <a:pt x="364" y="300"/>
                </a:lnTo>
                <a:lnTo>
                  <a:pt x="363" y="288"/>
                </a:lnTo>
                <a:lnTo>
                  <a:pt x="360" y="276"/>
                </a:lnTo>
                <a:lnTo>
                  <a:pt x="353" y="250"/>
                </a:lnTo>
                <a:lnTo>
                  <a:pt x="346" y="231"/>
                </a:lnTo>
                <a:lnTo>
                  <a:pt x="357" y="230"/>
                </a:lnTo>
                <a:lnTo>
                  <a:pt x="368" y="230"/>
                </a:lnTo>
                <a:lnTo>
                  <a:pt x="380" y="229"/>
                </a:lnTo>
                <a:lnTo>
                  <a:pt x="391" y="229"/>
                </a:lnTo>
                <a:lnTo>
                  <a:pt x="391" y="232"/>
                </a:lnTo>
                <a:lnTo>
                  <a:pt x="391" y="237"/>
                </a:lnTo>
                <a:lnTo>
                  <a:pt x="409" y="239"/>
                </a:lnTo>
                <a:lnTo>
                  <a:pt x="427" y="242"/>
                </a:lnTo>
                <a:lnTo>
                  <a:pt x="446" y="244"/>
                </a:lnTo>
                <a:lnTo>
                  <a:pt x="465" y="246"/>
                </a:lnTo>
                <a:lnTo>
                  <a:pt x="466" y="231"/>
                </a:lnTo>
                <a:lnTo>
                  <a:pt x="468" y="218"/>
                </a:lnTo>
                <a:lnTo>
                  <a:pt x="472" y="205"/>
                </a:lnTo>
                <a:lnTo>
                  <a:pt x="477" y="192"/>
                </a:lnTo>
                <a:lnTo>
                  <a:pt x="487" y="136"/>
                </a:lnTo>
                <a:lnTo>
                  <a:pt x="496" y="94"/>
                </a:lnTo>
                <a:lnTo>
                  <a:pt x="502" y="63"/>
                </a:lnTo>
                <a:lnTo>
                  <a:pt x="507" y="41"/>
                </a:lnTo>
                <a:lnTo>
                  <a:pt x="510" y="27"/>
                </a:lnTo>
                <a:lnTo>
                  <a:pt x="513" y="16"/>
                </a:lnTo>
                <a:lnTo>
                  <a:pt x="515" y="8"/>
                </a:lnTo>
                <a:lnTo>
                  <a:pt x="518" y="0"/>
                </a:lnTo>
                <a:lnTo>
                  <a:pt x="532" y="5"/>
                </a:lnTo>
                <a:lnTo>
                  <a:pt x="549" y="11"/>
                </a:lnTo>
                <a:lnTo>
                  <a:pt x="580" y="21"/>
                </a:lnTo>
                <a:lnTo>
                  <a:pt x="638" y="36"/>
                </a:lnTo>
                <a:lnTo>
                  <a:pt x="658" y="38"/>
                </a:lnTo>
                <a:lnTo>
                  <a:pt x="679" y="40"/>
                </a:lnTo>
                <a:lnTo>
                  <a:pt x="700" y="42"/>
                </a:lnTo>
                <a:lnTo>
                  <a:pt x="722" y="43"/>
                </a:lnTo>
                <a:lnTo>
                  <a:pt x="733" y="48"/>
                </a:lnTo>
                <a:lnTo>
                  <a:pt x="746" y="52"/>
                </a:lnTo>
                <a:lnTo>
                  <a:pt x="745" y="64"/>
                </a:lnTo>
                <a:lnTo>
                  <a:pt x="742" y="75"/>
                </a:lnTo>
                <a:lnTo>
                  <a:pt x="739" y="87"/>
                </a:lnTo>
                <a:lnTo>
                  <a:pt x="732" y="107"/>
                </a:lnTo>
                <a:lnTo>
                  <a:pt x="736" y="110"/>
                </a:lnTo>
                <a:lnTo>
                  <a:pt x="740" y="113"/>
                </a:lnTo>
                <a:lnTo>
                  <a:pt x="745" y="114"/>
                </a:lnTo>
                <a:lnTo>
                  <a:pt x="750" y="116"/>
                </a:lnTo>
                <a:lnTo>
                  <a:pt x="759" y="117"/>
                </a:lnTo>
                <a:lnTo>
                  <a:pt x="769" y="118"/>
                </a:lnTo>
                <a:lnTo>
                  <a:pt x="769" y="121"/>
                </a:lnTo>
                <a:lnTo>
                  <a:pt x="769" y="126"/>
                </a:lnTo>
                <a:lnTo>
                  <a:pt x="805" y="130"/>
                </a:lnTo>
                <a:lnTo>
                  <a:pt x="841" y="136"/>
                </a:lnTo>
                <a:lnTo>
                  <a:pt x="876" y="143"/>
                </a:lnTo>
                <a:lnTo>
                  <a:pt x="911" y="150"/>
                </a:lnTo>
                <a:lnTo>
                  <a:pt x="947" y="160"/>
                </a:lnTo>
                <a:lnTo>
                  <a:pt x="982" y="169"/>
                </a:lnTo>
                <a:lnTo>
                  <a:pt x="1017" y="177"/>
                </a:lnTo>
                <a:lnTo>
                  <a:pt x="1052" y="186"/>
                </a:lnTo>
                <a:lnTo>
                  <a:pt x="1052" y="190"/>
                </a:lnTo>
                <a:lnTo>
                  <a:pt x="1052" y="193"/>
                </a:lnTo>
                <a:lnTo>
                  <a:pt x="1065" y="194"/>
                </a:lnTo>
                <a:lnTo>
                  <a:pt x="1077" y="195"/>
                </a:lnTo>
                <a:lnTo>
                  <a:pt x="1090" y="196"/>
                </a:lnTo>
                <a:lnTo>
                  <a:pt x="1102" y="198"/>
                </a:lnTo>
                <a:lnTo>
                  <a:pt x="1102" y="208"/>
                </a:lnTo>
                <a:lnTo>
                  <a:pt x="1102" y="220"/>
                </a:lnTo>
                <a:lnTo>
                  <a:pt x="1114" y="221"/>
                </a:lnTo>
                <a:lnTo>
                  <a:pt x="1124" y="223"/>
                </a:lnTo>
                <a:lnTo>
                  <a:pt x="1129" y="236"/>
                </a:lnTo>
                <a:lnTo>
                  <a:pt x="1134" y="251"/>
                </a:lnTo>
                <a:lnTo>
                  <a:pt x="1143" y="250"/>
                </a:lnTo>
                <a:lnTo>
                  <a:pt x="1152" y="249"/>
                </a:lnTo>
                <a:lnTo>
                  <a:pt x="1160" y="248"/>
                </a:lnTo>
                <a:lnTo>
                  <a:pt x="1170" y="248"/>
                </a:lnTo>
                <a:lnTo>
                  <a:pt x="1168" y="239"/>
                </a:lnTo>
                <a:lnTo>
                  <a:pt x="1166" y="231"/>
                </a:lnTo>
                <a:lnTo>
                  <a:pt x="1164" y="223"/>
                </a:lnTo>
                <a:lnTo>
                  <a:pt x="1163" y="215"/>
                </a:lnTo>
                <a:lnTo>
                  <a:pt x="1168" y="218"/>
                </a:lnTo>
                <a:lnTo>
                  <a:pt x="1171" y="221"/>
                </a:lnTo>
                <a:lnTo>
                  <a:pt x="1174" y="223"/>
                </a:lnTo>
                <a:lnTo>
                  <a:pt x="1178" y="224"/>
                </a:lnTo>
                <a:lnTo>
                  <a:pt x="1185" y="224"/>
                </a:lnTo>
                <a:lnTo>
                  <a:pt x="1191" y="224"/>
                </a:lnTo>
                <a:lnTo>
                  <a:pt x="1206" y="220"/>
                </a:lnTo>
                <a:lnTo>
                  <a:pt x="1220" y="217"/>
                </a:lnTo>
                <a:lnTo>
                  <a:pt x="1219" y="224"/>
                </a:lnTo>
                <a:lnTo>
                  <a:pt x="1218" y="231"/>
                </a:lnTo>
                <a:lnTo>
                  <a:pt x="1231" y="235"/>
                </a:lnTo>
                <a:lnTo>
                  <a:pt x="1243" y="238"/>
                </a:lnTo>
                <a:lnTo>
                  <a:pt x="1239" y="249"/>
                </a:lnTo>
                <a:lnTo>
                  <a:pt x="1236" y="256"/>
                </a:lnTo>
                <a:lnTo>
                  <a:pt x="1234" y="262"/>
                </a:lnTo>
                <a:lnTo>
                  <a:pt x="1234" y="267"/>
                </a:lnTo>
                <a:lnTo>
                  <a:pt x="1235" y="273"/>
                </a:lnTo>
                <a:lnTo>
                  <a:pt x="1238" y="279"/>
                </a:lnTo>
                <a:lnTo>
                  <a:pt x="1244" y="285"/>
                </a:lnTo>
                <a:lnTo>
                  <a:pt x="1252" y="293"/>
                </a:lnTo>
                <a:lnTo>
                  <a:pt x="1292" y="301"/>
                </a:lnTo>
                <a:lnTo>
                  <a:pt x="1331" y="308"/>
                </a:lnTo>
                <a:lnTo>
                  <a:pt x="1371" y="316"/>
                </a:lnTo>
                <a:lnTo>
                  <a:pt x="1410" y="325"/>
                </a:lnTo>
                <a:lnTo>
                  <a:pt x="1451" y="334"/>
                </a:lnTo>
                <a:lnTo>
                  <a:pt x="1490" y="342"/>
                </a:lnTo>
                <a:lnTo>
                  <a:pt x="1529" y="350"/>
                </a:lnTo>
                <a:lnTo>
                  <a:pt x="1570" y="358"/>
                </a:lnTo>
                <a:lnTo>
                  <a:pt x="1571" y="361"/>
                </a:lnTo>
                <a:lnTo>
                  <a:pt x="1573" y="364"/>
                </a:lnTo>
                <a:lnTo>
                  <a:pt x="1574" y="367"/>
                </a:lnTo>
                <a:lnTo>
                  <a:pt x="1575" y="371"/>
                </a:lnTo>
                <a:lnTo>
                  <a:pt x="1575" y="382"/>
                </a:lnTo>
                <a:lnTo>
                  <a:pt x="1575" y="393"/>
                </a:lnTo>
                <a:lnTo>
                  <a:pt x="1573" y="406"/>
                </a:lnTo>
                <a:lnTo>
                  <a:pt x="1571" y="421"/>
                </a:lnTo>
                <a:lnTo>
                  <a:pt x="1568" y="436"/>
                </a:lnTo>
                <a:lnTo>
                  <a:pt x="1564" y="451"/>
                </a:lnTo>
                <a:lnTo>
                  <a:pt x="1555" y="481"/>
                </a:lnTo>
                <a:lnTo>
                  <a:pt x="1546" y="510"/>
                </a:lnTo>
                <a:lnTo>
                  <a:pt x="1539" y="533"/>
                </a:lnTo>
                <a:lnTo>
                  <a:pt x="1534" y="550"/>
                </a:lnTo>
                <a:lnTo>
                  <a:pt x="1533" y="561"/>
                </a:lnTo>
                <a:lnTo>
                  <a:pt x="1533" y="572"/>
                </a:lnTo>
                <a:lnTo>
                  <a:pt x="1533" y="585"/>
                </a:lnTo>
                <a:lnTo>
                  <a:pt x="1533" y="597"/>
                </a:lnTo>
                <a:lnTo>
                  <a:pt x="1542" y="600"/>
                </a:lnTo>
                <a:lnTo>
                  <a:pt x="1551" y="603"/>
                </a:lnTo>
                <a:lnTo>
                  <a:pt x="1564" y="605"/>
                </a:lnTo>
                <a:lnTo>
                  <a:pt x="1587" y="608"/>
                </a:lnTo>
                <a:lnTo>
                  <a:pt x="1583" y="625"/>
                </a:lnTo>
                <a:lnTo>
                  <a:pt x="1580" y="645"/>
                </a:lnTo>
                <a:lnTo>
                  <a:pt x="1580" y="654"/>
                </a:lnTo>
                <a:lnTo>
                  <a:pt x="1580" y="664"/>
                </a:lnTo>
                <a:lnTo>
                  <a:pt x="1582" y="672"/>
                </a:lnTo>
                <a:lnTo>
                  <a:pt x="1587" y="679"/>
                </a:lnTo>
                <a:lnTo>
                  <a:pt x="1617" y="683"/>
                </a:lnTo>
                <a:lnTo>
                  <a:pt x="1632" y="687"/>
                </a:lnTo>
                <a:lnTo>
                  <a:pt x="1639" y="688"/>
                </a:lnTo>
                <a:lnTo>
                  <a:pt x="1643" y="690"/>
                </a:lnTo>
                <a:lnTo>
                  <a:pt x="1640" y="709"/>
                </a:lnTo>
                <a:lnTo>
                  <a:pt x="1636" y="729"/>
                </a:lnTo>
                <a:lnTo>
                  <a:pt x="1632" y="750"/>
                </a:lnTo>
                <a:lnTo>
                  <a:pt x="1628" y="770"/>
                </a:lnTo>
                <a:lnTo>
                  <a:pt x="1623" y="790"/>
                </a:lnTo>
                <a:lnTo>
                  <a:pt x="1618" y="811"/>
                </a:lnTo>
                <a:lnTo>
                  <a:pt x="1613" y="831"/>
                </a:lnTo>
                <a:lnTo>
                  <a:pt x="1610" y="851"/>
                </a:lnTo>
                <a:lnTo>
                  <a:pt x="1603" y="862"/>
                </a:lnTo>
                <a:lnTo>
                  <a:pt x="1596" y="873"/>
                </a:lnTo>
                <a:lnTo>
                  <a:pt x="1589" y="885"/>
                </a:lnTo>
                <a:lnTo>
                  <a:pt x="1581" y="896"/>
                </a:lnTo>
                <a:lnTo>
                  <a:pt x="1582" y="916"/>
                </a:lnTo>
                <a:lnTo>
                  <a:pt x="1583" y="935"/>
                </a:lnTo>
                <a:lnTo>
                  <a:pt x="1584" y="955"/>
                </a:lnTo>
                <a:lnTo>
                  <a:pt x="1585" y="976"/>
                </a:lnTo>
                <a:lnTo>
                  <a:pt x="1591" y="977"/>
                </a:lnTo>
                <a:lnTo>
                  <a:pt x="1598" y="979"/>
                </a:lnTo>
                <a:lnTo>
                  <a:pt x="1601" y="990"/>
                </a:lnTo>
                <a:lnTo>
                  <a:pt x="1605" y="1001"/>
                </a:lnTo>
                <a:lnTo>
                  <a:pt x="1610" y="1011"/>
                </a:lnTo>
                <a:lnTo>
                  <a:pt x="1616" y="1022"/>
                </a:lnTo>
                <a:lnTo>
                  <a:pt x="1621" y="1033"/>
                </a:lnTo>
                <a:lnTo>
                  <a:pt x="1625" y="1043"/>
                </a:lnTo>
                <a:lnTo>
                  <a:pt x="1629" y="1055"/>
                </a:lnTo>
                <a:lnTo>
                  <a:pt x="1633" y="1066"/>
                </a:lnTo>
                <a:lnTo>
                  <a:pt x="1638" y="1070"/>
                </a:lnTo>
                <a:lnTo>
                  <a:pt x="1645" y="1073"/>
                </a:lnTo>
                <a:lnTo>
                  <a:pt x="1646" y="1081"/>
                </a:lnTo>
                <a:lnTo>
                  <a:pt x="1647" y="1086"/>
                </a:lnTo>
                <a:lnTo>
                  <a:pt x="1650" y="1091"/>
                </a:lnTo>
                <a:lnTo>
                  <a:pt x="1653" y="1095"/>
                </a:lnTo>
                <a:lnTo>
                  <a:pt x="1661" y="1102"/>
                </a:lnTo>
                <a:lnTo>
                  <a:pt x="1669" y="1111"/>
                </a:lnTo>
                <a:lnTo>
                  <a:pt x="1673" y="1122"/>
                </a:lnTo>
                <a:lnTo>
                  <a:pt x="1676" y="1134"/>
                </a:lnTo>
                <a:lnTo>
                  <a:pt x="1680" y="1146"/>
                </a:lnTo>
                <a:lnTo>
                  <a:pt x="1683" y="1157"/>
                </a:lnTo>
                <a:lnTo>
                  <a:pt x="1690" y="1157"/>
                </a:lnTo>
                <a:lnTo>
                  <a:pt x="1697" y="1157"/>
                </a:lnTo>
                <a:lnTo>
                  <a:pt x="1701" y="1166"/>
                </a:lnTo>
                <a:lnTo>
                  <a:pt x="1705" y="1173"/>
                </a:lnTo>
                <a:lnTo>
                  <a:pt x="1709" y="1179"/>
                </a:lnTo>
                <a:lnTo>
                  <a:pt x="1715" y="1184"/>
                </a:lnTo>
                <a:lnTo>
                  <a:pt x="1728" y="1195"/>
                </a:lnTo>
                <a:lnTo>
                  <a:pt x="1741" y="1205"/>
                </a:lnTo>
                <a:lnTo>
                  <a:pt x="1741" y="1211"/>
                </a:lnTo>
                <a:lnTo>
                  <a:pt x="1741" y="1219"/>
                </a:lnTo>
                <a:lnTo>
                  <a:pt x="1731" y="1226"/>
                </a:lnTo>
                <a:lnTo>
                  <a:pt x="1721" y="1232"/>
                </a:lnTo>
                <a:lnTo>
                  <a:pt x="1719" y="1242"/>
                </a:lnTo>
                <a:lnTo>
                  <a:pt x="1719" y="1253"/>
                </a:lnTo>
                <a:lnTo>
                  <a:pt x="1725" y="1254"/>
                </a:lnTo>
                <a:lnTo>
                  <a:pt x="1733" y="1255"/>
                </a:lnTo>
                <a:lnTo>
                  <a:pt x="1734" y="1262"/>
                </a:lnTo>
                <a:lnTo>
                  <a:pt x="1736" y="1269"/>
                </a:lnTo>
                <a:lnTo>
                  <a:pt x="1742" y="1269"/>
                </a:lnTo>
                <a:lnTo>
                  <a:pt x="1748" y="1269"/>
                </a:lnTo>
                <a:lnTo>
                  <a:pt x="1748" y="1275"/>
                </a:lnTo>
                <a:lnTo>
                  <a:pt x="1748" y="1280"/>
                </a:lnTo>
                <a:lnTo>
                  <a:pt x="1749" y="1283"/>
                </a:lnTo>
                <a:lnTo>
                  <a:pt x="1750" y="1286"/>
                </a:lnTo>
                <a:lnTo>
                  <a:pt x="1752" y="1288"/>
                </a:lnTo>
                <a:lnTo>
                  <a:pt x="1754" y="1290"/>
                </a:lnTo>
                <a:lnTo>
                  <a:pt x="1759" y="1292"/>
                </a:lnTo>
                <a:lnTo>
                  <a:pt x="1763" y="1293"/>
                </a:lnTo>
                <a:lnTo>
                  <a:pt x="1756" y="1305"/>
                </a:lnTo>
                <a:lnTo>
                  <a:pt x="1752" y="1312"/>
                </a:lnTo>
                <a:lnTo>
                  <a:pt x="1750" y="1317"/>
                </a:lnTo>
                <a:lnTo>
                  <a:pt x="1749" y="1323"/>
                </a:lnTo>
                <a:lnTo>
                  <a:pt x="1754" y="1328"/>
                </a:lnTo>
                <a:lnTo>
                  <a:pt x="1760" y="1331"/>
                </a:lnTo>
                <a:lnTo>
                  <a:pt x="1764" y="1333"/>
                </a:lnTo>
                <a:lnTo>
                  <a:pt x="1770" y="1335"/>
                </a:lnTo>
                <a:lnTo>
                  <a:pt x="1781" y="1338"/>
                </a:lnTo>
                <a:lnTo>
                  <a:pt x="1794" y="1340"/>
                </a:lnTo>
                <a:lnTo>
                  <a:pt x="1789" y="1347"/>
                </a:lnTo>
                <a:lnTo>
                  <a:pt x="1786" y="1355"/>
                </a:lnTo>
                <a:lnTo>
                  <a:pt x="1782" y="1362"/>
                </a:lnTo>
                <a:lnTo>
                  <a:pt x="1779" y="1369"/>
                </a:lnTo>
                <a:lnTo>
                  <a:pt x="1776" y="1385"/>
                </a:lnTo>
                <a:lnTo>
                  <a:pt x="1772" y="1402"/>
                </a:lnTo>
                <a:lnTo>
                  <a:pt x="1763" y="1413"/>
                </a:lnTo>
                <a:lnTo>
                  <a:pt x="1754" y="1422"/>
                </a:lnTo>
                <a:lnTo>
                  <a:pt x="1752" y="1426"/>
                </a:lnTo>
                <a:lnTo>
                  <a:pt x="1750" y="1430"/>
                </a:lnTo>
                <a:lnTo>
                  <a:pt x="1749" y="1434"/>
                </a:lnTo>
                <a:lnTo>
                  <a:pt x="1748" y="1437"/>
                </a:lnTo>
                <a:lnTo>
                  <a:pt x="1749" y="1441"/>
                </a:lnTo>
                <a:lnTo>
                  <a:pt x="1750" y="1445"/>
                </a:lnTo>
                <a:lnTo>
                  <a:pt x="1752" y="1448"/>
                </a:lnTo>
                <a:lnTo>
                  <a:pt x="1756" y="1451"/>
                </a:lnTo>
                <a:lnTo>
                  <a:pt x="1764" y="1457"/>
                </a:lnTo>
                <a:lnTo>
                  <a:pt x="1777" y="1463"/>
                </a:lnTo>
                <a:lnTo>
                  <a:pt x="1782" y="1472"/>
                </a:lnTo>
                <a:lnTo>
                  <a:pt x="1789" y="1480"/>
                </a:lnTo>
                <a:lnTo>
                  <a:pt x="1794" y="1486"/>
                </a:lnTo>
                <a:lnTo>
                  <a:pt x="1799" y="1492"/>
                </a:lnTo>
                <a:lnTo>
                  <a:pt x="1805" y="1497"/>
                </a:lnTo>
                <a:lnTo>
                  <a:pt x="1813" y="1502"/>
                </a:lnTo>
                <a:lnTo>
                  <a:pt x="1821" y="1505"/>
                </a:lnTo>
                <a:lnTo>
                  <a:pt x="1831" y="1509"/>
                </a:lnTo>
                <a:lnTo>
                  <a:pt x="1831" y="1522"/>
                </a:lnTo>
                <a:lnTo>
                  <a:pt x="1831" y="1536"/>
                </a:lnTo>
                <a:lnTo>
                  <a:pt x="1831" y="1550"/>
                </a:lnTo>
                <a:lnTo>
                  <a:pt x="1831" y="1563"/>
                </a:lnTo>
                <a:lnTo>
                  <a:pt x="1838" y="1574"/>
                </a:lnTo>
                <a:lnTo>
                  <a:pt x="1842" y="1581"/>
                </a:lnTo>
                <a:lnTo>
                  <a:pt x="1845" y="1587"/>
                </a:lnTo>
                <a:lnTo>
                  <a:pt x="1847" y="1596"/>
                </a:lnTo>
                <a:lnTo>
                  <a:pt x="1854" y="1596"/>
                </a:lnTo>
                <a:lnTo>
                  <a:pt x="1861" y="1596"/>
                </a:lnTo>
                <a:lnTo>
                  <a:pt x="1863" y="1609"/>
                </a:lnTo>
                <a:lnTo>
                  <a:pt x="1866" y="1623"/>
                </a:lnTo>
                <a:lnTo>
                  <a:pt x="1875" y="1625"/>
                </a:lnTo>
                <a:lnTo>
                  <a:pt x="1883" y="1628"/>
                </a:lnTo>
                <a:lnTo>
                  <a:pt x="1889" y="1632"/>
                </a:lnTo>
                <a:lnTo>
                  <a:pt x="1896" y="1639"/>
                </a:lnTo>
                <a:lnTo>
                  <a:pt x="1900" y="1644"/>
                </a:lnTo>
                <a:lnTo>
                  <a:pt x="1905" y="1651"/>
                </a:lnTo>
                <a:lnTo>
                  <a:pt x="1909" y="1658"/>
                </a:lnTo>
                <a:lnTo>
                  <a:pt x="1912" y="1667"/>
                </a:lnTo>
                <a:lnTo>
                  <a:pt x="1918" y="1683"/>
                </a:lnTo>
                <a:lnTo>
                  <a:pt x="1925" y="1701"/>
                </a:lnTo>
                <a:lnTo>
                  <a:pt x="1932" y="1718"/>
                </a:lnTo>
                <a:lnTo>
                  <a:pt x="1940" y="1732"/>
                </a:lnTo>
                <a:lnTo>
                  <a:pt x="1952" y="1734"/>
                </a:lnTo>
                <a:lnTo>
                  <a:pt x="1964" y="1735"/>
                </a:lnTo>
                <a:lnTo>
                  <a:pt x="1959" y="1743"/>
                </a:lnTo>
                <a:lnTo>
                  <a:pt x="1956" y="1750"/>
                </a:lnTo>
                <a:lnTo>
                  <a:pt x="1954" y="1759"/>
                </a:lnTo>
                <a:lnTo>
                  <a:pt x="1950" y="1773"/>
                </a:lnTo>
                <a:lnTo>
                  <a:pt x="1961" y="1771"/>
                </a:lnTo>
                <a:lnTo>
                  <a:pt x="1972" y="1771"/>
                </a:lnTo>
                <a:lnTo>
                  <a:pt x="1984" y="1771"/>
                </a:lnTo>
                <a:lnTo>
                  <a:pt x="1995" y="1771"/>
                </a:lnTo>
                <a:lnTo>
                  <a:pt x="2002" y="1786"/>
                </a:lnTo>
                <a:lnTo>
                  <a:pt x="2011" y="1801"/>
                </a:lnTo>
                <a:lnTo>
                  <a:pt x="2018" y="1815"/>
                </a:lnTo>
                <a:lnTo>
                  <a:pt x="2024" y="1831"/>
                </a:lnTo>
                <a:lnTo>
                  <a:pt x="2036" y="1833"/>
                </a:lnTo>
                <a:lnTo>
                  <a:pt x="2046" y="1835"/>
                </a:lnTo>
                <a:lnTo>
                  <a:pt x="2046" y="1844"/>
                </a:lnTo>
                <a:lnTo>
                  <a:pt x="2046" y="1856"/>
                </a:lnTo>
                <a:lnTo>
                  <a:pt x="2055" y="1851"/>
                </a:lnTo>
                <a:lnTo>
                  <a:pt x="2066" y="1848"/>
                </a:lnTo>
                <a:lnTo>
                  <a:pt x="2071" y="1861"/>
                </a:lnTo>
                <a:lnTo>
                  <a:pt x="2077" y="1874"/>
                </a:lnTo>
                <a:lnTo>
                  <a:pt x="2079" y="1880"/>
                </a:lnTo>
                <a:lnTo>
                  <a:pt x="2080" y="1887"/>
                </a:lnTo>
                <a:lnTo>
                  <a:pt x="2079" y="1894"/>
                </a:lnTo>
                <a:lnTo>
                  <a:pt x="2077" y="1900"/>
                </a:lnTo>
                <a:lnTo>
                  <a:pt x="2078" y="1913"/>
                </a:lnTo>
                <a:lnTo>
                  <a:pt x="2079" y="1924"/>
                </a:lnTo>
                <a:lnTo>
                  <a:pt x="2080" y="1935"/>
                </a:lnTo>
                <a:lnTo>
                  <a:pt x="2082" y="1948"/>
                </a:lnTo>
                <a:lnTo>
                  <a:pt x="2088" y="1950"/>
                </a:lnTo>
                <a:lnTo>
                  <a:pt x="2093" y="1953"/>
                </a:lnTo>
                <a:lnTo>
                  <a:pt x="2097" y="1955"/>
                </a:lnTo>
                <a:lnTo>
                  <a:pt x="2099" y="1957"/>
                </a:lnTo>
                <a:lnTo>
                  <a:pt x="2101" y="1960"/>
                </a:lnTo>
                <a:lnTo>
                  <a:pt x="2103" y="1964"/>
                </a:lnTo>
                <a:lnTo>
                  <a:pt x="2104" y="1969"/>
                </a:lnTo>
                <a:lnTo>
                  <a:pt x="2106" y="1975"/>
                </a:lnTo>
                <a:lnTo>
                  <a:pt x="2114" y="1975"/>
                </a:lnTo>
                <a:lnTo>
                  <a:pt x="2124" y="1975"/>
                </a:lnTo>
                <a:lnTo>
                  <a:pt x="2133" y="1975"/>
                </a:lnTo>
                <a:lnTo>
                  <a:pt x="2141" y="1975"/>
                </a:lnTo>
                <a:lnTo>
                  <a:pt x="2135" y="1985"/>
                </a:lnTo>
                <a:lnTo>
                  <a:pt x="2130" y="1994"/>
                </a:lnTo>
                <a:lnTo>
                  <a:pt x="2126" y="2004"/>
                </a:lnTo>
                <a:lnTo>
                  <a:pt x="2123" y="2013"/>
                </a:lnTo>
                <a:lnTo>
                  <a:pt x="2119" y="2022"/>
                </a:lnTo>
                <a:lnTo>
                  <a:pt x="2117" y="2033"/>
                </a:lnTo>
                <a:lnTo>
                  <a:pt x="2116" y="2043"/>
                </a:lnTo>
                <a:lnTo>
                  <a:pt x="2115" y="2056"/>
                </a:lnTo>
                <a:lnTo>
                  <a:pt x="2121" y="2062"/>
                </a:lnTo>
                <a:lnTo>
                  <a:pt x="2125" y="2068"/>
                </a:lnTo>
                <a:lnTo>
                  <a:pt x="2126" y="2074"/>
                </a:lnTo>
                <a:lnTo>
                  <a:pt x="2126" y="2084"/>
                </a:lnTo>
                <a:lnTo>
                  <a:pt x="2119" y="2090"/>
                </a:lnTo>
                <a:lnTo>
                  <a:pt x="2112" y="2095"/>
                </a:lnTo>
                <a:lnTo>
                  <a:pt x="2104" y="2101"/>
                </a:lnTo>
                <a:lnTo>
                  <a:pt x="2096" y="2107"/>
                </a:lnTo>
                <a:lnTo>
                  <a:pt x="2078" y="2116"/>
                </a:lnTo>
                <a:lnTo>
                  <a:pt x="2061" y="2123"/>
                </a:lnTo>
                <a:lnTo>
                  <a:pt x="2060" y="2125"/>
                </a:lnTo>
                <a:lnTo>
                  <a:pt x="2059" y="2128"/>
                </a:lnTo>
                <a:lnTo>
                  <a:pt x="2044" y="2129"/>
                </a:lnTo>
                <a:lnTo>
                  <a:pt x="2029" y="2130"/>
                </a:lnTo>
                <a:lnTo>
                  <a:pt x="2015" y="2131"/>
                </a:lnTo>
                <a:lnTo>
                  <a:pt x="2000" y="2133"/>
                </a:lnTo>
                <a:lnTo>
                  <a:pt x="1993" y="2143"/>
                </a:lnTo>
                <a:lnTo>
                  <a:pt x="1985" y="2154"/>
                </a:lnTo>
                <a:lnTo>
                  <a:pt x="1973" y="2169"/>
                </a:lnTo>
                <a:lnTo>
                  <a:pt x="1957" y="2187"/>
                </a:lnTo>
                <a:lnTo>
                  <a:pt x="1942" y="2188"/>
                </a:lnTo>
                <a:lnTo>
                  <a:pt x="1931" y="2191"/>
                </a:lnTo>
                <a:lnTo>
                  <a:pt x="1921" y="2194"/>
                </a:lnTo>
                <a:lnTo>
                  <a:pt x="1914" y="2198"/>
                </a:lnTo>
                <a:lnTo>
                  <a:pt x="1909" y="2203"/>
                </a:lnTo>
                <a:lnTo>
                  <a:pt x="1904" y="2210"/>
                </a:lnTo>
                <a:lnTo>
                  <a:pt x="1899" y="2221"/>
                </a:lnTo>
                <a:lnTo>
                  <a:pt x="1893" y="2233"/>
                </a:lnTo>
                <a:lnTo>
                  <a:pt x="1894" y="2236"/>
                </a:lnTo>
                <a:lnTo>
                  <a:pt x="1897" y="2241"/>
                </a:lnTo>
                <a:lnTo>
                  <a:pt x="1884" y="2239"/>
                </a:lnTo>
                <a:lnTo>
                  <a:pt x="1873" y="2235"/>
                </a:lnTo>
                <a:lnTo>
                  <a:pt x="1868" y="2233"/>
                </a:lnTo>
                <a:lnTo>
                  <a:pt x="1862" y="2230"/>
                </a:lnTo>
                <a:lnTo>
                  <a:pt x="1857" y="2226"/>
                </a:lnTo>
                <a:lnTo>
                  <a:pt x="1854" y="2221"/>
                </a:lnTo>
                <a:lnTo>
                  <a:pt x="1838" y="2222"/>
                </a:lnTo>
                <a:lnTo>
                  <a:pt x="1824" y="2223"/>
                </a:lnTo>
                <a:lnTo>
                  <a:pt x="1821" y="2218"/>
                </a:lnTo>
                <a:lnTo>
                  <a:pt x="1818" y="2212"/>
                </a:lnTo>
                <a:lnTo>
                  <a:pt x="1815" y="2208"/>
                </a:lnTo>
                <a:lnTo>
                  <a:pt x="1812" y="2204"/>
                </a:lnTo>
                <a:lnTo>
                  <a:pt x="1808" y="2201"/>
                </a:lnTo>
                <a:lnTo>
                  <a:pt x="1805" y="2196"/>
                </a:lnTo>
                <a:lnTo>
                  <a:pt x="1803" y="2189"/>
                </a:lnTo>
                <a:lnTo>
                  <a:pt x="1801" y="2182"/>
                </a:lnTo>
                <a:lnTo>
                  <a:pt x="1791" y="2178"/>
                </a:lnTo>
                <a:lnTo>
                  <a:pt x="1782" y="2174"/>
                </a:lnTo>
                <a:lnTo>
                  <a:pt x="1780" y="2164"/>
                </a:lnTo>
                <a:lnTo>
                  <a:pt x="1778" y="2153"/>
                </a:lnTo>
                <a:lnTo>
                  <a:pt x="1768" y="2149"/>
                </a:lnTo>
                <a:lnTo>
                  <a:pt x="1760" y="2144"/>
                </a:lnTo>
                <a:lnTo>
                  <a:pt x="1753" y="2139"/>
                </a:lnTo>
                <a:lnTo>
                  <a:pt x="1749" y="2131"/>
                </a:lnTo>
                <a:lnTo>
                  <a:pt x="1742" y="2115"/>
                </a:lnTo>
                <a:lnTo>
                  <a:pt x="1736" y="2094"/>
                </a:lnTo>
                <a:lnTo>
                  <a:pt x="1720" y="2091"/>
                </a:lnTo>
                <a:lnTo>
                  <a:pt x="1706" y="2089"/>
                </a:lnTo>
                <a:lnTo>
                  <a:pt x="1702" y="2083"/>
                </a:lnTo>
                <a:lnTo>
                  <a:pt x="1696" y="2076"/>
                </a:lnTo>
                <a:lnTo>
                  <a:pt x="1689" y="2071"/>
                </a:lnTo>
                <a:lnTo>
                  <a:pt x="1681" y="2067"/>
                </a:lnTo>
                <a:lnTo>
                  <a:pt x="1672" y="2064"/>
                </a:lnTo>
                <a:lnTo>
                  <a:pt x="1661" y="2062"/>
                </a:lnTo>
                <a:lnTo>
                  <a:pt x="1651" y="2060"/>
                </a:lnTo>
                <a:lnTo>
                  <a:pt x="1639" y="2058"/>
                </a:lnTo>
                <a:lnTo>
                  <a:pt x="1617" y="2057"/>
                </a:lnTo>
                <a:lnTo>
                  <a:pt x="1594" y="2057"/>
                </a:lnTo>
                <a:lnTo>
                  <a:pt x="1573" y="2057"/>
                </a:lnTo>
                <a:lnTo>
                  <a:pt x="1556" y="2057"/>
                </a:lnTo>
                <a:lnTo>
                  <a:pt x="1553" y="2063"/>
                </a:lnTo>
                <a:lnTo>
                  <a:pt x="1550" y="2070"/>
                </a:lnTo>
                <a:lnTo>
                  <a:pt x="1545" y="2068"/>
                </a:lnTo>
                <a:lnTo>
                  <a:pt x="1540" y="2066"/>
                </a:lnTo>
                <a:lnTo>
                  <a:pt x="1532" y="2063"/>
                </a:lnTo>
                <a:lnTo>
                  <a:pt x="1520" y="2062"/>
                </a:lnTo>
                <a:lnTo>
                  <a:pt x="1522" y="2099"/>
                </a:lnTo>
                <a:lnTo>
                  <a:pt x="1523" y="2125"/>
                </a:lnTo>
                <a:lnTo>
                  <a:pt x="1523" y="2135"/>
                </a:lnTo>
                <a:lnTo>
                  <a:pt x="1524" y="2143"/>
                </a:lnTo>
                <a:lnTo>
                  <a:pt x="1525" y="2149"/>
                </a:lnTo>
                <a:lnTo>
                  <a:pt x="1526" y="2153"/>
                </a:lnTo>
                <a:lnTo>
                  <a:pt x="1513" y="2154"/>
                </a:lnTo>
                <a:lnTo>
                  <a:pt x="1506" y="2155"/>
                </a:lnTo>
                <a:lnTo>
                  <a:pt x="1501" y="2156"/>
                </a:lnTo>
                <a:lnTo>
                  <a:pt x="1496" y="2158"/>
                </a:lnTo>
                <a:lnTo>
                  <a:pt x="1495" y="2173"/>
                </a:lnTo>
                <a:lnTo>
                  <a:pt x="1493" y="2187"/>
                </a:lnTo>
                <a:lnTo>
                  <a:pt x="1492" y="2202"/>
                </a:lnTo>
                <a:lnTo>
                  <a:pt x="1491" y="2218"/>
                </a:lnTo>
                <a:lnTo>
                  <a:pt x="1519" y="2224"/>
                </a:lnTo>
                <a:lnTo>
                  <a:pt x="1534" y="2227"/>
                </a:lnTo>
                <a:lnTo>
                  <a:pt x="1540" y="2229"/>
                </a:lnTo>
                <a:lnTo>
                  <a:pt x="1543" y="2231"/>
                </a:lnTo>
                <a:lnTo>
                  <a:pt x="1542" y="2237"/>
                </a:lnTo>
                <a:lnTo>
                  <a:pt x="1540" y="2242"/>
                </a:lnTo>
                <a:lnTo>
                  <a:pt x="1537" y="2248"/>
                </a:lnTo>
                <a:lnTo>
                  <a:pt x="1533" y="2253"/>
                </a:lnTo>
                <a:lnTo>
                  <a:pt x="1524" y="2263"/>
                </a:lnTo>
                <a:lnTo>
                  <a:pt x="1518" y="2275"/>
                </a:lnTo>
                <a:lnTo>
                  <a:pt x="1509" y="2277"/>
                </a:lnTo>
                <a:lnTo>
                  <a:pt x="1498" y="2280"/>
                </a:lnTo>
                <a:lnTo>
                  <a:pt x="1487" y="2285"/>
                </a:lnTo>
                <a:lnTo>
                  <a:pt x="1478" y="2291"/>
                </a:lnTo>
                <a:lnTo>
                  <a:pt x="1472" y="2295"/>
                </a:lnTo>
                <a:lnTo>
                  <a:pt x="1469" y="2299"/>
                </a:lnTo>
                <a:lnTo>
                  <a:pt x="1466" y="2304"/>
                </a:lnTo>
                <a:lnTo>
                  <a:pt x="1464" y="2309"/>
                </a:lnTo>
                <a:lnTo>
                  <a:pt x="1462" y="2313"/>
                </a:lnTo>
                <a:lnTo>
                  <a:pt x="1462" y="2318"/>
                </a:lnTo>
                <a:lnTo>
                  <a:pt x="1464" y="2324"/>
                </a:lnTo>
                <a:lnTo>
                  <a:pt x="1466" y="2330"/>
                </a:lnTo>
                <a:lnTo>
                  <a:pt x="1456" y="2343"/>
                </a:lnTo>
                <a:lnTo>
                  <a:pt x="1449" y="2355"/>
                </a:lnTo>
                <a:lnTo>
                  <a:pt x="1444" y="2367"/>
                </a:lnTo>
                <a:lnTo>
                  <a:pt x="1442" y="2378"/>
                </a:lnTo>
                <a:lnTo>
                  <a:pt x="1440" y="2402"/>
                </a:lnTo>
                <a:lnTo>
                  <a:pt x="1438" y="2434"/>
                </a:lnTo>
                <a:lnTo>
                  <a:pt x="1442" y="2437"/>
                </a:lnTo>
                <a:lnTo>
                  <a:pt x="1445" y="2441"/>
                </a:lnTo>
                <a:lnTo>
                  <a:pt x="1449" y="2444"/>
                </a:lnTo>
                <a:lnTo>
                  <a:pt x="1451" y="2447"/>
                </a:lnTo>
                <a:lnTo>
                  <a:pt x="1455" y="2455"/>
                </a:lnTo>
                <a:lnTo>
                  <a:pt x="1458" y="2464"/>
                </a:lnTo>
                <a:lnTo>
                  <a:pt x="1438" y="2470"/>
                </a:lnTo>
                <a:lnTo>
                  <a:pt x="1417" y="2474"/>
                </a:lnTo>
                <a:lnTo>
                  <a:pt x="1397" y="2479"/>
                </a:lnTo>
                <a:lnTo>
                  <a:pt x="1376" y="2485"/>
                </a:lnTo>
                <a:lnTo>
                  <a:pt x="1373" y="2481"/>
                </a:lnTo>
                <a:lnTo>
                  <a:pt x="1371" y="2478"/>
                </a:lnTo>
                <a:lnTo>
                  <a:pt x="1374" y="2469"/>
                </a:lnTo>
                <a:lnTo>
                  <a:pt x="1376" y="2458"/>
                </a:lnTo>
                <a:lnTo>
                  <a:pt x="1378" y="2449"/>
                </a:lnTo>
                <a:lnTo>
                  <a:pt x="1378" y="2439"/>
                </a:lnTo>
                <a:lnTo>
                  <a:pt x="1378" y="2419"/>
                </a:lnTo>
                <a:lnTo>
                  <a:pt x="1377" y="2399"/>
                </a:lnTo>
                <a:lnTo>
                  <a:pt x="1368" y="2392"/>
                </a:lnTo>
                <a:lnTo>
                  <a:pt x="1361" y="2388"/>
                </a:lnTo>
                <a:lnTo>
                  <a:pt x="1356" y="2382"/>
                </a:lnTo>
                <a:lnTo>
                  <a:pt x="1351" y="2375"/>
                </a:lnTo>
                <a:lnTo>
                  <a:pt x="1351" y="2370"/>
                </a:lnTo>
                <a:lnTo>
                  <a:pt x="1351" y="2367"/>
                </a:lnTo>
                <a:lnTo>
                  <a:pt x="1289" y="2367"/>
                </a:lnTo>
                <a:lnTo>
                  <a:pt x="1257" y="2367"/>
                </a:lnTo>
                <a:lnTo>
                  <a:pt x="1250" y="2367"/>
                </a:lnTo>
                <a:lnTo>
                  <a:pt x="1245" y="2368"/>
                </a:lnTo>
                <a:lnTo>
                  <a:pt x="1243" y="2369"/>
                </a:lnTo>
                <a:lnTo>
                  <a:pt x="1243" y="2370"/>
                </a:lnTo>
                <a:lnTo>
                  <a:pt x="1238" y="2371"/>
                </a:lnTo>
                <a:lnTo>
                  <a:pt x="1234" y="2372"/>
                </a:lnTo>
                <a:lnTo>
                  <a:pt x="1228" y="2355"/>
                </a:lnTo>
                <a:lnTo>
                  <a:pt x="1224" y="2346"/>
                </a:lnTo>
                <a:lnTo>
                  <a:pt x="1220" y="2341"/>
                </a:lnTo>
                <a:lnTo>
                  <a:pt x="1216" y="2338"/>
                </a:lnTo>
                <a:lnTo>
                  <a:pt x="1204" y="2347"/>
                </a:lnTo>
                <a:lnTo>
                  <a:pt x="1192" y="2358"/>
                </a:lnTo>
                <a:lnTo>
                  <a:pt x="1177" y="2358"/>
                </a:lnTo>
                <a:lnTo>
                  <a:pt x="1161" y="2358"/>
                </a:lnTo>
                <a:lnTo>
                  <a:pt x="1147" y="2358"/>
                </a:lnTo>
                <a:lnTo>
                  <a:pt x="1132" y="2358"/>
                </a:lnTo>
                <a:lnTo>
                  <a:pt x="1129" y="2370"/>
                </a:lnTo>
                <a:lnTo>
                  <a:pt x="1127" y="2382"/>
                </a:lnTo>
                <a:lnTo>
                  <a:pt x="1115" y="2384"/>
                </a:lnTo>
                <a:lnTo>
                  <a:pt x="1103" y="2388"/>
                </a:lnTo>
                <a:lnTo>
                  <a:pt x="1102" y="2381"/>
                </a:lnTo>
                <a:lnTo>
                  <a:pt x="1100" y="2375"/>
                </a:lnTo>
                <a:lnTo>
                  <a:pt x="1077" y="2374"/>
                </a:lnTo>
                <a:lnTo>
                  <a:pt x="1060" y="2375"/>
                </a:lnTo>
                <a:lnTo>
                  <a:pt x="1043" y="2378"/>
                </a:lnTo>
                <a:lnTo>
                  <a:pt x="1022" y="2382"/>
                </a:lnTo>
                <a:lnTo>
                  <a:pt x="1019" y="2391"/>
                </a:lnTo>
                <a:lnTo>
                  <a:pt x="1016" y="2396"/>
                </a:lnTo>
                <a:lnTo>
                  <a:pt x="1013" y="2399"/>
                </a:lnTo>
                <a:lnTo>
                  <a:pt x="1008" y="2402"/>
                </a:lnTo>
                <a:lnTo>
                  <a:pt x="1007" y="2395"/>
                </a:lnTo>
                <a:lnTo>
                  <a:pt x="1006" y="2388"/>
                </a:lnTo>
                <a:lnTo>
                  <a:pt x="990" y="2394"/>
                </a:lnTo>
                <a:lnTo>
                  <a:pt x="977" y="2399"/>
                </a:lnTo>
                <a:lnTo>
                  <a:pt x="971" y="2402"/>
                </a:lnTo>
                <a:lnTo>
                  <a:pt x="964" y="2406"/>
                </a:lnTo>
                <a:lnTo>
                  <a:pt x="959" y="2410"/>
                </a:lnTo>
                <a:lnTo>
                  <a:pt x="955" y="2415"/>
                </a:lnTo>
                <a:lnTo>
                  <a:pt x="951" y="2419"/>
                </a:lnTo>
                <a:lnTo>
                  <a:pt x="948" y="2424"/>
                </a:lnTo>
                <a:lnTo>
                  <a:pt x="945" y="2429"/>
                </a:lnTo>
                <a:lnTo>
                  <a:pt x="943" y="2435"/>
                </a:lnTo>
                <a:lnTo>
                  <a:pt x="941" y="2442"/>
                </a:lnTo>
                <a:lnTo>
                  <a:pt x="939" y="2449"/>
                </a:lnTo>
                <a:lnTo>
                  <a:pt x="939" y="2457"/>
                </a:lnTo>
                <a:lnTo>
                  <a:pt x="939" y="2465"/>
                </a:lnTo>
                <a:lnTo>
                  <a:pt x="933" y="2477"/>
                </a:lnTo>
                <a:lnTo>
                  <a:pt x="929" y="2486"/>
                </a:lnTo>
                <a:lnTo>
                  <a:pt x="926" y="2495"/>
                </a:lnTo>
                <a:lnTo>
                  <a:pt x="925" y="2507"/>
                </a:lnTo>
                <a:lnTo>
                  <a:pt x="937" y="2508"/>
                </a:lnTo>
                <a:lnTo>
                  <a:pt x="952" y="2510"/>
                </a:lnTo>
                <a:lnTo>
                  <a:pt x="952" y="2515"/>
                </a:lnTo>
                <a:lnTo>
                  <a:pt x="952" y="2521"/>
                </a:lnTo>
                <a:lnTo>
                  <a:pt x="946" y="2525"/>
                </a:lnTo>
                <a:lnTo>
                  <a:pt x="939" y="2529"/>
                </a:lnTo>
                <a:lnTo>
                  <a:pt x="935" y="2533"/>
                </a:lnTo>
                <a:lnTo>
                  <a:pt x="930" y="2538"/>
                </a:lnTo>
                <a:lnTo>
                  <a:pt x="922" y="2548"/>
                </a:lnTo>
                <a:lnTo>
                  <a:pt x="913" y="2560"/>
                </a:lnTo>
                <a:lnTo>
                  <a:pt x="906" y="2550"/>
                </a:lnTo>
                <a:lnTo>
                  <a:pt x="902" y="2543"/>
                </a:lnTo>
                <a:lnTo>
                  <a:pt x="898" y="2535"/>
                </a:lnTo>
                <a:lnTo>
                  <a:pt x="895" y="2525"/>
                </a:lnTo>
                <a:lnTo>
                  <a:pt x="879" y="2519"/>
                </a:lnTo>
                <a:lnTo>
                  <a:pt x="865" y="2516"/>
                </a:lnTo>
                <a:lnTo>
                  <a:pt x="865" y="2519"/>
                </a:lnTo>
                <a:lnTo>
                  <a:pt x="865" y="2525"/>
                </a:lnTo>
                <a:lnTo>
                  <a:pt x="844" y="2527"/>
                </a:lnTo>
                <a:lnTo>
                  <a:pt x="822" y="2530"/>
                </a:lnTo>
                <a:lnTo>
                  <a:pt x="801" y="2533"/>
                </a:lnTo>
                <a:lnTo>
                  <a:pt x="780" y="2535"/>
                </a:lnTo>
                <a:lnTo>
                  <a:pt x="789" y="2512"/>
                </a:lnTo>
                <a:lnTo>
                  <a:pt x="796" y="2492"/>
                </a:lnTo>
                <a:lnTo>
                  <a:pt x="798" y="2483"/>
                </a:lnTo>
                <a:lnTo>
                  <a:pt x="802" y="2474"/>
                </a:lnTo>
                <a:lnTo>
                  <a:pt x="804" y="2462"/>
                </a:lnTo>
                <a:lnTo>
                  <a:pt x="805" y="2450"/>
                </a:lnTo>
                <a:lnTo>
                  <a:pt x="787" y="2445"/>
                </a:lnTo>
                <a:lnTo>
                  <a:pt x="768" y="2437"/>
                </a:lnTo>
                <a:lnTo>
                  <a:pt x="748" y="2429"/>
                </a:lnTo>
                <a:lnTo>
                  <a:pt x="728" y="2419"/>
                </a:lnTo>
                <a:lnTo>
                  <a:pt x="719" y="2414"/>
                </a:lnTo>
                <a:lnTo>
                  <a:pt x="709" y="2407"/>
                </a:lnTo>
                <a:lnTo>
                  <a:pt x="701" y="2400"/>
                </a:lnTo>
                <a:lnTo>
                  <a:pt x="693" y="2394"/>
                </a:lnTo>
                <a:lnTo>
                  <a:pt x="686" y="2386"/>
                </a:lnTo>
                <a:lnTo>
                  <a:pt x="681" y="2378"/>
                </a:lnTo>
                <a:lnTo>
                  <a:pt x="676" y="2369"/>
                </a:lnTo>
                <a:lnTo>
                  <a:pt x="674" y="2361"/>
                </a:lnTo>
                <a:lnTo>
                  <a:pt x="664" y="2358"/>
                </a:lnTo>
                <a:lnTo>
                  <a:pt x="654" y="2355"/>
                </a:lnTo>
                <a:lnTo>
                  <a:pt x="640" y="2354"/>
                </a:lnTo>
                <a:lnTo>
                  <a:pt x="614" y="2352"/>
                </a:lnTo>
                <a:lnTo>
                  <a:pt x="614" y="2345"/>
                </a:lnTo>
                <a:lnTo>
                  <a:pt x="612" y="2339"/>
                </a:lnTo>
                <a:lnTo>
                  <a:pt x="610" y="2333"/>
                </a:lnTo>
                <a:lnTo>
                  <a:pt x="608" y="2326"/>
                </a:lnTo>
                <a:lnTo>
                  <a:pt x="602" y="2314"/>
                </a:lnTo>
                <a:lnTo>
                  <a:pt x="599" y="2300"/>
                </a:lnTo>
                <a:lnTo>
                  <a:pt x="591" y="2298"/>
                </a:lnTo>
                <a:lnTo>
                  <a:pt x="584" y="2295"/>
                </a:lnTo>
                <a:lnTo>
                  <a:pt x="576" y="2292"/>
                </a:lnTo>
                <a:lnTo>
                  <a:pt x="568" y="2290"/>
                </a:lnTo>
                <a:lnTo>
                  <a:pt x="568" y="2278"/>
                </a:lnTo>
                <a:lnTo>
                  <a:pt x="568" y="2265"/>
                </a:lnTo>
                <a:lnTo>
                  <a:pt x="555" y="2259"/>
                </a:lnTo>
                <a:lnTo>
                  <a:pt x="541" y="2254"/>
                </a:lnTo>
                <a:lnTo>
                  <a:pt x="540" y="2247"/>
                </a:lnTo>
                <a:lnTo>
                  <a:pt x="540" y="2241"/>
                </a:lnTo>
                <a:lnTo>
                  <a:pt x="528" y="2239"/>
                </a:lnTo>
                <a:lnTo>
                  <a:pt x="517" y="2238"/>
                </a:lnTo>
                <a:lnTo>
                  <a:pt x="513" y="2229"/>
                </a:lnTo>
                <a:lnTo>
                  <a:pt x="512" y="2220"/>
                </a:lnTo>
                <a:lnTo>
                  <a:pt x="511" y="2209"/>
                </a:lnTo>
                <a:lnTo>
                  <a:pt x="509" y="2200"/>
                </a:lnTo>
                <a:lnTo>
                  <a:pt x="507" y="2191"/>
                </a:lnTo>
                <a:lnTo>
                  <a:pt x="504" y="2183"/>
                </a:lnTo>
                <a:lnTo>
                  <a:pt x="501" y="2179"/>
                </a:lnTo>
                <a:lnTo>
                  <a:pt x="498" y="2177"/>
                </a:lnTo>
                <a:lnTo>
                  <a:pt x="494" y="2175"/>
                </a:lnTo>
                <a:lnTo>
                  <a:pt x="488" y="2173"/>
                </a:lnTo>
                <a:lnTo>
                  <a:pt x="490" y="2157"/>
                </a:lnTo>
                <a:lnTo>
                  <a:pt x="492" y="2142"/>
                </a:lnTo>
                <a:lnTo>
                  <a:pt x="493" y="2126"/>
                </a:lnTo>
                <a:lnTo>
                  <a:pt x="493" y="2110"/>
                </a:lnTo>
                <a:lnTo>
                  <a:pt x="492" y="2079"/>
                </a:lnTo>
                <a:lnTo>
                  <a:pt x="490" y="2047"/>
                </a:lnTo>
                <a:lnTo>
                  <a:pt x="483" y="2039"/>
                </a:lnTo>
                <a:lnTo>
                  <a:pt x="478" y="2033"/>
                </a:lnTo>
                <a:lnTo>
                  <a:pt x="474" y="2026"/>
                </a:lnTo>
                <a:lnTo>
                  <a:pt x="470" y="2017"/>
                </a:lnTo>
                <a:lnTo>
                  <a:pt x="462" y="2024"/>
                </a:lnTo>
                <a:lnTo>
                  <a:pt x="457" y="2030"/>
                </a:lnTo>
                <a:lnTo>
                  <a:pt x="453" y="2035"/>
                </a:lnTo>
                <a:lnTo>
                  <a:pt x="449" y="2041"/>
                </a:lnTo>
                <a:lnTo>
                  <a:pt x="446" y="2047"/>
                </a:lnTo>
                <a:lnTo>
                  <a:pt x="444" y="2054"/>
                </a:lnTo>
                <a:lnTo>
                  <a:pt x="442" y="2059"/>
                </a:lnTo>
                <a:lnTo>
                  <a:pt x="441" y="2065"/>
                </a:lnTo>
                <a:lnTo>
                  <a:pt x="440" y="2079"/>
                </a:lnTo>
                <a:lnTo>
                  <a:pt x="440" y="2092"/>
                </a:lnTo>
                <a:lnTo>
                  <a:pt x="442" y="2105"/>
                </a:lnTo>
                <a:lnTo>
                  <a:pt x="443" y="2121"/>
                </a:lnTo>
                <a:lnTo>
                  <a:pt x="436" y="2119"/>
                </a:lnTo>
                <a:lnTo>
                  <a:pt x="427" y="2116"/>
                </a:lnTo>
                <a:lnTo>
                  <a:pt x="420" y="2111"/>
                </a:lnTo>
                <a:lnTo>
                  <a:pt x="414" y="2105"/>
                </a:lnTo>
                <a:lnTo>
                  <a:pt x="408" y="2099"/>
                </a:lnTo>
                <a:lnTo>
                  <a:pt x="402" y="2092"/>
                </a:lnTo>
                <a:lnTo>
                  <a:pt x="398" y="2085"/>
                </a:lnTo>
                <a:lnTo>
                  <a:pt x="395" y="2077"/>
                </a:lnTo>
                <a:lnTo>
                  <a:pt x="395" y="2071"/>
                </a:lnTo>
                <a:lnTo>
                  <a:pt x="394" y="2067"/>
                </a:lnTo>
                <a:lnTo>
                  <a:pt x="393" y="2062"/>
                </a:lnTo>
                <a:lnTo>
                  <a:pt x="391" y="2058"/>
                </a:lnTo>
                <a:lnTo>
                  <a:pt x="386" y="2049"/>
                </a:lnTo>
                <a:lnTo>
                  <a:pt x="381" y="2042"/>
                </a:lnTo>
                <a:lnTo>
                  <a:pt x="374" y="2035"/>
                </a:lnTo>
                <a:lnTo>
                  <a:pt x="368" y="2028"/>
                </a:lnTo>
                <a:lnTo>
                  <a:pt x="364" y="2019"/>
                </a:lnTo>
                <a:lnTo>
                  <a:pt x="361" y="2010"/>
                </a:lnTo>
                <a:lnTo>
                  <a:pt x="342" y="2012"/>
                </a:lnTo>
                <a:lnTo>
                  <a:pt x="327" y="2015"/>
                </a:lnTo>
                <a:lnTo>
                  <a:pt x="311" y="2020"/>
                </a:lnTo>
                <a:lnTo>
                  <a:pt x="293" y="2027"/>
                </a:lnTo>
                <a:lnTo>
                  <a:pt x="294" y="2036"/>
                </a:lnTo>
                <a:lnTo>
                  <a:pt x="297" y="2043"/>
                </a:lnTo>
                <a:lnTo>
                  <a:pt x="298" y="2052"/>
                </a:lnTo>
                <a:lnTo>
                  <a:pt x="301" y="2059"/>
                </a:lnTo>
                <a:lnTo>
                  <a:pt x="306" y="2073"/>
                </a:lnTo>
                <a:lnTo>
                  <a:pt x="313" y="2087"/>
                </a:lnTo>
                <a:lnTo>
                  <a:pt x="329" y="2114"/>
                </a:lnTo>
                <a:lnTo>
                  <a:pt x="346" y="2142"/>
                </a:lnTo>
                <a:lnTo>
                  <a:pt x="345" y="2146"/>
                </a:lnTo>
                <a:lnTo>
                  <a:pt x="344" y="2149"/>
                </a:lnTo>
                <a:lnTo>
                  <a:pt x="342" y="2151"/>
                </a:lnTo>
                <a:lnTo>
                  <a:pt x="339" y="2153"/>
                </a:lnTo>
                <a:lnTo>
                  <a:pt x="327" y="2149"/>
                </a:lnTo>
                <a:lnTo>
                  <a:pt x="315" y="2145"/>
                </a:lnTo>
                <a:lnTo>
                  <a:pt x="315" y="2149"/>
                </a:lnTo>
                <a:lnTo>
                  <a:pt x="315" y="2153"/>
                </a:lnTo>
                <a:lnTo>
                  <a:pt x="304" y="2155"/>
                </a:lnTo>
                <a:lnTo>
                  <a:pt x="293" y="2158"/>
                </a:lnTo>
                <a:lnTo>
                  <a:pt x="282" y="2161"/>
                </a:lnTo>
                <a:lnTo>
                  <a:pt x="271" y="2166"/>
                </a:lnTo>
                <a:lnTo>
                  <a:pt x="260" y="2171"/>
                </a:lnTo>
                <a:lnTo>
                  <a:pt x="251" y="2177"/>
                </a:lnTo>
                <a:lnTo>
                  <a:pt x="243" y="2184"/>
                </a:lnTo>
                <a:lnTo>
                  <a:pt x="235" y="2194"/>
                </a:lnTo>
                <a:close/>
              </a:path>
            </a:pathLst>
          </a:custGeom>
          <a:solidFill>
            <a:srgbClr val="62E13F"/>
          </a:solidFill>
          <a:ln w="12700" cap="flat" cmpd="sng" algn="ctr">
            <a:solidFill>
              <a:srgbClr val="808080">
                <a:lumMod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>
            <a:glow rad="38100">
              <a:schemeClr val="accent1">
                <a:lumMod val="100000"/>
              </a:schemeClr>
            </a:glow>
          </a:effectLst>
          <a:scene3d>
            <a:camera prst="orthographicFront"/>
            <a:lightRig rig="threePt" dir="t"/>
          </a:scene3d>
          <a:sp3d>
            <a:bevelT w="0" h="0"/>
          </a:sp3d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3" name="Freeform 369">
            <a:extLst>
              <a:ext uri="{FF2B5EF4-FFF2-40B4-BE49-F238E27FC236}">
                <a16:creationId xmlns:a16="http://schemas.microsoft.com/office/drawing/2014/main" id="{2857FE45-FF09-474F-9140-16F044987775}"/>
              </a:ext>
            </a:extLst>
          </p:cNvPr>
          <p:cNvSpPr>
            <a:spLocks/>
          </p:cNvSpPr>
          <p:nvPr/>
        </p:nvSpPr>
        <p:spPr bwMode="auto">
          <a:xfrm>
            <a:off x="8518840" y="1378153"/>
            <a:ext cx="1348700" cy="1328885"/>
          </a:xfrm>
          <a:custGeom>
            <a:avLst/>
            <a:gdLst>
              <a:gd name="T0" fmla="*/ 2147483646 w 3269"/>
              <a:gd name="T1" fmla="*/ 2147483646 h 3265"/>
              <a:gd name="T2" fmla="*/ 2147483646 w 3269"/>
              <a:gd name="T3" fmla="*/ 2147483646 h 3265"/>
              <a:gd name="T4" fmla="*/ 2147483646 w 3269"/>
              <a:gd name="T5" fmla="*/ 2147483646 h 3265"/>
              <a:gd name="T6" fmla="*/ 2147483646 w 3269"/>
              <a:gd name="T7" fmla="*/ 2147483646 h 3265"/>
              <a:gd name="T8" fmla="*/ 2147483646 w 3269"/>
              <a:gd name="T9" fmla="*/ 2147483646 h 3265"/>
              <a:gd name="T10" fmla="*/ 2147483646 w 3269"/>
              <a:gd name="T11" fmla="*/ 2147483646 h 3265"/>
              <a:gd name="T12" fmla="*/ 2147483646 w 3269"/>
              <a:gd name="T13" fmla="*/ 2147483646 h 3265"/>
              <a:gd name="T14" fmla="*/ 2147483646 w 3269"/>
              <a:gd name="T15" fmla="*/ 2147483646 h 3265"/>
              <a:gd name="T16" fmla="*/ 2147483646 w 3269"/>
              <a:gd name="T17" fmla="*/ 2147483646 h 3265"/>
              <a:gd name="T18" fmla="*/ 2147483646 w 3269"/>
              <a:gd name="T19" fmla="*/ 2147483646 h 3265"/>
              <a:gd name="T20" fmla="*/ 2147483646 w 3269"/>
              <a:gd name="T21" fmla="*/ 2147483646 h 3265"/>
              <a:gd name="T22" fmla="*/ 2147483646 w 3269"/>
              <a:gd name="T23" fmla="*/ 2147483646 h 3265"/>
              <a:gd name="T24" fmla="*/ 2147483646 w 3269"/>
              <a:gd name="T25" fmla="*/ 2147483646 h 3265"/>
              <a:gd name="T26" fmla="*/ 2147483646 w 3269"/>
              <a:gd name="T27" fmla="*/ 2147483646 h 3265"/>
              <a:gd name="T28" fmla="*/ 2147483646 w 3269"/>
              <a:gd name="T29" fmla="*/ 2147483646 h 3265"/>
              <a:gd name="T30" fmla="*/ 2147483646 w 3269"/>
              <a:gd name="T31" fmla="*/ 2147483646 h 3265"/>
              <a:gd name="T32" fmla="*/ 2147483646 w 3269"/>
              <a:gd name="T33" fmla="*/ 2147483646 h 3265"/>
              <a:gd name="T34" fmla="*/ 2147483646 w 3269"/>
              <a:gd name="T35" fmla="*/ 2147483646 h 3265"/>
              <a:gd name="T36" fmla="*/ 2147483646 w 3269"/>
              <a:gd name="T37" fmla="*/ 2147483646 h 3265"/>
              <a:gd name="T38" fmla="*/ 2147483646 w 3269"/>
              <a:gd name="T39" fmla="*/ 0 h 3265"/>
              <a:gd name="T40" fmla="*/ 2147483646 w 3269"/>
              <a:gd name="T41" fmla="*/ 2147483646 h 3265"/>
              <a:gd name="T42" fmla="*/ 2147483646 w 3269"/>
              <a:gd name="T43" fmla="*/ 2147483646 h 3265"/>
              <a:gd name="T44" fmla="*/ 2147483646 w 3269"/>
              <a:gd name="T45" fmla="*/ 2147483646 h 3265"/>
              <a:gd name="T46" fmla="*/ 2147483646 w 3269"/>
              <a:gd name="T47" fmla="*/ 2147483646 h 3265"/>
              <a:gd name="T48" fmla="*/ 2147483646 w 3269"/>
              <a:gd name="T49" fmla="*/ 2147483646 h 3265"/>
              <a:gd name="T50" fmla="*/ 2147483646 w 3269"/>
              <a:gd name="T51" fmla="*/ 2147483646 h 3265"/>
              <a:gd name="T52" fmla="*/ 2147483646 w 3269"/>
              <a:gd name="T53" fmla="*/ 2147483646 h 3265"/>
              <a:gd name="T54" fmla="*/ 2147483646 w 3269"/>
              <a:gd name="T55" fmla="*/ 2147483646 h 3265"/>
              <a:gd name="T56" fmla="*/ 2147483646 w 3269"/>
              <a:gd name="T57" fmla="*/ 2147483646 h 3265"/>
              <a:gd name="T58" fmla="*/ 2147483646 w 3269"/>
              <a:gd name="T59" fmla="*/ 2147483646 h 3265"/>
              <a:gd name="T60" fmla="*/ 2147483646 w 3269"/>
              <a:gd name="T61" fmla="*/ 2147483646 h 3265"/>
              <a:gd name="T62" fmla="*/ 2147483646 w 3269"/>
              <a:gd name="T63" fmla="*/ 2147483646 h 3265"/>
              <a:gd name="T64" fmla="*/ 2147483646 w 3269"/>
              <a:gd name="T65" fmla="*/ 2147483646 h 3265"/>
              <a:gd name="T66" fmla="*/ 2147483646 w 3269"/>
              <a:gd name="T67" fmla="*/ 2147483646 h 3265"/>
              <a:gd name="T68" fmla="*/ 2147483646 w 3269"/>
              <a:gd name="T69" fmla="*/ 2147483646 h 3265"/>
              <a:gd name="T70" fmla="*/ 2147483646 w 3269"/>
              <a:gd name="T71" fmla="*/ 2147483646 h 3265"/>
              <a:gd name="T72" fmla="*/ 2147483646 w 3269"/>
              <a:gd name="T73" fmla="*/ 2147483646 h 3265"/>
              <a:gd name="T74" fmla="*/ 2147483646 w 3269"/>
              <a:gd name="T75" fmla="*/ 2147483646 h 3265"/>
              <a:gd name="T76" fmla="*/ 2147483646 w 3269"/>
              <a:gd name="T77" fmla="*/ 2147483646 h 3265"/>
              <a:gd name="T78" fmla="*/ 2147483646 w 3269"/>
              <a:gd name="T79" fmla="*/ 2147483646 h 3265"/>
              <a:gd name="T80" fmla="*/ 2147483646 w 3269"/>
              <a:gd name="T81" fmla="*/ 2147483646 h 3265"/>
              <a:gd name="T82" fmla="*/ 2147483646 w 3269"/>
              <a:gd name="T83" fmla="*/ 2147483646 h 3265"/>
              <a:gd name="T84" fmla="*/ 2147483646 w 3269"/>
              <a:gd name="T85" fmla="*/ 2147483646 h 3265"/>
              <a:gd name="T86" fmla="*/ 2147483646 w 3269"/>
              <a:gd name="T87" fmla="*/ 2147483646 h 3265"/>
              <a:gd name="T88" fmla="*/ 2147483646 w 3269"/>
              <a:gd name="T89" fmla="*/ 2147483646 h 3265"/>
              <a:gd name="T90" fmla="*/ 2147483646 w 3269"/>
              <a:gd name="T91" fmla="*/ 2147483646 h 3265"/>
              <a:gd name="T92" fmla="*/ 2147483646 w 3269"/>
              <a:gd name="T93" fmla="*/ 2147483646 h 3265"/>
              <a:gd name="T94" fmla="*/ 2147483646 w 3269"/>
              <a:gd name="T95" fmla="*/ 2147483646 h 3265"/>
              <a:gd name="T96" fmla="*/ 2147483646 w 3269"/>
              <a:gd name="T97" fmla="*/ 2147483646 h 3265"/>
              <a:gd name="T98" fmla="*/ 2147483646 w 3269"/>
              <a:gd name="T99" fmla="*/ 2147483646 h 3265"/>
              <a:gd name="T100" fmla="*/ 2147483646 w 3269"/>
              <a:gd name="T101" fmla="*/ 2147483646 h 3265"/>
              <a:gd name="T102" fmla="*/ 2147483646 w 3269"/>
              <a:gd name="T103" fmla="*/ 2147483646 h 3265"/>
              <a:gd name="T104" fmla="*/ 2147483646 w 3269"/>
              <a:gd name="T105" fmla="*/ 2147483646 h 3265"/>
              <a:gd name="T106" fmla="*/ 2147483646 w 3269"/>
              <a:gd name="T107" fmla="*/ 2147483646 h 3265"/>
              <a:gd name="T108" fmla="*/ 2147483646 w 3269"/>
              <a:gd name="T109" fmla="*/ 2147483646 h 3265"/>
              <a:gd name="T110" fmla="*/ 2147483646 w 3269"/>
              <a:gd name="T111" fmla="*/ 2147483646 h 3265"/>
              <a:gd name="T112" fmla="*/ 2147483646 w 3269"/>
              <a:gd name="T113" fmla="*/ 2147483646 h 3265"/>
              <a:gd name="T114" fmla="*/ 2147483646 w 3269"/>
              <a:gd name="T115" fmla="*/ 2147483646 h 3265"/>
              <a:gd name="T116" fmla="*/ 2147483646 w 3269"/>
              <a:gd name="T117" fmla="*/ 2147483646 h 3265"/>
              <a:gd name="T118" fmla="*/ 2147483646 w 3269"/>
              <a:gd name="T119" fmla="*/ 2147483646 h 3265"/>
              <a:gd name="T120" fmla="*/ 2147483646 w 3269"/>
              <a:gd name="T121" fmla="*/ 2147483646 h 3265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3269"/>
              <a:gd name="T184" fmla="*/ 0 h 3265"/>
              <a:gd name="T185" fmla="*/ 3269 w 3269"/>
              <a:gd name="T186" fmla="*/ 3265 h 3265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3269" h="3265">
                <a:moveTo>
                  <a:pt x="556" y="2708"/>
                </a:moveTo>
                <a:lnTo>
                  <a:pt x="559" y="2708"/>
                </a:lnTo>
                <a:lnTo>
                  <a:pt x="564" y="2708"/>
                </a:lnTo>
                <a:lnTo>
                  <a:pt x="565" y="2686"/>
                </a:lnTo>
                <a:lnTo>
                  <a:pt x="567" y="2665"/>
                </a:lnTo>
                <a:lnTo>
                  <a:pt x="569" y="2645"/>
                </a:lnTo>
                <a:lnTo>
                  <a:pt x="570" y="2624"/>
                </a:lnTo>
                <a:lnTo>
                  <a:pt x="572" y="2612"/>
                </a:lnTo>
                <a:lnTo>
                  <a:pt x="574" y="2602"/>
                </a:lnTo>
                <a:lnTo>
                  <a:pt x="576" y="2591"/>
                </a:lnTo>
                <a:lnTo>
                  <a:pt x="579" y="2580"/>
                </a:lnTo>
                <a:lnTo>
                  <a:pt x="582" y="2580"/>
                </a:lnTo>
                <a:lnTo>
                  <a:pt x="588" y="2580"/>
                </a:lnTo>
                <a:lnTo>
                  <a:pt x="588" y="2560"/>
                </a:lnTo>
                <a:lnTo>
                  <a:pt x="588" y="2539"/>
                </a:lnTo>
                <a:lnTo>
                  <a:pt x="588" y="2519"/>
                </a:lnTo>
                <a:lnTo>
                  <a:pt x="588" y="2498"/>
                </a:lnTo>
                <a:lnTo>
                  <a:pt x="584" y="2489"/>
                </a:lnTo>
                <a:lnTo>
                  <a:pt x="580" y="2480"/>
                </a:lnTo>
                <a:lnTo>
                  <a:pt x="578" y="2469"/>
                </a:lnTo>
                <a:lnTo>
                  <a:pt x="575" y="2461"/>
                </a:lnTo>
                <a:lnTo>
                  <a:pt x="574" y="2440"/>
                </a:lnTo>
                <a:lnTo>
                  <a:pt x="573" y="2420"/>
                </a:lnTo>
                <a:lnTo>
                  <a:pt x="572" y="2399"/>
                </a:lnTo>
                <a:lnTo>
                  <a:pt x="571" y="2379"/>
                </a:lnTo>
                <a:lnTo>
                  <a:pt x="570" y="2358"/>
                </a:lnTo>
                <a:lnTo>
                  <a:pt x="569" y="2339"/>
                </a:lnTo>
                <a:lnTo>
                  <a:pt x="568" y="2318"/>
                </a:lnTo>
                <a:lnTo>
                  <a:pt x="567" y="2298"/>
                </a:lnTo>
                <a:lnTo>
                  <a:pt x="538" y="2295"/>
                </a:lnTo>
                <a:lnTo>
                  <a:pt x="508" y="2291"/>
                </a:lnTo>
                <a:lnTo>
                  <a:pt x="479" y="2286"/>
                </a:lnTo>
                <a:lnTo>
                  <a:pt x="449" y="2281"/>
                </a:lnTo>
                <a:lnTo>
                  <a:pt x="420" y="2275"/>
                </a:lnTo>
                <a:lnTo>
                  <a:pt x="390" y="2270"/>
                </a:lnTo>
                <a:lnTo>
                  <a:pt x="361" y="2264"/>
                </a:lnTo>
                <a:lnTo>
                  <a:pt x="332" y="2258"/>
                </a:lnTo>
                <a:lnTo>
                  <a:pt x="332" y="2254"/>
                </a:lnTo>
                <a:lnTo>
                  <a:pt x="332" y="2250"/>
                </a:lnTo>
                <a:lnTo>
                  <a:pt x="313" y="2248"/>
                </a:lnTo>
                <a:lnTo>
                  <a:pt x="294" y="2247"/>
                </a:lnTo>
                <a:lnTo>
                  <a:pt x="276" y="2246"/>
                </a:lnTo>
                <a:lnTo>
                  <a:pt x="257" y="2245"/>
                </a:lnTo>
                <a:lnTo>
                  <a:pt x="235" y="2241"/>
                </a:lnTo>
                <a:lnTo>
                  <a:pt x="216" y="2237"/>
                </a:lnTo>
                <a:lnTo>
                  <a:pt x="200" y="2234"/>
                </a:lnTo>
                <a:lnTo>
                  <a:pt x="182" y="2230"/>
                </a:lnTo>
                <a:lnTo>
                  <a:pt x="160" y="2227"/>
                </a:lnTo>
                <a:lnTo>
                  <a:pt x="133" y="2221"/>
                </a:lnTo>
                <a:lnTo>
                  <a:pt x="97" y="2216"/>
                </a:lnTo>
                <a:lnTo>
                  <a:pt x="51" y="2209"/>
                </a:lnTo>
                <a:lnTo>
                  <a:pt x="54" y="2188"/>
                </a:lnTo>
                <a:lnTo>
                  <a:pt x="56" y="2168"/>
                </a:lnTo>
                <a:lnTo>
                  <a:pt x="58" y="2147"/>
                </a:lnTo>
                <a:lnTo>
                  <a:pt x="61" y="2126"/>
                </a:lnTo>
                <a:lnTo>
                  <a:pt x="63" y="2105"/>
                </a:lnTo>
                <a:lnTo>
                  <a:pt x="66" y="2086"/>
                </a:lnTo>
                <a:lnTo>
                  <a:pt x="68" y="2065"/>
                </a:lnTo>
                <a:lnTo>
                  <a:pt x="71" y="2045"/>
                </a:lnTo>
                <a:lnTo>
                  <a:pt x="75" y="2045"/>
                </a:lnTo>
                <a:lnTo>
                  <a:pt x="80" y="2045"/>
                </a:lnTo>
                <a:lnTo>
                  <a:pt x="81" y="2025"/>
                </a:lnTo>
                <a:lnTo>
                  <a:pt x="84" y="2005"/>
                </a:lnTo>
                <a:lnTo>
                  <a:pt x="87" y="1983"/>
                </a:lnTo>
                <a:lnTo>
                  <a:pt x="90" y="1961"/>
                </a:lnTo>
                <a:lnTo>
                  <a:pt x="95" y="1939"/>
                </a:lnTo>
                <a:lnTo>
                  <a:pt x="101" y="1919"/>
                </a:lnTo>
                <a:lnTo>
                  <a:pt x="108" y="1899"/>
                </a:lnTo>
                <a:lnTo>
                  <a:pt x="116" y="1881"/>
                </a:lnTo>
                <a:lnTo>
                  <a:pt x="116" y="1868"/>
                </a:lnTo>
                <a:lnTo>
                  <a:pt x="116" y="1854"/>
                </a:lnTo>
                <a:lnTo>
                  <a:pt x="116" y="1841"/>
                </a:lnTo>
                <a:lnTo>
                  <a:pt x="117" y="1827"/>
                </a:lnTo>
                <a:lnTo>
                  <a:pt x="105" y="1827"/>
                </a:lnTo>
                <a:lnTo>
                  <a:pt x="95" y="1827"/>
                </a:lnTo>
                <a:lnTo>
                  <a:pt x="85" y="1827"/>
                </a:lnTo>
                <a:lnTo>
                  <a:pt x="73" y="1827"/>
                </a:lnTo>
                <a:lnTo>
                  <a:pt x="55" y="1822"/>
                </a:lnTo>
                <a:lnTo>
                  <a:pt x="36" y="1817"/>
                </a:lnTo>
                <a:lnTo>
                  <a:pt x="17" y="1812"/>
                </a:lnTo>
                <a:lnTo>
                  <a:pt x="0" y="1806"/>
                </a:lnTo>
                <a:lnTo>
                  <a:pt x="8" y="1761"/>
                </a:lnTo>
                <a:lnTo>
                  <a:pt x="16" y="1715"/>
                </a:lnTo>
                <a:lnTo>
                  <a:pt x="25" y="1670"/>
                </a:lnTo>
                <a:lnTo>
                  <a:pt x="34" y="1624"/>
                </a:lnTo>
                <a:lnTo>
                  <a:pt x="42" y="1578"/>
                </a:lnTo>
                <a:lnTo>
                  <a:pt x="52" y="1533"/>
                </a:lnTo>
                <a:lnTo>
                  <a:pt x="62" y="1488"/>
                </a:lnTo>
                <a:lnTo>
                  <a:pt x="71" y="1442"/>
                </a:lnTo>
                <a:lnTo>
                  <a:pt x="75" y="1442"/>
                </a:lnTo>
                <a:lnTo>
                  <a:pt x="80" y="1442"/>
                </a:lnTo>
                <a:lnTo>
                  <a:pt x="83" y="1425"/>
                </a:lnTo>
                <a:lnTo>
                  <a:pt x="86" y="1407"/>
                </a:lnTo>
                <a:lnTo>
                  <a:pt x="89" y="1391"/>
                </a:lnTo>
                <a:lnTo>
                  <a:pt x="93" y="1374"/>
                </a:lnTo>
                <a:lnTo>
                  <a:pt x="101" y="1342"/>
                </a:lnTo>
                <a:lnTo>
                  <a:pt x="110" y="1309"/>
                </a:lnTo>
                <a:lnTo>
                  <a:pt x="109" y="1283"/>
                </a:lnTo>
                <a:lnTo>
                  <a:pt x="109" y="1269"/>
                </a:lnTo>
                <a:lnTo>
                  <a:pt x="110" y="1263"/>
                </a:lnTo>
                <a:lnTo>
                  <a:pt x="112" y="1259"/>
                </a:lnTo>
                <a:lnTo>
                  <a:pt x="136" y="1258"/>
                </a:lnTo>
                <a:lnTo>
                  <a:pt x="158" y="1258"/>
                </a:lnTo>
                <a:lnTo>
                  <a:pt x="182" y="1258"/>
                </a:lnTo>
                <a:lnTo>
                  <a:pt x="205" y="1257"/>
                </a:lnTo>
                <a:lnTo>
                  <a:pt x="229" y="1257"/>
                </a:lnTo>
                <a:lnTo>
                  <a:pt x="252" y="1257"/>
                </a:lnTo>
                <a:lnTo>
                  <a:pt x="276" y="1257"/>
                </a:lnTo>
                <a:lnTo>
                  <a:pt x="299" y="1256"/>
                </a:lnTo>
                <a:lnTo>
                  <a:pt x="307" y="1252"/>
                </a:lnTo>
                <a:lnTo>
                  <a:pt x="312" y="1246"/>
                </a:lnTo>
                <a:lnTo>
                  <a:pt x="317" y="1242"/>
                </a:lnTo>
                <a:lnTo>
                  <a:pt x="322" y="1237"/>
                </a:lnTo>
                <a:lnTo>
                  <a:pt x="329" y="1227"/>
                </a:lnTo>
                <a:lnTo>
                  <a:pt x="339" y="1213"/>
                </a:lnTo>
                <a:lnTo>
                  <a:pt x="369" y="1210"/>
                </a:lnTo>
                <a:lnTo>
                  <a:pt x="393" y="1208"/>
                </a:lnTo>
                <a:lnTo>
                  <a:pt x="421" y="1207"/>
                </a:lnTo>
                <a:lnTo>
                  <a:pt x="466" y="1207"/>
                </a:lnTo>
                <a:lnTo>
                  <a:pt x="470" y="1203"/>
                </a:lnTo>
                <a:lnTo>
                  <a:pt x="473" y="1199"/>
                </a:lnTo>
                <a:lnTo>
                  <a:pt x="475" y="1195"/>
                </a:lnTo>
                <a:lnTo>
                  <a:pt x="476" y="1190"/>
                </a:lnTo>
                <a:lnTo>
                  <a:pt x="477" y="1186"/>
                </a:lnTo>
                <a:lnTo>
                  <a:pt x="477" y="1182"/>
                </a:lnTo>
                <a:lnTo>
                  <a:pt x="477" y="1177"/>
                </a:lnTo>
                <a:lnTo>
                  <a:pt x="475" y="1173"/>
                </a:lnTo>
                <a:lnTo>
                  <a:pt x="472" y="1163"/>
                </a:lnTo>
                <a:lnTo>
                  <a:pt x="466" y="1154"/>
                </a:lnTo>
                <a:lnTo>
                  <a:pt x="459" y="1145"/>
                </a:lnTo>
                <a:lnTo>
                  <a:pt x="451" y="1135"/>
                </a:lnTo>
                <a:lnTo>
                  <a:pt x="433" y="1118"/>
                </a:lnTo>
                <a:lnTo>
                  <a:pt x="414" y="1101"/>
                </a:lnTo>
                <a:lnTo>
                  <a:pt x="397" y="1087"/>
                </a:lnTo>
                <a:lnTo>
                  <a:pt x="384" y="1074"/>
                </a:lnTo>
                <a:lnTo>
                  <a:pt x="373" y="1073"/>
                </a:lnTo>
                <a:lnTo>
                  <a:pt x="364" y="1070"/>
                </a:lnTo>
                <a:lnTo>
                  <a:pt x="354" y="1067"/>
                </a:lnTo>
                <a:lnTo>
                  <a:pt x="347" y="1063"/>
                </a:lnTo>
                <a:lnTo>
                  <a:pt x="341" y="1058"/>
                </a:lnTo>
                <a:lnTo>
                  <a:pt x="335" y="1051"/>
                </a:lnTo>
                <a:lnTo>
                  <a:pt x="330" y="1045"/>
                </a:lnTo>
                <a:lnTo>
                  <a:pt x="326" y="1039"/>
                </a:lnTo>
                <a:lnTo>
                  <a:pt x="323" y="1032"/>
                </a:lnTo>
                <a:lnTo>
                  <a:pt x="320" y="1023"/>
                </a:lnTo>
                <a:lnTo>
                  <a:pt x="318" y="1015"/>
                </a:lnTo>
                <a:lnTo>
                  <a:pt x="316" y="1007"/>
                </a:lnTo>
                <a:lnTo>
                  <a:pt x="313" y="988"/>
                </a:lnTo>
                <a:lnTo>
                  <a:pt x="310" y="969"/>
                </a:lnTo>
                <a:lnTo>
                  <a:pt x="306" y="969"/>
                </a:lnTo>
                <a:lnTo>
                  <a:pt x="301" y="969"/>
                </a:lnTo>
                <a:lnTo>
                  <a:pt x="304" y="961"/>
                </a:lnTo>
                <a:lnTo>
                  <a:pt x="306" y="953"/>
                </a:lnTo>
                <a:lnTo>
                  <a:pt x="308" y="946"/>
                </a:lnTo>
                <a:lnTo>
                  <a:pt x="310" y="937"/>
                </a:lnTo>
                <a:lnTo>
                  <a:pt x="314" y="937"/>
                </a:lnTo>
                <a:lnTo>
                  <a:pt x="318" y="937"/>
                </a:lnTo>
                <a:lnTo>
                  <a:pt x="322" y="909"/>
                </a:lnTo>
                <a:lnTo>
                  <a:pt x="325" y="892"/>
                </a:lnTo>
                <a:lnTo>
                  <a:pt x="328" y="879"/>
                </a:lnTo>
                <a:lnTo>
                  <a:pt x="330" y="867"/>
                </a:lnTo>
                <a:lnTo>
                  <a:pt x="340" y="869"/>
                </a:lnTo>
                <a:lnTo>
                  <a:pt x="348" y="871"/>
                </a:lnTo>
                <a:lnTo>
                  <a:pt x="357" y="873"/>
                </a:lnTo>
                <a:lnTo>
                  <a:pt x="368" y="875"/>
                </a:lnTo>
                <a:lnTo>
                  <a:pt x="397" y="879"/>
                </a:lnTo>
                <a:lnTo>
                  <a:pt x="414" y="882"/>
                </a:lnTo>
                <a:lnTo>
                  <a:pt x="428" y="886"/>
                </a:lnTo>
                <a:lnTo>
                  <a:pt x="444" y="892"/>
                </a:lnTo>
                <a:lnTo>
                  <a:pt x="476" y="897"/>
                </a:lnTo>
                <a:lnTo>
                  <a:pt x="507" y="902"/>
                </a:lnTo>
                <a:lnTo>
                  <a:pt x="538" y="907"/>
                </a:lnTo>
                <a:lnTo>
                  <a:pt x="570" y="915"/>
                </a:lnTo>
                <a:lnTo>
                  <a:pt x="601" y="921"/>
                </a:lnTo>
                <a:lnTo>
                  <a:pt x="632" y="928"/>
                </a:lnTo>
                <a:lnTo>
                  <a:pt x="663" y="934"/>
                </a:lnTo>
                <a:lnTo>
                  <a:pt x="694" y="940"/>
                </a:lnTo>
                <a:lnTo>
                  <a:pt x="716" y="948"/>
                </a:lnTo>
                <a:lnTo>
                  <a:pt x="742" y="957"/>
                </a:lnTo>
                <a:lnTo>
                  <a:pt x="755" y="961"/>
                </a:lnTo>
                <a:lnTo>
                  <a:pt x="767" y="964"/>
                </a:lnTo>
                <a:lnTo>
                  <a:pt x="779" y="966"/>
                </a:lnTo>
                <a:lnTo>
                  <a:pt x="790" y="967"/>
                </a:lnTo>
                <a:lnTo>
                  <a:pt x="794" y="944"/>
                </a:lnTo>
                <a:lnTo>
                  <a:pt x="798" y="920"/>
                </a:lnTo>
                <a:lnTo>
                  <a:pt x="802" y="896"/>
                </a:lnTo>
                <a:lnTo>
                  <a:pt x="807" y="872"/>
                </a:lnTo>
                <a:lnTo>
                  <a:pt x="812" y="848"/>
                </a:lnTo>
                <a:lnTo>
                  <a:pt x="817" y="824"/>
                </a:lnTo>
                <a:lnTo>
                  <a:pt x="820" y="800"/>
                </a:lnTo>
                <a:lnTo>
                  <a:pt x="823" y="778"/>
                </a:lnTo>
                <a:lnTo>
                  <a:pt x="844" y="768"/>
                </a:lnTo>
                <a:lnTo>
                  <a:pt x="860" y="760"/>
                </a:lnTo>
                <a:lnTo>
                  <a:pt x="878" y="752"/>
                </a:lnTo>
                <a:lnTo>
                  <a:pt x="903" y="742"/>
                </a:lnTo>
                <a:lnTo>
                  <a:pt x="913" y="733"/>
                </a:lnTo>
                <a:lnTo>
                  <a:pt x="926" y="723"/>
                </a:lnTo>
                <a:lnTo>
                  <a:pt x="939" y="713"/>
                </a:lnTo>
                <a:lnTo>
                  <a:pt x="954" y="704"/>
                </a:lnTo>
                <a:lnTo>
                  <a:pt x="969" y="695"/>
                </a:lnTo>
                <a:lnTo>
                  <a:pt x="985" y="686"/>
                </a:lnTo>
                <a:lnTo>
                  <a:pt x="999" y="680"/>
                </a:lnTo>
                <a:lnTo>
                  <a:pt x="1014" y="675"/>
                </a:lnTo>
                <a:lnTo>
                  <a:pt x="1037" y="675"/>
                </a:lnTo>
                <a:lnTo>
                  <a:pt x="1059" y="676"/>
                </a:lnTo>
                <a:lnTo>
                  <a:pt x="1081" y="677"/>
                </a:lnTo>
                <a:lnTo>
                  <a:pt x="1103" y="677"/>
                </a:lnTo>
                <a:lnTo>
                  <a:pt x="1125" y="677"/>
                </a:lnTo>
                <a:lnTo>
                  <a:pt x="1147" y="676"/>
                </a:lnTo>
                <a:lnTo>
                  <a:pt x="1169" y="674"/>
                </a:lnTo>
                <a:lnTo>
                  <a:pt x="1191" y="670"/>
                </a:lnTo>
                <a:lnTo>
                  <a:pt x="1192" y="667"/>
                </a:lnTo>
                <a:lnTo>
                  <a:pt x="1194" y="663"/>
                </a:lnTo>
                <a:lnTo>
                  <a:pt x="1238" y="655"/>
                </a:lnTo>
                <a:lnTo>
                  <a:pt x="1281" y="646"/>
                </a:lnTo>
                <a:lnTo>
                  <a:pt x="1325" y="635"/>
                </a:lnTo>
                <a:lnTo>
                  <a:pt x="1368" y="625"/>
                </a:lnTo>
                <a:lnTo>
                  <a:pt x="1412" y="614"/>
                </a:lnTo>
                <a:lnTo>
                  <a:pt x="1456" y="602"/>
                </a:lnTo>
                <a:lnTo>
                  <a:pt x="1499" y="590"/>
                </a:lnTo>
                <a:lnTo>
                  <a:pt x="1542" y="577"/>
                </a:lnTo>
                <a:lnTo>
                  <a:pt x="1556" y="577"/>
                </a:lnTo>
                <a:lnTo>
                  <a:pt x="1572" y="577"/>
                </a:lnTo>
                <a:lnTo>
                  <a:pt x="1584" y="584"/>
                </a:lnTo>
                <a:lnTo>
                  <a:pt x="1597" y="589"/>
                </a:lnTo>
                <a:lnTo>
                  <a:pt x="1609" y="594"/>
                </a:lnTo>
                <a:lnTo>
                  <a:pt x="1621" y="598"/>
                </a:lnTo>
                <a:lnTo>
                  <a:pt x="1634" y="600"/>
                </a:lnTo>
                <a:lnTo>
                  <a:pt x="1647" y="602"/>
                </a:lnTo>
                <a:lnTo>
                  <a:pt x="1660" y="603"/>
                </a:lnTo>
                <a:lnTo>
                  <a:pt x="1672" y="603"/>
                </a:lnTo>
                <a:lnTo>
                  <a:pt x="1685" y="602"/>
                </a:lnTo>
                <a:lnTo>
                  <a:pt x="1698" y="600"/>
                </a:lnTo>
                <a:lnTo>
                  <a:pt x="1710" y="596"/>
                </a:lnTo>
                <a:lnTo>
                  <a:pt x="1722" y="592"/>
                </a:lnTo>
                <a:lnTo>
                  <a:pt x="1733" y="586"/>
                </a:lnTo>
                <a:lnTo>
                  <a:pt x="1746" y="578"/>
                </a:lnTo>
                <a:lnTo>
                  <a:pt x="1756" y="569"/>
                </a:lnTo>
                <a:lnTo>
                  <a:pt x="1768" y="559"/>
                </a:lnTo>
                <a:lnTo>
                  <a:pt x="1771" y="549"/>
                </a:lnTo>
                <a:lnTo>
                  <a:pt x="1775" y="543"/>
                </a:lnTo>
                <a:lnTo>
                  <a:pt x="1782" y="535"/>
                </a:lnTo>
                <a:lnTo>
                  <a:pt x="1794" y="521"/>
                </a:lnTo>
                <a:lnTo>
                  <a:pt x="1793" y="501"/>
                </a:lnTo>
                <a:lnTo>
                  <a:pt x="1792" y="481"/>
                </a:lnTo>
                <a:lnTo>
                  <a:pt x="1790" y="461"/>
                </a:lnTo>
                <a:lnTo>
                  <a:pt x="1790" y="442"/>
                </a:lnTo>
                <a:lnTo>
                  <a:pt x="1797" y="435"/>
                </a:lnTo>
                <a:lnTo>
                  <a:pt x="1804" y="431"/>
                </a:lnTo>
                <a:lnTo>
                  <a:pt x="1811" y="427"/>
                </a:lnTo>
                <a:lnTo>
                  <a:pt x="1818" y="423"/>
                </a:lnTo>
                <a:lnTo>
                  <a:pt x="1835" y="418"/>
                </a:lnTo>
                <a:lnTo>
                  <a:pt x="1851" y="411"/>
                </a:lnTo>
                <a:lnTo>
                  <a:pt x="1856" y="399"/>
                </a:lnTo>
                <a:lnTo>
                  <a:pt x="1863" y="386"/>
                </a:lnTo>
                <a:lnTo>
                  <a:pt x="1870" y="372"/>
                </a:lnTo>
                <a:lnTo>
                  <a:pt x="1874" y="361"/>
                </a:lnTo>
                <a:lnTo>
                  <a:pt x="1879" y="361"/>
                </a:lnTo>
                <a:lnTo>
                  <a:pt x="1883" y="361"/>
                </a:lnTo>
                <a:lnTo>
                  <a:pt x="1888" y="345"/>
                </a:lnTo>
                <a:lnTo>
                  <a:pt x="1894" y="332"/>
                </a:lnTo>
                <a:lnTo>
                  <a:pt x="1901" y="319"/>
                </a:lnTo>
                <a:lnTo>
                  <a:pt x="1910" y="307"/>
                </a:lnTo>
                <a:lnTo>
                  <a:pt x="1928" y="283"/>
                </a:lnTo>
                <a:lnTo>
                  <a:pt x="1949" y="260"/>
                </a:lnTo>
                <a:lnTo>
                  <a:pt x="1958" y="238"/>
                </a:lnTo>
                <a:lnTo>
                  <a:pt x="1970" y="214"/>
                </a:lnTo>
                <a:lnTo>
                  <a:pt x="1976" y="203"/>
                </a:lnTo>
                <a:lnTo>
                  <a:pt x="1983" y="194"/>
                </a:lnTo>
                <a:lnTo>
                  <a:pt x="1989" y="189"/>
                </a:lnTo>
                <a:lnTo>
                  <a:pt x="1993" y="186"/>
                </a:lnTo>
                <a:lnTo>
                  <a:pt x="1998" y="183"/>
                </a:lnTo>
                <a:lnTo>
                  <a:pt x="2003" y="181"/>
                </a:lnTo>
                <a:lnTo>
                  <a:pt x="2009" y="160"/>
                </a:lnTo>
                <a:lnTo>
                  <a:pt x="2018" y="143"/>
                </a:lnTo>
                <a:lnTo>
                  <a:pt x="2026" y="125"/>
                </a:lnTo>
                <a:lnTo>
                  <a:pt x="2036" y="110"/>
                </a:lnTo>
                <a:lnTo>
                  <a:pt x="2059" y="77"/>
                </a:lnTo>
                <a:lnTo>
                  <a:pt x="2083" y="43"/>
                </a:lnTo>
                <a:lnTo>
                  <a:pt x="2101" y="38"/>
                </a:lnTo>
                <a:lnTo>
                  <a:pt x="2118" y="34"/>
                </a:lnTo>
                <a:lnTo>
                  <a:pt x="2137" y="29"/>
                </a:lnTo>
                <a:lnTo>
                  <a:pt x="2155" y="25"/>
                </a:lnTo>
                <a:lnTo>
                  <a:pt x="2157" y="21"/>
                </a:lnTo>
                <a:lnTo>
                  <a:pt x="2158" y="18"/>
                </a:lnTo>
                <a:lnTo>
                  <a:pt x="2171" y="18"/>
                </a:lnTo>
                <a:lnTo>
                  <a:pt x="2186" y="18"/>
                </a:lnTo>
                <a:lnTo>
                  <a:pt x="2190" y="24"/>
                </a:lnTo>
                <a:lnTo>
                  <a:pt x="2194" y="27"/>
                </a:lnTo>
                <a:lnTo>
                  <a:pt x="2199" y="29"/>
                </a:lnTo>
                <a:lnTo>
                  <a:pt x="2204" y="30"/>
                </a:lnTo>
                <a:lnTo>
                  <a:pt x="2210" y="30"/>
                </a:lnTo>
                <a:lnTo>
                  <a:pt x="2216" y="29"/>
                </a:lnTo>
                <a:lnTo>
                  <a:pt x="2222" y="27"/>
                </a:lnTo>
                <a:lnTo>
                  <a:pt x="2229" y="25"/>
                </a:lnTo>
                <a:lnTo>
                  <a:pt x="2254" y="13"/>
                </a:lnTo>
                <a:lnTo>
                  <a:pt x="2274" y="2"/>
                </a:lnTo>
                <a:lnTo>
                  <a:pt x="2281" y="1"/>
                </a:lnTo>
                <a:lnTo>
                  <a:pt x="2289" y="0"/>
                </a:lnTo>
                <a:lnTo>
                  <a:pt x="2297" y="0"/>
                </a:lnTo>
                <a:lnTo>
                  <a:pt x="2305" y="0"/>
                </a:lnTo>
                <a:lnTo>
                  <a:pt x="2327" y="9"/>
                </a:lnTo>
                <a:lnTo>
                  <a:pt x="2347" y="18"/>
                </a:lnTo>
                <a:lnTo>
                  <a:pt x="2368" y="29"/>
                </a:lnTo>
                <a:lnTo>
                  <a:pt x="2388" y="39"/>
                </a:lnTo>
                <a:lnTo>
                  <a:pt x="2428" y="62"/>
                </a:lnTo>
                <a:lnTo>
                  <a:pt x="2468" y="84"/>
                </a:lnTo>
                <a:lnTo>
                  <a:pt x="2508" y="106"/>
                </a:lnTo>
                <a:lnTo>
                  <a:pt x="2548" y="127"/>
                </a:lnTo>
                <a:lnTo>
                  <a:pt x="2569" y="137"/>
                </a:lnTo>
                <a:lnTo>
                  <a:pt x="2590" y="145"/>
                </a:lnTo>
                <a:lnTo>
                  <a:pt x="2611" y="153"/>
                </a:lnTo>
                <a:lnTo>
                  <a:pt x="2632" y="160"/>
                </a:lnTo>
                <a:lnTo>
                  <a:pt x="2632" y="171"/>
                </a:lnTo>
                <a:lnTo>
                  <a:pt x="2635" y="180"/>
                </a:lnTo>
                <a:lnTo>
                  <a:pt x="2637" y="191"/>
                </a:lnTo>
                <a:lnTo>
                  <a:pt x="2639" y="200"/>
                </a:lnTo>
                <a:lnTo>
                  <a:pt x="2646" y="219"/>
                </a:lnTo>
                <a:lnTo>
                  <a:pt x="2653" y="238"/>
                </a:lnTo>
                <a:lnTo>
                  <a:pt x="2660" y="257"/>
                </a:lnTo>
                <a:lnTo>
                  <a:pt x="2667" y="276"/>
                </a:lnTo>
                <a:lnTo>
                  <a:pt x="2668" y="285"/>
                </a:lnTo>
                <a:lnTo>
                  <a:pt x="2669" y="295"/>
                </a:lnTo>
                <a:lnTo>
                  <a:pt x="2669" y="305"/>
                </a:lnTo>
                <a:lnTo>
                  <a:pt x="2668" y="314"/>
                </a:lnTo>
                <a:lnTo>
                  <a:pt x="2676" y="335"/>
                </a:lnTo>
                <a:lnTo>
                  <a:pt x="2684" y="353"/>
                </a:lnTo>
                <a:lnTo>
                  <a:pt x="2693" y="371"/>
                </a:lnTo>
                <a:lnTo>
                  <a:pt x="2699" y="388"/>
                </a:lnTo>
                <a:lnTo>
                  <a:pt x="2709" y="388"/>
                </a:lnTo>
                <a:lnTo>
                  <a:pt x="2720" y="388"/>
                </a:lnTo>
                <a:lnTo>
                  <a:pt x="2730" y="389"/>
                </a:lnTo>
                <a:lnTo>
                  <a:pt x="2740" y="389"/>
                </a:lnTo>
                <a:lnTo>
                  <a:pt x="2741" y="393"/>
                </a:lnTo>
                <a:lnTo>
                  <a:pt x="2741" y="397"/>
                </a:lnTo>
                <a:lnTo>
                  <a:pt x="2743" y="400"/>
                </a:lnTo>
                <a:lnTo>
                  <a:pt x="2744" y="403"/>
                </a:lnTo>
                <a:lnTo>
                  <a:pt x="2749" y="407"/>
                </a:lnTo>
                <a:lnTo>
                  <a:pt x="2754" y="411"/>
                </a:lnTo>
                <a:lnTo>
                  <a:pt x="2760" y="414"/>
                </a:lnTo>
                <a:lnTo>
                  <a:pt x="2766" y="415"/>
                </a:lnTo>
                <a:lnTo>
                  <a:pt x="2774" y="415"/>
                </a:lnTo>
                <a:lnTo>
                  <a:pt x="2781" y="416"/>
                </a:lnTo>
                <a:lnTo>
                  <a:pt x="2795" y="401"/>
                </a:lnTo>
                <a:lnTo>
                  <a:pt x="2810" y="389"/>
                </a:lnTo>
                <a:lnTo>
                  <a:pt x="2824" y="377"/>
                </a:lnTo>
                <a:lnTo>
                  <a:pt x="2840" y="368"/>
                </a:lnTo>
                <a:lnTo>
                  <a:pt x="2855" y="360"/>
                </a:lnTo>
                <a:lnTo>
                  <a:pt x="2872" y="351"/>
                </a:lnTo>
                <a:lnTo>
                  <a:pt x="2890" y="345"/>
                </a:lnTo>
                <a:lnTo>
                  <a:pt x="2908" y="339"/>
                </a:lnTo>
                <a:lnTo>
                  <a:pt x="2916" y="327"/>
                </a:lnTo>
                <a:lnTo>
                  <a:pt x="2923" y="315"/>
                </a:lnTo>
                <a:lnTo>
                  <a:pt x="2929" y="304"/>
                </a:lnTo>
                <a:lnTo>
                  <a:pt x="2936" y="292"/>
                </a:lnTo>
                <a:lnTo>
                  <a:pt x="2940" y="292"/>
                </a:lnTo>
                <a:lnTo>
                  <a:pt x="2945" y="292"/>
                </a:lnTo>
                <a:lnTo>
                  <a:pt x="2947" y="303"/>
                </a:lnTo>
                <a:lnTo>
                  <a:pt x="2948" y="314"/>
                </a:lnTo>
                <a:lnTo>
                  <a:pt x="2950" y="325"/>
                </a:lnTo>
                <a:lnTo>
                  <a:pt x="2951" y="337"/>
                </a:lnTo>
                <a:lnTo>
                  <a:pt x="2955" y="337"/>
                </a:lnTo>
                <a:lnTo>
                  <a:pt x="2958" y="337"/>
                </a:lnTo>
                <a:lnTo>
                  <a:pt x="2959" y="351"/>
                </a:lnTo>
                <a:lnTo>
                  <a:pt x="2961" y="365"/>
                </a:lnTo>
                <a:lnTo>
                  <a:pt x="2964" y="379"/>
                </a:lnTo>
                <a:lnTo>
                  <a:pt x="2966" y="394"/>
                </a:lnTo>
                <a:lnTo>
                  <a:pt x="2974" y="422"/>
                </a:lnTo>
                <a:lnTo>
                  <a:pt x="2982" y="451"/>
                </a:lnTo>
                <a:lnTo>
                  <a:pt x="2989" y="479"/>
                </a:lnTo>
                <a:lnTo>
                  <a:pt x="2996" y="507"/>
                </a:lnTo>
                <a:lnTo>
                  <a:pt x="3000" y="521"/>
                </a:lnTo>
                <a:lnTo>
                  <a:pt x="3002" y="536"/>
                </a:lnTo>
                <a:lnTo>
                  <a:pt x="3004" y="550"/>
                </a:lnTo>
                <a:lnTo>
                  <a:pt x="3005" y="565"/>
                </a:lnTo>
                <a:lnTo>
                  <a:pt x="3008" y="581"/>
                </a:lnTo>
                <a:lnTo>
                  <a:pt x="3010" y="597"/>
                </a:lnTo>
                <a:lnTo>
                  <a:pt x="3013" y="613"/>
                </a:lnTo>
                <a:lnTo>
                  <a:pt x="3017" y="629"/>
                </a:lnTo>
                <a:lnTo>
                  <a:pt x="3020" y="629"/>
                </a:lnTo>
                <a:lnTo>
                  <a:pt x="3023" y="629"/>
                </a:lnTo>
                <a:lnTo>
                  <a:pt x="3023" y="638"/>
                </a:lnTo>
                <a:lnTo>
                  <a:pt x="3023" y="647"/>
                </a:lnTo>
                <a:lnTo>
                  <a:pt x="3023" y="656"/>
                </a:lnTo>
                <a:lnTo>
                  <a:pt x="3023" y="665"/>
                </a:lnTo>
                <a:lnTo>
                  <a:pt x="3028" y="665"/>
                </a:lnTo>
                <a:lnTo>
                  <a:pt x="3033" y="665"/>
                </a:lnTo>
                <a:lnTo>
                  <a:pt x="3033" y="679"/>
                </a:lnTo>
                <a:lnTo>
                  <a:pt x="3035" y="695"/>
                </a:lnTo>
                <a:lnTo>
                  <a:pt x="3038" y="695"/>
                </a:lnTo>
                <a:lnTo>
                  <a:pt x="3042" y="695"/>
                </a:lnTo>
                <a:lnTo>
                  <a:pt x="3045" y="714"/>
                </a:lnTo>
                <a:lnTo>
                  <a:pt x="3048" y="734"/>
                </a:lnTo>
                <a:lnTo>
                  <a:pt x="3053" y="755"/>
                </a:lnTo>
                <a:lnTo>
                  <a:pt x="3058" y="774"/>
                </a:lnTo>
                <a:lnTo>
                  <a:pt x="3068" y="814"/>
                </a:lnTo>
                <a:lnTo>
                  <a:pt x="3079" y="853"/>
                </a:lnTo>
                <a:lnTo>
                  <a:pt x="3090" y="892"/>
                </a:lnTo>
                <a:lnTo>
                  <a:pt x="3099" y="931"/>
                </a:lnTo>
                <a:lnTo>
                  <a:pt x="3102" y="951"/>
                </a:lnTo>
                <a:lnTo>
                  <a:pt x="3105" y="971"/>
                </a:lnTo>
                <a:lnTo>
                  <a:pt x="3107" y="990"/>
                </a:lnTo>
                <a:lnTo>
                  <a:pt x="3108" y="1010"/>
                </a:lnTo>
                <a:lnTo>
                  <a:pt x="3116" y="1034"/>
                </a:lnTo>
                <a:lnTo>
                  <a:pt x="3123" y="1057"/>
                </a:lnTo>
                <a:lnTo>
                  <a:pt x="3130" y="1080"/>
                </a:lnTo>
                <a:lnTo>
                  <a:pt x="3137" y="1104"/>
                </a:lnTo>
                <a:lnTo>
                  <a:pt x="3145" y="1128"/>
                </a:lnTo>
                <a:lnTo>
                  <a:pt x="3152" y="1151"/>
                </a:lnTo>
                <a:lnTo>
                  <a:pt x="3159" y="1175"/>
                </a:lnTo>
                <a:lnTo>
                  <a:pt x="3167" y="1199"/>
                </a:lnTo>
                <a:lnTo>
                  <a:pt x="3167" y="1215"/>
                </a:lnTo>
                <a:lnTo>
                  <a:pt x="3169" y="1226"/>
                </a:lnTo>
                <a:lnTo>
                  <a:pt x="3171" y="1235"/>
                </a:lnTo>
                <a:lnTo>
                  <a:pt x="3176" y="1247"/>
                </a:lnTo>
                <a:lnTo>
                  <a:pt x="3177" y="1256"/>
                </a:lnTo>
                <a:lnTo>
                  <a:pt x="3178" y="1264"/>
                </a:lnTo>
                <a:lnTo>
                  <a:pt x="3178" y="1272"/>
                </a:lnTo>
                <a:lnTo>
                  <a:pt x="3179" y="1282"/>
                </a:lnTo>
                <a:lnTo>
                  <a:pt x="3183" y="1282"/>
                </a:lnTo>
                <a:lnTo>
                  <a:pt x="3187" y="1282"/>
                </a:lnTo>
                <a:lnTo>
                  <a:pt x="3187" y="1290"/>
                </a:lnTo>
                <a:lnTo>
                  <a:pt x="3187" y="1299"/>
                </a:lnTo>
                <a:lnTo>
                  <a:pt x="3187" y="1309"/>
                </a:lnTo>
                <a:lnTo>
                  <a:pt x="3187" y="1317"/>
                </a:lnTo>
                <a:lnTo>
                  <a:pt x="3191" y="1317"/>
                </a:lnTo>
                <a:lnTo>
                  <a:pt x="3196" y="1317"/>
                </a:lnTo>
                <a:lnTo>
                  <a:pt x="3200" y="1349"/>
                </a:lnTo>
                <a:lnTo>
                  <a:pt x="3206" y="1381"/>
                </a:lnTo>
                <a:lnTo>
                  <a:pt x="3213" y="1414"/>
                </a:lnTo>
                <a:lnTo>
                  <a:pt x="3221" y="1447"/>
                </a:lnTo>
                <a:lnTo>
                  <a:pt x="3230" y="1479"/>
                </a:lnTo>
                <a:lnTo>
                  <a:pt x="3238" y="1511"/>
                </a:lnTo>
                <a:lnTo>
                  <a:pt x="3245" y="1544"/>
                </a:lnTo>
                <a:lnTo>
                  <a:pt x="3250" y="1576"/>
                </a:lnTo>
                <a:lnTo>
                  <a:pt x="3256" y="1590"/>
                </a:lnTo>
                <a:lnTo>
                  <a:pt x="3260" y="1603"/>
                </a:lnTo>
                <a:lnTo>
                  <a:pt x="3264" y="1617"/>
                </a:lnTo>
                <a:lnTo>
                  <a:pt x="3269" y="1630"/>
                </a:lnTo>
                <a:lnTo>
                  <a:pt x="3245" y="1628"/>
                </a:lnTo>
                <a:lnTo>
                  <a:pt x="3222" y="1626"/>
                </a:lnTo>
                <a:lnTo>
                  <a:pt x="3199" y="1624"/>
                </a:lnTo>
                <a:lnTo>
                  <a:pt x="3176" y="1622"/>
                </a:lnTo>
                <a:lnTo>
                  <a:pt x="3174" y="1619"/>
                </a:lnTo>
                <a:lnTo>
                  <a:pt x="3173" y="1616"/>
                </a:lnTo>
                <a:lnTo>
                  <a:pt x="3144" y="1612"/>
                </a:lnTo>
                <a:lnTo>
                  <a:pt x="3115" y="1607"/>
                </a:lnTo>
                <a:lnTo>
                  <a:pt x="3085" y="1602"/>
                </a:lnTo>
                <a:lnTo>
                  <a:pt x="3057" y="1598"/>
                </a:lnTo>
                <a:lnTo>
                  <a:pt x="3055" y="1595"/>
                </a:lnTo>
                <a:lnTo>
                  <a:pt x="3053" y="1592"/>
                </a:lnTo>
                <a:lnTo>
                  <a:pt x="3027" y="1588"/>
                </a:lnTo>
                <a:lnTo>
                  <a:pt x="2999" y="1584"/>
                </a:lnTo>
                <a:lnTo>
                  <a:pt x="2971" y="1579"/>
                </a:lnTo>
                <a:lnTo>
                  <a:pt x="2944" y="1575"/>
                </a:lnTo>
                <a:lnTo>
                  <a:pt x="2916" y="1571"/>
                </a:lnTo>
                <a:lnTo>
                  <a:pt x="2888" y="1568"/>
                </a:lnTo>
                <a:lnTo>
                  <a:pt x="2860" y="1566"/>
                </a:lnTo>
                <a:lnTo>
                  <a:pt x="2832" y="1566"/>
                </a:lnTo>
                <a:lnTo>
                  <a:pt x="2833" y="1578"/>
                </a:lnTo>
                <a:lnTo>
                  <a:pt x="2834" y="1591"/>
                </a:lnTo>
                <a:lnTo>
                  <a:pt x="2835" y="1604"/>
                </a:lnTo>
                <a:lnTo>
                  <a:pt x="2835" y="1617"/>
                </a:lnTo>
                <a:lnTo>
                  <a:pt x="2832" y="1618"/>
                </a:lnTo>
                <a:lnTo>
                  <a:pt x="2828" y="1620"/>
                </a:lnTo>
                <a:lnTo>
                  <a:pt x="2825" y="1642"/>
                </a:lnTo>
                <a:lnTo>
                  <a:pt x="2822" y="1664"/>
                </a:lnTo>
                <a:lnTo>
                  <a:pt x="2820" y="1687"/>
                </a:lnTo>
                <a:lnTo>
                  <a:pt x="2817" y="1710"/>
                </a:lnTo>
                <a:lnTo>
                  <a:pt x="2816" y="1710"/>
                </a:lnTo>
                <a:lnTo>
                  <a:pt x="2815" y="1711"/>
                </a:lnTo>
                <a:lnTo>
                  <a:pt x="2814" y="1714"/>
                </a:lnTo>
                <a:lnTo>
                  <a:pt x="2813" y="1718"/>
                </a:lnTo>
                <a:lnTo>
                  <a:pt x="2809" y="1739"/>
                </a:lnTo>
                <a:lnTo>
                  <a:pt x="2803" y="1779"/>
                </a:lnTo>
                <a:lnTo>
                  <a:pt x="2798" y="1779"/>
                </a:lnTo>
                <a:lnTo>
                  <a:pt x="2794" y="1779"/>
                </a:lnTo>
                <a:lnTo>
                  <a:pt x="2791" y="1815"/>
                </a:lnTo>
                <a:lnTo>
                  <a:pt x="2786" y="1855"/>
                </a:lnTo>
                <a:lnTo>
                  <a:pt x="2781" y="1895"/>
                </a:lnTo>
                <a:lnTo>
                  <a:pt x="2774" y="1931"/>
                </a:lnTo>
                <a:lnTo>
                  <a:pt x="2768" y="1931"/>
                </a:lnTo>
                <a:lnTo>
                  <a:pt x="2765" y="1931"/>
                </a:lnTo>
                <a:lnTo>
                  <a:pt x="2765" y="1942"/>
                </a:lnTo>
                <a:lnTo>
                  <a:pt x="2765" y="1953"/>
                </a:lnTo>
                <a:lnTo>
                  <a:pt x="2765" y="1964"/>
                </a:lnTo>
                <a:lnTo>
                  <a:pt x="2765" y="1976"/>
                </a:lnTo>
                <a:lnTo>
                  <a:pt x="2761" y="1976"/>
                </a:lnTo>
                <a:lnTo>
                  <a:pt x="2758" y="1976"/>
                </a:lnTo>
                <a:lnTo>
                  <a:pt x="2756" y="1986"/>
                </a:lnTo>
                <a:lnTo>
                  <a:pt x="2755" y="1996"/>
                </a:lnTo>
                <a:lnTo>
                  <a:pt x="2754" y="2007"/>
                </a:lnTo>
                <a:lnTo>
                  <a:pt x="2753" y="2017"/>
                </a:lnTo>
                <a:lnTo>
                  <a:pt x="2752" y="2026"/>
                </a:lnTo>
                <a:lnTo>
                  <a:pt x="2752" y="2036"/>
                </a:lnTo>
                <a:lnTo>
                  <a:pt x="2752" y="2044"/>
                </a:lnTo>
                <a:lnTo>
                  <a:pt x="2752" y="2053"/>
                </a:lnTo>
                <a:lnTo>
                  <a:pt x="2747" y="2053"/>
                </a:lnTo>
                <a:lnTo>
                  <a:pt x="2743" y="2053"/>
                </a:lnTo>
                <a:lnTo>
                  <a:pt x="2739" y="2085"/>
                </a:lnTo>
                <a:lnTo>
                  <a:pt x="2735" y="2116"/>
                </a:lnTo>
                <a:lnTo>
                  <a:pt x="2732" y="2147"/>
                </a:lnTo>
                <a:lnTo>
                  <a:pt x="2728" y="2179"/>
                </a:lnTo>
                <a:lnTo>
                  <a:pt x="2724" y="2211"/>
                </a:lnTo>
                <a:lnTo>
                  <a:pt x="2719" y="2242"/>
                </a:lnTo>
                <a:lnTo>
                  <a:pt x="2713" y="2273"/>
                </a:lnTo>
                <a:lnTo>
                  <a:pt x="2707" y="2304"/>
                </a:lnTo>
                <a:lnTo>
                  <a:pt x="2703" y="2304"/>
                </a:lnTo>
                <a:lnTo>
                  <a:pt x="2699" y="2304"/>
                </a:lnTo>
                <a:lnTo>
                  <a:pt x="2700" y="2308"/>
                </a:lnTo>
                <a:lnTo>
                  <a:pt x="2702" y="2310"/>
                </a:lnTo>
                <a:lnTo>
                  <a:pt x="2704" y="2313"/>
                </a:lnTo>
                <a:lnTo>
                  <a:pt x="2708" y="2314"/>
                </a:lnTo>
                <a:lnTo>
                  <a:pt x="2715" y="2317"/>
                </a:lnTo>
                <a:lnTo>
                  <a:pt x="2722" y="2320"/>
                </a:lnTo>
                <a:lnTo>
                  <a:pt x="2722" y="2323"/>
                </a:lnTo>
                <a:lnTo>
                  <a:pt x="2722" y="2328"/>
                </a:lnTo>
                <a:lnTo>
                  <a:pt x="2708" y="2330"/>
                </a:lnTo>
                <a:lnTo>
                  <a:pt x="2696" y="2333"/>
                </a:lnTo>
                <a:lnTo>
                  <a:pt x="2688" y="2349"/>
                </a:lnTo>
                <a:lnTo>
                  <a:pt x="2682" y="2359"/>
                </a:lnTo>
                <a:lnTo>
                  <a:pt x="2678" y="2370"/>
                </a:lnTo>
                <a:lnTo>
                  <a:pt x="2675" y="2379"/>
                </a:lnTo>
                <a:lnTo>
                  <a:pt x="2668" y="2379"/>
                </a:lnTo>
                <a:lnTo>
                  <a:pt x="2662" y="2380"/>
                </a:lnTo>
                <a:lnTo>
                  <a:pt x="2657" y="2382"/>
                </a:lnTo>
                <a:lnTo>
                  <a:pt x="2654" y="2384"/>
                </a:lnTo>
                <a:lnTo>
                  <a:pt x="2652" y="2388"/>
                </a:lnTo>
                <a:lnTo>
                  <a:pt x="2650" y="2393"/>
                </a:lnTo>
                <a:lnTo>
                  <a:pt x="2649" y="2399"/>
                </a:lnTo>
                <a:lnTo>
                  <a:pt x="2648" y="2407"/>
                </a:lnTo>
                <a:lnTo>
                  <a:pt x="2640" y="2405"/>
                </a:lnTo>
                <a:lnTo>
                  <a:pt x="2631" y="2404"/>
                </a:lnTo>
                <a:lnTo>
                  <a:pt x="2624" y="2403"/>
                </a:lnTo>
                <a:lnTo>
                  <a:pt x="2617" y="2402"/>
                </a:lnTo>
                <a:lnTo>
                  <a:pt x="2611" y="2407"/>
                </a:lnTo>
                <a:lnTo>
                  <a:pt x="2606" y="2411"/>
                </a:lnTo>
                <a:lnTo>
                  <a:pt x="2601" y="2416"/>
                </a:lnTo>
                <a:lnTo>
                  <a:pt x="2597" y="2422"/>
                </a:lnTo>
                <a:lnTo>
                  <a:pt x="2594" y="2427"/>
                </a:lnTo>
                <a:lnTo>
                  <a:pt x="2592" y="2432"/>
                </a:lnTo>
                <a:lnTo>
                  <a:pt x="2590" y="2437"/>
                </a:lnTo>
                <a:lnTo>
                  <a:pt x="2589" y="2443"/>
                </a:lnTo>
                <a:lnTo>
                  <a:pt x="2586" y="2467"/>
                </a:lnTo>
                <a:lnTo>
                  <a:pt x="2585" y="2496"/>
                </a:lnTo>
                <a:lnTo>
                  <a:pt x="2581" y="2500"/>
                </a:lnTo>
                <a:lnTo>
                  <a:pt x="2578" y="2505"/>
                </a:lnTo>
                <a:lnTo>
                  <a:pt x="2572" y="2507"/>
                </a:lnTo>
                <a:lnTo>
                  <a:pt x="2568" y="2509"/>
                </a:lnTo>
                <a:lnTo>
                  <a:pt x="2558" y="2511"/>
                </a:lnTo>
                <a:lnTo>
                  <a:pt x="2547" y="2512"/>
                </a:lnTo>
                <a:lnTo>
                  <a:pt x="2537" y="2514"/>
                </a:lnTo>
                <a:lnTo>
                  <a:pt x="2528" y="2517"/>
                </a:lnTo>
                <a:lnTo>
                  <a:pt x="2524" y="2520"/>
                </a:lnTo>
                <a:lnTo>
                  <a:pt x="2520" y="2524"/>
                </a:lnTo>
                <a:lnTo>
                  <a:pt x="2516" y="2528"/>
                </a:lnTo>
                <a:lnTo>
                  <a:pt x="2514" y="2535"/>
                </a:lnTo>
                <a:lnTo>
                  <a:pt x="2509" y="2533"/>
                </a:lnTo>
                <a:lnTo>
                  <a:pt x="2506" y="2531"/>
                </a:lnTo>
                <a:lnTo>
                  <a:pt x="2503" y="2527"/>
                </a:lnTo>
                <a:lnTo>
                  <a:pt x="2499" y="2521"/>
                </a:lnTo>
                <a:lnTo>
                  <a:pt x="2489" y="2522"/>
                </a:lnTo>
                <a:lnTo>
                  <a:pt x="2482" y="2524"/>
                </a:lnTo>
                <a:lnTo>
                  <a:pt x="2474" y="2527"/>
                </a:lnTo>
                <a:lnTo>
                  <a:pt x="2467" y="2532"/>
                </a:lnTo>
                <a:lnTo>
                  <a:pt x="2452" y="2541"/>
                </a:lnTo>
                <a:lnTo>
                  <a:pt x="2438" y="2553"/>
                </a:lnTo>
                <a:lnTo>
                  <a:pt x="2423" y="2566"/>
                </a:lnTo>
                <a:lnTo>
                  <a:pt x="2409" y="2577"/>
                </a:lnTo>
                <a:lnTo>
                  <a:pt x="2400" y="2582"/>
                </a:lnTo>
                <a:lnTo>
                  <a:pt x="2392" y="2588"/>
                </a:lnTo>
                <a:lnTo>
                  <a:pt x="2383" y="2592"/>
                </a:lnTo>
                <a:lnTo>
                  <a:pt x="2373" y="2595"/>
                </a:lnTo>
                <a:lnTo>
                  <a:pt x="2376" y="2588"/>
                </a:lnTo>
                <a:lnTo>
                  <a:pt x="2377" y="2581"/>
                </a:lnTo>
                <a:lnTo>
                  <a:pt x="2378" y="2575"/>
                </a:lnTo>
                <a:lnTo>
                  <a:pt x="2378" y="2570"/>
                </a:lnTo>
                <a:lnTo>
                  <a:pt x="2377" y="2565"/>
                </a:lnTo>
                <a:lnTo>
                  <a:pt x="2375" y="2560"/>
                </a:lnTo>
                <a:lnTo>
                  <a:pt x="2373" y="2555"/>
                </a:lnTo>
                <a:lnTo>
                  <a:pt x="2369" y="2552"/>
                </a:lnTo>
                <a:lnTo>
                  <a:pt x="2366" y="2549"/>
                </a:lnTo>
                <a:lnTo>
                  <a:pt x="2361" y="2546"/>
                </a:lnTo>
                <a:lnTo>
                  <a:pt x="2357" y="2544"/>
                </a:lnTo>
                <a:lnTo>
                  <a:pt x="2350" y="2542"/>
                </a:lnTo>
                <a:lnTo>
                  <a:pt x="2339" y="2539"/>
                </a:lnTo>
                <a:lnTo>
                  <a:pt x="2328" y="2538"/>
                </a:lnTo>
                <a:lnTo>
                  <a:pt x="2321" y="2549"/>
                </a:lnTo>
                <a:lnTo>
                  <a:pt x="2314" y="2559"/>
                </a:lnTo>
                <a:lnTo>
                  <a:pt x="2307" y="2567"/>
                </a:lnTo>
                <a:lnTo>
                  <a:pt x="2298" y="2573"/>
                </a:lnTo>
                <a:lnTo>
                  <a:pt x="2287" y="2579"/>
                </a:lnTo>
                <a:lnTo>
                  <a:pt x="2277" y="2583"/>
                </a:lnTo>
                <a:lnTo>
                  <a:pt x="2266" y="2588"/>
                </a:lnTo>
                <a:lnTo>
                  <a:pt x="2255" y="2590"/>
                </a:lnTo>
                <a:lnTo>
                  <a:pt x="2246" y="2598"/>
                </a:lnTo>
                <a:lnTo>
                  <a:pt x="2239" y="2602"/>
                </a:lnTo>
                <a:lnTo>
                  <a:pt x="2235" y="2605"/>
                </a:lnTo>
                <a:lnTo>
                  <a:pt x="2229" y="2606"/>
                </a:lnTo>
                <a:lnTo>
                  <a:pt x="2229" y="2597"/>
                </a:lnTo>
                <a:lnTo>
                  <a:pt x="2227" y="2589"/>
                </a:lnTo>
                <a:lnTo>
                  <a:pt x="2224" y="2582"/>
                </a:lnTo>
                <a:lnTo>
                  <a:pt x="2221" y="2576"/>
                </a:lnTo>
                <a:lnTo>
                  <a:pt x="2216" y="2572"/>
                </a:lnTo>
                <a:lnTo>
                  <a:pt x="2210" y="2569"/>
                </a:lnTo>
                <a:lnTo>
                  <a:pt x="2205" y="2568"/>
                </a:lnTo>
                <a:lnTo>
                  <a:pt x="2199" y="2567"/>
                </a:lnTo>
                <a:lnTo>
                  <a:pt x="2193" y="2567"/>
                </a:lnTo>
                <a:lnTo>
                  <a:pt x="2187" y="2569"/>
                </a:lnTo>
                <a:lnTo>
                  <a:pt x="2180" y="2572"/>
                </a:lnTo>
                <a:lnTo>
                  <a:pt x="2175" y="2575"/>
                </a:lnTo>
                <a:lnTo>
                  <a:pt x="2169" y="2580"/>
                </a:lnTo>
                <a:lnTo>
                  <a:pt x="2164" y="2587"/>
                </a:lnTo>
                <a:lnTo>
                  <a:pt x="2160" y="2594"/>
                </a:lnTo>
                <a:lnTo>
                  <a:pt x="2155" y="2601"/>
                </a:lnTo>
                <a:lnTo>
                  <a:pt x="2146" y="2601"/>
                </a:lnTo>
                <a:lnTo>
                  <a:pt x="2138" y="2600"/>
                </a:lnTo>
                <a:lnTo>
                  <a:pt x="2130" y="2599"/>
                </a:lnTo>
                <a:lnTo>
                  <a:pt x="2121" y="2598"/>
                </a:lnTo>
                <a:lnTo>
                  <a:pt x="2115" y="2587"/>
                </a:lnTo>
                <a:lnTo>
                  <a:pt x="2111" y="2575"/>
                </a:lnTo>
                <a:lnTo>
                  <a:pt x="2108" y="2564"/>
                </a:lnTo>
                <a:lnTo>
                  <a:pt x="2107" y="2550"/>
                </a:lnTo>
                <a:lnTo>
                  <a:pt x="2094" y="2551"/>
                </a:lnTo>
                <a:lnTo>
                  <a:pt x="2082" y="2552"/>
                </a:lnTo>
                <a:lnTo>
                  <a:pt x="2069" y="2553"/>
                </a:lnTo>
                <a:lnTo>
                  <a:pt x="2056" y="2555"/>
                </a:lnTo>
                <a:lnTo>
                  <a:pt x="2055" y="2549"/>
                </a:lnTo>
                <a:lnTo>
                  <a:pt x="2054" y="2544"/>
                </a:lnTo>
                <a:lnTo>
                  <a:pt x="2051" y="2540"/>
                </a:lnTo>
                <a:lnTo>
                  <a:pt x="2049" y="2536"/>
                </a:lnTo>
                <a:lnTo>
                  <a:pt x="2042" y="2528"/>
                </a:lnTo>
                <a:lnTo>
                  <a:pt x="2036" y="2520"/>
                </a:lnTo>
                <a:lnTo>
                  <a:pt x="2030" y="2521"/>
                </a:lnTo>
                <a:lnTo>
                  <a:pt x="2024" y="2522"/>
                </a:lnTo>
                <a:lnTo>
                  <a:pt x="2019" y="2524"/>
                </a:lnTo>
                <a:lnTo>
                  <a:pt x="2014" y="2526"/>
                </a:lnTo>
                <a:lnTo>
                  <a:pt x="2005" y="2531"/>
                </a:lnTo>
                <a:lnTo>
                  <a:pt x="1995" y="2535"/>
                </a:lnTo>
                <a:lnTo>
                  <a:pt x="1994" y="2527"/>
                </a:lnTo>
                <a:lnTo>
                  <a:pt x="1993" y="2520"/>
                </a:lnTo>
                <a:lnTo>
                  <a:pt x="1993" y="2519"/>
                </a:lnTo>
                <a:lnTo>
                  <a:pt x="1992" y="2518"/>
                </a:lnTo>
                <a:lnTo>
                  <a:pt x="1989" y="2518"/>
                </a:lnTo>
                <a:lnTo>
                  <a:pt x="1983" y="2517"/>
                </a:lnTo>
                <a:lnTo>
                  <a:pt x="1960" y="2517"/>
                </a:lnTo>
                <a:lnTo>
                  <a:pt x="1913" y="2517"/>
                </a:lnTo>
                <a:lnTo>
                  <a:pt x="1913" y="2520"/>
                </a:lnTo>
                <a:lnTo>
                  <a:pt x="1913" y="2525"/>
                </a:lnTo>
                <a:lnTo>
                  <a:pt x="1909" y="2525"/>
                </a:lnTo>
                <a:lnTo>
                  <a:pt x="1905" y="2525"/>
                </a:lnTo>
                <a:lnTo>
                  <a:pt x="1904" y="2515"/>
                </a:lnTo>
                <a:lnTo>
                  <a:pt x="1902" y="2509"/>
                </a:lnTo>
                <a:lnTo>
                  <a:pt x="1901" y="2503"/>
                </a:lnTo>
                <a:lnTo>
                  <a:pt x="1897" y="2494"/>
                </a:lnTo>
                <a:lnTo>
                  <a:pt x="1909" y="2492"/>
                </a:lnTo>
                <a:lnTo>
                  <a:pt x="1919" y="2490"/>
                </a:lnTo>
                <a:lnTo>
                  <a:pt x="1917" y="2480"/>
                </a:lnTo>
                <a:lnTo>
                  <a:pt x="1915" y="2471"/>
                </a:lnTo>
                <a:lnTo>
                  <a:pt x="1912" y="2465"/>
                </a:lnTo>
                <a:lnTo>
                  <a:pt x="1909" y="2460"/>
                </a:lnTo>
                <a:lnTo>
                  <a:pt x="1906" y="2457"/>
                </a:lnTo>
                <a:lnTo>
                  <a:pt x="1901" y="2454"/>
                </a:lnTo>
                <a:lnTo>
                  <a:pt x="1897" y="2453"/>
                </a:lnTo>
                <a:lnTo>
                  <a:pt x="1893" y="2452"/>
                </a:lnTo>
                <a:lnTo>
                  <a:pt x="1885" y="2450"/>
                </a:lnTo>
                <a:lnTo>
                  <a:pt x="1878" y="2445"/>
                </a:lnTo>
                <a:lnTo>
                  <a:pt x="1874" y="2442"/>
                </a:lnTo>
                <a:lnTo>
                  <a:pt x="1871" y="2438"/>
                </a:lnTo>
                <a:lnTo>
                  <a:pt x="1869" y="2432"/>
                </a:lnTo>
                <a:lnTo>
                  <a:pt x="1867" y="2425"/>
                </a:lnTo>
                <a:lnTo>
                  <a:pt x="1874" y="2425"/>
                </a:lnTo>
                <a:lnTo>
                  <a:pt x="1880" y="2424"/>
                </a:lnTo>
                <a:lnTo>
                  <a:pt x="1885" y="2422"/>
                </a:lnTo>
                <a:lnTo>
                  <a:pt x="1888" y="2420"/>
                </a:lnTo>
                <a:lnTo>
                  <a:pt x="1891" y="2417"/>
                </a:lnTo>
                <a:lnTo>
                  <a:pt x="1894" y="2414"/>
                </a:lnTo>
                <a:lnTo>
                  <a:pt x="1895" y="2411"/>
                </a:lnTo>
                <a:lnTo>
                  <a:pt x="1896" y="2407"/>
                </a:lnTo>
                <a:lnTo>
                  <a:pt x="1896" y="2403"/>
                </a:lnTo>
                <a:lnTo>
                  <a:pt x="1896" y="2399"/>
                </a:lnTo>
                <a:lnTo>
                  <a:pt x="1895" y="2395"/>
                </a:lnTo>
                <a:lnTo>
                  <a:pt x="1893" y="2391"/>
                </a:lnTo>
                <a:lnTo>
                  <a:pt x="1888" y="2382"/>
                </a:lnTo>
                <a:lnTo>
                  <a:pt x="1881" y="2373"/>
                </a:lnTo>
                <a:lnTo>
                  <a:pt x="1861" y="2368"/>
                </a:lnTo>
                <a:lnTo>
                  <a:pt x="1844" y="2361"/>
                </a:lnTo>
                <a:lnTo>
                  <a:pt x="1837" y="2357"/>
                </a:lnTo>
                <a:lnTo>
                  <a:pt x="1832" y="2352"/>
                </a:lnTo>
                <a:lnTo>
                  <a:pt x="1829" y="2349"/>
                </a:lnTo>
                <a:lnTo>
                  <a:pt x="1827" y="2345"/>
                </a:lnTo>
                <a:lnTo>
                  <a:pt x="1825" y="2341"/>
                </a:lnTo>
                <a:lnTo>
                  <a:pt x="1824" y="2336"/>
                </a:lnTo>
                <a:lnTo>
                  <a:pt x="1813" y="2339"/>
                </a:lnTo>
                <a:lnTo>
                  <a:pt x="1806" y="2343"/>
                </a:lnTo>
                <a:lnTo>
                  <a:pt x="1801" y="2347"/>
                </a:lnTo>
                <a:lnTo>
                  <a:pt x="1798" y="2351"/>
                </a:lnTo>
                <a:lnTo>
                  <a:pt x="1796" y="2364"/>
                </a:lnTo>
                <a:lnTo>
                  <a:pt x="1794" y="2383"/>
                </a:lnTo>
                <a:lnTo>
                  <a:pt x="1788" y="2388"/>
                </a:lnTo>
                <a:lnTo>
                  <a:pt x="1784" y="2395"/>
                </a:lnTo>
                <a:lnTo>
                  <a:pt x="1781" y="2400"/>
                </a:lnTo>
                <a:lnTo>
                  <a:pt x="1778" y="2405"/>
                </a:lnTo>
                <a:lnTo>
                  <a:pt x="1775" y="2417"/>
                </a:lnTo>
                <a:lnTo>
                  <a:pt x="1772" y="2431"/>
                </a:lnTo>
                <a:lnTo>
                  <a:pt x="1768" y="2431"/>
                </a:lnTo>
                <a:lnTo>
                  <a:pt x="1764" y="2431"/>
                </a:lnTo>
                <a:lnTo>
                  <a:pt x="1760" y="2424"/>
                </a:lnTo>
                <a:lnTo>
                  <a:pt x="1757" y="2416"/>
                </a:lnTo>
                <a:lnTo>
                  <a:pt x="1725" y="2424"/>
                </a:lnTo>
                <a:lnTo>
                  <a:pt x="1701" y="2431"/>
                </a:lnTo>
                <a:lnTo>
                  <a:pt x="1693" y="2434"/>
                </a:lnTo>
                <a:lnTo>
                  <a:pt x="1686" y="2437"/>
                </a:lnTo>
                <a:lnTo>
                  <a:pt x="1680" y="2441"/>
                </a:lnTo>
                <a:lnTo>
                  <a:pt x="1675" y="2447"/>
                </a:lnTo>
                <a:lnTo>
                  <a:pt x="1672" y="2452"/>
                </a:lnTo>
                <a:lnTo>
                  <a:pt x="1669" y="2459"/>
                </a:lnTo>
                <a:lnTo>
                  <a:pt x="1666" y="2467"/>
                </a:lnTo>
                <a:lnTo>
                  <a:pt x="1664" y="2477"/>
                </a:lnTo>
                <a:lnTo>
                  <a:pt x="1660" y="2501"/>
                </a:lnTo>
                <a:lnTo>
                  <a:pt x="1654" y="2536"/>
                </a:lnTo>
                <a:lnTo>
                  <a:pt x="1655" y="2549"/>
                </a:lnTo>
                <a:lnTo>
                  <a:pt x="1658" y="2562"/>
                </a:lnTo>
                <a:lnTo>
                  <a:pt x="1662" y="2571"/>
                </a:lnTo>
                <a:lnTo>
                  <a:pt x="1667" y="2579"/>
                </a:lnTo>
                <a:lnTo>
                  <a:pt x="1679" y="2597"/>
                </a:lnTo>
                <a:lnTo>
                  <a:pt x="1691" y="2617"/>
                </a:lnTo>
                <a:lnTo>
                  <a:pt x="1685" y="2624"/>
                </a:lnTo>
                <a:lnTo>
                  <a:pt x="1680" y="2630"/>
                </a:lnTo>
                <a:lnTo>
                  <a:pt x="1674" y="2642"/>
                </a:lnTo>
                <a:lnTo>
                  <a:pt x="1666" y="2660"/>
                </a:lnTo>
                <a:lnTo>
                  <a:pt x="1659" y="2658"/>
                </a:lnTo>
                <a:lnTo>
                  <a:pt x="1653" y="2656"/>
                </a:lnTo>
                <a:lnTo>
                  <a:pt x="1646" y="2653"/>
                </a:lnTo>
                <a:lnTo>
                  <a:pt x="1642" y="2650"/>
                </a:lnTo>
                <a:lnTo>
                  <a:pt x="1635" y="2642"/>
                </a:lnTo>
                <a:lnTo>
                  <a:pt x="1630" y="2632"/>
                </a:lnTo>
                <a:lnTo>
                  <a:pt x="1625" y="2623"/>
                </a:lnTo>
                <a:lnTo>
                  <a:pt x="1619" y="2615"/>
                </a:lnTo>
                <a:lnTo>
                  <a:pt x="1616" y="2610"/>
                </a:lnTo>
                <a:lnTo>
                  <a:pt x="1612" y="2606"/>
                </a:lnTo>
                <a:lnTo>
                  <a:pt x="1607" y="2603"/>
                </a:lnTo>
                <a:lnTo>
                  <a:pt x="1602" y="2600"/>
                </a:lnTo>
                <a:lnTo>
                  <a:pt x="1601" y="2590"/>
                </a:lnTo>
                <a:lnTo>
                  <a:pt x="1600" y="2579"/>
                </a:lnTo>
                <a:lnTo>
                  <a:pt x="1593" y="2578"/>
                </a:lnTo>
                <a:lnTo>
                  <a:pt x="1587" y="2577"/>
                </a:lnTo>
                <a:lnTo>
                  <a:pt x="1585" y="2574"/>
                </a:lnTo>
                <a:lnTo>
                  <a:pt x="1584" y="2572"/>
                </a:lnTo>
                <a:lnTo>
                  <a:pt x="1569" y="2572"/>
                </a:lnTo>
                <a:lnTo>
                  <a:pt x="1556" y="2572"/>
                </a:lnTo>
                <a:lnTo>
                  <a:pt x="1547" y="2573"/>
                </a:lnTo>
                <a:lnTo>
                  <a:pt x="1541" y="2576"/>
                </a:lnTo>
                <a:lnTo>
                  <a:pt x="1539" y="2578"/>
                </a:lnTo>
                <a:lnTo>
                  <a:pt x="1536" y="2580"/>
                </a:lnTo>
                <a:lnTo>
                  <a:pt x="1534" y="2583"/>
                </a:lnTo>
                <a:lnTo>
                  <a:pt x="1533" y="2588"/>
                </a:lnTo>
                <a:lnTo>
                  <a:pt x="1530" y="2598"/>
                </a:lnTo>
                <a:lnTo>
                  <a:pt x="1527" y="2612"/>
                </a:lnTo>
                <a:lnTo>
                  <a:pt x="1537" y="2621"/>
                </a:lnTo>
                <a:lnTo>
                  <a:pt x="1548" y="2628"/>
                </a:lnTo>
                <a:lnTo>
                  <a:pt x="1558" y="2634"/>
                </a:lnTo>
                <a:lnTo>
                  <a:pt x="1571" y="2639"/>
                </a:lnTo>
                <a:lnTo>
                  <a:pt x="1573" y="2660"/>
                </a:lnTo>
                <a:lnTo>
                  <a:pt x="1577" y="2678"/>
                </a:lnTo>
                <a:lnTo>
                  <a:pt x="1581" y="2694"/>
                </a:lnTo>
                <a:lnTo>
                  <a:pt x="1586" y="2713"/>
                </a:lnTo>
                <a:lnTo>
                  <a:pt x="1582" y="2719"/>
                </a:lnTo>
                <a:lnTo>
                  <a:pt x="1580" y="2723"/>
                </a:lnTo>
                <a:lnTo>
                  <a:pt x="1579" y="2727"/>
                </a:lnTo>
                <a:lnTo>
                  <a:pt x="1579" y="2732"/>
                </a:lnTo>
                <a:lnTo>
                  <a:pt x="1587" y="2739"/>
                </a:lnTo>
                <a:lnTo>
                  <a:pt x="1599" y="2745"/>
                </a:lnTo>
                <a:lnTo>
                  <a:pt x="1611" y="2753"/>
                </a:lnTo>
                <a:lnTo>
                  <a:pt x="1624" y="2759"/>
                </a:lnTo>
                <a:lnTo>
                  <a:pt x="1629" y="2763"/>
                </a:lnTo>
                <a:lnTo>
                  <a:pt x="1634" y="2767"/>
                </a:lnTo>
                <a:lnTo>
                  <a:pt x="1639" y="2771"/>
                </a:lnTo>
                <a:lnTo>
                  <a:pt x="1642" y="2775"/>
                </a:lnTo>
                <a:lnTo>
                  <a:pt x="1645" y="2781"/>
                </a:lnTo>
                <a:lnTo>
                  <a:pt x="1647" y="2786"/>
                </a:lnTo>
                <a:lnTo>
                  <a:pt x="1647" y="2792"/>
                </a:lnTo>
                <a:lnTo>
                  <a:pt x="1646" y="2799"/>
                </a:lnTo>
                <a:lnTo>
                  <a:pt x="1639" y="2798"/>
                </a:lnTo>
                <a:lnTo>
                  <a:pt x="1631" y="2797"/>
                </a:lnTo>
                <a:lnTo>
                  <a:pt x="1624" y="2796"/>
                </a:lnTo>
                <a:lnTo>
                  <a:pt x="1615" y="2796"/>
                </a:lnTo>
                <a:lnTo>
                  <a:pt x="1612" y="2807"/>
                </a:lnTo>
                <a:lnTo>
                  <a:pt x="1609" y="2818"/>
                </a:lnTo>
                <a:lnTo>
                  <a:pt x="1604" y="2818"/>
                </a:lnTo>
                <a:lnTo>
                  <a:pt x="1600" y="2818"/>
                </a:lnTo>
                <a:lnTo>
                  <a:pt x="1597" y="2827"/>
                </a:lnTo>
                <a:lnTo>
                  <a:pt x="1592" y="2837"/>
                </a:lnTo>
                <a:lnTo>
                  <a:pt x="1587" y="2846"/>
                </a:lnTo>
                <a:lnTo>
                  <a:pt x="1581" y="2855"/>
                </a:lnTo>
                <a:lnTo>
                  <a:pt x="1576" y="2865"/>
                </a:lnTo>
                <a:lnTo>
                  <a:pt x="1571" y="2875"/>
                </a:lnTo>
                <a:lnTo>
                  <a:pt x="1567" y="2885"/>
                </a:lnTo>
                <a:lnTo>
                  <a:pt x="1564" y="2897"/>
                </a:lnTo>
                <a:lnTo>
                  <a:pt x="1582" y="2900"/>
                </a:lnTo>
                <a:lnTo>
                  <a:pt x="1600" y="2902"/>
                </a:lnTo>
                <a:lnTo>
                  <a:pt x="1618" y="2905"/>
                </a:lnTo>
                <a:lnTo>
                  <a:pt x="1636" y="2907"/>
                </a:lnTo>
                <a:lnTo>
                  <a:pt x="1636" y="2915"/>
                </a:lnTo>
                <a:lnTo>
                  <a:pt x="1635" y="2922"/>
                </a:lnTo>
                <a:lnTo>
                  <a:pt x="1633" y="2928"/>
                </a:lnTo>
                <a:lnTo>
                  <a:pt x="1631" y="2933"/>
                </a:lnTo>
                <a:lnTo>
                  <a:pt x="1629" y="2938"/>
                </a:lnTo>
                <a:lnTo>
                  <a:pt x="1625" y="2942"/>
                </a:lnTo>
                <a:lnTo>
                  <a:pt x="1621" y="2946"/>
                </a:lnTo>
                <a:lnTo>
                  <a:pt x="1617" y="2951"/>
                </a:lnTo>
                <a:lnTo>
                  <a:pt x="1608" y="2956"/>
                </a:lnTo>
                <a:lnTo>
                  <a:pt x="1598" y="2960"/>
                </a:lnTo>
                <a:lnTo>
                  <a:pt x="1585" y="2963"/>
                </a:lnTo>
                <a:lnTo>
                  <a:pt x="1573" y="2966"/>
                </a:lnTo>
                <a:lnTo>
                  <a:pt x="1572" y="2969"/>
                </a:lnTo>
                <a:lnTo>
                  <a:pt x="1568" y="2972"/>
                </a:lnTo>
                <a:lnTo>
                  <a:pt x="1562" y="2974"/>
                </a:lnTo>
                <a:lnTo>
                  <a:pt x="1556" y="2978"/>
                </a:lnTo>
                <a:lnTo>
                  <a:pt x="1543" y="2982"/>
                </a:lnTo>
                <a:lnTo>
                  <a:pt x="1533" y="2984"/>
                </a:lnTo>
                <a:lnTo>
                  <a:pt x="1527" y="2996"/>
                </a:lnTo>
                <a:lnTo>
                  <a:pt x="1521" y="3009"/>
                </a:lnTo>
                <a:lnTo>
                  <a:pt x="1553" y="3019"/>
                </a:lnTo>
                <a:lnTo>
                  <a:pt x="1573" y="3027"/>
                </a:lnTo>
                <a:lnTo>
                  <a:pt x="1578" y="3032"/>
                </a:lnTo>
                <a:lnTo>
                  <a:pt x="1582" y="3035"/>
                </a:lnTo>
                <a:lnTo>
                  <a:pt x="1584" y="3039"/>
                </a:lnTo>
                <a:lnTo>
                  <a:pt x="1584" y="3043"/>
                </a:lnTo>
                <a:lnTo>
                  <a:pt x="1583" y="3053"/>
                </a:lnTo>
                <a:lnTo>
                  <a:pt x="1580" y="3067"/>
                </a:lnTo>
                <a:lnTo>
                  <a:pt x="1579" y="3076"/>
                </a:lnTo>
                <a:lnTo>
                  <a:pt x="1578" y="3087"/>
                </a:lnTo>
                <a:lnTo>
                  <a:pt x="1579" y="3099"/>
                </a:lnTo>
                <a:lnTo>
                  <a:pt x="1581" y="3112"/>
                </a:lnTo>
                <a:lnTo>
                  <a:pt x="1571" y="3116"/>
                </a:lnTo>
                <a:lnTo>
                  <a:pt x="1560" y="3121"/>
                </a:lnTo>
                <a:lnTo>
                  <a:pt x="1549" y="3126"/>
                </a:lnTo>
                <a:lnTo>
                  <a:pt x="1533" y="3132"/>
                </a:lnTo>
                <a:lnTo>
                  <a:pt x="1533" y="3138"/>
                </a:lnTo>
                <a:lnTo>
                  <a:pt x="1533" y="3148"/>
                </a:lnTo>
                <a:lnTo>
                  <a:pt x="1535" y="3158"/>
                </a:lnTo>
                <a:lnTo>
                  <a:pt x="1537" y="3171"/>
                </a:lnTo>
                <a:lnTo>
                  <a:pt x="1542" y="3196"/>
                </a:lnTo>
                <a:lnTo>
                  <a:pt x="1544" y="3218"/>
                </a:lnTo>
                <a:lnTo>
                  <a:pt x="1535" y="3228"/>
                </a:lnTo>
                <a:lnTo>
                  <a:pt x="1530" y="3233"/>
                </a:lnTo>
                <a:lnTo>
                  <a:pt x="1527" y="3238"/>
                </a:lnTo>
                <a:lnTo>
                  <a:pt x="1525" y="3244"/>
                </a:lnTo>
                <a:lnTo>
                  <a:pt x="1513" y="3248"/>
                </a:lnTo>
                <a:lnTo>
                  <a:pt x="1505" y="3251"/>
                </a:lnTo>
                <a:lnTo>
                  <a:pt x="1501" y="3255"/>
                </a:lnTo>
                <a:lnTo>
                  <a:pt x="1496" y="3260"/>
                </a:lnTo>
                <a:lnTo>
                  <a:pt x="1473" y="3261"/>
                </a:lnTo>
                <a:lnTo>
                  <a:pt x="1450" y="3262"/>
                </a:lnTo>
                <a:lnTo>
                  <a:pt x="1428" y="3263"/>
                </a:lnTo>
                <a:lnTo>
                  <a:pt x="1406" y="3265"/>
                </a:lnTo>
                <a:lnTo>
                  <a:pt x="1400" y="3251"/>
                </a:lnTo>
                <a:lnTo>
                  <a:pt x="1394" y="3238"/>
                </a:lnTo>
                <a:lnTo>
                  <a:pt x="1390" y="3224"/>
                </a:lnTo>
                <a:lnTo>
                  <a:pt x="1385" y="3212"/>
                </a:lnTo>
                <a:lnTo>
                  <a:pt x="1372" y="3213"/>
                </a:lnTo>
                <a:lnTo>
                  <a:pt x="1359" y="3214"/>
                </a:lnTo>
                <a:lnTo>
                  <a:pt x="1347" y="3215"/>
                </a:lnTo>
                <a:lnTo>
                  <a:pt x="1334" y="3216"/>
                </a:lnTo>
                <a:lnTo>
                  <a:pt x="1334" y="3209"/>
                </a:lnTo>
                <a:lnTo>
                  <a:pt x="1334" y="3204"/>
                </a:lnTo>
                <a:lnTo>
                  <a:pt x="1326" y="3202"/>
                </a:lnTo>
                <a:lnTo>
                  <a:pt x="1319" y="3202"/>
                </a:lnTo>
                <a:lnTo>
                  <a:pt x="1314" y="3192"/>
                </a:lnTo>
                <a:lnTo>
                  <a:pt x="1310" y="3183"/>
                </a:lnTo>
                <a:lnTo>
                  <a:pt x="1301" y="3183"/>
                </a:lnTo>
                <a:lnTo>
                  <a:pt x="1292" y="3183"/>
                </a:lnTo>
                <a:lnTo>
                  <a:pt x="1283" y="3183"/>
                </a:lnTo>
                <a:lnTo>
                  <a:pt x="1274" y="3183"/>
                </a:lnTo>
                <a:lnTo>
                  <a:pt x="1260" y="3196"/>
                </a:lnTo>
                <a:lnTo>
                  <a:pt x="1246" y="3211"/>
                </a:lnTo>
                <a:lnTo>
                  <a:pt x="1250" y="3218"/>
                </a:lnTo>
                <a:lnTo>
                  <a:pt x="1251" y="3222"/>
                </a:lnTo>
                <a:lnTo>
                  <a:pt x="1252" y="3227"/>
                </a:lnTo>
                <a:lnTo>
                  <a:pt x="1251" y="3232"/>
                </a:lnTo>
                <a:lnTo>
                  <a:pt x="1236" y="3232"/>
                </a:lnTo>
                <a:lnTo>
                  <a:pt x="1221" y="3233"/>
                </a:lnTo>
                <a:lnTo>
                  <a:pt x="1219" y="3224"/>
                </a:lnTo>
                <a:lnTo>
                  <a:pt x="1215" y="3217"/>
                </a:lnTo>
                <a:lnTo>
                  <a:pt x="1211" y="3209"/>
                </a:lnTo>
                <a:lnTo>
                  <a:pt x="1206" y="3201"/>
                </a:lnTo>
                <a:lnTo>
                  <a:pt x="1199" y="3193"/>
                </a:lnTo>
                <a:lnTo>
                  <a:pt x="1193" y="3187"/>
                </a:lnTo>
                <a:lnTo>
                  <a:pt x="1186" y="3183"/>
                </a:lnTo>
                <a:lnTo>
                  <a:pt x="1179" y="3180"/>
                </a:lnTo>
                <a:lnTo>
                  <a:pt x="1177" y="3173"/>
                </a:lnTo>
                <a:lnTo>
                  <a:pt x="1175" y="3166"/>
                </a:lnTo>
                <a:lnTo>
                  <a:pt x="1127" y="3158"/>
                </a:lnTo>
                <a:lnTo>
                  <a:pt x="1090" y="3151"/>
                </a:lnTo>
                <a:lnTo>
                  <a:pt x="1063" y="3146"/>
                </a:lnTo>
                <a:lnTo>
                  <a:pt x="1042" y="3143"/>
                </a:lnTo>
                <a:lnTo>
                  <a:pt x="1026" y="3139"/>
                </a:lnTo>
                <a:lnTo>
                  <a:pt x="1013" y="3138"/>
                </a:lnTo>
                <a:lnTo>
                  <a:pt x="1000" y="3137"/>
                </a:lnTo>
                <a:lnTo>
                  <a:pt x="985" y="3135"/>
                </a:lnTo>
                <a:lnTo>
                  <a:pt x="984" y="3132"/>
                </a:lnTo>
                <a:lnTo>
                  <a:pt x="983" y="3130"/>
                </a:lnTo>
                <a:lnTo>
                  <a:pt x="921" y="3119"/>
                </a:lnTo>
                <a:lnTo>
                  <a:pt x="859" y="3106"/>
                </a:lnTo>
                <a:lnTo>
                  <a:pt x="798" y="3094"/>
                </a:lnTo>
                <a:lnTo>
                  <a:pt x="736" y="3080"/>
                </a:lnTo>
                <a:lnTo>
                  <a:pt x="675" y="3068"/>
                </a:lnTo>
                <a:lnTo>
                  <a:pt x="614" y="3056"/>
                </a:lnTo>
                <a:lnTo>
                  <a:pt x="551" y="3046"/>
                </a:lnTo>
                <a:lnTo>
                  <a:pt x="489" y="3038"/>
                </a:lnTo>
                <a:lnTo>
                  <a:pt x="490" y="3022"/>
                </a:lnTo>
                <a:lnTo>
                  <a:pt x="491" y="3007"/>
                </a:lnTo>
                <a:lnTo>
                  <a:pt x="493" y="2991"/>
                </a:lnTo>
                <a:lnTo>
                  <a:pt x="495" y="2976"/>
                </a:lnTo>
                <a:lnTo>
                  <a:pt x="503" y="2944"/>
                </a:lnTo>
                <a:lnTo>
                  <a:pt x="510" y="2913"/>
                </a:lnTo>
                <a:lnTo>
                  <a:pt x="513" y="2913"/>
                </a:lnTo>
                <a:lnTo>
                  <a:pt x="517" y="2913"/>
                </a:lnTo>
                <a:lnTo>
                  <a:pt x="517" y="2898"/>
                </a:lnTo>
                <a:lnTo>
                  <a:pt x="517" y="2883"/>
                </a:lnTo>
                <a:lnTo>
                  <a:pt x="517" y="2869"/>
                </a:lnTo>
                <a:lnTo>
                  <a:pt x="517" y="2854"/>
                </a:lnTo>
                <a:lnTo>
                  <a:pt x="520" y="2854"/>
                </a:lnTo>
                <a:lnTo>
                  <a:pt x="525" y="2854"/>
                </a:lnTo>
                <a:lnTo>
                  <a:pt x="533" y="2817"/>
                </a:lnTo>
                <a:lnTo>
                  <a:pt x="540" y="2781"/>
                </a:lnTo>
                <a:lnTo>
                  <a:pt x="547" y="2744"/>
                </a:lnTo>
                <a:lnTo>
                  <a:pt x="556" y="2708"/>
                </a:lnTo>
                <a:close/>
              </a:path>
            </a:pathLst>
          </a:custGeom>
          <a:solidFill>
            <a:srgbClr val="62E13F"/>
          </a:solidFill>
          <a:ln w="12700" cap="flat" cmpd="sng" algn="ctr">
            <a:solidFill>
              <a:srgbClr val="808080">
                <a:lumMod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>
            <a:glow rad="38100">
              <a:schemeClr val="accent1">
                <a:lumMod val="100000"/>
              </a:schemeClr>
            </a:glow>
          </a:effectLst>
          <a:scene3d>
            <a:camera prst="orthographicFront"/>
            <a:lightRig rig="threePt" dir="t"/>
          </a:scene3d>
          <a:sp3d>
            <a:bevelT w="0" h="0"/>
          </a:sp3d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4" name="Freeform 358">
            <a:extLst>
              <a:ext uri="{FF2B5EF4-FFF2-40B4-BE49-F238E27FC236}">
                <a16:creationId xmlns:a16="http://schemas.microsoft.com/office/drawing/2014/main" id="{AAC40884-14D0-4ED0-90E3-377EFC8A53DB}"/>
              </a:ext>
            </a:extLst>
          </p:cNvPr>
          <p:cNvSpPr>
            <a:spLocks/>
          </p:cNvSpPr>
          <p:nvPr/>
        </p:nvSpPr>
        <p:spPr bwMode="auto">
          <a:xfrm>
            <a:off x="7647374" y="2326839"/>
            <a:ext cx="856821" cy="803849"/>
          </a:xfrm>
          <a:custGeom>
            <a:avLst/>
            <a:gdLst>
              <a:gd name="T0" fmla="*/ 2147483646 w 2105"/>
              <a:gd name="T1" fmla="*/ 2147483646 h 1981"/>
              <a:gd name="T2" fmla="*/ 2147483646 w 2105"/>
              <a:gd name="T3" fmla="*/ 2147483646 h 1981"/>
              <a:gd name="T4" fmla="*/ 2147483646 w 2105"/>
              <a:gd name="T5" fmla="*/ 2147483646 h 1981"/>
              <a:gd name="T6" fmla="*/ 2147483646 w 2105"/>
              <a:gd name="T7" fmla="*/ 2147483646 h 1981"/>
              <a:gd name="T8" fmla="*/ 2147483646 w 2105"/>
              <a:gd name="T9" fmla="*/ 2147483646 h 1981"/>
              <a:gd name="T10" fmla="*/ 2147483646 w 2105"/>
              <a:gd name="T11" fmla="*/ 2147483646 h 1981"/>
              <a:gd name="T12" fmla="*/ 2147483646 w 2105"/>
              <a:gd name="T13" fmla="*/ 2147483646 h 1981"/>
              <a:gd name="T14" fmla="*/ 2147483646 w 2105"/>
              <a:gd name="T15" fmla="*/ 2147483646 h 1981"/>
              <a:gd name="T16" fmla="*/ 2147483646 w 2105"/>
              <a:gd name="T17" fmla="*/ 2147483646 h 1981"/>
              <a:gd name="T18" fmla="*/ 2147483646 w 2105"/>
              <a:gd name="T19" fmla="*/ 2147483646 h 1981"/>
              <a:gd name="T20" fmla="*/ 2147483646 w 2105"/>
              <a:gd name="T21" fmla="*/ 2147483646 h 1981"/>
              <a:gd name="T22" fmla="*/ 2147483646 w 2105"/>
              <a:gd name="T23" fmla="*/ 2147483646 h 1981"/>
              <a:gd name="T24" fmla="*/ 2147483646 w 2105"/>
              <a:gd name="T25" fmla="*/ 2147483646 h 1981"/>
              <a:gd name="T26" fmla="*/ 2147483646 w 2105"/>
              <a:gd name="T27" fmla="*/ 2147483646 h 1981"/>
              <a:gd name="T28" fmla="*/ 2147483646 w 2105"/>
              <a:gd name="T29" fmla="*/ 2147483646 h 1981"/>
              <a:gd name="T30" fmla="*/ 2147483646 w 2105"/>
              <a:gd name="T31" fmla="*/ 2147483646 h 1981"/>
              <a:gd name="T32" fmla="*/ 2147483646 w 2105"/>
              <a:gd name="T33" fmla="*/ 2147483646 h 1981"/>
              <a:gd name="T34" fmla="*/ 2147483646 w 2105"/>
              <a:gd name="T35" fmla="*/ 2147483646 h 1981"/>
              <a:gd name="T36" fmla="*/ 2147483646 w 2105"/>
              <a:gd name="T37" fmla="*/ 2147483646 h 1981"/>
              <a:gd name="T38" fmla="*/ 2147483646 w 2105"/>
              <a:gd name="T39" fmla="*/ 2147483646 h 1981"/>
              <a:gd name="T40" fmla="*/ 2147483646 w 2105"/>
              <a:gd name="T41" fmla="*/ 2147483646 h 1981"/>
              <a:gd name="T42" fmla="*/ 2147483646 w 2105"/>
              <a:gd name="T43" fmla="*/ 2147483646 h 1981"/>
              <a:gd name="T44" fmla="*/ 2147483646 w 2105"/>
              <a:gd name="T45" fmla="*/ 2147483646 h 1981"/>
              <a:gd name="T46" fmla="*/ 2147483646 w 2105"/>
              <a:gd name="T47" fmla="*/ 2147483646 h 1981"/>
              <a:gd name="T48" fmla="*/ 2147483646 w 2105"/>
              <a:gd name="T49" fmla="*/ 2147483646 h 1981"/>
              <a:gd name="T50" fmla="*/ 2147483646 w 2105"/>
              <a:gd name="T51" fmla="*/ 2147483646 h 1981"/>
              <a:gd name="T52" fmla="*/ 2147483646 w 2105"/>
              <a:gd name="T53" fmla="*/ 2147483646 h 1981"/>
              <a:gd name="T54" fmla="*/ 2147483646 w 2105"/>
              <a:gd name="T55" fmla="*/ 2147483646 h 1981"/>
              <a:gd name="T56" fmla="*/ 2147483646 w 2105"/>
              <a:gd name="T57" fmla="*/ 2147483646 h 1981"/>
              <a:gd name="T58" fmla="*/ 2147483646 w 2105"/>
              <a:gd name="T59" fmla="*/ 2147483646 h 1981"/>
              <a:gd name="T60" fmla="*/ 2147483646 w 2105"/>
              <a:gd name="T61" fmla="*/ 2147483646 h 1981"/>
              <a:gd name="T62" fmla="*/ 2147483646 w 2105"/>
              <a:gd name="T63" fmla="*/ 2147483646 h 1981"/>
              <a:gd name="T64" fmla="*/ 2147483646 w 2105"/>
              <a:gd name="T65" fmla="*/ 2147483646 h 1981"/>
              <a:gd name="T66" fmla="*/ 2147483646 w 2105"/>
              <a:gd name="T67" fmla="*/ 2147483646 h 1981"/>
              <a:gd name="T68" fmla="*/ 2147483646 w 2105"/>
              <a:gd name="T69" fmla="*/ 2147483646 h 1981"/>
              <a:gd name="T70" fmla="*/ 2147483646 w 2105"/>
              <a:gd name="T71" fmla="*/ 2147483646 h 1981"/>
              <a:gd name="T72" fmla="*/ 2147483646 w 2105"/>
              <a:gd name="T73" fmla="*/ 2147483646 h 1981"/>
              <a:gd name="T74" fmla="*/ 2147483646 w 2105"/>
              <a:gd name="T75" fmla="*/ 2147483646 h 1981"/>
              <a:gd name="T76" fmla="*/ 2147483646 w 2105"/>
              <a:gd name="T77" fmla="*/ 2147483646 h 1981"/>
              <a:gd name="T78" fmla="*/ 2147483646 w 2105"/>
              <a:gd name="T79" fmla="*/ 2147483646 h 1981"/>
              <a:gd name="T80" fmla="*/ 2147483646 w 2105"/>
              <a:gd name="T81" fmla="*/ 2147483646 h 1981"/>
              <a:gd name="T82" fmla="*/ 2147483646 w 2105"/>
              <a:gd name="T83" fmla="*/ 2147483646 h 1981"/>
              <a:gd name="T84" fmla="*/ 2147483646 w 2105"/>
              <a:gd name="T85" fmla="*/ 2147483646 h 1981"/>
              <a:gd name="T86" fmla="*/ 2147483646 w 2105"/>
              <a:gd name="T87" fmla="*/ 2147483646 h 1981"/>
              <a:gd name="T88" fmla="*/ 2147483646 w 2105"/>
              <a:gd name="T89" fmla="*/ 2147483646 h 1981"/>
              <a:gd name="T90" fmla="*/ 2147483646 w 2105"/>
              <a:gd name="T91" fmla="*/ 2147483646 h 1981"/>
              <a:gd name="T92" fmla="*/ 2147483646 w 2105"/>
              <a:gd name="T93" fmla="*/ 2147483646 h 1981"/>
              <a:gd name="T94" fmla="*/ 2147483646 w 2105"/>
              <a:gd name="T95" fmla="*/ 2147483646 h 1981"/>
              <a:gd name="T96" fmla="*/ 2147483646 w 2105"/>
              <a:gd name="T97" fmla="*/ 2147483646 h 1981"/>
              <a:gd name="T98" fmla="*/ 2147483646 w 2105"/>
              <a:gd name="T99" fmla="*/ 2147483646 h 1981"/>
              <a:gd name="T100" fmla="*/ 2147483646 w 2105"/>
              <a:gd name="T101" fmla="*/ 2147483646 h 1981"/>
              <a:gd name="T102" fmla="*/ 2147483646 w 2105"/>
              <a:gd name="T103" fmla="*/ 2147483646 h 1981"/>
              <a:gd name="T104" fmla="*/ 2147483646 w 2105"/>
              <a:gd name="T105" fmla="*/ 2147483646 h 1981"/>
              <a:gd name="T106" fmla="*/ 2147483646 w 2105"/>
              <a:gd name="T107" fmla="*/ 2147483646 h 1981"/>
              <a:gd name="T108" fmla="*/ 2147483646 w 2105"/>
              <a:gd name="T109" fmla="*/ 2147483646 h 1981"/>
              <a:gd name="T110" fmla="*/ 2147483646 w 2105"/>
              <a:gd name="T111" fmla="*/ 2147483646 h 1981"/>
              <a:gd name="T112" fmla="*/ 2147483646 w 2105"/>
              <a:gd name="T113" fmla="*/ 2147483646 h 1981"/>
              <a:gd name="T114" fmla="*/ 2147483646 w 2105"/>
              <a:gd name="T115" fmla="*/ 2147483646 h 1981"/>
              <a:gd name="T116" fmla="*/ 2147483646 w 2105"/>
              <a:gd name="T117" fmla="*/ 2147483646 h 1981"/>
              <a:gd name="T118" fmla="*/ 2147483646 w 2105"/>
              <a:gd name="T119" fmla="*/ 2147483646 h 1981"/>
              <a:gd name="T120" fmla="*/ 2147483646 w 2105"/>
              <a:gd name="T121" fmla="*/ 2147483646 h 1981"/>
              <a:gd name="T122" fmla="*/ 2147483646 w 2105"/>
              <a:gd name="T123" fmla="*/ 2147483646 h 1981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2105"/>
              <a:gd name="T187" fmla="*/ 0 h 1981"/>
              <a:gd name="T188" fmla="*/ 2105 w 2105"/>
              <a:gd name="T189" fmla="*/ 1981 h 1981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2105" h="1981">
                <a:moveTo>
                  <a:pt x="1416" y="1981"/>
                </a:moveTo>
                <a:lnTo>
                  <a:pt x="1412" y="1975"/>
                </a:lnTo>
                <a:lnTo>
                  <a:pt x="1406" y="1971"/>
                </a:lnTo>
                <a:lnTo>
                  <a:pt x="1402" y="1967"/>
                </a:lnTo>
                <a:lnTo>
                  <a:pt x="1397" y="1965"/>
                </a:lnTo>
                <a:lnTo>
                  <a:pt x="1388" y="1961"/>
                </a:lnTo>
                <a:lnTo>
                  <a:pt x="1378" y="1959"/>
                </a:lnTo>
                <a:lnTo>
                  <a:pt x="1368" y="1957"/>
                </a:lnTo>
                <a:lnTo>
                  <a:pt x="1358" y="1955"/>
                </a:lnTo>
                <a:lnTo>
                  <a:pt x="1346" y="1953"/>
                </a:lnTo>
                <a:lnTo>
                  <a:pt x="1335" y="1948"/>
                </a:lnTo>
                <a:lnTo>
                  <a:pt x="1333" y="1942"/>
                </a:lnTo>
                <a:lnTo>
                  <a:pt x="1332" y="1937"/>
                </a:lnTo>
                <a:lnTo>
                  <a:pt x="1325" y="1936"/>
                </a:lnTo>
                <a:lnTo>
                  <a:pt x="1320" y="1936"/>
                </a:lnTo>
                <a:lnTo>
                  <a:pt x="1318" y="1925"/>
                </a:lnTo>
                <a:lnTo>
                  <a:pt x="1314" y="1913"/>
                </a:lnTo>
                <a:lnTo>
                  <a:pt x="1311" y="1907"/>
                </a:lnTo>
                <a:lnTo>
                  <a:pt x="1308" y="1903"/>
                </a:lnTo>
                <a:lnTo>
                  <a:pt x="1305" y="1898"/>
                </a:lnTo>
                <a:lnTo>
                  <a:pt x="1301" y="1894"/>
                </a:lnTo>
                <a:lnTo>
                  <a:pt x="1296" y="1890"/>
                </a:lnTo>
                <a:lnTo>
                  <a:pt x="1291" y="1888"/>
                </a:lnTo>
                <a:lnTo>
                  <a:pt x="1286" y="1886"/>
                </a:lnTo>
                <a:lnTo>
                  <a:pt x="1280" y="1885"/>
                </a:lnTo>
                <a:lnTo>
                  <a:pt x="1275" y="1885"/>
                </a:lnTo>
                <a:lnTo>
                  <a:pt x="1267" y="1886"/>
                </a:lnTo>
                <a:lnTo>
                  <a:pt x="1261" y="1887"/>
                </a:lnTo>
                <a:lnTo>
                  <a:pt x="1254" y="1890"/>
                </a:lnTo>
                <a:lnTo>
                  <a:pt x="1252" y="1903"/>
                </a:lnTo>
                <a:lnTo>
                  <a:pt x="1250" y="1914"/>
                </a:lnTo>
                <a:lnTo>
                  <a:pt x="1249" y="1926"/>
                </a:lnTo>
                <a:lnTo>
                  <a:pt x="1248" y="1937"/>
                </a:lnTo>
                <a:lnTo>
                  <a:pt x="1253" y="1942"/>
                </a:lnTo>
                <a:lnTo>
                  <a:pt x="1260" y="1948"/>
                </a:lnTo>
                <a:lnTo>
                  <a:pt x="1258" y="1952"/>
                </a:lnTo>
                <a:lnTo>
                  <a:pt x="1257" y="1957"/>
                </a:lnTo>
                <a:lnTo>
                  <a:pt x="1255" y="1955"/>
                </a:lnTo>
                <a:lnTo>
                  <a:pt x="1252" y="1954"/>
                </a:lnTo>
                <a:lnTo>
                  <a:pt x="1249" y="1953"/>
                </a:lnTo>
                <a:lnTo>
                  <a:pt x="1245" y="1953"/>
                </a:lnTo>
                <a:lnTo>
                  <a:pt x="1227" y="1952"/>
                </a:lnTo>
                <a:lnTo>
                  <a:pt x="1195" y="1951"/>
                </a:lnTo>
                <a:lnTo>
                  <a:pt x="1194" y="1944"/>
                </a:lnTo>
                <a:lnTo>
                  <a:pt x="1194" y="1938"/>
                </a:lnTo>
                <a:lnTo>
                  <a:pt x="1200" y="1936"/>
                </a:lnTo>
                <a:lnTo>
                  <a:pt x="1206" y="1934"/>
                </a:lnTo>
                <a:lnTo>
                  <a:pt x="1204" y="1925"/>
                </a:lnTo>
                <a:lnTo>
                  <a:pt x="1202" y="1916"/>
                </a:lnTo>
                <a:lnTo>
                  <a:pt x="1201" y="1908"/>
                </a:lnTo>
                <a:lnTo>
                  <a:pt x="1200" y="1901"/>
                </a:lnTo>
                <a:lnTo>
                  <a:pt x="1197" y="1899"/>
                </a:lnTo>
                <a:lnTo>
                  <a:pt x="1194" y="1898"/>
                </a:lnTo>
                <a:lnTo>
                  <a:pt x="1194" y="1889"/>
                </a:lnTo>
                <a:lnTo>
                  <a:pt x="1193" y="1880"/>
                </a:lnTo>
                <a:lnTo>
                  <a:pt x="1193" y="1871"/>
                </a:lnTo>
                <a:lnTo>
                  <a:pt x="1193" y="1862"/>
                </a:lnTo>
                <a:lnTo>
                  <a:pt x="1185" y="1859"/>
                </a:lnTo>
                <a:lnTo>
                  <a:pt x="1178" y="1857"/>
                </a:lnTo>
                <a:lnTo>
                  <a:pt x="1177" y="1846"/>
                </a:lnTo>
                <a:lnTo>
                  <a:pt x="1176" y="1834"/>
                </a:lnTo>
                <a:lnTo>
                  <a:pt x="1172" y="1831"/>
                </a:lnTo>
                <a:lnTo>
                  <a:pt x="1167" y="1829"/>
                </a:lnTo>
                <a:lnTo>
                  <a:pt x="1161" y="1827"/>
                </a:lnTo>
                <a:lnTo>
                  <a:pt x="1148" y="1825"/>
                </a:lnTo>
                <a:lnTo>
                  <a:pt x="1147" y="1809"/>
                </a:lnTo>
                <a:lnTo>
                  <a:pt x="1146" y="1795"/>
                </a:lnTo>
                <a:lnTo>
                  <a:pt x="1139" y="1795"/>
                </a:lnTo>
                <a:lnTo>
                  <a:pt x="1133" y="1795"/>
                </a:lnTo>
                <a:lnTo>
                  <a:pt x="1133" y="1788"/>
                </a:lnTo>
                <a:lnTo>
                  <a:pt x="1133" y="1780"/>
                </a:lnTo>
                <a:lnTo>
                  <a:pt x="1126" y="1779"/>
                </a:lnTo>
                <a:lnTo>
                  <a:pt x="1121" y="1778"/>
                </a:lnTo>
                <a:lnTo>
                  <a:pt x="1122" y="1771"/>
                </a:lnTo>
                <a:lnTo>
                  <a:pt x="1123" y="1764"/>
                </a:lnTo>
                <a:lnTo>
                  <a:pt x="1124" y="1756"/>
                </a:lnTo>
                <a:lnTo>
                  <a:pt x="1124" y="1747"/>
                </a:lnTo>
                <a:lnTo>
                  <a:pt x="1118" y="1744"/>
                </a:lnTo>
                <a:lnTo>
                  <a:pt x="1112" y="1740"/>
                </a:lnTo>
                <a:lnTo>
                  <a:pt x="1113" y="1734"/>
                </a:lnTo>
                <a:lnTo>
                  <a:pt x="1114" y="1728"/>
                </a:lnTo>
                <a:lnTo>
                  <a:pt x="1116" y="1719"/>
                </a:lnTo>
                <a:lnTo>
                  <a:pt x="1116" y="1708"/>
                </a:lnTo>
                <a:lnTo>
                  <a:pt x="1113" y="1702"/>
                </a:lnTo>
                <a:lnTo>
                  <a:pt x="1109" y="1695"/>
                </a:lnTo>
                <a:lnTo>
                  <a:pt x="1104" y="1690"/>
                </a:lnTo>
                <a:lnTo>
                  <a:pt x="1099" y="1685"/>
                </a:lnTo>
                <a:lnTo>
                  <a:pt x="1088" y="1675"/>
                </a:lnTo>
                <a:lnTo>
                  <a:pt x="1076" y="1664"/>
                </a:lnTo>
                <a:lnTo>
                  <a:pt x="1064" y="1654"/>
                </a:lnTo>
                <a:lnTo>
                  <a:pt x="1054" y="1643"/>
                </a:lnTo>
                <a:lnTo>
                  <a:pt x="1049" y="1637"/>
                </a:lnTo>
                <a:lnTo>
                  <a:pt x="1044" y="1631"/>
                </a:lnTo>
                <a:lnTo>
                  <a:pt x="1040" y="1624"/>
                </a:lnTo>
                <a:lnTo>
                  <a:pt x="1037" y="1618"/>
                </a:lnTo>
                <a:lnTo>
                  <a:pt x="1043" y="1617"/>
                </a:lnTo>
                <a:lnTo>
                  <a:pt x="1050" y="1615"/>
                </a:lnTo>
                <a:lnTo>
                  <a:pt x="1049" y="1606"/>
                </a:lnTo>
                <a:lnTo>
                  <a:pt x="1045" y="1597"/>
                </a:lnTo>
                <a:lnTo>
                  <a:pt x="1042" y="1587"/>
                </a:lnTo>
                <a:lnTo>
                  <a:pt x="1037" y="1579"/>
                </a:lnTo>
                <a:lnTo>
                  <a:pt x="1025" y="1564"/>
                </a:lnTo>
                <a:lnTo>
                  <a:pt x="1010" y="1549"/>
                </a:lnTo>
                <a:lnTo>
                  <a:pt x="1012" y="1539"/>
                </a:lnTo>
                <a:lnTo>
                  <a:pt x="1015" y="1530"/>
                </a:lnTo>
                <a:lnTo>
                  <a:pt x="1019" y="1522"/>
                </a:lnTo>
                <a:lnTo>
                  <a:pt x="1023" y="1514"/>
                </a:lnTo>
                <a:lnTo>
                  <a:pt x="1027" y="1506"/>
                </a:lnTo>
                <a:lnTo>
                  <a:pt x="1030" y="1497"/>
                </a:lnTo>
                <a:lnTo>
                  <a:pt x="1033" y="1488"/>
                </a:lnTo>
                <a:lnTo>
                  <a:pt x="1035" y="1478"/>
                </a:lnTo>
                <a:lnTo>
                  <a:pt x="1027" y="1475"/>
                </a:lnTo>
                <a:lnTo>
                  <a:pt x="1020" y="1471"/>
                </a:lnTo>
                <a:lnTo>
                  <a:pt x="1013" y="1467"/>
                </a:lnTo>
                <a:lnTo>
                  <a:pt x="1007" y="1463"/>
                </a:lnTo>
                <a:lnTo>
                  <a:pt x="1001" y="1459"/>
                </a:lnTo>
                <a:lnTo>
                  <a:pt x="994" y="1454"/>
                </a:lnTo>
                <a:lnTo>
                  <a:pt x="986" y="1450"/>
                </a:lnTo>
                <a:lnTo>
                  <a:pt x="978" y="1446"/>
                </a:lnTo>
                <a:lnTo>
                  <a:pt x="978" y="1435"/>
                </a:lnTo>
                <a:lnTo>
                  <a:pt x="978" y="1425"/>
                </a:lnTo>
                <a:lnTo>
                  <a:pt x="968" y="1426"/>
                </a:lnTo>
                <a:lnTo>
                  <a:pt x="960" y="1429"/>
                </a:lnTo>
                <a:lnTo>
                  <a:pt x="953" y="1432"/>
                </a:lnTo>
                <a:lnTo>
                  <a:pt x="948" y="1437"/>
                </a:lnTo>
                <a:lnTo>
                  <a:pt x="939" y="1448"/>
                </a:lnTo>
                <a:lnTo>
                  <a:pt x="927" y="1461"/>
                </a:lnTo>
                <a:lnTo>
                  <a:pt x="923" y="1460"/>
                </a:lnTo>
                <a:lnTo>
                  <a:pt x="919" y="1459"/>
                </a:lnTo>
                <a:lnTo>
                  <a:pt x="916" y="1458"/>
                </a:lnTo>
                <a:lnTo>
                  <a:pt x="913" y="1455"/>
                </a:lnTo>
                <a:lnTo>
                  <a:pt x="911" y="1452"/>
                </a:lnTo>
                <a:lnTo>
                  <a:pt x="910" y="1448"/>
                </a:lnTo>
                <a:lnTo>
                  <a:pt x="908" y="1445"/>
                </a:lnTo>
                <a:lnTo>
                  <a:pt x="908" y="1441"/>
                </a:lnTo>
                <a:lnTo>
                  <a:pt x="907" y="1425"/>
                </a:lnTo>
                <a:lnTo>
                  <a:pt x="908" y="1409"/>
                </a:lnTo>
                <a:lnTo>
                  <a:pt x="902" y="1407"/>
                </a:lnTo>
                <a:lnTo>
                  <a:pt x="896" y="1406"/>
                </a:lnTo>
                <a:lnTo>
                  <a:pt x="894" y="1396"/>
                </a:lnTo>
                <a:lnTo>
                  <a:pt x="891" y="1386"/>
                </a:lnTo>
                <a:lnTo>
                  <a:pt x="889" y="1376"/>
                </a:lnTo>
                <a:lnTo>
                  <a:pt x="886" y="1367"/>
                </a:lnTo>
                <a:lnTo>
                  <a:pt x="870" y="1369"/>
                </a:lnTo>
                <a:lnTo>
                  <a:pt x="857" y="1373"/>
                </a:lnTo>
                <a:lnTo>
                  <a:pt x="844" y="1377"/>
                </a:lnTo>
                <a:lnTo>
                  <a:pt x="831" y="1381"/>
                </a:lnTo>
                <a:lnTo>
                  <a:pt x="818" y="1353"/>
                </a:lnTo>
                <a:lnTo>
                  <a:pt x="812" y="1339"/>
                </a:lnTo>
                <a:lnTo>
                  <a:pt x="809" y="1329"/>
                </a:lnTo>
                <a:lnTo>
                  <a:pt x="808" y="1322"/>
                </a:lnTo>
                <a:lnTo>
                  <a:pt x="820" y="1313"/>
                </a:lnTo>
                <a:lnTo>
                  <a:pt x="834" y="1304"/>
                </a:lnTo>
                <a:lnTo>
                  <a:pt x="835" y="1299"/>
                </a:lnTo>
                <a:lnTo>
                  <a:pt x="836" y="1293"/>
                </a:lnTo>
                <a:lnTo>
                  <a:pt x="829" y="1288"/>
                </a:lnTo>
                <a:lnTo>
                  <a:pt x="825" y="1285"/>
                </a:lnTo>
                <a:lnTo>
                  <a:pt x="820" y="1284"/>
                </a:lnTo>
                <a:lnTo>
                  <a:pt x="814" y="1283"/>
                </a:lnTo>
                <a:lnTo>
                  <a:pt x="814" y="1275"/>
                </a:lnTo>
                <a:lnTo>
                  <a:pt x="814" y="1269"/>
                </a:lnTo>
                <a:lnTo>
                  <a:pt x="807" y="1270"/>
                </a:lnTo>
                <a:lnTo>
                  <a:pt x="800" y="1271"/>
                </a:lnTo>
                <a:lnTo>
                  <a:pt x="794" y="1272"/>
                </a:lnTo>
                <a:lnTo>
                  <a:pt x="787" y="1274"/>
                </a:lnTo>
                <a:lnTo>
                  <a:pt x="776" y="1279"/>
                </a:lnTo>
                <a:lnTo>
                  <a:pt x="762" y="1283"/>
                </a:lnTo>
                <a:lnTo>
                  <a:pt x="762" y="1272"/>
                </a:lnTo>
                <a:lnTo>
                  <a:pt x="762" y="1261"/>
                </a:lnTo>
                <a:lnTo>
                  <a:pt x="758" y="1261"/>
                </a:lnTo>
                <a:lnTo>
                  <a:pt x="754" y="1261"/>
                </a:lnTo>
                <a:lnTo>
                  <a:pt x="754" y="1249"/>
                </a:lnTo>
                <a:lnTo>
                  <a:pt x="754" y="1239"/>
                </a:lnTo>
                <a:lnTo>
                  <a:pt x="754" y="1228"/>
                </a:lnTo>
                <a:lnTo>
                  <a:pt x="754" y="1217"/>
                </a:lnTo>
                <a:lnTo>
                  <a:pt x="723" y="1211"/>
                </a:lnTo>
                <a:lnTo>
                  <a:pt x="692" y="1207"/>
                </a:lnTo>
                <a:lnTo>
                  <a:pt x="675" y="1206"/>
                </a:lnTo>
                <a:lnTo>
                  <a:pt x="660" y="1207"/>
                </a:lnTo>
                <a:lnTo>
                  <a:pt x="652" y="1208"/>
                </a:lnTo>
                <a:lnTo>
                  <a:pt x="645" y="1210"/>
                </a:lnTo>
                <a:lnTo>
                  <a:pt x="637" y="1212"/>
                </a:lnTo>
                <a:lnTo>
                  <a:pt x="630" y="1216"/>
                </a:lnTo>
                <a:lnTo>
                  <a:pt x="630" y="1224"/>
                </a:lnTo>
                <a:lnTo>
                  <a:pt x="629" y="1233"/>
                </a:lnTo>
                <a:lnTo>
                  <a:pt x="628" y="1241"/>
                </a:lnTo>
                <a:lnTo>
                  <a:pt x="628" y="1250"/>
                </a:lnTo>
                <a:lnTo>
                  <a:pt x="618" y="1253"/>
                </a:lnTo>
                <a:lnTo>
                  <a:pt x="609" y="1257"/>
                </a:lnTo>
                <a:lnTo>
                  <a:pt x="592" y="1259"/>
                </a:lnTo>
                <a:lnTo>
                  <a:pt x="562" y="1262"/>
                </a:lnTo>
                <a:lnTo>
                  <a:pt x="560" y="1268"/>
                </a:lnTo>
                <a:lnTo>
                  <a:pt x="560" y="1273"/>
                </a:lnTo>
                <a:lnTo>
                  <a:pt x="545" y="1276"/>
                </a:lnTo>
                <a:lnTo>
                  <a:pt x="529" y="1281"/>
                </a:lnTo>
                <a:lnTo>
                  <a:pt x="516" y="1287"/>
                </a:lnTo>
                <a:lnTo>
                  <a:pt x="501" y="1294"/>
                </a:lnTo>
                <a:lnTo>
                  <a:pt x="474" y="1308"/>
                </a:lnTo>
                <a:lnTo>
                  <a:pt x="446" y="1326"/>
                </a:lnTo>
                <a:lnTo>
                  <a:pt x="443" y="1319"/>
                </a:lnTo>
                <a:lnTo>
                  <a:pt x="441" y="1314"/>
                </a:lnTo>
                <a:lnTo>
                  <a:pt x="427" y="1314"/>
                </a:lnTo>
                <a:lnTo>
                  <a:pt x="414" y="1314"/>
                </a:lnTo>
                <a:lnTo>
                  <a:pt x="416" y="1328"/>
                </a:lnTo>
                <a:lnTo>
                  <a:pt x="420" y="1343"/>
                </a:lnTo>
                <a:lnTo>
                  <a:pt x="406" y="1344"/>
                </a:lnTo>
                <a:lnTo>
                  <a:pt x="392" y="1346"/>
                </a:lnTo>
                <a:lnTo>
                  <a:pt x="379" y="1348"/>
                </a:lnTo>
                <a:lnTo>
                  <a:pt x="365" y="1350"/>
                </a:lnTo>
                <a:lnTo>
                  <a:pt x="362" y="1345"/>
                </a:lnTo>
                <a:lnTo>
                  <a:pt x="359" y="1337"/>
                </a:lnTo>
                <a:lnTo>
                  <a:pt x="357" y="1330"/>
                </a:lnTo>
                <a:lnTo>
                  <a:pt x="354" y="1322"/>
                </a:lnTo>
                <a:lnTo>
                  <a:pt x="350" y="1302"/>
                </a:lnTo>
                <a:lnTo>
                  <a:pt x="346" y="1281"/>
                </a:lnTo>
                <a:lnTo>
                  <a:pt x="339" y="1241"/>
                </a:lnTo>
                <a:lnTo>
                  <a:pt x="336" y="1210"/>
                </a:lnTo>
                <a:lnTo>
                  <a:pt x="321" y="1151"/>
                </a:lnTo>
                <a:lnTo>
                  <a:pt x="311" y="1114"/>
                </a:lnTo>
                <a:lnTo>
                  <a:pt x="306" y="1090"/>
                </a:lnTo>
                <a:lnTo>
                  <a:pt x="301" y="1071"/>
                </a:lnTo>
                <a:lnTo>
                  <a:pt x="292" y="1066"/>
                </a:lnTo>
                <a:lnTo>
                  <a:pt x="286" y="1063"/>
                </a:lnTo>
                <a:lnTo>
                  <a:pt x="281" y="1062"/>
                </a:lnTo>
                <a:lnTo>
                  <a:pt x="273" y="1061"/>
                </a:lnTo>
                <a:lnTo>
                  <a:pt x="273" y="1051"/>
                </a:lnTo>
                <a:lnTo>
                  <a:pt x="273" y="1043"/>
                </a:lnTo>
                <a:lnTo>
                  <a:pt x="273" y="1034"/>
                </a:lnTo>
                <a:lnTo>
                  <a:pt x="273" y="1024"/>
                </a:lnTo>
                <a:lnTo>
                  <a:pt x="265" y="1025"/>
                </a:lnTo>
                <a:lnTo>
                  <a:pt x="258" y="1026"/>
                </a:lnTo>
                <a:lnTo>
                  <a:pt x="252" y="1029"/>
                </a:lnTo>
                <a:lnTo>
                  <a:pt x="243" y="1036"/>
                </a:lnTo>
                <a:lnTo>
                  <a:pt x="242" y="1025"/>
                </a:lnTo>
                <a:lnTo>
                  <a:pt x="242" y="1016"/>
                </a:lnTo>
                <a:lnTo>
                  <a:pt x="241" y="1006"/>
                </a:lnTo>
                <a:lnTo>
                  <a:pt x="241" y="996"/>
                </a:lnTo>
                <a:lnTo>
                  <a:pt x="219" y="997"/>
                </a:lnTo>
                <a:lnTo>
                  <a:pt x="197" y="1000"/>
                </a:lnTo>
                <a:lnTo>
                  <a:pt x="174" y="1002"/>
                </a:lnTo>
                <a:lnTo>
                  <a:pt x="152" y="1007"/>
                </a:lnTo>
                <a:lnTo>
                  <a:pt x="129" y="1011"/>
                </a:lnTo>
                <a:lnTo>
                  <a:pt x="107" y="1016"/>
                </a:lnTo>
                <a:lnTo>
                  <a:pt x="85" y="1022"/>
                </a:lnTo>
                <a:lnTo>
                  <a:pt x="66" y="1030"/>
                </a:lnTo>
                <a:lnTo>
                  <a:pt x="62" y="1022"/>
                </a:lnTo>
                <a:lnTo>
                  <a:pt x="60" y="1014"/>
                </a:lnTo>
                <a:lnTo>
                  <a:pt x="59" y="1001"/>
                </a:lnTo>
                <a:lnTo>
                  <a:pt x="57" y="981"/>
                </a:lnTo>
                <a:lnTo>
                  <a:pt x="54" y="979"/>
                </a:lnTo>
                <a:lnTo>
                  <a:pt x="51" y="973"/>
                </a:lnTo>
                <a:lnTo>
                  <a:pt x="48" y="966"/>
                </a:lnTo>
                <a:lnTo>
                  <a:pt x="45" y="956"/>
                </a:lnTo>
                <a:lnTo>
                  <a:pt x="39" y="931"/>
                </a:lnTo>
                <a:lnTo>
                  <a:pt x="32" y="901"/>
                </a:lnTo>
                <a:lnTo>
                  <a:pt x="26" y="870"/>
                </a:lnTo>
                <a:lnTo>
                  <a:pt x="22" y="841"/>
                </a:lnTo>
                <a:lnTo>
                  <a:pt x="18" y="817"/>
                </a:lnTo>
                <a:lnTo>
                  <a:pt x="16" y="802"/>
                </a:lnTo>
                <a:lnTo>
                  <a:pt x="12" y="787"/>
                </a:lnTo>
                <a:lnTo>
                  <a:pt x="8" y="772"/>
                </a:lnTo>
                <a:lnTo>
                  <a:pt x="4" y="757"/>
                </a:lnTo>
                <a:lnTo>
                  <a:pt x="0" y="742"/>
                </a:lnTo>
                <a:lnTo>
                  <a:pt x="11" y="742"/>
                </a:lnTo>
                <a:lnTo>
                  <a:pt x="21" y="741"/>
                </a:lnTo>
                <a:lnTo>
                  <a:pt x="30" y="741"/>
                </a:lnTo>
                <a:lnTo>
                  <a:pt x="42" y="741"/>
                </a:lnTo>
                <a:lnTo>
                  <a:pt x="42" y="734"/>
                </a:lnTo>
                <a:lnTo>
                  <a:pt x="42" y="727"/>
                </a:lnTo>
                <a:lnTo>
                  <a:pt x="69" y="720"/>
                </a:lnTo>
                <a:lnTo>
                  <a:pt x="92" y="715"/>
                </a:lnTo>
                <a:lnTo>
                  <a:pt x="122" y="711"/>
                </a:lnTo>
                <a:lnTo>
                  <a:pt x="171" y="705"/>
                </a:lnTo>
                <a:lnTo>
                  <a:pt x="183" y="698"/>
                </a:lnTo>
                <a:lnTo>
                  <a:pt x="190" y="693"/>
                </a:lnTo>
                <a:lnTo>
                  <a:pt x="196" y="691"/>
                </a:lnTo>
                <a:lnTo>
                  <a:pt x="205" y="690"/>
                </a:lnTo>
                <a:lnTo>
                  <a:pt x="204" y="670"/>
                </a:lnTo>
                <a:lnTo>
                  <a:pt x="200" y="649"/>
                </a:lnTo>
                <a:lnTo>
                  <a:pt x="197" y="628"/>
                </a:lnTo>
                <a:lnTo>
                  <a:pt x="194" y="608"/>
                </a:lnTo>
                <a:lnTo>
                  <a:pt x="186" y="568"/>
                </a:lnTo>
                <a:lnTo>
                  <a:pt x="177" y="527"/>
                </a:lnTo>
                <a:lnTo>
                  <a:pt x="167" y="487"/>
                </a:lnTo>
                <a:lnTo>
                  <a:pt x="159" y="446"/>
                </a:lnTo>
                <a:lnTo>
                  <a:pt x="151" y="406"/>
                </a:lnTo>
                <a:lnTo>
                  <a:pt x="145" y="365"/>
                </a:lnTo>
                <a:lnTo>
                  <a:pt x="140" y="358"/>
                </a:lnTo>
                <a:lnTo>
                  <a:pt x="134" y="352"/>
                </a:lnTo>
                <a:lnTo>
                  <a:pt x="139" y="327"/>
                </a:lnTo>
                <a:lnTo>
                  <a:pt x="143" y="311"/>
                </a:lnTo>
                <a:lnTo>
                  <a:pt x="145" y="297"/>
                </a:lnTo>
                <a:lnTo>
                  <a:pt x="146" y="282"/>
                </a:lnTo>
                <a:lnTo>
                  <a:pt x="182" y="287"/>
                </a:lnTo>
                <a:lnTo>
                  <a:pt x="217" y="294"/>
                </a:lnTo>
                <a:lnTo>
                  <a:pt x="252" y="301"/>
                </a:lnTo>
                <a:lnTo>
                  <a:pt x="287" y="308"/>
                </a:lnTo>
                <a:lnTo>
                  <a:pt x="324" y="315"/>
                </a:lnTo>
                <a:lnTo>
                  <a:pt x="359" y="322"/>
                </a:lnTo>
                <a:lnTo>
                  <a:pt x="393" y="327"/>
                </a:lnTo>
                <a:lnTo>
                  <a:pt x="429" y="332"/>
                </a:lnTo>
                <a:lnTo>
                  <a:pt x="429" y="325"/>
                </a:lnTo>
                <a:lnTo>
                  <a:pt x="429" y="318"/>
                </a:lnTo>
                <a:lnTo>
                  <a:pt x="433" y="320"/>
                </a:lnTo>
                <a:lnTo>
                  <a:pt x="437" y="322"/>
                </a:lnTo>
                <a:lnTo>
                  <a:pt x="439" y="325"/>
                </a:lnTo>
                <a:lnTo>
                  <a:pt x="441" y="329"/>
                </a:lnTo>
                <a:lnTo>
                  <a:pt x="442" y="337"/>
                </a:lnTo>
                <a:lnTo>
                  <a:pt x="443" y="346"/>
                </a:lnTo>
                <a:lnTo>
                  <a:pt x="460" y="345"/>
                </a:lnTo>
                <a:lnTo>
                  <a:pt x="479" y="343"/>
                </a:lnTo>
                <a:lnTo>
                  <a:pt x="489" y="341"/>
                </a:lnTo>
                <a:lnTo>
                  <a:pt x="497" y="338"/>
                </a:lnTo>
                <a:lnTo>
                  <a:pt x="504" y="334"/>
                </a:lnTo>
                <a:lnTo>
                  <a:pt x="510" y="329"/>
                </a:lnTo>
                <a:lnTo>
                  <a:pt x="527" y="329"/>
                </a:lnTo>
                <a:lnTo>
                  <a:pt x="543" y="329"/>
                </a:lnTo>
                <a:lnTo>
                  <a:pt x="559" y="329"/>
                </a:lnTo>
                <a:lnTo>
                  <a:pt x="576" y="330"/>
                </a:lnTo>
                <a:lnTo>
                  <a:pt x="577" y="325"/>
                </a:lnTo>
                <a:lnTo>
                  <a:pt x="579" y="320"/>
                </a:lnTo>
                <a:lnTo>
                  <a:pt x="587" y="320"/>
                </a:lnTo>
                <a:lnTo>
                  <a:pt x="595" y="320"/>
                </a:lnTo>
                <a:lnTo>
                  <a:pt x="603" y="320"/>
                </a:lnTo>
                <a:lnTo>
                  <a:pt x="611" y="321"/>
                </a:lnTo>
                <a:lnTo>
                  <a:pt x="608" y="329"/>
                </a:lnTo>
                <a:lnTo>
                  <a:pt x="606" y="339"/>
                </a:lnTo>
                <a:lnTo>
                  <a:pt x="620" y="339"/>
                </a:lnTo>
                <a:lnTo>
                  <a:pt x="635" y="339"/>
                </a:lnTo>
                <a:lnTo>
                  <a:pt x="637" y="336"/>
                </a:lnTo>
                <a:lnTo>
                  <a:pt x="641" y="333"/>
                </a:lnTo>
                <a:lnTo>
                  <a:pt x="646" y="330"/>
                </a:lnTo>
                <a:lnTo>
                  <a:pt x="654" y="329"/>
                </a:lnTo>
                <a:lnTo>
                  <a:pt x="668" y="326"/>
                </a:lnTo>
                <a:lnTo>
                  <a:pt x="686" y="325"/>
                </a:lnTo>
                <a:lnTo>
                  <a:pt x="720" y="324"/>
                </a:lnTo>
                <a:lnTo>
                  <a:pt x="743" y="324"/>
                </a:lnTo>
                <a:lnTo>
                  <a:pt x="745" y="314"/>
                </a:lnTo>
                <a:lnTo>
                  <a:pt x="747" y="303"/>
                </a:lnTo>
                <a:lnTo>
                  <a:pt x="740" y="302"/>
                </a:lnTo>
                <a:lnTo>
                  <a:pt x="733" y="300"/>
                </a:lnTo>
                <a:lnTo>
                  <a:pt x="722" y="296"/>
                </a:lnTo>
                <a:lnTo>
                  <a:pt x="704" y="288"/>
                </a:lnTo>
                <a:lnTo>
                  <a:pt x="701" y="270"/>
                </a:lnTo>
                <a:lnTo>
                  <a:pt x="700" y="261"/>
                </a:lnTo>
                <a:lnTo>
                  <a:pt x="701" y="254"/>
                </a:lnTo>
                <a:lnTo>
                  <a:pt x="703" y="245"/>
                </a:lnTo>
                <a:lnTo>
                  <a:pt x="714" y="246"/>
                </a:lnTo>
                <a:lnTo>
                  <a:pt x="726" y="248"/>
                </a:lnTo>
                <a:lnTo>
                  <a:pt x="731" y="259"/>
                </a:lnTo>
                <a:lnTo>
                  <a:pt x="735" y="265"/>
                </a:lnTo>
                <a:lnTo>
                  <a:pt x="740" y="269"/>
                </a:lnTo>
                <a:lnTo>
                  <a:pt x="746" y="275"/>
                </a:lnTo>
                <a:lnTo>
                  <a:pt x="750" y="273"/>
                </a:lnTo>
                <a:lnTo>
                  <a:pt x="753" y="270"/>
                </a:lnTo>
                <a:lnTo>
                  <a:pt x="756" y="262"/>
                </a:lnTo>
                <a:lnTo>
                  <a:pt x="762" y="245"/>
                </a:lnTo>
                <a:lnTo>
                  <a:pt x="773" y="246"/>
                </a:lnTo>
                <a:lnTo>
                  <a:pt x="782" y="248"/>
                </a:lnTo>
                <a:lnTo>
                  <a:pt x="792" y="249"/>
                </a:lnTo>
                <a:lnTo>
                  <a:pt x="802" y="251"/>
                </a:lnTo>
                <a:lnTo>
                  <a:pt x="804" y="266"/>
                </a:lnTo>
                <a:lnTo>
                  <a:pt x="807" y="282"/>
                </a:lnTo>
                <a:lnTo>
                  <a:pt x="820" y="280"/>
                </a:lnTo>
                <a:lnTo>
                  <a:pt x="834" y="278"/>
                </a:lnTo>
                <a:lnTo>
                  <a:pt x="835" y="267"/>
                </a:lnTo>
                <a:lnTo>
                  <a:pt x="835" y="255"/>
                </a:lnTo>
                <a:lnTo>
                  <a:pt x="836" y="243"/>
                </a:lnTo>
                <a:lnTo>
                  <a:pt x="837" y="231"/>
                </a:lnTo>
                <a:lnTo>
                  <a:pt x="842" y="229"/>
                </a:lnTo>
                <a:lnTo>
                  <a:pt x="846" y="227"/>
                </a:lnTo>
                <a:lnTo>
                  <a:pt x="850" y="223"/>
                </a:lnTo>
                <a:lnTo>
                  <a:pt x="853" y="219"/>
                </a:lnTo>
                <a:lnTo>
                  <a:pt x="857" y="210"/>
                </a:lnTo>
                <a:lnTo>
                  <a:pt x="861" y="200"/>
                </a:lnTo>
                <a:lnTo>
                  <a:pt x="869" y="200"/>
                </a:lnTo>
                <a:lnTo>
                  <a:pt x="876" y="199"/>
                </a:lnTo>
                <a:lnTo>
                  <a:pt x="886" y="198"/>
                </a:lnTo>
                <a:lnTo>
                  <a:pt x="894" y="198"/>
                </a:lnTo>
                <a:lnTo>
                  <a:pt x="896" y="189"/>
                </a:lnTo>
                <a:lnTo>
                  <a:pt x="898" y="183"/>
                </a:lnTo>
                <a:lnTo>
                  <a:pt x="900" y="179"/>
                </a:lnTo>
                <a:lnTo>
                  <a:pt x="903" y="176"/>
                </a:lnTo>
                <a:lnTo>
                  <a:pt x="907" y="173"/>
                </a:lnTo>
                <a:lnTo>
                  <a:pt x="912" y="172"/>
                </a:lnTo>
                <a:lnTo>
                  <a:pt x="918" y="171"/>
                </a:lnTo>
                <a:lnTo>
                  <a:pt x="926" y="170"/>
                </a:lnTo>
                <a:lnTo>
                  <a:pt x="928" y="160"/>
                </a:lnTo>
                <a:lnTo>
                  <a:pt x="930" y="151"/>
                </a:lnTo>
                <a:lnTo>
                  <a:pt x="931" y="143"/>
                </a:lnTo>
                <a:lnTo>
                  <a:pt x="934" y="133"/>
                </a:lnTo>
                <a:lnTo>
                  <a:pt x="939" y="131"/>
                </a:lnTo>
                <a:lnTo>
                  <a:pt x="944" y="129"/>
                </a:lnTo>
                <a:lnTo>
                  <a:pt x="948" y="126"/>
                </a:lnTo>
                <a:lnTo>
                  <a:pt x="952" y="123"/>
                </a:lnTo>
                <a:lnTo>
                  <a:pt x="959" y="115"/>
                </a:lnTo>
                <a:lnTo>
                  <a:pt x="965" y="106"/>
                </a:lnTo>
                <a:lnTo>
                  <a:pt x="970" y="97"/>
                </a:lnTo>
                <a:lnTo>
                  <a:pt x="973" y="87"/>
                </a:lnTo>
                <a:lnTo>
                  <a:pt x="976" y="76"/>
                </a:lnTo>
                <a:lnTo>
                  <a:pt x="978" y="66"/>
                </a:lnTo>
                <a:lnTo>
                  <a:pt x="985" y="65"/>
                </a:lnTo>
                <a:lnTo>
                  <a:pt x="993" y="63"/>
                </a:lnTo>
                <a:lnTo>
                  <a:pt x="997" y="53"/>
                </a:lnTo>
                <a:lnTo>
                  <a:pt x="1002" y="45"/>
                </a:lnTo>
                <a:lnTo>
                  <a:pt x="1011" y="48"/>
                </a:lnTo>
                <a:lnTo>
                  <a:pt x="1020" y="50"/>
                </a:lnTo>
                <a:lnTo>
                  <a:pt x="1028" y="52"/>
                </a:lnTo>
                <a:lnTo>
                  <a:pt x="1037" y="53"/>
                </a:lnTo>
                <a:lnTo>
                  <a:pt x="1055" y="54"/>
                </a:lnTo>
                <a:lnTo>
                  <a:pt x="1075" y="54"/>
                </a:lnTo>
                <a:lnTo>
                  <a:pt x="1077" y="46"/>
                </a:lnTo>
                <a:lnTo>
                  <a:pt x="1078" y="38"/>
                </a:lnTo>
                <a:lnTo>
                  <a:pt x="1080" y="31"/>
                </a:lnTo>
                <a:lnTo>
                  <a:pt x="1082" y="22"/>
                </a:lnTo>
                <a:lnTo>
                  <a:pt x="1091" y="22"/>
                </a:lnTo>
                <a:lnTo>
                  <a:pt x="1100" y="23"/>
                </a:lnTo>
                <a:lnTo>
                  <a:pt x="1104" y="32"/>
                </a:lnTo>
                <a:lnTo>
                  <a:pt x="1108" y="40"/>
                </a:lnTo>
                <a:lnTo>
                  <a:pt x="1112" y="47"/>
                </a:lnTo>
                <a:lnTo>
                  <a:pt x="1117" y="53"/>
                </a:lnTo>
                <a:lnTo>
                  <a:pt x="1122" y="59"/>
                </a:lnTo>
                <a:lnTo>
                  <a:pt x="1128" y="64"/>
                </a:lnTo>
                <a:lnTo>
                  <a:pt x="1135" y="68"/>
                </a:lnTo>
                <a:lnTo>
                  <a:pt x="1142" y="72"/>
                </a:lnTo>
                <a:lnTo>
                  <a:pt x="1149" y="75"/>
                </a:lnTo>
                <a:lnTo>
                  <a:pt x="1156" y="77"/>
                </a:lnTo>
                <a:lnTo>
                  <a:pt x="1164" y="79"/>
                </a:lnTo>
                <a:lnTo>
                  <a:pt x="1172" y="81"/>
                </a:lnTo>
                <a:lnTo>
                  <a:pt x="1189" y="83"/>
                </a:lnTo>
                <a:lnTo>
                  <a:pt x="1206" y="84"/>
                </a:lnTo>
                <a:lnTo>
                  <a:pt x="1211" y="75"/>
                </a:lnTo>
                <a:lnTo>
                  <a:pt x="1215" y="65"/>
                </a:lnTo>
                <a:lnTo>
                  <a:pt x="1218" y="54"/>
                </a:lnTo>
                <a:lnTo>
                  <a:pt x="1220" y="44"/>
                </a:lnTo>
                <a:lnTo>
                  <a:pt x="1222" y="22"/>
                </a:lnTo>
                <a:lnTo>
                  <a:pt x="1224" y="0"/>
                </a:lnTo>
                <a:lnTo>
                  <a:pt x="1269" y="7"/>
                </a:lnTo>
                <a:lnTo>
                  <a:pt x="1315" y="14"/>
                </a:lnTo>
                <a:lnTo>
                  <a:pt x="1360" y="21"/>
                </a:lnTo>
                <a:lnTo>
                  <a:pt x="1405" y="28"/>
                </a:lnTo>
                <a:lnTo>
                  <a:pt x="1450" y="37"/>
                </a:lnTo>
                <a:lnTo>
                  <a:pt x="1494" y="45"/>
                </a:lnTo>
                <a:lnTo>
                  <a:pt x="1540" y="53"/>
                </a:lnTo>
                <a:lnTo>
                  <a:pt x="1585" y="62"/>
                </a:lnTo>
                <a:lnTo>
                  <a:pt x="1612" y="72"/>
                </a:lnTo>
                <a:lnTo>
                  <a:pt x="1639" y="82"/>
                </a:lnTo>
                <a:lnTo>
                  <a:pt x="1652" y="87"/>
                </a:lnTo>
                <a:lnTo>
                  <a:pt x="1667" y="91"/>
                </a:lnTo>
                <a:lnTo>
                  <a:pt x="1680" y="94"/>
                </a:lnTo>
                <a:lnTo>
                  <a:pt x="1695" y="96"/>
                </a:lnTo>
                <a:lnTo>
                  <a:pt x="1694" y="102"/>
                </a:lnTo>
                <a:lnTo>
                  <a:pt x="1693" y="108"/>
                </a:lnTo>
                <a:lnTo>
                  <a:pt x="1692" y="114"/>
                </a:lnTo>
                <a:lnTo>
                  <a:pt x="1689" y="119"/>
                </a:lnTo>
                <a:lnTo>
                  <a:pt x="1684" y="128"/>
                </a:lnTo>
                <a:lnTo>
                  <a:pt x="1678" y="138"/>
                </a:lnTo>
                <a:lnTo>
                  <a:pt x="1673" y="148"/>
                </a:lnTo>
                <a:lnTo>
                  <a:pt x="1668" y="158"/>
                </a:lnTo>
                <a:lnTo>
                  <a:pt x="1666" y="164"/>
                </a:lnTo>
                <a:lnTo>
                  <a:pt x="1664" y="170"/>
                </a:lnTo>
                <a:lnTo>
                  <a:pt x="1662" y="177"/>
                </a:lnTo>
                <a:lnTo>
                  <a:pt x="1662" y="183"/>
                </a:lnTo>
                <a:lnTo>
                  <a:pt x="1671" y="191"/>
                </a:lnTo>
                <a:lnTo>
                  <a:pt x="1678" y="198"/>
                </a:lnTo>
                <a:lnTo>
                  <a:pt x="1683" y="204"/>
                </a:lnTo>
                <a:lnTo>
                  <a:pt x="1687" y="209"/>
                </a:lnTo>
                <a:lnTo>
                  <a:pt x="1689" y="213"/>
                </a:lnTo>
                <a:lnTo>
                  <a:pt x="1690" y="217"/>
                </a:lnTo>
                <a:lnTo>
                  <a:pt x="1690" y="220"/>
                </a:lnTo>
                <a:lnTo>
                  <a:pt x="1690" y="225"/>
                </a:lnTo>
                <a:lnTo>
                  <a:pt x="1687" y="232"/>
                </a:lnTo>
                <a:lnTo>
                  <a:pt x="1683" y="242"/>
                </a:lnTo>
                <a:lnTo>
                  <a:pt x="1681" y="247"/>
                </a:lnTo>
                <a:lnTo>
                  <a:pt x="1679" y="255"/>
                </a:lnTo>
                <a:lnTo>
                  <a:pt x="1678" y="263"/>
                </a:lnTo>
                <a:lnTo>
                  <a:pt x="1678" y="273"/>
                </a:lnTo>
                <a:lnTo>
                  <a:pt x="1707" y="276"/>
                </a:lnTo>
                <a:lnTo>
                  <a:pt x="1737" y="281"/>
                </a:lnTo>
                <a:lnTo>
                  <a:pt x="1766" y="287"/>
                </a:lnTo>
                <a:lnTo>
                  <a:pt x="1795" y="293"/>
                </a:lnTo>
                <a:lnTo>
                  <a:pt x="1824" y="299"/>
                </a:lnTo>
                <a:lnTo>
                  <a:pt x="1853" y="306"/>
                </a:lnTo>
                <a:lnTo>
                  <a:pt x="1882" y="314"/>
                </a:lnTo>
                <a:lnTo>
                  <a:pt x="1910" y="321"/>
                </a:lnTo>
                <a:lnTo>
                  <a:pt x="1939" y="324"/>
                </a:lnTo>
                <a:lnTo>
                  <a:pt x="1967" y="328"/>
                </a:lnTo>
                <a:lnTo>
                  <a:pt x="1994" y="334"/>
                </a:lnTo>
                <a:lnTo>
                  <a:pt x="2021" y="343"/>
                </a:lnTo>
                <a:lnTo>
                  <a:pt x="2023" y="349"/>
                </a:lnTo>
                <a:lnTo>
                  <a:pt x="2023" y="355"/>
                </a:lnTo>
                <a:lnTo>
                  <a:pt x="2021" y="366"/>
                </a:lnTo>
                <a:lnTo>
                  <a:pt x="2017" y="384"/>
                </a:lnTo>
                <a:lnTo>
                  <a:pt x="2013" y="384"/>
                </a:lnTo>
                <a:lnTo>
                  <a:pt x="2010" y="384"/>
                </a:lnTo>
                <a:lnTo>
                  <a:pt x="2007" y="431"/>
                </a:lnTo>
                <a:lnTo>
                  <a:pt x="2005" y="456"/>
                </a:lnTo>
                <a:lnTo>
                  <a:pt x="2004" y="467"/>
                </a:lnTo>
                <a:lnTo>
                  <a:pt x="2002" y="473"/>
                </a:lnTo>
                <a:lnTo>
                  <a:pt x="2011" y="473"/>
                </a:lnTo>
                <a:lnTo>
                  <a:pt x="2021" y="475"/>
                </a:lnTo>
                <a:lnTo>
                  <a:pt x="2020" y="484"/>
                </a:lnTo>
                <a:lnTo>
                  <a:pt x="2017" y="492"/>
                </a:lnTo>
                <a:lnTo>
                  <a:pt x="2014" y="500"/>
                </a:lnTo>
                <a:lnTo>
                  <a:pt x="2011" y="510"/>
                </a:lnTo>
                <a:lnTo>
                  <a:pt x="2022" y="512"/>
                </a:lnTo>
                <a:lnTo>
                  <a:pt x="2035" y="514"/>
                </a:lnTo>
                <a:lnTo>
                  <a:pt x="2046" y="516"/>
                </a:lnTo>
                <a:lnTo>
                  <a:pt x="2058" y="519"/>
                </a:lnTo>
                <a:lnTo>
                  <a:pt x="2053" y="545"/>
                </a:lnTo>
                <a:lnTo>
                  <a:pt x="2046" y="579"/>
                </a:lnTo>
                <a:lnTo>
                  <a:pt x="2043" y="597"/>
                </a:lnTo>
                <a:lnTo>
                  <a:pt x="2042" y="612"/>
                </a:lnTo>
                <a:lnTo>
                  <a:pt x="2042" y="620"/>
                </a:lnTo>
                <a:lnTo>
                  <a:pt x="2043" y="626"/>
                </a:lnTo>
                <a:lnTo>
                  <a:pt x="2045" y="631"/>
                </a:lnTo>
                <a:lnTo>
                  <a:pt x="2048" y="635"/>
                </a:lnTo>
                <a:lnTo>
                  <a:pt x="2063" y="635"/>
                </a:lnTo>
                <a:lnTo>
                  <a:pt x="2076" y="635"/>
                </a:lnTo>
                <a:lnTo>
                  <a:pt x="2091" y="636"/>
                </a:lnTo>
                <a:lnTo>
                  <a:pt x="2105" y="637"/>
                </a:lnTo>
                <a:lnTo>
                  <a:pt x="2090" y="659"/>
                </a:lnTo>
                <a:lnTo>
                  <a:pt x="2074" y="681"/>
                </a:lnTo>
                <a:lnTo>
                  <a:pt x="2059" y="703"/>
                </a:lnTo>
                <a:lnTo>
                  <a:pt x="2043" y="724"/>
                </a:lnTo>
                <a:lnTo>
                  <a:pt x="2026" y="746"/>
                </a:lnTo>
                <a:lnTo>
                  <a:pt x="2011" y="768"/>
                </a:lnTo>
                <a:lnTo>
                  <a:pt x="1995" y="790"/>
                </a:lnTo>
                <a:lnTo>
                  <a:pt x="1980" y="812"/>
                </a:lnTo>
                <a:lnTo>
                  <a:pt x="1985" y="816"/>
                </a:lnTo>
                <a:lnTo>
                  <a:pt x="1989" y="819"/>
                </a:lnTo>
                <a:lnTo>
                  <a:pt x="1993" y="820"/>
                </a:lnTo>
                <a:lnTo>
                  <a:pt x="2002" y="823"/>
                </a:lnTo>
                <a:lnTo>
                  <a:pt x="1998" y="846"/>
                </a:lnTo>
                <a:lnTo>
                  <a:pt x="1996" y="870"/>
                </a:lnTo>
                <a:lnTo>
                  <a:pt x="1995" y="894"/>
                </a:lnTo>
                <a:lnTo>
                  <a:pt x="1993" y="918"/>
                </a:lnTo>
                <a:lnTo>
                  <a:pt x="1985" y="921"/>
                </a:lnTo>
                <a:lnTo>
                  <a:pt x="1979" y="923"/>
                </a:lnTo>
                <a:lnTo>
                  <a:pt x="1976" y="926"/>
                </a:lnTo>
                <a:lnTo>
                  <a:pt x="1974" y="930"/>
                </a:lnTo>
                <a:lnTo>
                  <a:pt x="1973" y="939"/>
                </a:lnTo>
                <a:lnTo>
                  <a:pt x="1971" y="954"/>
                </a:lnTo>
                <a:lnTo>
                  <a:pt x="1953" y="972"/>
                </a:lnTo>
                <a:lnTo>
                  <a:pt x="1934" y="990"/>
                </a:lnTo>
                <a:lnTo>
                  <a:pt x="1915" y="1009"/>
                </a:lnTo>
                <a:lnTo>
                  <a:pt x="1898" y="1027"/>
                </a:lnTo>
                <a:lnTo>
                  <a:pt x="1868" y="1033"/>
                </a:lnTo>
                <a:lnTo>
                  <a:pt x="1838" y="1040"/>
                </a:lnTo>
                <a:lnTo>
                  <a:pt x="1823" y="1044"/>
                </a:lnTo>
                <a:lnTo>
                  <a:pt x="1809" y="1048"/>
                </a:lnTo>
                <a:lnTo>
                  <a:pt x="1794" y="1054"/>
                </a:lnTo>
                <a:lnTo>
                  <a:pt x="1781" y="1061"/>
                </a:lnTo>
                <a:lnTo>
                  <a:pt x="1780" y="1067"/>
                </a:lnTo>
                <a:lnTo>
                  <a:pt x="1780" y="1073"/>
                </a:lnTo>
                <a:lnTo>
                  <a:pt x="1786" y="1078"/>
                </a:lnTo>
                <a:lnTo>
                  <a:pt x="1791" y="1083"/>
                </a:lnTo>
                <a:lnTo>
                  <a:pt x="1795" y="1089"/>
                </a:lnTo>
                <a:lnTo>
                  <a:pt x="1799" y="1093"/>
                </a:lnTo>
                <a:lnTo>
                  <a:pt x="1803" y="1103"/>
                </a:lnTo>
                <a:lnTo>
                  <a:pt x="1808" y="1112"/>
                </a:lnTo>
                <a:lnTo>
                  <a:pt x="1810" y="1117"/>
                </a:lnTo>
                <a:lnTo>
                  <a:pt x="1812" y="1121"/>
                </a:lnTo>
                <a:lnTo>
                  <a:pt x="1815" y="1124"/>
                </a:lnTo>
                <a:lnTo>
                  <a:pt x="1819" y="1127"/>
                </a:lnTo>
                <a:lnTo>
                  <a:pt x="1824" y="1130"/>
                </a:lnTo>
                <a:lnTo>
                  <a:pt x="1829" y="1132"/>
                </a:lnTo>
                <a:lnTo>
                  <a:pt x="1837" y="1134"/>
                </a:lnTo>
                <a:lnTo>
                  <a:pt x="1846" y="1135"/>
                </a:lnTo>
                <a:lnTo>
                  <a:pt x="1847" y="1145"/>
                </a:lnTo>
                <a:lnTo>
                  <a:pt x="1849" y="1154"/>
                </a:lnTo>
                <a:lnTo>
                  <a:pt x="1852" y="1162"/>
                </a:lnTo>
                <a:lnTo>
                  <a:pt x="1855" y="1169"/>
                </a:lnTo>
                <a:lnTo>
                  <a:pt x="1861" y="1176"/>
                </a:lnTo>
                <a:lnTo>
                  <a:pt x="1867" y="1182"/>
                </a:lnTo>
                <a:lnTo>
                  <a:pt x="1872" y="1187"/>
                </a:lnTo>
                <a:lnTo>
                  <a:pt x="1879" y="1191"/>
                </a:lnTo>
                <a:lnTo>
                  <a:pt x="1885" y="1193"/>
                </a:lnTo>
                <a:lnTo>
                  <a:pt x="1893" y="1195"/>
                </a:lnTo>
                <a:lnTo>
                  <a:pt x="1900" y="1195"/>
                </a:lnTo>
                <a:lnTo>
                  <a:pt x="1906" y="1194"/>
                </a:lnTo>
                <a:lnTo>
                  <a:pt x="1913" y="1191"/>
                </a:lnTo>
                <a:lnTo>
                  <a:pt x="1920" y="1187"/>
                </a:lnTo>
                <a:lnTo>
                  <a:pt x="1925" y="1181"/>
                </a:lnTo>
                <a:lnTo>
                  <a:pt x="1930" y="1173"/>
                </a:lnTo>
                <a:lnTo>
                  <a:pt x="1934" y="1176"/>
                </a:lnTo>
                <a:lnTo>
                  <a:pt x="1940" y="1177"/>
                </a:lnTo>
                <a:lnTo>
                  <a:pt x="1953" y="1179"/>
                </a:lnTo>
                <a:lnTo>
                  <a:pt x="1978" y="1180"/>
                </a:lnTo>
                <a:lnTo>
                  <a:pt x="1976" y="1188"/>
                </a:lnTo>
                <a:lnTo>
                  <a:pt x="1975" y="1196"/>
                </a:lnTo>
                <a:lnTo>
                  <a:pt x="1974" y="1206"/>
                </a:lnTo>
                <a:lnTo>
                  <a:pt x="1973" y="1214"/>
                </a:lnTo>
                <a:lnTo>
                  <a:pt x="1984" y="1219"/>
                </a:lnTo>
                <a:lnTo>
                  <a:pt x="1996" y="1224"/>
                </a:lnTo>
                <a:lnTo>
                  <a:pt x="1996" y="1232"/>
                </a:lnTo>
                <a:lnTo>
                  <a:pt x="1995" y="1240"/>
                </a:lnTo>
                <a:lnTo>
                  <a:pt x="1993" y="1249"/>
                </a:lnTo>
                <a:lnTo>
                  <a:pt x="1990" y="1259"/>
                </a:lnTo>
                <a:lnTo>
                  <a:pt x="1986" y="1267"/>
                </a:lnTo>
                <a:lnTo>
                  <a:pt x="1982" y="1275"/>
                </a:lnTo>
                <a:lnTo>
                  <a:pt x="1978" y="1284"/>
                </a:lnTo>
                <a:lnTo>
                  <a:pt x="1973" y="1290"/>
                </a:lnTo>
                <a:lnTo>
                  <a:pt x="1978" y="1297"/>
                </a:lnTo>
                <a:lnTo>
                  <a:pt x="1982" y="1303"/>
                </a:lnTo>
                <a:lnTo>
                  <a:pt x="1987" y="1306"/>
                </a:lnTo>
                <a:lnTo>
                  <a:pt x="1992" y="1309"/>
                </a:lnTo>
                <a:lnTo>
                  <a:pt x="2005" y="1313"/>
                </a:lnTo>
                <a:lnTo>
                  <a:pt x="2021" y="1316"/>
                </a:lnTo>
                <a:lnTo>
                  <a:pt x="2022" y="1337"/>
                </a:lnTo>
                <a:lnTo>
                  <a:pt x="2023" y="1357"/>
                </a:lnTo>
                <a:lnTo>
                  <a:pt x="2024" y="1378"/>
                </a:lnTo>
                <a:lnTo>
                  <a:pt x="2024" y="1399"/>
                </a:lnTo>
                <a:lnTo>
                  <a:pt x="2031" y="1401"/>
                </a:lnTo>
                <a:lnTo>
                  <a:pt x="2037" y="1403"/>
                </a:lnTo>
                <a:lnTo>
                  <a:pt x="2037" y="1409"/>
                </a:lnTo>
                <a:lnTo>
                  <a:pt x="2037" y="1414"/>
                </a:lnTo>
                <a:lnTo>
                  <a:pt x="2031" y="1415"/>
                </a:lnTo>
                <a:lnTo>
                  <a:pt x="2024" y="1417"/>
                </a:lnTo>
                <a:lnTo>
                  <a:pt x="2024" y="1429"/>
                </a:lnTo>
                <a:lnTo>
                  <a:pt x="2025" y="1436"/>
                </a:lnTo>
                <a:lnTo>
                  <a:pt x="2026" y="1442"/>
                </a:lnTo>
                <a:lnTo>
                  <a:pt x="2030" y="1446"/>
                </a:lnTo>
                <a:lnTo>
                  <a:pt x="2034" y="1450"/>
                </a:lnTo>
                <a:lnTo>
                  <a:pt x="2040" y="1452"/>
                </a:lnTo>
                <a:lnTo>
                  <a:pt x="2047" y="1454"/>
                </a:lnTo>
                <a:lnTo>
                  <a:pt x="2058" y="1455"/>
                </a:lnTo>
                <a:lnTo>
                  <a:pt x="2061" y="1469"/>
                </a:lnTo>
                <a:lnTo>
                  <a:pt x="2062" y="1481"/>
                </a:lnTo>
                <a:lnTo>
                  <a:pt x="2062" y="1486"/>
                </a:lnTo>
                <a:lnTo>
                  <a:pt x="2062" y="1490"/>
                </a:lnTo>
                <a:lnTo>
                  <a:pt x="2060" y="1494"/>
                </a:lnTo>
                <a:lnTo>
                  <a:pt x="2059" y="1498"/>
                </a:lnTo>
                <a:lnTo>
                  <a:pt x="2053" y="1504"/>
                </a:lnTo>
                <a:lnTo>
                  <a:pt x="2046" y="1512"/>
                </a:lnTo>
                <a:lnTo>
                  <a:pt x="2037" y="1519"/>
                </a:lnTo>
                <a:lnTo>
                  <a:pt x="2025" y="1528"/>
                </a:lnTo>
                <a:lnTo>
                  <a:pt x="2024" y="1541"/>
                </a:lnTo>
                <a:lnTo>
                  <a:pt x="2023" y="1554"/>
                </a:lnTo>
                <a:lnTo>
                  <a:pt x="2022" y="1567"/>
                </a:lnTo>
                <a:lnTo>
                  <a:pt x="2021" y="1579"/>
                </a:lnTo>
                <a:lnTo>
                  <a:pt x="2013" y="1589"/>
                </a:lnTo>
                <a:lnTo>
                  <a:pt x="2005" y="1599"/>
                </a:lnTo>
                <a:lnTo>
                  <a:pt x="1997" y="1609"/>
                </a:lnTo>
                <a:lnTo>
                  <a:pt x="1992" y="1622"/>
                </a:lnTo>
                <a:lnTo>
                  <a:pt x="1990" y="1628"/>
                </a:lnTo>
                <a:lnTo>
                  <a:pt x="1989" y="1633"/>
                </a:lnTo>
                <a:lnTo>
                  <a:pt x="1989" y="1639"/>
                </a:lnTo>
                <a:lnTo>
                  <a:pt x="1990" y="1646"/>
                </a:lnTo>
                <a:lnTo>
                  <a:pt x="1992" y="1652"/>
                </a:lnTo>
                <a:lnTo>
                  <a:pt x="1995" y="1657"/>
                </a:lnTo>
                <a:lnTo>
                  <a:pt x="1999" y="1663"/>
                </a:lnTo>
                <a:lnTo>
                  <a:pt x="2005" y="1668"/>
                </a:lnTo>
                <a:lnTo>
                  <a:pt x="2005" y="1682"/>
                </a:lnTo>
                <a:lnTo>
                  <a:pt x="2004" y="1692"/>
                </a:lnTo>
                <a:lnTo>
                  <a:pt x="2001" y="1703"/>
                </a:lnTo>
                <a:lnTo>
                  <a:pt x="1997" y="1711"/>
                </a:lnTo>
                <a:lnTo>
                  <a:pt x="1993" y="1717"/>
                </a:lnTo>
                <a:lnTo>
                  <a:pt x="1988" y="1723"/>
                </a:lnTo>
                <a:lnTo>
                  <a:pt x="1983" y="1729"/>
                </a:lnTo>
                <a:lnTo>
                  <a:pt x="1976" y="1733"/>
                </a:lnTo>
                <a:lnTo>
                  <a:pt x="1968" y="1736"/>
                </a:lnTo>
                <a:lnTo>
                  <a:pt x="1960" y="1739"/>
                </a:lnTo>
                <a:lnTo>
                  <a:pt x="1952" y="1741"/>
                </a:lnTo>
                <a:lnTo>
                  <a:pt x="1941" y="1744"/>
                </a:lnTo>
                <a:lnTo>
                  <a:pt x="1920" y="1749"/>
                </a:lnTo>
                <a:lnTo>
                  <a:pt x="1895" y="1756"/>
                </a:lnTo>
                <a:lnTo>
                  <a:pt x="1871" y="1756"/>
                </a:lnTo>
                <a:lnTo>
                  <a:pt x="1847" y="1756"/>
                </a:lnTo>
                <a:lnTo>
                  <a:pt x="1823" y="1756"/>
                </a:lnTo>
                <a:lnTo>
                  <a:pt x="1799" y="1756"/>
                </a:lnTo>
                <a:lnTo>
                  <a:pt x="1781" y="1777"/>
                </a:lnTo>
                <a:lnTo>
                  <a:pt x="1763" y="1797"/>
                </a:lnTo>
                <a:lnTo>
                  <a:pt x="1756" y="1807"/>
                </a:lnTo>
                <a:lnTo>
                  <a:pt x="1751" y="1819"/>
                </a:lnTo>
                <a:lnTo>
                  <a:pt x="1749" y="1825"/>
                </a:lnTo>
                <a:lnTo>
                  <a:pt x="1747" y="1832"/>
                </a:lnTo>
                <a:lnTo>
                  <a:pt x="1746" y="1840"/>
                </a:lnTo>
                <a:lnTo>
                  <a:pt x="1745" y="1848"/>
                </a:lnTo>
                <a:lnTo>
                  <a:pt x="1758" y="1861"/>
                </a:lnTo>
                <a:lnTo>
                  <a:pt x="1771" y="1875"/>
                </a:lnTo>
                <a:lnTo>
                  <a:pt x="1761" y="1887"/>
                </a:lnTo>
                <a:lnTo>
                  <a:pt x="1750" y="1898"/>
                </a:lnTo>
                <a:lnTo>
                  <a:pt x="1744" y="1903"/>
                </a:lnTo>
                <a:lnTo>
                  <a:pt x="1739" y="1908"/>
                </a:lnTo>
                <a:lnTo>
                  <a:pt x="1735" y="1914"/>
                </a:lnTo>
                <a:lnTo>
                  <a:pt x="1732" y="1920"/>
                </a:lnTo>
                <a:lnTo>
                  <a:pt x="1726" y="1919"/>
                </a:lnTo>
                <a:lnTo>
                  <a:pt x="1721" y="1919"/>
                </a:lnTo>
                <a:lnTo>
                  <a:pt x="1718" y="1912"/>
                </a:lnTo>
                <a:lnTo>
                  <a:pt x="1714" y="1906"/>
                </a:lnTo>
                <a:lnTo>
                  <a:pt x="1711" y="1900"/>
                </a:lnTo>
                <a:lnTo>
                  <a:pt x="1707" y="1894"/>
                </a:lnTo>
                <a:lnTo>
                  <a:pt x="1703" y="1890"/>
                </a:lnTo>
                <a:lnTo>
                  <a:pt x="1698" y="1887"/>
                </a:lnTo>
                <a:lnTo>
                  <a:pt x="1693" y="1884"/>
                </a:lnTo>
                <a:lnTo>
                  <a:pt x="1687" y="1881"/>
                </a:lnTo>
                <a:lnTo>
                  <a:pt x="1676" y="1877"/>
                </a:lnTo>
                <a:lnTo>
                  <a:pt x="1662" y="1875"/>
                </a:lnTo>
                <a:lnTo>
                  <a:pt x="1650" y="1874"/>
                </a:lnTo>
                <a:lnTo>
                  <a:pt x="1636" y="1874"/>
                </a:lnTo>
                <a:lnTo>
                  <a:pt x="1626" y="1884"/>
                </a:lnTo>
                <a:lnTo>
                  <a:pt x="1619" y="1894"/>
                </a:lnTo>
                <a:lnTo>
                  <a:pt x="1613" y="1905"/>
                </a:lnTo>
                <a:lnTo>
                  <a:pt x="1608" y="1915"/>
                </a:lnTo>
                <a:lnTo>
                  <a:pt x="1604" y="1927"/>
                </a:lnTo>
                <a:lnTo>
                  <a:pt x="1602" y="1938"/>
                </a:lnTo>
                <a:lnTo>
                  <a:pt x="1600" y="1951"/>
                </a:lnTo>
                <a:lnTo>
                  <a:pt x="1599" y="1964"/>
                </a:lnTo>
                <a:lnTo>
                  <a:pt x="1590" y="1962"/>
                </a:lnTo>
                <a:lnTo>
                  <a:pt x="1582" y="1960"/>
                </a:lnTo>
                <a:lnTo>
                  <a:pt x="1573" y="1959"/>
                </a:lnTo>
                <a:lnTo>
                  <a:pt x="1565" y="1958"/>
                </a:lnTo>
                <a:lnTo>
                  <a:pt x="1566" y="1949"/>
                </a:lnTo>
                <a:lnTo>
                  <a:pt x="1569" y="1940"/>
                </a:lnTo>
                <a:lnTo>
                  <a:pt x="1576" y="1926"/>
                </a:lnTo>
                <a:lnTo>
                  <a:pt x="1591" y="1899"/>
                </a:lnTo>
                <a:lnTo>
                  <a:pt x="1590" y="1890"/>
                </a:lnTo>
                <a:lnTo>
                  <a:pt x="1590" y="1883"/>
                </a:lnTo>
                <a:lnTo>
                  <a:pt x="1589" y="1877"/>
                </a:lnTo>
                <a:lnTo>
                  <a:pt x="1587" y="1872"/>
                </a:lnTo>
                <a:lnTo>
                  <a:pt x="1583" y="1861"/>
                </a:lnTo>
                <a:lnTo>
                  <a:pt x="1576" y="1848"/>
                </a:lnTo>
                <a:lnTo>
                  <a:pt x="1554" y="1848"/>
                </a:lnTo>
                <a:lnTo>
                  <a:pt x="1536" y="1850"/>
                </a:lnTo>
                <a:lnTo>
                  <a:pt x="1529" y="1852"/>
                </a:lnTo>
                <a:lnTo>
                  <a:pt x="1522" y="1854"/>
                </a:lnTo>
                <a:lnTo>
                  <a:pt x="1517" y="1857"/>
                </a:lnTo>
                <a:lnTo>
                  <a:pt x="1513" y="1860"/>
                </a:lnTo>
                <a:lnTo>
                  <a:pt x="1509" y="1864"/>
                </a:lnTo>
                <a:lnTo>
                  <a:pt x="1507" y="1870"/>
                </a:lnTo>
                <a:lnTo>
                  <a:pt x="1504" y="1876"/>
                </a:lnTo>
                <a:lnTo>
                  <a:pt x="1503" y="1883"/>
                </a:lnTo>
                <a:lnTo>
                  <a:pt x="1500" y="1901"/>
                </a:lnTo>
                <a:lnTo>
                  <a:pt x="1499" y="1923"/>
                </a:lnTo>
                <a:lnTo>
                  <a:pt x="1493" y="1928"/>
                </a:lnTo>
                <a:lnTo>
                  <a:pt x="1487" y="1931"/>
                </a:lnTo>
                <a:lnTo>
                  <a:pt x="1481" y="1934"/>
                </a:lnTo>
                <a:lnTo>
                  <a:pt x="1475" y="1935"/>
                </a:lnTo>
                <a:lnTo>
                  <a:pt x="1460" y="1937"/>
                </a:lnTo>
                <a:lnTo>
                  <a:pt x="1446" y="1938"/>
                </a:lnTo>
                <a:lnTo>
                  <a:pt x="1434" y="1949"/>
                </a:lnTo>
                <a:lnTo>
                  <a:pt x="1423" y="1960"/>
                </a:lnTo>
                <a:lnTo>
                  <a:pt x="1423" y="1970"/>
                </a:lnTo>
                <a:lnTo>
                  <a:pt x="1423" y="1981"/>
                </a:lnTo>
                <a:lnTo>
                  <a:pt x="1420" y="1981"/>
                </a:lnTo>
                <a:lnTo>
                  <a:pt x="1416" y="1981"/>
                </a:lnTo>
                <a:close/>
              </a:path>
            </a:pathLst>
          </a:custGeom>
          <a:solidFill>
            <a:srgbClr val="62E13F"/>
          </a:solidFill>
          <a:ln w="12700" cap="flat" cmpd="sng" algn="ctr">
            <a:solidFill>
              <a:srgbClr val="808080">
                <a:lumMod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>
            <a:glow rad="38100">
              <a:schemeClr val="accent1">
                <a:lumMod val="100000"/>
              </a:schemeClr>
            </a:glow>
          </a:effectLst>
          <a:scene3d>
            <a:camera prst="orthographicFront"/>
            <a:lightRig rig="threePt" dir="t"/>
          </a:scene3d>
          <a:sp3d>
            <a:bevelT w="0" h="0"/>
          </a:sp3d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5" name="Freeform 366">
            <a:extLst>
              <a:ext uri="{FF2B5EF4-FFF2-40B4-BE49-F238E27FC236}">
                <a16:creationId xmlns:a16="http://schemas.microsoft.com/office/drawing/2014/main" id="{28484F1C-2DAB-484A-8D12-41EC94DC9C77}"/>
              </a:ext>
            </a:extLst>
          </p:cNvPr>
          <p:cNvSpPr>
            <a:spLocks/>
          </p:cNvSpPr>
          <p:nvPr/>
        </p:nvSpPr>
        <p:spPr bwMode="auto">
          <a:xfrm>
            <a:off x="7391059" y="1776455"/>
            <a:ext cx="981316" cy="1057315"/>
          </a:xfrm>
          <a:custGeom>
            <a:avLst/>
            <a:gdLst>
              <a:gd name="T0" fmla="*/ 2147483646 w 2416"/>
              <a:gd name="T1" fmla="*/ 2147483646 h 2611"/>
              <a:gd name="T2" fmla="*/ 2147483646 w 2416"/>
              <a:gd name="T3" fmla="*/ 2147483646 h 2611"/>
              <a:gd name="T4" fmla="*/ 2147483646 w 2416"/>
              <a:gd name="T5" fmla="*/ 2147483646 h 2611"/>
              <a:gd name="T6" fmla="*/ 2147483646 w 2416"/>
              <a:gd name="T7" fmla="*/ 2147483646 h 2611"/>
              <a:gd name="T8" fmla="*/ 2147483646 w 2416"/>
              <a:gd name="T9" fmla="*/ 2147483646 h 2611"/>
              <a:gd name="T10" fmla="*/ 2147483646 w 2416"/>
              <a:gd name="T11" fmla="*/ 2147483646 h 2611"/>
              <a:gd name="T12" fmla="*/ 2147483646 w 2416"/>
              <a:gd name="T13" fmla="*/ 2147483646 h 2611"/>
              <a:gd name="T14" fmla="*/ 2147483646 w 2416"/>
              <a:gd name="T15" fmla="*/ 2147483646 h 2611"/>
              <a:gd name="T16" fmla="*/ 2147483646 w 2416"/>
              <a:gd name="T17" fmla="*/ 2147483646 h 2611"/>
              <a:gd name="T18" fmla="*/ 2147483646 w 2416"/>
              <a:gd name="T19" fmla="*/ 2147483646 h 2611"/>
              <a:gd name="T20" fmla="*/ 2147483646 w 2416"/>
              <a:gd name="T21" fmla="*/ 2147483646 h 2611"/>
              <a:gd name="T22" fmla="*/ 2147483646 w 2416"/>
              <a:gd name="T23" fmla="*/ 2147483646 h 2611"/>
              <a:gd name="T24" fmla="*/ 2147483646 w 2416"/>
              <a:gd name="T25" fmla="*/ 2147483646 h 2611"/>
              <a:gd name="T26" fmla="*/ 2147483646 w 2416"/>
              <a:gd name="T27" fmla="*/ 2147483646 h 2611"/>
              <a:gd name="T28" fmla="*/ 2147483646 w 2416"/>
              <a:gd name="T29" fmla="*/ 2147483646 h 2611"/>
              <a:gd name="T30" fmla="*/ 2147483646 w 2416"/>
              <a:gd name="T31" fmla="*/ 2147483646 h 2611"/>
              <a:gd name="T32" fmla="*/ 2147483646 w 2416"/>
              <a:gd name="T33" fmla="*/ 2147483646 h 2611"/>
              <a:gd name="T34" fmla="*/ 2147483646 w 2416"/>
              <a:gd name="T35" fmla="*/ 2147483646 h 2611"/>
              <a:gd name="T36" fmla="*/ 2147483646 w 2416"/>
              <a:gd name="T37" fmla="*/ 2147483646 h 2611"/>
              <a:gd name="T38" fmla="*/ 2147483646 w 2416"/>
              <a:gd name="T39" fmla="*/ 2147483646 h 2611"/>
              <a:gd name="T40" fmla="*/ 2147483646 w 2416"/>
              <a:gd name="T41" fmla="*/ 2147483646 h 2611"/>
              <a:gd name="T42" fmla="*/ 2147483646 w 2416"/>
              <a:gd name="T43" fmla="*/ 2147483646 h 2611"/>
              <a:gd name="T44" fmla="*/ 2147483646 w 2416"/>
              <a:gd name="T45" fmla="*/ 2147483646 h 2611"/>
              <a:gd name="T46" fmla="*/ 2147483646 w 2416"/>
              <a:gd name="T47" fmla="*/ 2147483646 h 2611"/>
              <a:gd name="T48" fmla="*/ 2147483646 w 2416"/>
              <a:gd name="T49" fmla="*/ 2147483646 h 2611"/>
              <a:gd name="T50" fmla="*/ 2147483646 w 2416"/>
              <a:gd name="T51" fmla="*/ 2147483646 h 2611"/>
              <a:gd name="T52" fmla="*/ 2147483646 w 2416"/>
              <a:gd name="T53" fmla="*/ 2147483646 h 2611"/>
              <a:gd name="T54" fmla="*/ 2147483646 w 2416"/>
              <a:gd name="T55" fmla="*/ 2147483646 h 2611"/>
              <a:gd name="T56" fmla="*/ 2147483646 w 2416"/>
              <a:gd name="T57" fmla="*/ 2147483646 h 2611"/>
              <a:gd name="T58" fmla="*/ 2147483646 w 2416"/>
              <a:gd name="T59" fmla="*/ 2147483646 h 2611"/>
              <a:gd name="T60" fmla="*/ 2147483646 w 2416"/>
              <a:gd name="T61" fmla="*/ 2147483646 h 2611"/>
              <a:gd name="T62" fmla="*/ 2147483646 w 2416"/>
              <a:gd name="T63" fmla="*/ 2147483646 h 2611"/>
              <a:gd name="T64" fmla="*/ 2147483646 w 2416"/>
              <a:gd name="T65" fmla="*/ 2147483646 h 2611"/>
              <a:gd name="T66" fmla="*/ 2147483646 w 2416"/>
              <a:gd name="T67" fmla="*/ 2147483646 h 2611"/>
              <a:gd name="T68" fmla="*/ 2147483646 w 2416"/>
              <a:gd name="T69" fmla="*/ 2147483646 h 2611"/>
              <a:gd name="T70" fmla="*/ 2147483646 w 2416"/>
              <a:gd name="T71" fmla="*/ 2147483646 h 2611"/>
              <a:gd name="T72" fmla="*/ 2147483646 w 2416"/>
              <a:gd name="T73" fmla="*/ 2147483646 h 2611"/>
              <a:gd name="T74" fmla="*/ 2147483646 w 2416"/>
              <a:gd name="T75" fmla="*/ 2147483646 h 2611"/>
              <a:gd name="T76" fmla="*/ 2147483646 w 2416"/>
              <a:gd name="T77" fmla="*/ 2147483646 h 2611"/>
              <a:gd name="T78" fmla="*/ 2147483646 w 2416"/>
              <a:gd name="T79" fmla="*/ 2147483646 h 2611"/>
              <a:gd name="T80" fmla="*/ 2147483646 w 2416"/>
              <a:gd name="T81" fmla="*/ 2147483646 h 2611"/>
              <a:gd name="T82" fmla="*/ 2147483646 w 2416"/>
              <a:gd name="T83" fmla="*/ 2147483646 h 2611"/>
              <a:gd name="T84" fmla="*/ 2147483646 w 2416"/>
              <a:gd name="T85" fmla="*/ 2147483646 h 2611"/>
              <a:gd name="T86" fmla="*/ 2147483646 w 2416"/>
              <a:gd name="T87" fmla="*/ 2147483646 h 2611"/>
              <a:gd name="T88" fmla="*/ 2147483646 w 2416"/>
              <a:gd name="T89" fmla="*/ 2147483646 h 2611"/>
              <a:gd name="T90" fmla="*/ 2147483646 w 2416"/>
              <a:gd name="T91" fmla="*/ 2147483646 h 2611"/>
              <a:gd name="T92" fmla="*/ 2147483646 w 2416"/>
              <a:gd name="T93" fmla="*/ 2147483646 h 2611"/>
              <a:gd name="T94" fmla="*/ 2147483646 w 2416"/>
              <a:gd name="T95" fmla="*/ 2147483646 h 2611"/>
              <a:gd name="T96" fmla="*/ 2147483646 w 2416"/>
              <a:gd name="T97" fmla="*/ 2147483646 h 2611"/>
              <a:gd name="T98" fmla="*/ 2147483646 w 2416"/>
              <a:gd name="T99" fmla="*/ 2147483646 h 2611"/>
              <a:gd name="T100" fmla="*/ 2147483646 w 2416"/>
              <a:gd name="T101" fmla="*/ 2147483646 h 2611"/>
              <a:gd name="T102" fmla="*/ 2147483646 w 2416"/>
              <a:gd name="T103" fmla="*/ 2147483646 h 2611"/>
              <a:gd name="T104" fmla="*/ 2147483646 w 2416"/>
              <a:gd name="T105" fmla="*/ 2147483646 h 2611"/>
              <a:gd name="T106" fmla="*/ 2147483646 w 2416"/>
              <a:gd name="T107" fmla="*/ 2147483646 h 2611"/>
              <a:gd name="T108" fmla="*/ 2147483646 w 2416"/>
              <a:gd name="T109" fmla="*/ 2147483646 h 2611"/>
              <a:gd name="T110" fmla="*/ 2147483646 w 2416"/>
              <a:gd name="T111" fmla="*/ 2147483646 h 2611"/>
              <a:gd name="T112" fmla="*/ 2147483646 w 2416"/>
              <a:gd name="T113" fmla="*/ 2147483646 h 2611"/>
              <a:gd name="T114" fmla="*/ 2147483646 w 2416"/>
              <a:gd name="T115" fmla="*/ 2147483646 h 2611"/>
              <a:gd name="T116" fmla="*/ 2147483646 w 2416"/>
              <a:gd name="T117" fmla="*/ 2147483646 h 2611"/>
              <a:gd name="T118" fmla="*/ 2147483646 w 2416"/>
              <a:gd name="T119" fmla="*/ 2147483646 h 2611"/>
              <a:gd name="T120" fmla="*/ 2147483646 w 2416"/>
              <a:gd name="T121" fmla="*/ 2147483646 h 2611"/>
              <a:gd name="T122" fmla="*/ 2147483646 w 2416"/>
              <a:gd name="T123" fmla="*/ 2147483646 h 2611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2416"/>
              <a:gd name="T187" fmla="*/ 0 h 2611"/>
              <a:gd name="T188" fmla="*/ 2416 w 2416"/>
              <a:gd name="T189" fmla="*/ 2611 h 2611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2416" h="2611">
                <a:moveTo>
                  <a:pt x="400" y="2611"/>
                </a:moveTo>
                <a:lnTo>
                  <a:pt x="393" y="2606"/>
                </a:lnTo>
                <a:lnTo>
                  <a:pt x="388" y="2601"/>
                </a:lnTo>
                <a:lnTo>
                  <a:pt x="388" y="2592"/>
                </a:lnTo>
                <a:lnTo>
                  <a:pt x="388" y="2583"/>
                </a:lnTo>
                <a:lnTo>
                  <a:pt x="389" y="2572"/>
                </a:lnTo>
                <a:lnTo>
                  <a:pt x="390" y="2564"/>
                </a:lnTo>
                <a:lnTo>
                  <a:pt x="384" y="2558"/>
                </a:lnTo>
                <a:lnTo>
                  <a:pt x="380" y="2554"/>
                </a:lnTo>
                <a:lnTo>
                  <a:pt x="376" y="2552"/>
                </a:lnTo>
                <a:lnTo>
                  <a:pt x="368" y="2551"/>
                </a:lnTo>
                <a:lnTo>
                  <a:pt x="366" y="2539"/>
                </a:lnTo>
                <a:lnTo>
                  <a:pt x="364" y="2528"/>
                </a:lnTo>
                <a:lnTo>
                  <a:pt x="362" y="2517"/>
                </a:lnTo>
                <a:lnTo>
                  <a:pt x="360" y="2506"/>
                </a:lnTo>
                <a:lnTo>
                  <a:pt x="351" y="2505"/>
                </a:lnTo>
                <a:lnTo>
                  <a:pt x="342" y="2503"/>
                </a:lnTo>
                <a:lnTo>
                  <a:pt x="333" y="2501"/>
                </a:lnTo>
                <a:lnTo>
                  <a:pt x="325" y="2499"/>
                </a:lnTo>
                <a:lnTo>
                  <a:pt x="329" y="2492"/>
                </a:lnTo>
                <a:lnTo>
                  <a:pt x="332" y="2487"/>
                </a:lnTo>
                <a:lnTo>
                  <a:pt x="336" y="2485"/>
                </a:lnTo>
                <a:lnTo>
                  <a:pt x="345" y="2482"/>
                </a:lnTo>
                <a:lnTo>
                  <a:pt x="345" y="2473"/>
                </a:lnTo>
                <a:lnTo>
                  <a:pt x="345" y="2463"/>
                </a:lnTo>
                <a:lnTo>
                  <a:pt x="330" y="2463"/>
                </a:lnTo>
                <a:lnTo>
                  <a:pt x="317" y="2463"/>
                </a:lnTo>
                <a:lnTo>
                  <a:pt x="317" y="2467"/>
                </a:lnTo>
                <a:lnTo>
                  <a:pt x="317" y="2471"/>
                </a:lnTo>
                <a:lnTo>
                  <a:pt x="312" y="2471"/>
                </a:lnTo>
                <a:lnTo>
                  <a:pt x="309" y="2471"/>
                </a:lnTo>
                <a:lnTo>
                  <a:pt x="310" y="2463"/>
                </a:lnTo>
                <a:lnTo>
                  <a:pt x="312" y="2456"/>
                </a:lnTo>
                <a:lnTo>
                  <a:pt x="317" y="2450"/>
                </a:lnTo>
                <a:lnTo>
                  <a:pt x="321" y="2444"/>
                </a:lnTo>
                <a:lnTo>
                  <a:pt x="325" y="2437"/>
                </a:lnTo>
                <a:lnTo>
                  <a:pt x="328" y="2432"/>
                </a:lnTo>
                <a:lnTo>
                  <a:pt x="329" y="2429"/>
                </a:lnTo>
                <a:lnTo>
                  <a:pt x="330" y="2427"/>
                </a:lnTo>
                <a:lnTo>
                  <a:pt x="330" y="2424"/>
                </a:lnTo>
                <a:lnTo>
                  <a:pt x="329" y="2422"/>
                </a:lnTo>
                <a:lnTo>
                  <a:pt x="322" y="2420"/>
                </a:lnTo>
                <a:lnTo>
                  <a:pt x="317" y="2419"/>
                </a:lnTo>
                <a:lnTo>
                  <a:pt x="317" y="2411"/>
                </a:lnTo>
                <a:lnTo>
                  <a:pt x="317" y="2403"/>
                </a:lnTo>
                <a:lnTo>
                  <a:pt x="304" y="2403"/>
                </a:lnTo>
                <a:lnTo>
                  <a:pt x="292" y="2403"/>
                </a:lnTo>
                <a:lnTo>
                  <a:pt x="292" y="2395"/>
                </a:lnTo>
                <a:lnTo>
                  <a:pt x="292" y="2387"/>
                </a:lnTo>
                <a:lnTo>
                  <a:pt x="289" y="2387"/>
                </a:lnTo>
                <a:lnTo>
                  <a:pt x="285" y="2387"/>
                </a:lnTo>
                <a:lnTo>
                  <a:pt x="285" y="2384"/>
                </a:lnTo>
                <a:lnTo>
                  <a:pt x="285" y="2379"/>
                </a:lnTo>
                <a:lnTo>
                  <a:pt x="274" y="2379"/>
                </a:lnTo>
                <a:lnTo>
                  <a:pt x="265" y="2379"/>
                </a:lnTo>
                <a:lnTo>
                  <a:pt x="265" y="2373"/>
                </a:lnTo>
                <a:lnTo>
                  <a:pt x="265" y="2368"/>
                </a:lnTo>
                <a:lnTo>
                  <a:pt x="257" y="2366"/>
                </a:lnTo>
                <a:lnTo>
                  <a:pt x="251" y="2364"/>
                </a:lnTo>
                <a:lnTo>
                  <a:pt x="250" y="2353"/>
                </a:lnTo>
                <a:lnTo>
                  <a:pt x="249" y="2344"/>
                </a:lnTo>
                <a:lnTo>
                  <a:pt x="242" y="2342"/>
                </a:lnTo>
                <a:lnTo>
                  <a:pt x="237" y="2340"/>
                </a:lnTo>
                <a:lnTo>
                  <a:pt x="229" y="2337"/>
                </a:lnTo>
                <a:lnTo>
                  <a:pt x="218" y="2331"/>
                </a:lnTo>
                <a:lnTo>
                  <a:pt x="216" y="2323"/>
                </a:lnTo>
                <a:lnTo>
                  <a:pt x="216" y="2317"/>
                </a:lnTo>
                <a:lnTo>
                  <a:pt x="223" y="2314"/>
                </a:lnTo>
                <a:lnTo>
                  <a:pt x="233" y="2312"/>
                </a:lnTo>
                <a:lnTo>
                  <a:pt x="233" y="2305"/>
                </a:lnTo>
                <a:lnTo>
                  <a:pt x="233" y="2300"/>
                </a:lnTo>
                <a:lnTo>
                  <a:pt x="236" y="2300"/>
                </a:lnTo>
                <a:lnTo>
                  <a:pt x="241" y="2300"/>
                </a:lnTo>
                <a:lnTo>
                  <a:pt x="244" y="2276"/>
                </a:lnTo>
                <a:lnTo>
                  <a:pt x="248" y="2252"/>
                </a:lnTo>
                <a:lnTo>
                  <a:pt x="252" y="2228"/>
                </a:lnTo>
                <a:lnTo>
                  <a:pt x="256" y="2204"/>
                </a:lnTo>
                <a:lnTo>
                  <a:pt x="244" y="2205"/>
                </a:lnTo>
                <a:lnTo>
                  <a:pt x="236" y="2207"/>
                </a:lnTo>
                <a:lnTo>
                  <a:pt x="228" y="2210"/>
                </a:lnTo>
                <a:lnTo>
                  <a:pt x="220" y="2212"/>
                </a:lnTo>
                <a:lnTo>
                  <a:pt x="221" y="2203"/>
                </a:lnTo>
                <a:lnTo>
                  <a:pt x="223" y="2195"/>
                </a:lnTo>
                <a:lnTo>
                  <a:pt x="224" y="2186"/>
                </a:lnTo>
                <a:lnTo>
                  <a:pt x="226" y="2178"/>
                </a:lnTo>
                <a:lnTo>
                  <a:pt x="218" y="2169"/>
                </a:lnTo>
                <a:lnTo>
                  <a:pt x="213" y="2162"/>
                </a:lnTo>
                <a:lnTo>
                  <a:pt x="210" y="2155"/>
                </a:lnTo>
                <a:lnTo>
                  <a:pt x="205" y="2144"/>
                </a:lnTo>
                <a:lnTo>
                  <a:pt x="200" y="2144"/>
                </a:lnTo>
                <a:lnTo>
                  <a:pt x="196" y="2144"/>
                </a:lnTo>
                <a:lnTo>
                  <a:pt x="196" y="2140"/>
                </a:lnTo>
                <a:lnTo>
                  <a:pt x="196" y="2136"/>
                </a:lnTo>
                <a:lnTo>
                  <a:pt x="193" y="2136"/>
                </a:lnTo>
                <a:lnTo>
                  <a:pt x="189" y="2136"/>
                </a:lnTo>
                <a:lnTo>
                  <a:pt x="192" y="2128"/>
                </a:lnTo>
                <a:lnTo>
                  <a:pt x="195" y="2123"/>
                </a:lnTo>
                <a:lnTo>
                  <a:pt x="199" y="2121"/>
                </a:lnTo>
                <a:lnTo>
                  <a:pt x="205" y="2120"/>
                </a:lnTo>
                <a:lnTo>
                  <a:pt x="205" y="2116"/>
                </a:lnTo>
                <a:lnTo>
                  <a:pt x="205" y="2112"/>
                </a:lnTo>
                <a:lnTo>
                  <a:pt x="209" y="2112"/>
                </a:lnTo>
                <a:lnTo>
                  <a:pt x="213" y="2112"/>
                </a:lnTo>
                <a:lnTo>
                  <a:pt x="213" y="2102"/>
                </a:lnTo>
                <a:lnTo>
                  <a:pt x="213" y="2093"/>
                </a:lnTo>
                <a:lnTo>
                  <a:pt x="209" y="2093"/>
                </a:lnTo>
                <a:lnTo>
                  <a:pt x="205" y="2093"/>
                </a:lnTo>
                <a:lnTo>
                  <a:pt x="205" y="2088"/>
                </a:lnTo>
                <a:lnTo>
                  <a:pt x="205" y="2085"/>
                </a:lnTo>
                <a:lnTo>
                  <a:pt x="200" y="2085"/>
                </a:lnTo>
                <a:lnTo>
                  <a:pt x="196" y="2085"/>
                </a:lnTo>
                <a:lnTo>
                  <a:pt x="196" y="2080"/>
                </a:lnTo>
                <a:lnTo>
                  <a:pt x="196" y="2077"/>
                </a:lnTo>
                <a:lnTo>
                  <a:pt x="190" y="2072"/>
                </a:lnTo>
                <a:lnTo>
                  <a:pt x="184" y="2068"/>
                </a:lnTo>
                <a:lnTo>
                  <a:pt x="179" y="2063"/>
                </a:lnTo>
                <a:lnTo>
                  <a:pt x="174" y="2058"/>
                </a:lnTo>
                <a:lnTo>
                  <a:pt x="169" y="2053"/>
                </a:lnTo>
                <a:lnTo>
                  <a:pt x="165" y="2047"/>
                </a:lnTo>
                <a:lnTo>
                  <a:pt x="160" y="2043"/>
                </a:lnTo>
                <a:lnTo>
                  <a:pt x="154" y="2040"/>
                </a:lnTo>
                <a:lnTo>
                  <a:pt x="154" y="2036"/>
                </a:lnTo>
                <a:lnTo>
                  <a:pt x="154" y="2032"/>
                </a:lnTo>
                <a:lnTo>
                  <a:pt x="149" y="2032"/>
                </a:lnTo>
                <a:lnTo>
                  <a:pt x="145" y="2032"/>
                </a:lnTo>
                <a:lnTo>
                  <a:pt x="145" y="2024"/>
                </a:lnTo>
                <a:lnTo>
                  <a:pt x="145" y="2016"/>
                </a:lnTo>
                <a:lnTo>
                  <a:pt x="140" y="2016"/>
                </a:lnTo>
                <a:lnTo>
                  <a:pt x="137" y="2016"/>
                </a:lnTo>
                <a:lnTo>
                  <a:pt x="132" y="2002"/>
                </a:lnTo>
                <a:lnTo>
                  <a:pt x="126" y="1988"/>
                </a:lnTo>
                <a:lnTo>
                  <a:pt x="117" y="1976"/>
                </a:lnTo>
                <a:lnTo>
                  <a:pt x="110" y="1962"/>
                </a:lnTo>
                <a:lnTo>
                  <a:pt x="102" y="1950"/>
                </a:lnTo>
                <a:lnTo>
                  <a:pt x="95" y="1935"/>
                </a:lnTo>
                <a:lnTo>
                  <a:pt x="92" y="1928"/>
                </a:lnTo>
                <a:lnTo>
                  <a:pt x="89" y="1921"/>
                </a:lnTo>
                <a:lnTo>
                  <a:pt x="87" y="1914"/>
                </a:lnTo>
                <a:lnTo>
                  <a:pt x="85" y="1905"/>
                </a:lnTo>
                <a:lnTo>
                  <a:pt x="81" y="1905"/>
                </a:lnTo>
                <a:lnTo>
                  <a:pt x="77" y="1905"/>
                </a:lnTo>
                <a:lnTo>
                  <a:pt x="77" y="1896"/>
                </a:lnTo>
                <a:lnTo>
                  <a:pt x="77" y="1889"/>
                </a:lnTo>
                <a:lnTo>
                  <a:pt x="74" y="1889"/>
                </a:lnTo>
                <a:lnTo>
                  <a:pt x="70" y="1889"/>
                </a:lnTo>
                <a:lnTo>
                  <a:pt x="65" y="1874"/>
                </a:lnTo>
                <a:lnTo>
                  <a:pt x="60" y="1863"/>
                </a:lnTo>
                <a:lnTo>
                  <a:pt x="58" y="1857"/>
                </a:lnTo>
                <a:lnTo>
                  <a:pt x="57" y="1850"/>
                </a:lnTo>
                <a:lnTo>
                  <a:pt x="56" y="1842"/>
                </a:lnTo>
                <a:lnTo>
                  <a:pt x="55" y="1834"/>
                </a:lnTo>
                <a:lnTo>
                  <a:pt x="51" y="1829"/>
                </a:lnTo>
                <a:lnTo>
                  <a:pt x="48" y="1824"/>
                </a:lnTo>
                <a:lnTo>
                  <a:pt x="47" y="1819"/>
                </a:lnTo>
                <a:lnTo>
                  <a:pt x="45" y="1814"/>
                </a:lnTo>
                <a:lnTo>
                  <a:pt x="45" y="1804"/>
                </a:lnTo>
                <a:lnTo>
                  <a:pt x="45" y="1790"/>
                </a:lnTo>
                <a:lnTo>
                  <a:pt x="49" y="1788"/>
                </a:lnTo>
                <a:lnTo>
                  <a:pt x="52" y="1784"/>
                </a:lnTo>
                <a:lnTo>
                  <a:pt x="54" y="1780"/>
                </a:lnTo>
                <a:lnTo>
                  <a:pt x="56" y="1776"/>
                </a:lnTo>
                <a:lnTo>
                  <a:pt x="59" y="1767"/>
                </a:lnTo>
                <a:lnTo>
                  <a:pt x="61" y="1757"/>
                </a:lnTo>
                <a:lnTo>
                  <a:pt x="66" y="1757"/>
                </a:lnTo>
                <a:lnTo>
                  <a:pt x="70" y="1757"/>
                </a:lnTo>
                <a:lnTo>
                  <a:pt x="70" y="1754"/>
                </a:lnTo>
                <a:lnTo>
                  <a:pt x="70" y="1750"/>
                </a:lnTo>
                <a:lnTo>
                  <a:pt x="74" y="1750"/>
                </a:lnTo>
                <a:lnTo>
                  <a:pt x="77" y="1750"/>
                </a:lnTo>
                <a:lnTo>
                  <a:pt x="77" y="1733"/>
                </a:lnTo>
                <a:lnTo>
                  <a:pt x="77" y="1716"/>
                </a:lnTo>
                <a:lnTo>
                  <a:pt x="77" y="1699"/>
                </a:lnTo>
                <a:lnTo>
                  <a:pt x="77" y="1682"/>
                </a:lnTo>
                <a:lnTo>
                  <a:pt x="81" y="1682"/>
                </a:lnTo>
                <a:lnTo>
                  <a:pt x="85" y="1682"/>
                </a:lnTo>
                <a:lnTo>
                  <a:pt x="87" y="1667"/>
                </a:lnTo>
                <a:lnTo>
                  <a:pt x="89" y="1651"/>
                </a:lnTo>
                <a:lnTo>
                  <a:pt x="92" y="1637"/>
                </a:lnTo>
                <a:lnTo>
                  <a:pt x="94" y="1622"/>
                </a:lnTo>
                <a:lnTo>
                  <a:pt x="98" y="1622"/>
                </a:lnTo>
                <a:lnTo>
                  <a:pt x="101" y="1622"/>
                </a:lnTo>
                <a:lnTo>
                  <a:pt x="102" y="1608"/>
                </a:lnTo>
                <a:lnTo>
                  <a:pt x="103" y="1593"/>
                </a:lnTo>
                <a:lnTo>
                  <a:pt x="104" y="1579"/>
                </a:lnTo>
                <a:lnTo>
                  <a:pt x="106" y="1565"/>
                </a:lnTo>
                <a:lnTo>
                  <a:pt x="98" y="1562"/>
                </a:lnTo>
                <a:lnTo>
                  <a:pt x="89" y="1560"/>
                </a:lnTo>
                <a:lnTo>
                  <a:pt x="74" y="1558"/>
                </a:lnTo>
                <a:lnTo>
                  <a:pt x="45" y="1555"/>
                </a:lnTo>
                <a:lnTo>
                  <a:pt x="49" y="1529"/>
                </a:lnTo>
                <a:lnTo>
                  <a:pt x="53" y="1512"/>
                </a:lnTo>
                <a:lnTo>
                  <a:pt x="56" y="1501"/>
                </a:lnTo>
                <a:lnTo>
                  <a:pt x="58" y="1490"/>
                </a:lnTo>
                <a:lnTo>
                  <a:pt x="49" y="1490"/>
                </a:lnTo>
                <a:lnTo>
                  <a:pt x="42" y="1490"/>
                </a:lnTo>
                <a:lnTo>
                  <a:pt x="42" y="1486"/>
                </a:lnTo>
                <a:lnTo>
                  <a:pt x="42" y="1482"/>
                </a:lnTo>
                <a:lnTo>
                  <a:pt x="30" y="1480"/>
                </a:lnTo>
                <a:lnTo>
                  <a:pt x="21" y="1479"/>
                </a:lnTo>
                <a:lnTo>
                  <a:pt x="11" y="1477"/>
                </a:lnTo>
                <a:lnTo>
                  <a:pt x="0" y="1475"/>
                </a:lnTo>
                <a:lnTo>
                  <a:pt x="1" y="1462"/>
                </a:lnTo>
                <a:lnTo>
                  <a:pt x="2" y="1451"/>
                </a:lnTo>
                <a:lnTo>
                  <a:pt x="3" y="1440"/>
                </a:lnTo>
                <a:lnTo>
                  <a:pt x="5" y="1425"/>
                </a:lnTo>
                <a:lnTo>
                  <a:pt x="9" y="1406"/>
                </a:lnTo>
                <a:lnTo>
                  <a:pt x="13" y="1382"/>
                </a:lnTo>
                <a:lnTo>
                  <a:pt x="18" y="1347"/>
                </a:lnTo>
                <a:lnTo>
                  <a:pt x="26" y="1303"/>
                </a:lnTo>
                <a:lnTo>
                  <a:pt x="29" y="1303"/>
                </a:lnTo>
                <a:lnTo>
                  <a:pt x="35" y="1303"/>
                </a:lnTo>
                <a:lnTo>
                  <a:pt x="35" y="1294"/>
                </a:lnTo>
                <a:lnTo>
                  <a:pt x="35" y="1287"/>
                </a:lnTo>
                <a:lnTo>
                  <a:pt x="38" y="1287"/>
                </a:lnTo>
                <a:lnTo>
                  <a:pt x="42" y="1287"/>
                </a:lnTo>
                <a:lnTo>
                  <a:pt x="45" y="1261"/>
                </a:lnTo>
                <a:lnTo>
                  <a:pt x="49" y="1234"/>
                </a:lnTo>
                <a:lnTo>
                  <a:pt x="54" y="1207"/>
                </a:lnTo>
                <a:lnTo>
                  <a:pt x="58" y="1180"/>
                </a:lnTo>
                <a:lnTo>
                  <a:pt x="64" y="1153"/>
                </a:lnTo>
                <a:lnTo>
                  <a:pt x="70" y="1127"/>
                </a:lnTo>
                <a:lnTo>
                  <a:pt x="75" y="1100"/>
                </a:lnTo>
                <a:lnTo>
                  <a:pt x="81" y="1073"/>
                </a:lnTo>
                <a:lnTo>
                  <a:pt x="85" y="1064"/>
                </a:lnTo>
                <a:lnTo>
                  <a:pt x="88" y="1057"/>
                </a:lnTo>
                <a:lnTo>
                  <a:pt x="91" y="1045"/>
                </a:lnTo>
                <a:lnTo>
                  <a:pt x="94" y="1028"/>
                </a:lnTo>
                <a:lnTo>
                  <a:pt x="98" y="1028"/>
                </a:lnTo>
                <a:lnTo>
                  <a:pt x="101" y="1028"/>
                </a:lnTo>
                <a:lnTo>
                  <a:pt x="104" y="1009"/>
                </a:lnTo>
                <a:lnTo>
                  <a:pt x="107" y="989"/>
                </a:lnTo>
                <a:lnTo>
                  <a:pt x="110" y="970"/>
                </a:lnTo>
                <a:lnTo>
                  <a:pt x="113" y="950"/>
                </a:lnTo>
                <a:lnTo>
                  <a:pt x="116" y="930"/>
                </a:lnTo>
                <a:lnTo>
                  <a:pt x="121" y="912"/>
                </a:lnTo>
                <a:lnTo>
                  <a:pt x="125" y="892"/>
                </a:lnTo>
                <a:lnTo>
                  <a:pt x="130" y="873"/>
                </a:lnTo>
                <a:lnTo>
                  <a:pt x="158" y="880"/>
                </a:lnTo>
                <a:lnTo>
                  <a:pt x="185" y="885"/>
                </a:lnTo>
                <a:lnTo>
                  <a:pt x="212" y="890"/>
                </a:lnTo>
                <a:lnTo>
                  <a:pt x="241" y="893"/>
                </a:lnTo>
                <a:lnTo>
                  <a:pt x="241" y="897"/>
                </a:lnTo>
                <a:lnTo>
                  <a:pt x="241" y="901"/>
                </a:lnTo>
                <a:lnTo>
                  <a:pt x="267" y="904"/>
                </a:lnTo>
                <a:lnTo>
                  <a:pt x="295" y="910"/>
                </a:lnTo>
                <a:lnTo>
                  <a:pt x="329" y="917"/>
                </a:lnTo>
                <a:lnTo>
                  <a:pt x="376" y="925"/>
                </a:lnTo>
                <a:lnTo>
                  <a:pt x="376" y="929"/>
                </a:lnTo>
                <a:lnTo>
                  <a:pt x="376" y="932"/>
                </a:lnTo>
                <a:lnTo>
                  <a:pt x="386" y="931"/>
                </a:lnTo>
                <a:lnTo>
                  <a:pt x="395" y="931"/>
                </a:lnTo>
                <a:lnTo>
                  <a:pt x="406" y="930"/>
                </a:lnTo>
                <a:lnTo>
                  <a:pt x="416" y="929"/>
                </a:lnTo>
                <a:lnTo>
                  <a:pt x="418" y="923"/>
                </a:lnTo>
                <a:lnTo>
                  <a:pt x="420" y="917"/>
                </a:lnTo>
                <a:lnTo>
                  <a:pt x="423" y="917"/>
                </a:lnTo>
                <a:lnTo>
                  <a:pt x="429" y="917"/>
                </a:lnTo>
                <a:lnTo>
                  <a:pt x="429" y="878"/>
                </a:lnTo>
                <a:lnTo>
                  <a:pt x="431" y="842"/>
                </a:lnTo>
                <a:lnTo>
                  <a:pt x="433" y="825"/>
                </a:lnTo>
                <a:lnTo>
                  <a:pt x="436" y="806"/>
                </a:lnTo>
                <a:lnTo>
                  <a:pt x="441" y="788"/>
                </a:lnTo>
                <a:lnTo>
                  <a:pt x="447" y="771"/>
                </a:lnTo>
                <a:lnTo>
                  <a:pt x="451" y="771"/>
                </a:lnTo>
                <a:lnTo>
                  <a:pt x="456" y="771"/>
                </a:lnTo>
                <a:lnTo>
                  <a:pt x="456" y="761"/>
                </a:lnTo>
                <a:lnTo>
                  <a:pt x="456" y="754"/>
                </a:lnTo>
                <a:lnTo>
                  <a:pt x="460" y="754"/>
                </a:lnTo>
                <a:lnTo>
                  <a:pt x="464" y="754"/>
                </a:lnTo>
                <a:lnTo>
                  <a:pt x="467" y="742"/>
                </a:lnTo>
                <a:lnTo>
                  <a:pt x="471" y="727"/>
                </a:lnTo>
                <a:lnTo>
                  <a:pt x="477" y="713"/>
                </a:lnTo>
                <a:lnTo>
                  <a:pt x="485" y="699"/>
                </a:lnTo>
                <a:lnTo>
                  <a:pt x="493" y="686"/>
                </a:lnTo>
                <a:lnTo>
                  <a:pt x="502" y="673"/>
                </a:lnTo>
                <a:lnTo>
                  <a:pt x="507" y="668"/>
                </a:lnTo>
                <a:lnTo>
                  <a:pt x="513" y="664"/>
                </a:lnTo>
                <a:lnTo>
                  <a:pt x="519" y="661"/>
                </a:lnTo>
                <a:lnTo>
                  <a:pt x="524" y="658"/>
                </a:lnTo>
                <a:lnTo>
                  <a:pt x="524" y="654"/>
                </a:lnTo>
                <a:lnTo>
                  <a:pt x="524" y="650"/>
                </a:lnTo>
                <a:lnTo>
                  <a:pt x="527" y="650"/>
                </a:lnTo>
                <a:lnTo>
                  <a:pt x="531" y="650"/>
                </a:lnTo>
                <a:lnTo>
                  <a:pt x="531" y="642"/>
                </a:lnTo>
                <a:lnTo>
                  <a:pt x="531" y="634"/>
                </a:lnTo>
                <a:lnTo>
                  <a:pt x="534" y="634"/>
                </a:lnTo>
                <a:lnTo>
                  <a:pt x="539" y="634"/>
                </a:lnTo>
                <a:lnTo>
                  <a:pt x="539" y="631"/>
                </a:lnTo>
                <a:lnTo>
                  <a:pt x="539" y="626"/>
                </a:lnTo>
                <a:lnTo>
                  <a:pt x="544" y="626"/>
                </a:lnTo>
                <a:lnTo>
                  <a:pt x="548" y="626"/>
                </a:lnTo>
                <a:lnTo>
                  <a:pt x="552" y="616"/>
                </a:lnTo>
                <a:lnTo>
                  <a:pt x="555" y="608"/>
                </a:lnTo>
                <a:lnTo>
                  <a:pt x="560" y="601"/>
                </a:lnTo>
                <a:lnTo>
                  <a:pt x="566" y="591"/>
                </a:lnTo>
                <a:lnTo>
                  <a:pt x="571" y="591"/>
                </a:lnTo>
                <a:lnTo>
                  <a:pt x="575" y="591"/>
                </a:lnTo>
                <a:lnTo>
                  <a:pt x="576" y="586"/>
                </a:lnTo>
                <a:lnTo>
                  <a:pt x="577" y="581"/>
                </a:lnTo>
                <a:lnTo>
                  <a:pt x="579" y="578"/>
                </a:lnTo>
                <a:lnTo>
                  <a:pt x="582" y="574"/>
                </a:lnTo>
                <a:lnTo>
                  <a:pt x="588" y="567"/>
                </a:lnTo>
                <a:lnTo>
                  <a:pt x="594" y="560"/>
                </a:lnTo>
                <a:lnTo>
                  <a:pt x="595" y="533"/>
                </a:lnTo>
                <a:lnTo>
                  <a:pt x="598" y="504"/>
                </a:lnTo>
                <a:lnTo>
                  <a:pt x="599" y="490"/>
                </a:lnTo>
                <a:lnTo>
                  <a:pt x="602" y="476"/>
                </a:lnTo>
                <a:lnTo>
                  <a:pt x="606" y="463"/>
                </a:lnTo>
                <a:lnTo>
                  <a:pt x="611" y="451"/>
                </a:lnTo>
                <a:lnTo>
                  <a:pt x="615" y="451"/>
                </a:lnTo>
                <a:lnTo>
                  <a:pt x="619" y="451"/>
                </a:lnTo>
                <a:lnTo>
                  <a:pt x="619" y="443"/>
                </a:lnTo>
                <a:lnTo>
                  <a:pt x="619" y="435"/>
                </a:lnTo>
                <a:lnTo>
                  <a:pt x="623" y="435"/>
                </a:lnTo>
                <a:lnTo>
                  <a:pt x="627" y="435"/>
                </a:lnTo>
                <a:lnTo>
                  <a:pt x="627" y="426"/>
                </a:lnTo>
                <a:lnTo>
                  <a:pt x="627" y="419"/>
                </a:lnTo>
                <a:lnTo>
                  <a:pt x="639" y="414"/>
                </a:lnTo>
                <a:lnTo>
                  <a:pt x="651" y="409"/>
                </a:lnTo>
                <a:lnTo>
                  <a:pt x="664" y="402"/>
                </a:lnTo>
                <a:lnTo>
                  <a:pt x="675" y="396"/>
                </a:lnTo>
                <a:lnTo>
                  <a:pt x="686" y="389"/>
                </a:lnTo>
                <a:lnTo>
                  <a:pt x="696" y="381"/>
                </a:lnTo>
                <a:lnTo>
                  <a:pt x="706" y="372"/>
                </a:lnTo>
                <a:lnTo>
                  <a:pt x="716" y="363"/>
                </a:lnTo>
                <a:lnTo>
                  <a:pt x="716" y="317"/>
                </a:lnTo>
                <a:lnTo>
                  <a:pt x="715" y="272"/>
                </a:lnTo>
                <a:lnTo>
                  <a:pt x="714" y="226"/>
                </a:lnTo>
                <a:lnTo>
                  <a:pt x="712" y="180"/>
                </a:lnTo>
                <a:lnTo>
                  <a:pt x="711" y="136"/>
                </a:lnTo>
                <a:lnTo>
                  <a:pt x="710" y="90"/>
                </a:lnTo>
                <a:lnTo>
                  <a:pt x="709" y="46"/>
                </a:lnTo>
                <a:lnTo>
                  <a:pt x="709" y="0"/>
                </a:lnTo>
                <a:lnTo>
                  <a:pt x="722" y="0"/>
                </a:lnTo>
                <a:lnTo>
                  <a:pt x="734" y="1"/>
                </a:lnTo>
                <a:lnTo>
                  <a:pt x="748" y="2"/>
                </a:lnTo>
                <a:lnTo>
                  <a:pt x="760" y="4"/>
                </a:lnTo>
                <a:lnTo>
                  <a:pt x="785" y="9"/>
                </a:lnTo>
                <a:lnTo>
                  <a:pt x="810" y="15"/>
                </a:lnTo>
                <a:lnTo>
                  <a:pt x="835" y="21"/>
                </a:lnTo>
                <a:lnTo>
                  <a:pt x="859" y="26"/>
                </a:lnTo>
                <a:lnTo>
                  <a:pt x="885" y="31"/>
                </a:lnTo>
                <a:lnTo>
                  <a:pt x="910" y="33"/>
                </a:lnTo>
                <a:lnTo>
                  <a:pt x="910" y="36"/>
                </a:lnTo>
                <a:lnTo>
                  <a:pt x="910" y="40"/>
                </a:lnTo>
                <a:lnTo>
                  <a:pt x="926" y="40"/>
                </a:lnTo>
                <a:lnTo>
                  <a:pt x="944" y="40"/>
                </a:lnTo>
                <a:lnTo>
                  <a:pt x="960" y="40"/>
                </a:lnTo>
                <a:lnTo>
                  <a:pt x="978" y="40"/>
                </a:lnTo>
                <a:lnTo>
                  <a:pt x="978" y="44"/>
                </a:lnTo>
                <a:lnTo>
                  <a:pt x="978" y="49"/>
                </a:lnTo>
                <a:lnTo>
                  <a:pt x="1003" y="52"/>
                </a:lnTo>
                <a:lnTo>
                  <a:pt x="1027" y="55"/>
                </a:lnTo>
                <a:lnTo>
                  <a:pt x="1052" y="58"/>
                </a:lnTo>
                <a:lnTo>
                  <a:pt x="1076" y="61"/>
                </a:lnTo>
                <a:lnTo>
                  <a:pt x="1100" y="64"/>
                </a:lnTo>
                <a:lnTo>
                  <a:pt x="1124" y="66"/>
                </a:lnTo>
                <a:lnTo>
                  <a:pt x="1149" y="67"/>
                </a:lnTo>
                <a:lnTo>
                  <a:pt x="1175" y="67"/>
                </a:lnTo>
                <a:lnTo>
                  <a:pt x="1178" y="63"/>
                </a:lnTo>
                <a:lnTo>
                  <a:pt x="1180" y="59"/>
                </a:lnTo>
                <a:lnTo>
                  <a:pt x="1182" y="52"/>
                </a:lnTo>
                <a:lnTo>
                  <a:pt x="1184" y="40"/>
                </a:lnTo>
                <a:lnTo>
                  <a:pt x="1189" y="40"/>
                </a:lnTo>
                <a:lnTo>
                  <a:pt x="1193" y="40"/>
                </a:lnTo>
                <a:lnTo>
                  <a:pt x="1193" y="44"/>
                </a:lnTo>
                <a:lnTo>
                  <a:pt x="1193" y="49"/>
                </a:lnTo>
                <a:lnTo>
                  <a:pt x="1197" y="49"/>
                </a:lnTo>
                <a:lnTo>
                  <a:pt x="1201" y="49"/>
                </a:lnTo>
                <a:lnTo>
                  <a:pt x="1201" y="56"/>
                </a:lnTo>
                <a:lnTo>
                  <a:pt x="1201" y="64"/>
                </a:lnTo>
                <a:lnTo>
                  <a:pt x="1205" y="64"/>
                </a:lnTo>
                <a:lnTo>
                  <a:pt x="1208" y="64"/>
                </a:lnTo>
                <a:lnTo>
                  <a:pt x="1214" y="76"/>
                </a:lnTo>
                <a:lnTo>
                  <a:pt x="1219" y="88"/>
                </a:lnTo>
                <a:lnTo>
                  <a:pt x="1225" y="101"/>
                </a:lnTo>
                <a:lnTo>
                  <a:pt x="1231" y="113"/>
                </a:lnTo>
                <a:lnTo>
                  <a:pt x="1245" y="112"/>
                </a:lnTo>
                <a:lnTo>
                  <a:pt x="1258" y="112"/>
                </a:lnTo>
                <a:lnTo>
                  <a:pt x="1272" y="112"/>
                </a:lnTo>
                <a:lnTo>
                  <a:pt x="1286" y="112"/>
                </a:lnTo>
                <a:lnTo>
                  <a:pt x="1289" y="108"/>
                </a:lnTo>
                <a:lnTo>
                  <a:pt x="1294" y="104"/>
                </a:lnTo>
                <a:lnTo>
                  <a:pt x="1313" y="107"/>
                </a:lnTo>
                <a:lnTo>
                  <a:pt x="1333" y="110"/>
                </a:lnTo>
                <a:lnTo>
                  <a:pt x="1352" y="113"/>
                </a:lnTo>
                <a:lnTo>
                  <a:pt x="1372" y="117"/>
                </a:lnTo>
                <a:lnTo>
                  <a:pt x="1372" y="120"/>
                </a:lnTo>
                <a:lnTo>
                  <a:pt x="1372" y="123"/>
                </a:lnTo>
                <a:lnTo>
                  <a:pt x="1402" y="126"/>
                </a:lnTo>
                <a:lnTo>
                  <a:pt x="1433" y="130"/>
                </a:lnTo>
                <a:lnTo>
                  <a:pt x="1463" y="133"/>
                </a:lnTo>
                <a:lnTo>
                  <a:pt x="1495" y="136"/>
                </a:lnTo>
                <a:lnTo>
                  <a:pt x="1495" y="140"/>
                </a:lnTo>
                <a:lnTo>
                  <a:pt x="1495" y="144"/>
                </a:lnTo>
                <a:lnTo>
                  <a:pt x="1515" y="145"/>
                </a:lnTo>
                <a:lnTo>
                  <a:pt x="1535" y="148"/>
                </a:lnTo>
                <a:lnTo>
                  <a:pt x="1555" y="151"/>
                </a:lnTo>
                <a:lnTo>
                  <a:pt x="1573" y="156"/>
                </a:lnTo>
                <a:lnTo>
                  <a:pt x="1593" y="160"/>
                </a:lnTo>
                <a:lnTo>
                  <a:pt x="1613" y="164"/>
                </a:lnTo>
                <a:lnTo>
                  <a:pt x="1631" y="168"/>
                </a:lnTo>
                <a:lnTo>
                  <a:pt x="1651" y="170"/>
                </a:lnTo>
                <a:lnTo>
                  <a:pt x="1648" y="196"/>
                </a:lnTo>
                <a:lnTo>
                  <a:pt x="1645" y="221"/>
                </a:lnTo>
                <a:lnTo>
                  <a:pt x="1641" y="246"/>
                </a:lnTo>
                <a:lnTo>
                  <a:pt x="1639" y="272"/>
                </a:lnTo>
                <a:lnTo>
                  <a:pt x="1634" y="272"/>
                </a:lnTo>
                <a:lnTo>
                  <a:pt x="1631" y="272"/>
                </a:lnTo>
                <a:lnTo>
                  <a:pt x="1628" y="290"/>
                </a:lnTo>
                <a:lnTo>
                  <a:pt x="1626" y="310"/>
                </a:lnTo>
                <a:lnTo>
                  <a:pt x="1624" y="329"/>
                </a:lnTo>
                <a:lnTo>
                  <a:pt x="1623" y="347"/>
                </a:lnTo>
                <a:lnTo>
                  <a:pt x="1618" y="347"/>
                </a:lnTo>
                <a:lnTo>
                  <a:pt x="1615" y="347"/>
                </a:lnTo>
                <a:lnTo>
                  <a:pt x="1615" y="362"/>
                </a:lnTo>
                <a:lnTo>
                  <a:pt x="1615" y="376"/>
                </a:lnTo>
                <a:lnTo>
                  <a:pt x="1615" y="392"/>
                </a:lnTo>
                <a:lnTo>
                  <a:pt x="1615" y="407"/>
                </a:lnTo>
                <a:lnTo>
                  <a:pt x="1611" y="407"/>
                </a:lnTo>
                <a:lnTo>
                  <a:pt x="1608" y="407"/>
                </a:lnTo>
                <a:lnTo>
                  <a:pt x="1602" y="440"/>
                </a:lnTo>
                <a:lnTo>
                  <a:pt x="1596" y="472"/>
                </a:lnTo>
                <a:lnTo>
                  <a:pt x="1592" y="505"/>
                </a:lnTo>
                <a:lnTo>
                  <a:pt x="1587" y="538"/>
                </a:lnTo>
                <a:lnTo>
                  <a:pt x="1583" y="538"/>
                </a:lnTo>
                <a:lnTo>
                  <a:pt x="1579" y="538"/>
                </a:lnTo>
                <a:lnTo>
                  <a:pt x="1579" y="551"/>
                </a:lnTo>
                <a:lnTo>
                  <a:pt x="1579" y="564"/>
                </a:lnTo>
                <a:lnTo>
                  <a:pt x="1579" y="578"/>
                </a:lnTo>
                <a:lnTo>
                  <a:pt x="1579" y="591"/>
                </a:lnTo>
                <a:lnTo>
                  <a:pt x="1575" y="591"/>
                </a:lnTo>
                <a:lnTo>
                  <a:pt x="1571" y="591"/>
                </a:lnTo>
                <a:lnTo>
                  <a:pt x="1564" y="622"/>
                </a:lnTo>
                <a:lnTo>
                  <a:pt x="1560" y="642"/>
                </a:lnTo>
                <a:lnTo>
                  <a:pt x="1557" y="659"/>
                </a:lnTo>
                <a:lnTo>
                  <a:pt x="1555" y="681"/>
                </a:lnTo>
                <a:lnTo>
                  <a:pt x="1552" y="681"/>
                </a:lnTo>
                <a:lnTo>
                  <a:pt x="1547" y="681"/>
                </a:lnTo>
                <a:lnTo>
                  <a:pt x="1546" y="714"/>
                </a:lnTo>
                <a:lnTo>
                  <a:pt x="1546" y="732"/>
                </a:lnTo>
                <a:lnTo>
                  <a:pt x="1544" y="745"/>
                </a:lnTo>
                <a:lnTo>
                  <a:pt x="1541" y="758"/>
                </a:lnTo>
                <a:lnTo>
                  <a:pt x="1568" y="759"/>
                </a:lnTo>
                <a:lnTo>
                  <a:pt x="1595" y="760"/>
                </a:lnTo>
                <a:lnTo>
                  <a:pt x="1623" y="761"/>
                </a:lnTo>
                <a:lnTo>
                  <a:pt x="1650" y="762"/>
                </a:lnTo>
                <a:lnTo>
                  <a:pt x="1652" y="755"/>
                </a:lnTo>
                <a:lnTo>
                  <a:pt x="1654" y="749"/>
                </a:lnTo>
                <a:lnTo>
                  <a:pt x="1657" y="743"/>
                </a:lnTo>
                <a:lnTo>
                  <a:pt x="1660" y="736"/>
                </a:lnTo>
                <a:lnTo>
                  <a:pt x="1669" y="726"/>
                </a:lnTo>
                <a:lnTo>
                  <a:pt x="1678" y="717"/>
                </a:lnTo>
                <a:lnTo>
                  <a:pt x="1689" y="708"/>
                </a:lnTo>
                <a:lnTo>
                  <a:pt x="1701" y="701"/>
                </a:lnTo>
                <a:lnTo>
                  <a:pt x="1713" y="697"/>
                </a:lnTo>
                <a:lnTo>
                  <a:pt x="1727" y="694"/>
                </a:lnTo>
                <a:lnTo>
                  <a:pt x="1727" y="690"/>
                </a:lnTo>
                <a:lnTo>
                  <a:pt x="1727" y="687"/>
                </a:lnTo>
                <a:lnTo>
                  <a:pt x="1731" y="687"/>
                </a:lnTo>
                <a:lnTo>
                  <a:pt x="1735" y="689"/>
                </a:lnTo>
                <a:lnTo>
                  <a:pt x="1739" y="691"/>
                </a:lnTo>
                <a:lnTo>
                  <a:pt x="1744" y="694"/>
                </a:lnTo>
                <a:lnTo>
                  <a:pt x="1754" y="700"/>
                </a:lnTo>
                <a:lnTo>
                  <a:pt x="1764" y="709"/>
                </a:lnTo>
                <a:lnTo>
                  <a:pt x="1784" y="727"/>
                </a:lnTo>
                <a:lnTo>
                  <a:pt x="1799" y="742"/>
                </a:lnTo>
                <a:lnTo>
                  <a:pt x="1809" y="743"/>
                </a:lnTo>
                <a:lnTo>
                  <a:pt x="1818" y="744"/>
                </a:lnTo>
                <a:lnTo>
                  <a:pt x="1828" y="745"/>
                </a:lnTo>
                <a:lnTo>
                  <a:pt x="1838" y="747"/>
                </a:lnTo>
                <a:lnTo>
                  <a:pt x="1836" y="756"/>
                </a:lnTo>
                <a:lnTo>
                  <a:pt x="1835" y="766"/>
                </a:lnTo>
                <a:lnTo>
                  <a:pt x="1833" y="776"/>
                </a:lnTo>
                <a:lnTo>
                  <a:pt x="1830" y="786"/>
                </a:lnTo>
                <a:lnTo>
                  <a:pt x="1861" y="791"/>
                </a:lnTo>
                <a:lnTo>
                  <a:pt x="1890" y="798"/>
                </a:lnTo>
                <a:lnTo>
                  <a:pt x="1919" y="803"/>
                </a:lnTo>
                <a:lnTo>
                  <a:pt x="1949" y="806"/>
                </a:lnTo>
                <a:lnTo>
                  <a:pt x="1949" y="810"/>
                </a:lnTo>
                <a:lnTo>
                  <a:pt x="1949" y="813"/>
                </a:lnTo>
                <a:lnTo>
                  <a:pt x="1957" y="813"/>
                </a:lnTo>
                <a:lnTo>
                  <a:pt x="1965" y="813"/>
                </a:lnTo>
                <a:lnTo>
                  <a:pt x="1965" y="817"/>
                </a:lnTo>
                <a:lnTo>
                  <a:pt x="1965" y="821"/>
                </a:lnTo>
                <a:lnTo>
                  <a:pt x="1980" y="821"/>
                </a:lnTo>
                <a:lnTo>
                  <a:pt x="1995" y="821"/>
                </a:lnTo>
                <a:lnTo>
                  <a:pt x="2010" y="821"/>
                </a:lnTo>
                <a:lnTo>
                  <a:pt x="2025" y="821"/>
                </a:lnTo>
                <a:lnTo>
                  <a:pt x="2025" y="826"/>
                </a:lnTo>
                <a:lnTo>
                  <a:pt x="2025" y="830"/>
                </a:lnTo>
                <a:lnTo>
                  <a:pt x="2039" y="830"/>
                </a:lnTo>
                <a:lnTo>
                  <a:pt x="2052" y="830"/>
                </a:lnTo>
                <a:lnTo>
                  <a:pt x="2052" y="839"/>
                </a:lnTo>
                <a:lnTo>
                  <a:pt x="2052" y="849"/>
                </a:lnTo>
                <a:lnTo>
                  <a:pt x="2063" y="850"/>
                </a:lnTo>
                <a:lnTo>
                  <a:pt x="2073" y="853"/>
                </a:lnTo>
                <a:lnTo>
                  <a:pt x="2073" y="862"/>
                </a:lnTo>
                <a:lnTo>
                  <a:pt x="2072" y="870"/>
                </a:lnTo>
                <a:lnTo>
                  <a:pt x="2071" y="880"/>
                </a:lnTo>
                <a:lnTo>
                  <a:pt x="2069" y="892"/>
                </a:lnTo>
                <a:lnTo>
                  <a:pt x="2065" y="911"/>
                </a:lnTo>
                <a:lnTo>
                  <a:pt x="2061" y="936"/>
                </a:lnTo>
                <a:lnTo>
                  <a:pt x="2053" y="969"/>
                </a:lnTo>
                <a:lnTo>
                  <a:pt x="2044" y="1012"/>
                </a:lnTo>
                <a:lnTo>
                  <a:pt x="2078" y="1020"/>
                </a:lnTo>
                <a:lnTo>
                  <a:pt x="2113" y="1027"/>
                </a:lnTo>
                <a:lnTo>
                  <a:pt x="2147" y="1032"/>
                </a:lnTo>
                <a:lnTo>
                  <a:pt x="2181" y="1037"/>
                </a:lnTo>
                <a:lnTo>
                  <a:pt x="2181" y="1040"/>
                </a:lnTo>
                <a:lnTo>
                  <a:pt x="2181" y="1045"/>
                </a:lnTo>
                <a:lnTo>
                  <a:pt x="2217" y="1050"/>
                </a:lnTo>
                <a:lnTo>
                  <a:pt x="2254" y="1054"/>
                </a:lnTo>
                <a:lnTo>
                  <a:pt x="2291" y="1059"/>
                </a:lnTo>
                <a:lnTo>
                  <a:pt x="2327" y="1064"/>
                </a:lnTo>
                <a:lnTo>
                  <a:pt x="2327" y="1068"/>
                </a:lnTo>
                <a:lnTo>
                  <a:pt x="2327" y="1072"/>
                </a:lnTo>
                <a:lnTo>
                  <a:pt x="2349" y="1072"/>
                </a:lnTo>
                <a:lnTo>
                  <a:pt x="2371" y="1073"/>
                </a:lnTo>
                <a:lnTo>
                  <a:pt x="2394" y="1075"/>
                </a:lnTo>
                <a:lnTo>
                  <a:pt x="2416" y="1075"/>
                </a:lnTo>
                <a:lnTo>
                  <a:pt x="2415" y="1105"/>
                </a:lnTo>
                <a:lnTo>
                  <a:pt x="2412" y="1134"/>
                </a:lnTo>
                <a:lnTo>
                  <a:pt x="2408" y="1163"/>
                </a:lnTo>
                <a:lnTo>
                  <a:pt x="2403" y="1192"/>
                </a:lnTo>
                <a:lnTo>
                  <a:pt x="2399" y="1192"/>
                </a:lnTo>
                <a:lnTo>
                  <a:pt x="2396" y="1192"/>
                </a:lnTo>
                <a:lnTo>
                  <a:pt x="2396" y="1209"/>
                </a:lnTo>
                <a:lnTo>
                  <a:pt x="2396" y="1226"/>
                </a:lnTo>
                <a:lnTo>
                  <a:pt x="2396" y="1244"/>
                </a:lnTo>
                <a:lnTo>
                  <a:pt x="2396" y="1260"/>
                </a:lnTo>
                <a:lnTo>
                  <a:pt x="2390" y="1260"/>
                </a:lnTo>
                <a:lnTo>
                  <a:pt x="2387" y="1260"/>
                </a:lnTo>
                <a:lnTo>
                  <a:pt x="2382" y="1285"/>
                </a:lnTo>
                <a:lnTo>
                  <a:pt x="2376" y="1310"/>
                </a:lnTo>
                <a:lnTo>
                  <a:pt x="2371" y="1335"/>
                </a:lnTo>
                <a:lnTo>
                  <a:pt x="2366" y="1360"/>
                </a:lnTo>
                <a:lnTo>
                  <a:pt x="2360" y="1384"/>
                </a:lnTo>
                <a:lnTo>
                  <a:pt x="2356" y="1409"/>
                </a:lnTo>
                <a:lnTo>
                  <a:pt x="2353" y="1433"/>
                </a:lnTo>
                <a:lnTo>
                  <a:pt x="2351" y="1458"/>
                </a:lnTo>
                <a:lnTo>
                  <a:pt x="2337" y="1456"/>
                </a:lnTo>
                <a:lnTo>
                  <a:pt x="2322" y="1453"/>
                </a:lnTo>
                <a:lnTo>
                  <a:pt x="2307" y="1450"/>
                </a:lnTo>
                <a:lnTo>
                  <a:pt x="2293" y="1446"/>
                </a:lnTo>
                <a:lnTo>
                  <a:pt x="2265" y="1438"/>
                </a:lnTo>
                <a:lnTo>
                  <a:pt x="2238" y="1426"/>
                </a:lnTo>
                <a:lnTo>
                  <a:pt x="2201" y="1421"/>
                </a:lnTo>
                <a:lnTo>
                  <a:pt x="2164" y="1415"/>
                </a:lnTo>
                <a:lnTo>
                  <a:pt x="2127" y="1407"/>
                </a:lnTo>
                <a:lnTo>
                  <a:pt x="2091" y="1400"/>
                </a:lnTo>
                <a:lnTo>
                  <a:pt x="2053" y="1394"/>
                </a:lnTo>
                <a:lnTo>
                  <a:pt x="2016" y="1388"/>
                </a:lnTo>
                <a:lnTo>
                  <a:pt x="1979" y="1384"/>
                </a:lnTo>
                <a:lnTo>
                  <a:pt x="1941" y="1379"/>
                </a:lnTo>
                <a:lnTo>
                  <a:pt x="1941" y="1375"/>
                </a:lnTo>
                <a:lnTo>
                  <a:pt x="1941" y="1371"/>
                </a:lnTo>
                <a:lnTo>
                  <a:pt x="1920" y="1369"/>
                </a:lnTo>
                <a:lnTo>
                  <a:pt x="1897" y="1367"/>
                </a:lnTo>
                <a:lnTo>
                  <a:pt x="1875" y="1365"/>
                </a:lnTo>
                <a:lnTo>
                  <a:pt x="1853" y="1363"/>
                </a:lnTo>
                <a:lnTo>
                  <a:pt x="1853" y="1375"/>
                </a:lnTo>
                <a:lnTo>
                  <a:pt x="1853" y="1389"/>
                </a:lnTo>
                <a:lnTo>
                  <a:pt x="1853" y="1402"/>
                </a:lnTo>
                <a:lnTo>
                  <a:pt x="1853" y="1416"/>
                </a:lnTo>
                <a:lnTo>
                  <a:pt x="1850" y="1416"/>
                </a:lnTo>
                <a:lnTo>
                  <a:pt x="1846" y="1416"/>
                </a:lnTo>
                <a:lnTo>
                  <a:pt x="1846" y="1424"/>
                </a:lnTo>
                <a:lnTo>
                  <a:pt x="1846" y="1433"/>
                </a:lnTo>
                <a:lnTo>
                  <a:pt x="1846" y="1443"/>
                </a:lnTo>
                <a:lnTo>
                  <a:pt x="1846" y="1451"/>
                </a:lnTo>
                <a:lnTo>
                  <a:pt x="1834" y="1451"/>
                </a:lnTo>
                <a:lnTo>
                  <a:pt x="1822" y="1451"/>
                </a:lnTo>
                <a:lnTo>
                  <a:pt x="1822" y="1445"/>
                </a:lnTo>
                <a:lnTo>
                  <a:pt x="1822" y="1440"/>
                </a:lnTo>
                <a:lnTo>
                  <a:pt x="1808" y="1440"/>
                </a:lnTo>
                <a:lnTo>
                  <a:pt x="1793" y="1440"/>
                </a:lnTo>
                <a:lnTo>
                  <a:pt x="1793" y="1434"/>
                </a:lnTo>
                <a:lnTo>
                  <a:pt x="1793" y="1431"/>
                </a:lnTo>
                <a:lnTo>
                  <a:pt x="1785" y="1429"/>
                </a:lnTo>
                <a:lnTo>
                  <a:pt x="1778" y="1427"/>
                </a:lnTo>
                <a:lnTo>
                  <a:pt x="1772" y="1424"/>
                </a:lnTo>
                <a:lnTo>
                  <a:pt x="1769" y="1422"/>
                </a:lnTo>
                <a:lnTo>
                  <a:pt x="1766" y="1418"/>
                </a:lnTo>
                <a:lnTo>
                  <a:pt x="1765" y="1413"/>
                </a:lnTo>
                <a:lnTo>
                  <a:pt x="1764" y="1406"/>
                </a:lnTo>
                <a:lnTo>
                  <a:pt x="1762" y="1399"/>
                </a:lnTo>
                <a:lnTo>
                  <a:pt x="1758" y="1399"/>
                </a:lnTo>
                <a:lnTo>
                  <a:pt x="1754" y="1399"/>
                </a:lnTo>
                <a:lnTo>
                  <a:pt x="1751" y="1390"/>
                </a:lnTo>
                <a:lnTo>
                  <a:pt x="1746" y="1382"/>
                </a:lnTo>
                <a:lnTo>
                  <a:pt x="1740" y="1383"/>
                </a:lnTo>
                <a:lnTo>
                  <a:pt x="1734" y="1384"/>
                </a:lnTo>
                <a:lnTo>
                  <a:pt x="1729" y="1386"/>
                </a:lnTo>
                <a:lnTo>
                  <a:pt x="1725" y="1388"/>
                </a:lnTo>
                <a:lnTo>
                  <a:pt x="1717" y="1394"/>
                </a:lnTo>
                <a:lnTo>
                  <a:pt x="1712" y="1400"/>
                </a:lnTo>
                <a:lnTo>
                  <a:pt x="1707" y="1407"/>
                </a:lnTo>
                <a:lnTo>
                  <a:pt x="1699" y="1415"/>
                </a:lnTo>
                <a:lnTo>
                  <a:pt x="1695" y="1417"/>
                </a:lnTo>
                <a:lnTo>
                  <a:pt x="1688" y="1420"/>
                </a:lnTo>
                <a:lnTo>
                  <a:pt x="1682" y="1421"/>
                </a:lnTo>
                <a:lnTo>
                  <a:pt x="1674" y="1423"/>
                </a:lnTo>
                <a:lnTo>
                  <a:pt x="1674" y="1419"/>
                </a:lnTo>
                <a:lnTo>
                  <a:pt x="1674" y="1416"/>
                </a:lnTo>
                <a:lnTo>
                  <a:pt x="1671" y="1416"/>
                </a:lnTo>
                <a:lnTo>
                  <a:pt x="1667" y="1416"/>
                </a:lnTo>
                <a:lnTo>
                  <a:pt x="1667" y="1411"/>
                </a:lnTo>
                <a:lnTo>
                  <a:pt x="1667" y="1407"/>
                </a:lnTo>
                <a:lnTo>
                  <a:pt x="1662" y="1407"/>
                </a:lnTo>
                <a:lnTo>
                  <a:pt x="1658" y="1407"/>
                </a:lnTo>
                <a:lnTo>
                  <a:pt x="1658" y="1396"/>
                </a:lnTo>
                <a:lnTo>
                  <a:pt x="1658" y="1387"/>
                </a:lnTo>
                <a:lnTo>
                  <a:pt x="1648" y="1387"/>
                </a:lnTo>
                <a:lnTo>
                  <a:pt x="1639" y="1387"/>
                </a:lnTo>
                <a:lnTo>
                  <a:pt x="1639" y="1401"/>
                </a:lnTo>
                <a:lnTo>
                  <a:pt x="1639" y="1416"/>
                </a:lnTo>
                <a:lnTo>
                  <a:pt x="1634" y="1416"/>
                </a:lnTo>
                <a:lnTo>
                  <a:pt x="1631" y="1416"/>
                </a:lnTo>
                <a:lnTo>
                  <a:pt x="1631" y="1423"/>
                </a:lnTo>
                <a:lnTo>
                  <a:pt x="1631" y="1431"/>
                </a:lnTo>
                <a:lnTo>
                  <a:pt x="1622" y="1431"/>
                </a:lnTo>
                <a:lnTo>
                  <a:pt x="1615" y="1431"/>
                </a:lnTo>
                <a:lnTo>
                  <a:pt x="1615" y="1434"/>
                </a:lnTo>
                <a:lnTo>
                  <a:pt x="1615" y="1440"/>
                </a:lnTo>
                <a:lnTo>
                  <a:pt x="1611" y="1440"/>
                </a:lnTo>
                <a:lnTo>
                  <a:pt x="1608" y="1440"/>
                </a:lnTo>
                <a:lnTo>
                  <a:pt x="1607" y="1447"/>
                </a:lnTo>
                <a:lnTo>
                  <a:pt x="1604" y="1454"/>
                </a:lnTo>
                <a:lnTo>
                  <a:pt x="1602" y="1461"/>
                </a:lnTo>
                <a:lnTo>
                  <a:pt x="1599" y="1469"/>
                </a:lnTo>
                <a:lnTo>
                  <a:pt x="1591" y="1482"/>
                </a:lnTo>
                <a:lnTo>
                  <a:pt x="1584" y="1496"/>
                </a:lnTo>
                <a:lnTo>
                  <a:pt x="1572" y="1498"/>
                </a:lnTo>
                <a:lnTo>
                  <a:pt x="1563" y="1499"/>
                </a:lnTo>
                <a:lnTo>
                  <a:pt x="1563" y="1508"/>
                </a:lnTo>
                <a:lnTo>
                  <a:pt x="1563" y="1517"/>
                </a:lnTo>
                <a:lnTo>
                  <a:pt x="1563" y="1526"/>
                </a:lnTo>
                <a:lnTo>
                  <a:pt x="1563" y="1535"/>
                </a:lnTo>
                <a:lnTo>
                  <a:pt x="1555" y="1535"/>
                </a:lnTo>
                <a:lnTo>
                  <a:pt x="1548" y="1536"/>
                </a:lnTo>
                <a:lnTo>
                  <a:pt x="1542" y="1537"/>
                </a:lnTo>
                <a:lnTo>
                  <a:pt x="1538" y="1540"/>
                </a:lnTo>
                <a:lnTo>
                  <a:pt x="1534" y="1543"/>
                </a:lnTo>
                <a:lnTo>
                  <a:pt x="1531" y="1549"/>
                </a:lnTo>
                <a:lnTo>
                  <a:pt x="1529" y="1555"/>
                </a:lnTo>
                <a:lnTo>
                  <a:pt x="1528" y="1562"/>
                </a:lnTo>
                <a:lnTo>
                  <a:pt x="1513" y="1561"/>
                </a:lnTo>
                <a:lnTo>
                  <a:pt x="1501" y="1561"/>
                </a:lnTo>
                <a:lnTo>
                  <a:pt x="1490" y="1574"/>
                </a:lnTo>
                <a:lnTo>
                  <a:pt x="1477" y="1588"/>
                </a:lnTo>
                <a:lnTo>
                  <a:pt x="1472" y="1594"/>
                </a:lnTo>
                <a:lnTo>
                  <a:pt x="1467" y="1600"/>
                </a:lnTo>
                <a:lnTo>
                  <a:pt x="1461" y="1607"/>
                </a:lnTo>
                <a:lnTo>
                  <a:pt x="1459" y="1614"/>
                </a:lnTo>
                <a:lnTo>
                  <a:pt x="1435" y="1613"/>
                </a:lnTo>
                <a:lnTo>
                  <a:pt x="1411" y="1612"/>
                </a:lnTo>
                <a:lnTo>
                  <a:pt x="1387" y="1611"/>
                </a:lnTo>
                <a:lnTo>
                  <a:pt x="1364" y="1610"/>
                </a:lnTo>
                <a:lnTo>
                  <a:pt x="1364" y="1606"/>
                </a:lnTo>
                <a:lnTo>
                  <a:pt x="1364" y="1601"/>
                </a:lnTo>
                <a:lnTo>
                  <a:pt x="1353" y="1605"/>
                </a:lnTo>
                <a:lnTo>
                  <a:pt x="1346" y="1608"/>
                </a:lnTo>
                <a:lnTo>
                  <a:pt x="1340" y="1612"/>
                </a:lnTo>
                <a:lnTo>
                  <a:pt x="1336" y="1617"/>
                </a:lnTo>
                <a:lnTo>
                  <a:pt x="1330" y="1630"/>
                </a:lnTo>
                <a:lnTo>
                  <a:pt x="1324" y="1649"/>
                </a:lnTo>
                <a:lnTo>
                  <a:pt x="1328" y="1649"/>
                </a:lnTo>
                <a:lnTo>
                  <a:pt x="1333" y="1649"/>
                </a:lnTo>
                <a:lnTo>
                  <a:pt x="1330" y="1659"/>
                </a:lnTo>
                <a:lnTo>
                  <a:pt x="1328" y="1666"/>
                </a:lnTo>
                <a:lnTo>
                  <a:pt x="1327" y="1674"/>
                </a:lnTo>
                <a:lnTo>
                  <a:pt x="1328" y="1683"/>
                </a:lnTo>
                <a:lnTo>
                  <a:pt x="1321" y="1689"/>
                </a:lnTo>
                <a:lnTo>
                  <a:pt x="1315" y="1691"/>
                </a:lnTo>
                <a:lnTo>
                  <a:pt x="1308" y="1693"/>
                </a:lnTo>
                <a:lnTo>
                  <a:pt x="1302" y="1693"/>
                </a:lnTo>
                <a:lnTo>
                  <a:pt x="1294" y="1693"/>
                </a:lnTo>
                <a:lnTo>
                  <a:pt x="1287" y="1694"/>
                </a:lnTo>
                <a:lnTo>
                  <a:pt x="1280" y="1695"/>
                </a:lnTo>
                <a:lnTo>
                  <a:pt x="1273" y="1697"/>
                </a:lnTo>
                <a:lnTo>
                  <a:pt x="1273" y="1685"/>
                </a:lnTo>
                <a:lnTo>
                  <a:pt x="1273" y="1673"/>
                </a:lnTo>
                <a:lnTo>
                  <a:pt x="1238" y="1680"/>
                </a:lnTo>
                <a:lnTo>
                  <a:pt x="1214" y="1684"/>
                </a:lnTo>
                <a:lnTo>
                  <a:pt x="1187" y="1689"/>
                </a:lnTo>
                <a:lnTo>
                  <a:pt x="1146" y="1693"/>
                </a:lnTo>
                <a:lnTo>
                  <a:pt x="1142" y="1696"/>
                </a:lnTo>
                <a:lnTo>
                  <a:pt x="1138" y="1699"/>
                </a:lnTo>
                <a:lnTo>
                  <a:pt x="1133" y="1702"/>
                </a:lnTo>
                <a:lnTo>
                  <a:pt x="1127" y="1704"/>
                </a:lnTo>
                <a:lnTo>
                  <a:pt x="1116" y="1707"/>
                </a:lnTo>
                <a:lnTo>
                  <a:pt x="1105" y="1710"/>
                </a:lnTo>
                <a:lnTo>
                  <a:pt x="1094" y="1697"/>
                </a:lnTo>
                <a:lnTo>
                  <a:pt x="1085" y="1684"/>
                </a:lnTo>
                <a:lnTo>
                  <a:pt x="1075" y="1684"/>
                </a:lnTo>
                <a:lnTo>
                  <a:pt x="1063" y="1685"/>
                </a:lnTo>
                <a:lnTo>
                  <a:pt x="1047" y="1687"/>
                </a:lnTo>
                <a:lnTo>
                  <a:pt x="1019" y="1685"/>
                </a:lnTo>
                <a:lnTo>
                  <a:pt x="1001" y="1680"/>
                </a:lnTo>
                <a:lnTo>
                  <a:pt x="979" y="1676"/>
                </a:lnTo>
                <a:lnTo>
                  <a:pt x="939" y="1671"/>
                </a:lnTo>
                <a:lnTo>
                  <a:pt x="865" y="1662"/>
                </a:lnTo>
                <a:lnTo>
                  <a:pt x="865" y="1657"/>
                </a:lnTo>
                <a:lnTo>
                  <a:pt x="865" y="1654"/>
                </a:lnTo>
                <a:lnTo>
                  <a:pt x="845" y="1652"/>
                </a:lnTo>
                <a:lnTo>
                  <a:pt x="826" y="1651"/>
                </a:lnTo>
                <a:lnTo>
                  <a:pt x="806" y="1649"/>
                </a:lnTo>
                <a:lnTo>
                  <a:pt x="786" y="1647"/>
                </a:lnTo>
                <a:lnTo>
                  <a:pt x="782" y="1653"/>
                </a:lnTo>
                <a:lnTo>
                  <a:pt x="779" y="1663"/>
                </a:lnTo>
                <a:lnTo>
                  <a:pt x="776" y="1673"/>
                </a:lnTo>
                <a:lnTo>
                  <a:pt x="774" y="1684"/>
                </a:lnTo>
                <a:lnTo>
                  <a:pt x="772" y="1707"/>
                </a:lnTo>
                <a:lnTo>
                  <a:pt x="770" y="1726"/>
                </a:lnTo>
                <a:lnTo>
                  <a:pt x="767" y="1726"/>
                </a:lnTo>
                <a:lnTo>
                  <a:pt x="762" y="1726"/>
                </a:lnTo>
                <a:lnTo>
                  <a:pt x="762" y="1737"/>
                </a:lnTo>
                <a:lnTo>
                  <a:pt x="762" y="1750"/>
                </a:lnTo>
                <a:lnTo>
                  <a:pt x="770" y="1750"/>
                </a:lnTo>
                <a:lnTo>
                  <a:pt x="778" y="1750"/>
                </a:lnTo>
                <a:lnTo>
                  <a:pt x="781" y="1772"/>
                </a:lnTo>
                <a:lnTo>
                  <a:pt x="783" y="1789"/>
                </a:lnTo>
                <a:lnTo>
                  <a:pt x="785" y="1804"/>
                </a:lnTo>
                <a:lnTo>
                  <a:pt x="787" y="1818"/>
                </a:lnTo>
                <a:lnTo>
                  <a:pt x="790" y="1835"/>
                </a:lnTo>
                <a:lnTo>
                  <a:pt x="794" y="1855"/>
                </a:lnTo>
                <a:lnTo>
                  <a:pt x="799" y="1880"/>
                </a:lnTo>
                <a:lnTo>
                  <a:pt x="806" y="1913"/>
                </a:lnTo>
                <a:lnTo>
                  <a:pt x="809" y="1913"/>
                </a:lnTo>
                <a:lnTo>
                  <a:pt x="814" y="1913"/>
                </a:lnTo>
                <a:lnTo>
                  <a:pt x="814" y="1923"/>
                </a:lnTo>
                <a:lnTo>
                  <a:pt x="814" y="1934"/>
                </a:lnTo>
                <a:lnTo>
                  <a:pt x="814" y="1945"/>
                </a:lnTo>
                <a:lnTo>
                  <a:pt x="814" y="1956"/>
                </a:lnTo>
                <a:lnTo>
                  <a:pt x="817" y="1956"/>
                </a:lnTo>
                <a:lnTo>
                  <a:pt x="823" y="1956"/>
                </a:lnTo>
                <a:lnTo>
                  <a:pt x="826" y="1979"/>
                </a:lnTo>
                <a:lnTo>
                  <a:pt x="829" y="2003"/>
                </a:lnTo>
                <a:lnTo>
                  <a:pt x="832" y="2026"/>
                </a:lnTo>
                <a:lnTo>
                  <a:pt x="833" y="2050"/>
                </a:lnTo>
                <a:lnTo>
                  <a:pt x="829" y="2054"/>
                </a:lnTo>
                <a:lnTo>
                  <a:pt x="826" y="2057"/>
                </a:lnTo>
                <a:lnTo>
                  <a:pt x="822" y="2059"/>
                </a:lnTo>
                <a:lnTo>
                  <a:pt x="814" y="2061"/>
                </a:lnTo>
                <a:lnTo>
                  <a:pt x="814" y="2064"/>
                </a:lnTo>
                <a:lnTo>
                  <a:pt x="814" y="2069"/>
                </a:lnTo>
                <a:lnTo>
                  <a:pt x="780" y="2072"/>
                </a:lnTo>
                <a:lnTo>
                  <a:pt x="746" y="2078"/>
                </a:lnTo>
                <a:lnTo>
                  <a:pt x="729" y="2081"/>
                </a:lnTo>
                <a:lnTo>
                  <a:pt x="713" y="2084"/>
                </a:lnTo>
                <a:lnTo>
                  <a:pt x="696" y="2088"/>
                </a:lnTo>
                <a:lnTo>
                  <a:pt x="679" y="2093"/>
                </a:lnTo>
                <a:lnTo>
                  <a:pt x="679" y="2096"/>
                </a:lnTo>
                <a:lnTo>
                  <a:pt x="679" y="2100"/>
                </a:lnTo>
                <a:lnTo>
                  <a:pt x="667" y="2101"/>
                </a:lnTo>
                <a:lnTo>
                  <a:pt x="655" y="2103"/>
                </a:lnTo>
                <a:lnTo>
                  <a:pt x="642" y="2106"/>
                </a:lnTo>
                <a:lnTo>
                  <a:pt x="630" y="2108"/>
                </a:lnTo>
                <a:lnTo>
                  <a:pt x="631" y="2127"/>
                </a:lnTo>
                <a:lnTo>
                  <a:pt x="631" y="2141"/>
                </a:lnTo>
                <a:lnTo>
                  <a:pt x="632" y="2154"/>
                </a:lnTo>
                <a:lnTo>
                  <a:pt x="635" y="2172"/>
                </a:lnTo>
                <a:lnTo>
                  <a:pt x="639" y="2172"/>
                </a:lnTo>
                <a:lnTo>
                  <a:pt x="643" y="2172"/>
                </a:lnTo>
                <a:lnTo>
                  <a:pt x="643" y="2175"/>
                </a:lnTo>
                <a:lnTo>
                  <a:pt x="643" y="2180"/>
                </a:lnTo>
                <a:lnTo>
                  <a:pt x="647" y="2180"/>
                </a:lnTo>
                <a:lnTo>
                  <a:pt x="650" y="2180"/>
                </a:lnTo>
                <a:lnTo>
                  <a:pt x="650" y="2195"/>
                </a:lnTo>
                <a:lnTo>
                  <a:pt x="650" y="2209"/>
                </a:lnTo>
                <a:lnTo>
                  <a:pt x="650" y="2225"/>
                </a:lnTo>
                <a:lnTo>
                  <a:pt x="650" y="2239"/>
                </a:lnTo>
                <a:lnTo>
                  <a:pt x="655" y="2239"/>
                </a:lnTo>
                <a:lnTo>
                  <a:pt x="659" y="2239"/>
                </a:lnTo>
                <a:lnTo>
                  <a:pt x="662" y="2259"/>
                </a:lnTo>
                <a:lnTo>
                  <a:pt x="665" y="2279"/>
                </a:lnTo>
                <a:lnTo>
                  <a:pt x="669" y="2297"/>
                </a:lnTo>
                <a:lnTo>
                  <a:pt x="672" y="2317"/>
                </a:lnTo>
                <a:lnTo>
                  <a:pt x="675" y="2337"/>
                </a:lnTo>
                <a:lnTo>
                  <a:pt x="679" y="2356"/>
                </a:lnTo>
                <a:lnTo>
                  <a:pt x="683" y="2375"/>
                </a:lnTo>
                <a:lnTo>
                  <a:pt x="687" y="2395"/>
                </a:lnTo>
                <a:lnTo>
                  <a:pt x="690" y="2395"/>
                </a:lnTo>
                <a:lnTo>
                  <a:pt x="695" y="2395"/>
                </a:lnTo>
                <a:lnTo>
                  <a:pt x="696" y="2413"/>
                </a:lnTo>
                <a:lnTo>
                  <a:pt x="698" y="2429"/>
                </a:lnTo>
                <a:lnTo>
                  <a:pt x="700" y="2446"/>
                </a:lnTo>
                <a:lnTo>
                  <a:pt x="703" y="2463"/>
                </a:lnTo>
                <a:lnTo>
                  <a:pt x="706" y="2463"/>
                </a:lnTo>
                <a:lnTo>
                  <a:pt x="711" y="2463"/>
                </a:lnTo>
                <a:lnTo>
                  <a:pt x="713" y="2485"/>
                </a:lnTo>
                <a:lnTo>
                  <a:pt x="715" y="2500"/>
                </a:lnTo>
                <a:lnTo>
                  <a:pt x="718" y="2514"/>
                </a:lnTo>
                <a:lnTo>
                  <a:pt x="723" y="2535"/>
                </a:lnTo>
                <a:lnTo>
                  <a:pt x="707" y="2538"/>
                </a:lnTo>
                <a:lnTo>
                  <a:pt x="691" y="2542"/>
                </a:lnTo>
                <a:lnTo>
                  <a:pt x="675" y="2546"/>
                </a:lnTo>
                <a:lnTo>
                  <a:pt x="659" y="2551"/>
                </a:lnTo>
                <a:lnTo>
                  <a:pt x="659" y="2555"/>
                </a:lnTo>
                <a:lnTo>
                  <a:pt x="659" y="2559"/>
                </a:lnTo>
                <a:lnTo>
                  <a:pt x="640" y="2560"/>
                </a:lnTo>
                <a:lnTo>
                  <a:pt x="622" y="2562"/>
                </a:lnTo>
                <a:lnTo>
                  <a:pt x="605" y="2565"/>
                </a:lnTo>
                <a:lnTo>
                  <a:pt x="587" y="2569"/>
                </a:lnTo>
                <a:lnTo>
                  <a:pt x="570" y="2573"/>
                </a:lnTo>
                <a:lnTo>
                  <a:pt x="552" y="2578"/>
                </a:lnTo>
                <a:lnTo>
                  <a:pt x="533" y="2581"/>
                </a:lnTo>
                <a:lnTo>
                  <a:pt x="516" y="2583"/>
                </a:lnTo>
                <a:lnTo>
                  <a:pt x="516" y="2586"/>
                </a:lnTo>
                <a:lnTo>
                  <a:pt x="516" y="2590"/>
                </a:lnTo>
                <a:lnTo>
                  <a:pt x="486" y="2592"/>
                </a:lnTo>
                <a:lnTo>
                  <a:pt x="457" y="2596"/>
                </a:lnTo>
                <a:lnTo>
                  <a:pt x="442" y="2598"/>
                </a:lnTo>
                <a:lnTo>
                  <a:pt x="428" y="2601"/>
                </a:lnTo>
                <a:lnTo>
                  <a:pt x="414" y="2606"/>
                </a:lnTo>
                <a:lnTo>
                  <a:pt x="400" y="2611"/>
                </a:lnTo>
                <a:close/>
              </a:path>
            </a:pathLst>
          </a:custGeom>
          <a:solidFill>
            <a:srgbClr val="62E13F"/>
          </a:solidFill>
          <a:ln w="12700" cap="flat" cmpd="sng" algn="ctr">
            <a:solidFill>
              <a:srgbClr val="808080">
                <a:lumMod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>
            <a:glow rad="38100">
              <a:schemeClr val="accent1">
                <a:lumMod val="100000"/>
              </a:schemeClr>
            </a:glow>
          </a:effectLst>
          <a:scene3d>
            <a:camera prst="orthographicFront"/>
            <a:lightRig rig="threePt" dir="t"/>
          </a:scene3d>
          <a:sp3d>
            <a:bevelT w="0" h="0"/>
          </a:sp3d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6" name="Freeform 370">
            <a:extLst>
              <a:ext uri="{FF2B5EF4-FFF2-40B4-BE49-F238E27FC236}">
                <a16:creationId xmlns:a16="http://schemas.microsoft.com/office/drawing/2014/main" id="{0633EB6A-79D9-430B-A4B6-B783D1206DE8}"/>
              </a:ext>
            </a:extLst>
          </p:cNvPr>
          <p:cNvSpPr>
            <a:spLocks/>
          </p:cNvSpPr>
          <p:nvPr/>
        </p:nvSpPr>
        <p:spPr bwMode="auto">
          <a:xfrm>
            <a:off x="9697884" y="1063129"/>
            <a:ext cx="1421933" cy="1501484"/>
          </a:xfrm>
          <a:custGeom>
            <a:avLst/>
            <a:gdLst>
              <a:gd name="T0" fmla="*/ 2147483646 w 3446"/>
              <a:gd name="T1" fmla="*/ 2147483646 h 3849"/>
              <a:gd name="T2" fmla="*/ 2147483646 w 3446"/>
              <a:gd name="T3" fmla="*/ 2147483646 h 3849"/>
              <a:gd name="T4" fmla="*/ 2147483646 w 3446"/>
              <a:gd name="T5" fmla="*/ 2147483646 h 3849"/>
              <a:gd name="T6" fmla="*/ 2147483646 w 3446"/>
              <a:gd name="T7" fmla="*/ 2147483646 h 3849"/>
              <a:gd name="T8" fmla="*/ 2147483646 w 3446"/>
              <a:gd name="T9" fmla="*/ 2147483646 h 3849"/>
              <a:gd name="T10" fmla="*/ 2147483646 w 3446"/>
              <a:gd name="T11" fmla="*/ 2147483646 h 3849"/>
              <a:gd name="T12" fmla="*/ 2147483646 w 3446"/>
              <a:gd name="T13" fmla="*/ 2147483646 h 3849"/>
              <a:gd name="T14" fmla="*/ 2147483646 w 3446"/>
              <a:gd name="T15" fmla="*/ 2147483646 h 3849"/>
              <a:gd name="T16" fmla="*/ 2147483646 w 3446"/>
              <a:gd name="T17" fmla="*/ 2147483646 h 3849"/>
              <a:gd name="T18" fmla="*/ 2147483646 w 3446"/>
              <a:gd name="T19" fmla="*/ 2147483646 h 3849"/>
              <a:gd name="T20" fmla="*/ 2147483646 w 3446"/>
              <a:gd name="T21" fmla="*/ 2147483646 h 3849"/>
              <a:gd name="T22" fmla="*/ 2147483646 w 3446"/>
              <a:gd name="T23" fmla="*/ 2147483646 h 3849"/>
              <a:gd name="T24" fmla="*/ 2147483646 w 3446"/>
              <a:gd name="T25" fmla="*/ 2147483646 h 3849"/>
              <a:gd name="T26" fmla="*/ 2147483646 w 3446"/>
              <a:gd name="T27" fmla="*/ 2147483646 h 3849"/>
              <a:gd name="T28" fmla="*/ 2147483646 w 3446"/>
              <a:gd name="T29" fmla="*/ 2147483646 h 3849"/>
              <a:gd name="T30" fmla="*/ 2147483646 w 3446"/>
              <a:gd name="T31" fmla="*/ 2147483646 h 3849"/>
              <a:gd name="T32" fmla="*/ 2147483646 w 3446"/>
              <a:gd name="T33" fmla="*/ 2147483646 h 3849"/>
              <a:gd name="T34" fmla="*/ 2147483646 w 3446"/>
              <a:gd name="T35" fmla="*/ 2147483646 h 3849"/>
              <a:gd name="T36" fmla="*/ 2147483646 w 3446"/>
              <a:gd name="T37" fmla="*/ 2147483646 h 3849"/>
              <a:gd name="T38" fmla="*/ 2147483646 w 3446"/>
              <a:gd name="T39" fmla="*/ 2147483646 h 3849"/>
              <a:gd name="T40" fmla="*/ 2147483646 w 3446"/>
              <a:gd name="T41" fmla="*/ 2147483646 h 3849"/>
              <a:gd name="T42" fmla="*/ 2147483646 w 3446"/>
              <a:gd name="T43" fmla="*/ 2147483646 h 3849"/>
              <a:gd name="T44" fmla="*/ 2147483646 w 3446"/>
              <a:gd name="T45" fmla="*/ 2147483646 h 3849"/>
              <a:gd name="T46" fmla="*/ 2147483646 w 3446"/>
              <a:gd name="T47" fmla="*/ 2147483646 h 3849"/>
              <a:gd name="T48" fmla="*/ 2147483646 w 3446"/>
              <a:gd name="T49" fmla="*/ 2147483646 h 3849"/>
              <a:gd name="T50" fmla="*/ 2147483646 w 3446"/>
              <a:gd name="T51" fmla="*/ 2147483646 h 3849"/>
              <a:gd name="T52" fmla="*/ 2147483646 w 3446"/>
              <a:gd name="T53" fmla="*/ 2147483646 h 3849"/>
              <a:gd name="T54" fmla="*/ 2147483646 w 3446"/>
              <a:gd name="T55" fmla="*/ 2147483646 h 3849"/>
              <a:gd name="T56" fmla="*/ 2147483646 w 3446"/>
              <a:gd name="T57" fmla="*/ 2147483646 h 3849"/>
              <a:gd name="T58" fmla="*/ 2147483646 w 3446"/>
              <a:gd name="T59" fmla="*/ 2147483646 h 3849"/>
              <a:gd name="T60" fmla="*/ 2147483646 w 3446"/>
              <a:gd name="T61" fmla="*/ 2147483646 h 3849"/>
              <a:gd name="T62" fmla="*/ 2147483646 w 3446"/>
              <a:gd name="T63" fmla="*/ 2147483646 h 3849"/>
              <a:gd name="T64" fmla="*/ 2147483646 w 3446"/>
              <a:gd name="T65" fmla="*/ 2147483646 h 3849"/>
              <a:gd name="T66" fmla="*/ 2147483646 w 3446"/>
              <a:gd name="T67" fmla="*/ 2147483646 h 3849"/>
              <a:gd name="T68" fmla="*/ 2147483646 w 3446"/>
              <a:gd name="T69" fmla="*/ 2147483646 h 3849"/>
              <a:gd name="T70" fmla="*/ 2147483646 w 3446"/>
              <a:gd name="T71" fmla="*/ 2147483646 h 3849"/>
              <a:gd name="T72" fmla="*/ 2147483646 w 3446"/>
              <a:gd name="T73" fmla="*/ 2147483646 h 3849"/>
              <a:gd name="T74" fmla="*/ 2147483646 w 3446"/>
              <a:gd name="T75" fmla="*/ 2147483646 h 3849"/>
              <a:gd name="T76" fmla="*/ 2147483646 w 3446"/>
              <a:gd name="T77" fmla="*/ 2147483646 h 3849"/>
              <a:gd name="T78" fmla="*/ 2147483646 w 3446"/>
              <a:gd name="T79" fmla="*/ 2147483646 h 3849"/>
              <a:gd name="T80" fmla="*/ 2147483646 w 3446"/>
              <a:gd name="T81" fmla="*/ 2147483646 h 3849"/>
              <a:gd name="T82" fmla="*/ 2147483646 w 3446"/>
              <a:gd name="T83" fmla="*/ 2147483646 h 3849"/>
              <a:gd name="T84" fmla="*/ 2147483646 w 3446"/>
              <a:gd name="T85" fmla="*/ 2147483646 h 3849"/>
              <a:gd name="T86" fmla="*/ 2147483646 w 3446"/>
              <a:gd name="T87" fmla="*/ 2147483646 h 3849"/>
              <a:gd name="T88" fmla="*/ 2147483646 w 3446"/>
              <a:gd name="T89" fmla="*/ 2147483646 h 3849"/>
              <a:gd name="T90" fmla="*/ 2147483646 w 3446"/>
              <a:gd name="T91" fmla="*/ 2147483646 h 3849"/>
              <a:gd name="T92" fmla="*/ 2147483646 w 3446"/>
              <a:gd name="T93" fmla="*/ 2147483646 h 3849"/>
              <a:gd name="T94" fmla="*/ 2147483646 w 3446"/>
              <a:gd name="T95" fmla="*/ 2147483646 h 3849"/>
              <a:gd name="T96" fmla="*/ 2147483646 w 3446"/>
              <a:gd name="T97" fmla="*/ 2147483646 h 3849"/>
              <a:gd name="T98" fmla="*/ 2147483646 w 3446"/>
              <a:gd name="T99" fmla="*/ 2147483646 h 3849"/>
              <a:gd name="T100" fmla="*/ 2147483646 w 3446"/>
              <a:gd name="T101" fmla="*/ 2147483646 h 3849"/>
              <a:gd name="T102" fmla="*/ 2147483646 w 3446"/>
              <a:gd name="T103" fmla="*/ 2147483646 h 3849"/>
              <a:gd name="T104" fmla="*/ 2147483646 w 3446"/>
              <a:gd name="T105" fmla="*/ 2147483646 h 3849"/>
              <a:gd name="T106" fmla="*/ 2147483646 w 3446"/>
              <a:gd name="T107" fmla="*/ 2147483646 h 3849"/>
              <a:gd name="T108" fmla="*/ 2147483646 w 3446"/>
              <a:gd name="T109" fmla="*/ 2147483646 h 3849"/>
              <a:gd name="T110" fmla="*/ 2147483646 w 3446"/>
              <a:gd name="T111" fmla="*/ 2147483646 h 3849"/>
              <a:gd name="T112" fmla="*/ 2147483646 w 3446"/>
              <a:gd name="T113" fmla="*/ 2147483646 h 3849"/>
              <a:gd name="T114" fmla="*/ 2147483646 w 3446"/>
              <a:gd name="T115" fmla="*/ 2147483646 h 3849"/>
              <a:gd name="T116" fmla="*/ 2147483646 w 3446"/>
              <a:gd name="T117" fmla="*/ 2147483646 h 3849"/>
              <a:gd name="T118" fmla="*/ 2147483646 w 3446"/>
              <a:gd name="T119" fmla="*/ 2147483646 h 3849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3446"/>
              <a:gd name="T181" fmla="*/ 0 h 3849"/>
              <a:gd name="T182" fmla="*/ 3446 w 3446"/>
              <a:gd name="T183" fmla="*/ 3849 h 3849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3446" h="3849">
                <a:moveTo>
                  <a:pt x="1610" y="403"/>
                </a:moveTo>
                <a:lnTo>
                  <a:pt x="1630" y="404"/>
                </a:lnTo>
                <a:lnTo>
                  <a:pt x="1651" y="405"/>
                </a:lnTo>
                <a:lnTo>
                  <a:pt x="1673" y="406"/>
                </a:lnTo>
                <a:lnTo>
                  <a:pt x="1693" y="407"/>
                </a:lnTo>
                <a:lnTo>
                  <a:pt x="1746" y="413"/>
                </a:lnTo>
                <a:lnTo>
                  <a:pt x="1799" y="419"/>
                </a:lnTo>
                <a:lnTo>
                  <a:pt x="1852" y="426"/>
                </a:lnTo>
                <a:lnTo>
                  <a:pt x="1905" y="432"/>
                </a:lnTo>
                <a:lnTo>
                  <a:pt x="1958" y="438"/>
                </a:lnTo>
                <a:lnTo>
                  <a:pt x="2012" y="445"/>
                </a:lnTo>
                <a:lnTo>
                  <a:pt x="2065" y="452"/>
                </a:lnTo>
                <a:lnTo>
                  <a:pt x="2117" y="458"/>
                </a:lnTo>
                <a:lnTo>
                  <a:pt x="2117" y="460"/>
                </a:lnTo>
                <a:lnTo>
                  <a:pt x="2118" y="463"/>
                </a:lnTo>
                <a:lnTo>
                  <a:pt x="2143" y="464"/>
                </a:lnTo>
                <a:lnTo>
                  <a:pt x="2168" y="464"/>
                </a:lnTo>
                <a:lnTo>
                  <a:pt x="2193" y="464"/>
                </a:lnTo>
                <a:lnTo>
                  <a:pt x="2218" y="465"/>
                </a:lnTo>
                <a:lnTo>
                  <a:pt x="2243" y="465"/>
                </a:lnTo>
                <a:lnTo>
                  <a:pt x="2268" y="466"/>
                </a:lnTo>
                <a:lnTo>
                  <a:pt x="2293" y="466"/>
                </a:lnTo>
                <a:lnTo>
                  <a:pt x="2319" y="467"/>
                </a:lnTo>
                <a:lnTo>
                  <a:pt x="2321" y="468"/>
                </a:lnTo>
                <a:lnTo>
                  <a:pt x="2326" y="469"/>
                </a:lnTo>
                <a:lnTo>
                  <a:pt x="2334" y="469"/>
                </a:lnTo>
                <a:lnTo>
                  <a:pt x="2345" y="470"/>
                </a:lnTo>
                <a:lnTo>
                  <a:pt x="2370" y="469"/>
                </a:lnTo>
                <a:lnTo>
                  <a:pt x="2403" y="468"/>
                </a:lnTo>
                <a:lnTo>
                  <a:pt x="2437" y="466"/>
                </a:lnTo>
                <a:lnTo>
                  <a:pt x="2470" y="464"/>
                </a:lnTo>
                <a:lnTo>
                  <a:pt x="2499" y="461"/>
                </a:lnTo>
                <a:lnTo>
                  <a:pt x="2521" y="458"/>
                </a:lnTo>
                <a:lnTo>
                  <a:pt x="2548" y="458"/>
                </a:lnTo>
                <a:lnTo>
                  <a:pt x="2575" y="457"/>
                </a:lnTo>
                <a:lnTo>
                  <a:pt x="2602" y="456"/>
                </a:lnTo>
                <a:lnTo>
                  <a:pt x="2629" y="455"/>
                </a:lnTo>
                <a:lnTo>
                  <a:pt x="2645" y="453"/>
                </a:lnTo>
                <a:lnTo>
                  <a:pt x="2678" y="451"/>
                </a:lnTo>
                <a:lnTo>
                  <a:pt x="2695" y="450"/>
                </a:lnTo>
                <a:lnTo>
                  <a:pt x="2711" y="449"/>
                </a:lnTo>
                <a:lnTo>
                  <a:pt x="2722" y="446"/>
                </a:lnTo>
                <a:lnTo>
                  <a:pt x="2728" y="445"/>
                </a:lnTo>
                <a:lnTo>
                  <a:pt x="2752" y="444"/>
                </a:lnTo>
                <a:lnTo>
                  <a:pt x="2776" y="444"/>
                </a:lnTo>
                <a:lnTo>
                  <a:pt x="2799" y="444"/>
                </a:lnTo>
                <a:lnTo>
                  <a:pt x="2823" y="443"/>
                </a:lnTo>
                <a:lnTo>
                  <a:pt x="2846" y="443"/>
                </a:lnTo>
                <a:lnTo>
                  <a:pt x="2871" y="443"/>
                </a:lnTo>
                <a:lnTo>
                  <a:pt x="2895" y="443"/>
                </a:lnTo>
                <a:lnTo>
                  <a:pt x="2919" y="443"/>
                </a:lnTo>
                <a:lnTo>
                  <a:pt x="2933" y="399"/>
                </a:lnTo>
                <a:lnTo>
                  <a:pt x="2945" y="362"/>
                </a:lnTo>
                <a:lnTo>
                  <a:pt x="2954" y="333"/>
                </a:lnTo>
                <a:lnTo>
                  <a:pt x="2961" y="310"/>
                </a:lnTo>
                <a:lnTo>
                  <a:pt x="2967" y="290"/>
                </a:lnTo>
                <a:lnTo>
                  <a:pt x="2971" y="274"/>
                </a:lnTo>
                <a:lnTo>
                  <a:pt x="2975" y="261"/>
                </a:lnTo>
                <a:lnTo>
                  <a:pt x="2979" y="249"/>
                </a:lnTo>
                <a:lnTo>
                  <a:pt x="2982" y="249"/>
                </a:lnTo>
                <a:lnTo>
                  <a:pt x="2987" y="249"/>
                </a:lnTo>
                <a:lnTo>
                  <a:pt x="2989" y="236"/>
                </a:lnTo>
                <a:lnTo>
                  <a:pt x="2992" y="228"/>
                </a:lnTo>
                <a:lnTo>
                  <a:pt x="2995" y="219"/>
                </a:lnTo>
                <a:lnTo>
                  <a:pt x="3002" y="209"/>
                </a:lnTo>
                <a:lnTo>
                  <a:pt x="3010" y="209"/>
                </a:lnTo>
                <a:lnTo>
                  <a:pt x="3019" y="211"/>
                </a:lnTo>
                <a:lnTo>
                  <a:pt x="3026" y="214"/>
                </a:lnTo>
                <a:lnTo>
                  <a:pt x="3033" y="218"/>
                </a:lnTo>
                <a:lnTo>
                  <a:pt x="3039" y="222"/>
                </a:lnTo>
                <a:lnTo>
                  <a:pt x="3045" y="229"/>
                </a:lnTo>
                <a:lnTo>
                  <a:pt x="3052" y="235"/>
                </a:lnTo>
                <a:lnTo>
                  <a:pt x="3057" y="241"/>
                </a:lnTo>
                <a:lnTo>
                  <a:pt x="3065" y="256"/>
                </a:lnTo>
                <a:lnTo>
                  <a:pt x="3072" y="271"/>
                </a:lnTo>
                <a:lnTo>
                  <a:pt x="3079" y="287"/>
                </a:lnTo>
                <a:lnTo>
                  <a:pt x="3083" y="302"/>
                </a:lnTo>
                <a:lnTo>
                  <a:pt x="3086" y="302"/>
                </a:lnTo>
                <a:lnTo>
                  <a:pt x="3091" y="302"/>
                </a:lnTo>
                <a:lnTo>
                  <a:pt x="3091" y="313"/>
                </a:lnTo>
                <a:lnTo>
                  <a:pt x="3091" y="323"/>
                </a:lnTo>
                <a:lnTo>
                  <a:pt x="3097" y="324"/>
                </a:lnTo>
                <a:lnTo>
                  <a:pt x="3105" y="326"/>
                </a:lnTo>
                <a:lnTo>
                  <a:pt x="3113" y="333"/>
                </a:lnTo>
                <a:lnTo>
                  <a:pt x="3121" y="341"/>
                </a:lnTo>
                <a:lnTo>
                  <a:pt x="3132" y="348"/>
                </a:lnTo>
                <a:lnTo>
                  <a:pt x="3141" y="355"/>
                </a:lnTo>
                <a:lnTo>
                  <a:pt x="3162" y="369"/>
                </a:lnTo>
                <a:lnTo>
                  <a:pt x="3181" y="382"/>
                </a:lnTo>
                <a:lnTo>
                  <a:pt x="3192" y="389"/>
                </a:lnTo>
                <a:lnTo>
                  <a:pt x="3201" y="397"/>
                </a:lnTo>
                <a:lnTo>
                  <a:pt x="3209" y="404"/>
                </a:lnTo>
                <a:lnTo>
                  <a:pt x="3218" y="412"/>
                </a:lnTo>
                <a:lnTo>
                  <a:pt x="3226" y="421"/>
                </a:lnTo>
                <a:lnTo>
                  <a:pt x="3232" y="430"/>
                </a:lnTo>
                <a:lnTo>
                  <a:pt x="3238" y="439"/>
                </a:lnTo>
                <a:lnTo>
                  <a:pt x="3242" y="450"/>
                </a:lnTo>
                <a:lnTo>
                  <a:pt x="3254" y="462"/>
                </a:lnTo>
                <a:lnTo>
                  <a:pt x="3266" y="478"/>
                </a:lnTo>
                <a:lnTo>
                  <a:pt x="3279" y="494"/>
                </a:lnTo>
                <a:lnTo>
                  <a:pt x="3291" y="512"/>
                </a:lnTo>
                <a:lnTo>
                  <a:pt x="3304" y="528"/>
                </a:lnTo>
                <a:lnTo>
                  <a:pt x="3317" y="544"/>
                </a:lnTo>
                <a:lnTo>
                  <a:pt x="3323" y="550"/>
                </a:lnTo>
                <a:lnTo>
                  <a:pt x="3330" y="556"/>
                </a:lnTo>
                <a:lnTo>
                  <a:pt x="3337" y="561"/>
                </a:lnTo>
                <a:lnTo>
                  <a:pt x="3343" y="565"/>
                </a:lnTo>
                <a:lnTo>
                  <a:pt x="3346" y="578"/>
                </a:lnTo>
                <a:lnTo>
                  <a:pt x="3348" y="593"/>
                </a:lnTo>
                <a:lnTo>
                  <a:pt x="3351" y="606"/>
                </a:lnTo>
                <a:lnTo>
                  <a:pt x="3353" y="621"/>
                </a:lnTo>
                <a:lnTo>
                  <a:pt x="3360" y="625"/>
                </a:lnTo>
                <a:lnTo>
                  <a:pt x="3366" y="628"/>
                </a:lnTo>
                <a:lnTo>
                  <a:pt x="3366" y="637"/>
                </a:lnTo>
                <a:lnTo>
                  <a:pt x="3368" y="648"/>
                </a:lnTo>
                <a:lnTo>
                  <a:pt x="3370" y="657"/>
                </a:lnTo>
                <a:lnTo>
                  <a:pt x="3372" y="666"/>
                </a:lnTo>
                <a:lnTo>
                  <a:pt x="3378" y="685"/>
                </a:lnTo>
                <a:lnTo>
                  <a:pt x="3385" y="704"/>
                </a:lnTo>
                <a:lnTo>
                  <a:pt x="3392" y="721"/>
                </a:lnTo>
                <a:lnTo>
                  <a:pt x="3397" y="739"/>
                </a:lnTo>
                <a:lnTo>
                  <a:pt x="3399" y="748"/>
                </a:lnTo>
                <a:lnTo>
                  <a:pt x="3401" y="757"/>
                </a:lnTo>
                <a:lnTo>
                  <a:pt x="3402" y="766"/>
                </a:lnTo>
                <a:lnTo>
                  <a:pt x="3403" y="775"/>
                </a:lnTo>
                <a:lnTo>
                  <a:pt x="3405" y="775"/>
                </a:lnTo>
                <a:lnTo>
                  <a:pt x="3406" y="777"/>
                </a:lnTo>
                <a:lnTo>
                  <a:pt x="3408" y="781"/>
                </a:lnTo>
                <a:lnTo>
                  <a:pt x="3410" y="786"/>
                </a:lnTo>
                <a:lnTo>
                  <a:pt x="3415" y="796"/>
                </a:lnTo>
                <a:lnTo>
                  <a:pt x="3418" y="809"/>
                </a:lnTo>
                <a:lnTo>
                  <a:pt x="3423" y="835"/>
                </a:lnTo>
                <a:lnTo>
                  <a:pt x="3427" y="851"/>
                </a:lnTo>
                <a:lnTo>
                  <a:pt x="3429" y="852"/>
                </a:lnTo>
                <a:lnTo>
                  <a:pt x="3431" y="854"/>
                </a:lnTo>
                <a:lnTo>
                  <a:pt x="3433" y="857"/>
                </a:lnTo>
                <a:lnTo>
                  <a:pt x="3435" y="860"/>
                </a:lnTo>
                <a:lnTo>
                  <a:pt x="3438" y="870"/>
                </a:lnTo>
                <a:lnTo>
                  <a:pt x="3442" y="881"/>
                </a:lnTo>
                <a:lnTo>
                  <a:pt x="3445" y="904"/>
                </a:lnTo>
                <a:lnTo>
                  <a:pt x="3446" y="919"/>
                </a:lnTo>
                <a:lnTo>
                  <a:pt x="3443" y="923"/>
                </a:lnTo>
                <a:lnTo>
                  <a:pt x="3441" y="926"/>
                </a:lnTo>
                <a:lnTo>
                  <a:pt x="3441" y="951"/>
                </a:lnTo>
                <a:lnTo>
                  <a:pt x="3440" y="976"/>
                </a:lnTo>
                <a:lnTo>
                  <a:pt x="3438" y="1002"/>
                </a:lnTo>
                <a:lnTo>
                  <a:pt x="3437" y="1028"/>
                </a:lnTo>
                <a:lnTo>
                  <a:pt x="3435" y="1030"/>
                </a:lnTo>
                <a:lnTo>
                  <a:pt x="3434" y="1034"/>
                </a:lnTo>
                <a:lnTo>
                  <a:pt x="3431" y="1034"/>
                </a:lnTo>
                <a:lnTo>
                  <a:pt x="3429" y="1034"/>
                </a:lnTo>
                <a:lnTo>
                  <a:pt x="3429" y="1055"/>
                </a:lnTo>
                <a:lnTo>
                  <a:pt x="3429" y="1078"/>
                </a:lnTo>
                <a:lnTo>
                  <a:pt x="3429" y="1101"/>
                </a:lnTo>
                <a:lnTo>
                  <a:pt x="3429" y="1124"/>
                </a:lnTo>
                <a:lnTo>
                  <a:pt x="3431" y="1124"/>
                </a:lnTo>
                <a:lnTo>
                  <a:pt x="3434" y="1124"/>
                </a:lnTo>
                <a:lnTo>
                  <a:pt x="3432" y="1127"/>
                </a:lnTo>
                <a:lnTo>
                  <a:pt x="3430" y="1132"/>
                </a:lnTo>
                <a:lnTo>
                  <a:pt x="3429" y="1145"/>
                </a:lnTo>
                <a:lnTo>
                  <a:pt x="3427" y="1166"/>
                </a:lnTo>
                <a:lnTo>
                  <a:pt x="3424" y="1202"/>
                </a:lnTo>
                <a:lnTo>
                  <a:pt x="3419" y="1253"/>
                </a:lnTo>
                <a:lnTo>
                  <a:pt x="3413" y="1326"/>
                </a:lnTo>
                <a:lnTo>
                  <a:pt x="3405" y="1423"/>
                </a:lnTo>
                <a:lnTo>
                  <a:pt x="3406" y="1451"/>
                </a:lnTo>
                <a:lnTo>
                  <a:pt x="3406" y="1489"/>
                </a:lnTo>
                <a:lnTo>
                  <a:pt x="3406" y="1509"/>
                </a:lnTo>
                <a:lnTo>
                  <a:pt x="3404" y="1526"/>
                </a:lnTo>
                <a:lnTo>
                  <a:pt x="3403" y="1533"/>
                </a:lnTo>
                <a:lnTo>
                  <a:pt x="3402" y="1541"/>
                </a:lnTo>
                <a:lnTo>
                  <a:pt x="3400" y="1546"/>
                </a:lnTo>
                <a:lnTo>
                  <a:pt x="3398" y="1550"/>
                </a:lnTo>
                <a:lnTo>
                  <a:pt x="3396" y="1581"/>
                </a:lnTo>
                <a:lnTo>
                  <a:pt x="3395" y="1611"/>
                </a:lnTo>
                <a:lnTo>
                  <a:pt x="3394" y="1642"/>
                </a:lnTo>
                <a:lnTo>
                  <a:pt x="3393" y="1674"/>
                </a:lnTo>
                <a:lnTo>
                  <a:pt x="3392" y="1676"/>
                </a:lnTo>
                <a:lnTo>
                  <a:pt x="3390" y="1679"/>
                </a:lnTo>
                <a:lnTo>
                  <a:pt x="3389" y="1707"/>
                </a:lnTo>
                <a:lnTo>
                  <a:pt x="3388" y="1736"/>
                </a:lnTo>
                <a:lnTo>
                  <a:pt x="3387" y="1764"/>
                </a:lnTo>
                <a:lnTo>
                  <a:pt x="3386" y="1793"/>
                </a:lnTo>
                <a:lnTo>
                  <a:pt x="3382" y="1798"/>
                </a:lnTo>
                <a:lnTo>
                  <a:pt x="3378" y="1804"/>
                </a:lnTo>
                <a:lnTo>
                  <a:pt x="3375" y="1813"/>
                </a:lnTo>
                <a:lnTo>
                  <a:pt x="3371" y="1821"/>
                </a:lnTo>
                <a:lnTo>
                  <a:pt x="3365" y="1842"/>
                </a:lnTo>
                <a:lnTo>
                  <a:pt x="3360" y="1863"/>
                </a:lnTo>
                <a:lnTo>
                  <a:pt x="3350" y="1907"/>
                </a:lnTo>
                <a:lnTo>
                  <a:pt x="3345" y="1936"/>
                </a:lnTo>
                <a:lnTo>
                  <a:pt x="3330" y="1936"/>
                </a:lnTo>
                <a:lnTo>
                  <a:pt x="3313" y="1935"/>
                </a:lnTo>
                <a:lnTo>
                  <a:pt x="3297" y="1934"/>
                </a:lnTo>
                <a:lnTo>
                  <a:pt x="3282" y="1932"/>
                </a:lnTo>
                <a:lnTo>
                  <a:pt x="3250" y="1927"/>
                </a:lnTo>
                <a:lnTo>
                  <a:pt x="3219" y="1920"/>
                </a:lnTo>
                <a:lnTo>
                  <a:pt x="3186" y="1915"/>
                </a:lnTo>
                <a:lnTo>
                  <a:pt x="3155" y="1910"/>
                </a:lnTo>
                <a:lnTo>
                  <a:pt x="3139" y="1908"/>
                </a:lnTo>
                <a:lnTo>
                  <a:pt x="3123" y="1907"/>
                </a:lnTo>
                <a:lnTo>
                  <a:pt x="3107" y="1906"/>
                </a:lnTo>
                <a:lnTo>
                  <a:pt x="3091" y="1905"/>
                </a:lnTo>
                <a:lnTo>
                  <a:pt x="3086" y="1937"/>
                </a:lnTo>
                <a:lnTo>
                  <a:pt x="3081" y="1968"/>
                </a:lnTo>
                <a:lnTo>
                  <a:pt x="3076" y="2000"/>
                </a:lnTo>
                <a:lnTo>
                  <a:pt x="3069" y="2032"/>
                </a:lnTo>
                <a:lnTo>
                  <a:pt x="3064" y="2065"/>
                </a:lnTo>
                <a:lnTo>
                  <a:pt x="3059" y="2096"/>
                </a:lnTo>
                <a:lnTo>
                  <a:pt x="3054" y="2128"/>
                </a:lnTo>
                <a:lnTo>
                  <a:pt x="3050" y="2159"/>
                </a:lnTo>
                <a:lnTo>
                  <a:pt x="3053" y="2171"/>
                </a:lnTo>
                <a:lnTo>
                  <a:pt x="3054" y="2187"/>
                </a:lnTo>
                <a:lnTo>
                  <a:pt x="3054" y="2203"/>
                </a:lnTo>
                <a:lnTo>
                  <a:pt x="3053" y="2220"/>
                </a:lnTo>
                <a:lnTo>
                  <a:pt x="3051" y="2239"/>
                </a:lnTo>
                <a:lnTo>
                  <a:pt x="3047" y="2257"/>
                </a:lnTo>
                <a:lnTo>
                  <a:pt x="3043" y="2277"/>
                </a:lnTo>
                <a:lnTo>
                  <a:pt x="3038" y="2298"/>
                </a:lnTo>
                <a:lnTo>
                  <a:pt x="3029" y="2338"/>
                </a:lnTo>
                <a:lnTo>
                  <a:pt x="3020" y="2379"/>
                </a:lnTo>
                <a:lnTo>
                  <a:pt x="3015" y="2399"/>
                </a:lnTo>
                <a:lnTo>
                  <a:pt x="3012" y="2417"/>
                </a:lnTo>
                <a:lnTo>
                  <a:pt x="3009" y="2436"/>
                </a:lnTo>
                <a:lnTo>
                  <a:pt x="3007" y="2452"/>
                </a:lnTo>
                <a:lnTo>
                  <a:pt x="3003" y="2459"/>
                </a:lnTo>
                <a:lnTo>
                  <a:pt x="2999" y="2466"/>
                </a:lnTo>
                <a:lnTo>
                  <a:pt x="2996" y="2474"/>
                </a:lnTo>
                <a:lnTo>
                  <a:pt x="2994" y="2485"/>
                </a:lnTo>
                <a:lnTo>
                  <a:pt x="2991" y="2505"/>
                </a:lnTo>
                <a:lnTo>
                  <a:pt x="2989" y="2529"/>
                </a:lnTo>
                <a:lnTo>
                  <a:pt x="2988" y="2554"/>
                </a:lnTo>
                <a:lnTo>
                  <a:pt x="2985" y="2577"/>
                </a:lnTo>
                <a:lnTo>
                  <a:pt x="2984" y="2588"/>
                </a:lnTo>
                <a:lnTo>
                  <a:pt x="2981" y="2599"/>
                </a:lnTo>
                <a:lnTo>
                  <a:pt x="2978" y="2609"/>
                </a:lnTo>
                <a:lnTo>
                  <a:pt x="2974" y="2617"/>
                </a:lnTo>
                <a:lnTo>
                  <a:pt x="2973" y="2630"/>
                </a:lnTo>
                <a:lnTo>
                  <a:pt x="2972" y="2643"/>
                </a:lnTo>
                <a:lnTo>
                  <a:pt x="2971" y="2657"/>
                </a:lnTo>
                <a:lnTo>
                  <a:pt x="2971" y="2670"/>
                </a:lnTo>
                <a:lnTo>
                  <a:pt x="2968" y="2673"/>
                </a:lnTo>
                <a:lnTo>
                  <a:pt x="2966" y="2678"/>
                </a:lnTo>
                <a:lnTo>
                  <a:pt x="2965" y="2683"/>
                </a:lnTo>
                <a:lnTo>
                  <a:pt x="2964" y="2687"/>
                </a:lnTo>
                <a:lnTo>
                  <a:pt x="2964" y="2697"/>
                </a:lnTo>
                <a:lnTo>
                  <a:pt x="2965" y="2708"/>
                </a:lnTo>
                <a:lnTo>
                  <a:pt x="2951" y="2724"/>
                </a:lnTo>
                <a:lnTo>
                  <a:pt x="2939" y="2741"/>
                </a:lnTo>
                <a:lnTo>
                  <a:pt x="2926" y="2757"/>
                </a:lnTo>
                <a:lnTo>
                  <a:pt x="2915" y="2775"/>
                </a:lnTo>
                <a:lnTo>
                  <a:pt x="2902" y="2792"/>
                </a:lnTo>
                <a:lnTo>
                  <a:pt x="2890" y="2809"/>
                </a:lnTo>
                <a:lnTo>
                  <a:pt x="2877" y="2826"/>
                </a:lnTo>
                <a:lnTo>
                  <a:pt x="2863" y="2840"/>
                </a:lnTo>
                <a:lnTo>
                  <a:pt x="2854" y="2861"/>
                </a:lnTo>
                <a:lnTo>
                  <a:pt x="2842" y="2882"/>
                </a:lnTo>
                <a:lnTo>
                  <a:pt x="2830" y="2904"/>
                </a:lnTo>
                <a:lnTo>
                  <a:pt x="2817" y="2924"/>
                </a:lnTo>
                <a:lnTo>
                  <a:pt x="2805" y="2946"/>
                </a:lnTo>
                <a:lnTo>
                  <a:pt x="2795" y="2968"/>
                </a:lnTo>
                <a:lnTo>
                  <a:pt x="2790" y="2978"/>
                </a:lnTo>
                <a:lnTo>
                  <a:pt x="2786" y="2989"/>
                </a:lnTo>
                <a:lnTo>
                  <a:pt x="2783" y="3000"/>
                </a:lnTo>
                <a:lnTo>
                  <a:pt x="2780" y="3011"/>
                </a:lnTo>
                <a:lnTo>
                  <a:pt x="2748" y="3007"/>
                </a:lnTo>
                <a:lnTo>
                  <a:pt x="2715" y="3002"/>
                </a:lnTo>
                <a:lnTo>
                  <a:pt x="2682" y="2997"/>
                </a:lnTo>
                <a:lnTo>
                  <a:pt x="2648" y="2990"/>
                </a:lnTo>
                <a:lnTo>
                  <a:pt x="2615" y="2984"/>
                </a:lnTo>
                <a:lnTo>
                  <a:pt x="2582" y="2975"/>
                </a:lnTo>
                <a:lnTo>
                  <a:pt x="2550" y="2968"/>
                </a:lnTo>
                <a:lnTo>
                  <a:pt x="2518" y="2960"/>
                </a:lnTo>
                <a:lnTo>
                  <a:pt x="2496" y="2960"/>
                </a:lnTo>
                <a:lnTo>
                  <a:pt x="2475" y="2959"/>
                </a:lnTo>
                <a:lnTo>
                  <a:pt x="2454" y="2958"/>
                </a:lnTo>
                <a:lnTo>
                  <a:pt x="2434" y="2957"/>
                </a:lnTo>
                <a:lnTo>
                  <a:pt x="2410" y="2948"/>
                </a:lnTo>
                <a:lnTo>
                  <a:pt x="2386" y="2941"/>
                </a:lnTo>
                <a:lnTo>
                  <a:pt x="2360" y="2936"/>
                </a:lnTo>
                <a:lnTo>
                  <a:pt x="2334" y="2932"/>
                </a:lnTo>
                <a:lnTo>
                  <a:pt x="2308" y="2929"/>
                </a:lnTo>
                <a:lnTo>
                  <a:pt x="2282" y="2925"/>
                </a:lnTo>
                <a:lnTo>
                  <a:pt x="2257" y="2923"/>
                </a:lnTo>
                <a:lnTo>
                  <a:pt x="2233" y="2920"/>
                </a:lnTo>
                <a:lnTo>
                  <a:pt x="2231" y="2907"/>
                </a:lnTo>
                <a:lnTo>
                  <a:pt x="2231" y="2893"/>
                </a:lnTo>
                <a:lnTo>
                  <a:pt x="2224" y="2893"/>
                </a:lnTo>
                <a:lnTo>
                  <a:pt x="2218" y="2893"/>
                </a:lnTo>
                <a:lnTo>
                  <a:pt x="2213" y="2894"/>
                </a:lnTo>
                <a:lnTo>
                  <a:pt x="2209" y="2895"/>
                </a:lnTo>
                <a:lnTo>
                  <a:pt x="2206" y="2897"/>
                </a:lnTo>
                <a:lnTo>
                  <a:pt x="2202" y="2902"/>
                </a:lnTo>
                <a:lnTo>
                  <a:pt x="2199" y="2906"/>
                </a:lnTo>
                <a:lnTo>
                  <a:pt x="2197" y="2912"/>
                </a:lnTo>
                <a:lnTo>
                  <a:pt x="2133" y="2903"/>
                </a:lnTo>
                <a:lnTo>
                  <a:pt x="2069" y="2893"/>
                </a:lnTo>
                <a:lnTo>
                  <a:pt x="2004" y="2883"/>
                </a:lnTo>
                <a:lnTo>
                  <a:pt x="1940" y="2873"/>
                </a:lnTo>
                <a:lnTo>
                  <a:pt x="1876" y="2863"/>
                </a:lnTo>
                <a:lnTo>
                  <a:pt x="1810" y="2855"/>
                </a:lnTo>
                <a:lnTo>
                  <a:pt x="1746" y="2847"/>
                </a:lnTo>
                <a:lnTo>
                  <a:pt x="1682" y="2840"/>
                </a:lnTo>
                <a:lnTo>
                  <a:pt x="1682" y="2850"/>
                </a:lnTo>
                <a:lnTo>
                  <a:pt x="1682" y="2859"/>
                </a:lnTo>
                <a:lnTo>
                  <a:pt x="1683" y="2868"/>
                </a:lnTo>
                <a:lnTo>
                  <a:pt x="1684" y="2878"/>
                </a:lnTo>
                <a:lnTo>
                  <a:pt x="1700" y="2887"/>
                </a:lnTo>
                <a:lnTo>
                  <a:pt x="1716" y="2895"/>
                </a:lnTo>
                <a:lnTo>
                  <a:pt x="1733" y="2903"/>
                </a:lnTo>
                <a:lnTo>
                  <a:pt x="1750" y="2910"/>
                </a:lnTo>
                <a:lnTo>
                  <a:pt x="1786" y="2923"/>
                </a:lnTo>
                <a:lnTo>
                  <a:pt x="1820" y="2936"/>
                </a:lnTo>
                <a:lnTo>
                  <a:pt x="1828" y="2966"/>
                </a:lnTo>
                <a:lnTo>
                  <a:pt x="1836" y="2995"/>
                </a:lnTo>
                <a:lnTo>
                  <a:pt x="1844" y="3023"/>
                </a:lnTo>
                <a:lnTo>
                  <a:pt x="1849" y="3051"/>
                </a:lnTo>
                <a:lnTo>
                  <a:pt x="1850" y="3064"/>
                </a:lnTo>
                <a:lnTo>
                  <a:pt x="1851" y="3079"/>
                </a:lnTo>
                <a:lnTo>
                  <a:pt x="1851" y="3092"/>
                </a:lnTo>
                <a:lnTo>
                  <a:pt x="1850" y="3106"/>
                </a:lnTo>
                <a:lnTo>
                  <a:pt x="1847" y="3119"/>
                </a:lnTo>
                <a:lnTo>
                  <a:pt x="1843" y="3134"/>
                </a:lnTo>
                <a:lnTo>
                  <a:pt x="1837" y="3147"/>
                </a:lnTo>
                <a:lnTo>
                  <a:pt x="1830" y="3162"/>
                </a:lnTo>
                <a:lnTo>
                  <a:pt x="1827" y="3179"/>
                </a:lnTo>
                <a:lnTo>
                  <a:pt x="1825" y="3195"/>
                </a:lnTo>
                <a:lnTo>
                  <a:pt x="1821" y="3211"/>
                </a:lnTo>
                <a:lnTo>
                  <a:pt x="1817" y="3227"/>
                </a:lnTo>
                <a:lnTo>
                  <a:pt x="1808" y="3258"/>
                </a:lnTo>
                <a:lnTo>
                  <a:pt x="1798" y="3291"/>
                </a:lnTo>
                <a:lnTo>
                  <a:pt x="1788" y="3322"/>
                </a:lnTo>
                <a:lnTo>
                  <a:pt x="1777" y="3353"/>
                </a:lnTo>
                <a:lnTo>
                  <a:pt x="1769" y="3385"/>
                </a:lnTo>
                <a:lnTo>
                  <a:pt x="1762" y="3417"/>
                </a:lnTo>
                <a:lnTo>
                  <a:pt x="1758" y="3419"/>
                </a:lnTo>
                <a:lnTo>
                  <a:pt x="1754" y="3423"/>
                </a:lnTo>
                <a:lnTo>
                  <a:pt x="1751" y="3428"/>
                </a:lnTo>
                <a:lnTo>
                  <a:pt x="1749" y="3433"/>
                </a:lnTo>
                <a:lnTo>
                  <a:pt x="1744" y="3444"/>
                </a:lnTo>
                <a:lnTo>
                  <a:pt x="1741" y="3458"/>
                </a:lnTo>
                <a:lnTo>
                  <a:pt x="1736" y="3486"/>
                </a:lnTo>
                <a:lnTo>
                  <a:pt x="1733" y="3508"/>
                </a:lnTo>
                <a:lnTo>
                  <a:pt x="1729" y="3508"/>
                </a:lnTo>
                <a:lnTo>
                  <a:pt x="1724" y="3508"/>
                </a:lnTo>
                <a:lnTo>
                  <a:pt x="1720" y="3530"/>
                </a:lnTo>
                <a:lnTo>
                  <a:pt x="1714" y="3552"/>
                </a:lnTo>
                <a:lnTo>
                  <a:pt x="1711" y="3562"/>
                </a:lnTo>
                <a:lnTo>
                  <a:pt x="1707" y="3573"/>
                </a:lnTo>
                <a:lnTo>
                  <a:pt x="1703" y="3583"/>
                </a:lnTo>
                <a:lnTo>
                  <a:pt x="1697" y="3593"/>
                </a:lnTo>
                <a:lnTo>
                  <a:pt x="1696" y="3614"/>
                </a:lnTo>
                <a:lnTo>
                  <a:pt x="1695" y="3635"/>
                </a:lnTo>
                <a:lnTo>
                  <a:pt x="1694" y="3656"/>
                </a:lnTo>
                <a:lnTo>
                  <a:pt x="1693" y="3677"/>
                </a:lnTo>
                <a:lnTo>
                  <a:pt x="1659" y="3673"/>
                </a:lnTo>
                <a:lnTo>
                  <a:pt x="1624" y="3670"/>
                </a:lnTo>
                <a:lnTo>
                  <a:pt x="1590" y="3667"/>
                </a:lnTo>
                <a:lnTo>
                  <a:pt x="1555" y="3664"/>
                </a:lnTo>
                <a:lnTo>
                  <a:pt x="1554" y="3679"/>
                </a:lnTo>
                <a:lnTo>
                  <a:pt x="1554" y="3693"/>
                </a:lnTo>
                <a:lnTo>
                  <a:pt x="1553" y="3707"/>
                </a:lnTo>
                <a:lnTo>
                  <a:pt x="1553" y="3721"/>
                </a:lnTo>
                <a:lnTo>
                  <a:pt x="1527" y="3721"/>
                </a:lnTo>
                <a:lnTo>
                  <a:pt x="1500" y="3721"/>
                </a:lnTo>
                <a:lnTo>
                  <a:pt x="1475" y="3721"/>
                </a:lnTo>
                <a:lnTo>
                  <a:pt x="1449" y="3721"/>
                </a:lnTo>
                <a:lnTo>
                  <a:pt x="1422" y="3721"/>
                </a:lnTo>
                <a:lnTo>
                  <a:pt x="1396" y="3721"/>
                </a:lnTo>
                <a:lnTo>
                  <a:pt x="1369" y="3721"/>
                </a:lnTo>
                <a:lnTo>
                  <a:pt x="1343" y="3721"/>
                </a:lnTo>
                <a:lnTo>
                  <a:pt x="1338" y="3720"/>
                </a:lnTo>
                <a:lnTo>
                  <a:pt x="1335" y="3718"/>
                </a:lnTo>
                <a:lnTo>
                  <a:pt x="1335" y="3715"/>
                </a:lnTo>
                <a:lnTo>
                  <a:pt x="1335" y="3713"/>
                </a:lnTo>
                <a:lnTo>
                  <a:pt x="1312" y="3713"/>
                </a:lnTo>
                <a:lnTo>
                  <a:pt x="1290" y="3713"/>
                </a:lnTo>
                <a:lnTo>
                  <a:pt x="1268" y="3713"/>
                </a:lnTo>
                <a:lnTo>
                  <a:pt x="1246" y="3713"/>
                </a:lnTo>
                <a:lnTo>
                  <a:pt x="1246" y="3715"/>
                </a:lnTo>
                <a:lnTo>
                  <a:pt x="1246" y="3718"/>
                </a:lnTo>
                <a:lnTo>
                  <a:pt x="1241" y="3720"/>
                </a:lnTo>
                <a:lnTo>
                  <a:pt x="1238" y="3722"/>
                </a:lnTo>
                <a:lnTo>
                  <a:pt x="1237" y="3725"/>
                </a:lnTo>
                <a:lnTo>
                  <a:pt x="1236" y="3730"/>
                </a:lnTo>
                <a:lnTo>
                  <a:pt x="1238" y="3731"/>
                </a:lnTo>
                <a:lnTo>
                  <a:pt x="1242" y="3733"/>
                </a:lnTo>
                <a:lnTo>
                  <a:pt x="1242" y="3743"/>
                </a:lnTo>
                <a:lnTo>
                  <a:pt x="1242" y="3753"/>
                </a:lnTo>
                <a:lnTo>
                  <a:pt x="1242" y="3765"/>
                </a:lnTo>
                <a:lnTo>
                  <a:pt x="1243" y="3775"/>
                </a:lnTo>
                <a:lnTo>
                  <a:pt x="1239" y="3774"/>
                </a:lnTo>
                <a:lnTo>
                  <a:pt x="1235" y="3772"/>
                </a:lnTo>
                <a:lnTo>
                  <a:pt x="1230" y="3769"/>
                </a:lnTo>
                <a:lnTo>
                  <a:pt x="1226" y="3765"/>
                </a:lnTo>
                <a:lnTo>
                  <a:pt x="1216" y="3753"/>
                </a:lnTo>
                <a:lnTo>
                  <a:pt x="1206" y="3740"/>
                </a:lnTo>
                <a:lnTo>
                  <a:pt x="1188" y="3711"/>
                </a:lnTo>
                <a:lnTo>
                  <a:pt x="1174" y="3689"/>
                </a:lnTo>
                <a:lnTo>
                  <a:pt x="1174" y="3675"/>
                </a:lnTo>
                <a:lnTo>
                  <a:pt x="1174" y="3662"/>
                </a:lnTo>
                <a:lnTo>
                  <a:pt x="1174" y="3649"/>
                </a:lnTo>
                <a:lnTo>
                  <a:pt x="1174" y="3636"/>
                </a:lnTo>
                <a:lnTo>
                  <a:pt x="1160" y="3628"/>
                </a:lnTo>
                <a:lnTo>
                  <a:pt x="1153" y="3624"/>
                </a:lnTo>
                <a:lnTo>
                  <a:pt x="1147" y="3621"/>
                </a:lnTo>
                <a:lnTo>
                  <a:pt x="1140" y="3619"/>
                </a:lnTo>
                <a:lnTo>
                  <a:pt x="1140" y="3615"/>
                </a:lnTo>
                <a:lnTo>
                  <a:pt x="1140" y="3611"/>
                </a:lnTo>
                <a:lnTo>
                  <a:pt x="1128" y="3619"/>
                </a:lnTo>
                <a:lnTo>
                  <a:pt x="1121" y="3624"/>
                </a:lnTo>
                <a:lnTo>
                  <a:pt x="1114" y="3627"/>
                </a:lnTo>
                <a:lnTo>
                  <a:pt x="1102" y="3631"/>
                </a:lnTo>
                <a:lnTo>
                  <a:pt x="1087" y="3620"/>
                </a:lnTo>
                <a:lnTo>
                  <a:pt x="1072" y="3611"/>
                </a:lnTo>
                <a:lnTo>
                  <a:pt x="1057" y="3602"/>
                </a:lnTo>
                <a:lnTo>
                  <a:pt x="1041" y="3592"/>
                </a:lnTo>
                <a:lnTo>
                  <a:pt x="1003" y="3587"/>
                </a:lnTo>
                <a:lnTo>
                  <a:pt x="968" y="3583"/>
                </a:lnTo>
                <a:lnTo>
                  <a:pt x="938" y="3580"/>
                </a:lnTo>
                <a:lnTo>
                  <a:pt x="913" y="3577"/>
                </a:lnTo>
                <a:lnTo>
                  <a:pt x="893" y="3575"/>
                </a:lnTo>
                <a:lnTo>
                  <a:pt x="877" y="3573"/>
                </a:lnTo>
                <a:lnTo>
                  <a:pt x="868" y="3571"/>
                </a:lnTo>
                <a:lnTo>
                  <a:pt x="865" y="3570"/>
                </a:lnTo>
                <a:lnTo>
                  <a:pt x="865" y="3569"/>
                </a:lnTo>
                <a:lnTo>
                  <a:pt x="864" y="3568"/>
                </a:lnTo>
                <a:lnTo>
                  <a:pt x="861" y="3567"/>
                </a:lnTo>
                <a:lnTo>
                  <a:pt x="854" y="3567"/>
                </a:lnTo>
                <a:lnTo>
                  <a:pt x="830" y="3567"/>
                </a:lnTo>
                <a:lnTo>
                  <a:pt x="781" y="3565"/>
                </a:lnTo>
                <a:lnTo>
                  <a:pt x="781" y="3571"/>
                </a:lnTo>
                <a:lnTo>
                  <a:pt x="782" y="3574"/>
                </a:lnTo>
                <a:lnTo>
                  <a:pt x="783" y="3574"/>
                </a:lnTo>
                <a:lnTo>
                  <a:pt x="785" y="3575"/>
                </a:lnTo>
                <a:lnTo>
                  <a:pt x="789" y="3603"/>
                </a:lnTo>
                <a:lnTo>
                  <a:pt x="794" y="3631"/>
                </a:lnTo>
                <a:lnTo>
                  <a:pt x="799" y="3659"/>
                </a:lnTo>
                <a:lnTo>
                  <a:pt x="805" y="3688"/>
                </a:lnTo>
                <a:lnTo>
                  <a:pt x="809" y="3688"/>
                </a:lnTo>
                <a:lnTo>
                  <a:pt x="813" y="3688"/>
                </a:lnTo>
                <a:lnTo>
                  <a:pt x="811" y="3712"/>
                </a:lnTo>
                <a:lnTo>
                  <a:pt x="809" y="3736"/>
                </a:lnTo>
                <a:lnTo>
                  <a:pt x="807" y="3759"/>
                </a:lnTo>
                <a:lnTo>
                  <a:pt x="805" y="3783"/>
                </a:lnTo>
                <a:lnTo>
                  <a:pt x="801" y="3783"/>
                </a:lnTo>
                <a:lnTo>
                  <a:pt x="796" y="3783"/>
                </a:lnTo>
                <a:lnTo>
                  <a:pt x="794" y="3800"/>
                </a:lnTo>
                <a:lnTo>
                  <a:pt x="793" y="3815"/>
                </a:lnTo>
                <a:lnTo>
                  <a:pt x="791" y="3832"/>
                </a:lnTo>
                <a:lnTo>
                  <a:pt x="789" y="3849"/>
                </a:lnTo>
                <a:lnTo>
                  <a:pt x="736" y="3840"/>
                </a:lnTo>
                <a:lnTo>
                  <a:pt x="683" y="3831"/>
                </a:lnTo>
                <a:lnTo>
                  <a:pt x="631" y="3822"/>
                </a:lnTo>
                <a:lnTo>
                  <a:pt x="579" y="3812"/>
                </a:lnTo>
                <a:lnTo>
                  <a:pt x="526" y="3804"/>
                </a:lnTo>
                <a:lnTo>
                  <a:pt x="473" y="3797"/>
                </a:lnTo>
                <a:lnTo>
                  <a:pt x="420" y="3790"/>
                </a:lnTo>
                <a:lnTo>
                  <a:pt x="366" y="3783"/>
                </a:lnTo>
                <a:lnTo>
                  <a:pt x="368" y="3766"/>
                </a:lnTo>
                <a:lnTo>
                  <a:pt x="370" y="3748"/>
                </a:lnTo>
                <a:lnTo>
                  <a:pt x="372" y="3731"/>
                </a:lnTo>
                <a:lnTo>
                  <a:pt x="375" y="3716"/>
                </a:lnTo>
                <a:lnTo>
                  <a:pt x="382" y="3683"/>
                </a:lnTo>
                <a:lnTo>
                  <a:pt x="389" y="3648"/>
                </a:lnTo>
                <a:lnTo>
                  <a:pt x="390" y="3626"/>
                </a:lnTo>
                <a:lnTo>
                  <a:pt x="392" y="3604"/>
                </a:lnTo>
                <a:lnTo>
                  <a:pt x="395" y="3582"/>
                </a:lnTo>
                <a:lnTo>
                  <a:pt x="399" y="3560"/>
                </a:lnTo>
                <a:lnTo>
                  <a:pt x="403" y="3538"/>
                </a:lnTo>
                <a:lnTo>
                  <a:pt x="406" y="3517"/>
                </a:lnTo>
                <a:lnTo>
                  <a:pt x="410" y="3495"/>
                </a:lnTo>
                <a:lnTo>
                  <a:pt x="411" y="3473"/>
                </a:lnTo>
                <a:lnTo>
                  <a:pt x="415" y="3473"/>
                </a:lnTo>
                <a:lnTo>
                  <a:pt x="419" y="3473"/>
                </a:lnTo>
                <a:lnTo>
                  <a:pt x="419" y="3458"/>
                </a:lnTo>
                <a:lnTo>
                  <a:pt x="419" y="3442"/>
                </a:lnTo>
                <a:lnTo>
                  <a:pt x="419" y="3428"/>
                </a:lnTo>
                <a:lnTo>
                  <a:pt x="419" y="3413"/>
                </a:lnTo>
                <a:lnTo>
                  <a:pt x="423" y="3413"/>
                </a:lnTo>
                <a:lnTo>
                  <a:pt x="426" y="3413"/>
                </a:lnTo>
                <a:lnTo>
                  <a:pt x="429" y="3380"/>
                </a:lnTo>
                <a:lnTo>
                  <a:pt x="434" y="3346"/>
                </a:lnTo>
                <a:lnTo>
                  <a:pt x="437" y="3329"/>
                </a:lnTo>
                <a:lnTo>
                  <a:pt x="438" y="3312"/>
                </a:lnTo>
                <a:lnTo>
                  <a:pt x="439" y="3296"/>
                </a:lnTo>
                <a:lnTo>
                  <a:pt x="439" y="3280"/>
                </a:lnTo>
                <a:lnTo>
                  <a:pt x="406" y="3277"/>
                </a:lnTo>
                <a:lnTo>
                  <a:pt x="386" y="3275"/>
                </a:lnTo>
                <a:lnTo>
                  <a:pt x="363" y="3271"/>
                </a:lnTo>
                <a:lnTo>
                  <a:pt x="331" y="3264"/>
                </a:lnTo>
                <a:lnTo>
                  <a:pt x="333" y="3233"/>
                </a:lnTo>
                <a:lnTo>
                  <a:pt x="337" y="3202"/>
                </a:lnTo>
                <a:lnTo>
                  <a:pt x="342" y="3171"/>
                </a:lnTo>
                <a:lnTo>
                  <a:pt x="348" y="3141"/>
                </a:lnTo>
                <a:lnTo>
                  <a:pt x="355" y="3111"/>
                </a:lnTo>
                <a:lnTo>
                  <a:pt x="360" y="3080"/>
                </a:lnTo>
                <a:lnTo>
                  <a:pt x="365" y="3050"/>
                </a:lnTo>
                <a:lnTo>
                  <a:pt x="370" y="3019"/>
                </a:lnTo>
                <a:lnTo>
                  <a:pt x="374" y="3009"/>
                </a:lnTo>
                <a:lnTo>
                  <a:pt x="378" y="3001"/>
                </a:lnTo>
                <a:lnTo>
                  <a:pt x="383" y="2992"/>
                </a:lnTo>
                <a:lnTo>
                  <a:pt x="387" y="2983"/>
                </a:lnTo>
                <a:lnTo>
                  <a:pt x="400" y="2994"/>
                </a:lnTo>
                <a:lnTo>
                  <a:pt x="416" y="3004"/>
                </a:lnTo>
                <a:lnTo>
                  <a:pt x="423" y="3009"/>
                </a:lnTo>
                <a:lnTo>
                  <a:pt x="428" y="3017"/>
                </a:lnTo>
                <a:lnTo>
                  <a:pt x="430" y="3020"/>
                </a:lnTo>
                <a:lnTo>
                  <a:pt x="432" y="3024"/>
                </a:lnTo>
                <a:lnTo>
                  <a:pt x="433" y="3027"/>
                </a:lnTo>
                <a:lnTo>
                  <a:pt x="433" y="3032"/>
                </a:lnTo>
                <a:lnTo>
                  <a:pt x="459" y="3031"/>
                </a:lnTo>
                <a:lnTo>
                  <a:pt x="483" y="3028"/>
                </a:lnTo>
                <a:lnTo>
                  <a:pt x="488" y="3027"/>
                </a:lnTo>
                <a:lnTo>
                  <a:pt x="493" y="3025"/>
                </a:lnTo>
                <a:lnTo>
                  <a:pt x="497" y="3022"/>
                </a:lnTo>
                <a:lnTo>
                  <a:pt x="499" y="3019"/>
                </a:lnTo>
                <a:lnTo>
                  <a:pt x="502" y="3015"/>
                </a:lnTo>
                <a:lnTo>
                  <a:pt x="503" y="3009"/>
                </a:lnTo>
                <a:lnTo>
                  <a:pt x="503" y="3004"/>
                </a:lnTo>
                <a:lnTo>
                  <a:pt x="503" y="2997"/>
                </a:lnTo>
                <a:lnTo>
                  <a:pt x="512" y="2992"/>
                </a:lnTo>
                <a:lnTo>
                  <a:pt x="521" y="2989"/>
                </a:lnTo>
                <a:lnTo>
                  <a:pt x="529" y="2987"/>
                </a:lnTo>
                <a:lnTo>
                  <a:pt x="542" y="2985"/>
                </a:lnTo>
                <a:lnTo>
                  <a:pt x="544" y="2993"/>
                </a:lnTo>
                <a:lnTo>
                  <a:pt x="548" y="3001"/>
                </a:lnTo>
                <a:lnTo>
                  <a:pt x="551" y="3008"/>
                </a:lnTo>
                <a:lnTo>
                  <a:pt x="555" y="3014"/>
                </a:lnTo>
                <a:lnTo>
                  <a:pt x="559" y="3018"/>
                </a:lnTo>
                <a:lnTo>
                  <a:pt x="565" y="3022"/>
                </a:lnTo>
                <a:lnTo>
                  <a:pt x="572" y="3024"/>
                </a:lnTo>
                <a:lnTo>
                  <a:pt x="582" y="3026"/>
                </a:lnTo>
                <a:lnTo>
                  <a:pt x="584" y="3019"/>
                </a:lnTo>
                <a:lnTo>
                  <a:pt x="585" y="3013"/>
                </a:lnTo>
                <a:lnTo>
                  <a:pt x="603" y="3014"/>
                </a:lnTo>
                <a:lnTo>
                  <a:pt x="621" y="3014"/>
                </a:lnTo>
                <a:lnTo>
                  <a:pt x="629" y="3013"/>
                </a:lnTo>
                <a:lnTo>
                  <a:pt x="638" y="3011"/>
                </a:lnTo>
                <a:lnTo>
                  <a:pt x="645" y="3007"/>
                </a:lnTo>
                <a:lnTo>
                  <a:pt x="653" y="3002"/>
                </a:lnTo>
                <a:lnTo>
                  <a:pt x="652" y="2963"/>
                </a:lnTo>
                <a:lnTo>
                  <a:pt x="649" y="2924"/>
                </a:lnTo>
                <a:lnTo>
                  <a:pt x="645" y="2886"/>
                </a:lnTo>
                <a:lnTo>
                  <a:pt x="639" y="2848"/>
                </a:lnTo>
                <a:lnTo>
                  <a:pt x="619" y="2839"/>
                </a:lnTo>
                <a:lnTo>
                  <a:pt x="598" y="2830"/>
                </a:lnTo>
                <a:lnTo>
                  <a:pt x="578" y="2822"/>
                </a:lnTo>
                <a:lnTo>
                  <a:pt x="556" y="2811"/>
                </a:lnTo>
                <a:lnTo>
                  <a:pt x="536" y="2801"/>
                </a:lnTo>
                <a:lnTo>
                  <a:pt x="515" y="2791"/>
                </a:lnTo>
                <a:lnTo>
                  <a:pt x="497" y="2778"/>
                </a:lnTo>
                <a:lnTo>
                  <a:pt x="480" y="2766"/>
                </a:lnTo>
                <a:lnTo>
                  <a:pt x="476" y="2750"/>
                </a:lnTo>
                <a:lnTo>
                  <a:pt x="470" y="2736"/>
                </a:lnTo>
                <a:lnTo>
                  <a:pt x="464" y="2721"/>
                </a:lnTo>
                <a:lnTo>
                  <a:pt x="456" y="2707"/>
                </a:lnTo>
                <a:lnTo>
                  <a:pt x="449" y="2693"/>
                </a:lnTo>
                <a:lnTo>
                  <a:pt x="443" y="2679"/>
                </a:lnTo>
                <a:lnTo>
                  <a:pt x="438" y="2664"/>
                </a:lnTo>
                <a:lnTo>
                  <a:pt x="434" y="2649"/>
                </a:lnTo>
                <a:lnTo>
                  <a:pt x="387" y="2640"/>
                </a:lnTo>
                <a:lnTo>
                  <a:pt x="358" y="2635"/>
                </a:lnTo>
                <a:lnTo>
                  <a:pt x="339" y="2631"/>
                </a:lnTo>
                <a:lnTo>
                  <a:pt x="317" y="2625"/>
                </a:lnTo>
                <a:lnTo>
                  <a:pt x="316" y="2614"/>
                </a:lnTo>
                <a:lnTo>
                  <a:pt x="316" y="2604"/>
                </a:lnTo>
                <a:lnTo>
                  <a:pt x="319" y="2603"/>
                </a:lnTo>
                <a:lnTo>
                  <a:pt x="322" y="2602"/>
                </a:lnTo>
                <a:lnTo>
                  <a:pt x="325" y="2582"/>
                </a:lnTo>
                <a:lnTo>
                  <a:pt x="326" y="2562"/>
                </a:lnTo>
                <a:lnTo>
                  <a:pt x="327" y="2543"/>
                </a:lnTo>
                <a:lnTo>
                  <a:pt x="326" y="2523"/>
                </a:lnTo>
                <a:lnTo>
                  <a:pt x="325" y="2503"/>
                </a:lnTo>
                <a:lnTo>
                  <a:pt x="321" y="2484"/>
                </a:lnTo>
                <a:lnTo>
                  <a:pt x="316" y="2465"/>
                </a:lnTo>
                <a:lnTo>
                  <a:pt x="310" y="2446"/>
                </a:lnTo>
                <a:lnTo>
                  <a:pt x="303" y="2403"/>
                </a:lnTo>
                <a:lnTo>
                  <a:pt x="294" y="2360"/>
                </a:lnTo>
                <a:lnTo>
                  <a:pt x="285" y="2317"/>
                </a:lnTo>
                <a:lnTo>
                  <a:pt x="275" y="2274"/>
                </a:lnTo>
                <a:lnTo>
                  <a:pt x="254" y="2189"/>
                </a:lnTo>
                <a:lnTo>
                  <a:pt x="231" y="2104"/>
                </a:lnTo>
                <a:lnTo>
                  <a:pt x="208" y="2020"/>
                </a:lnTo>
                <a:lnTo>
                  <a:pt x="188" y="1935"/>
                </a:lnTo>
                <a:lnTo>
                  <a:pt x="177" y="1892"/>
                </a:lnTo>
                <a:lnTo>
                  <a:pt x="168" y="1849"/>
                </a:lnTo>
                <a:lnTo>
                  <a:pt x="160" y="1806"/>
                </a:lnTo>
                <a:lnTo>
                  <a:pt x="151" y="1763"/>
                </a:lnTo>
                <a:lnTo>
                  <a:pt x="148" y="1763"/>
                </a:lnTo>
                <a:lnTo>
                  <a:pt x="144" y="1763"/>
                </a:lnTo>
                <a:lnTo>
                  <a:pt x="143" y="1752"/>
                </a:lnTo>
                <a:lnTo>
                  <a:pt x="143" y="1742"/>
                </a:lnTo>
                <a:lnTo>
                  <a:pt x="140" y="1740"/>
                </a:lnTo>
                <a:lnTo>
                  <a:pt x="137" y="1739"/>
                </a:lnTo>
                <a:lnTo>
                  <a:pt x="132" y="1704"/>
                </a:lnTo>
                <a:lnTo>
                  <a:pt x="123" y="1667"/>
                </a:lnTo>
                <a:lnTo>
                  <a:pt x="115" y="1631"/>
                </a:lnTo>
                <a:lnTo>
                  <a:pt x="108" y="1595"/>
                </a:lnTo>
                <a:lnTo>
                  <a:pt x="103" y="1594"/>
                </a:lnTo>
                <a:lnTo>
                  <a:pt x="99" y="1591"/>
                </a:lnTo>
                <a:lnTo>
                  <a:pt x="95" y="1586"/>
                </a:lnTo>
                <a:lnTo>
                  <a:pt x="93" y="1581"/>
                </a:lnTo>
                <a:lnTo>
                  <a:pt x="90" y="1567"/>
                </a:lnTo>
                <a:lnTo>
                  <a:pt x="88" y="1550"/>
                </a:lnTo>
                <a:lnTo>
                  <a:pt x="87" y="1532"/>
                </a:lnTo>
                <a:lnTo>
                  <a:pt x="86" y="1516"/>
                </a:lnTo>
                <a:lnTo>
                  <a:pt x="85" y="1509"/>
                </a:lnTo>
                <a:lnTo>
                  <a:pt x="84" y="1502"/>
                </a:lnTo>
                <a:lnTo>
                  <a:pt x="82" y="1498"/>
                </a:lnTo>
                <a:lnTo>
                  <a:pt x="80" y="1494"/>
                </a:lnTo>
                <a:lnTo>
                  <a:pt x="69" y="1452"/>
                </a:lnTo>
                <a:lnTo>
                  <a:pt x="57" y="1406"/>
                </a:lnTo>
                <a:lnTo>
                  <a:pt x="44" y="1359"/>
                </a:lnTo>
                <a:lnTo>
                  <a:pt x="30" y="1312"/>
                </a:lnTo>
                <a:lnTo>
                  <a:pt x="19" y="1263"/>
                </a:lnTo>
                <a:lnTo>
                  <a:pt x="8" y="1215"/>
                </a:lnTo>
                <a:lnTo>
                  <a:pt x="5" y="1191"/>
                </a:lnTo>
                <a:lnTo>
                  <a:pt x="2" y="1168"/>
                </a:lnTo>
                <a:lnTo>
                  <a:pt x="0" y="1146"/>
                </a:lnTo>
                <a:lnTo>
                  <a:pt x="0" y="1124"/>
                </a:lnTo>
                <a:lnTo>
                  <a:pt x="11" y="1108"/>
                </a:lnTo>
                <a:lnTo>
                  <a:pt x="24" y="1094"/>
                </a:lnTo>
                <a:lnTo>
                  <a:pt x="35" y="1070"/>
                </a:lnTo>
                <a:lnTo>
                  <a:pt x="48" y="1046"/>
                </a:lnTo>
                <a:lnTo>
                  <a:pt x="62" y="1022"/>
                </a:lnTo>
                <a:lnTo>
                  <a:pt x="78" y="999"/>
                </a:lnTo>
                <a:lnTo>
                  <a:pt x="93" y="976"/>
                </a:lnTo>
                <a:lnTo>
                  <a:pt x="111" y="955"/>
                </a:lnTo>
                <a:lnTo>
                  <a:pt x="129" y="933"/>
                </a:lnTo>
                <a:lnTo>
                  <a:pt x="146" y="912"/>
                </a:lnTo>
                <a:lnTo>
                  <a:pt x="184" y="870"/>
                </a:lnTo>
                <a:lnTo>
                  <a:pt x="220" y="828"/>
                </a:lnTo>
                <a:lnTo>
                  <a:pt x="256" y="787"/>
                </a:lnTo>
                <a:lnTo>
                  <a:pt x="290" y="745"/>
                </a:lnTo>
                <a:lnTo>
                  <a:pt x="308" y="705"/>
                </a:lnTo>
                <a:lnTo>
                  <a:pt x="326" y="663"/>
                </a:lnTo>
                <a:lnTo>
                  <a:pt x="344" y="622"/>
                </a:lnTo>
                <a:lnTo>
                  <a:pt x="362" y="579"/>
                </a:lnTo>
                <a:lnTo>
                  <a:pt x="381" y="538"/>
                </a:lnTo>
                <a:lnTo>
                  <a:pt x="399" y="496"/>
                </a:lnTo>
                <a:lnTo>
                  <a:pt x="419" y="456"/>
                </a:lnTo>
                <a:lnTo>
                  <a:pt x="441" y="416"/>
                </a:lnTo>
                <a:lnTo>
                  <a:pt x="443" y="404"/>
                </a:lnTo>
                <a:lnTo>
                  <a:pt x="447" y="391"/>
                </a:lnTo>
                <a:lnTo>
                  <a:pt x="451" y="380"/>
                </a:lnTo>
                <a:lnTo>
                  <a:pt x="457" y="370"/>
                </a:lnTo>
                <a:lnTo>
                  <a:pt x="470" y="349"/>
                </a:lnTo>
                <a:lnTo>
                  <a:pt x="484" y="330"/>
                </a:lnTo>
                <a:lnTo>
                  <a:pt x="499" y="312"/>
                </a:lnTo>
                <a:lnTo>
                  <a:pt x="512" y="293"/>
                </a:lnTo>
                <a:lnTo>
                  <a:pt x="518" y="283"/>
                </a:lnTo>
                <a:lnTo>
                  <a:pt x="525" y="271"/>
                </a:lnTo>
                <a:lnTo>
                  <a:pt x="530" y="260"/>
                </a:lnTo>
                <a:lnTo>
                  <a:pt x="534" y="248"/>
                </a:lnTo>
                <a:lnTo>
                  <a:pt x="541" y="240"/>
                </a:lnTo>
                <a:lnTo>
                  <a:pt x="549" y="232"/>
                </a:lnTo>
                <a:lnTo>
                  <a:pt x="556" y="222"/>
                </a:lnTo>
                <a:lnTo>
                  <a:pt x="561" y="213"/>
                </a:lnTo>
                <a:lnTo>
                  <a:pt x="572" y="193"/>
                </a:lnTo>
                <a:lnTo>
                  <a:pt x="583" y="173"/>
                </a:lnTo>
                <a:lnTo>
                  <a:pt x="593" y="153"/>
                </a:lnTo>
                <a:lnTo>
                  <a:pt x="605" y="133"/>
                </a:lnTo>
                <a:lnTo>
                  <a:pt x="611" y="124"/>
                </a:lnTo>
                <a:lnTo>
                  <a:pt x="617" y="116"/>
                </a:lnTo>
                <a:lnTo>
                  <a:pt x="625" y="107"/>
                </a:lnTo>
                <a:lnTo>
                  <a:pt x="633" y="100"/>
                </a:lnTo>
                <a:lnTo>
                  <a:pt x="636" y="95"/>
                </a:lnTo>
                <a:lnTo>
                  <a:pt x="639" y="90"/>
                </a:lnTo>
                <a:lnTo>
                  <a:pt x="642" y="85"/>
                </a:lnTo>
                <a:lnTo>
                  <a:pt x="647" y="80"/>
                </a:lnTo>
                <a:lnTo>
                  <a:pt x="658" y="72"/>
                </a:lnTo>
                <a:lnTo>
                  <a:pt x="671" y="65"/>
                </a:lnTo>
                <a:lnTo>
                  <a:pt x="698" y="51"/>
                </a:lnTo>
                <a:lnTo>
                  <a:pt x="722" y="40"/>
                </a:lnTo>
                <a:lnTo>
                  <a:pt x="723" y="36"/>
                </a:lnTo>
                <a:lnTo>
                  <a:pt x="726" y="31"/>
                </a:lnTo>
                <a:lnTo>
                  <a:pt x="729" y="26"/>
                </a:lnTo>
                <a:lnTo>
                  <a:pt x="732" y="22"/>
                </a:lnTo>
                <a:lnTo>
                  <a:pt x="740" y="16"/>
                </a:lnTo>
                <a:lnTo>
                  <a:pt x="750" y="10"/>
                </a:lnTo>
                <a:lnTo>
                  <a:pt x="760" y="6"/>
                </a:lnTo>
                <a:lnTo>
                  <a:pt x="770" y="4"/>
                </a:lnTo>
                <a:lnTo>
                  <a:pt x="782" y="1"/>
                </a:lnTo>
                <a:lnTo>
                  <a:pt x="792" y="0"/>
                </a:lnTo>
                <a:lnTo>
                  <a:pt x="803" y="13"/>
                </a:lnTo>
                <a:lnTo>
                  <a:pt x="816" y="23"/>
                </a:lnTo>
                <a:lnTo>
                  <a:pt x="830" y="34"/>
                </a:lnTo>
                <a:lnTo>
                  <a:pt x="843" y="42"/>
                </a:lnTo>
                <a:lnTo>
                  <a:pt x="874" y="59"/>
                </a:lnTo>
                <a:lnTo>
                  <a:pt x="905" y="74"/>
                </a:lnTo>
                <a:lnTo>
                  <a:pt x="937" y="89"/>
                </a:lnTo>
                <a:lnTo>
                  <a:pt x="968" y="105"/>
                </a:lnTo>
                <a:lnTo>
                  <a:pt x="983" y="113"/>
                </a:lnTo>
                <a:lnTo>
                  <a:pt x="996" y="123"/>
                </a:lnTo>
                <a:lnTo>
                  <a:pt x="1009" y="132"/>
                </a:lnTo>
                <a:lnTo>
                  <a:pt x="1021" y="143"/>
                </a:lnTo>
                <a:lnTo>
                  <a:pt x="1027" y="146"/>
                </a:lnTo>
                <a:lnTo>
                  <a:pt x="1033" y="149"/>
                </a:lnTo>
                <a:lnTo>
                  <a:pt x="1038" y="152"/>
                </a:lnTo>
                <a:lnTo>
                  <a:pt x="1042" y="156"/>
                </a:lnTo>
                <a:lnTo>
                  <a:pt x="1051" y="165"/>
                </a:lnTo>
                <a:lnTo>
                  <a:pt x="1061" y="175"/>
                </a:lnTo>
                <a:lnTo>
                  <a:pt x="1098" y="196"/>
                </a:lnTo>
                <a:lnTo>
                  <a:pt x="1136" y="219"/>
                </a:lnTo>
                <a:lnTo>
                  <a:pt x="1174" y="242"/>
                </a:lnTo>
                <a:lnTo>
                  <a:pt x="1211" y="265"/>
                </a:lnTo>
                <a:lnTo>
                  <a:pt x="1248" y="288"/>
                </a:lnTo>
                <a:lnTo>
                  <a:pt x="1286" y="311"/>
                </a:lnTo>
                <a:lnTo>
                  <a:pt x="1323" y="333"/>
                </a:lnTo>
                <a:lnTo>
                  <a:pt x="1360" y="355"/>
                </a:lnTo>
                <a:lnTo>
                  <a:pt x="1365" y="359"/>
                </a:lnTo>
                <a:lnTo>
                  <a:pt x="1370" y="363"/>
                </a:lnTo>
                <a:lnTo>
                  <a:pt x="1375" y="367"/>
                </a:lnTo>
                <a:lnTo>
                  <a:pt x="1381" y="371"/>
                </a:lnTo>
                <a:lnTo>
                  <a:pt x="1395" y="376"/>
                </a:lnTo>
                <a:lnTo>
                  <a:pt x="1409" y="381"/>
                </a:lnTo>
                <a:lnTo>
                  <a:pt x="1426" y="385"/>
                </a:lnTo>
                <a:lnTo>
                  <a:pt x="1442" y="388"/>
                </a:lnTo>
                <a:lnTo>
                  <a:pt x="1460" y="390"/>
                </a:lnTo>
                <a:lnTo>
                  <a:pt x="1479" y="393"/>
                </a:lnTo>
                <a:lnTo>
                  <a:pt x="1515" y="396"/>
                </a:lnTo>
                <a:lnTo>
                  <a:pt x="1550" y="399"/>
                </a:lnTo>
                <a:lnTo>
                  <a:pt x="1583" y="401"/>
                </a:lnTo>
                <a:lnTo>
                  <a:pt x="1610" y="403"/>
                </a:lnTo>
                <a:close/>
              </a:path>
            </a:pathLst>
          </a:custGeom>
          <a:solidFill>
            <a:srgbClr val="62E13F"/>
          </a:solidFill>
          <a:ln w="12700" cap="flat" cmpd="sng" algn="ctr">
            <a:solidFill>
              <a:srgbClr val="808080">
                <a:lumMod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>
            <a:glow rad="38100">
              <a:schemeClr val="accent1">
                <a:lumMod val="100000"/>
              </a:schemeClr>
            </a:glow>
          </a:effectLst>
          <a:scene3d>
            <a:camera prst="orthographicFront"/>
            <a:lightRig rig="threePt" dir="t"/>
          </a:scene3d>
          <a:sp3d>
            <a:bevelT w="0" h="0"/>
          </a:sp3d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7" name="Freeform 381">
            <a:extLst>
              <a:ext uri="{FF2B5EF4-FFF2-40B4-BE49-F238E27FC236}">
                <a16:creationId xmlns:a16="http://schemas.microsoft.com/office/drawing/2014/main" id="{CD9B4F7F-C1C5-41BB-82D9-48D1BC0C8014}"/>
              </a:ext>
            </a:extLst>
          </p:cNvPr>
          <p:cNvSpPr>
            <a:spLocks/>
          </p:cNvSpPr>
          <p:nvPr/>
        </p:nvSpPr>
        <p:spPr bwMode="auto">
          <a:xfrm>
            <a:off x="6614794" y="1139170"/>
            <a:ext cx="1069195" cy="1158701"/>
          </a:xfrm>
          <a:custGeom>
            <a:avLst/>
            <a:gdLst>
              <a:gd name="T0" fmla="*/ 2147483646 w 2621"/>
              <a:gd name="T1" fmla="*/ 2147483646 h 2997"/>
              <a:gd name="T2" fmla="*/ 2147483646 w 2621"/>
              <a:gd name="T3" fmla="*/ 2147483646 h 2997"/>
              <a:gd name="T4" fmla="*/ 2147483646 w 2621"/>
              <a:gd name="T5" fmla="*/ 2147483646 h 2997"/>
              <a:gd name="T6" fmla="*/ 2147483646 w 2621"/>
              <a:gd name="T7" fmla="*/ 2147483646 h 2997"/>
              <a:gd name="T8" fmla="*/ 2147483646 w 2621"/>
              <a:gd name="T9" fmla="*/ 2147483646 h 2997"/>
              <a:gd name="T10" fmla="*/ 2147483646 w 2621"/>
              <a:gd name="T11" fmla="*/ 2147483646 h 2997"/>
              <a:gd name="T12" fmla="*/ 2147483646 w 2621"/>
              <a:gd name="T13" fmla="*/ 2147483646 h 2997"/>
              <a:gd name="T14" fmla="*/ 2147483646 w 2621"/>
              <a:gd name="T15" fmla="*/ 2147483646 h 2997"/>
              <a:gd name="T16" fmla="*/ 2147483646 w 2621"/>
              <a:gd name="T17" fmla="*/ 2147483646 h 2997"/>
              <a:gd name="T18" fmla="*/ 2147483646 w 2621"/>
              <a:gd name="T19" fmla="*/ 2147483646 h 2997"/>
              <a:gd name="T20" fmla="*/ 2147483646 w 2621"/>
              <a:gd name="T21" fmla="*/ 2147483646 h 2997"/>
              <a:gd name="T22" fmla="*/ 2147483646 w 2621"/>
              <a:gd name="T23" fmla="*/ 2147483646 h 2997"/>
              <a:gd name="T24" fmla="*/ 2147483646 w 2621"/>
              <a:gd name="T25" fmla="*/ 2147483646 h 2997"/>
              <a:gd name="T26" fmla="*/ 2147483646 w 2621"/>
              <a:gd name="T27" fmla="*/ 2147483646 h 2997"/>
              <a:gd name="T28" fmla="*/ 2147483646 w 2621"/>
              <a:gd name="T29" fmla="*/ 2147483646 h 2997"/>
              <a:gd name="T30" fmla="*/ 2147483646 w 2621"/>
              <a:gd name="T31" fmla="*/ 2147483646 h 2997"/>
              <a:gd name="T32" fmla="*/ 2147483646 w 2621"/>
              <a:gd name="T33" fmla="*/ 2147483646 h 2997"/>
              <a:gd name="T34" fmla="*/ 2147483646 w 2621"/>
              <a:gd name="T35" fmla="*/ 2147483646 h 2997"/>
              <a:gd name="T36" fmla="*/ 2147483646 w 2621"/>
              <a:gd name="T37" fmla="*/ 2147483646 h 2997"/>
              <a:gd name="T38" fmla="*/ 2147483646 w 2621"/>
              <a:gd name="T39" fmla="*/ 2147483646 h 2997"/>
              <a:gd name="T40" fmla="*/ 2147483646 w 2621"/>
              <a:gd name="T41" fmla="*/ 2147483646 h 2997"/>
              <a:gd name="T42" fmla="*/ 2147483646 w 2621"/>
              <a:gd name="T43" fmla="*/ 2147483646 h 2997"/>
              <a:gd name="T44" fmla="*/ 2147483646 w 2621"/>
              <a:gd name="T45" fmla="*/ 2147483646 h 2997"/>
              <a:gd name="T46" fmla="*/ 2147483646 w 2621"/>
              <a:gd name="T47" fmla="*/ 2147483646 h 2997"/>
              <a:gd name="T48" fmla="*/ 2147483646 w 2621"/>
              <a:gd name="T49" fmla="*/ 2147483646 h 2997"/>
              <a:gd name="T50" fmla="*/ 2147483646 w 2621"/>
              <a:gd name="T51" fmla="*/ 2147483646 h 2997"/>
              <a:gd name="T52" fmla="*/ 2147483646 w 2621"/>
              <a:gd name="T53" fmla="*/ 2147483646 h 2997"/>
              <a:gd name="T54" fmla="*/ 2147483646 w 2621"/>
              <a:gd name="T55" fmla="*/ 2147483646 h 2997"/>
              <a:gd name="T56" fmla="*/ 2147483646 w 2621"/>
              <a:gd name="T57" fmla="*/ 2147483646 h 2997"/>
              <a:gd name="T58" fmla="*/ 2147483646 w 2621"/>
              <a:gd name="T59" fmla="*/ 2147483646 h 2997"/>
              <a:gd name="T60" fmla="*/ 2147483646 w 2621"/>
              <a:gd name="T61" fmla="*/ 2147483646 h 2997"/>
              <a:gd name="T62" fmla="*/ 2147483646 w 2621"/>
              <a:gd name="T63" fmla="*/ 2147483646 h 2997"/>
              <a:gd name="T64" fmla="*/ 2147483646 w 2621"/>
              <a:gd name="T65" fmla="*/ 2147483646 h 2997"/>
              <a:gd name="T66" fmla="*/ 2147483646 w 2621"/>
              <a:gd name="T67" fmla="*/ 2147483646 h 2997"/>
              <a:gd name="T68" fmla="*/ 2147483646 w 2621"/>
              <a:gd name="T69" fmla="*/ 2147483646 h 2997"/>
              <a:gd name="T70" fmla="*/ 2147483646 w 2621"/>
              <a:gd name="T71" fmla="*/ 2147483646 h 2997"/>
              <a:gd name="T72" fmla="*/ 2147483646 w 2621"/>
              <a:gd name="T73" fmla="*/ 2147483646 h 2997"/>
              <a:gd name="T74" fmla="*/ 2147483646 w 2621"/>
              <a:gd name="T75" fmla="*/ 2147483646 h 2997"/>
              <a:gd name="T76" fmla="*/ 2147483646 w 2621"/>
              <a:gd name="T77" fmla="*/ 2147483646 h 2997"/>
              <a:gd name="T78" fmla="*/ 2147483646 w 2621"/>
              <a:gd name="T79" fmla="*/ 2147483646 h 2997"/>
              <a:gd name="T80" fmla="*/ 2147483646 w 2621"/>
              <a:gd name="T81" fmla="*/ 2147483646 h 2997"/>
              <a:gd name="T82" fmla="*/ 2147483646 w 2621"/>
              <a:gd name="T83" fmla="*/ 2147483646 h 2997"/>
              <a:gd name="T84" fmla="*/ 2147483646 w 2621"/>
              <a:gd name="T85" fmla="*/ 2147483646 h 2997"/>
              <a:gd name="T86" fmla="*/ 2147483646 w 2621"/>
              <a:gd name="T87" fmla="*/ 2147483646 h 2997"/>
              <a:gd name="T88" fmla="*/ 2147483646 w 2621"/>
              <a:gd name="T89" fmla="*/ 2147483646 h 2997"/>
              <a:gd name="T90" fmla="*/ 2147483646 w 2621"/>
              <a:gd name="T91" fmla="*/ 2147483646 h 2997"/>
              <a:gd name="T92" fmla="*/ 2147483646 w 2621"/>
              <a:gd name="T93" fmla="*/ 2147483646 h 2997"/>
              <a:gd name="T94" fmla="*/ 2147483646 w 2621"/>
              <a:gd name="T95" fmla="*/ 2147483646 h 2997"/>
              <a:gd name="T96" fmla="*/ 2147483646 w 2621"/>
              <a:gd name="T97" fmla="*/ 2147483646 h 2997"/>
              <a:gd name="T98" fmla="*/ 2147483646 w 2621"/>
              <a:gd name="T99" fmla="*/ 2147483646 h 2997"/>
              <a:gd name="T100" fmla="*/ 2147483646 w 2621"/>
              <a:gd name="T101" fmla="*/ 2147483646 h 2997"/>
              <a:gd name="T102" fmla="*/ 2147483646 w 2621"/>
              <a:gd name="T103" fmla="*/ 2147483646 h 2997"/>
              <a:gd name="T104" fmla="*/ 2147483646 w 2621"/>
              <a:gd name="T105" fmla="*/ 2147483646 h 2997"/>
              <a:gd name="T106" fmla="*/ 2147483646 w 2621"/>
              <a:gd name="T107" fmla="*/ 2147483646 h 2997"/>
              <a:gd name="T108" fmla="*/ 2147483646 w 2621"/>
              <a:gd name="T109" fmla="*/ 2147483646 h 2997"/>
              <a:gd name="T110" fmla="*/ 2147483646 w 2621"/>
              <a:gd name="T111" fmla="*/ 2147483646 h 2997"/>
              <a:gd name="T112" fmla="*/ 2147483646 w 2621"/>
              <a:gd name="T113" fmla="*/ 2147483646 h 2997"/>
              <a:gd name="T114" fmla="*/ 2147483646 w 2621"/>
              <a:gd name="T115" fmla="*/ 2147483646 h 2997"/>
              <a:gd name="T116" fmla="*/ 2147483646 w 2621"/>
              <a:gd name="T117" fmla="*/ 2147483646 h 2997"/>
              <a:gd name="T118" fmla="*/ 2147483646 w 2621"/>
              <a:gd name="T119" fmla="*/ 2147483646 h 2997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2621"/>
              <a:gd name="T181" fmla="*/ 0 h 2997"/>
              <a:gd name="T182" fmla="*/ 2621 w 2621"/>
              <a:gd name="T183" fmla="*/ 2997 h 2997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2621" h="2997">
                <a:moveTo>
                  <a:pt x="1579" y="2819"/>
                </a:moveTo>
                <a:lnTo>
                  <a:pt x="1578" y="2810"/>
                </a:lnTo>
                <a:lnTo>
                  <a:pt x="1576" y="2802"/>
                </a:lnTo>
                <a:lnTo>
                  <a:pt x="1572" y="2796"/>
                </a:lnTo>
                <a:lnTo>
                  <a:pt x="1567" y="2791"/>
                </a:lnTo>
                <a:lnTo>
                  <a:pt x="1557" y="2798"/>
                </a:lnTo>
                <a:lnTo>
                  <a:pt x="1545" y="2805"/>
                </a:lnTo>
                <a:lnTo>
                  <a:pt x="1535" y="2814"/>
                </a:lnTo>
                <a:lnTo>
                  <a:pt x="1525" y="2822"/>
                </a:lnTo>
                <a:lnTo>
                  <a:pt x="1525" y="2834"/>
                </a:lnTo>
                <a:lnTo>
                  <a:pt x="1525" y="2848"/>
                </a:lnTo>
                <a:lnTo>
                  <a:pt x="1519" y="2849"/>
                </a:lnTo>
                <a:lnTo>
                  <a:pt x="1513" y="2850"/>
                </a:lnTo>
                <a:lnTo>
                  <a:pt x="1512" y="2858"/>
                </a:lnTo>
                <a:lnTo>
                  <a:pt x="1510" y="2867"/>
                </a:lnTo>
                <a:lnTo>
                  <a:pt x="1509" y="2876"/>
                </a:lnTo>
                <a:lnTo>
                  <a:pt x="1507" y="2885"/>
                </a:lnTo>
                <a:lnTo>
                  <a:pt x="1501" y="2871"/>
                </a:lnTo>
                <a:lnTo>
                  <a:pt x="1495" y="2857"/>
                </a:lnTo>
                <a:lnTo>
                  <a:pt x="1489" y="2856"/>
                </a:lnTo>
                <a:lnTo>
                  <a:pt x="1483" y="2855"/>
                </a:lnTo>
                <a:lnTo>
                  <a:pt x="1479" y="2841"/>
                </a:lnTo>
                <a:lnTo>
                  <a:pt x="1475" y="2827"/>
                </a:lnTo>
                <a:lnTo>
                  <a:pt x="1462" y="2827"/>
                </a:lnTo>
                <a:lnTo>
                  <a:pt x="1449" y="2827"/>
                </a:lnTo>
                <a:lnTo>
                  <a:pt x="1436" y="2827"/>
                </a:lnTo>
                <a:lnTo>
                  <a:pt x="1424" y="2827"/>
                </a:lnTo>
                <a:lnTo>
                  <a:pt x="1424" y="2823"/>
                </a:lnTo>
                <a:lnTo>
                  <a:pt x="1424" y="2819"/>
                </a:lnTo>
                <a:lnTo>
                  <a:pt x="1389" y="2812"/>
                </a:lnTo>
                <a:lnTo>
                  <a:pt x="1353" y="2803"/>
                </a:lnTo>
                <a:lnTo>
                  <a:pt x="1318" y="2794"/>
                </a:lnTo>
                <a:lnTo>
                  <a:pt x="1283" y="2786"/>
                </a:lnTo>
                <a:lnTo>
                  <a:pt x="1248" y="2778"/>
                </a:lnTo>
                <a:lnTo>
                  <a:pt x="1212" y="2771"/>
                </a:lnTo>
                <a:lnTo>
                  <a:pt x="1177" y="2765"/>
                </a:lnTo>
                <a:lnTo>
                  <a:pt x="1141" y="2760"/>
                </a:lnTo>
                <a:lnTo>
                  <a:pt x="1141" y="2756"/>
                </a:lnTo>
                <a:lnTo>
                  <a:pt x="1141" y="2753"/>
                </a:lnTo>
                <a:lnTo>
                  <a:pt x="1128" y="2753"/>
                </a:lnTo>
                <a:lnTo>
                  <a:pt x="1118" y="2753"/>
                </a:lnTo>
                <a:lnTo>
                  <a:pt x="1119" y="2735"/>
                </a:lnTo>
                <a:lnTo>
                  <a:pt x="1120" y="2718"/>
                </a:lnTo>
                <a:lnTo>
                  <a:pt x="1122" y="2702"/>
                </a:lnTo>
                <a:lnTo>
                  <a:pt x="1124" y="2685"/>
                </a:lnTo>
                <a:lnTo>
                  <a:pt x="1102" y="2681"/>
                </a:lnTo>
                <a:lnTo>
                  <a:pt x="1080" y="2678"/>
                </a:lnTo>
                <a:lnTo>
                  <a:pt x="1058" y="2674"/>
                </a:lnTo>
                <a:lnTo>
                  <a:pt x="1036" y="2670"/>
                </a:lnTo>
                <a:lnTo>
                  <a:pt x="1014" y="2666"/>
                </a:lnTo>
                <a:lnTo>
                  <a:pt x="992" y="2662"/>
                </a:lnTo>
                <a:lnTo>
                  <a:pt x="971" y="2659"/>
                </a:lnTo>
                <a:lnTo>
                  <a:pt x="950" y="2655"/>
                </a:lnTo>
                <a:lnTo>
                  <a:pt x="948" y="2652"/>
                </a:lnTo>
                <a:lnTo>
                  <a:pt x="947" y="2650"/>
                </a:lnTo>
                <a:lnTo>
                  <a:pt x="923" y="2645"/>
                </a:lnTo>
                <a:lnTo>
                  <a:pt x="904" y="2641"/>
                </a:lnTo>
                <a:lnTo>
                  <a:pt x="896" y="2638"/>
                </a:lnTo>
                <a:lnTo>
                  <a:pt x="888" y="2636"/>
                </a:lnTo>
                <a:lnTo>
                  <a:pt x="880" y="2635"/>
                </a:lnTo>
                <a:lnTo>
                  <a:pt x="872" y="2635"/>
                </a:lnTo>
                <a:lnTo>
                  <a:pt x="868" y="2642"/>
                </a:lnTo>
                <a:lnTo>
                  <a:pt x="864" y="2650"/>
                </a:lnTo>
                <a:lnTo>
                  <a:pt x="860" y="2662"/>
                </a:lnTo>
                <a:lnTo>
                  <a:pt x="856" y="2676"/>
                </a:lnTo>
                <a:lnTo>
                  <a:pt x="847" y="2708"/>
                </a:lnTo>
                <a:lnTo>
                  <a:pt x="841" y="2743"/>
                </a:lnTo>
                <a:lnTo>
                  <a:pt x="835" y="2778"/>
                </a:lnTo>
                <a:lnTo>
                  <a:pt x="831" y="2809"/>
                </a:lnTo>
                <a:lnTo>
                  <a:pt x="828" y="2830"/>
                </a:lnTo>
                <a:lnTo>
                  <a:pt x="827" y="2840"/>
                </a:lnTo>
                <a:lnTo>
                  <a:pt x="822" y="2842"/>
                </a:lnTo>
                <a:lnTo>
                  <a:pt x="820" y="2847"/>
                </a:lnTo>
                <a:lnTo>
                  <a:pt x="816" y="2857"/>
                </a:lnTo>
                <a:lnTo>
                  <a:pt x="810" y="2877"/>
                </a:lnTo>
                <a:lnTo>
                  <a:pt x="797" y="2875"/>
                </a:lnTo>
                <a:lnTo>
                  <a:pt x="785" y="2874"/>
                </a:lnTo>
                <a:lnTo>
                  <a:pt x="774" y="2873"/>
                </a:lnTo>
                <a:lnTo>
                  <a:pt x="762" y="2872"/>
                </a:lnTo>
                <a:lnTo>
                  <a:pt x="762" y="2867"/>
                </a:lnTo>
                <a:lnTo>
                  <a:pt x="762" y="2864"/>
                </a:lnTo>
                <a:lnTo>
                  <a:pt x="745" y="2861"/>
                </a:lnTo>
                <a:lnTo>
                  <a:pt x="727" y="2859"/>
                </a:lnTo>
                <a:lnTo>
                  <a:pt x="709" y="2857"/>
                </a:lnTo>
                <a:lnTo>
                  <a:pt x="692" y="2854"/>
                </a:lnTo>
                <a:lnTo>
                  <a:pt x="656" y="2846"/>
                </a:lnTo>
                <a:lnTo>
                  <a:pt x="621" y="2838"/>
                </a:lnTo>
                <a:lnTo>
                  <a:pt x="586" y="2829"/>
                </a:lnTo>
                <a:lnTo>
                  <a:pt x="551" y="2822"/>
                </a:lnTo>
                <a:lnTo>
                  <a:pt x="533" y="2819"/>
                </a:lnTo>
                <a:lnTo>
                  <a:pt x="514" y="2816"/>
                </a:lnTo>
                <a:lnTo>
                  <a:pt x="497" y="2814"/>
                </a:lnTo>
                <a:lnTo>
                  <a:pt x="479" y="2812"/>
                </a:lnTo>
                <a:lnTo>
                  <a:pt x="479" y="2808"/>
                </a:lnTo>
                <a:lnTo>
                  <a:pt x="479" y="2803"/>
                </a:lnTo>
                <a:lnTo>
                  <a:pt x="453" y="2797"/>
                </a:lnTo>
                <a:lnTo>
                  <a:pt x="427" y="2792"/>
                </a:lnTo>
                <a:lnTo>
                  <a:pt x="402" y="2787"/>
                </a:lnTo>
                <a:lnTo>
                  <a:pt x="376" y="2782"/>
                </a:lnTo>
                <a:lnTo>
                  <a:pt x="351" y="2777"/>
                </a:lnTo>
                <a:lnTo>
                  <a:pt x="325" y="2774"/>
                </a:lnTo>
                <a:lnTo>
                  <a:pt x="299" y="2770"/>
                </a:lnTo>
                <a:lnTo>
                  <a:pt x="272" y="2768"/>
                </a:lnTo>
                <a:lnTo>
                  <a:pt x="272" y="2763"/>
                </a:lnTo>
                <a:lnTo>
                  <a:pt x="272" y="2760"/>
                </a:lnTo>
                <a:lnTo>
                  <a:pt x="259" y="2757"/>
                </a:lnTo>
                <a:lnTo>
                  <a:pt x="246" y="2755"/>
                </a:lnTo>
                <a:lnTo>
                  <a:pt x="233" y="2753"/>
                </a:lnTo>
                <a:lnTo>
                  <a:pt x="221" y="2752"/>
                </a:lnTo>
                <a:lnTo>
                  <a:pt x="219" y="2747"/>
                </a:lnTo>
                <a:lnTo>
                  <a:pt x="219" y="2745"/>
                </a:lnTo>
                <a:lnTo>
                  <a:pt x="197" y="2741"/>
                </a:lnTo>
                <a:lnTo>
                  <a:pt x="175" y="2736"/>
                </a:lnTo>
                <a:lnTo>
                  <a:pt x="154" y="2732"/>
                </a:lnTo>
                <a:lnTo>
                  <a:pt x="133" y="2729"/>
                </a:lnTo>
                <a:lnTo>
                  <a:pt x="134" y="2708"/>
                </a:lnTo>
                <a:lnTo>
                  <a:pt x="137" y="2688"/>
                </a:lnTo>
                <a:lnTo>
                  <a:pt x="141" y="2666"/>
                </a:lnTo>
                <a:lnTo>
                  <a:pt x="146" y="2646"/>
                </a:lnTo>
                <a:lnTo>
                  <a:pt x="151" y="2624"/>
                </a:lnTo>
                <a:lnTo>
                  <a:pt x="156" y="2603"/>
                </a:lnTo>
                <a:lnTo>
                  <a:pt x="159" y="2582"/>
                </a:lnTo>
                <a:lnTo>
                  <a:pt x="161" y="2561"/>
                </a:lnTo>
                <a:lnTo>
                  <a:pt x="165" y="2561"/>
                </a:lnTo>
                <a:lnTo>
                  <a:pt x="168" y="2561"/>
                </a:lnTo>
                <a:lnTo>
                  <a:pt x="171" y="2534"/>
                </a:lnTo>
                <a:lnTo>
                  <a:pt x="176" y="2507"/>
                </a:lnTo>
                <a:lnTo>
                  <a:pt x="182" y="2479"/>
                </a:lnTo>
                <a:lnTo>
                  <a:pt x="188" y="2452"/>
                </a:lnTo>
                <a:lnTo>
                  <a:pt x="195" y="2425"/>
                </a:lnTo>
                <a:lnTo>
                  <a:pt x="201" y="2397"/>
                </a:lnTo>
                <a:lnTo>
                  <a:pt x="207" y="2370"/>
                </a:lnTo>
                <a:lnTo>
                  <a:pt x="213" y="2343"/>
                </a:lnTo>
                <a:lnTo>
                  <a:pt x="215" y="2339"/>
                </a:lnTo>
                <a:lnTo>
                  <a:pt x="218" y="2330"/>
                </a:lnTo>
                <a:lnTo>
                  <a:pt x="221" y="2318"/>
                </a:lnTo>
                <a:lnTo>
                  <a:pt x="226" y="2301"/>
                </a:lnTo>
                <a:lnTo>
                  <a:pt x="235" y="2261"/>
                </a:lnTo>
                <a:lnTo>
                  <a:pt x="246" y="2213"/>
                </a:lnTo>
                <a:lnTo>
                  <a:pt x="255" y="2164"/>
                </a:lnTo>
                <a:lnTo>
                  <a:pt x="263" y="2120"/>
                </a:lnTo>
                <a:lnTo>
                  <a:pt x="270" y="2085"/>
                </a:lnTo>
                <a:lnTo>
                  <a:pt x="272" y="2063"/>
                </a:lnTo>
                <a:lnTo>
                  <a:pt x="276" y="2063"/>
                </a:lnTo>
                <a:lnTo>
                  <a:pt x="280" y="2063"/>
                </a:lnTo>
                <a:lnTo>
                  <a:pt x="284" y="2040"/>
                </a:lnTo>
                <a:lnTo>
                  <a:pt x="286" y="2024"/>
                </a:lnTo>
                <a:lnTo>
                  <a:pt x="286" y="2011"/>
                </a:lnTo>
                <a:lnTo>
                  <a:pt x="286" y="1991"/>
                </a:lnTo>
                <a:lnTo>
                  <a:pt x="290" y="1986"/>
                </a:lnTo>
                <a:lnTo>
                  <a:pt x="294" y="1980"/>
                </a:lnTo>
                <a:lnTo>
                  <a:pt x="297" y="1973"/>
                </a:lnTo>
                <a:lnTo>
                  <a:pt x="299" y="1965"/>
                </a:lnTo>
                <a:lnTo>
                  <a:pt x="303" y="1947"/>
                </a:lnTo>
                <a:lnTo>
                  <a:pt x="306" y="1926"/>
                </a:lnTo>
                <a:lnTo>
                  <a:pt x="309" y="1905"/>
                </a:lnTo>
                <a:lnTo>
                  <a:pt x="313" y="1884"/>
                </a:lnTo>
                <a:lnTo>
                  <a:pt x="315" y="1874"/>
                </a:lnTo>
                <a:lnTo>
                  <a:pt x="317" y="1866"/>
                </a:lnTo>
                <a:lnTo>
                  <a:pt x="320" y="1856"/>
                </a:lnTo>
                <a:lnTo>
                  <a:pt x="324" y="1849"/>
                </a:lnTo>
                <a:lnTo>
                  <a:pt x="325" y="1825"/>
                </a:lnTo>
                <a:lnTo>
                  <a:pt x="328" y="1802"/>
                </a:lnTo>
                <a:lnTo>
                  <a:pt x="331" y="1780"/>
                </a:lnTo>
                <a:lnTo>
                  <a:pt x="335" y="1757"/>
                </a:lnTo>
                <a:lnTo>
                  <a:pt x="343" y="1711"/>
                </a:lnTo>
                <a:lnTo>
                  <a:pt x="353" y="1667"/>
                </a:lnTo>
                <a:lnTo>
                  <a:pt x="361" y="1621"/>
                </a:lnTo>
                <a:lnTo>
                  <a:pt x="368" y="1576"/>
                </a:lnTo>
                <a:lnTo>
                  <a:pt x="370" y="1553"/>
                </a:lnTo>
                <a:lnTo>
                  <a:pt x="372" y="1530"/>
                </a:lnTo>
                <a:lnTo>
                  <a:pt x="373" y="1507"/>
                </a:lnTo>
                <a:lnTo>
                  <a:pt x="372" y="1483"/>
                </a:lnTo>
                <a:lnTo>
                  <a:pt x="347" y="1480"/>
                </a:lnTo>
                <a:lnTo>
                  <a:pt x="324" y="1476"/>
                </a:lnTo>
                <a:lnTo>
                  <a:pt x="299" y="1472"/>
                </a:lnTo>
                <a:lnTo>
                  <a:pt x="274" y="1467"/>
                </a:lnTo>
                <a:lnTo>
                  <a:pt x="250" y="1463"/>
                </a:lnTo>
                <a:lnTo>
                  <a:pt x="225" y="1460"/>
                </a:lnTo>
                <a:lnTo>
                  <a:pt x="201" y="1456"/>
                </a:lnTo>
                <a:lnTo>
                  <a:pt x="176" y="1453"/>
                </a:lnTo>
                <a:lnTo>
                  <a:pt x="175" y="1449"/>
                </a:lnTo>
                <a:lnTo>
                  <a:pt x="174" y="1447"/>
                </a:lnTo>
                <a:lnTo>
                  <a:pt x="153" y="1445"/>
                </a:lnTo>
                <a:lnTo>
                  <a:pt x="131" y="1441"/>
                </a:lnTo>
                <a:lnTo>
                  <a:pt x="109" y="1437"/>
                </a:lnTo>
                <a:lnTo>
                  <a:pt x="87" y="1433"/>
                </a:lnTo>
                <a:lnTo>
                  <a:pt x="65" y="1428"/>
                </a:lnTo>
                <a:lnTo>
                  <a:pt x="45" y="1424"/>
                </a:lnTo>
                <a:lnTo>
                  <a:pt x="23" y="1419"/>
                </a:lnTo>
                <a:lnTo>
                  <a:pt x="2" y="1414"/>
                </a:lnTo>
                <a:lnTo>
                  <a:pt x="0" y="1408"/>
                </a:lnTo>
                <a:lnTo>
                  <a:pt x="0" y="1397"/>
                </a:lnTo>
                <a:lnTo>
                  <a:pt x="1" y="1382"/>
                </a:lnTo>
                <a:lnTo>
                  <a:pt x="3" y="1366"/>
                </a:lnTo>
                <a:lnTo>
                  <a:pt x="10" y="1323"/>
                </a:lnTo>
                <a:lnTo>
                  <a:pt x="20" y="1277"/>
                </a:lnTo>
                <a:lnTo>
                  <a:pt x="30" y="1230"/>
                </a:lnTo>
                <a:lnTo>
                  <a:pt x="41" y="1189"/>
                </a:lnTo>
                <a:lnTo>
                  <a:pt x="46" y="1173"/>
                </a:lnTo>
                <a:lnTo>
                  <a:pt x="50" y="1159"/>
                </a:lnTo>
                <a:lnTo>
                  <a:pt x="53" y="1150"/>
                </a:lnTo>
                <a:lnTo>
                  <a:pt x="56" y="1145"/>
                </a:lnTo>
                <a:lnTo>
                  <a:pt x="61" y="1123"/>
                </a:lnTo>
                <a:lnTo>
                  <a:pt x="63" y="1106"/>
                </a:lnTo>
                <a:lnTo>
                  <a:pt x="64" y="1091"/>
                </a:lnTo>
                <a:lnTo>
                  <a:pt x="65" y="1068"/>
                </a:lnTo>
                <a:lnTo>
                  <a:pt x="76" y="1034"/>
                </a:lnTo>
                <a:lnTo>
                  <a:pt x="86" y="1000"/>
                </a:lnTo>
                <a:lnTo>
                  <a:pt x="94" y="964"/>
                </a:lnTo>
                <a:lnTo>
                  <a:pt x="103" y="929"/>
                </a:lnTo>
                <a:lnTo>
                  <a:pt x="110" y="893"/>
                </a:lnTo>
                <a:lnTo>
                  <a:pt x="117" y="857"/>
                </a:lnTo>
                <a:lnTo>
                  <a:pt x="125" y="822"/>
                </a:lnTo>
                <a:lnTo>
                  <a:pt x="131" y="788"/>
                </a:lnTo>
                <a:lnTo>
                  <a:pt x="134" y="786"/>
                </a:lnTo>
                <a:lnTo>
                  <a:pt x="137" y="785"/>
                </a:lnTo>
                <a:lnTo>
                  <a:pt x="138" y="771"/>
                </a:lnTo>
                <a:lnTo>
                  <a:pt x="140" y="758"/>
                </a:lnTo>
                <a:lnTo>
                  <a:pt x="141" y="744"/>
                </a:lnTo>
                <a:lnTo>
                  <a:pt x="143" y="731"/>
                </a:lnTo>
                <a:lnTo>
                  <a:pt x="212" y="738"/>
                </a:lnTo>
                <a:lnTo>
                  <a:pt x="247" y="741"/>
                </a:lnTo>
                <a:lnTo>
                  <a:pt x="256" y="743"/>
                </a:lnTo>
                <a:lnTo>
                  <a:pt x="260" y="744"/>
                </a:lnTo>
                <a:lnTo>
                  <a:pt x="262" y="745"/>
                </a:lnTo>
                <a:lnTo>
                  <a:pt x="263" y="747"/>
                </a:lnTo>
                <a:lnTo>
                  <a:pt x="285" y="748"/>
                </a:lnTo>
                <a:lnTo>
                  <a:pt x="308" y="748"/>
                </a:lnTo>
                <a:lnTo>
                  <a:pt x="330" y="749"/>
                </a:lnTo>
                <a:lnTo>
                  <a:pt x="353" y="750"/>
                </a:lnTo>
                <a:lnTo>
                  <a:pt x="388" y="756"/>
                </a:lnTo>
                <a:lnTo>
                  <a:pt x="413" y="759"/>
                </a:lnTo>
                <a:lnTo>
                  <a:pt x="439" y="761"/>
                </a:lnTo>
                <a:lnTo>
                  <a:pt x="479" y="764"/>
                </a:lnTo>
                <a:lnTo>
                  <a:pt x="479" y="768"/>
                </a:lnTo>
                <a:lnTo>
                  <a:pt x="479" y="772"/>
                </a:lnTo>
                <a:lnTo>
                  <a:pt x="523" y="775"/>
                </a:lnTo>
                <a:lnTo>
                  <a:pt x="566" y="778"/>
                </a:lnTo>
                <a:lnTo>
                  <a:pt x="611" y="782"/>
                </a:lnTo>
                <a:lnTo>
                  <a:pt x="654" y="786"/>
                </a:lnTo>
                <a:lnTo>
                  <a:pt x="744" y="796"/>
                </a:lnTo>
                <a:lnTo>
                  <a:pt x="832" y="809"/>
                </a:lnTo>
                <a:lnTo>
                  <a:pt x="920" y="822"/>
                </a:lnTo>
                <a:lnTo>
                  <a:pt x="1008" y="836"/>
                </a:lnTo>
                <a:lnTo>
                  <a:pt x="1096" y="848"/>
                </a:lnTo>
                <a:lnTo>
                  <a:pt x="1183" y="860"/>
                </a:lnTo>
                <a:lnTo>
                  <a:pt x="1183" y="864"/>
                </a:lnTo>
                <a:lnTo>
                  <a:pt x="1183" y="868"/>
                </a:lnTo>
                <a:lnTo>
                  <a:pt x="1249" y="874"/>
                </a:lnTo>
                <a:lnTo>
                  <a:pt x="1287" y="877"/>
                </a:lnTo>
                <a:lnTo>
                  <a:pt x="1310" y="878"/>
                </a:lnTo>
                <a:lnTo>
                  <a:pt x="1333" y="879"/>
                </a:lnTo>
                <a:lnTo>
                  <a:pt x="1338" y="872"/>
                </a:lnTo>
                <a:lnTo>
                  <a:pt x="1341" y="863"/>
                </a:lnTo>
                <a:lnTo>
                  <a:pt x="1343" y="852"/>
                </a:lnTo>
                <a:lnTo>
                  <a:pt x="1345" y="840"/>
                </a:lnTo>
                <a:lnTo>
                  <a:pt x="1348" y="815"/>
                </a:lnTo>
                <a:lnTo>
                  <a:pt x="1351" y="795"/>
                </a:lnTo>
                <a:lnTo>
                  <a:pt x="1358" y="794"/>
                </a:lnTo>
                <a:lnTo>
                  <a:pt x="1367" y="793"/>
                </a:lnTo>
                <a:lnTo>
                  <a:pt x="1376" y="790"/>
                </a:lnTo>
                <a:lnTo>
                  <a:pt x="1384" y="787"/>
                </a:lnTo>
                <a:lnTo>
                  <a:pt x="1402" y="781"/>
                </a:lnTo>
                <a:lnTo>
                  <a:pt x="1420" y="777"/>
                </a:lnTo>
                <a:lnTo>
                  <a:pt x="1422" y="769"/>
                </a:lnTo>
                <a:lnTo>
                  <a:pt x="1424" y="764"/>
                </a:lnTo>
                <a:lnTo>
                  <a:pt x="1432" y="762"/>
                </a:lnTo>
                <a:lnTo>
                  <a:pt x="1439" y="761"/>
                </a:lnTo>
                <a:lnTo>
                  <a:pt x="1448" y="759"/>
                </a:lnTo>
                <a:lnTo>
                  <a:pt x="1456" y="757"/>
                </a:lnTo>
                <a:lnTo>
                  <a:pt x="1458" y="753"/>
                </a:lnTo>
                <a:lnTo>
                  <a:pt x="1459" y="749"/>
                </a:lnTo>
                <a:lnTo>
                  <a:pt x="1463" y="749"/>
                </a:lnTo>
                <a:lnTo>
                  <a:pt x="1466" y="749"/>
                </a:lnTo>
                <a:lnTo>
                  <a:pt x="1466" y="753"/>
                </a:lnTo>
                <a:lnTo>
                  <a:pt x="1466" y="756"/>
                </a:lnTo>
                <a:lnTo>
                  <a:pt x="1476" y="755"/>
                </a:lnTo>
                <a:lnTo>
                  <a:pt x="1485" y="754"/>
                </a:lnTo>
                <a:lnTo>
                  <a:pt x="1493" y="754"/>
                </a:lnTo>
                <a:lnTo>
                  <a:pt x="1503" y="754"/>
                </a:lnTo>
                <a:lnTo>
                  <a:pt x="1505" y="739"/>
                </a:lnTo>
                <a:lnTo>
                  <a:pt x="1506" y="725"/>
                </a:lnTo>
                <a:lnTo>
                  <a:pt x="1509" y="710"/>
                </a:lnTo>
                <a:lnTo>
                  <a:pt x="1511" y="696"/>
                </a:lnTo>
                <a:lnTo>
                  <a:pt x="1515" y="696"/>
                </a:lnTo>
                <a:lnTo>
                  <a:pt x="1519" y="696"/>
                </a:lnTo>
                <a:lnTo>
                  <a:pt x="1519" y="700"/>
                </a:lnTo>
                <a:lnTo>
                  <a:pt x="1519" y="704"/>
                </a:lnTo>
                <a:lnTo>
                  <a:pt x="1531" y="706"/>
                </a:lnTo>
                <a:lnTo>
                  <a:pt x="1542" y="708"/>
                </a:lnTo>
                <a:lnTo>
                  <a:pt x="1552" y="713"/>
                </a:lnTo>
                <a:lnTo>
                  <a:pt x="1564" y="719"/>
                </a:lnTo>
                <a:lnTo>
                  <a:pt x="1586" y="730"/>
                </a:lnTo>
                <a:lnTo>
                  <a:pt x="1606" y="740"/>
                </a:lnTo>
                <a:lnTo>
                  <a:pt x="1606" y="744"/>
                </a:lnTo>
                <a:lnTo>
                  <a:pt x="1606" y="749"/>
                </a:lnTo>
                <a:lnTo>
                  <a:pt x="1614" y="749"/>
                </a:lnTo>
                <a:lnTo>
                  <a:pt x="1619" y="750"/>
                </a:lnTo>
                <a:lnTo>
                  <a:pt x="1624" y="752"/>
                </a:lnTo>
                <a:lnTo>
                  <a:pt x="1628" y="754"/>
                </a:lnTo>
                <a:lnTo>
                  <a:pt x="1635" y="759"/>
                </a:lnTo>
                <a:lnTo>
                  <a:pt x="1644" y="767"/>
                </a:lnTo>
                <a:lnTo>
                  <a:pt x="1651" y="768"/>
                </a:lnTo>
                <a:lnTo>
                  <a:pt x="1658" y="768"/>
                </a:lnTo>
                <a:lnTo>
                  <a:pt x="1666" y="769"/>
                </a:lnTo>
                <a:lnTo>
                  <a:pt x="1675" y="770"/>
                </a:lnTo>
                <a:lnTo>
                  <a:pt x="1677" y="751"/>
                </a:lnTo>
                <a:lnTo>
                  <a:pt x="1679" y="732"/>
                </a:lnTo>
                <a:lnTo>
                  <a:pt x="1683" y="715"/>
                </a:lnTo>
                <a:lnTo>
                  <a:pt x="1687" y="700"/>
                </a:lnTo>
                <a:lnTo>
                  <a:pt x="1693" y="684"/>
                </a:lnTo>
                <a:lnTo>
                  <a:pt x="1701" y="670"/>
                </a:lnTo>
                <a:lnTo>
                  <a:pt x="1710" y="654"/>
                </a:lnTo>
                <a:lnTo>
                  <a:pt x="1721" y="638"/>
                </a:lnTo>
                <a:lnTo>
                  <a:pt x="1726" y="624"/>
                </a:lnTo>
                <a:lnTo>
                  <a:pt x="1730" y="614"/>
                </a:lnTo>
                <a:lnTo>
                  <a:pt x="1735" y="606"/>
                </a:lnTo>
                <a:lnTo>
                  <a:pt x="1740" y="600"/>
                </a:lnTo>
                <a:lnTo>
                  <a:pt x="1755" y="590"/>
                </a:lnTo>
                <a:lnTo>
                  <a:pt x="1775" y="576"/>
                </a:lnTo>
                <a:lnTo>
                  <a:pt x="1777" y="556"/>
                </a:lnTo>
                <a:lnTo>
                  <a:pt x="1780" y="534"/>
                </a:lnTo>
                <a:lnTo>
                  <a:pt x="1785" y="514"/>
                </a:lnTo>
                <a:lnTo>
                  <a:pt x="1789" y="493"/>
                </a:lnTo>
                <a:lnTo>
                  <a:pt x="1793" y="473"/>
                </a:lnTo>
                <a:lnTo>
                  <a:pt x="1798" y="452"/>
                </a:lnTo>
                <a:lnTo>
                  <a:pt x="1803" y="431"/>
                </a:lnTo>
                <a:lnTo>
                  <a:pt x="1808" y="410"/>
                </a:lnTo>
                <a:lnTo>
                  <a:pt x="1813" y="408"/>
                </a:lnTo>
                <a:lnTo>
                  <a:pt x="1816" y="406"/>
                </a:lnTo>
                <a:lnTo>
                  <a:pt x="1821" y="405"/>
                </a:lnTo>
                <a:lnTo>
                  <a:pt x="1825" y="405"/>
                </a:lnTo>
                <a:lnTo>
                  <a:pt x="1834" y="404"/>
                </a:lnTo>
                <a:lnTo>
                  <a:pt x="1844" y="405"/>
                </a:lnTo>
                <a:lnTo>
                  <a:pt x="1863" y="409"/>
                </a:lnTo>
                <a:lnTo>
                  <a:pt x="1881" y="413"/>
                </a:lnTo>
                <a:lnTo>
                  <a:pt x="1881" y="417"/>
                </a:lnTo>
                <a:lnTo>
                  <a:pt x="1881" y="421"/>
                </a:lnTo>
                <a:lnTo>
                  <a:pt x="1909" y="423"/>
                </a:lnTo>
                <a:lnTo>
                  <a:pt x="1937" y="424"/>
                </a:lnTo>
                <a:lnTo>
                  <a:pt x="1964" y="426"/>
                </a:lnTo>
                <a:lnTo>
                  <a:pt x="1992" y="427"/>
                </a:lnTo>
                <a:lnTo>
                  <a:pt x="1996" y="425"/>
                </a:lnTo>
                <a:lnTo>
                  <a:pt x="2001" y="424"/>
                </a:lnTo>
                <a:lnTo>
                  <a:pt x="2009" y="423"/>
                </a:lnTo>
                <a:lnTo>
                  <a:pt x="2017" y="423"/>
                </a:lnTo>
                <a:lnTo>
                  <a:pt x="2037" y="425"/>
                </a:lnTo>
                <a:lnTo>
                  <a:pt x="2058" y="427"/>
                </a:lnTo>
                <a:lnTo>
                  <a:pt x="2099" y="433"/>
                </a:lnTo>
                <a:lnTo>
                  <a:pt x="2120" y="436"/>
                </a:lnTo>
                <a:lnTo>
                  <a:pt x="2120" y="441"/>
                </a:lnTo>
                <a:lnTo>
                  <a:pt x="2120" y="445"/>
                </a:lnTo>
                <a:lnTo>
                  <a:pt x="2151" y="448"/>
                </a:lnTo>
                <a:lnTo>
                  <a:pt x="2189" y="454"/>
                </a:lnTo>
                <a:lnTo>
                  <a:pt x="2208" y="456"/>
                </a:lnTo>
                <a:lnTo>
                  <a:pt x="2225" y="457"/>
                </a:lnTo>
                <a:lnTo>
                  <a:pt x="2234" y="456"/>
                </a:lnTo>
                <a:lnTo>
                  <a:pt x="2241" y="455"/>
                </a:lnTo>
                <a:lnTo>
                  <a:pt x="2246" y="454"/>
                </a:lnTo>
                <a:lnTo>
                  <a:pt x="2251" y="451"/>
                </a:lnTo>
                <a:lnTo>
                  <a:pt x="2253" y="423"/>
                </a:lnTo>
                <a:lnTo>
                  <a:pt x="2257" y="396"/>
                </a:lnTo>
                <a:lnTo>
                  <a:pt x="2264" y="368"/>
                </a:lnTo>
                <a:lnTo>
                  <a:pt x="2270" y="340"/>
                </a:lnTo>
                <a:lnTo>
                  <a:pt x="2277" y="313"/>
                </a:lnTo>
                <a:lnTo>
                  <a:pt x="2284" y="286"/>
                </a:lnTo>
                <a:lnTo>
                  <a:pt x="2292" y="258"/>
                </a:lnTo>
                <a:lnTo>
                  <a:pt x="2298" y="231"/>
                </a:lnTo>
                <a:lnTo>
                  <a:pt x="2300" y="208"/>
                </a:lnTo>
                <a:lnTo>
                  <a:pt x="2302" y="185"/>
                </a:lnTo>
                <a:lnTo>
                  <a:pt x="2305" y="161"/>
                </a:lnTo>
                <a:lnTo>
                  <a:pt x="2307" y="140"/>
                </a:lnTo>
                <a:lnTo>
                  <a:pt x="2318" y="108"/>
                </a:lnTo>
                <a:lnTo>
                  <a:pt x="2328" y="67"/>
                </a:lnTo>
                <a:lnTo>
                  <a:pt x="2333" y="47"/>
                </a:lnTo>
                <a:lnTo>
                  <a:pt x="2335" y="29"/>
                </a:lnTo>
                <a:lnTo>
                  <a:pt x="2336" y="19"/>
                </a:lnTo>
                <a:lnTo>
                  <a:pt x="2336" y="12"/>
                </a:lnTo>
                <a:lnTo>
                  <a:pt x="2336" y="5"/>
                </a:lnTo>
                <a:lnTo>
                  <a:pt x="2335" y="0"/>
                </a:lnTo>
                <a:lnTo>
                  <a:pt x="2338" y="0"/>
                </a:lnTo>
                <a:lnTo>
                  <a:pt x="2344" y="0"/>
                </a:lnTo>
                <a:lnTo>
                  <a:pt x="2344" y="3"/>
                </a:lnTo>
                <a:lnTo>
                  <a:pt x="2344" y="7"/>
                </a:lnTo>
                <a:lnTo>
                  <a:pt x="2391" y="26"/>
                </a:lnTo>
                <a:lnTo>
                  <a:pt x="2419" y="39"/>
                </a:lnTo>
                <a:lnTo>
                  <a:pt x="2435" y="46"/>
                </a:lnTo>
                <a:lnTo>
                  <a:pt x="2446" y="51"/>
                </a:lnTo>
                <a:lnTo>
                  <a:pt x="2446" y="55"/>
                </a:lnTo>
                <a:lnTo>
                  <a:pt x="2446" y="59"/>
                </a:lnTo>
                <a:lnTo>
                  <a:pt x="2457" y="60"/>
                </a:lnTo>
                <a:lnTo>
                  <a:pt x="2470" y="63"/>
                </a:lnTo>
                <a:lnTo>
                  <a:pt x="2485" y="67"/>
                </a:lnTo>
                <a:lnTo>
                  <a:pt x="2499" y="72"/>
                </a:lnTo>
                <a:lnTo>
                  <a:pt x="2514" y="80"/>
                </a:lnTo>
                <a:lnTo>
                  <a:pt x="2526" y="87"/>
                </a:lnTo>
                <a:lnTo>
                  <a:pt x="2531" y="90"/>
                </a:lnTo>
                <a:lnTo>
                  <a:pt x="2535" y="94"/>
                </a:lnTo>
                <a:lnTo>
                  <a:pt x="2540" y="98"/>
                </a:lnTo>
                <a:lnTo>
                  <a:pt x="2542" y="102"/>
                </a:lnTo>
                <a:lnTo>
                  <a:pt x="2562" y="109"/>
                </a:lnTo>
                <a:lnTo>
                  <a:pt x="2582" y="116"/>
                </a:lnTo>
                <a:lnTo>
                  <a:pt x="2602" y="124"/>
                </a:lnTo>
                <a:lnTo>
                  <a:pt x="2621" y="132"/>
                </a:lnTo>
                <a:lnTo>
                  <a:pt x="2620" y="159"/>
                </a:lnTo>
                <a:lnTo>
                  <a:pt x="2619" y="187"/>
                </a:lnTo>
                <a:lnTo>
                  <a:pt x="2616" y="216"/>
                </a:lnTo>
                <a:lnTo>
                  <a:pt x="2613" y="247"/>
                </a:lnTo>
                <a:lnTo>
                  <a:pt x="2609" y="276"/>
                </a:lnTo>
                <a:lnTo>
                  <a:pt x="2603" y="304"/>
                </a:lnTo>
                <a:lnTo>
                  <a:pt x="2600" y="318"/>
                </a:lnTo>
                <a:lnTo>
                  <a:pt x="2596" y="332"/>
                </a:lnTo>
                <a:lnTo>
                  <a:pt x="2591" y="344"/>
                </a:lnTo>
                <a:lnTo>
                  <a:pt x="2587" y="357"/>
                </a:lnTo>
                <a:lnTo>
                  <a:pt x="2588" y="399"/>
                </a:lnTo>
                <a:lnTo>
                  <a:pt x="2589" y="442"/>
                </a:lnTo>
                <a:lnTo>
                  <a:pt x="2589" y="483"/>
                </a:lnTo>
                <a:lnTo>
                  <a:pt x="2590" y="526"/>
                </a:lnTo>
                <a:lnTo>
                  <a:pt x="2591" y="568"/>
                </a:lnTo>
                <a:lnTo>
                  <a:pt x="2592" y="611"/>
                </a:lnTo>
                <a:lnTo>
                  <a:pt x="2593" y="653"/>
                </a:lnTo>
                <a:lnTo>
                  <a:pt x="2594" y="696"/>
                </a:lnTo>
                <a:lnTo>
                  <a:pt x="2598" y="696"/>
                </a:lnTo>
                <a:lnTo>
                  <a:pt x="2602" y="696"/>
                </a:lnTo>
                <a:lnTo>
                  <a:pt x="2602" y="700"/>
                </a:lnTo>
                <a:lnTo>
                  <a:pt x="2602" y="704"/>
                </a:lnTo>
                <a:lnTo>
                  <a:pt x="2605" y="704"/>
                </a:lnTo>
                <a:lnTo>
                  <a:pt x="2610" y="704"/>
                </a:lnTo>
                <a:lnTo>
                  <a:pt x="2610" y="707"/>
                </a:lnTo>
                <a:lnTo>
                  <a:pt x="2610" y="710"/>
                </a:lnTo>
                <a:lnTo>
                  <a:pt x="2610" y="761"/>
                </a:lnTo>
                <a:lnTo>
                  <a:pt x="2610" y="811"/>
                </a:lnTo>
                <a:lnTo>
                  <a:pt x="2610" y="861"/>
                </a:lnTo>
                <a:lnTo>
                  <a:pt x="2610" y="911"/>
                </a:lnTo>
                <a:lnTo>
                  <a:pt x="2610" y="961"/>
                </a:lnTo>
                <a:lnTo>
                  <a:pt x="2610" y="1012"/>
                </a:lnTo>
                <a:lnTo>
                  <a:pt x="2610" y="1063"/>
                </a:lnTo>
                <a:lnTo>
                  <a:pt x="2610" y="1113"/>
                </a:lnTo>
                <a:lnTo>
                  <a:pt x="2609" y="1114"/>
                </a:lnTo>
                <a:lnTo>
                  <a:pt x="2608" y="1122"/>
                </a:lnTo>
                <a:lnTo>
                  <a:pt x="2607" y="1142"/>
                </a:lnTo>
                <a:lnTo>
                  <a:pt x="2607" y="1181"/>
                </a:lnTo>
                <a:lnTo>
                  <a:pt x="2606" y="1245"/>
                </a:lnTo>
                <a:lnTo>
                  <a:pt x="2606" y="1342"/>
                </a:lnTo>
                <a:lnTo>
                  <a:pt x="2606" y="1476"/>
                </a:lnTo>
                <a:lnTo>
                  <a:pt x="2606" y="1654"/>
                </a:lnTo>
                <a:lnTo>
                  <a:pt x="2610" y="1654"/>
                </a:lnTo>
                <a:lnTo>
                  <a:pt x="2613" y="1654"/>
                </a:lnTo>
                <a:lnTo>
                  <a:pt x="2613" y="1676"/>
                </a:lnTo>
                <a:lnTo>
                  <a:pt x="2613" y="1698"/>
                </a:lnTo>
                <a:lnTo>
                  <a:pt x="2613" y="1719"/>
                </a:lnTo>
                <a:lnTo>
                  <a:pt x="2613" y="1741"/>
                </a:lnTo>
                <a:lnTo>
                  <a:pt x="2611" y="1743"/>
                </a:lnTo>
                <a:lnTo>
                  <a:pt x="2610" y="1746"/>
                </a:lnTo>
                <a:lnTo>
                  <a:pt x="2609" y="1746"/>
                </a:lnTo>
                <a:lnTo>
                  <a:pt x="2608" y="1750"/>
                </a:lnTo>
                <a:lnTo>
                  <a:pt x="2607" y="1756"/>
                </a:lnTo>
                <a:lnTo>
                  <a:pt x="2607" y="1768"/>
                </a:lnTo>
                <a:lnTo>
                  <a:pt x="2606" y="1789"/>
                </a:lnTo>
                <a:lnTo>
                  <a:pt x="2606" y="1820"/>
                </a:lnTo>
                <a:lnTo>
                  <a:pt x="2606" y="1864"/>
                </a:lnTo>
                <a:lnTo>
                  <a:pt x="2606" y="1921"/>
                </a:lnTo>
                <a:lnTo>
                  <a:pt x="2610" y="1921"/>
                </a:lnTo>
                <a:lnTo>
                  <a:pt x="2613" y="1921"/>
                </a:lnTo>
                <a:lnTo>
                  <a:pt x="2610" y="1925"/>
                </a:lnTo>
                <a:lnTo>
                  <a:pt x="2609" y="1930"/>
                </a:lnTo>
                <a:lnTo>
                  <a:pt x="2610" y="1934"/>
                </a:lnTo>
                <a:lnTo>
                  <a:pt x="2613" y="1937"/>
                </a:lnTo>
                <a:lnTo>
                  <a:pt x="2613" y="1960"/>
                </a:lnTo>
                <a:lnTo>
                  <a:pt x="2613" y="1983"/>
                </a:lnTo>
                <a:lnTo>
                  <a:pt x="2613" y="2006"/>
                </a:lnTo>
                <a:lnTo>
                  <a:pt x="2613" y="2029"/>
                </a:lnTo>
                <a:lnTo>
                  <a:pt x="2613" y="2051"/>
                </a:lnTo>
                <a:lnTo>
                  <a:pt x="2613" y="2074"/>
                </a:lnTo>
                <a:lnTo>
                  <a:pt x="2613" y="2097"/>
                </a:lnTo>
                <a:lnTo>
                  <a:pt x="2613" y="2120"/>
                </a:lnTo>
                <a:lnTo>
                  <a:pt x="2608" y="2122"/>
                </a:lnTo>
                <a:lnTo>
                  <a:pt x="2604" y="2123"/>
                </a:lnTo>
                <a:lnTo>
                  <a:pt x="2600" y="2125"/>
                </a:lnTo>
                <a:lnTo>
                  <a:pt x="2596" y="2127"/>
                </a:lnTo>
                <a:lnTo>
                  <a:pt x="2589" y="2133"/>
                </a:lnTo>
                <a:lnTo>
                  <a:pt x="2584" y="2138"/>
                </a:lnTo>
                <a:lnTo>
                  <a:pt x="2579" y="2145"/>
                </a:lnTo>
                <a:lnTo>
                  <a:pt x="2574" y="2151"/>
                </a:lnTo>
                <a:lnTo>
                  <a:pt x="2571" y="2153"/>
                </a:lnTo>
                <a:lnTo>
                  <a:pt x="2566" y="2155"/>
                </a:lnTo>
                <a:lnTo>
                  <a:pt x="2563" y="2157"/>
                </a:lnTo>
                <a:lnTo>
                  <a:pt x="2558" y="2158"/>
                </a:lnTo>
                <a:lnTo>
                  <a:pt x="2558" y="2154"/>
                </a:lnTo>
                <a:lnTo>
                  <a:pt x="2558" y="2150"/>
                </a:lnTo>
                <a:lnTo>
                  <a:pt x="2554" y="2150"/>
                </a:lnTo>
                <a:lnTo>
                  <a:pt x="2550" y="2150"/>
                </a:lnTo>
                <a:lnTo>
                  <a:pt x="2526" y="2188"/>
                </a:lnTo>
                <a:lnTo>
                  <a:pt x="2514" y="2209"/>
                </a:lnTo>
                <a:lnTo>
                  <a:pt x="2505" y="2219"/>
                </a:lnTo>
                <a:lnTo>
                  <a:pt x="2499" y="2227"/>
                </a:lnTo>
                <a:lnTo>
                  <a:pt x="2498" y="2246"/>
                </a:lnTo>
                <a:lnTo>
                  <a:pt x="2498" y="2266"/>
                </a:lnTo>
                <a:lnTo>
                  <a:pt x="2497" y="2286"/>
                </a:lnTo>
                <a:lnTo>
                  <a:pt x="2497" y="2307"/>
                </a:lnTo>
                <a:lnTo>
                  <a:pt x="2473" y="2339"/>
                </a:lnTo>
                <a:lnTo>
                  <a:pt x="2449" y="2371"/>
                </a:lnTo>
                <a:lnTo>
                  <a:pt x="2428" y="2403"/>
                </a:lnTo>
                <a:lnTo>
                  <a:pt x="2406" y="2435"/>
                </a:lnTo>
                <a:lnTo>
                  <a:pt x="2386" y="2468"/>
                </a:lnTo>
                <a:lnTo>
                  <a:pt x="2366" y="2503"/>
                </a:lnTo>
                <a:lnTo>
                  <a:pt x="2348" y="2538"/>
                </a:lnTo>
                <a:lnTo>
                  <a:pt x="2330" y="2574"/>
                </a:lnTo>
                <a:lnTo>
                  <a:pt x="2328" y="2599"/>
                </a:lnTo>
                <a:lnTo>
                  <a:pt x="2327" y="2625"/>
                </a:lnTo>
                <a:lnTo>
                  <a:pt x="2325" y="2650"/>
                </a:lnTo>
                <a:lnTo>
                  <a:pt x="2323" y="2676"/>
                </a:lnTo>
                <a:lnTo>
                  <a:pt x="2291" y="2671"/>
                </a:lnTo>
                <a:lnTo>
                  <a:pt x="2264" y="2665"/>
                </a:lnTo>
                <a:lnTo>
                  <a:pt x="2241" y="2661"/>
                </a:lnTo>
                <a:lnTo>
                  <a:pt x="2217" y="2656"/>
                </a:lnTo>
                <a:lnTo>
                  <a:pt x="2190" y="2650"/>
                </a:lnTo>
                <a:lnTo>
                  <a:pt x="2158" y="2643"/>
                </a:lnTo>
                <a:lnTo>
                  <a:pt x="2116" y="2632"/>
                </a:lnTo>
                <a:lnTo>
                  <a:pt x="2063" y="2620"/>
                </a:lnTo>
                <a:lnTo>
                  <a:pt x="2052" y="2621"/>
                </a:lnTo>
                <a:lnTo>
                  <a:pt x="2043" y="2624"/>
                </a:lnTo>
                <a:lnTo>
                  <a:pt x="2036" y="2628"/>
                </a:lnTo>
                <a:lnTo>
                  <a:pt x="2029" y="2633"/>
                </a:lnTo>
                <a:lnTo>
                  <a:pt x="2024" y="2641"/>
                </a:lnTo>
                <a:lnTo>
                  <a:pt x="2020" y="2648"/>
                </a:lnTo>
                <a:lnTo>
                  <a:pt x="2017" y="2656"/>
                </a:lnTo>
                <a:lnTo>
                  <a:pt x="2014" y="2665"/>
                </a:lnTo>
                <a:lnTo>
                  <a:pt x="2011" y="2685"/>
                </a:lnTo>
                <a:lnTo>
                  <a:pt x="2010" y="2706"/>
                </a:lnTo>
                <a:lnTo>
                  <a:pt x="2009" y="2727"/>
                </a:lnTo>
                <a:lnTo>
                  <a:pt x="2008" y="2746"/>
                </a:lnTo>
                <a:lnTo>
                  <a:pt x="2004" y="2748"/>
                </a:lnTo>
                <a:lnTo>
                  <a:pt x="2001" y="2753"/>
                </a:lnTo>
                <a:lnTo>
                  <a:pt x="1999" y="2757"/>
                </a:lnTo>
                <a:lnTo>
                  <a:pt x="1997" y="2762"/>
                </a:lnTo>
                <a:lnTo>
                  <a:pt x="1996" y="2774"/>
                </a:lnTo>
                <a:lnTo>
                  <a:pt x="1995" y="2788"/>
                </a:lnTo>
                <a:lnTo>
                  <a:pt x="1993" y="2801"/>
                </a:lnTo>
                <a:lnTo>
                  <a:pt x="1991" y="2815"/>
                </a:lnTo>
                <a:lnTo>
                  <a:pt x="1989" y="2821"/>
                </a:lnTo>
                <a:lnTo>
                  <a:pt x="1987" y="2826"/>
                </a:lnTo>
                <a:lnTo>
                  <a:pt x="1984" y="2831"/>
                </a:lnTo>
                <a:lnTo>
                  <a:pt x="1979" y="2836"/>
                </a:lnTo>
                <a:lnTo>
                  <a:pt x="1976" y="2856"/>
                </a:lnTo>
                <a:lnTo>
                  <a:pt x="1972" y="2877"/>
                </a:lnTo>
                <a:lnTo>
                  <a:pt x="1968" y="2897"/>
                </a:lnTo>
                <a:lnTo>
                  <a:pt x="1964" y="2917"/>
                </a:lnTo>
                <a:lnTo>
                  <a:pt x="1960" y="2937"/>
                </a:lnTo>
                <a:lnTo>
                  <a:pt x="1956" y="2957"/>
                </a:lnTo>
                <a:lnTo>
                  <a:pt x="1952" y="2977"/>
                </a:lnTo>
                <a:lnTo>
                  <a:pt x="1948" y="2997"/>
                </a:lnTo>
                <a:lnTo>
                  <a:pt x="1910" y="2989"/>
                </a:lnTo>
                <a:lnTo>
                  <a:pt x="1872" y="2980"/>
                </a:lnTo>
                <a:lnTo>
                  <a:pt x="1852" y="2976"/>
                </a:lnTo>
                <a:lnTo>
                  <a:pt x="1833" y="2971"/>
                </a:lnTo>
                <a:lnTo>
                  <a:pt x="1814" y="2968"/>
                </a:lnTo>
                <a:lnTo>
                  <a:pt x="1794" y="2966"/>
                </a:lnTo>
                <a:lnTo>
                  <a:pt x="1793" y="2964"/>
                </a:lnTo>
                <a:lnTo>
                  <a:pt x="1792" y="2963"/>
                </a:lnTo>
                <a:lnTo>
                  <a:pt x="1790" y="2961"/>
                </a:lnTo>
                <a:lnTo>
                  <a:pt x="1787" y="2960"/>
                </a:lnTo>
                <a:lnTo>
                  <a:pt x="1778" y="2957"/>
                </a:lnTo>
                <a:lnTo>
                  <a:pt x="1768" y="2954"/>
                </a:lnTo>
                <a:lnTo>
                  <a:pt x="1741" y="2948"/>
                </a:lnTo>
                <a:lnTo>
                  <a:pt x="1711" y="2941"/>
                </a:lnTo>
                <a:lnTo>
                  <a:pt x="1681" y="2936"/>
                </a:lnTo>
                <a:lnTo>
                  <a:pt x="1654" y="2933"/>
                </a:lnTo>
                <a:lnTo>
                  <a:pt x="1634" y="2930"/>
                </a:lnTo>
                <a:lnTo>
                  <a:pt x="1627" y="2929"/>
                </a:lnTo>
                <a:lnTo>
                  <a:pt x="1624" y="2928"/>
                </a:lnTo>
                <a:lnTo>
                  <a:pt x="1622" y="2925"/>
                </a:lnTo>
                <a:lnTo>
                  <a:pt x="1621" y="2923"/>
                </a:lnTo>
                <a:lnTo>
                  <a:pt x="1620" y="2920"/>
                </a:lnTo>
                <a:lnTo>
                  <a:pt x="1619" y="2911"/>
                </a:lnTo>
                <a:lnTo>
                  <a:pt x="1619" y="2903"/>
                </a:lnTo>
                <a:lnTo>
                  <a:pt x="1621" y="2886"/>
                </a:lnTo>
                <a:lnTo>
                  <a:pt x="1622" y="2873"/>
                </a:lnTo>
                <a:lnTo>
                  <a:pt x="1611" y="2871"/>
                </a:lnTo>
                <a:lnTo>
                  <a:pt x="1601" y="2870"/>
                </a:lnTo>
                <a:lnTo>
                  <a:pt x="1604" y="2857"/>
                </a:lnTo>
                <a:lnTo>
                  <a:pt x="1607" y="2847"/>
                </a:lnTo>
                <a:lnTo>
                  <a:pt x="1611" y="2845"/>
                </a:lnTo>
                <a:lnTo>
                  <a:pt x="1616" y="2844"/>
                </a:lnTo>
                <a:lnTo>
                  <a:pt x="1619" y="2842"/>
                </a:lnTo>
                <a:lnTo>
                  <a:pt x="1622" y="2839"/>
                </a:lnTo>
                <a:lnTo>
                  <a:pt x="1625" y="2832"/>
                </a:lnTo>
                <a:lnTo>
                  <a:pt x="1628" y="2825"/>
                </a:lnTo>
                <a:lnTo>
                  <a:pt x="1629" y="2809"/>
                </a:lnTo>
                <a:lnTo>
                  <a:pt x="1629" y="2793"/>
                </a:lnTo>
                <a:lnTo>
                  <a:pt x="1625" y="2790"/>
                </a:lnTo>
                <a:lnTo>
                  <a:pt x="1623" y="2788"/>
                </a:lnTo>
                <a:lnTo>
                  <a:pt x="1619" y="2787"/>
                </a:lnTo>
                <a:lnTo>
                  <a:pt x="1613" y="2787"/>
                </a:lnTo>
                <a:lnTo>
                  <a:pt x="1610" y="2793"/>
                </a:lnTo>
                <a:lnTo>
                  <a:pt x="1607" y="2798"/>
                </a:lnTo>
                <a:lnTo>
                  <a:pt x="1603" y="2802"/>
                </a:lnTo>
                <a:lnTo>
                  <a:pt x="1599" y="2805"/>
                </a:lnTo>
                <a:lnTo>
                  <a:pt x="1589" y="2812"/>
                </a:lnTo>
                <a:lnTo>
                  <a:pt x="1579" y="2819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12700" cap="flat" cmpd="sng" algn="ctr">
            <a:solidFill>
              <a:srgbClr val="808080">
                <a:lumMod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>
            <a:glow rad="38100">
              <a:schemeClr val="accent1">
                <a:lumMod val="100000"/>
              </a:schemeClr>
            </a:glow>
          </a:effectLst>
          <a:scene3d>
            <a:camera prst="orthographicFront"/>
            <a:lightRig rig="threePt" dir="t"/>
          </a:scene3d>
          <a:sp3d>
            <a:bevelT w="0" h="0"/>
          </a:sp3d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8" name="Freeform 403">
            <a:extLst>
              <a:ext uri="{FF2B5EF4-FFF2-40B4-BE49-F238E27FC236}">
                <a16:creationId xmlns:a16="http://schemas.microsoft.com/office/drawing/2014/main" id="{425869FF-5B85-4947-9CCF-95C4B41A2209}"/>
              </a:ext>
            </a:extLst>
          </p:cNvPr>
          <p:cNvSpPr>
            <a:spLocks/>
          </p:cNvSpPr>
          <p:nvPr/>
        </p:nvSpPr>
        <p:spPr bwMode="auto">
          <a:xfrm>
            <a:off x="6226662" y="695001"/>
            <a:ext cx="1348700" cy="785744"/>
          </a:xfrm>
          <a:custGeom>
            <a:avLst/>
            <a:gdLst>
              <a:gd name="T0" fmla="*/ 2147483646 w 3302"/>
              <a:gd name="T1" fmla="*/ 2147483646 h 2083"/>
              <a:gd name="T2" fmla="*/ 2147483646 w 3302"/>
              <a:gd name="T3" fmla="*/ 2147483646 h 2083"/>
              <a:gd name="T4" fmla="*/ 2147483646 w 3302"/>
              <a:gd name="T5" fmla="*/ 2147483646 h 2083"/>
              <a:gd name="T6" fmla="*/ 2147483646 w 3302"/>
              <a:gd name="T7" fmla="*/ 2147483646 h 2083"/>
              <a:gd name="T8" fmla="*/ 2147483646 w 3302"/>
              <a:gd name="T9" fmla="*/ 2147483646 h 2083"/>
              <a:gd name="T10" fmla="*/ 2147483646 w 3302"/>
              <a:gd name="T11" fmla="*/ 2147483646 h 2083"/>
              <a:gd name="T12" fmla="*/ 2147483646 w 3302"/>
              <a:gd name="T13" fmla="*/ 2147483646 h 2083"/>
              <a:gd name="T14" fmla="*/ 2147483646 w 3302"/>
              <a:gd name="T15" fmla="*/ 2147483646 h 2083"/>
              <a:gd name="T16" fmla="*/ 2147483646 w 3302"/>
              <a:gd name="T17" fmla="*/ 2147483646 h 2083"/>
              <a:gd name="T18" fmla="*/ 2147483646 w 3302"/>
              <a:gd name="T19" fmla="*/ 2147483646 h 2083"/>
              <a:gd name="T20" fmla="*/ 2147483646 w 3302"/>
              <a:gd name="T21" fmla="*/ 2147483646 h 2083"/>
              <a:gd name="T22" fmla="*/ 2147483646 w 3302"/>
              <a:gd name="T23" fmla="*/ 2147483646 h 2083"/>
              <a:gd name="T24" fmla="*/ 2147483646 w 3302"/>
              <a:gd name="T25" fmla="*/ 2147483646 h 2083"/>
              <a:gd name="T26" fmla="*/ 2147483646 w 3302"/>
              <a:gd name="T27" fmla="*/ 2147483646 h 2083"/>
              <a:gd name="T28" fmla="*/ 2147483646 w 3302"/>
              <a:gd name="T29" fmla="*/ 2147483646 h 2083"/>
              <a:gd name="T30" fmla="*/ 2147483646 w 3302"/>
              <a:gd name="T31" fmla="*/ 2147483646 h 2083"/>
              <a:gd name="T32" fmla="*/ 2147483646 w 3302"/>
              <a:gd name="T33" fmla="*/ 2147483646 h 2083"/>
              <a:gd name="T34" fmla="*/ 2147483646 w 3302"/>
              <a:gd name="T35" fmla="*/ 2147483646 h 2083"/>
              <a:gd name="T36" fmla="*/ 2147483646 w 3302"/>
              <a:gd name="T37" fmla="*/ 2147483646 h 2083"/>
              <a:gd name="T38" fmla="*/ 2147483646 w 3302"/>
              <a:gd name="T39" fmla="*/ 2147483646 h 2083"/>
              <a:gd name="T40" fmla="*/ 2147483646 w 3302"/>
              <a:gd name="T41" fmla="*/ 2147483646 h 2083"/>
              <a:gd name="T42" fmla="*/ 2147483646 w 3302"/>
              <a:gd name="T43" fmla="*/ 2147483646 h 2083"/>
              <a:gd name="T44" fmla="*/ 2147483646 w 3302"/>
              <a:gd name="T45" fmla="*/ 2147483646 h 2083"/>
              <a:gd name="T46" fmla="*/ 2147483646 w 3302"/>
              <a:gd name="T47" fmla="*/ 2147483646 h 2083"/>
              <a:gd name="T48" fmla="*/ 2147483646 w 3302"/>
              <a:gd name="T49" fmla="*/ 2147483646 h 2083"/>
              <a:gd name="T50" fmla="*/ 2147483646 w 3302"/>
              <a:gd name="T51" fmla="*/ 2147483646 h 2083"/>
              <a:gd name="T52" fmla="*/ 2147483646 w 3302"/>
              <a:gd name="T53" fmla="*/ 2147483646 h 2083"/>
              <a:gd name="T54" fmla="*/ 2147483646 w 3302"/>
              <a:gd name="T55" fmla="*/ 2147483646 h 2083"/>
              <a:gd name="T56" fmla="*/ 2147483646 w 3302"/>
              <a:gd name="T57" fmla="*/ 2147483646 h 2083"/>
              <a:gd name="T58" fmla="*/ 2147483646 w 3302"/>
              <a:gd name="T59" fmla="*/ 2147483646 h 2083"/>
              <a:gd name="T60" fmla="*/ 2147483646 w 3302"/>
              <a:gd name="T61" fmla="*/ 2147483646 h 2083"/>
              <a:gd name="T62" fmla="*/ 2147483646 w 3302"/>
              <a:gd name="T63" fmla="*/ 2147483646 h 2083"/>
              <a:gd name="T64" fmla="*/ 2147483646 w 3302"/>
              <a:gd name="T65" fmla="*/ 2147483646 h 2083"/>
              <a:gd name="T66" fmla="*/ 2147483646 w 3302"/>
              <a:gd name="T67" fmla="*/ 2147483646 h 2083"/>
              <a:gd name="T68" fmla="*/ 2147483646 w 3302"/>
              <a:gd name="T69" fmla="*/ 2147483646 h 2083"/>
              <a:gd name="T70" fmla="*/ 2147483646 w 3302"/>
              <a:gd name="T71" fmla="*/ 2147483646 h 2083"/>
              <a:gd name="T72" fmla="*/ 2147483646 w 3302"/>
              <a:gd name="T73" fmla="*/ 2147483646 h 2083"/>
              <a:gd name="T74" fmla="*/ 2147483646 w 3302"/>
              <a:gd name="T75" fmla="*/ 2147483646 h 2083"/>
              <a:gd name="T76" fmla="*/ 2147483646 w 3302"/>
              <a:gd name="T77" fmla="*/ 2147483646 h 2083"/>
              <a:gd name="T78" fmla="*/ 2147483646 w 3302"/>
              <a:gd name="T79" fmla="*/ 2147483646 h 2083"/>
              <a:gd name="T80" fmla="*/ 2147483646 w 3302"/>
              <a:gd name="T81" fmla="*/ 2147483646 h 2083"/>
              <a:gd name="T82" fmla="*/ 2147483646 w 3302"/>
              <a:gd name="T83" fmla="*/ 2147483646 h 2083"/>
              <a:gd name="T84" fmla="*/ 2147483646 w 3302"/>
              <a:gd name="T85" fmla="*/ 2147483646 h 2083"/>
              <a:gd name="T86" fmla="*/ 2147483646 w 3302"/>
              <a:gd name="T87" fmla="*/ 2147483646 h 2083"/>
              <a:gd name="T88" fmla="*/ 2147483646 w 3302"/>
              <a:gd name="T89" fmla="*/ 2147483646 h 2083"/>
              <a:gd name="T90" fmla="*/ 2147483646 w 3302"/>
              <a:gd name="T91" fmla="*/ 2147483646 h 2083"/>
              <a:gd name="T92" fmla="*/ 2147483646 w 3302"/>
              <a:gd name="T93" fmla="*/ 2147483646 h 2083"/>
              <a:gd name="T94" fmla="*/ 2147483646 w 3302"/>
              <a:gd name="T95" fmla="*/ 2147483646 h 2083"/>
              <a:gd name="T96" fmla="*/ 2147483646 w 3302"/>
              <a:gd name="T97" fmla="*/ 2147483646 h 2083"/>
              <a:gd name="T98" fmla="*/ 2147483646 w 3302"/>
              <a:gd name="T99" fmla="*/ 2147483646 h 2083"/>
              <a:gd name="T100" fmla="*/ 2147483646 w 3302"/>
              <a:gd name="T101" fmla="*/ 2147483646 h 2083"/>
              <a:gd name="T102" fmla="*/ 2147483646 w 3302"/>
              <a:gd name="T103" fmla="*/ 2147483646 h 2083"/>
              <a:gd name="T104" fmla="*/ 2147483646 w 3302"/>
              <a:gd name="T105" fmla="*/ 2147483646 h 2083"/>
              <a:gd name="T106" fmla="*/ 2147483646 w 3302"/>
              <a:gd name="T107" fmla="*/ 2147483646 h 2083"/>
              <a:gd name="T108" fmla="*/ 2147483646 w 3302"/>
              <a:gd name="T109" fmla="*/ 2147483646 h 2083"/>
              <a:gd name="T110" fmla="*/ 2147483646 w 3302"/>
              <a:gd name="T111" fmla="*/ 2147483646 h 2083"/>
              <a:gd name="T112" fmla="*/ 2147483646 w 3302"/>
              <a:gd name="T113" fmla="*/ 2147483646 h 2083"/>
              <a:gd name="T114" fmla="*/ 2147483646 w 3302"/>
              <a:gd name="T115" fmla="*/ 2147483646 h 2083"/>
              <a:gd name="T116" fmla="*/ 2147483646 w 3302"/>
              <a:gd name="T117" fmla="*/ 2147483646 h 2083"/>
              <a:gd name="T118" fmla="*/ 2147483646 w 3302"/>
              <a:gd name="T119" fmla="*/ 2147483646 h 2083"/>
              <a:gd name="T120" fmla="*/ 2147483646 w 3302"/>
              <a:gd name="T121" fmla="*/ 2147483646 h 2083"/>
              <a:gd name="T122" fmla="*/ 2147483646 w 3302"/>
              <a:gd name="T123" fmla="*/ 2147483646 h 2083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3302"/>
              <a:gd name="T187" fmla="*/ 0 h 2083"/>
              <a:gd name="T188" fmla="*/ 3302 w 3302"/>
              <a:gd name="T189" fmla="*/ 2083 h 2083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3302" h="2083">
                <a:moveTo>
                  <a:pt x="2285" y="2083"/>
                </a:moveTo>
                <a:lnTo>
                  <a:pt x="2285" y="2080"/>
                </a:lnTo>
                <a:lnTo>
                  <a:pt x="2285" y="2076"/>
                </a:lnTo>
                <a:lnTo>
                  <a:pt x="2265" y="2076"/>
                </a:lnTo>
                <a:lnTo>
                  <a:pt x="2245" y="2075"/>
                </a:lnTo>
                <a:lnTo>
                  <a:pt x="2225" y="2073"/>
                </a:lnTo>
                <a:lnTo>
                  <a:pt x="2207" y="2069"/>
                </a:lnTo>
                <a:lnTo>
                  <a:pt x="2188" y="2066"/>
                </a:lnTo>
                <a:lnTo>
                  <a:pt x="2168" y="2062"/>
                </a:lnTo>
                <a:lnTo>
                  <a:pt x="2149" y="2059"/>
                </a:lnTo>
                <a:lnTo>
                  <a:pt x="2128" y="2055"/>
                </a:lnTo>
                <a:lnTo>
                  <a:pt x="2106" y="2053"/>
                </a:lnTo>
                <a:lnTo>
                  <a:pt x="2087" y="2051"/>
                </a:lnTo>
                <a:lnTo>
                  <a:pt x="2069" y="2049"/>
                </a:lnTo>
                <a:lnTo>
                  <a:pt x="2049" y="2046"/>
                </a:lnTo>
                <a:lnTo>
                  <a:pt x="2023" y="2041"/>
                </a:lnTo>
                <a:lnTo>
                  <a:pt x="1990" y="2037"/>
                </a:lnTo>
                <a:lnTo>
                  <a:pt x="1947" y="2031"/>
                </a:lnTo>
                <a:lnTo>
                  <a:pt x="1891" y="2024"/>
                </a:lnTo>
                <a:lnTo>
                  <a:pt x="1891" y="2020"/>
                </a:lnTo>
                <a:lnTo>
                  <a:pt x="1891" y="2017"/>
                </a:lnTo>
                <a:lnTo>
                  <a:pt x="1879" y="2017"/>
                </a:lnTo>
                <a:lnTo>
                  <a:pt x="1866" y="2017"/>
                </a:lnTo>
                <a:lnTo>
                  <a:pt x="1853" y="2017"/>
                </a:lnTo>
                <a:lnTo>
                  <a:pt x="1841" y="2017"/>
                </a:lnTo>
                <a:lnTo>
                  <a:pt x="1841" y="2011"/>
                </a:lnTo>
                <a:lnTo>
                  <a:pt x="1841" y="2008"/>
                </a:lnTo>
                <a:lnTo>
                  <a:pt x="1823" y="2008"/>
                </a:lnTo>
                <a:lnTo>
                  <a:pt x="1806" y="2008"/>
                </a:lnTo>
                <a:lnTo>
                  <a:pt x="1790" y="2008"/>
                </a:lnTo>
                <a:lnTo>
                  <a:pt x="1772" y="2008"/>
                </a:lnTo>
                <a:lnTo>
                  <a:pt x="1772" y="2003"/>
                </a:lnTo>
                <a:lnTo>
                  <a:pt x="1772" y="2000"/>
                </a:lnTo>
                <a:lnTo>
                  <a:pt x="1742" y="1997"/>
                </a:lnTo>
                <a:lnTo>
                  <a:pt x="1711" y="1995"/>
                </a:lnTo>
                <a:lnTo>
                  <a:pt x="1681" y="1992"/>
                </a:lnTo>
                <a:lnTo>
                  <a:pt x="1651" y="1990"/>
                </a:lnTo>
                <a:lnTo>
                  <a:pt x="1621" y="1987"/>
                </a:lnTo>
                <a:lnTo>
                  <a:pt x="1590" y="1985"/>
                </a:lnTo>
                <a:lnTo>
                  <a:pt x="1560" y="1983"/>
                </a:lnTo>
                <a:lnTo>
                  <a:pt x="1530" y="1980"/>
                </a:lnTo>
                <a:lnTo>
                  <a:pt x="1530" y="1976"/>
                </a:lnTo>
                <a:lnTo>
                  <a:pt x="1530" y="1972"/>
                </a:lnTo>
                <a:lnTo>
                  <a:pt x="1515" y="1972"/>
                </a:lnTo>
                <a:lnTo>
                  <a:pt x="1499" y="1972"/>
                </a:lnTo>
                <a:lnTo>
                  <a:pt x="1485" y="1972"/>
                </a:lnTo>
                <a:lnTo>
                  <a:pt x="1470" y="1972"/>
                </a:lnTo>
                <a:lnTo>
                  <a:pt x="1470" y="1968"/>
                </a:lnTo>
                <a:lnTo>
                  <a:pt x="1470" y="1964"/>
                </a:lnTo>
                <a:lnTo>
                  <a:pt x="1453" y="1964"/>
                </a:lnTo>
                <a:lnTo>
                  <a:pt x="1436" y="1964"/>
                </a:lnTo>
                <a:lnTo>
                  <a:pt x="1420" y="1964"/>
                </a:lnTo>
                <a:lnTo>
                  <a:pt x="1402" y="1964"/>
                </a:lnTo>
                <a:lnTo>
                  <a:pt x="1402" y="1961"/>
                </a:lnTo>
                <a:lnTo>
                  <a:pt x="1402" y="1956"/>
                </a:lnTo>
                <a:lnTo>
                  <a:pt x="1386" y="1956"/>
                </a:lnTo>
                <a:lnTo>
                  <a:pt x="1372" y="1956"/>
                </a:lnTo>
                <a:lnTo>
                  <a:pt x="1357" y="1956"/>
                </a:lnTo>
                <a:lnTo>
                  <a:pt x="1342" y="1956"/>
                </a:lnTo>
                <a:lnTo>
                  <a:pt x="1342" y="1952"/>
                </a:lnTo>
                <a:lnTo>
                  <a:pt x="1342" y="1948"/>
                </a:lnTo>
                <a:lnTo>
                  <a:pt x="1313" y="1947"/>
                </a:lnTo>
                <a:lnTo>
                  <a:pt x="1289" y="1945"/>
                </a:lnTo>
                <a:lnTo>
                  <a:pt x="1269" y="1944"/>
                </a:lnTo>
                <a:lnTo>
                  <a:pt x="1251" y="1943"/>
                </a:lnTo>
                <a:lnTo>
                  <a:pt x="1231" y="1941"/>
                </a:lnTo>
                <a:lnTo>
                  <a:pt x="1208" y="1938"/>
                </a:lnTo>
                <a:lnTo>
                  <a:pt x="1180" y="1935"/>
                </a:lnTo>
                <a:lnTo>
                  <a:pt x="1144" y="1930"/>
                </a:lnTo>
                <a:lnTo>
                  <a:pt x="1142" y="1927"/>
                </a:lnTo>
                <a:lnTo>
                  <a:pt x="1140" y="1923"/>
                </a:lnTo>
                <a:lnTo>
                  <a:pt x="1139" y="1919"/>
                </a:lnTo>
                <a:lnTo>
                  <a:pt x="1138" y="1913"/>
                </a:lnTo>
                <a:lnTo>
                  <a:pt x="1138" y="1901"/>
                </a:lnTo>
                <a:lnTo>
                  <a:pt x="1139" y="1888"/>
                </a:lnTo>
                <a:lnTo>
                  <a:pt x="1142" y="1861"/>
                </a:lnTo>
                <a:lnTo>
                  <a:pt x="1144" y="1841"/>
                </a:lnTo>
                <a:lnTo>
                  <a:pt x="1147" y="1839"/>
                </a:lnTo>
                <a:lnTo>
                  <a:pt x="1150" y="1837"/>
                </a:lnTo>
                <a:lnTo>
                  <a:pt x="1150" y="1829"/>
                </a:lnTo>
                <a:lnTo>
                  <a:pt x="1151" y="1820"/>
                </a:lnTo>
                <a:lnTo>
                  <a:pt x="1153" y="1813"/>
                </a:lnTo>
                <a:lnTo>
                  <a:pt x="1155" y="1806"/>
                </a:lnTo>
                <a:lnTo>
                  <a:pt x="1159" y="1792"/>
                </a:lnTo>
                <a:lnTo>
                  <a:pt x="1164" y="1776"/>
                </a:lnTo>
                <a:lnTo>
                  <a:pt x="1167" y="1776"/>
                </a:lnTo>
                <a:lnTo>
                  <a:pt x="1172" y="1776"/>
                </a:lnTo>
                <a:lnTo>
                  <a:pt x="1172" y="1763"/>
                </a:lnTo>
                <a:lnTo>
                  <a:pt x="1172" y="1752"/>
                </a:lnTo>
                <a:lnTo>
                  <a:pt x="1175" y="1752"/>
                </a:lnTo>
                <a:lnTo>
                  <a:pt x="1180" y="1752"/>
                </a:lnTo>
                <a:lnTo>
                  <a:pt x="1180" y="1742"/>
                </a:lnTo>
                <a:lnTo>
                  <a:pt x="1180" y="1731"/>
                </a:lnTo>
                <a:lnTo>
                  <a:pt x="1180" y="1720"/>
                </a:lnTo>
                <a:lnTo>
                  <a:pt x="1180" y="1709"/>
                </a:lnTo>
                <a:lnTo>
                  <a:pt x="1183" y="1709"/>
                </a:lnTo>
                <a:lnTo>
                  <a:pt x="1187" y="1709"/>
                </a:lnTo>
                <a:lnTo>
                  <a:pt x="1188" y="1695"/>
                </a:lnTo>
                <a:lnTo>
                  <a:pt x="1188" y="1681"/>
                </a:lnTo>
                <a:lnTo>
                  <a:pt x="1189" y="1668"/>
                </a:lnTo>
                <a:lnTo>
                  <a:pt x="1190" y="1655"/>
                </a:lnTo>
                <a:lnTo>
                  <a:pt x="1199" y="1631"/>
                </a:lnTo>
                <a:lnTo>
                  <a:pt x="1205" y="1607"/>
                </a:lnTo>
                <a:lnTo>
                  <a:pt x="1209" y="1583"/>
                </a:lnTo>
                <a:lnTo>
                  <a:pt x="1212" y="1559"/>
                </a:lnTo>
                <a:lnTo>
                  <a:pt x="1214" y="1534"/>
                </a:lnTo>
                <a:lnTo>
                  <a:pt x="1215" y="1510"/>
                </a:lnTo>
                <a:lnTo>
                  <a:pt x="1216" y="1485"/>
                </a:lnTo>
                <a:lnTo>
                  <a:pt x="1215" y="1461"/>
                </a:lnTo>
                <a:lnTo>
                  <a:pt x="1194" y="1461"/>
                </a:lnTo>
                <a:lnTo>
                  <a:pt x="1172" y="1460"/>
                </a:lnTo>
                <a:lnTo>
                  <a:pt x="1150" y="1460"/>
                </a:lnTo>
                <a:lnTo>
                  <a:pt x="1128" y="1460"/>
                </a:lnTo>
                <a:lnTo>
                  <a:pt x="1106" y="1458"/>
                </a:lnTo>
                <a:lnTo>
                  <a:pt x="1084" y="1458"/>
                </a:lnTo>
                <a:lnTo>
                  <a:pt x="1062" y="1458"/>
                </a:lnTo>
                <a:lnTo>
                  <a:pt x="1040" y="1458"/>
                </a:lnTo>
                <a:lnTo>
                  <a:pt x="1040" y="1462"/>
                </a:lnTo>
                <a:lnTo>
                  <a:pt x="1040" y="1466"/>
                </a:lnTo>
                <a:lnTo>
                  <a:pt x="1036" y="1466"/>
                </a:lnTo>
                <a:lnTo>
                  <a:pt x="1032" y="1466"/>
                </a:lnTo>
                <a:lnTo>
                  <a:pt x="1032" y="1474"/>
                </a:lnTo>
                <a:lnTo>
                  <a:pt x="1032" y="1482"/>
                </a:lnTo>
                <a:lnTo>
                  <a:pt x="1029" y="1482"/>
                </a:lnTo>
                <a:lnTo>
                  <a:pt x="1025" y="1482"/>
                </a:lnTo>
                <a:lnTo>
                  <a:pt x="1025" y="1485"/>
                </a:lnTo>
                <a:lnTo>
                  <a:pt x="1025" y="1490"/>
                </a:lnTo>
                <a:lnTo>
                  <a:pt x="1014" y="1492"/>
                </a:lnTo>
                <a:lnTo>
                  <a:pt x="1005" y="1495"/>
                </a:lnTo>
                <a:lnTo>
                  <a:pt x="1005" y="1498"/>
                </a:lnTo>
                <a:lnTo>
                  <a:pt x="1005" y="1501"/>
                </a:lnTo>
                <a:lnTo>
                  <a:pt x="1000" y="1501"/>
                </a:lnTo>
                <a:lnTo>
                  <a:pt x="996" y="1501"/>
                </a:lnTo>
                <a:lnTo>
                  <a:pt x="996" y="1505"/>
                </a:lnTo>
                <a:lnTo>
                  <a:pt x="996" y="1510"/>
                </a:lnTo>
                <a:lnTo>
                  <a:pt x="992" y="1510"/>
                </a:lnTo>
                <a:lnTo>
                  <a:pt x="989" y="1510"/>
                </a:lnTo>
                <a:lnTo>
                  <a:pt x="989" y="1513"/>
                </a:lnTo>
                <a:lnTo>
                  <a:pt x="989" y="1519"/>
                </a:lnTo>
                <a:lnTo>
                  <a:pt x="984" y="1519"/>
                </a:lnTo>
                <a:lnTo>
                  <a:pt x="980" y="1519"/>
                </a:lnTo>
                <a:lnTo>
                  <a:pt x="980" y="1522"/>
                </a:lnTo>
                <a:lnTo>
                  <a:pt x="980" y="1525"/>
                </a:lnTo>
                <a:lnTo>
                  <a:pt x="976" y="1525"/>
                </a:lnTo>
                <a:lnTo>
                  <a:pt x="972" y="1525"/>
                </a:lnTo>
                <a:lnTo>
                  <a:pt x="972" y="1529"/>
                </a:lnTo>
                <a:lnTo>
                  <a:pt x="972" y="1534"/>
                </a:lnTo>
                <a:lnTo>
                  <a:pt x="969" y="1534"/>
                </a:lnTo>
                <a:lnTo>
                  <a:pt x="965" y="1534"/>
                </a:lnTo>
                <a:lnTo>
                  <a:pt x="965" y="1567"/>
                </a:lnTo>
                <a:lnTo>
                  <a:pt x="966" y="1587"/>
                </a:lnTo>
                <a:lnTo>
                  <a:pt x="969" y="1600"/>
                </a:lnTo>
                <a:lnTo>
                  <a:pt x="972" y="1614"/>
                </a:lnTo>
                <a:lnTo>
                  <a:pt x="946" y="1615"/>
                </a:lnTo>
                <a:lnTo>
                  <a:pt x="920" y="1617"/>
                </a:lnTo>
                <a:lnTo>
                  <a:pt x="895" y="1619"/>
                </a:lnTo>
                <a:lnTo>
                  <a:pt x="869" y="1621"/>
                </a:lnTo>
                <a:lnTo>
                  <a:pt x="867" y="1627"/>
                </a:lnTo>
                <a:lnTo>
                  <a:pt x="866" y="1634"/>
                </a:lnTo>
                <a:lnTo>
                  <a:pt x="865" y="1640"/>
                </a:lnTo>
                <a:lnTo>
                  <a:pt x="865" y="1647"/>
                </a:lnTo>
                <a:lnTo>
                  <a:pt x="866" y="1661"/>
                </a:lnTo>
                <a:lnTo>
                  <a:pt x="869" y="1673"/>
                </a:lnTo>
                <a:lnTo>
                  <a:pt x="862" y="1673"/>
                </a:lnTo>
                <a:lnTo>
                  <a:pt x="853" y="1673"/>
                </a:lnTo>
                <a:lnTo>
                  <a:pt x="845" y="1673"/>
                </a:lnTo>
                <a:lnTo>
                  <a:pt x="837" y="1673"/>
                </a:lnTo>
                <a:lnTo>
                  <a:pt x="833" y="1667"/>
                </a:lnTo>
                <a:lnTo>
                  <a:pt x="829" y="1661"/>
                </a:lnTo>
                <a:lnTo>
                  <a:pt x="820" y="1660"/>
                </a:lnTo>
                <a:lnTo>
                  <a:pt x="813" y="1659"/>
                </a:lnTo>
                <a:lnTo>
                  <a:pt x="805" y="1658"/>
                </a:lnTo>
                <a:lnTo>
                  <a:pt x="796" y="1657"/>
                </a:lnTo>
                <a:lnTo>
                  <a:pt x="794" y="1671"/>
                </a:lnTo>
                <a:lnTo>
                  <a:pt x="793" y="1686"/>
                </a:lnTo>
                <a:lnTo>
                  <a:pt x="779" y="1686"/>
                </a:lnTo>
                <a:lnTo>
                  <a:pt x="764" y="1686"/>
                </a:lnTo>
                <a:lnTo>
                  <a:pt x="763" y="1670"/>
                </a:lnTo>
                <a:lnTo>
                  <a:pt x="762" y="1655"/>
                </a:lnTo>
                <a:lnTo>
                  <a:pt x="762" y="1640"/>
                </a:lnTo>
                <a:lnTo>
                  <a:pt x="762" y="1624"/>
                </a:lnTo>
                <a:lnTo>
                  <a:pt x="753" y="1619"/>
                </a:lnTo>
                <a:lnTo>
                  <a:pt x="747" y="1617"/>
                </a:lnTo>
                <a:lnTo>
                  <a:pt x="739" y="1615"/>
                </a:lnTo>
                <a:lnTo>
                  <a:pt x="730" y="1614"/>
                </a:lnTo>
                <a:lnTo>
                  <a:pt x="730" y="1621"/>
                </a:lnTo>
                <a:lnTo>
                  <a:pt x="730" y="1630"/>
                </a:lnTo>
                <a:lnTo>
                  <a:pt x="718" y="1625"/>
                </a:lnTo>
                <a:lnTo>
                  <a:pt x="705" y="1621"/>
                </a:lnTo>
                <a:lnTo>
                  <a:pt x="694" y="1617"/>
                </a:lnTo>
                <a:lnTo>
                  <a:pt x="681" y="1614"/>
                </a:lnTo>
                <a:lnTo>
                  <a:pt x="681" y="1609"/>
                </a:lnTo>
                <a:lnTo>
                  <a:pt x="681" y="1606"/>
                </a:lnTo>
                <a:lnTo>
                  <a:pt x="668" y="1605"/>
                </a:lnTo>
                <a:lnTo>
                  <a:pt x="653" y="1604"/>
                </a:lnTo>
                <a:lnTo>
                  <a:pt x="640" y="1603"/>
                </a:lnTo>
                <a:lnTo>
                  <a:pt x="625" y="1602"/>
                </a:lnTo>
                <a:lnTo>
                  <a:pt x="624" y="1610"/>
                </a:lnTo>
                <a:lnTo>
                  <a:pt x="623" y="1618"/>
                </a:lnTo>
                <a:lnTo>
                  <a:pt x="622" y="1627"/>
                </a:lnTo>
                <a:lnTo>
                  <a:pt x="621" y="1635"/>
                </a:lnTo>
                <a:lnTo>
                  <a:pt x="617" y="1634"/>
                </a:lnTo>
                <a:lnTo>
                  <a:pt x="615" y="1633"/>
                </a:lnTo>
                <a:lnTo>
                  <a:pt x="613" y="1618"/>
                </a:lnTo>
                <a:lnTo>
                  <a:pt x="612" y="1605"/>
                </a:lnTo>
                <a:lnTo>
                  <a:pt x="610" y="1590"/>
                </a:lnTo>
                <a:lnTo>
                  <a:pt x="609" y="1576"/>
                </a:lnTo>
                <a:lnTo>
                  <a:pt x="603" y="1568"/>
                </a:lnTo>
                <a:lnTo>
                  <a:pt x="598" y="1563"/>
                </a:lnTo>
                <a:lnTo>
                  <a:pt x="595" y="1558"/>
                </a:lnTo>
                <a:lnTo>
                  <a:pt x="593" y="1550"/>
                </a:lnTo>
                <a:lnTo>
                  <a:pt x="585" y="1552"/>
                </a:lnTo>
                <a:lnTo>
                  <a:pt x="578" y="1555"/>
                </a:lnTo>
                <a:lnTo>
                  <a:pt x="572" y="1559"/>
                </a:lnTo>
                <a:lnTo>
                  <a:pt x="567" y="1564"/>
                </a:lnTo>
                <a:lnTo>
                  <a:pt x="570" y="1571"/>
                </a:lnTo>
                <a:lnTo>
                  <a:pt x="575" y="1578"/>
                </a:lnTo>
                <a:lnTo>
                  <a:pt x="569" y="1578"/>
                </a:lnTo>
                <a:lnTo>
                  <a:pt x="566" y="1578"/>
                </a:lnTo>
                <a:lnTo>
                  <a:pt x="560" y="1589"/>
                </a:lnTo>
                <a:lnTo>
                  <a:pt x="549" y="1607"/>
                </a:lnTo>
                <a:lnTo>
                  <a:pt x="542" y="1614"/>
                </a:lnTo>
                <a:lnTo>
                  <a:pt x="536" y="1621"/>
                </a:lnTo>
                <a:lnTo>
                  <a:pt x="531" y="1627"/>
                </a:lnTo>
                <a:lnTo>
                  <a:pt x="527" y="1630"/>
                </a:lnTo>
                <a:lnTo>
                  <a:pt x="527" y="1624"/>
                </a:lnTo>
                <a:lnTo>
                  <a:pt x="527" y="1621"/>
                </a:lnTo>
                <a:lnTo>
                  <a:pt x="519" y="1619"/>
                </a:lnTo>
                <a:lnTo>
                  <a:pt x="512" y="1617"/>
                </a:lnTo>
                <a:lnTo>
                  <a:pt x="507" y="1615"/>
                </a:lnTo>
                <a:lnTo>
                  <a:pt x="504" y="1613"/>
                </a:lnTo>
                <a:lnTo>
                  <a:pt x="501" y="1610"/>
                </a:lnTo>
                <a:lnTo>
                  <a:pt x="498" y="1607"/>
                </a:lnTo>
                <a:lnTo>
                  <a:pt x="497" y="1604"/>
                </a:lnTo>
                <a:lnTo>
                  <a:pt x="496" y="1600"/>
                </a:lnTo>
                <a:lnTo>
                  <a:pt x="493" y="1581"/>
                </a:lnTo>
                <a:lnTo>
                  <a:pt x="487" y="1556"/>
                </a:lnTo>
                <a:lnTo>
                  <a:pt x="473" y="1556"/>
                </a:lnTo>
                <a:lnTo>
                  <a:pt x="458" y="1555"/>
                </a:lnTo>
                <a:lnTo>
                  <a:pt x="445" y="1554"/>
                </a:lnTo>
                <a:lnTo>
                  <a:pt x="431" y="1554"/>
                </a:lnTo>
                <a:lnTo>
                  <a:pt x="431" y="1544"/>
                </a:lnTo>
                <a:lnTo>
                  <a:pt x="431" y="1534"/>
                </a:lnTo>
                <a:lnTo>
                  <a:pt x="418" y="1529"/>
                </a:lnTo>
                <a:lnTo>
                  <a:pt x="404" y="1526"/>
                </a:lnTo>
                <a:lnTo>
                  <a:pt x="391" y="1522"/>
                </a:lnTo>
                <a:lnTo>
                  <a:pt x="379" y="1519"/>
                </a:lnTo>
                <a:lnTo>
                  <a:pt x="379" y="1522"/>
                </a:lnTo>
                <a:lnTo>
                  <a:pt x="379" y="1525"/>
                </a:lnTo>
                <a:lnTo>
                  <a:pt x="374" y="1525"/>
                </a:lnTo>
                <a:lnTo>
                  <a:pt x="371" y="1525"/>
                </a:lnTo>
                <a:lnTo>
                  <a:pt x="371" y="1522"/>
                </a:lnTo>
                <a:lnTo>
                  <a:pt x="371" y="1519"/>
                </a:lnTo>
                <a:lnTo>
                  <a:pt x="367" y="1519"/>
                </a:lnTo>
                <a:lnTo>
                  <a:pt x="363" y="1519"/>
                </a:lnTo>
                <a:lnTo>
                  <a:pt x="363" y="1509"/>
                </a:lnTo>
                <a:lnTo>
                  <a:pt x="363" y="1501"/>
                </a:lnTo>
                <a:lnTo>
                  <a:pt x="358" y="1501"/>
                </a:lnTo>
                <a:lnTo>
                  <a:pt x="355" y="1501"/>
                </a:lnTo>
                <a:lnTo>
                  <a:pt x="351" y="1489"/>
                </a:lnTo>
                <a:lnTo>
                  <a:pt x="347" y="1476"/>
                </a:lnTo>
                <a:lnTo>
                  <a:pt x="337" y="1475"/>
                </a:lnTo>
                <a:lnTo>
                  <a:pt x="327" y="1474"/>
                </a:lnTo>
                <a:lnTo>
                  <a:pt x="327" y="1469"/>
                </a:lnTo>
                <a:lnTo>
                  <a:pt x="327" y="1466"/>
                </a:lnTo>
                <a:lnTo>
                  <a:pt x="319" y="1461"/>
                </a:lnTo>
                <a:lnTo>
                  <a:pt x="315" y="1456"/>
                </a:lnTo>
                <a:lnTo>
                  <a:pt x="312" y="1450"/>
                </a:lnTo>
                <a:lnTo>
                  <a:pt x="309" y="1442"/>
                </a:lnTo>
                <a:lnTo>
                  <a:pt x="305" y="1444"/>
                </a:lnTo>
                <a:lnTo>
                  <a:pt x="299" y="1446"/>
                </a:lnTo>
                <a:lnTo>
                  <a:pt x="292" y="1446"/>
                </a:lnTo>
                <a:lnTo>
                  <a:pt x="286" y="1446"/>
                </a:lnTo>
                <a:lnTo>
                  <a:pt x="271" y="1445"/>
                </a:lnTo>
                <a:lnTo>
                  <a:pt x="255" y="1443"/>
                </a:lnTo>
                <a:lnTo>
                  <a:pt x="248" y="1443"/>
                </a:lnTo>
                <a:lnTo>
                  <a:pt x="240" y="1443"/>
                </a:lnTo>
                <a:lnTo>
                  <a:pt x="233" y="1445"/>
                </a:lnTo>
                <a:lnTo>
                  <a:pt x="226" y="1447"/>
                </a:lnTo>
                <a:lnTo>
                  <a:pt x="220" y="1451"/>
                </a:lnTo>
                <a:lnTo>
                  <a:pt x="215" y="1456"/>
                </a:lnTo>
                <a:lnTo>
                  <a:pt x="211" y="1465"/>
                </a:lnTo>
                <a:lnTo>
                  <a:pt x="207" y="1474"/>
                </a:lnTo>
                <a:lnTo>
                  <a:pt x="203" y="1474"/>
                </a:lnTo>
                <a:lnTo>
                  <a:pt x="199" y="1474"/>
                </a:lnTo>
                <a:lnTo>
                  <a:pt x="199" y="1469"/>
                </a:lnTo>
                <a:lnTo>
                  <a:pt x="199" y="1466"/>
                </a:lnTo>
                <a:lnTo>
                  <a:pt x="196" y="1466"/>
                </a:lnTo>
                <a:lnTo>
                  <a:pt x="192" y="1466"/>
                </a:lnTo>
                <a:lnTo>
                  <a:pt x="192" y="1462"/>
                </a:lnTo>
                <a:lnTo>
                  <a:pt x="192" y="1458"/>
                </a:lnTo>
                <a:lnTo>
                  <a:pt x="188" y="1458"/>
                </a:lnTo>
                <a:lnTo>
                  <a:pt x="184" y="1458"/>
                </a:lnTo>
                <a:lnTo>
                  <a:pt x="180" y="1451"/>
                </a:lnTo>
                <a:lnTo>
                  <a:pt x="176" y="1445"/>
                </a:lnTo>
                <a:lnTo>
                  <a:pt x="160" y="1444"/>
                </a:lnTo>
                <a:lnTo>
                  <a:pt x="143" y="1442"/>
                </a:lnTo>
                <a:lnTo>
                  <a:pt x="127" y="1440"/>
                </a:lnTo>
                <a:lnTo>
                  <a:pt x="111" y="1438"/>
                </a:lnTo>
                <a:lnTo>
                  <a:pt x="111" y="1433"/>
                </a:lnTo>
                <a:lnTo>
                  <a:pt x="111" y="1428"/>
                </a:lnTo>
                <a:lnTo>
                  <a:pt x="125" y="1423"/>
                </a:lnTo>
                <a:lnTo>
                  <a:pt x="136" y="1419"/>
                </a:lnTo>
                <a:lnTo>
                  <a:pt x="144" y="1415"/>
                </a:lnTo>
                <a:lnTo>
                  <a:pt x="150" y="1410"/>
                </a:lnTo>
                <a:lnTo>
                  <a:pt x="154" y="1407"/>
                </a:lnTo>
                <a:lnTo>
                  <a:pt x="156" y="1404"/>
                </a:lnTo>
                <a:lnTo>
                  <a:pt x="158" y="1399"/>
                </a:lnTo>
                <a:lnTo>
                  <a:pt x="159" y="1395"/>
                </a:lnTo>
                <a:lnTo>
                  <a:pt x="162" y="1384"/>
                </a:lnTo>
                <a:lnTo>
                  <a:pt x="164" y="1370"/>
                </a:lnTo>
                <a:lnTo>
                  <a:pt x="160" y="1370"/>
                </a:lnTo>
                <a:lnTo>
                  <a:pt x="157" y="1370"/>
                </a:lnTo>
                <a:lnTo>
                  <a:pt x="157" y="1366"/>
                </a:lnTo>
                <a:lnTo>
                  <a:pt x="157" y="1363"/>
                </a:lnTo>
                <a:lnTo>
                  <a:pt x="151" y="1363"/>
                </a:lnTo>
                <a:lnTo>
                  <a:pt x="148" y="1363"/>
                </a:lnTo>
                <a:lnTo>
                  <a:pt x="148" y="1354"/>
                </a:lnTo>
                <a:lnTo>
                  <a:pt x="148" y="1346"/>
                </a:lnTo>
                <a:lnTo>
                  <a:pt x="143" y="1346"/>
                </a:lnTo>
                <a:lnTo>
                  <a:pt x="140" y="1346"/>
                </a:lnTo>
                <a:lnTo>
                  <a:pt x="140" y="1342"/>
                </a:lnTo>
                <a:lnTo>
                  <a:pt x="140" y="1339"/>
                </a:lnTo>
                <a:lnTo>
                  <a:pt x="136" y="1339"/>
                </a:lnTo>
                <a:lnTo>
                  <a:pt x="133" y="1339"/>
                </a:lnTo>
                <a:lnTo>
                  <a:pt x="128" y="1327"/>
                </a:lnTo>
                <a:lnTo>
                  <a:pt x="125" y="1315"/>
                </a:lnTo>
                <a:lnTo>
                  <a:pt x="130" y="1310"/>
                </a:lnTo>
                <a:lnTo>
                  <a:pt x="136" y="1307"/>
                </a:lnTo>
                <a:lnTo>
                  <a:pt x="135" y="1297"/>
                </a:lnTo>
                <a:lnTo>
                  <a:pt x="134" y="1287"/>
                </a:lnTo>
                <a:lnTo>
                  <a:pt x="133" y="1279"/>
                </a:lnTo>
                <a:lnTo>
                  <a:pt x="133" y="1270"/>
                </a:lnTo>
                <a:lnTo>
                  <a:pt x="121" y="1268"/>
                </a:lnTo>
                <a:lnTo>
                  <a:pt x="111" y="1267"/>
                </a:lnTo>
                <a:lnTo>
                  <a:pt x="101" y="1265"/>
                </a:lnTo>
                <a:lnTo>
                  <a:pt x="90" y="1263"/>
                </a:lnTo>
                <a:lnTo>
                  <a:pt x="91" y="1244"/>
                </a:lnTo>
                <a:lnTo>
                  <a:pt x="93" y="1225"/>
                </a:lnTo>
                <a:lnTo>
                  <a:pt x="94" y="1206"/>
                </a:lnTo>
                <a:lnTo>
                  <a:pt x="97" y="1187"/>
                </a:lnTo>
                <a:lnTo>
                  <a:pt x="101" y="1187"/>
                </a:lnTo>
                <a:lnTo>
                  <a:pt x="104" y="1187"/>
                </a:lnTo>
                <a:lnTo>
                  <a:pt x="107" y="1179"/>
                </a:lnTo>
                <a:lnTo>
                  <a:pt x="108" y="1171"/>
                </a:lnTo>
                <a:lnTo>
                  <a:pt x="109" y="1162"/>
                </a:lnTo>
                <a:lnTo>
                  <a:pt x="110" y="1154"/>
                </a:lnTo>
                <a:lnTo>
                  <a:pt x="109" y="1136"/>
                </a:lnTo>
                <a:lnTo>
                  <a:pt x="109" y="1118"/>
                </a:lnTo>
                <a:lnTo>
                  <a:pt x="102" y="1116"/>
                </a:lnTo>
                <a:lnTo>
                  <a:pt x="97" y="1115"/>
                </a:lnTo>
                <a:lnTo>
                  <a:pt x="92" y="1107"/>
                </a:lnTo>
                <a:lnTo>
                  <a:pt x="87" y="1101"/>
                </a:lnTo>
                <a:lnTo>
                  <a:pt x="82" y="1094"/>
                </a:lnTo>
                <a:lnTo>
                  <a:pt x="76" y="1090"/>
                </a:lnTo>
                <a:lnTo>
                  <a:pt x="70" y="1086"/>
                </a:lnTo>
                <a:lnTo>
                  <a:pt x="61" y="1083"/>
                </a:lnTo>
                <a:lnTo>
                  <a:pt x="53" y="1081"/>
                </a:lnTo>
                <a:lnTo>
                  <a:pt x="44" y="1080"/>
                </a:lnTo>
                <a:lnTo>
                  <a:pt x="44" y="1065"/>
                </a:lnTo>
                <a:lnTo>
                  <a:pt x="44" y="1052"/>
                </a:lnTo>
                <a:lnTo>
                  <a:pt x="32" y="1049"/>
                </a:lnTo>
                <a:lnTo>
                  <a:pt x="22" y="1046"/>
                </a:lnTo>
                <a:lnTo>
                  <a:pt x="10" y="1043"/>
                </a:lnTo>
                <a:lnTo>
                  <a:pt x="0" y="1040"/>
                </a:lnTo>
                <a:lnTo>
                  <a:pt x="0" y="1031"/>
                </a:lnTo>
                <a:lnTo>
                  <a:pt x="2" y="1022"/>
                </a:lnTo>
                <a:lnTo>
                  <a:pt x="4" y="1013"/>
                </a:lnTo>
                <a:lnTo>
                  <a:pt x="8" y="1006"/>
                </a:lnTo>
                <a:lnTo>
                  <a:pt x="14" y="1000"/>
                </a:lnTo>
                <a:lnTo>
                  <a:pt x="20" y="995"/>
                </a:lnTo>
                <a:lnTo>
                  <a:pt x="24" y="994"/>
                </a:lnTo>
                <a:lnTo>
                  <a:pt x="28" y="993"/>
                </a:lnTo>
                <a:lnTo>
                  <a:pt x="33" y="992"/>
                </a:lnTo>
                <a:lnTo>
                  <a:pt x="38" y="992"/>
                </a:lnTo>
                <a:lnTo>
                  <a:pt x="43" y="995"/>
                </a:lnTo>
                <a:lnTo>
                  <a:pt x="47" y="998"/>
                </a:lnTo>
                <a:lnTo>
                  <a:pt x="51" y="1000"/>
                </a:lnTo>
                <a:lnTo>
                  <a:pt x="55" y="1002"/>
                </a:lnTo>
                <a:lnTo>
                  <a:pt x="64" y="1003"/>
                </a:lnTo>
                <a:lnTo>
                  <a:pt x="76" y="1004"/>
                </a:lnTo>
                <a:lnTo>
                  <a:pt x="76" y="1011"/>
                </a:lnTo>
                <a:lnTo>
                  <a:pt x="76" y="1020"/>
                </a:lnTo>
                <a:lnTo>
                  <a:pt x="110" y="1019"/>
                </a:lnTo>
                <a:lnTo>
                  <a:pt x="134" y="1018"/>
                </a:lnTo>
                <a:lnTo>
                  <a:pt x="158" y="1016"/>
                </a:lnTo>
                <a:lnTo>
                  <a:pt x="192" y="1011"/>
                </a:lnTo>
                <a:lnTo>
                  <a:pt x="192" y="1003"/>
                </a:lnTo>
                <a:lnTo>
                  <a:pt x="192" y="996"/>
                </a:lnTo>
                <a:lnTo>
                  <a:pt x="196" y="996"/>
                </a:lnTo>
                <a:lnTo>
                  <a:pt x="199" y="996"/>
                </a:lnTo>
                <a:lnTo>
                  <a:pt x="199" y="983"/>
                </a:lnTo>
                <a:lnTo>
                  <a:pt x="199" y="972"/>
                </a:lnTo>
                <a:lnTo>
                  <a:pt x="203" y="972"/>
                </a:lnTo>
                <a:lnTo>
                  <a:pt x="207" y="972"/>
                </a:lnTo>
                <a:lnTo>
                  <a:pt x="207" y="966"/>
                </a:lnTo>
                <a:lnTo>
                  <a:pt x="207" y="961"/>
                </a:lnTo>
                <a:lnTo>
                  <a:pt x="221" y="957"/>
                </a:lnTo>
                <a:lnTo>
                  <a:pt x="229" y="956"/>
                </a:lnTo>
                <a:lnTo>
                  <a:pt x="239" y="955"/>
                </a:lnTo>
                <a:lnTo>
                  <a:pt x="253" y="955"/>
                </a:lnTo>
                <a:lnTo>
                  <a:pt x="275" y="970"/>
                </a:lnTo>
                <a:lnTo>
                  <a:pt x="300" y="985"/>
                </a:lnTo>
                <a:lnTo>
                  <a:pt x="312" y="994"/>
                </a:lnTo>
                <a:lnTo>
                  <a:pt x="323" y="1003"/>
                </a:lnTo>
                <a:lnTo>
                  <a:pt x="327" y="1007"/>
                </a:lnTo>
                <a:lnTo>
                  <a:pt x="331" y="1012"/>
                </a:lnTo>
                <a:lnTo>
                  <a:pt x="334" y="1018"/>
                </a:lnTo>
                <a:lnTo>
                  <a:pt x="335" y="1024"/>
                </a:lnTo>
                <a:lnTo>
                  <a:pt x="362" y="1026"/>
                </a:lnTo>
                <a:lnTo>
                  <a:pt x="384" y="1028"/>
                </a:lnTo>
                <a:lnTo>
                  <a:pt x="388" y="1028"/>
                </a:lnTo>
                <a:lnTo>
                  <a:pt x="392" y="1027"/>
                </a:lnTo>
                <a:lnTo>
                  <a:pt x="395" y="1026"/>
                </a:lnTo>
                <a:lnTo>
                  <a:pt x="399" y="1023"/>
                </a:lnTo>
                <a:lnTo>
                  <a:pt x="401" y="1020"/>
                </a:lnTo>
                <a:lnTo>
                  <a:pt x="403" y="1016"/>
                </a:lnTo>
                <a:lnTo>
                  <a:pt x="406" y="1010"/>
                </a:lnTo>
                <a:lnTo>
                  <a:pt x="408" y="1004"/>
                </a:lnTo>
                <a:lnTo>
                  <a:pt x="423" y="1000"/>
                </a:lnTo>
                <a:lnTo>
                  <a:pt x="440" y="996"/>
                </a:lnTo>
                <a:lnTo>
                  <a:pt x="457" y="992"/>
                </a:lnTo>
                <a:lnTo>
                  <a:pt x="474" y="988"/>
                </a:lnTo>
                <a:lnTo>
                  <a:pt x="474" y="984"/>
                </a:lnTo>
                <a:lnTo>
                  <a:pt x="474" y="980"/>
                </a:lnTo>
                <a:lnTo>
                  <a:pt x="502" y="980"/>
                </a:lnTo>
                <a:lnTo>
                  <a:pt x="530" y="980"/>
                </a:lnTo>
                <a:lnTo>
                  <a:pt x="558" y="980"/>
                </a:lnTo>
                <a:lnTo>
                  <a:pt x="586" y="980"/>
                </a:lnTo>
                <a:lnTo>
                  <a:pt x="586" y="976"/>
                </a:lnTo>
                <a:lnTo>
                  <a:pt x="586" y="972"/>
                </a:lnTo>
                <a:lnTo>
                  <a:pt x="597" y="976"/>
                </a:lnTo>
                <a:lnTo>
                  <a:pt x="610" y="980"/>
                </a:lnTo>
                <a:lnTo>
                  <a:pt x="610" y="984"/>
                </a:lnTo>
                <a:lnTo>
                  <a:pt x="610" y="988"/>
                </a:lnTo>
                <a:lnTo>
                  <a:pt x="623" y="994"/>
                </a:lnTo>
                <a:lnTo>
                  <a:pt x="637" y="1002"/>
                </a:lnTo>
                <a:lnTo>
                  <a:pt x="649" y="1010"/>
                </a:lnTo>
                <a:lnTo>
                  <a:pt x="661" y="1019"/>
                </a:lnTo>
                <a:lnTo>
                  <a:pt x="673" y="1027"/>
                </a:lnTo>
                <a:lnTo>
                  <a:pt x="685" y="1035"/>
                </a:lnTo>
                <a:lnTo>
                  <a:pt x="699" y="1043"/>
                </a:lnTo>
                <a:lnTo>
                  <a:pt x="712" y="1048"/>
                </a:lnTo>
                <a:lnTo>
                  <a:pt x="712" y="1051"/>
                </a:lnTo>
                <a:lnTo>
                  <a:pt x="712" y="1056"/>
                </a:lnTo>
                <a:lnTo>
                  <a:pt x="721" y="1056"/>
                </a:lnTo>
                <a:lnTo>
                  <a:pt x="730" y="1056"/>
                </a:lnTo>
                <a:lnTo>
                  <a:pt x="730" y="1059"/>
                </a:lnTo>
                <a:lnTo>
                  <a:pt x="730" y="1064"/>
                </a:lnTo>
                <a:lnTo>
                  <a:pt x="750" y="1070"/>
                </a:lnTo>
                <a:lnTo>
                  <a:pt x="768" y="1075"/>
                </a:lnTo>
                <a:lnTo>
                  <a:pt x="787" y="1080"/>
                </a:lnTo>
                <a:lnTo>
                  <a:pt x="809" y="1083"/>
                </a:lnTo>
                <a:lnTo>
                  <a:pt x="815" y="1068"/>
                </a:lnTo>
                <a:lnTo>
                  <a:pt x="825" y="1050"/>
                </a:lnTo>
                <a:lnTo>
                  <a:pt x="838" y="1026"/>
                </a:lnTo>
                <a:lnTo>
                  <a:pt x="852" y="996"/>
                </a:lnTo>
                <a:lnTo>
                  <a:pt x="857" y="996"/>
                </a:lnTo>
                <a:lnTo>
                  <a:pt x="861" y="996"/>
                </a:lnTo>
                <a:lnTo>
                  <a:pt x="861" y="992"/>
                </a:lnTo>
                <a:lnTo>
                  <a:pt x="861" y="988"/>
                </a:lnTo>
                <a:lnTo>
                  <a:pt x="865" y="988"/>
                </a:lnTo>
                <a:lnTo>
                  <a:pt x="869" y="988"/>
                </a:lnTo>
                <a:lnTo>
                  <a:pt x="870" y="980"/>
                </a:lnTo>
                <a:lnTo>
                  <a:pt x="871" y="973"/>
                </a:lnTo>
                <a:lnTo>
                  <a:pt x="872" y="966"/>
                </a:lnTo>
                <a:lnTo>
                  <a:pt x="875" y="957"/>
                </a:lnTo>
                <a:lnTo>
                  <a:pt x="880" y="943"/>
                </a:lnTo>
                <a:lnTo>
                  <a:pt x="888" y="927"/>
                </a:lnTo>
                <a:lnTo>
                  <a:pt x="895" y="912"/>
                </a:lnTo>
                <a:lnTo>
                  <a:pt x="902" y="896"/>
                </a:lnTo>
                <a:lnTo>
                  <a:pt x="908" y="881"/>
                </a:lnTo>
                <a:lnTo>
                  <a:pt x="913" y="864"/>
                </a:lnTo>
                <a:lnTo>
                  <a:pt x="908" y="864"/>
                </a:lnTo>
                <a:lnTo>
                  <a:pt x="905" y="864"/>
                </a:lnTo>
                <a:lnTo>
                  <a:pt x="905" y="857"/>
                </a:lnTo>
                <a:lnTo>
                  <a:pt x="905" y="850"/>
                </a:lnTo>
                <a:lnTo>
                  <a:pt x="900" y="850"/>
                </a:lnTo>
                <a:lnTo>
                  <a:pt x="897" y="850"/>
                </a:lnTo>
                <a:lnTo>
                  <a:pt x="891" y="834"/>
                </a:lnTo>
                <a:lnTo>
                  <a:pt x="887" y="820"/>
                </a:lnTo>
                <a:lnTo>
                  <a:pt x="884" y="806"/>
                </a:lnTo>
                <a:lnTo>
                  <a:pt x="881" y="789"/>
                </a:lnTo>
                <a:lnTo>
                  <a:pt x="889" y="784"/>
                </a:lnTo>
                <a:lnTo>
                  <a:pt x="892" y="781"/>
                </a:lnTo>
                <a:lnTo>
                  <a:pt x="895" y="778"/>
                </a:lnTo>
                <a:lnTo>
                  <a:pt x="897" y="773"/>
                </a:lnTo>
                <a:lnTo>
                  <a:pt x="900" y="773"/>
                </a:lnTo>
                <a:lnTo>
                  <a:pt x="905" y="773"/>
                </a:lnTo>
                <a:lnTo>
                  <a:pt x="905" y="768"/>
                </a:lnTo>
                <a:lnTo>
                  <a:pt x="907" y="764"/>
                </a:lnTo>
                <a:lnTo>
                  <a:pt x="910" y="758"/>
                </a:lnTo>
                <a:lnTo>
                  <a:pt x="914" y="752"/>
                </a:lnTo>
                <a:lnTo>
                  <a:pt x="923" y="741"/>
                </a:lnTo>
                <a:lnTo>
                  <a:pt x="934" y="729"/>
                </a:lnTo>
                <a:lnTo>
                  <a:pt x="947" y="719"/>
                </a:lnTo>
                <a:lnTo>
                  <a:pt x="959" y="710"/>
                </a:lnTo>
                <a:lnTo>
                  <a:pt x="971" y="702"/>
                </a:lnTo>
                <a:lnTo>
                  <a:pt x="980" y="697"/>
                </a:lnTo>
                <a:lnTo>
                  <a:pt x="979" y="689"/>
                </a:lnTo>
                <a:lnTo>
                  <a:pt x="977" y="681"/>
                </a:lnTo>
                <a:lnTo>
                  <a:pt x="950" y="676"/>
                </a:lnTo>
                <a:lnTo>
                  <a:pt x="923" y="672"/>
                </a:lnTo>
                <a:lnTo>
                  <a:pt x="896" y="669"/>
                </a:lnTo>
                <a:lnTo>
                  <a:pt x="869" y="665"/>
                </a:lnTo>
                <a:lnTo>
                  <a:pt x="869" y="662"/>
                </a:lnTo>
                <a:lnTo>
                  <a:pt x="869" y="658"/>
                </a:lnTo>
                <a:lnTo>
                  <a:pt x="865" y="658"/>
                </a:lnTo>
                <a:lnTo>
                  <a:pt x="861" y="658"/>
                </a:lnTo>
                <a:lnTo>
                  <a:pt x="861" y="662"/>
                </a:lnTo>
                <a:lnTo>
                  <a:pt x="861" y="665"/>
                </a:lnTo>
                <a:lnTo>
                  <a:pt x="850" y="663"/>
                </a:lnTo>
                <a:lnTo>
                  <a:pt x="840" y="662"/>
                </a:lnTo>
                <a:lnTo>
                  <a:pt x="838" y="657"/>
                </a:lnTo>
                <a:lnTo>
                  <a:pt x="837" y="654"/>
                </a:lnTo>
                <a:lnTo>
                  <a:pt x="841" y="654"/>
                </a:lnTo>
                <a:lnTo>
                  <a:pt x="844" y="654"/>
                </a:lnTo>
                <a:lnTo>
                  <a:pt x="846" y="644"/>
                </a:lnTo>
                <a:lnTo>
                  <a:pt x="848" y="635"/>
                </a:lnTo>
                <a:lnTo>
                  <a:pt x="850" y="627"/>
                </a:lnTo>
                <a:lnTo>
                  <a:pt x="852" y="617"/>
                </a:lnTo>
                <a:lnTo>
                  <a:pt x="857" y="617"/>
                </a:lnTo>
                <a:lnTo>
                  <a:pt x="861" y="617"/>
                </a:lnTo>
                <a:lnTo>
                  <a:pt x="861" y="609"/>
                </a:lnTo>
                <a:lnTo>
                  <a:pt x="861" y="602"/>
                </a:lnTo>
                <a:lnTo>
                  <a:pt x="865" y="602"/>
                </a:lnTo>
                <a:lnTo>
                  <a:pt x="869" y="602"/>
                </a:lnTo>
                <a:lnTo>
                  <a:pt x="870" y="591"/>
                </a:lnTo>
                <a:lnTo>
                  <a:pt x="872" y="583"/>
                </a:lnTo>
                <a:lnTo>
                  <a:pt x="874" y="580"/>
                </a:lnTo>
                <a:lnTo>
                  <a:pt x="875" y="578"/>
                </a:lnTo>
                <a:lnTo>
                  <a:pt x="878" y="575"/>
                </a:lnTo>
                <a:lnTo>
                  <a:pt x="880" y="573"/>
                </a:lnTo>
                <a:lnTo>
                  <a:pt x="887" y="571"/>
                </a:lnTo>
                <a:lnTo>
                  <a:pt x="894" y="569"/>
                </a:lnTo>
                <a:lnTo>
                  <a:pt x="902" y="566"/>
                </a:lnTo>
                <a:lnTo>
                  <a:pt x="913" y="566"/>
                </a:lnTo>
                <a:lnTo>
                  <a:pt x="913" y="561"/>
                </a:lnTo>
                <a:lnTo>
                  <a:pt x="913" y="557"/>
                </a:lnTo>
                <a:lnTo>
                  <a:pt x="927" y="553"/>
                </a:lnTo>
                <a:lnTo>
                  <a:pt x="942" y="550"/>
                </a:lnTo>
                <a:lnTo>
                  <a:pt x="957" y="546"/>
                </a:lnTo>
                <a:lnTo>
                  <a:pt x="972" y="542"/>
                </a:lnTo>
                <a:lnTo>
                  <a:pt x="972" y="537"/>
                </a:lnTo>
                <a:lnTo>
                  <a:pt x="972" y="533"/>
                </a:lnTo>
                <a:lnTo>
                  <a:pt x="984" y="528"/>
                </a:lnTo>
                <a:lnTo>
                  <a:pt x="991" y="525"/>
                </a:lnTo>
                <a:lnTo>
                  <a:pt x="999" y="523"/>
                </a:lnTo>
                <a:lnTo>
                  <a:pt x="1008" y="522"/>
                </a:lnTo>
                <a:lnTo>
                  <a:pt x="1008" y="518"/>
                </a:lnTo>
                <a:lnTo>
                  <a:pt x="1008" y="515"/>
                </a:lnTo>
                <a:lnTo>
                  <a:pt x="1012" y="514"/>
                </a:lnTo>
                <a:lnTo>
                  <a:pt x="1016" y="513"/>
                </a:lnTo>
                <a:lnTo>
                  <a:pt x="1019" y="510"/>
                </a:lnTo>
                <a:lnTo>
                  <a:pt x="1022" y="507"/>
                </a:lnTo>
                <a:lnTo>
                  <a:pt x="1027" y="501"/>
                </a:lnTo>
                <a:lnTo>
                  <a:pt x="1032" y="494"/>
                </a:lnTo>
                <a:lnTo>
                  <a:pt x="1029" y="494"/>
                </a:lnTo>
                <a:lnTo>
                  <a:pt x="1025" y="494"/>
                </a:lnTo>
                <a:lnTo>
                  <a:pt x="1025" y="490"/>
                </a:lnTo>
                <a:lnTo>
                  <a:pt x="1025" y="486"/>
                </a:lnTo>
                <a:lnTo>
                  <a:pt x="1020" y="486"/>
                </a:lnTo>
                <a:lnTo>
                  <a:pt x="1016" y="486"/>
                </a:lnTo>
                <a:lnTo>
                  <a:pt x="1016" y="482"/>
                </a:lnTo>
                <a:lnTo>
                  <a:pt x="1016" y="478"/>
                </a:lnTo>
                <a:lnTo>
                  <a:pt x="1011" y="477"/>
                </a:lnTo>
                <a:lnTo>
                  <a:pt x="1006" y="474"/>
                </a:lnTo>
                <a:lnTo>
                  <a:pt x="1001" y="471"/>
                </a:lnTo>
                <a:lnTo>
                  <a:pt x="997" y="468"/>
                </a:lnTo>
                <a:lnTo>
                  <a:pt x="988" y="459"/>
                </a:lnTo>
                <a:lnTo>
                  <a:pt x="980" y="450"/>
                </a:lnTo>
                <a:lnTo>
                  <a:pt x="983" y="443"/>
                </a:lnTo>
                <a:lnTo>
                  <a:pt x="985" y="436"/>
                </a:lnTo>
                <a:lnTo>
                  <a:pt x="989" y="428"/>
                </a:lnTo>
                <a:lnTo>
                  <a:pt x="992" y="423"/>
                </a:lnTo>
                <a:lnTo>
                  <a:pt x="998" y="417"/>
                </a:lnTo>
                <a:lnTo>
                  <a:pt x="1003" y="412"/>
                </a:lnTo>
                <a:lnTo>
                  <a:pt x="1008" y="408"/>
                </a:lnTo>
                <a:lnTo>
                  <a:pt x="1014" y="404"/>
                </a:lnTo>
                <a:lnTo>
                  <a:pt x="1027" y="396"/>
                </a:lnTo>
                <a:lnTo>
                  <a:pt x="1040" y="392"/>
                </a:lnTo>
                <a:lnTo>
                  <a:pt x="1054" y="388"/>
                </a:lnTo>
                <a:lnTo>
                  <a:pt x="1068" y="387"/>
                </a:lnTo>
                <a:lnTo>
                  <a:pt x="1071" y="377"/>
                </a:lnTo>
                <a:lnTo>
                  <a:pt x="1075" y="367"/>
                </a:lnTo>
                <a:lnTo>
                  <a:pt x="1080" y="357"/>
                </a:lnTo>
                <a:lnTo>
                  <a:pt x="1085" y="348"/>
                </a:lnTo>
                <a:lnTo>
                  <a:pt x="1078" y="347"/>
                </a:lnTo>
                <a:lnTo>
                  <a:pt x="1074" y="344"/>
                </a:lnTo>
                <a:lnTo>
                  <a:pt x="1070" y="342"/>
                </a:lnTo>
                <a:lnTo>
                  <a:pt x="1067" y="339"/>
                </a:lnTo>
                <a:lnTo>
                  <a:pt x="1065" y="335"/>
                </a:lnTo>
                <a:lnTo>
                  <a:pt x="1064" y="331"/>
                </a:lnTo>
                <a:lnTo>
                  <a:pt x="1063" y="326"/>
                </a:lnTo>
                <a:lnTo>
                  <a:pt x="1063" y="320"/>
                </a:lnTo>
                <a:lnTo>
                  <a:pt x="1067" y="314"/>
                </a:lnTo>
                <a:lnTo>
                  <a:pt x="1070" y="309"/>
                </a:lnTo>
                <a:lnTo>
                  <a:pt x="1072" y="303"/>
                </a:lnTo>
                <a:lnTo>
                  <a:pt x="1073" y="296"/>
                </a:lnTo>
                <a:lnTo>
                  <a:pt x="1074" y="281"/>
                </a:lnTo>
                <a:lnTo>
                  <a:pt x="1076" y="268"/>
                </a:lnTo>
                <a:lnTo>
                  <a:pt x="1080" y="268"/>
                </a:lnTo>
                <a:lnTo>
                  <a:pt x="1085" y="268"/>
                </a:lnTo>
                <a:lnTo>
                  <a:pt x="1074" y="251"/>
                </a:lnTo>
                <a:lnTo>
                  <a:pt x="1067" y="237"/>
                </a:lnTo>
                <a:lnTo>
                  <a:pt x="1065" y="229"/>
                </a:lnTo>
                <a:lnTo>
                  <a:pt x="1063" y="221"/>
                </a:lnTo>
                <a:lnTo>
                  <a:pt x="1062" y="213"/>
                </a:lnTo>
                <a:lnTo>
                  <a:pt x="1061" y="202"/>
                </a:lnTo>
                <a:lnTo>
                  <a:pt x="1056" y="202"/>
                </a:lnTo>
                <a:lnTo>
                  <a:pt x="1053" y="202"/>
                </a:lnTo>
                <a:lnTo>
                  <a:pt x="1053" y="194"/>
                </a:lnTo>
                <a:lnTo>
                  <a:pt x="1053" y="187"/>
                </a:lnTo>
                <a:lnTo>
                  <a:pt x="1056" y="187"/>
                </a:lnTo>
                <a:lnTo>
                  <a:pt x="1061" y="187"/>
                </a:lnTo>
                <a:lnTo>
                  <a:pt x="1061" y="183"/>
                </a:lnTo>
                <a:lnTo>
                  <a:pt x="1061" y="179"/>
                </a:lnTo>
                <a:lnTo>
                  <a:pt x="1068" y="179"/>
                </a:lnTo>
                <a:lnTo>
                  <a:pt x="1076" y="179"/>
                </a:lnTo>
                <a:lnTo>
                  <a:pt x="1076" y="175"/>
                </a:lnTo>
                <a:lnTo>
                  <a:pt x="1076" y="171"/>
                </a:lnTo>
                <a:lnTo>
                  <a:pt x="1094" y="166"/>
                </a:lnTo>
                <a:lnTo>
                  <a:pt x="1115" y="158"/>
                </a:lnTo>
                <a:lnTo>
                  <a:pt x="1139" y="149"/>
                </a:lnTo>
                <a:lnTo>
                  <a:pt x="1164" y="143"/>
                </a:lnTo>
                <a:lnTo>
                  <a:pt x="1164" y="139"/>
                </a:lnTo>
                <a:lnTo>
                  <a:pt x="1164" y="136"/>
                </a:lnTo>
                <a:lnTo>
                  <a:pt x="1172" y="133"/>
                </a:lnTo>
                <a:lnTo>
                  <a:pt x="1180" y="128"/>
                </a:lnTo>
                <a:lnTo>
                  <a:pt x="1187" y="122"/>
                </a:lnTo>
                <a:lnTo>
                  <a:pt x="1196" y="119"/>
                </a:lnTo>
                <a:lnTo>
                  <a:pt x="1196" y="115"/>
                </a:lnTo>
                <a:lnTo>
                  <a:pt x="1196" y="112"/>
                </a:lnTo>
                <a:lnTo>
                  <a:pt x="1201" y="112"/>
                </a:lnTo>
                <a:lnTo>
                  <a:pt x="1207" y="112"/>
                </a:lnTo>
                <a:lnTo>
                  <a:pt x="1208" y="104"/>
                </a:lnTo>
                <a:lnTo>
                  <a:pt x="1211" y="98"/>
                </a:lnTo>
                <a:lnTo>
                  <a:pt x="1214" y="92"/>
                </a:lnTo>
                <a:lnTo>
                  <a:pt x="1220" y="89"/>
                </a:lnTo>
                <a:lnTo>
                  <a:pt x="1226" y="87"/>
                </a:lnTo>
                <a:lnTo>
                  <a:pt x="1233" y="85"/>
                </a:lnTo>
                <a:lnTo>
                  <a:pt x="1239" y="84"/>
                </a:lnTo>
                <a:lnTo>
                  <a:pt x="1246" y="83"/>
                </a:lnTo>
                <a:lnTo>
                  <a:pt x="1246" y="89"/>
                </a:lnTo>
                <a:lnTo>
                  <a:pt x="1246" y="96"/>
                </a:lnTo>
                <a:lnTo>
                  <a:pt x="1261" y="97"/>
                </a:lnTo>
                <a:lnTo>
                  <a:pt x="1277" y="99"/>
                </a:lnTo>
                <a:lnTo>
                  <a:pt x="1291" y="101"/>
                </a:lnTo>
                <a:lnTo>
                  <a:pt x="1307" y="104"/>
                </a:lnTo>
                <a:lnTo>
                  <a:pt x="1307" y="99"/>
                </a:lnTo>
                <a:lnTo>
                  <a:pt x="1307" y="96"/>
                </a:lnTo>
                <a:lnTo>
                  <a:pt x="1310" y="93"/>
                </a:lnTo>
                <a:lnTo>
                  <a:pt x="1314" y="91"/>
                </a:lnTo>
                <a:lnTo>
                  <a:pt x="1314" y="81"/>
                </a:lnTo>
                <a:lnTo>
                  <a:pt x="1313" y="73"/>
                </a:lnTo>
                <a:lnTo>
                  <a:pt x="1312" y="65"/>
                </a:lnTo>
                <a:lnTo>
                  <a:pt x="1310" y="60"/>
                </a:lnTo>
                <a:lnTo>
                  <a:pt x="1306" y="56"/>
                </a:lnTo>
                <a:lnTo>
                  <a:pt x="1300" y="52"/>
                </a:lnTo>
                <a:lnTo>
                  <a:pt x="1292" y="50"/>
                </a:lnTo>
                <a:lnTo>
                  <a:pt x="1283" y="48"/>
                </a:lnTo>
                <a:lnTo>
                  <a:pt x="1288" y="35"/>
                </a:lnTo>
                <a:lnTo>
                  <a:pt x="1294" y="23"/>
                </a:lnTo>
                <a:lnTo>
                  <a:pt x="1300" y="12"/>
                </a:lnTo>
                <a:lnTo>
                  <a:pt x="1307" y="0"/>
                </a:lnTo>
                <a:lnTo>
                  <a:pt x="1316" y="1"/>
                </a:lnTo>
                <a:lnTo>
                  <a:pt x="1324" y="4"/>
                </a:lnTo>
                <a:lnTo>
                  <a:pt x="1334" y="6"/>
                </a:lnTo>
                <a:lnTo>
                  <a:pt x="1342" y="9"/>
                </a:lnTo>
                <a:lnTo>
                  <a:pt x="1344" y="13"/>
                </a:lnTo>
                <a:lnTo>
                  <a:pt x="1345" y="17"/>
                </a:lnTo>
                <a:lnTo>
                  <a:pt x="1347" y="20"/>
                </a:lnTo>
                <a:lnTo>
                  <a:pt x="1350" y="22"/>
                </a:lnTo>
                <a:lnTo>
                  <a:pt x="1356" y="26"/>
                </a:lnTo>
                <a:lnTo>
                  <a:pt x="1364" y="29"/>
                </a:lnTo>
                <a:lnTo>
                  <a:pt x="1379" y="34"/>
                </a:lnTo>
                <a:lnTo>
                  <a:pt x="1395" y="40"/>
                </a:lnTo>
                <a:lnTo>
                  <a:pt x="1402" y="53"/>
                </a:lnTo>
                <a:lnTo>
                  <a:pt x="1410" y="68"/>
                </a:lnTo>
                <a:lnTo>
                  <a:pt x="1420" y="69"/>
                </a:lnTo>
                <a:lnTo>
                  <a:pt x="1429" y="70"/>
                </a:lnTo>
                <a:lnTo>
                  <a:pt x="1438" y="72"/>
                </a:lnTo>
                <a:lnTo>
                  <a:pt x="1446" y="75"/>
                </a:lnTo>
                <a:lnTo>
                  <a:pt x="1453" y="79"/>
                </a:lnTo>
                <a:lnTo>
                  <a:pt x="1459" y="84"/>
                </a:lnTo>
                <a:lnTo>
                  <a:pt x="1465" y="91"/>
                </a:lnTo>
                <a:lnTo>
                  <a:pt x="1469" y="100"/>
                </a:lnTo>
                <a:lnTo>
                  <a:pt x="1474" y="102"/>
                </a:lnTo>
                <a:lnTo>
                  <a:pt x="1479" y="104"/>
                </a:lnTo>
                <a:lnTo>
                  <a:pt x="1479" y="109"/>
                </a:lnTo>
                <a:lnTo>
                  <a:pt x="1479" y="115"/>
                </a:lnTo>
                <a:lnTo>
                  <a:pt x="1471" y="119"/>
                </a:lnTo>
                <a:lnTo>
                  <a:pt x="1465" y="122"/>
                </a:lnTo>
                <a:lnTo>
                  <a:pt x="1465" y="128"/>
                </a:lnTo>
                <a:lnTo>
                  <a:pt x="1465" y="134"/>
                </a:lnTo>
                <a:lnTo>
                  <a:pt x="1476" y="138"/>
                </a:lnTo>
                <a:lnTo>
                  <a:pt x="1486" y="143"/>
                </a:lnTo>
                <a:lnTo>
                  <a:pt x="1484" y="152"/>
                </a:lnTo>
                <a:lnTo>
                  <a:pt x="1481" y="161"/>
                </a:lnTo>
                <a:lnTo>
                  <a:pt x="1478" y="169"/>
                </a:lnTo>
                <a:lnTo>
                  <a:pt x="1475" y="177"/>
                </a:lnTo>
                <a:lnTo>
                  <a:pt x="1470" y="186"/>
                </a:lnTo>
                <a:lnTo>
                  <a:pt x="1468" y="193"/>
                </a:lnTo>
                <a:lnTo>
                  <a:pt x="1466" y="201"/>
                </a:lnTo>
                <a:lnTo>
                  <a:pt x="1465" y="209"/>
                </a:lnTo>
                <a:lnTo>
                  <a:pt x="1475" y="209"/>
                </a:lnTo>
                <a:lnTo>
                  <a:pt x="1483" y="209"/>
                </a:lnTo>
                <a:lnTo>
                  <a:pt x="1490" y="208"/>
                </a:lnTo>
                <a:lnTo>
                  <a:pt x="1496" y="207"/>
                </a:lnTo>
                <a:lnTo>
                  <a:pt x="1502" y="204"/>
                </a:lnTo>
                <a:lnTo>
                  <a:pt x="1507" y="201"/>
                </a:lnTo>
                <a:lnTo>
                  <a:pt x="1510" y="198"/>
                </a:lnTo>
                <a:lnTo>
                  <a:pt x="1513" y="195"/>
                </a:lnTo>
                <a:lnTo>
                  <a:pt x="1518" y="186"/>
                </a:lnTo>
                <a:lnTo>
                  <a:pt x="1522" y="175"/>
                </a:lnTo>
                <a:lnTo>
                  <a:pt x="1525" y="162"/>
                </a:lnTo>
                <a:lnTo>
                  <a:pt x="1530" y="147"/>
                </a:lnTo>
                <a:lnTo>
                  <a:pt x="1539" y="149"/>
                </a:lnTo>
                <a:lnTo>
                  <a:pt x="1548" y="152"/>
                </a:lnTo>
                <a:lnTo>
                  <a:pt x="1557" y="154"/>
                </a:lnTo>
                <a:lnTo>
                  <a:pt x="1566" y="155"/>
                </a:lnTo>
                <a:lnTo>
                  <a:pt x="1566" y="159"/>
                </a:lnTo>
                <a:lnTo>
                  <a:pt x="1566" y="163"/>
                </a:lnTo>
                <a:lnTo>
                  <a:pt x="1574" y="163"/>
                </a:lnTo>
                <a:lnTo>
                  <a:pt x="1581" y="163"/>
                </a:lnTo>
                <a:lnTo>
                  <a:pt x="1590" y="163"/>
                </a:lnTo>
                <a:lnTo>
                  <a:pt x="1598" y="163"/>
                </a:lnTo>
                <a:lnTo>
                  <a:pt x="1595" y="169"/>
                </a:lnTo>
                <a:lnTo>
                  <a:pt x="1594" y="177"/>
                </a:lnTo>
                <a:lnTo>
                  <a:pt x="1592" y="192"/>
                </a:lnTo>
                <a:lnTo>
                  <a:pt x="1590" y="219"/>
                </a:lnTo>
                <a:lnTo>
                  <a:pt x="1587" y="220"/>
                </a:lnTo>
                <a:lnTo>
                  <a:pt x="1583" y="222"/>
                </a:lnTo>
                <a:lnTo>
                  <a:pt x="1595" y="228"/>
                </a:lnTo>
                <a:lnTo>
                  <a:pt x="1606" y="233"/>
                </a:lnTo>
                <a:lnTo>
                  <a:pt x="1618" y="239"/>
                </a:lnTo>
                <a:lnTo>
                  <a:pt x="1631" y="242"/>
                </a:lnTo>
                <a:lnTo>
                  <a:pt x="1644" y="245"/>
                </a:lnTo>
                <a:lnTo>
                  <a:pt x="1656" y="246"/>
                </a:lnTo>
                <a:lnTo>
                  <a:pt x="1670" y="246"/>
                </a:lnTo>
                <a:lnTo>
                  <a:pt x="1682" y="244"/>
                </a:lnTo>
                <a:lnTo>
                  <a:pt x="1683" y="229"/>
                </a:lnTo>
                <a:lnTo>
                  <a:pt x="1685" y="215"/>
                </a:lnTo>
                <a:lnTo>
                  <a:pt x="1689" y="215"/>
                </a:lnTo>
                <a:lnTo>
                  <a:pt x="1693" y="215"/>
                </a:lnTo>
                <a:lnTo>
                  <a:pt x="1693" y="207"/>
                </a:lnTo>
                <a:lnTo>
                  <a:pt x="1693" y="199"/>
                </a:lnTo>
                <a:lnTo>
                  <a:pt x="1721" y="199"/>
                </a:lnTo>
                <a:lnTo>
                  <a:pt x="1749" y="201"/>
                </a:lnTo>
                <a:lnTo>
                  <a:pt x="1776" y="203"/>
                </a:lnTo>
                <a:lnTo>
                  <a:pt x="1803" y="204"/>
                </a:lnTo>
                <a:lnTo>
                  <a:pt x="1803" y="193"/>
                </a:lnTo>
                <a:lnTo>
                  <a:pt x="1804" y="184"/>
                </a:lnTo>
                <a:lnTo>
                  <a:pt x="1807" y="174"/>
                </a:lnTo>
                <a:lnTo>
                  <a:pt x="1812" y="166"/>
                </a:lnTo>
                <a:lnTo>
                  <a:pt x="1818" y="166"/>
                </a:lnTo>
                <a:lnTo>
                  <a:pt x="1823" y="168"/>
                </a:lnTo>
                <a:lnTo>
                  <a:pt x="1827" y="170"/>
                </a:lnTo>
                <a:lnTo>
                  <a:pt x="1830" y="173"/>
                </a:lnTo>
                <a:lnTo>
                  <a:pt x="1836" y="182"/>
                </a:lnTo>
                <a:lnTo>
                  <a:pt x="1843" y="192"/>
                </a:lnTo>
                <a:lnTo>
                  <a:pt x="1857" y="194"/>
                </a:lnTo>
                <a:lnTo>
                  <a:pt x="1873" y="195"/>
                </a:lnTo>
                <a:lnTo>
                  <a:pt x="1876" y="209"/>
                </a:lnTo>
                <a:lnTo>
                  <a:pt x="1878" y="221"/>
                </a:lnTo>
                <a:lnTo>
                  <a:pt x="1881" y="233"/>
                </a:lnTo>
                <a:lnTo>
                  <a:pt x="1883" y="247"/>
                </a:lnTo>
                <a:lnTo>
                  <a:pt x="1908" y="252"/>
                </a:lnTo>
                <a:lnTo>
                  <a:pt x="1929" y="258"/>
                </a:lnTo>
                <a:lnTo>
                  <a:pt x="1947" y="264"/>
                </a:lnTo>
                <a:lnTo>
                  <a:pt x="1968" y="268"/>
                </a:lnTo>
                <a:lnTo>
                  <a:pt x="1969" y="263"/>
                </a:lnTo>
                <a:lnTo>
                  <a:pt x="1970" y="257"/>
                </a:lnTo>
                <a:lnTo>
                  <a:pt x="1975" y="256"/>
                </a:lnTo>
                <a:lnTo>
                  <a:pt x="1981" y="255"/>
                </a:lnTo>
                <a:lnTo>
                  <a:pt x="1981" y="251"/>
                </a:lnTo>
                <a:lnTo>
                  <a:pt x="1981" y="247"/>
                </a:lnTo>
                <a:lnTo>
                  <a:pt x="1993" y="248"/>
                </a:lnTo>
                <a:lnTo>
                  <a:pt x="2005" y="249"/>
                </a:lnTo>
                <a:lnTo>
                  <a:pt x="2018" y="250"/>
                </a:lnTo>
                <a:lnTo>
                  <a:pt x="2031" y="250"/>
                </a:lnTo>
                <a:lnTo>
                  <a:pt x="2031" y="244"/>
                </a:lnTo>
                <a:lnTo>
                  <a:pt x="2031" y="239"/>
                </a:lnTo>
                <a:lnTo>
                  <a:pt x="2036" y="239"/>
                </a:lnTo>
                <a:lnTo>
                  <a:pt x="2040" y="239"/>
                </a:lnTo>
                <a:lnTo>
                  <a:pt x="2040" y="223"/>
                </a:lnTo>
                <a:lnTo>
                  <a:pt x="2040" y="209"/>
                </a:lnTo>
                <a:lnTo>
                  <a:pt x="2040" y="193"/>
                </a:lnTo>
                <a:lnTo>
                  <a:pt x="2040" y="179"/>
                </a:lnTo>
                <a:lnTo>
                  <a:pt x="2044" y="179"/>
                </a:lnTo>
                <a:lnTo>
                  <a:pt x="2047" y="179"/>
                </a:lnTo>
                <a:lnTo>
                  <a:pt x="2047" y="170"/>
                </a:lnTo>
                <a:lnTo>
                  <a:pt x="2047" y="161"/>
                </a:lnTo>
                <a:lnTo>
                  <a:pt x="2047" y="152"/>
                </a:lnTo>
                <a:lnTo>
                  <a:pt x="2047" y="143"/>
                </a:lnTo>
                <a:lnTo>
                  <a:pt x="2035" y="143"/>
                </a:lnTo>
                <a:lnTo>
                  <a:pt x="2023" y="143"/>
                </a:lnTo>
                <a:lnTo>
                  <a:pt x="2025" y="129"/>
                </a:lnTo>
                <a:lnTo>
                  <a:pt x="2027" y="114"/>
                </a:lnTo>
                <a:lnTo>
                  <a:pt x="2044" y="114"/>
                </a:lnTo>
                <a:lnTo>
                  <a:pt x="2054" y="115"/>
                </a:lnTo>
                <a:lnTo>
                  <a:pt x="2063" y="116"/>
                </a:lnTo>
                <a:lnTo>
                  <a:pt x="2071" y="119"/>
                </a:lnTo>
                <a:lnTo>
                  <a:pt x="2071" y="122"/>
                </a:lnTo>
                <a:lnTo>
                  <a:pt x="2071" y="128"/>
                </a:lnTo>
                <a:lnTo>
                  <a:pt x="2101" y="131"/>
                </a:lnTo>
                <a:lnTo>
                  <a:pt x="2130" y="136"/>
                </a:lnTo>
                <a:lnTo>
                  <a:pt x="2159" y="142"/>
                </a:lnTo>
                <a:lnTo>
                  <a:pt x="2187" y="148"/>
                </a:lnTo>
                <a:lnTo>
                  <a:pt x="2216" y="155"/>
                </a:lnTo>
                <a:lnTo>
                  <a:pt x="2245" y="161"/>
                </a:lnTo>
                <a:lnTo>
                  <a:pt x="2274" y="167"/>
                </a:lnTo>
                <a:lnTo>
                  <a:pt x="2303" y="171"/>
                </a:lnTo>
                <a:lnTo>
                  <a:pt x="2303" y="180"/>
                </a:lnTo>
                <a:lnTo>
                  <a:pt x="2303" y="187"/>
                </a:lnTo>
                <a:lnTo>
                  <a:pt x="2303" y="195"/>
                </a:lnTo>
                <a:lnTo>
                  <a:pt x="2303" y="202"/>
                </a:lnTo>
                <a:lnTo>
                  <a:pt x="2298" y="202"/>
                </a:lnTo>
                <a:lnTo>
                  <a:pt x="2295" y="202"/>
                </a:lnTo>
                <a:lnTo>
                  <a:pt x="2292" y="223"/>
                </a:lnTo>
                <a:lnTo>
                  <a:pt x="2290" y="244"/>
                </a:lnTo>
                <a:lnTo>
                  <a:pt x="2288" y="265"/>
                </a:lnTo>
                <a:lnTo>
                  <a:pt x="2285" y="286"/>
                </a:lnTo>
                <a:lnTo>
                  <a:pt x="2282" y="286"/>
                </a:lnTo>
                <a:lnTo>
                  <a:pt x="2279" y="286"/>
                </a:lnTo>
                <a:lnTo>
                  <a:pt x="2273" y="318"/>
                </a:lnTo>
                <a:lnTo>
                  <a:pt x="2268" y="348"/>
                </a:lnTo>
                <a:lnTo>
                  <a:pt x="2264" y="380"/>
                </a:lnTo>
                <a:lnTo>
                  <a:pt x="2259" y="411"/>
                </a:lnTo>
                <a:lnTo>
                  <a:pt x="2288" y="412"/>
                </a:lnTo>
                <a:lnTo>
                  <a:pt x="2317" y="415"/>
                </a:lnTo>
                <a:lnTo>
                  <a:pt x="2346" y="419"/>
                </a:lnTo>
                <a:lnTo>
                  <a:pt x="2375" y="425"/>
                </a:lnTo>
                <a:lnTo>
                  <a:pt x="2376" y="436"/>
                </a:lnTo>
                <a:lnTo>
                  <a:pt x="2376" y="447"/>
                </a:lnTo>
                <a:lnTo>
                  <a:pt x="2377" y="459"/>
                </a:lnTo>
                <a:lnTo>
                  <a:pt x="2378" y="470"/>
                </a:lnTo>
                <a:lnTo>
                  <a:pt x="2374" y="470"/>
                </a:lnTo>
                <a:lnTo>
                  <a:pt x="2369" y="470"/>
                </a:lnTo>
                <a:lnTo>
                  <a:pt x="2367" y="480"/>
                </a:lnTo>
                <a:lnTo>
                  <a:pt x="2366" y="491"/>
                </a:lnTo>
                <a:lnTo>
                  <a:pt x="2357" y="489"/>
                </a:lnTo>
                <a:lnTo>
                  <a:pt x="2348" y="488"/>
                </a:lnTo>
                <a:lnTo>
                  <a:pt x="2339" y="487"/>
                </a:lnTo>
                <a:lnTo>
                  <a:pt x="2330" y="486"/>
                </a:lnTo>
                <a:lnTo>
                  <a:pt x="2327" y="495"/>
                </a:lnTo>
                <a:lnTo>
                  <a:pt x="2323" y="502"/>
                </a:lnTo>
                <a:lnTo>
                  <a:pt x="2321" y="506"/>
                </a:lnTo>
                <a:lnTo>
                  <a:pt x="2318" y="509"/>
                </a:lnTo>
                <a:lnTo>
                  <a:pt x="2315" y="513"/>
                </a:lnTo>
                <a:lnTo>
                  <a:pt x="2310" y="515"/>
                </a:lnTo>
                <a:lnTo>
                  <a:pt x="2310" y="518"/>
                </a:lnTo>
                <a:lnTo>
                  <a:pt x="2310" y="522"/>
                </a:lnTo>
                <a:lnTo>
                  <a:pt x="2306" y="522"/>
                </a:lnTo>
                <a:lnTo>
                  <a:pt x="2303" y="522"/>
                </a:lnTo>
                <a:lnTo>
                  <a:pt x="2303" y="531"/>
                </a:lnTo>
                <a:lnTo>
                  <a:pt x="2304" y="539"/>
                </a:lnTo>
                <a:lnTo>
                  <a:pt x="2305" y="549"/>
                </a:lnTo>
                <a:lnTo>
                  <a:pt x="2306" y="559"/>
                </a:lnTo>
                <a:lnTo>
                  <a:pt x="2298" y="563"/>
                </a:lnTo>
                <a:lnTo>
                  <a:pt x="2290" y="569"/>
                </a:lnTo>
                <a:lnTo>
                  <a:pt x="2290" y="574"/>
                </a:lnTo>
                <a:lnTo>
                  <a:pt x="2292" y="579"/>
                </a:lnTo>
                <a:lnTo>
                  <a:pt x="2294" y="582"/>
                </a:lnTo>
                <a:lnTo>
                  <a:pt x="2297" y="583"/>
                </a:lnTo>
                <a:lnTo>
                  <a:pt x="2300" y="584"/>
                </a:lnTo>
                <a:lnTo>
                  <a:pt x="2304" y="584"/>
                </a:lnTo>
                <a:lnTo>
                  <a:pt x="2308" y="584"/>
                </a:lnTo>
                <a:lnTo>
                  <a:pt x="2312" y="582"/>
                </a:lnTo>
                <a:lnTo>
                  <a:pt x="2331" y="574"/>
                </a:lnTo>
                <a:lnTo>
                  <a:pt x="2346" y="566"/>
                </a:lnTo>
                <a:lnTo>
                  <a:pt x="2339" y="602"/>
                </a:lnTo>
                <a:lnTo>
                  <a:pt x="2330" y="640"/>
                </a:lnTo>
                <a:lnTo>
                  <a:pt x="2326" y="659"/>
                </a:lnTo>
                <a:lnTo>
                  <a:pt x="2323" y="677"/>
                </a:lnTo>
                <a:lnTo>
                  <a:pt x="2321" y="695"/>
                </a:lnTo>
                <a:lnTo>
                  <a:pt x="2320" y="713"/>
                </a:lnTo>
                <a:lnTo>
                  <a:pt x="2326" y="719"/>
                </a:lnTo>
                <a:lnTo>
                  <a:pt x="2332" y="723"/>
                </a:lnTo>
                <a:lnTo>
                  <a:pt x="2339" y="728"/>
                </a:lnTo>
                <a:lnTo>
                  <a:pt x="2348" y="732"/>
                </a:lnTo>
                <a:lnTo>
                  <a:pt x="2363" y="741"/>
                </a:lnTo>
                <a:lnTo>
                  <a:pt x="2381" y="748"/>
                </a:lnTo>
                <a:lnTo>
                  <a:pt x="2397" y="755"/>
                </a:lnTo>
                <a:lnTo>
                  <a:pt x="2414" y="764"/>
                </a:lnTo>
                <a:lnTo>
                  <a:pt x="2422" y="769"/>
                </a:lnTo>
                <a:lnTo>
                  <a:pt x="2430" y="773"/>
                </a:lnTo>
                <a:lnTo>
                  <a:pt x="2437" y="779"/>
                </a:lnTo>
                <a:lnTo>
                  <a:pt x="2444" y="784"/>
                </a:lnTo>
                <a:lnTo>
                  <a:pt x="2504" y="809"/>
                </a:lnTo>
                <a:lnTo>
                  <a:pt x="2537" y="823"/>
                </a:lnTo>
                <a:lnTo>
                  <a:pt x="2555" y="829"/>
                </a:lnTo>
                <a:lnTo>
                  <a:pt x="2569" y="832"/>
                </a:lnTo>
                <a:lnTo>
                  <a:pt x="2569" y="836"/>
                </a:lnTo>
                <a:lnTo>
                  <a:pt x="2569" y="840"/>
                </a:lnTo>
                <a:lnTo>
                  <a:pt x="2577" y="840"/>
                </a:lnTo>
                <a:lnTo>
                  <a:pt x="2586" y="840"/>
                </a:lnTo>
                <a:lnTo>
                  <a:pt x="2586" y="843"/>
                </a:lnTo>
                <a:lnTo>
                  <a:pt x="2589" y="847"/>
                </a:lnTo>
                <a:lnTo>
                  <a:pt x="2593" y="850"/>
                </a:lnTo>
                <a:lnTo>
                  <a:pt x="2599" y="854"/>
                </a:lnTo>
                <a:lnTo>
                  <a:pt x="2612" y="861"/>
                </a:lnTo>
                <a:lnTo>
                  <a:pt x="2628" y="869"/>
                </a:lnTo>
                <a:lnTo>
                  <a:pt x="2660" y="884"/>
                </a:lnTo>
                <a:lnTo>
                  <a:pt x="2682" y="892"/>
                </a:lnTo>
                <a:lnTo>
                  <a:pt x="2682" y="896"/>
                </a:lnTo>
                <a:lnTo>
                  <a:pt x="2682" y="900"/>
                </a:lnTo>
                <a:lnTo>
                  <a:pt x="2696" y="904"/>
                </a:lnTo>
                <a:lnTo>
                  <a:pt x="2711" y="907"/>
                </a:lnTo>
                <a:lnTo>
                  <a:pt x="2725" y="912"/>
                </a:lnTo>
                <a:lnTo>
                  <a:pt x="2739" y="918"/>
                </a:lnTo>
                <a:lnTo>
                  <a:pt x="2766" y="931"/>
                </a:lnTo>
                <a:lnTo>
                  <a:pt x="2793" y="945"/>
                </a:lnTo>
                <a:lnTo>
                  <a:pt x="2793" y="948"/>
                </a:lnTo>
                <a:lnTo>
                  <a:pt x="2793" y="952"/>
                </a:lnTo>
                <a:lnTo>
                  <a:pt x="2796" y="952"/>
                </a:lnTo>
                <a:lnTo>
                  <a:pt x="2801" y="952"/>
                </a:lnTo>
                <a:lnTo>
                  <a:pt x="2801" y="955"/>
                </a:lnTo>
                <a:lnTo>
                  <a:pt x="2801" y="961"/>
                </a:lnTo>
                <a:lnTo>
                  <a:pt x="2825" y="969"/>
                </a:lnTo>
                <a:lnTo>
                  <a:pt x="2849" y="978"/>
                </a:lnTo>
                <a:lnTo>
                  <a:pt x="2872" y="988"/>
                </a:lnTo>
                <a:lnTo>
                  <a:pt x="2896" y="996"/>
                </a:lnTo>
                <a:lnTo>
                  <a:pt x="2896" y="1000"/>
                </a:lnTo>
                <a:lnTo>
                  <a:pt x="2896" y="1004"/>
                </a:lnTo>
                <a:lnTo>
                  <a:pt x="2903" y="1004"/>
                </a:lnTo>
                <a:lnTo>
                  <a:pt x="2912" y="1004"/>
                </a:lnTo>
                <a:lnTo>
                  <a:pt x="2912" y="1008"/>
                </a:lnTo>
                <a:lnTo>
                  <a:pt x="2912" y="1011"/>
                </a:lnTo>
                <a:lnTo>
                  <a:pt x="2923" y="1015"/>
                </a:lnTo>
                <a:lnTo>
                  <a:pt x="2935" y="1019"/>
                </a:lnTo>
                <a:lnTo>
                  <a:pt x="2946" y="1023"/>
                </a:lnTo>
                <a:lnTo>
                  <a:pt x="2956" y="1028"/>
                </a:lnTo>
                <a:lnTo>
                  <a:pt x="2977" y="1037"/>
                </a:lnTo>
                <a:lnTo>
                  <a:pt x="2999" y="1048"/>
                </a:lnTo>
                <a:lnTo>
                  <a:pt x="2999" y="1051"/>
                </a:lnTo>
                <a:lnTo>
                  <a:pt x="2999" y="1056"/>
                </a:lnTo>
                <a:lnTo>
                  <a:pt x="3014" y="1060"/>
                </a:lnTo>
                <a:lnTo>
                  <a:pt x="3030" y="1066"/>
                </a:lnTo>
                <a:lnTo>
                  <a:pt x="3046" y="1073"/>
                </a:lnTo>
                <a:lnTo>
                  <a:pt x="3060" y="1080"/>
                </a:lnTo>
                <a:lnTo>
                  <a:pt x="3089" y="1094"/>
                </a:lnTo>
                <a:lnTo>
                  <a:pt x="3118" y="1107"/>
                </a:lnTo>
                <a:lnTo>
                  <a:pt x="3118" y="1111"/>
                </a:lnTo>
                <a:lnTo>
                  <a:pt x="3118" y="1115"/>
                </a:lnTo>
                <a:lnTo>
                  <a:pt x="3142" y="1123"/>
                </a:lnTo>
                <a:lnTo>
                  <a:pt x="3168" y="1135"/>
                </a:lnTo>
                <a:lnTo>
                  <a:pt x="3194" y="1145"/>
                </a:lnTo>
                <a:lnTo>
                  <a:pt x="3215" y="1151"/>
                </a:lnTo>
                <a:lnTo>
                  <a:pt x="3215" y="1156"/>
                </a:lnTo>
                <a:lnTo>
                  <a:pt x="3215" y="1160"/>
                </a:lnTo>
                <a:lnTo>
                  <a:pt x="3218" y="1160"/>
                </a:lnTo>
                <a:lnTo>
                  <a:pt x="3223" y="1160"/>
                </a:lnTo>
                <a:lnTo>
                  <a:pt x="3223" y="1163"/>
                </a:lnTo>
                <a:lnTo>
                  <a:pt x="3223" y="1167"/>
                </a:lnTo>
                <a:lnTo>
                  <a:pt x="3230" y="1167"/>
                </a:lnTo>
                <a:lnTo>
                  <a:pt x="3238" y="1167"/>
                </a:lnTo>
                <a:lnTo>
                  <a:pt x="3238" y="1171"/>
                </a:lnTo>
                <a:lnTo>
                  <a:pt x="3238" y="1175"/>
                </a:lnTo>
                <a:lnTo>
                  <a:pt x="3262" y="1183"/>
                </a:lnTo>
                <a:lnTo>
                  <a:pt x="3280" y="1190"/>
                </a:lnTo>
                <a:lnTo>
                  <a:pt x="3286" y="1193"/>
                </a:lnTo>
                <a:lnTo>
                  <a:pt x="3291" y="1197"/>
                </a:lnTo>
                <a:lnTo>
                  <a:pt x="3295" y="1201"/>
                </a:lnTo>
                <a:lnTo>
                  <a:pt x="3299" y="1206"/>
                </a:lnTo>
                <a:lnTo>
                  <a:pt x="3301" y="1213"/>
                </a:lnTo>
                <a:lnTo>
                  <a:pt x="3302" y="1219"/>
                </a:lnTo>
                <a:lnTo>
                  <a:pt x="3302" y="1226"/>
                </a:lnTo>
                <a:lnTo>
                  <a:pt x="3302" y="1234"/>
                </a:lnTo>
                <a:lnTo>
                  <a:pt x="3301" y="1254"/>
                </a:lnTo>
                <a:lnTo>
                  <a:pt x="3298" y="1279"/>
                </a:lnTo>
                <a:lnTo>
                  <a:pt x="3294" y="1279"/>
                </a:lnTo>
                <a:lnTo>
                  <a:pt x="3290" y="1279"/>
                </a:lnTo>
                <a:lnTo>
                  <a:pt x="3288" y="1298"/>
                </a:lnTo>
                <a:lnTo>
                  <a:pt x="3286" y="1316"/>
                </a:lnTo>
                <a:lnTo>
                  <a:pt x="3284" y="1336"/>
                </a:lnTo>
                <a:lnTo>
                  <a:pt x="3282" y="1355"/>
                </a:lnTo>
                <a:lnTo>
                  <a:pt x="3278" y="1355"/>
                </a:lnTo>
                <a:lnTo>
                  <a:pt x="3274" y="1355"/>
                </a:lnTo>
                <a:lnTo>
                  <a:pt x="3274" y="1371"/>
                </a:lnTo>
                <a:lnTo>
                  <a:pt x="3274" y="1389"/>
                </a:lnTo>
                <a:lnTo>
                  <a:pt x="3274" y="1406"/>
                </a:lnTo>
                <a:lnTo>
                  <a:pt x="3274" y="1422"/>
                </a:lnTo>
                <a:lnTo>
                  <a:pt x="3271" y="1422"/>
                </a:lnTo>
                <a:lnTo>
                  <a:pt x="3266" y="1422"/>
                </a:lnTo>
                <a:lnTo>
                  <a:pt x="3262" y="1456"/>
                </a:lnTo>
                <a:lnTo>
                  <a:pt x="3256" y="1489"/>
                </a:lnTo>
                <a:lnTo>
                  <a:pt x="3253" y="1504"/>
                </a:lnTo>
                <a:lnTo>
                  <a:pt x="3250" y="1521"/>
                </a:lnTo>
                <a:lnTo>
                  <a:pt x="3248" y="1537"/>
                </a:lnTo>
                <a:lnTo>
                  <a:pt x="3247" y="1554"/>
                </a:lnTo>
                <a:lnTo>
                  <a:pt x="3242" y="1554"/>
                </a:lnTo>
                <a:lnTo>
                  <a:pt x="3238" y="1554"/>
                </a:lnTo>
                <a:lnTo>
                  <a:pt x="3231" y="1585"/>
                </a:lnTo>
                <a:lnTo>
                  <a:pt x="3227" y="1607"/>
                </a:lnTo>
                <a:lnTo>
                  <a:pt x="3225" y="1627"/>
                </a:lnTo>
                <a:lnTo>
                  <a:pt x="3223" y="1657"/>
                </a:lnTo>
                <a:lnTo>
                  <a:pt x="3207" y="1656"/>
                </a:lnTo>
                <a:lnTo>
                  <a:pt x="3192" y="1655"/>
                </a:lnTo>
                <a:lnTo>
                  <a:pt x="3177" y="1655"/>
                </a:lnTo>
                <a:lnTo>
                  <a:pt x="3163" y="1653"/>
                </a:lnTo>
                <a:lnTo>
                  <a:pt x="3163" y="1648"/>
                </a:lnTo>
                <a:lnTo>
                  <a:pt x="3163" y="1645"/>
                </a:lnTo>
                <a:lnTo>
                  <a:pt x="3149" y="1645"/>
                </a:lnTo>
                <a:lnTo>
                  <a:pt x="3137" y="1645"/>
                </a:lnTo>
                <a:lnTo>
                  <a:pt x="3124" y="1645"/>
                </a:lnTo>
                <a:lnTo>
                  <a:pt x="3111" y="1645"/>
                </a:lnTo>
                <a:lnTo>
                  <a:pt x="3111" y="1641"/>
                </a:lnTo>
                <a:lnTo>
                  <a:pt x="3111" y="1638"/>
                </a:lnTo>
                <a:lnTo>
                  <a:pt x="3086" y="1636"/>
                </a:lnTo>
                <a:lnTo>
                  <a:pt x="3062" y="1634"/>
                </a:lnTo>
                <a:lnTo>
                  <a:pt x="3037" y="1631"/>
                </a:lnTo>
                <a:lnTo>
                  <a:pt x="3013" y="1629"/>
                </a:lnTo>
                <a:lnTo>
                  <a:pt x="2990" y="1628"/>
                </a:lnTo>
                <a:lnTo>
                  <a:pt x="2966" y="1627"/>
                </a:lnTo>
                <a:lnTo>
                  <a:pt x="2941" y="1628"/>
                </a:lnTo>
                <a:lnTo>
                  <a:pt x="2916" y="1630"/>
                </a:lnTo>
                <a:lnTo>
                  <a:pt x="2916" y="1624"/>
                </a:lnTo>
                <a:lnTo>
                  <a:pt x="2916" y="1621"/>
                </a:lnTo>
                <a:lnTo>
                  <a:pt x="2905" y="1621"/>
                </a:lnTo>
                <a:lnTo>
                  <a:pt x="2894" y="1621"/>
                </a:lnTo>
                <a:lnTo>
                  <a:pt x="2883" y="1621"/>
                </a:lnTo>
                <a:lnTo>
                  <a:pt x="2872" y="1621"/>
                </a:lnTo>
                <a:lnTo>
                  <a:pt x="2872" y="1617"/>
                </a:lnTo>
                <a:lnTo>
                  <a:pt x="2872" y="1614"/>
                </a:lnTo>
                <a:lnTo>
                  <a:pt x="2860" y="1614"/>
                </a:lnTo>
                <a:lnTo>
                  <a:pt x="2849" y="1614"/>
                </a:lnTo>
                <a:lnTo>
                  <a:pt x="2849" y="1609"/>
                </a:lnTo>
                <a:lnTo>
                  <a:pt x="2849" y="1606"/>
                </a:lnTo>
                <a:lnTo>
                  <a:pt x="2830" y="1605"/>
                </a:lnTo>
                <a:lnTo>
                  <a:pt x="2814" y="1605"/>
                </a:lnTo>
                <a:lnTo>
                  <a:pt x="2807" y="1605"/>
                </a:lnTo>
                <a:lnTo>
                  <a:pt x="2799" y="1607"/>
                </a:lnTo>
                <a:lnTo>
                  <a:pt x="2790" y="1609"/>
                </a:lnTo>
                <a:lnTo>
                  <a:pt x="2782" y="1613"/>
                </a:lnTo>
                <a:lnTo>
                  <a:pt x="2780" y="1620"/>
                </a:lnTo>
                <a:lnTo>
                  <a:pt x="2779" y="1629"/>
                </a:lnTo>
                <a:lnTo>
                  <a:pt x="2778" y="1637"/>
                </a:lnTo>
                <a:lnTo>
                  <a:pt x="2777" y="1645"/>
                </a:lnTo>
                <a:lnTo>
                  <a:pt x="2772" y="1645"/>
                </a:lnTo>
                <a:lnTo>
                  <a:pt x="2769" y="1645"/>
                </a:lnTo>
                <a:lnTo>
                  <a:pt x="2768" y="1655"/>
                </a:lnTo>
                <a:lnTo>
                  <a:pt x="2767" y="1665"/>
                </a:lnTo>
                <a:lnTo>
                  <a:pt x="2766" y="1674"/>
                </a:lnTo>
                <a:lnTo>
                  <a:pt x="2763" y="1685"/>
                </a:lnTo>
                <a:lnTo>
                  <a:pt x="2759" y="1704"/>
                </a:lnTo>
                <a:lnTo>
                  <a:pt x="2756" y="1725"/>
                </a:lnTo>
                <a:lnTo>
                  <a:pt x="2752" y="1725"/>
                </a:lnTo>
                <a:lnTo>
                  <a:pt x="2748" y="1725"/>
                </a:lnTo>
                <a:lnTo>
                  <a:pt x="2748" y="1740"/>
                </a:lnTo>
                <a:lnTo>
                  <a:pt x="2748" y="1754"/>
                </a:lnTo>
                <a:lnTo>
                  <a:pt x="2748" y="1770"/>
                </a:lnTo>
                <a:lnTo>
                  <a:pt x="2748" y="1784"/>
                </a:lnTo>
                <a:lnTo>
                  <a:pt x="2740" y="1784"/>
                </a:lnTo>
                <a:lnTo>
                  <a:pt x="2732" y="1784"/>
                </a:lnTo>
                <a:lnTo>
                  <a:pt x="2732" y="1788"/>
                </a:lnTo>
                <a:lnTo>
                  <a:pt x="2732" y="1792"/>
                </a:lnTo>
                <a:lnTo>
                  <a:pt x="2728" y="1792"/>
                </a:lnTo>
                <a:lnTo>
                  <a:pt x="2724" y="1792"/>
                </a:lnTo>
                <a:lnTo>
                  <a:pt x="2724" y="1797"/>
                </a:lnTo>
                <a:lnTo>
                  <a:pt x="2724" y="1800"/>
                </a:lnTo>
                <a:lnTo>
                  <a:pt x="2716" y="1800"/>
                </a:lnTo>
                <a:lnTo>
                  <a:pt x="2709" y="1800"/>
                </a:lnTo>
                <a:lnTo>
                  <a:pt x="2702" y="1807"/>
                </a:lnTo>
                <a:lnTo>
                  <a:pt x="2696" y="1814"/>
                </a:lnTo>
                <a:lnTo>
                  <a:pt x="2693" y="1817"/>
                </a:lnTo>
                <a:lnTo>
                  <a:pt x="2691" y="1820"/>
                </a:lnTo>
                <a:lnTo>
                  <a:pt x="2689" y="1825"/>
                </a:lnTo>
                <a:lnTo>
                  <a:pt x="2689" y="1829"/>
                </a:lnTo>
                <a:lnTo>
                  <a:pt x="2692" y="1829"/>
                </a:lnTo>
                <a:lnTo>
                  <a:pt x="2697" y="1829"/>
                </a:lnTo>
                <a:lnTo>
                  <a:pt x="2697" y="1836"/>
                </a:lnTo>
                <a:lnTo>
                  <a:pt x="2697" y="1844"/>
                </a:lnTo>
                <a:lnTo>
                  <a:pt x="2692" y="1844"/>
                </a:lnTo>
                <a:lnTo>
                  <a:pt x="2689" y="1844"/>
                </a:lnTo>
                <a:lnTo>
                  <a:pt x="2673" y="1873"/>
                </a:lnTo>
                <a:lnTo>
                  <a:pt x="2661" y="1900"/>
                </a:lnTo>
                <a:lnTo>
                  <a:pt x="2656" y="1915"/>
                </a:lnTo>
                <a:lnTo>
                  <a:pt x="2650" y="1929"/>
                </a:lnTo>
                <a:lnTo>
                  <a:pt x="2645" y="1944"/>
                </a:lnTo>
                <a:lnTo>
                  <a:pt x="2642" y="1961"/>
                </a:lnTo>
                <a:lnTo>
                  <a:pt x="2631" y="1958"/>
                </a:lnTo>
                <a:lnTo>
                  <a:pt x="2620" y="1955"/>
                </a:lnTo>
                <a:lnTo>
                  <a:pt x="2609" y="1951"/>
                </a:lnTo>
                <a:lnTo>
                  <a:pt x="2598" y="1948"/>
                </a:lnTo>
                <a:lnTo>
                  <a:pt x="2598" y="1944"/>
                </a:lnTo>
                <a:lnTo>
                  <a:pt x="2598" y="1940"/>
                </a:lnTo>
                <a:lnTo>
                  <a:pt x="2589" y="1940"/>
                </a:lnTo>
                <a:lnTo>
                  <a:pt x="2581" y="1940"/>
                </a:lnTo>
                <a:lnTo>
                  <a:pt x="2581" y="1937"/>
                </a:lnTo>
                <a:lnTo>
                  <a:pt x="2581" y="1933"/>
                </a:lnTo>
                <a:lnTo>
                  <a:pt x="2556" y="1922"/>
                </a:lnTo>
                <a:lnTo>
                  <a:pt x="2532" y="1912"/>
                </a:lnTo>
                <a:lnTo>
                  <a:pt x="2521" y="1907"/>
                </a:lnTo>
                <a:lnTo>
                  <a:pt x="2508" y="1901"/>
                </a:lnTo>
                <a:lnTo>
                  <a:pt x="2495" y="1898"/>
                </a:lnTo>
                <a:lnTo>
                  <a:pt x="2481" y="1896"/>
                </a:lnTo>
                <a:lnTo>
                  <a:pt x="2479" y="1909"/>
                </a:lnTo>
                <a:lnTo>
                  <a:pt x="2477" y="1921"/>
                </a:lnTo>
                <a:lnTo>
                  <a:pt x="2475" y="1935"/>
                </a:lnTo>
                <a:lnTo>
                  <a:pt x="2473" y="1948"/>
                </a:lnTo>
                <a:lnTo>
                  <a:pt x="2454" y="1950"/>
                </a:lnTo>
                <a:lnTo>
                  <a:pt x="2435" y="1954"/>
                </a:lnTo>
                <a:lnTo>
                  <a:pt x="2416" y="1958"/>
                </a:lnTo>
                <a:lnTo>
                  <a:pt x="2398" y="1964"/>
                </a:lnTo>
                <a:lnTo>
                  <a:pt x="2398" y="1968"/>
                </a:lnTo>
                <a:lnTo>
                  <a:pt x="2398" y="1972"/>
                </a:lnTo>
                <a:lnTo>
                  <a:pt x="2388" y="1974"/>
                </a:lnTo>
                <a:lnTo>
                  <a:pt x="2378" y="1977"/>
                </a:lnTo>
                <a:lnTo>
                  <a:pt x="2368" y="1980"/>
                </a:lnTo>
                <a:lnTo>
                  <a:pt x="2359" y="1983"/>
                </a:lnTo>
                <a:lnTo>
                  <a:pt x="2340" y="1992"/>
                </a:lnTo>
                <a:lnTo>
                  <a:pt x="2321" y="1999"/>
                </a:lnTo>
                <a:lnTo>
                  <a:pt x="2317" y="2019"/>
                </a:lnTo>
                <a:lnTo>
                  <a:pt x="2313" y="2038"/>
                </a:lnTo>
                <a:lnTo>
                  <a:pt x="2310" y="2059"/>
                </a:lnTo>
                <a:lnTo>
                  <a:pt x="2306" y="2080"/>
                </a:lnTo>
                <a:lnTo>
                  <a:pt x="2296" y="2082"/>
                </a:lnTo>
                <a:lnTo>
                  <a:pt x="2285" y="2083"/>
                </a:lnTo>
                <a:close/>
              </a:path>
            </a:pathLst>
          </a:custGeom>
          <a:solidFill>
            <a:srgbClr val="62E13F"/>
          </a:solidFill>
          <a:ln w="12700" cap="flat" cmpd="sng" algn="ctr">
            <a:solidFill>
              <a:srgbClr val="808080">
                <a:lumMod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>
            <a:glow rad="38100">
              <a:schemeClr val="accent1">
                <a:lumMod val="100000"/>
              </a:schemeClr>
            </a:glow>
          </a:effectLst>
          <a:scene3d>
            <a:camera prst="orthographicFront"/>
            <a:lightRig rig="threePt" dir="t"/>
          </a:scene3d>
          <a:sp3d>
            <a:bevelT w="0" h="0"/>
          </a:sp3d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9" name="Freeform 405">
            <a:extLst>
              <a:ext uri="{FF2B5EF4-FFF2-40B4-BE49-F238E27FC236}">
                <a16:creationId xmlns:a16="http://schemas.microsoft.com/office/drawing/2014/main" id="{BE1320C9-9078-4FDB-9967-6D45DD8556B7}"/>
              </a:ext>
            </a:extLst>
          </p:cNvPr>
          <p:cNvSpPr>
            <a:spLocks/>
          </p:cNvSpPr>
          <p:nvPr/>
        </p:nvSpPr>
        <p:spPr bwMode="auto">
          <a:xfrm>
            <a:off x="6717320" y="99959"/>
            <a:ext cx="1175383" cy="1115250"/>
          </a:xfrm>
          <a:custGeom>
            <a:avLst/>
            <a:gdLst>
              <a:gd name="T0" fmla="*/ 2147483646 w 2871"/>
              <a:gd name="T1" fmla="*/ 2147483646 h 2899"/>
              <a:gd name="T2" fmla="*/ 2147483646 w 2871"/>
              <a:gd name="T3" fmla="*/ 2147483646 h 2899"/>
              <a:gd name="T4" fmla="*/ 2147483646 w 2871"/>
              <a:gd name="T5" fmla="*/ 2147483646 h 2899"/>
              <a:gd name="T6" fmla="*/ 2147483646 w 2871"/>
              <a:gd name="T7" fmla="*/ 2147483646 h 2899"/>
              <a:gd name="T8" fmla="*/ 2147483646 w 2871"/>
              <a:gd name="T9" fmla="*/ 2147483646 h 2899"/>
              <a:gd name="T10" fmla="*/ 2147483646 w 2871"/>
              <a:gd name="T11" fmla="*/ 2147483646 h 2899"/>
              <a:gd name="T12" fmla="*/ 2147483646 w 2871"/>
              <a:gd name="T13" fmla="*/ 2147483646 h 2899"/>
              <a:gd name="T14" fmla="*/ 2147483646 w 2871"/>
              <a:gd name="T15" fmla="*/ 2147483646 h 2899"/>
              <a:gd name="T16" fmla="*/ 2147483646 w 2871"/>
              <a:gd name="T17" fmla="*/ 2147483646 h 2899"/>
              <a:gd name="T18" fmla="*/ 2147483646 w 2871"/>
              <a:gd name="T19" fmla="*/ 2147483646 h 2899"/>
              <a:gd name="T20" fmla="*/ 2147483646 w 2871"/>
              <a:gd name="T21" fmla="*/ 2147483646 h 2899"/>
              <a:gd name="T22" fmla="*/ 2147483646 w 2871"/>
              <a:gd name="T23" fmla="*/ 2147483646 h 2899"/>
              <a:gd name="T24" fmla="*/ 2147483646 w 2871"/>
              <a:gd name="T25" fmla="*/ 2147483646 h 2899"/>
              <a:gd name="T26" fmla="*/ 2147483646 w 2871"/>
              <a:gd name="T27" fmla="*/ 2147483646 h 2899"/>
              <a:gd name="T28" fmla="*/ 2147483646 w 2871"/>
              <a:gd name="T29" fmla="*/ 2147483646 h 2899"/>
              <a:gd name="T30" fmla="*/ 2147483646 w 2871"/>
              <a:gd name="T31" fmla="*/ 2147483646 h 2899"/>
              <a:gd name="T32" fmla="*/ 2147483646 w 2871"/>
              <a:gd name="T33" fmla="*/ 2147483646 h 2899"/>
              <a:gd name="T34" fmla="*/ 2147483646 w 2871"/>
              <a:gd name="T35" fmla="*/ 2147483646 h 2899"/>
              <a:gd name="T36" fmla="*/ 2147483646 w 2871"/>
              <a:gd name="T37" fmla="*/ 2147483646 h 2899"/>
              <a:gd name="T38" fmla="*/ 2147483646 w 2871"/>
              <a:gd name="T39" fmla="*/ 2147483646 h 2899"/>
              <a:gd name="T40" fmla="*/ 2147483646 w 2871"/>
              <a:gd name="T41" fmla="*/ 2147483646 h 2899"/>
              <a:gd name="T42" fmla="*/ 2147483646 w 2871"/>
              <a:gd name="T43" fmla="*/ 2147483646 h 2899"/>
              <a:gd name="T44" fmla="*/ 2147483646 w 2871"/>
              <a:gd name="T45" fmla="*/ 2147483646 h 2899"/>
              <a:gd name="T46" fmla="*/ 2147483646 w 2871"/>
              <a:gd name="T47" fmla="*/ 2147483646 h 2899"/>
              <a:gd name="T48" fmla="*/ 2147483646 w 2871"/>
              <a:gd name="T49" fmla="*/ 2147483646 h 2899"/>
              <a:gd name="T50" fmla="*/ 2147483646 w 2871"/>
              <a:gd name="T51" fmla="*/ 2147483646 h 2899"/>
              <a:gd name="T52" fmla="*/ 2147483646 w 2871"/>
              <a:gd name="T53" fmla="*/ 2147483646 h 2899"/>
              <a:gd name="T54" fmla="*/ 2147483646 w 2871"/>
              <a:gd name="T55" fmla="*/ 2147483646 h 2899"/>
              <a:gd name="T56" fmla="*/ 2147483646 w 2871"/>
              <a:gd name="T57" fmla="*/ 2147483646 h 2899"/>
              <a:gd name="T58" fmla="*/ 2147483646 w 2871"/>
              <a:gd name="T59" fmla="*/ 2147483646 h 2899"/>
              <a:gd name="T60" fmla="*/ 2147483646 w 2871"/>
              <a:gd name="T61" fmla="*/ 2147483646 h 2899"/>
              <a:gd name="T62" fmla="*/ 2147483646 w 2871"/>
              <a:gd name="T63" fmla="*/ 2147483646 h 2899"/>
              <a:gd name="T64" fmla="*/ 2147483646 w 2871"/>
              <a:gd name="T65" fmla="*/ 2147483646 h 2899"/>
              <a:gd name="T66" fmla="*/ 2147483646 w 2871"/>
              <a:gd name="T67" fmla="*/ 2147483646 h 2899"/>
              <a:gd name="T68" fmla="*/ 2147483646 w 2871"/>
              <a:gd name="T69" fmla="*/ 2147483646 h 2899"/>
              <a:gd name="T70" fmla="*/ 2147483646 w 2871"/>
              <a:gd name="T71" fmla="*/ 2147483646 h 2899"/>
              <a:gd name="T72" fmla="*/ 2147483646 w 2871"/>
              <a:gd name="T73" fmla="*/ 2147483646 h 2899"/>
              <a:gd name="T74" fmla="*/ 2147483646 w 2871"/>
              <a:gd name="T75" fmla="*/ 2147483646 h 2899"/>
              <a:gd name="T76" fmla="*/ 2147483646 w 2871"/>
              <a:gd name="T77" fmla="*/ 2147483646 h 2899"/>
              <a:gd name="T78" fmla="*/ 2147483646 w 2871"/>
              <a:gd name="T79" fmla="*/ 2147483646 h 2899"/>
              <a:gd name="T80" fmla="*/ 2147483646 w 2871"/>
              <a:gd name="T81" fmla="*/ 2147483646 h 2899"/>
              <a:gd name="T82" fmla="*/ 2147483646 w 2871"/>
              <a:gd name="T83" fmla="*/ 2147483646 h 2899"/>
              <a:gd name="T84" fmla="*/ 2147483646 w 2871"/>
              <a:gd name="T85" fmla="*/ 2147483646 h 2899"/>
              <a:gd name="T86" fmla="*/ 2147483646 w 2871"/>
              <a:gd name="T87" fmla="*/ 2147483646 h 2899"/>
              <a:gd name="T88" fmla="*/ 2147483646 w 2871"/>
              <a:gd name="T89" fmla="*/ 2147483646 h 2899"/>
              <a:gd name="T90" fmla="*/ 2147483646 w 2871"/>
              <a:gd name="T91" fmla="*/ 2147483646 h 2899"/>
              <a:gd name="T92" fmla="*/ 2147483646 w 2871"/>
              <a:gd name="T93" fmla="*/ 2147483646 h 2899"/>
              <a:gd name="T94" fmla="*/ 2147483646 w 2871"/>
              <a:gd name="T95" fmla="*/ 2147483646 h 2899"/>
              <a:gd name="T96" fmla="*/ 2147483646 w 2871"/>
              <a:gd name="T97" fmla="*/ 2147483646 h 2899"/>
              <a:gd name="T98" fmla="*/ 2147483646 w 2871"/>
              <a:gd name="T99" fmla="*/ 2147483646 h 2899"/>
              <a:gd name="T100" fmla="*/ 2147483646 w 2871"/>
              <a:gd name="T101" fmla="*/ 2147483646 h 2899"/>
              <a:gd name="T102" fmla="*/ 2147483646 w 2871"/>
              <a:gd name="T103" fmla="*/ 2147483646 h 2899"/>
              <a:gd name="T104" fmla="*/ 2147483646 w 2871"/>
              <a:gd name="T105" fmla="*/ 2147483646 h 2899"/>
              <a:gd name="T106" fmla="*/ 2147483646 w 2871"/>
              <a:gd name="T107" fmla="*/ 2147483646 h 2899"/>
              <a:gd name="T108" fmla="*/ 2147483646 w 2871"/>
              <a:gd name="T109" fmla="*/ 2147483646 h 2899"/>
              <a:gd name="T110" fmla="*/ 2147483646 w 2871"/>
              <a:gd name="T111" fmla="*/ 2147483646 h 2899"/>
              <a:gd name="T112" fmla="*/ 2147483646 w 2871"/>
              <a:gd name="T113" fmla="*/ 2147483646 h 2899"/>
              <a:gd name="T114" fmla="*/ 2147483646 w 2871"/>
              <a:gd name="T115" fmla="*/ 2147483646 h 2899"/>
              <a:gd name="T116" fmla="*/ 2147483646 w 2871"/>
              <a:gd name="T117" fmla="*/ 2147483646 h 2899"/>
              <a:gd name="T118" fmla="*/ 2147483646 w 2871"/>
              <a:gd name="T119" fmla="*/ 2147483646 h 2899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2871"/>
              <a:gd name="T181" fmla="*/ 0 h 2899"/>
              <a:gd name="T182" fmla="*/ 2871 w 2871"/>
              <a:gd name="T183" fmla="*/ 2899 h 2899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2871" h="2899">
                <a:moveTo>
                  <a:pt x="1157" y="2040"/>
                </a:moveTo>
                <a:lnTo>
                  <a:pt x="1161" y="2040"/>
                </a:lnTo>
                <a:lnTo>
                  <a:pt x="1164" y="2040"/>
                </a:lnTo>
                <a:lnTo>
                  <a:pt x="1163" y="2025"/>
                </a:lnTo>
                <a:lnTo>
                  <a:pt x="1162" y="2010"/>
                </a:lnTo>
                <a:lnTo>
                  <a:pt x="1162" y="1994"/>
                </a:lnTo>
                <a:lnTo>
                  <a:pt x="1161" y="1980"/>
                </a:lnTo>
                <a:lnTo>
                  <a:pt x="1152" y="1979"/>
                </a:lnTo>
                <a:lnTo>
                  <a:pt x="1143" y="1978"/>
                </a:lnTo>
                <a:lnTo>
                  <a:pt x="1134" y="1978"/>
                </a:lnTo>
                <a:lnTo>
                  <a:pt x="1125" y="1977"/>
                </a:lnTo>
                <a:lnTo>
                  <a:pt x="1104" y="1974"/>
                </a:lnTo>
                <a:lnTo>
                  <a:pt x="1084" y="1969"/>
                </a:lnTo>
                <a:lnTo>
                  <a:pt x="1064" y="1966"/>
                </a:lnTo>
                <a:lnTo>
                  <a:pt x="1044" y="1963"/>
                </a:lnTo>
                <a:lnTo>
                  <a:pt x="1046" y="1959"/>
                </a:lnTo>
                <a:lnTo>
                  <a:pt x="1049" y="1952"/>
                </a:lnTo>
                <a:lnTo>
                  <a:pt x="1052" y="1944"/>
                </a:lnTo>
                <a:lnTo>
                  <a:pt x="1055" y="1933"/>
                </a:lnTo>
                <a:lnTo>
                  <a:pt x="1061" y="1907"/>
                </a:lnTo>
                <a:lnTo>
                  <a:pt x="1067" y="1878"/>
                </a:lnTo>
                <a:lnTo>
                  <a:pt x="1071" y="1848"/>
                </a:lnTo>
                <a:lnTo>
                  <a:pt x="1075" y="1820"/>
                </a:lnTo>
                <a:lnTo>
                  <a:pt x="1079" y="1797"/>
                </a:lnTo>
                <a:lnTo>
                  <a:pt x="1081" y="1781"/>
                </a:lnTo>
                <a:lnTo>
                  <a:pt x="1084" y="1781"/>
                </a:lnTo>
                <a:lnTo>
                  <a:pt x="1090" y="1781"/>
                </a:lnTo>
                <a:lnTo>
                  <a:pt x="1090" y="1767"/>
                </a:lnTo>
                <a:lnTo>
                  <a:pt x="1090" y="1753"/>
                </a:lnTo>
                <a:lnTo>
                  <a:pt x="1090" y="1738"/>
                </a:lnTo>
                <a:lnTo>
                  <a:pt x="1090" y="1725"/>
                </a:lnTo>
                <a:lnTo>
                  <a:pt x="1079" y="1724"/>
                </a:lnTo>
                <a:lnTo>
                  <a:pt x="1070" y="1724"/>
                </a:lnTo>
                <a:lnTo>
                  <a:pt x="1060" y="1723"/>
                </a:lnTo>
                <a:lnTo>
                  <a:pt x="1050" y="1722"/>
                </a:lnTo>
                <a:lnTo>
                  <a:pt x="1043" y="1718"/>
                </a:lnTo>
                <a:lnTo>
                  <a:pt x="1036" y="1716"/>
                </a:lnTo>
                <a:lnTo>
                  <a:pt x="1028" y="1714"/>
                </a:lnTo>
                <a:lnTo>
                  <a:pt x="1021" y="1713"/>
                </a:lnTo>
                <a:lnTo>
                  <a:pt x="1006" y="1711"/>
                </a:lnTo>
                <a:lnTo>
                  <a:pt x="990" y="1710"/>
                </a:lnTo>
                <a:lnTo>
                  <a:pt x="988" y="1707"/>
                </a:lnTo>
                <a:lnTo>
                  <a:pt x="988" y="1705"/>
                </a:lnTo>
                <a:lnTo>
                  <a:pt x="959" y="1700"/>
                </a:lnTo>
                <a:lnTo>
                  <a:pt x="934" y="1695"/>
                </a:lnTo>
                <a:lnTo>
                  <a:pt x="902" y="1688"/>
                </a:lnTo>
                <a:lnTo>
                  <a:pt x="849" y="1680"/>
                </a:lnTo>
                <a:lnTo>
                  <a:pt x="842" y="1676"/>
                </a:lnTo>
                <a:lnTo>
                  <a:pt x="834" y="1672"/>
                </a:lnTo>
                <a:lnTo>
                  <a:pt x="824" y="1669"/>
                </a:lnTo>
                <a:lnTo>
                  <a:pt x="815" y="1667"/>
                </a:lnTo>
                <a:lnTo>
                  <a:pt x="806" y="1664"/>
                </a:lnTo>
                <a:lnTo>
                  <a:pt x="797" y="1664"/>
                </a:lnTo>
                <a:lnTo>
                  <a:pt x="792" y="1664"/>
                </a:lnTo>
                <a:lnTo>
                  <a:pt x="788" y="1666"/>
                </a:lnTo>
                <a:lnTo>
                  <a:pt x="785" y="1667"/>
                </a:lnTo>
                <a:lnTo>
                  <a:pt x="781" y="1669"/>
                </a:lnTo>
                <a:lnTo>
                  <a:pt x="781" y="1682"/>
                </a:lnTo>
                <a:lnTo>
                  <a:pt x="781" y="1697"/>
                </a:lnTo>
                <a:lnTo>
                  <a:pt x="781" y="1710"/>
                </a:lnTo>
                <a:lnTo>
                  <a:pt x="781" y="1725"/>
                </a:lnTo>
                <a:lnTo>
                  <a:pt x="792" y="1727"/>
                </a:lnTo>
                <a:lnTo>
                  <a:pt x="802" y="1729"/>
                </a:lnTo>
                <a:lnTo>
                  <a:pt x="800" y="1749"/>
                </a:lnTo>
                <a:lnTo>
                  <a:pt x="797" y="1768"/>
                </a:lnTo>
                <a:lnTo>
                  <a:pt x="795" y="1788"/>
                </a:lnTo>
                <a:lnTo>
                  <a:pt x="793" y="1808"/>
                </a:lnTo>
                <a:lnTo>
                  <a:pt x="781" y="1808"/>
                </a:lnTo>
                <a:lnTo>
                  <a:pt x="768" y="1808"/>
                </a:lnTo>
                <a:lnTo>
                  <a:pt x="756" y="1808"/>
                </a:lnTo>
                <a:lnTo>
                  <a:pt x="744" y="1808"/>
                </a:lnTo>
                <a:lnTo>
                  <a:pt x="740" y="1811"/>
                </a:lnTo>
                <a:lnTo>
                  <a:pt x="736" y="1813"/>
                </a:lnTo>
                <a:lnTo>
                  <a:pt x="732" y="1815"/>
                </a:lnTo>
                <a:lnTo>
                  <a:pt x="727" y="1816"/>
                </a:lnTo>
                <a:lnTo>
                  <a:pt x="717" y="1817"/>
                </a:lnTo>
                <a:lnTo>
                  <a:pt x="708" y="1816"/>
                </a:lnTo>
                <a:lnTo>
                  <a:pt x="687" y="1811"/>
                </a:lnTo>
                <a:lnTo>
                  <a:pt x="667" y="1808"/>
                </a:lnTo>
                <a:lnTo>
                  <a:pt x="663" y="1793"/>
                </a:lnTo>
                <a:lnTo>
                  <a:pt x="661" y="1779"/>
                </a:lnTo>
                <a:lnTo>
                  <a:pt x="659" y="1765"/>
                </a:lnTo>
                <a:lnTo>
                  <a:pt x="657" y="1752"/>
                </a:lnTo>
                <a:lnTo>
                  <a:pt x="647" y="1750"/>
                </a:lnTo>
                <a:lnTo>
                  <a:pt x="638" y="1747"/>
                </a:lnTo>
                <a:lnTo>
                  <a:pt x="627" y="1745"/>
                </a:lnTo>
                <a:lnTo>
                  <a:pt x="618" y="1744"/>
                </a:lnTo>
                <a:lnTo>
                  <a:pt x="612" y="1736"/>
                </a:lnTo>
                <a:lnTo>
                  <a:pt x="607" y="1730"/>
                </a:lnTo>
                <a:lnTo>
                  <a:pt x="603" y="1725"/>
                </a:lnTo>
                <a:lnTo>
                  <a:pt x="598" y="1721"/>
                </a:lnTo>
                <a:lnTo>
                  <a:pt x="593" y="1717"/>
                </a:lnTo>
                <a:lnTo>
                  <a:pt x="587" y="1715"/>
                </a:lnTo>
                <a:lnTo>
                  <a:pt x="578" y="1714"/>
                </a:lnTo>
                <a:lnTo>
                  <a:pt x="568" y="1714"/>
                </a:lnTo>
                <a:lnTo>
                  <a:pt x="566" y="1726"/>
                </a:lnTo>
                <a:lnTo>
                  <a:pt x="564" y="1738"/>
                </a:lnTo>
                <a:lnTo>
                  <a:pt x="562" y="1751"/>
                </a:lnTo>
                <a:lnTo>
                  <a:pt x="560" y="1763"/>
                </a:lnTo>
                <a:lnTo>
                  <a:pt x="536" y="1759"/>
                </a:lnTo>
                <a:lnTo>
                  <a:pt x="513" y="1755"/>
                </a:lnTo>
                <a:lnTo>
                  <a:pt x="489" y="1753"/>
                </a:lnTo>
                <a:lnTo>
                  <a:pt x="464" y="1753"/>
                </a:lnTo>
                <a:lnTo>
                  <a:pt x="459" y="1758"/>
                </a:lnTo>
                <a:lnTo>
                  <a:pt x="454" y="1764"/>
                </a:lnTo>
                <a:lnTo>
                  <a:pt x="450" y="1770"/>
                </a:lnTo>
                <a:lnTo>
                  <a:pt x="447" y="1778"/>
                </a:lnTo>
                <a:lnTo>
                  <a:pt x="442" y="1792"/>
                </a:lnTo>
                <a:lnTo>
                  <a:pt x="438" y="1808"/>
                </a:lnTo>
                <a:lnTo>
                  <a:pt x="405" y="1797"/>
                </a:lnTo>
                <a:lnTo>
                  <a:pt x="389" y="1792"/>
                </a:lnTo>
                <a:lnTo>
                  <a:pt x="380" y="1788"/>
                </a:lnTo>
                <a:lnTo>
                  <a:pt x="375" y="1785"/>
                </a:lnTo>
                <a:lnTo>
                  <a:pt x="376" y="1768"/>
                </a:lnTo>
                <a:lnTo>
                  <a:pt x="377" y="1753"/>
                </a:lnTo>
                <a:lnTo>
                  <a:pt x="379" y="1737"/>
                </a:lnTo>
                <a:lnTo>
                  <a:pt x="381" y="1722"/>
                </a:lnTo>
                <a:lnTo>
                  <a:pt x="367" y="1719"/>
                </a:lnTo>
                <a:lnTo>
                  <a:pt x="354" y="1717"/>
                </a:lnTo>
                <a:lnTo>
                  <a:pt x="349" y="1715"/>
                </a:lnTo>
                <a:lnTo>
                  <a:pt x="344" y="1712"/>
                </a:lnTo>
                <a:lnTo>
                  <a:pt x="339" y="1709"/>
                </a:lnTo>
                <a:lnTo>
                  <a:pt x="335" y="1705"/>
                </a:lnTo>
                <a:lnTo>
                  <a:pt x="322" y="1705"/>
                </a:lnTo>
                <a:lnTo>
                  <a:pt x="310" y="1705"/>
                </a:lnTo>
                <a:lnTo>
                  <a:pt x="298" y="1705"/>
                </a:lnTo>
                <a:lnTo>
                  <a:pt x="287" y="1706"/>
                </a:lnTo>
                <a:lnTo>
                  <a:pt x="286" y="1714"/>
                </a:lnTo>
                <a:lnTo>
                  <a:pt x="285" y="1723"/>
                </a:lnTo>
                <a:lnTo>
                  <a:pt x="284" y="1731"/>
                </a:lnTo>
                <a:lnTo>
                  <a:pt x="281" y="1738"/>
                </a:lnTo>
                <a:lnTo>
                  <a:pt x="279" y="1745"/>
                </a:lnTo>
                <a:lnTo>
                  <a:pt x="275" y="1752"/>
                </a:lnTo>
                <a:lnTo>
                  <a:pt x="269" y="1758"/>
                </a:lnTo>
                <a:lnTo>
                  <a:pt x="262" y="1763"/>
                </a:lnTo>
                <a:lnTo>
                  <a:pt x="265" y="1754"/>
                </a:lnTo>
                <a:lnTo>
                  <a:pt x="267" y="1745"/>
                </a:lnTo>
                <a:lnTo>
                  <a:pt x="267" y="1731"/>
                </a:lnTo>
                <a:lnTo>
                  <a:pt x="267" y="1705"/>
                </a:lnTo>
                <a:lnTo>
                  <a:pt x="262" y="1701"/>
                </a:lnTo>
                <a:lnTo>
                  <a:pt x="257" y="1698"/>
                </a:lnTo>
                <a:lnTo>
                  <a:pt x="258" y="1688"/>
                </a:lnTo>
                <a:lnTo>
                  <a:pt x="259" y="1680"/>
                </a:lnTo>
                <a:lnTo>
                  <a:pt x="260" y="1671"/>
                </a:lnTo>
                <a:lnTo>
                  <a:pt x="261" y="1661"/>
                </a:lnTo>
                <a:lnTo>
                  <a:pt x="253" y="1658"/>
                </a:lnTo>
                <a:lnTo>
                  <a:pt x="248" y="1653"/>
                </a:lnTo>
                <a:lnTo>
                  <a:pt x="246" y="1651"/>
                </a:lnTo>
                <a:lnTo>
                  <a:pt x="244" y="1648"/>
                </a:lnTo>
                <a:lnTo>
                  <a:pt x="242" y="1645"/>
                </a:lnTo>
                <a:lnTo>
                  <a:pt x="241" y="1641"/>
                </a:lnTo>
                <a:lnTo>
                  <a:pt x="231" y="1635"/>
                </a:lnTo>
                <a:lnTo>
                  <a:pt x="221" y="1630"/>
                </a:lnTo>
                <a:lnTo>
                  <a:pt x="206" y="1624"/>
                </a:lnTo>
                <a:lnTo>
                  <a:pt x="185" y="1616"/>
                </a:lnTo>
                <a:lnTo>
                  <a:pt x="184" y="1611"/>
                </a:lnTo>
                <a:lnTo>
                  <a:pt x="182" y="1606"/>
                </a:lnTo>
                <a:lnTo>
                  <a:pt x="181" y="1602"/>
                </a:lnTo>
                <a:lnTo>
                  <a:pt x="179" y="1599"/>
                </a:lnTo>
                <a:lnTo>
                  <a:pt x="174" y="1595"/>
                </a:lnTo>
                <a:lnTo>
                  <a:pt x="167" y="1591"/>
                </a:lnTo>
                <a:lnTo>
                  <a:pt x="151" y="1588"/>
                </a:lnTo>
                <a:lnTo>
                  <a:pt x="133" y="1584"/>
                </a:lnTo>
                <a:lnTo>
                  <a:pt x="127" y="1576"/>
                </a:lnTo>
                <a:lnTo>
                  <a:pt x="121" y="1568"/>
                </a:lnTo>
                <a:lnTo>
                  <a:pt x="113" y="1561"/>
                </a:lnTo>
                <a:lnTo>
                  <a:pt x="105" y="1555"/>
                </a:lnTo>
                <a:lnTo>
                  <a:pt x="99" y="1552"/>
                </a:lnTo>
                <a:lnTo>
                  <a:pt x="95" y="1551"/>
                </a:lnTo>
                <a:lnTo>
                  <a:pt x="90" y="1550"/>
                </a:lnTo>
                <a:lnTo>
                  <a:pt x="86" y="1550"/>
                </a:lnTo>
                <a:lnTo>
                  <a:pt x="82" y="1550"/>
                </a:lnTo>
                <a:lnTo>
                  <a:pt x="78" y="1552"/>
                </a:lnTo>
                <a:lnTo>
                  <a:pt x="73" y="1556"/>
                </a:lnTo>
                <a:lnTo>
                  <a:pt x="70" y="1560"/>
                </a:lnTo>
                <a:lnTo>
                  <a:pt x="61" y="1560"/>
                </a:lnTo>
                <a:lnTo>
                  <a:pt x="52" y="1560"/>
                </a:lnTo>
                <a:lnTo>
                  <a:pt x="42" y="1561"/>
                </a:lnTo>
                <a:lnTo>
                  <a:pt x="33" y="1561"/>
                </a:lnTo>
                <a:lnTo>
                  <a:pt x="31" y="1552"/>
                </a:lnTo>
                <a:lnTo>
                  <a:pt x="29" y="1543"/>
                </a:lnTo>
                <a:lnTo>
                  <a:pt x="27" y="1535"/>
                </a:lnTo>
                <a:lnTo>
                  <a:pt x="25" y="1526"/>
                </a:lnTo>
                <a:lnTo>
                  <a:pt x="28" y="1519"/>
                </a:lnTo>
                <a:lnTo>
                  <a:pt x="31" y="1514"/>
                </a:lnTo>
                <a:lnTo>
                  <a:pt x="32" y="1510"/>
                </a:lnTo>
                <a:lnTo>
                  <a:pt x="34" y="1505"/>
                </a:lnTo>
                <a:lnTo>
                  <a:pt x="35" y="1496"/>
                </a:lnTo>
                <a:lnTo>
                  <a:pt x="35" y="1489"/>
                </a:lnTo>
                <a:lnTo>
                  <a:pt x="37" y="1482"/>
                </a:lnTo>
                <a:lnTo>
                  <a:pt x="41" y="1475"/>
                </a:lnTo>
                <a:lnTo>
                  <a:pt x="44" y="1472"/>
                </a:lnTo>
                <a:lnTo>
                  <a:pt x="48" y="1467"/>
                </a:lnTo>
                <a:lnTo>
                  <a:pt x="53" y="1464"/>
                </a:lnTo>
                <a:lnTo>
                  <a:pt x="60" y="1461"/>
                </a:lnTo>
                <a:lnTo>
                  <a:pt x="60" y="1444"/>
                </a:lnTo>
                <a:lnTo>
                  <a:pt x="60" y="1427"/>
                </a:lnTo>
                <a:lnTo>
                  <a:pt x="60" y="1410"/>
                </a:lnTo>
                <a:lnTo>
                  <a:pt x="61" y="1394"/>
                </a:lnTo>
                <a:lnTo>
                  <a:pt x="55" y="1388"/>
                </a:lnTo>
                <a:lnTo>
                  <a:pt x="49" y="1382"/>
                </a:lnTo>
                <a:lnTo>
                  <a:pt x="51" y="1379"/>
                </a:lnTo>
                <a:lnTo>
                  <a:pt x="53" y="1376"/>
                </a:lnTo>
                <a:lnTo>
                  <a:pt x="53" y="1373"/>
                </a:lnTo>
                <a:lnTo>
                  <a:pt x="53" y="1370"/>
                </a:lnTo>
                <a:lnTo>
                  <a:pt x="52" y="1363"/>
                </a:lnTo>
                <a:lnTo>
                  <a:pt x="48" y="1355"/>
                </a:lnTo>
                <a:lnTo>
                  <a:pt x="39" y="1341"/>
                </a:lnTo>
                <a:lnTo>
                  <a:pt x="31" y="1328"/>
                </a:lnTo>
                <a:lnTo>
                  <a:pt x="15" y="1328"/>
                </a:lnTo>
                <a:lnTo>
                  <a:pt x="6" y="1328"/>
                </a:lnTo>
                <a:lnTo>
                  <a:pt x="2" y="1329"/>
                </a:lnTo>
                <a:lnTo>
                  <a:pt x="0" y="1332"/>
                </a:lnTo>
                <a:lnTo>
                  <a:pt x="1" y="1324"/>
                </a:lnTo>
                <a:lnTo>
                  <a:pt x="2" y="1319"/>
                </a:lnTo>
                <a:lnTo>
                  <a:pt x="4" y="1314"/>
                </a:lnTo>
                <a:lnTo>
                  <a:pt x="8" y="1307"/>
                </a:lnTo>
                <a:lnTo>
                  <a:pt x="18" y="1308"/>
                </a:lnTo>
                <a:lnTo>
                  <a:pt x="28" y="1310"/>
                </a:lnTo>
                <a:lnTo>
                  <a:pt x="38" y="1311"/>
                </a:lnTo>
                <a:lnTo>
                  <a:pt x="48" y="1313"/>
                </a:lnTo>
                <a:lnTo>
                  <a:pt x="49" y="1302"/>
                </a:lnTo>
                <a:lnTo>
                  <a:pt x="50" y="1293"/>
                </a:lnTo>
                <a:lnTo>
                  <a:pt x="52" y="1285"/>
                </a:lnTo>
                <a:lnTo>
                  <a:pt x="54" y="1277"/>
                </a:lnTo>
                <a:lnTo>
                  <a:pt x="57" y="1267"/>
                </a:lnTo>
                <a:lnTo>
                  <a:pt x="59" y="1259"/>
                </a:lnTo>
                <a:lnTo>
                  <a:pt x="60" y="1249"/>
                </a:lnTo>
                <a:lnTo>
                  <a:pt x="61" y="1238"/>
                </a:lnTo>
                <a:lnTo>
                  <a:pt x="39" y="1205"/>
                </a:lnTo>
                <a:lnTo>
                  <a:pt x="28" y="1186"/>
                </a:lnTo>
                <a:lnTo>
                  <a:pt x="25" y="1181"/>
                </a:lnTo>
                <a:lnTo>
                  <a:pt x="24" y="1178"/>
                </a:lnTo>
                <a:lnTo>
                  <a:pt x="23" y="1175"/>
                </a:lnTo>
                <a:lnTo>
                  <a:pt x="23" y="1172"/>
                </a:lnTo>
                <a:lnTo>
                  <a:pt x="33" y="1172"/>
                </a:lnTo>
                <a:lnTo>
                  <a:pt x="44" y="1172"/>
                </a:lnTo>
                <a:lnTo>
                  <a:pt x="55" y="1172"/>
                </a:lnTo>
                <a:lnTo>
                  <a:pt x="65" y="1172"/>
                </a:lnTo>
                <a:lnTo>
                  <a:pt x="68" y="1161"/>
                </a:lnTo>
                <a:lnTo>
                  <a:pt x="71" y="1152"/>
                </a:lnTo>
                <a:lnTo>
                  <a:pt x="74" y="1142"/>
                </a:lnTo>
                <a:lnTo>
                  <a:pt x="78" y="1132"/>
                </a:lnTo>
                <a:lnTo>
                  <a:pt x="78" y="1122"/>
                </a:lnTo>
                <a:lnTo>
                  <a:pt x="77" y="1115"/>
                </a:lnTo>
                <a:lnTo>
                  <a:pt x="74" y="1109"/>
                </a:lnTo>
                <a:lnTo>
                  <a:pt x="70" y="1104"/>
                </a:lnTo>
                <a:lnTo>
                  <a:pt x="66" y="1101"/>
                </a:lnTo>
                <a:lnTo>
                  <a:pt x="59" y="1099"/>
                </a:lnTo>
                <a:lnTo>
                  <a:pt x="51" y="1097"/>
                </a:lnTo>
                <a:lnTo>
                  <a:pt x="40" y="1095"/>
                </a:lnTo>
                <a:lnTo>
                  <a:pt x="40" y="1089"/>
                </a:lnTo>
                <a:lnTo>
                  <a:pt x="40" y="1084"/>
                </a:lnTo>
                <a:lnTo>
                  <a:pt x="59" y="1082"/>
                </a:lnTo>
                <a:lnTo>
                  <a:pt x="79" y="1079"/>
                </a:lnTo>
                <a:lnTo>
                  <a:pt x="97" y="1078"/>
                </a:lnTo>
                <a:lnTo>
                  <a:pt x="116" y="1077"/>
                </a:lnTo>
                <a:lnTo>
                  <a:pt x="119" y="1072"/>
                </a:lnTo>
                <a:lnTo>
                  <a:pt x="123" y="1065"/>
                </a:lnTo>
                <a:lnTo>
                  <a:pt x="127" y="1056"/>
                </a:lnTo>
                <a:lnTo>
                  <a:pt x="130" y="1045"/>
                </a:lnTo>
                <a:lnTo>
                  <a:pt x="138" y="1020"/>
                </a:lnTo>
                <a:lnTo>
                  <a:pt x="144" y="992"/>
                </a:lnTo>
                <a:lnTo>
                  <a:pt x="149" y="963"/>
                </a:lnTo>
                <a:lnTo>
                  <a:pt x="154" y="936"/>
                </a:lnTo>
                <a:lnTo>
                  <a:pt x="158" y="912"/>
                </a:lnTo>
                <a:lnTo>
                  <a:pt x="162" y="896"/>
                </a:lnTo>
                <a:lnTo>
                  <a:pt x="168" y="878"/>
                </a:lnTo>
                <a:lnTo>
                  <a:pt x="174" y="861"/>
                </a:lnTo>
                <a:lnTo>
                  <a:pt x="181" y="844"/>
                </a:lnTo>
                <a:lnTo>
                  <a:pt x="189" y="826"/>
                </a:lnTo>
                <a:lnTo>
                  <a:pt x="190" y="802"/>
                </a:lnTo>
                <a:lnTo>
                  <a:pt x="191" y="778"/>
                </a:lnTo>
                <a:lnTo>
                  <a:pt x="194" y="753"/>
                </a:lnTo>
                <a:lnTo>
                  <a:pt x="198" y="729"/>
                </a:lnTo>
                <a:lnTo>
                  <a:pt x="202" y="705"/>
                </a:lnTo>
                <a:lnTo>
                  <a:pt x="207" y="681"/>
                </a:lnTo>
                <a:lnTo>
                  <a:pt x="213" y="657"/>
                </a:lnTo>
                <a:lnTo>
                  <a:pt x="220" y="632"/>
                </a:lnTo>
                <a:lnTo>
                  <a:pt x="233" y="586"/>
                </a:lnTo>
                <a:lnTo>
                  <a:pt x="248" y="538"/>
                </a:lnTo>
                <a:lnTo>
                  <a:pt x="262" y="490"/>
                </a:lnTo>
                <a:lnTo>
                  <a:pt x="276" y="443"/>
                </a:lnTo>
                <a:lnTo>
                  <a:pt x="275" y="428"/>
                </a:lnTo>
                <a:lnTo>
                  <a:pt x="275" y="413"/>
                </a:lnTo>
                <a:lnTo>
                  <a:pt x="274" y="398"/>
                </a:lnTo>
                <a:lnTo>
                  <a:pt x="274" y="383"/>
                </a:lnTo>
                <a:lnTo>
                  <a:pt x="268" y="378"/>
                </a:lnTo>
                <a:lnTo>
                  <a:pt x="265" y="375"/>
                </a:lnTo>
                <a:lnTo>
                  <a:pt x="267" y="361"/>
                </a:lnTo>
                <a:lnTo>
                  <a:pt x="268" y="346"/>
                </a:lnTo>
                <a:lnTo>
                  <a:pt x="270" y="333"/>
                </a:lnTo>
                <a:lnTo>
                  <a:pt x="273" y="319"/>
                </a:lnTo>
                <a:lnTo>
                  <a:pt x="283" y="318"/>
                </a:lnTo>
                <a:lnTo>
                  <a:pt x="293" y="318"/>
                </a:lnTo>
                <a:lnTo>
                  <a:pt x="305" y="317"/>
                </a:lnTo>
                <a:lnTo>
                  <a:pt x="315" y="317"/>
                </a:lnTo>
                <a:lnTo>
                  <a:pt x="316" y="311"/>
                </a:lnTo>
                <a:lnTo>
                  <a:pt x="317" y="304"/>
                </a:lnTo>
                <a:lnTo>
                  <a:pt x="319" y="296"/>
                </a:lnTo>
                <a:lnTo>
                  <a:pt x="322" y="290"/>
                </a:lnTo>
                <a:lnTo>
                  <a:pt x="325" y="284"/>
                </a:lnTo>
                <a:lnTo>
                  <a:pt x="330" y="278"/>
                </a:lnTo>
                <a:lnTo>
                  <a:pt x="335" y="273"/>
                </a:lnTo>
                <a:lnTo>
                  <a:pt x="339" y="266"/>
                </a:lnTo>
                <a:lnTo>
                  <a:pt x="345" y="262"/>
                </a:lnTo>
                <a:lnTo>
                  <a:pt x="351" y="257"/>
                </a:lnTo>
                <a:lnTo>
                  <a:pt x="358" y="253"/>
                </a:lnTo>
                <a:lnTo>
                  <a:pt x="364" y="250"/>
                </a:lnTo>
                <a:lnTo>
                  <a:pt x="370" y="247"/>
                </a:lnTo>
                <a:lnTo>
                  <a:pt x="377" y="244"/>
                </a:lnTo>
                <a:lnTo>
                  <a:pt x="383" y="242"/>
                </a:lnTo>
                <a:lnTo>
                  <a:pt x="391" y="241"/>
                </a:lnTo>
                <a:lnTo>
                  <a:pt x="392" y="234"/>
                </a:lnTo>
                <a:lnTo>
                  <a:pt x="395" y="228"/>
                </a:lnTo>
                <a:lnTo>
                  <a:pt x="401" y="220"/>
                </a:lnTo>
                <a:lnTo>
                  <a:pt x="411" y="206"/>
                </a:lnTo>
                <a:lnTo>
                  <a:pt x="419" y="178"/>
                </a:lnTo>
                <a:lnTo>
                  <a:pt x="426" y="149"/>
                </a:lnTo>
                <a:lnTo>
                  <a:pt x="428" y="134"/>
                </a:lnTo>
                <a:lnTo>
                  <a:pt x="429" y="119"/>
                </a:lnTo>
                <a:lnTo>
                  <a:pt x="428" y="112"/>
                </a:lnTo>
                <a:lnTo>
                  <a:pt x="426" y="104"/>
                </a:lnTo>
                <a:lnTo>
                  <a:pt x="424" y="98"/>
                </a:lnTo>
                <a:lnTo>
                  <a:pt x="421" y="92"/>
                </a:lnTo>
                <a:lnTo>
                  <a:pt x="421" y="83"/>
                </a:lnTo>
                <a:lnTo>
                  <a:pt x="423" y="75"/>
                </a:lnTo>
                <a:lnTo>
                  <a:pt x="426" y="69"/>
                </a:lnTo>
                <a:lnTo>
                  <a:pt x="430" y="64"/>
                </a:lnTo>
                <a:lnTo>
                  <a:pt x="435" y="60"/>
                </a:lnTo>
                <a:lnTo>
                  <a:pt x="442" y="57"/>
                </a:lnTo>
                <a:lnTo>
                  <a:pt x="449" y="53"/>
                </a:lnTo>
                <a:lnTo>
                  <a:pt x="456" y="49"/>
                </a:lnTo>
                <a:lnTo>
                  <a:pt x="460" y="34"/>
                </a:lnTo>
                <a:lnTo>
                  <a:pt x="462" y="25"/>
                </a:lnTo>
                <a:lnTo>
                  <a:pt x="463" y="17"/>
                </a:lnTo>
                <a:lnTo>
                  <a:pt x="463" y="8"/>
                </a:lnTo>
                <a:lnTo>
                  <a:pt x="473" y="5"/>
                </a:lnTo>
                <a:lnTo>
                  <a:pt x="480" y="3"/>
                </a:lnTo>
                <a:lnTo>
                  <a:pt x="492" y="1"/>
                </a:lnTo>
                <a:lnTo>
                  <a:pt x="513" y="0"/>
                </a:lnTo>
                <a:lnTo>
                  <a:pt x="514" y="2"/>
                </a:lnTo>
                <a:lnTo>
                  <a:pt x="516" y="6"/>
                </a:lnTo>
                <a:lnTo>
                  <a:pt x="585" y="21"/>
                </a:lnTo>
                <a:lnTo>
                  <a:pt x="639" y="34"/>
                </a:lnTo>
                <a:lnTo>
                  <a:pt x="680" y="43"/>
                </a:lnTo>
                <a:lnTo>
                  <a:pt x="714" y="52"/>
                </a:lnTo>
                <a:lnTo>
                  <a:pt x="744" y="60"/>
                </a:lnTo>
                <a:lnTo>
                  <a:pt x="775" y="68"/>
                </a:lnTo>
                <a:lnTo>
                  <a:pt x="812" y="78"/>
                </a:lnTo>
                <a:lnTo>
                  <a:pt x="855" y="89"/>
                </a:lnTo>
                <a:lnTo>
                  <a:pt x="869" y="89"/>
                </a:lnTo>
                <a:lnTo>
                  <a:pt x="882" y="89"/>
                </a:lnTo>
                <a:lnTo>
                  <a:pt x="896" y="89"/>
                </a:lnTo>
                <a:lnTo>
                  <a:pt x="909" y="89"/>
                </a:lnTo>
                <a:lnTo>
                  <a:pt x="916" y="83"/>
                </a:lnTo>
                <a:lnTo>
                  <a:pt x="925" y="78"/>
                </a:lnTo>
                <a:lnTo>
                  <a:pt x="935" y="72"/>
                </a:lnTo>
                <a:lnTo>
                  <a:pt x="946" y="68"/>
                </a:lnTo>
                <a:lnTo>
                  <a:pt x="958" y="64"/>
                </a:lnTo>
                <a:lnTo>
                  <a:pt x="970" y="61"/>
                </a:lnTo>
                <a:lnTo>
                  <a:pt x="983" y="59"/>
                </a:lnTo>
                <a:lnTo>
                  <a:pt x="996" y="56"/>
                </a:lnTo>
                <a:lnTo>
                  <a:pt x="1023" y="53"/>
                </a:lnTo>
                <a:lnTo>
                  <a:pt x="1049" y="49"/>
                </a:lnTo>
                <a:lnTo>
                  <a:pt x="1073" y="47"/>
                </a:lnTo>
                <a:lnTo>
                  <a:pt x="1094" y="45"/>
                </a:lnTo>
                <a:lnTo>
                  <a:pt x="1116" y="59"/>
                </a:lnTo>
                <a:lnTo>
                  <a:pt x="1136" y="73"/>
                </a:lnTo>
                <a:lnTo>
                  <a:pt x="1140" y="76"/>
                </a:lnTo>
                <a:lnTo>
                  <a:pt x="1145" y="82"/>
                </a:lnTo>
                <a:lnTo>
                  <a:pt x="1148" y="86"/>
                </a:lnTo>
                <a:lnTo>
                  <a:pt x="1150" y="91"/>
                </a:lnTo>
                <a:lnTo>
                  <a:pt x="1152" y="97"/>
                </a:lnTo>
                <a:lnTo>
                  <a:pt x="1153" y="104"/>
                </a:lnTo>
                <a:lnTo>
                  <a:pt x="1153" y="112"/>
                </a:lnTo>
                <a:lnTo>
                  <a:pt x="1153" y="120"/>
                </a:lnTo>
                <a:lnTo>
                  <a:pt x="1153" y="124"/>
                </a:lnTo>
                <a:lnTo>
                  <a:pt x="1153" y="127"/>
                </a:lnTo>
                <a:lnTo>
                  <a:pt x="1175" y="128"/>
                </a:lnTo>
                <a:lnTo>
                  <a:pt x="1199" y="129"/>
                </a:lnTo>
                <a:lnTo>
                  <a:pt x="1221" y="130"/>
                </a:lnTo>
                <a:lnTo>
                  <a:pt x="1244" y="132"/>
                </a:lnTo>
                <a:lnTo>
                  <a:pt x="1256" y="138"/>
                </a:lnTo>
                <a:lnTo>
                  <a:pt x="1263" y="143"/>
                </a:lnTo>
                <a:lnTo>
                  <a:pt x="1270" y="148"/>
                </a:lnTo>
                <a:lnTo>
                  <a:pt x="1279" y="157"/>
                </a:lnTo>
                <a:lnTo>
                  <a:pt x="1290" y="158"/>
                </a:lnTo>
                <a:lnTo>
                  <a:pt x="1301" y="159"/>
                </a:lnTo>
                <a:lnTo>
                  <a:pt x="1313" y="160"/>
                </a:lnTo>
                <a:lnTo>
                  <a:pt x="1325" y="160"/>
                </a:lnTo>
                <a:lnTo>
                  <a:pt x="1325" y="157"/>
                </a:lnTo>
                <a:lnTo>
                  <a:pt x="1327" y="155"/>
                </a:lnTo>
                <a:lnTo>
                  <a:pt x="1334" y="155"/>
                </a:lnTo>
                <a:lnTo>
                  <a:pt x="1342" y="156"/>
                </a:lnTo>
                <a:lnTo>
                  <a:pt x="1349" y="158"/>
                </a:lnTo>
                <a:lnTo>
                  <a:pt x="1357" y="160"/>
                </a:lnTo>
                <a:lnTo>
                  <a:pt x="1373" y="167"/>
                </a:lnTo>
                <a:lnTo>
                  <a:pt x="1387" y="175"/>
                </a:lnTo>
                <a:lnTo>
                  <a:pt x="1402" y="185"/>
                </a:lnTo>
                <a:lnTo>
                  <a:pt x="1414" y="196"/>
                </a:lnTo>
                <a:lnTo>
                  <a:pt x="1426" y="206"/>
                </a:lnTo>
                <a:lnTo>
                  <a:pt x="1434" y="218"/>
                </a:lnTo>
                <a:lnTo>
                  <a:pt x="1461" y="216"/>
                </a:lnTo>
                <a:lnTo>
                  <a:pt x="1488" y="214"/>
                </a:lnTo>
                <a:lnTo>
                  <a:pt x="1514" y="210"/>
                </a:lnTo>
                <a:lnTo>
                  <a:pt x="1540" y="205"/>
                </a:lnTo>
                <a:lnTo>
                  <a:pt x="1542" y="211"/>
                </a:lnTo>
                <a:lnTo>
                  <a:pt x="1545" y="216"/>
                </a:lnTo>
                <a:lnTo>
                  <a:pt x="1548" y="223"/>
                </a:lnTo>
                <a:lnTo>
                  <a:pt x="1551" y="227"/>
                </a:lnTo>
                <a:lnTo>
                  <a:pt x="1559" y="237"/>
                </a:lnTo>
                <a:lnTo>
                  <a:pt x="1569" y="246"/>
                </a:lnTo>
                <a:lnTo>
                  <a:pt x="1589" y="249"/>
                </a:lnTo>
                <a:lnTo>
                  <a:pt x="1606" y="252"/>
                </a:lnTo>
                <a:lnTo>
                  <a:pt x="1612" y="255"/>
                </a:lnTo>
                <a:lnTo>
                  <a:pt x="1617" y="260"/>
                </a:lnTo>
                <a:lnTo>
                  <a:pt x="1623" y="266"/>
                </a:lnTo>
                <a:lnTo>
                  <a:pt x="1627" y="276"/>
                </a:lnTo>
                <a:lnTo>
                  <a:pt x="1627" y="296"/>
                </a:lnTo>
                <a:lnTo>
                  <a:pt x="1627" y="316"/>
                </a:lnTo>
                <a:lnTo>
                  <a:pt x="1627" y="337"/>
                </a:lnTo>
                <a:lnTo>
                  <a:pt x="1627" y="358"/>
                </a:lnTo>
                <a:lnTo>
                  <a:pt x="1627" y="377"/>
                </a:lnTo>
                <a:lnTo>
                  <a:pt x="1627" y="398"/>
                </a:lnTo>
                <a:lnTo>
                  <a:pt x="1627" y="419"/>
                </a:lnTo>
                <a:lnTo>
                  <a:pt x="1627" y="440"/>
                </a:lnTo>
                <a:lnTo>
                  <a:pt x="1631" y="440"/>
                </a:lnTo>
                <a:lnTo>
                  <a:pt x="1635" y="440"/>
                </a:lnTo>
                <a:lnTo>
                  <a:pt x="1635" y="466"/>
                </a:lnTo>
                <a:lnTo>
                  <a:pt x="1635" y="493"/>
                </a:lnTo>
                <a:lnTo>
                  <a:pt x="1635" y="520"/>
                </a:lnTo>
                <a:lnTo>
                  <a:pt x="1635" y="547"/>
                </a:lnTo>
                <a:lnTo>
                  <a:pt x="1631" y="547"/>
                </a:lnTo>
                <a:lnTo>
                  <a:pt x="1627" y="547"/>
                </a:lnTo>
                <a:lnTo>
                  <a:pt x="1627" y="560"/>
                </a:lnTo>
                <a:lnTo>
                  <a:pt x="1627" y="574"/>
                </a:lnTo>
                <a:lnTo>
                  <a:pt x="1623" y="574"/>
                </a:lnTo>
                <a:lnTo>
                  <a:pt x="1620" y="574"/>
                </a:lnTo>
                <a:lnTo>
                  <a:pt x="1620" y="602"/>
                </a:lnTo>
                <a:lnTo>
                  <a:pt x="1620" y="616"/>
                </a:lnTo>
                <a:lnTo>
                  <a:pt x="1621" y="620"/>
                </a:lnTo>
                <a:lnTo>
                  <a:pt x="1621" y="621"/>
                </a:lnTo>
                <a:lnTo>
                  <a:pt x="1622" y="622"/>
                </a:lnTo>
                <a:lnTo>
                  <a:pt x="1623" y="622"/>
                </a:lnTo>
                <a:lnTo>
                  <a:pt x="1629" y="635"/>
                </a:lnTo>
                <a:lnTo>
                  <a:pt x="1636" y="648"/>
                </a:lnTo>
                <a:lnTo>
                  <a:pt x="1651" y="650"/>
                </a:lnTo>
                <a:lnTo>
                  <a:pt x="1665" y="653"/>
                </a:lnTo>
                <a:lnTo>
                  <a:pt x="1666" y="656"/>
                </a:lnTo>
                <a:lnTo>
                  <a:pt x="1667" y="659"/>
                </a:lnTo>
                <a:lnTo>
                  <a:pt x="1704" y="667"/>
                </a:lnTo>
                <a:lnTo>
                  <a:pt x="1739" y="674"/>
                </a:lnTo>
                <a:lnTo>
                  <a:pt x="1775" y="681"/>
                </a:lnTo>
                <a:lnTo>
                  <a:pt x="1811" y="689"/>
                </a:lnTo>
                <a:lnTo>
                  <a:pt x="1812" y="692"/>
                </a:lnTo>
                <a:lnTo>
                  <a:pt x="1814" y="695"/>
                </a:lnTo>
                <a:lnTo>
                  <a:pt x="1843" y="701"/>
                </a:lnTo>
                <a:lnTo>
                  <a:pt x="1867" y="706"/>
                </a:lnTo>
                <a:lnTo>
                  <a:pt x="1888" y="711"/>
                </a:lnTo>
                <a:lnTo>
                  <a:pt x="1907" y="715"/>
                </a:lnTo>
                <a:lnTo>
                  <a:pt x="1929" y="721"/>
                </a:lnTo>
                <a:lnTo>
                  <a:pt x="1952" y="726"/>
                </a:lnTo>
                <a:lnTo>
                  <a:pt x="1982" y="732"/>
                </a:lnTo>
                <a:lnTo>
                  <a:pt x="2021" y="739"/>
                </a:lnTo>
                <a:lnTo>
                  <a:pt x="2021" y="743"/>
                </a:lnTo>
                <a:lnTo>
                  <a:pt x="2021" y="748"/>
                </a:lnTo>
                <a:lnTo>
                  <a:pt x="2042" y="752"/>
                </a:lnTo>
                <a:lnTo>
                  <a:pt x="2060" y="755"/>
                </a:lnTo>
                <a:lnTo>
                  <a:pt x="2081" y="759"/>
                </a:lnTo>
                <a:lnTo>
                  <a:pt x="2108" y="765"/>
                </a:lnTo>
                <a:lnTo>
                  <a:pt x="2143" y="775"/>
                </a:lnTo>
                <a:lnTo>
                  <a:pt x="2193" y="786"/>
                </a:lnTo>
                <a:lnTo>
                  <a:pt x="2260" y="804"/>
                </a:lnTo>
                <a:lnTo>
                  <a:pt x="2348" y="825"/>
                </a:lnTo>
                <a:lnTo>
                  <a:pt x="2352" y="847"/>
                </a:lnTo>
                <a:lnTo>
                  <a:pt x="2355" y="869"/>
                </a:lnTo>
                <a:lnTo>
                  <a:pt x="2359" y="892"/>
                </a:lnTo>
                <a:lnTo>
                  <a:pt x="2363" y="914"/>
                </a:lnTo>
                <a:lnTo>
                  <a:pt x="2367" y="935"/>
                </a:lnTo>
                <a:lnTo>
                  <a:pt x="2371" y="957"/>
                </a:lnTo>
                <a:lnTo>
                  <a:pt x="2375" y="979"/>
                </a:lnTo>
                <a:lnTo>
                  <a:pt x="2380" y="1001"/>
                </a:lnTo>
                <a:lnTo>
                  <a:pt x="2381" y="1011"/>
                </a:lnTo>
                <a:lnTo>
                  <a:pt x="2382" y="1020"/>
                </a:lnTo>
                <a:lnTo>
                  <a:pt x="2383" y="1031"/>
                </a:lnTo>
                <a:lnTo>
                  <a:pt x="2384" y="1040"/>
                </a:lnTo>
                <a:lnTo>
                  <a:pt x="2388" y="1040"/>
                </a:lnTo>
                <a:lnTo>
                  <a:pt x="2391" y="1040"/>
                </a:lnTo>
                <a:lnTo>
                  <a:pt x="2391" y="1049"/>
                </a:lnTo>
                <a:lnTo>
                  <a:pt x="2391" y="1059"/>
                </a:lnTo>
                <a:lnTo>
                  <a:pt x="2391" y="1067"/>
                </a:lnTo>
                <a:lnTo>
                  <a:pt x="2391" y="1076"/>
                </a:lnTo>
                <a:lnTo>
                  <a:pt x="2395" y="1076"/>
                </a:lnTo>
                <a:lnTo>
                  <a:pt x="2399" y="1076"/>
                </a:lnTo>
                <a:lnTo>
                  <a:pt x="2404" y="1120"/>
                </a:lnTo>
                <a:lnTo>
                  <a:pt x="2411" y="1164"/>
                </a:lnTo>
                <a:lnTo>
                  <a:pt x="2419" y="1207"/>
                </a:lnTo>
                <a:lnTo>
                  <a:pt x="2427" y="1251"/>
                </a:lnTo>
                <a:lnTo>
                  <a:pt x="2447" y="1338"/>
                </a:lnTo>
                <a:lnTo>
                  <a:pt x="2468" y="1425"/>
                </a:lnTo>
                <a:lnTo>
                  <a:pt x="2478" y="1468"/>
                </a:lnTo>
                <a:lnTo>
                  <a:pt x="2488" y="1512"/>
                </a:lnTo>
                <a:lnTo>
                  <a:pt x="2498" y="1556"/>
                </a:lnTo>
                <a:lnTo>
                  <a:pt x="2506" y="1599"/>
                </a:lnTo>
                <a:lnTo>
                  <a:pt x="2514" y="1643"/>
                </a:lnTo>
                <a:lnTo>
                  <a:pt x="2521" y="1686"/>
                </a:lnTo>
                <a:lnTo>
                  <a:pt x="2526" y="1730"/>
                </a:lnTo>
                <a:lnTo>
                  <a:pt x="2529" y="1774"/>
                </a:lnTo>
                <a:lnTo>
                  <a:pt x="2503" y="1795"/>
                </a:lnTo>
                <a:lnTo>
                  <a:pt x="2471" y="1820"/>
                </a:lnTo>
                <a:lnTo>
                  <a:pt x="2456" y="1834"/>
                </a:lnTo>
                <a:lnTo>
                  <a:pt x="2444" y="1847"/>
                </a:lnTo>
                <a:lnTo>
                  <a:pt x="2440" y="1854"/>
                </a:lnTo>
                <a:lnTo>
                  <a:pt x="2436" y="1862"/>
                </a:lnTo>
                <a:lnTo>
                  <a:pt x="2434" y="1869"/>
                </a:lnTo>
                <a:lnTo>
                  <a:pt x="2432" y="1875"/>
                </a:lnTo>
                <a:lnTo>
                  <a:pt x="2440" y="1878"/>
                </a:lnTo>
                <a:lnTo>
                  <a:pt x="2446" y="1882"/>
                </a:lnTo>
                <a:lnTo>
                  <a:pt x="2450" y="1888"/>
                </a:lnTo>
                <a:lnTo>
                  <a:pt x="2454" y="1894"/>
                </a:lnTo>
                <a:lnTo>
                  <a:pt x="2457" y="1900"/>
                </a:lnTo>
                <a:lnTo>
                  <a:pt x="2459" y="1907"/>
                </a:lnTo>
                <a:lnTo>
                  <a:pt x="2460" y="1914"/>
                </a:lnTo>
                <a:lnTo>
                  <a:pt x="2460" y="1923"/>
                </a:lnTo>
                <a:lnTo>
                  <a:pt x="2459" y="1939"/>
                </a:lnTo>
                <a:lnTo>
                  <a:pt x="2456" y="1956"/>
                </a:lnTo>
                <a:lnTo>
                  <a:pt x="2452" y="1970"/>
                </a:lnTo>
                <a:lnTo>
                  <a:pt x="2446" y="1984"/>
                </a:lnTo>
                <a:lnTo>
                  <a:pt x="2449" y="1988"/>
                </a:lnTo>
                <a:lnTo>
                  <a:pt x="2452" y="1991"/>
                </a:lnTo>
                <a:lnTo>
                  <a:pt x="2440" y="1995"/>
                </a:lnTo>
                <a:lnTo>
                  <a:pt x="2432" y="1997"/>
                </a:lnTo>
                <a:lnTo>
                  <a:pt x="2427" y="2001"/>
                </a:lnTo>
                <a:lnTo>
                  <a:pt x="2422" y="2005"/>
                </a:lnTo>
                <a:lnTo>
                  <a:pt x="2423" y="2013"/>
                </a:lnTo>
                <a:lnTo>
                  <a:pt x="2425" y="2020"/>
                </a:lnTo>
                <a:lnTo>
                  <a:pt x="2429" y="2026"/>
                </a:lnTo>
                <a:lnTo>
                  <a:pt x="2435" y="2032"/>
                </a:lnTo>
                <a:lnTo>
                  <a:pt x="2441" y="2036"/>
                </a:lnTo>
                <a:lnTo>
                  <a:pt x="2448" y="2040"/>
                </a:lnTo>
                <a:lnTo>
                  <a:pt x="2456" y="2044"/>
                </a:lnTo>
                <a:lnTo>
                  <a:pt x="2465" y="2047"/>
                </a:lnTo>
                <a:lnTo>
                  <a:pt x="2481" y="2053"/>
                </a:lnTo>
                <a:lnTo>
                  <a:pt x="2499" y="2061"/>
                </a:lnTo>
                <a:lnTo>
                  <a:pt x="2507" y="2065"/>
                </a:lnTo>
                <a:lnTo>
                  <a:pt x="2514" y="2070"/>
                </a:lnTo>
                <a:lnTo>
                  <a:pt x="2521" y="2075"/>
                </a:lnTo>
                <a:lnTo>
                  <a:pt x="2526" y="2083"/>
                </a:lnTo>
                <a:lnTo>
                  <a:pt x="2527" y="2090"/>
                </a:lnTo>
                <a:lnTo>
                  <a:pt x="2527" y="2096"/>
                </a:lnTo>
                <a:lnTo>
                  <a:pt x="2528" y="2102"/>
                </a:lnTo>
                <a:lnTo>
                  <a:pt x="2530" y="2108"/>
                </a:lnTo>
                <a:lnTo>
                  <a:pt x="2532" y="2114"/>
                </a:lnTo>
                <a:lnTo>
                  <a:pt x="2535" y="2118"/>
                </a:lnTo>
                <a:lnTo>
                  <a:pt x="2538" y="2123"/>
                </a:lnTo>
                <a:lnTo>
                  <a:pt x="2541" y="2127"/>
                </a:lnTo>
                <a:lnTo>
                  <a:pt x="2550" y="2134"/>
                </a:lnTo>
                <a:lnTo>
                  <a:pt x="2559" y="2141"/>
                </a:lnTo>
                <a:lnTo>
                  <a:pt x="2570" y="2146"/>
                </a:lnTo>
                <a:lnTo>
                  <a:pt x="2582" y="2152"/>
                </a:lnTo>
                <a:lnTo>
                  <a:pt x="2584" y="2157"/>
                </a:lnTo>
                <a:lnTo>
                  <a:pt x="2586" y="2163"/>
                </a:lnTo>
                <a:lnTo>
                  <a:pt x="2592" y="2165"/>
                </a:lnTo>
                <a:lnTo>
                  <a:pt x="2599" y="2167"/>
                </a:lnTo>
                <a:lnTo>
                  <a:pt x="2600" y="2173"/>
                </a:lnTo>
                <a:lnTo>
                  <a:pt x="2603" y="2178"/>
                </a:lnTo>
                <a:lnTo>
                  <a:pt x="2606" y="2182"/>
                </a:lnTo>
                <a:lnTo>
                  <a:pt x="2609" y="2186"/>
                </a:lnTo>
                <a:lnTo>
                  <a:pt x="2616" y="2195"/>
                </a:lnTo>
                <a:lnTo>
                  <a:pt x="2625" y="2202"/>
                </a:lnTo>
                <a:lnTo>
                  <a:pt x="2643" y="2210"/>
                </a:lnTo>
                <a:lnTo>
                  <a:pt x="2661" y="2220"/>
                </a:lnTo>
                <a:lnTo>
                  <a:pt x="2676" y="2232"/>
                </a:lnTo>
                <a:lnTo>
                  <a:pt x="2693" y="2245"/>
                </a:lnTo>
                <a:lnTo>
                  <a:pt x="2707" y="2259"/>
                </a:lnTo>
                <a:lnTo>
                  <a:pt x="2722" y="2273"/>
                </a:lnTo>
                <a:lnTo>
                  <a:pt x="2736" y="2289"/>
                </a:lnTo>
                <a:lnTo>
                  <a:pt x="2751" y="2304"/>
                </a:lnTo>
                <a:lnTo>
                  <a:pt x="2780" y="2336"/>
                </a:lnTo>
                <a:lnTo>
                  <a:pt x="2808" y="2367"/>
                </a:lnTo>
                <a:lnTo>
                  <a:pt x="2823" y="2381"/>
                </a:lnTo>
                <a:lnTo>
                  <a:pt x="2839" y="2395"/>
                </a:lnTo>
                <a:lnTo>
                  <a:pt x="2855" y="2407"/>
                </a:lnTo>
                <a:lnTo>
                  <a:pt x="2871" y="2420"/>
                </a:lnTo>
                <a:lnTo>
                  <a:pt x="2871" y="2436"/>
                </a:lnTo>
                <a:lnTo>
                  <a:pt x="2869" y="2453"/>
                </a:lnTo>
                <a:lnTo>
                  <a:pt x="2866" y="2469"/>
                </a:lnTo>
                <a:lnTo>
                  <a:pt x="2862" y="2486"/>
                </a:lnTo>
                <a:lnTo>
                  <a:pt x="2853" y="2519"/>
                </a:lnTo>
                <a:lnTo>
                  <a:pt x="2846" y="2551"/>
                </a:lnTo>
                <a:lnTo>
                  <a:pt x="2838" y="2554"/>
                </a:lnTo>
                <a:lnTo>
                  <a:pt x="2830" y="2559"/>
                </a:lnTo>
                <a:lnTo>
                  <a:pt x="2821" y="2562"/>
                </a:lnTo>
                <a:lnTo>
                  <a:pt x="2814" y="2566"/>
                </a:lnTo>
                <a:lnTo>
                  <a:pt x="2799" y="2576"/>
                </a:lnTo>
                <a:lnTo>
                  <a:pt x="2785" y="2588"/>
                </a:lnTo>
                <a:lnTo>
                  <a:pt x="2772" y="2599"/>
                </a:lnTo>
                <a:lnTo>
                  <a:pt x="2758" y="2612"/>
                </a:lnTo>
                <a:lnTo>
                  <a:pt x="2746" y="2625"/>
                </a:lnTo>
                <a:lnTo>
                  <a:pt x="2734" y="2637"/>
                </a:lnTo>
                <a:lnTo>
                  <a:pt x="2725" y="2641"/>
                </a:lnTo>
                <a:lnTo>
                  <a:pt x="2718" y="2645"/>
                </a:lnTo>
                <a:lnTo>
                  <a:pt x="2707" y="2652"/>
                </a:lnTo>
                <a:lnTo>
                  <a:pt x="2689" y="2665"/>
                </a:lnTo>
                <a:lnTo>
                  <a:pt x="2689" y="2675"/>
                </a:lnTo>
                <a:lnTo>
                  <a:pt x="2689" y="2685"/>
                </a:lnTo>
                <a:lnTo>
                  <a:pt x="2660" y="2708"/>
                </a:lnTo>
                <a:lnTo>
                  <a:pt x="2629" y="2729"/>
                </a:lnTo>
                <a:lnTo>
                  <a:pt x="2599" y="2750"/>
                </a:lnTo>
                <a:lnTo>
                  <a:pt x="2570" y="2772"/>
                </a:lnTo>
                <a:lnTo>
                  <a:pt x="2541" y="2794"/>
                </a:lnTo>
                <a:lnTo>
                  <a:pt x="2513" y="2817"/>
                </a:lnTo>
                <a:lnTo>
                  <a:pt x="2500" y="2829"/>
                </a:lnTo>
                <a:lnTo>
                  <a:pt x="2486" y="2841"/>
                </a:lnTo>
                <a:lnTo>
                  <a:pt x="2473" y="2854"/>
                </a:lnTo>
                <a:lnTo>
                  <a:pt x="2460" y="2867"/>
                </a:lnTo>
                <a:lnTo>
                  <a:pt x="2431" y="2882"/>
                </a:lnTo>
                <a:lnTo>
                  <a:pt x="2404" y="2896"/>
                </a:lnTo>
                <a:lnTo>
                  <a:pt x="2398" y="2898"/>
                </a:lnTo>
                <a:lnTo>
                  <a:pt x="2391" y="2899"/>
                </a:lnTo>
                <a:lnTo>
                  <a:pt x="2385" y="2899"/>
                </a:lnTo>
                <a:lnTo>
                  <a:pt x="2378" y="2898"/>
                </a:lnTo>
                <a:lnTo>
                  <a:pt x="2370" y="2897"/>
                </a:lnTo>
                <a:lnTo>
                  <a:pt x="2364" y="2893"/>
                </a:lnTo>
                <a:lnTo>
                  <a:pt x="2357" y="2888"/>
                </a:lnTo>
                <a:lnTo>
                  <a:pt x="2350" y="2881"/>
                </a:lnTo>
                <a:lnTo>
                  <a:pt x="2338" y="2879"/>
                </a:lnTo>
                <a:lnTo>
                  <a:pt x="2327" y="2876"/>
                </a:lnTo>
                <a:lnTo>
                  <a:pt x="2315" y="2874"/>
                </a:lnTo>
                <a:lnTo>
                  <a:pt x="2304" y="2871"/>
                </a:lnTo>
                <a:lnTo>
                  <a:pt x="2300" y="2864"/>
                </a:lnTo>
                <a:lnTo>
                  <a:pt x="2294" y="2857"/>
                </a:lnTo>
                <a:lnTo>
                  <a:pt x="2287" y="2853"/>
                </a:lnTo>
                <a:lnTo>
                  <a:pt x="2280" y="2848"/>
                </a:lnTo>
                <a:lnTo>
                  <a:pt x="2263" y="2842"/>
                </a:lnTo>
                <a:lnTo>
                  <a:pt x="2246" y="2837"/>
                </a:lnTo>
                <a:lnTo>
                  <a:pt x="2228" y="2831"/>
                </a:lnTo>
                <a:lnTo>
                  <a:pt x="2211" y="2825"/>
                </a:lnTo>
                <a:lnTo>
                  <a:pt x="2203" y="2822"/>
                </a:lnTo>
                <a:lnTo>
                  <a:pt x="2196" y="2817"/>
                </a:lnTo>
                <a:lnTo>
                  <a:pt x="2191" y="2813"/>
                </a:lnTo>
                <a:lnTo>
                  <a:pt x="2186" y="2807"/>
                </a:lnTo>
                <a:lnTo>
                  <a:pt x="2166" y="2799"/>
                </a:lnTo>
                <a:lnTo>
                  <a:pt x="2147" y="2792"/>
                </a:lnTo>
                <a:lnTo>
                  <a:pt x="2128" y="2784"/>
                </a:lnTo>
                <a:lnTo>
                  <a:pt x="2109" y="2775"/>
                </a:lnTo>
                <a:lnTo>
                  <a:pt x="2071" y="2758"/>
                </a:lnTo>
                <a:lnTo>
                  <a:pt x="2032" y="2739"/>
                </a:lnTo>
                <a:lnTo>
                  <a:pt x="1995" y="2719"/>
                </a:lnTo>
                <a:lnTo>
                  <a:pt x="1958" y="2700"/>
                </a:lnTo>
                <a:lnTo>
                  <a:pt x="1920" y="2681"/>
                </a:lnTo>
                <a:lnTo>
                  <a:pt x="1882" y="2663"/>
                </a:lnTo>
                <a:lnTo>
                  <a:pt x="1880" y="2658"/>
                </a:lnTo>
                <a:lnTo>
                  <a:pt x="1876" y="2653"/>
                </a:lnTo>
                <a:lnTo>
                  <a:pt x="1870" y="2649"/>
                </a:lnTo>
                <a:lnTo>
                  <a:pt x="1863" y="2644"/>
                </a:lnTo>
                <a:lnTo>
                  <a:pt x="1849" y="2635"/>
                </a:lnTo>
                <a:lnTo>
                  <a:pt x="1831" y="2627"/>
                </a:lnTo>
                <a:lnTo>
                  <a:pt x="1812" y="2620"/>
                </a:lnTo>
                <a:lnTo>
                  <a:pt x="1794" y="2614"/>
                </a:lnTo>
                <a:lnTo>
                  <a:pt x="1777" y="2608"/>
                </a:lnTo>
                <a:lnTo>
                  <a:pt x="1763" y="2604"/>
                </a:lnTo>
                <a:lnTo>
                  <a:pt x="1763" y="2600"/>
                </a:lnTo>
                <a:lnTo>
                  <a:pt x="1763" y="2596"/>
                </a:lnTo>
                <a:lnTo>
                  <a:pt x="1745" y="2590"/>
                </a:lnTo>
                <a:lnTo>
                  <a:pt x="1728" y="2581"/>
                </a:lnTo>
                <a:lnTo>
                  <a:pt x="1719" y="2577"/>
                </a:lnTo>
                <a:lnTo>
                  <a:pt x="1711" y="2573"/>
                </a:lnTo>
                <a:lnTo>
                  <a:pt x="1701" y="2570"/>
                </a:lnTo>
                <a:lnTo>
                  <a:pt x="1691" y="2567"/>
                </a:lnTo>
                <a:lnTo>
                  <a:pt x="1690" y="2564"/>
                </a:lnTo>
                <a:lnTo>
                  <a:pt x="1687" y="2561"/>
                </a:lnTo>
                <a:lnTo>
                  <a:pt x="1683" y="2559"/>
                </a:lnTo>
                <a:lnTo>
                  <a:pt x="1678" y="2557"/>
                </a:lnTo>
                <a:lnTo>
                  <a:pt x="1667" y="2553"/>
                </a:lnTo>
                <a:lnTo>
                  <a:pt x="1659" y="2551"/>
                </a:lnTo>
                <a:lnTo>
                  <a:pt x="1659" y="2548"/>
                </a:lnTo>
                <a:lnTo>
                  <a:pt x="1659" y="2544"/>
                </a:lnTo>
                <a:lnTo>
                  <a:pt x="1631" y="2534"/>
                </a:lnTo>
                <a:lnTo>
                  <a:pt x="1604" y="2521"/>
                </a:lnTo>
                <a:lnTo>
                  <a:pt x="1576" y="2509"/>
                </a:lnTo>
                <a:lnTo>
                  <a:pt x="1549" y="2496"/>
                </a:lnTo>
                <a:lnTo>
                  <a:pt x="1495" y="2469"/>
                </a:lnTo>
                <a:lnTo>
                  <a:pt x="1440" y="2441"/>
                </a:lnTo>
                <a:lnTo>
                  <a:pt x="1386" y="2414"/>
                </a:lnTo>
                <a:lnTo>
                  <a:pt x="1331" y="2387"/>
                </a:lnTo>
                <a:lnTo>
                  <a:pt x="1304" y="2375"/>
                </a:lnTo>
                <a:lnTo>
                  <a:pt x="1277" y="2364"/>
                </a:lnTo>
                <a:lnTo>
                  <a:pt x="1249" y="2352"/>
                </a:lnTo>
                <a:lnTo>
                  <a:pt x="1221" y="2342"/>
                </a:lnTo>
                <a:lnTo>
                  <a:pt x="1220" y="2335"/>
                </a:lnTo>
                <a:lnTo>
                  <a:pt x="1220" y="2329"/>
                </a:lnTo>
                <a:lnTo>
                  <a:pt x="1207" y="2326"/>
                </a:lnTo>
                <a:lnTo>
                  <a:pt x="1191" y="2321"/>
                </a:lnTo>
                <a:lnTo>
                  <a:pt x="1177" y="2315"/>
                </a:lnTo>
                <a:lnTo>
                  <a:pt x="1161" y="2309"/>
                </a:lnTo>
                <a:lnTo>
                  <a:pt x="1133" y="2292"/>
                </a:lnTo>
                <a:lnTo>
                  <a:pt x="1107" y="2276"/>
                </a:lnTo>
                <a:lnTo>
                  <a:pt x="1109" y="2256"/>
                </a:lnTo>
                <a:lnTo>
                  <a:pt x="1112" y="2234"/>
                </a:lnTo>
                <a:lnTo>
                  <a:pt x="1117" y="2213"/>
                </a:lnTo>
                <a:lnTo>
                  <a:pt x="1122" y="2191"/>
                </a:lnTo>
                <a:lnTo>
                  <a:pt x="1127" y="2170"/>
                </a:lnTo>
                <a:lnTo>
                  <a:pt x="1131" y="2149"/>
                </a:lnTo>
                <a:lnTo>
                  <a:pt x="1135" y="2127"/>
                </a:lnTo>
                <a:lnTo>
                  <a:pt x="1139" y="2106"/>
                </a:lnTo>
                <a:lnTo>
                  <a:pt x="1130" y="2108"/>
                </a:lnTo>
                <a:lnTo>
                  <a:pt x="1123" y="2111"/>
                </a:lnTo>
                <a:lnTo>
                  <a:pt x="1116" y="2115"/>
                </a:lnTo>
                <a:lnTo>
                  <a:pt x="1103" y="2122"/>
                </a:lnTo>
                <a:lnTo>
                  <a:pt x="1102" y="2115"/>
                </a:lnTo>
                <a:lnTo>
                  <a:pt x="1101" y="2107"/>
                </a:lnTo>
                <a:lnTo>
                  <a:pt x="1094" y="2104"/>
                </a:lnTo>
                <a:lnTo>
                  <a:pt x="1088" y="2101"/>
                </a:lnTo>
                <a:lnTo>
                  <a:pt x="1096" y="2099"/>
                </a:lnTo>
                <a:lnTo>
                  <a:pt x="1103" y="2098"/>
                </a:lnTo>
                <a:lnTo>
                  <a:pt x="1103" y="2088"/>
                </a:lnTo>
                <a:lnTo>
                  <a:pt x="1103" y="2078"/>
                </a:lnTo>
                <a:lnTo>
                  <a:pt x="1112" y="2078"/>
                </a:lnTo>
                <a:lnTo>
                  <a:pt x="1123" y="2078"/>
                </a:lnTo>
                <a:lnTo>
                  <a:pt x="1123" y="2085"/>
                </a:lnTo>
                <a:lnTo>
                  <a:pt x="1124" y="2092"/>
                </a:lnTo>
                <a:lnTo>
                  <a:pt x="1134" y="2092"/>
                </a:lnTo>
                <a:lnTo>
                  <a:pt x="1146" y="2092"/>
                </a:lnTo>
                <a:lnTo>
                  <a:pt x="1148" y="2078"/>
                </a:lnTo>
                <a:lnTo>
                  <a:pt x="1151" y="2066"/>
                </a:lnTo>
                <a:lnTo>
                  <a:pt x="1154" y="2053"/>
                </a:lnTo>
                <a:lnTo>
                  <a:pt x="1157" y="2040"/>
                </a:lnTo>
                <a:close/>
              </a:path>
            </a:pathLst>
          </a:custGeom>
          <a:solidFill>
            <a:srgbClr val="62E13F"/>
          </a:solidFill>
          <a:ln w="12700" cap="flat" cmpd="sng" algn="ctr">
            <a:solidFill>
              <a:srgbClr val="808080">
                <a:lumMod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>
            <a:glow rad="38100">
              <a:schemeClr val="accent1">
                <a:lumMod val="100000"/>
              </a:schemeClr>
            </a:glow>
          </a:effectLst>
          <a:scene3d>
            <a:camera prst="orthographicFront"/>
            <a:lightRig rig="threePt" dir="t"/>
          </a:scene3d>
          <a:sp3d>
            <a:bevelT w="0" h="0"/>
          </a:sp3d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0" name="Text Box 422">
            <a:extLst>
              <a:ext uri="{FF2B5EF4-FFF2-40B4-BE49-F238E27FC236}">
                <a16:creationId xmlns:a16="http://schemas.microsoft.com/office/drawing/2014/main" id="{797BA4CE-E20F-405B-B47B-A1D22137A8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79698" y="3461138"/>
            <a:ext cx="651770" cy="10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t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/>
            </a:pPr>
            <a:r>
              <a:rPr kumimoji="0" lang="ru-RU" sz="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Кирово-Чепецк</a:t>
            </a:r>
          </a:p>
        </p:txBody>
      </p:sp>
      <p:sp>
        <p:nvSpPr>
          <p:cNvPr id="201" name="Freeform 423">
            <a:extLst>
              <a:ext uri="{FF2B5EF4-FFF2-40B4-BE49-F238E27FC236}">
                <a16:creationId xmlns:a16="http://schemas.microsoft.com/office/drawing/2014/main" id="{6FB27F8F-BCC5-4E1B-8F8B-F589FDDD8251}"/>
              </a:ext>
            </a:extLst>
          </p:cNvPr>
          <p:cNvSpPr>
            <a:spLocks noChangeAspect="1"/>
          </p:cNvSpPr>
          <p:nvPr/>
        </p:nvSpPr>
        <p:spPr bwMode="auto">
          <a:xfrm>
            <a:off x="8321113" y="3166897"/>
            <a:ext cx="197728" cy="282433"/>
          </a:xfrm>
          <a:custGeom>
            <a:avLst/>
            <a:gdLst>
              <a:gd name="T0" fmla="*/ 2147483646 w 27"/>
              <a:gd name="T1" fmla="*/ 2147483646 h 39"/>
              <a:gd name="T2" fmla="*/ 2147483646 w 27"/>
              <a:gd name="T3" fmla="*/ 2147483646 h 39"/>
              <a:gd name="T4" fmla="*/ 2147483646 w 27"/>
              <a:gd name="T5" fmla="*/ 2147483646 h 39"/>
              <a:gd name="T6" fmla="*/ 2147483646 w 27"/>
              <a:gd name="T7" fmla="*/ 2147483646 h 39"/>
              <a:gd name="T8" fmla="*/ 2147483646 w 27"/>
              <a:gd name="T9" fmla="*/ 2147483646 h 39"/>
              <a:gd name="T10" fmla="*/ 2147483646 w 27"/>
              <a:gd name="T11" fmla="*/ 2147483646 h 39"/>
              <a:gd name="T12" fmla="*/ 2147483646 w 27"/>
              <a:gd name="T13" fmla="*/ 2147483646 h 39"/>
              <a:gd name="T14" fmla="*/ 2147483646 w 27"/>
              <a:gd name="T15" fmla="*/ 2147483646 h 39"/>
              <a:gd name="T16" fmla="*/ 2147483646 w 27"/>
              <a:gd name="T17" fmla="*/ 2147483646 h 39"/>
              <a:gd name="T18" fmla="*/ 2147483646 w 27"/>
              <a:gd name="T19" fmla="*/ 2147483646 h 39"/>
              <a:gd name="T20" fmla="*/ 2147483646 w 27"/>
              <a:gd name="T21" fmla="*/ 2147483646 h 39"/>
              <a:gd name="T22" fmla="*/ 2147483646 w 27"/>
              <a:gd name="T23" fmla="*/ 2147483646 h 39"/>
              <a:gd name="T24" fmla="*/ 2147483646 w 27"/>
              <a:gd name="T25" fmla="*/ 2147483646 h 39"/>
              <a:gd name="T26" fmla="*/ 2147483646 w 27"/>
              <a:gd name="T27" fmla="*/ 2147483646 h 39"/>
              <a:gd name="T28" fmla="*/ 2147483646 w 27"/>
              <a:gd name="T29" fmla="*/ 2147483646 h 39"/>
              <a:gd name="T30" fmla="*/ 2147483646 w 27"/>
              <a:gd name="T31" fmla="*/ 2147483646 h 39"/>
              <a:gd name="T32" fmla="*/ 2147483646 w 27"/>
              <a:gd name="T33" fmla="*/ 2147483646 h 39"/>
              <a:gd name="T34" fmla="*/ 2147483646 w 27"/>
              <a:gd name="T35" fmla="*/ 2147483646 h 39"/>
              <a:gd name="T36" fmla="*/ 2147483646 w 27"/>
              <a:gd name="T37" fmla="*/ 2147483646 h 39"/>
              <a:gd name="T38" fmla="*/ 2147483646 w 27"/>
              <a:gd name="T39" fmla="*/ 2147483646 h 39"/>
              <a:gd name="T40" fmla="*/ 2147483646 w 27"/>
              <a:gd name="T41" fmla="*/ 2147483646 h 39"/>
              <a:gd name="T42" fmla="*/ 2147483646 w 27"/>
              <a:gd name="T43" fmla="*/ 2147483646 h 39"/>
              <a:gd name="T44" fmla="*/ 2147483646 w 27"/>
              <a:gd name="T45" fmla="*/ 2147483646 h 39"/>
              <a:gd name="T46" fmla="*/ 2147483646 w 27"/>
              <a:gd name="T47" fmla="*/ 2147483646 h 39"/>
              <a:gd name="T48" fmla="*/ 2147483646 w 27"/>
              <a:gd name="T49" fmla="*/ 2147483646 h 39"/>
              <a:gd name="T50" fmla="*/ 2147483646 w 27"/>
              <a:gd name="T51" fmla="*/ 2147483646 h 39"/>
              <a:gd name="T52" fmla="*/ 2147483646 w 27"/>
              <a:gd name="T53" fmla="*/ 2147483646 h 39"/>
              <a:gd name="T54" fmla="*/ 2147483646 w 27"/>
              <a:gd name="T55" fmla="*/ 2147483646 h 39"/>
              <a:gd name="T56" fmla="*/ 2147483646 w 27"/>
              <a:gd name="T57" fmla="*/ 2147483646 h 39"/>
              <a:gd name="T58" fmla="*/ 2147483646 w 27"/>
              <a:gd name="T59" fmla="*/ 2147483646 h 39"/>
              <a:gd name="T60" fmla="*/ 2147483646 w 27"/>
              <a:gd name="T61" fmla="*/ 2147483646 h 39"/>
              <a:gd name="T62" fmla="*/ 0 w 27"/>
              <a:gd name="T63" fmla="*/ 2147483646 h 39"/>
              <a:gd name="T64" fmla="*/ 2147483646 w 27"/>
              <a:gd name="T65" fmla="*/ 2147483646 h 39"/>
              <a:gd name="T66" fmla="*/ 2147483646 w 27"/>
              <a:gd name="T67" fmla="*/ 2147483646 h 39"/>
              <a:gd name="T68" fmla="*/ 2147483646 w 27"/>
              <a:gd name="T69" fmla="*/ 2147483646 h 39"/>
              <a:gd name="T70" fmla="*/ 2147483646 w 27"/>
              <a:gd name="T71" fmla="*/ 2147483646 h 39"/>
              <a:gd name="T72" fmla="*/ 2147483646 w 27"/>
              <a:gd name="T73" fmla="*/ 2147483646 h 39"/>
              <a:gd name="T74" fmla="*/ 2147483646 w 27"/>
              <a:gd name="T75" fmla="*/ 2147483646 h 39"/>
              <a:gd name="T76" fmla="*/ 2147483646 w 27"/>
              <a:gd name="T77" fmla="*/ 2147483646 h 39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w 27"/>
              <a:gd name="T118" fmla="*/ 0 h 39"/>
              <a:gd name="T119" fmla="*/ 27 w 27"/>
              <a:gd name="T120" fmla="*/ 39 h 39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T117" t="T118" r="T119" b="T120"/>
            <a:pathLst>
              <a:path w="27" h="39">
                <a:moveTo>
                  <a:pt x="15" y="4"/>
                </a:moveTo>
                <a:lnTo>
                  <a:pt x="14" y="2"/>
                </a:lnTo>
                <a:lnTo>
                  <a:pt x="14" y="0"/>
                </a:lnTo>
                <a:lnTo>
                  <a:pt x="16" y="1"/>
                </a:lnTo>
                <a:lnTo>
                  <a:pt x="18" y="4"/>
                </a:lnTo>
                <a:lnTo>
                  <a:pt x="20" y="7"/>
                </a:lnTo>
                <a:lnTo>
                  <a:pt x="22" y="7"/>
                </a:lnTo>
                <a:lnTo>
                  <a:pt x="23" y="8"/>
                </a:lnTo>
                <a:lnTo>
                  <a:pt x="22" y="10"/>
                </a:lnTo>
                <a:lnTo>
                  <a:pt x="22" y="12"/>
                </a:lnTo>
                <a:lnTo>
                  <a:pt x="24" y="12"/>
                </a:lnTo>
                <a:lnTo>
                  <a:pt x="26" y="12"/>
                </a:lnTo>
                <a:lnTo>
                  <a:pt x="27" y="14"/>
                </a:lnTo>
                <a:lnTo>
                  <a:pt x="26" y="15"/>
                </a:lnTo>
                <a:lnTo>
                  <a:pt x="25" y="16"/>
                </a:lnTo>
                <a:lnTo>
                  <a:pt x="24" y="17"/>
                </a:lnTo>
                <a:lnTo>
                  <a:pt x="23" y="18"/>
                </a:lnTo>
                <a:lnTo>
                  <a:pt x="22" y="18"/>
                </a:lnTo>
                <a:lnTo>
                  <a:pt x="21" y="18"/>
                </a:lnTo>
                <a:lnTo>
                  <a:pt x="20" y="19"/>
                </a:lnTo>
                <a:lnTo>
                  <a:pt x="19" y="20"/>
                </a:lnTo>
                <a:lnTo>
                  <a:pt x="19" y="21"/>
                </a:lnTo>
                <a:lnTo>
                  <a:pt x="17" y="23"/>
                </a:lnTo>
                <a:lnTo>
                  <a:pt x="16" y="26"/>
                </a:lnTo>
                <a:lnTo>
                  <a:pt x="16" y="28"/>
                </a:lnTo>
                <a:lnTo>
                  <a:pt x="18" y="33"/>
                </a:lnTo>
                <a:lnTo>
                  <a:pt x="20" y="35"/>
                </a:lnTo>
                <a:lnTo>
                  <a:pt x="21" y="36"/>
                </a:lnTo>
                <a:lnTo>
                  <a:pt x="23" y="35"/>
                </a:lnTo>
                <a:lnTo>
                  <a:pt x="25" y="37"/>
                </a:lnTo>
                <a:lnTo>
                  <a:pt x="25" y="38"/>
                </a:lnTo>
                <a:lnTo>
                  <a:pt x="22" y="39"/>
                </a:lnTo>
                <a:lnTo>
                  <a:pt x="21" y="38"/>
                </a:lnTo>
                <a:lnTo>
                  <a:pt x="20" y="39"/>
                </a:lnTo>
                <a:lnTo>
                  <a:pt x="18" y="37"/>
                </a:lnTo>
                <a:lnTo>
                  <a:pt x="15" y="38"/>
                </a:lnTo>
                <a:lnTo>
                  <a:pt x="14" y="35"/>
                </a:lnTo>
                <a:lnTo>
                  <a:pt x="13" y="33"/>
                </a:lnTo>
                <a:lnTo>
                  <a:pt x="13" y="31"/>
                </a:lnTo>
                <a:lnTo>
                  <a:pt x="14" y="29"/>
                </a:lnTo>
                <a:lnTo>
                  <a:pt x="13" y="28"/>
                </a:lnTo>
                <a:lnTo>
                  <a:pt x="14" y="27"/>
                </a:lnTo>
                <a:lnTo>
                  <a:pt x="12" y="25"/>
                </a:lnTo>
                <a:lnTo>
                  <a:pt x="11" y="26"/>
                </a:lnTo>
                <a:lnTo>
                  <a:pt x="10" y="26"/>
                </a:lnTo>
                <a:lnTo>
                  <a:pt x="9" y="28"/>
                </a:lnTo>
                <a:lnTo>
                  <a:pt x="8" y="28"/>
                </a:lnTo>
                <a:lnTo>
                  <a:pt x="7" y="27"/>
                </a:lnTo>
                <a:lnTo>
                  <a:pt x="6" y="25"/>
                </a:lnTo>
                <a:lnTo>
                  <a:pt x="4" y="24"/>
                </a:lnTo>
                <a:lnTo>
                  <a:pt x="4" y="23"/>
                </a:lnTo>
                <a:lnTo>
                  <a:pt x="5" y="21"/>
                </a:lnTo>
                <a:lnTo>
                  <a:pt x="6" y="21"/>
                </a:lnTo>
                <a:lnTo>
                  <a:pt x="6" y="18"/>
                </a:lnTo>
                <a:lnTo>
                  <a:pt x="6" y="16"/>
                </a:lnTo>
                <a:lnTo>
                  <a:pt x="5" y="16"/>
                </a:lnTo>
                <a:lnTo>
                  <a:pt x="4" y="15"/>
                </a:lnTo>
                <a:lnTo>
                  <a:pt x="2" y="16"/>
                </a:lnTo>
                <a:lnTo>
                  <a:pt x="1" y="14"/>
                </a:lnTo>
                <a:lnTo>
                  <a:pt x="1" y="13"/>
                </a:lnTo>
                <a:lnTo>
                  <a:pt x="0" y="10"/>
                </a:lnTo>
                <a:lnTo>
                  <a:pt x="1" y="9"/>
                </a:lnTo>
                <a:lnTo>
                  <a:pt x="2" y="11"/>
                </a:lnTo>
                <a:lnTo>
                  <a:pt x="3" y="10"/>
                </a:lnTo>
                <a:lnTo>
                  <a:pt x="4" y="10"/>
                </a:lnTo>
                <a:lnTo>
                  <a:pt x="5" y="9"/>
                </a:lnTo>
                <a:lnTo>
                  <a:pt x="5" y="8"/>
                </a:lnTo>
                <a:lnTo>
                  <a:pt x="6" y="8"/>
                </a:lnTo>
                <a:lnTo>
                  <a:pt x="9" y="6"/>
                </a:lnTo>
                <a:lnTo>
                  <a:pt x="11" y="7"/>
                </a:lnTo>
                <a:lnTo>
                  <a:pt x="13" y="9"/>
                </a:lnTo>
                <a:lnTo>
                  <a:pt x="15" y="10"/>
                </a:lnTo>
                <a:lnTo>
                  <a:pt x="16" y="9"/>
                </a:lnTo>
                <a:lnTo>
                  <a:pt x="16" y="7"/>
                </a:lnTo>
                <a:lnTo>
                  <a:pt x="15" y="4"/>
                </a:lnTo>
                <a:close/>
              </a:path>
            </a:pathLst>
          </a:custGeom>
          <a:solidFill>
            <a:srgbClr val="62E13F"/>
          </a:solidFill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2" name="Text Box 424">
            <a:extLst>
              <a:ext uri="{FF2B5EF4-FFF2-40B4-BE49-F238E27FC236}">
                <a16:creationId xmlns:a16="http://schemas.microsoft.com/office/drawing/2014/main" id="{E51B59F2-CD4B-4AE7-9D0E-4F67A33D14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2123" y="3166897"/>
            <a:ext cx="314900" cy="94144"/>
          </a:xfrm>
          <a:prstGeom prst="rect">
            <a:avLst/>
          </a:prstGeom>
          <a:noFill/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0" h="0"/>
          </a:sp3d>
        </p:spPr>
        <p:txBody>
          <a:bodyPr wrap="square" lIns="0" tIns="0" rIns="0" bIns="0" anchor="t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/>
            </a:pPr>
            <a:r>
              <a:rPr kumimoji="0" lang="ru-RU" sz="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Киров</a:t>
            </a:r>
          </a:p>
        </p:txBody>
      </p:sp>
      <p:sp>
        <p:nvSpPr>
          <p:cNvPr id="203" name="Freeform 425">
            <a:extLst>
              <a:ext uri="{FF2B5EF4-FFF2-40B4-BE49-F238E27FC236}">
                <a16:creationId xmlns:a16="http://schemas.microsoft.com/office/drawing/2014/main" id="{E00B25EC-023A-42FF-8D04-E20EF1EA6F53}"/>
              </a:ext>
            </a:extLst>
          </p:cNvPr>
          <p:cNvSpPr>
            <a:spLocks noChangeAspect="1"/>
          </p:cNvSpPr>
          <p:nvPr/>
        </p:nvSpPr>
        <p:spPr bwMode="auto">
          <a:xfrm>
            <a:off x="8614043" y="3340701"/>
            <a:ext cx="95202" cy="101386"/>
          </a:xfrm>
          <a:custGeom>
            <a:avLst/>
            <a:gdLst>
              <a:gd name="T0" fmla="*/ 0 w 13"/>
              <a:gd name="T1" fmla="*/ 2147483646 h 14"/>
              <a:gd name="T2" fmla="*/ 0 w 13"/>
              <a:gd name="T3" fmla="*/ 2147483646 h 14"/>
              <a:gd name="T4" fmla="*/ 2147483646 w 13"/>
              <a:gd name="T5" fmla="*/ 2147483646 h 14"/>
              <a:gd name="T6" fmla="*/ 2147483646 w 13"/>
              <a:gd name="T7" fmla="*/ 2147483646 h 14"/>
              <a:gd name="T8" fmla="*/ 2147483646 w 13"/>
              <a:gd name="T9" fmla="*/ 2147483646 h 14"/>
              <a:gd name="T10" fmla="*/ 2147483646 w 13"/>
              <a:gd name="T11" fmla="*/ 2147483646 h 14"/>
              <a:gd name="T12" fmla="*/ 2147483646 w 13"/>
              <a:gd name="T13" fmla="*/ 2147483646 h 14"/>
              <a:gd name="T14" fmla="*/ 2147483646 w 13"/>
              <a:gd name="T15" fmla="*/ 0 h 14"/>
              <a:gd name="T16" fmla="*/ 2147483646 w 13"/>
              <a:gd name="T17" fmla="*/ 0 h 14"/>
              <a:gd name="T18" fmla="*/ 2147483646 w 13"/>
              <a:gd name="T19" fmla="*/ 2147483646 h 14"/>
              <a:gd name="T20" fmla="*/ 2147483646 w 13"/>
              <a:gd name="T21" fmla="*/ 2147483646 h 14"/>
              <a:gd name="T22" fmla="*/ 2147483646 w 13"/>
              <a:gd name="T23" fmla="*/ 2147483646 h 14"/>
              <a:gd name="T24" fmla="*/ 2147483646 w 13"/>
              <a:gd name="T25" fmla="*/ 2147483646 h 14"/>
              <a:gd name="T26" fmla="*/ 2147483646 w 13"/>
              <a:gd name="T27" fmla="*/ 2147483646 h 14"/>
              <a:gd name="T28" fmla="*/ 2147483646 w 13"/>
              <a:gd name="T29" fmla="*/ 2147483646 h 14"/>
              <a:gd name="T30" fmla="*/ 2147483646 w 13"/>
              <a:gd name="T31" fmla="*/ 2147483646 h 14"/>
              <a:gd name="T32" fmla="*/ 2147483646 w 13"/>
              <a:gd name="T33" fmla="*/ 2147483646 h 14"/>
              <a:gd name="T34" fmla="*/ 2147483646 w 13"/>
              <a:gd name="T35" fmla="*/ 2147483646 h 14"/>
              <a:gd name="T36" fmla="*/ 2147483646 w 13"/>
              <a:gd name="T37" fmla="*/ 2147483646 h 14"/>
              <a:gd name="T38" fmla="*/ 2147483646 w 13"/>
              <a:gd name="T39" fmla="*/ 2147483646 h 14"/>
              <a:gd name="T40" fmla="*/ 2147483646 w 13"/>
              <a:gd name="T41" fmla="*/ 2147483646 h 14"/>
              <a:gd name="T42" fmla="*/ 2147483646 w 13"/>
              <a:gd name="T43" fmla="*/ 2147483646 h 14"/>
              <a:gd name="T44" fmla="*/ 2147483646 w 13"/>
              <a:gd name="T45" fmla="*/ 2147483646 h 14"/>
              <a:gd name="T46" fmla="*/ 2147483646 w 13"/>
              <a:gd name="T47" fmla="*/ 2147483646 h 14"/>
              <a:gd name="T48" fmla="*/ 2147483646 w 13"/>
              <a:gd name="T49" fmla="*/ 2147483646 h 14"/>
              <a:gd name="T50" fmla="*/ 2147483646 w 13"/>
              <a:gd name="T51" fmla="*/ 2147483646 h 14"/>
              <a:gd name="T52" fmla="*/ 2147483646 w 13"/>
              <a:gd name="T53" fmla="*/ 2147483646 h 14"/>
              <a:gd name="T54" fmla="*/ 2147483646 w 13"/>
              <a:gd name="T55" fmla="*/ 2147483646 h 14"/>
              <a:gd name="T56" fmla="*/ 2147483646 w 13"/>
              <a:gd name="T57" fmla="*/ 2147483646 h 14"/>
              <a:gd name="T58" fmla="*/ 2147483646 w 13"/>
              <a:gd name="T59" fmla="*/ 2147483646 h 14"/>
              <a:gd name="T60" fmla="*/ 2147483646 w 13"/>
              <a:gd name="T61" fmla="*/ 2147483646 h 14"/>
              <a:gd name="T62" fmla="*/ 2147483646 w 13"/>
              <a:gd name="T63" fmla="*/ 2147483646 h 14"/>
              <a:gd name="T64" fmla="*/ 2147483646 w 13"/>
              <a:gd name="T65" fmla="*/ 2147483646 h 14"/>
              <a:gd name="T66" fmla="*/ 2147483646 w 13"/>
              <a:gd name="T67" fmla="*/ 2147483646 h 14"/>
              <a:gd name="T68" fmla="*/ 2147483646 w 13"/>
              <a:gd name="T69" fmla="*/ 2147483646 h 14"/>
              <a:gd name="T70" fmla="*/ 2147483646 w 13"/>
              <a:gd name="T71" fmla="*/ 2147483646 h 14"/>
              <a:gd name="T72" fmla="*/ 2147483646 w 13"/>
              <a:gd name="T73" fmla="*/ 2147483646 h 14"/>
              <a:gd name="T74" fmla="*/ 2147483646 w 13"/>
              <a:gd name="T75" fmla="*/ 2147483646 h 14"/>
              <a:gd name="T76" fmla="*/ 2147483646 w 13"/>
              <a:gd name="T77" fmla="*/ 2147483646 h 14"/>
              <a:gd name="T78" fmla="*/ 2147483646 w 13"/>
              <a:gd name="T79" fmla="*/ 2147483646 h 14"/>
              <a:gd name="T80" fmla="*/ 2147483646 w 13"/>
              <a:gd name="T81" fmla="*/ 2147483646 h 14"/>
              <a:gd name="T82" fmla="*/ 2147483646 w 13"/>
              <a:gd name="T83" fmla="*/ 2147483646 h 14"/>
              <a:gd name="T84" fmla="*/ 2147483646 w 13"/>
              <a:gd name="T85" fmla="*/ 2147483646 h 14"/>
              <a:gd name="T86" fmla="*/ 2147483646 w 13"/>
              <a:gd name="T87" fmla="*/ 2147483646 h 14"/>
              <a:gd name="T88" fmla="*/ 2147483646 w 13"/>
              <a:gd name="T89" fmla="*/ 2147483646 h 14"/>
              <a:gd name="T90" fmla="*/ 2147483646 w 13"/>
              <a:gd name="T91" fmla="*/ 2147483646 h 14"/>
              <a:gd name="T92" fmla="*/ 2147483646 w 13"/>
              <a:gd name="T93" fmla="*/ 2147483646 h 14"/>
              <a:gd name="T94" fmla="*/ 2147483646 w 13"/>
              <a:gd name="T95" fmla="*/ 2147483646 h 14"/>
              <a:gd name="T96" fmla="*/ 2147483646 w 13"/>
              <a:gd name="T97" fmla="*/ 2147483646 h 14"/>
              <a:gd name="T98" fmla="*/ 2147483646 w 13"/>
              <a:gd name="T99" fmla="*/ 2147483646 h 14"/>
              <a:gd name="T100" fmla="*/ 2147483646 w 13"/>
              <a:gd name="T101" fmla="*/ 2147483646 h 14"/>
              <a:gd name="T102" fmla="*/ 2147483646 w 13"/>
              <a:gd name="T103" fmla="*/ 2147483646 h 14"/>
              <a:gd name="T104" fmla="*/ 2147483646 w 13"/>
              <a:gd name="T105" fmla="*/ 2147483646 h 14"/>
              <a:gd name="T106" fmla="*/ 2147483646 w 13"/>
              <a:gd name="T107" fmla="*/ 2147483646 h 14"/>
              <a:gd name="T108" fmla="*/ 2147483646 w 13"/>
              <a:gd name="T109" fmla="*/ 2147483646 h 14"/>
              <a:gd name="T110" fmla="*/ 2147483646 w 13"/>
              <a:gd name="T111" fmla="*/ 2147483646 h 14"/>
              <a:gd name="T112" fmla="*/ 0 w 13"/>
              <a:gd name="T113" fmla="*/ 2147483646 h 14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13"/>
              <a:gd name="T172" fmla="*/ 0 h 14"/>
              <a:gd name="T173" fmla="*/ 13 w 13"/>
              <a:gd name="T174" fmla="*/ 14 h 14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13" h="14">
                <a:moveTo>
                  <a:pt x="0" y="9"/>
                </a:moveTo>
                <a:lnTo>
                  <a:pt x="0" y="6"/>
                </a:lnTo>
                <a:lnTo>
                  <a:pt x="1" y="4"/>
                </a:lnTo>
                <a:lnTo>
                  <a:pt x="1" y="3"/>
                </a:lnTo>
                <a:lnTo>
                  <a:pt x="2" y="2"/>
                </a:lnTo>
                <a:lnTo>
                  <a:pt x="3" y="1"/>
                </a:lnTo>
                <a:lnTo>
                  <a:pt x="4" y="0"/>
                </a:lnTo>
                <a:lnTo>
                  <a:pt x="5" y="0"/>
                </a:lnTo>
                <a:lnTo>
                  <a:pt x="7" y="1"/>
                </a:lnTo>
                <a:lnTo>
                  <a:pt x="8" y="1"/>
                </a:lnTo>
                <a:lnTo>
                  <a:pt x="9" y="2"/>
                </a:lnTo>
                <a:lnTo>
                  <a:pt x="11" y="2"/>
                </a:lnTo>
                <a:lnTo>
                  <a:pt x="12" y="3"/>
                </a:lnTo>
                <a:lnTo>
                  <a:pt x="12" y="4"/>
                </a:lnTo>
                <a:lnTo>
                  <a:pt x="12" y="6"/>
                </a:lnTo>
                <a:lnTo>
                  <a:pt x="11" y="6"/>
                </a:lnTo>
                <a:lnTo>
                  <a:pt x="10" y="7"/>
                </a:lnTo>
                <a:lnTo>
                  <a:pt x="9" y="7"/>
                </a:lnTo>
                <a:lnTo>
                  <a:pt x="9" y="8"/>
                </a:lnTo>
                <a:lnTo>
                  <a:pt x="9" y="10"/>
                </a:lnTo>
                <a:lnTo>
                  <a:pt x="9" y="11"/>
                </a:lnTo>
                <a:lnTo>
                  <a:pt x="10" y="11"/>
                </a:lnTo>
                <a:lnTo>
                  <a:pt x="10" y="12"/>
                </a:lnTo>
                <a:lnTo>
                  <a:pt x="12" y="11"/>
                </a:lnTo>
                <a:lnTo>
                  <a:pt x="13" y="11"/>
                </a:lnTo>
                <a:lnTo>
                  <a:pt x="13" y="13"/>
                </a:lnTo>
                <a:lnTo>
                  <a:pt x="12" y="13"/>
                </a:lnTo>
                <a:lnTo>
                  <a:pt x="11" y="12"/>
                </a:lnTo>
                <a:lnTo>
                  <a:pt x="10" y="14"/>
                </a:lnTo>
                <a:lnTo>
                  <a:pt x="10" y="13"/>
                </a:lnTo>
                <a:lnTo>
                  <a:pt x="9" y="13"/>
                </a:lnTo>
                <a:lnTo>
                  <a:pt x="8" y="12"/>
                </a:lnTo>
                <a:lnTo>
                  <a:pt x="8" y="11"/>
                </a:lnTo>
                <a:lnTo>
                  <a:pt x="8" y="10"/>
                </a:lnTo>
                <a:lnTo>
                  <a:pt x="8" y="9"/>
                </a:lnTo>
                <a:lnTo>
                  <a:pt x="8" y="8"/>
                </a:lnTo>
                <a:lnTo>
                  <a:pt x="6" y="7"/>
                </a:lnTo>
                <a:lnTo>
                  <a:pt x="8" y="6"/>
                </a:lnTo>
                <a:lnTo>
                  <a:pt x="7" y="4"/>
                </a:lnTo>
                <a:lnTo>
                  <a:pt x="7" y="3"/>
                </a:lnTo>
                <a:lnTo>
                  <a:pt x="6" y="3"/>
                </a:lnTo>
                <a:lnTo>
                  <a:pt x="6" y="9"/>
                </a:lnTo>
                <a:lnTo>
                  <a:pt x="4" y="10"/>
                </a:lnTo>
                <a:lnTo>
                  <a:pt x="3" y="9"/>
                </a:lnTo>
                <a:lnTo>
                  <a:pt x="3" y="8"/>
                </a:lnTo>
                <a:lnTo>
                  <a:pt x="0" y="9"/>
                </a:lnTo>
                <a:close/>
              </a:path>
            </a:pathLst>
          </a:custGeom>
          <a:solidFill>
            <a:srgbClr val="92D050"/>
          </a:solidFill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4" name="Freeform 426">
            <a:extLst>
              <a:ext uri="{FF2B5EF4-FFF2-40B4-BE49-F238E27FC236}">
                <a16:creationId xmlns:a16="http://schemas.microsoft.com/office/drawing/2014/main" id="{1303C6A4-7174-4D51-A28D-1EED3BA633C3}"/>
              </a:ext>
            </a:extLst>
          </p:cNvPr>
          <p:cNvSpPr>
            <a:spLocks noChangeAspect="1"/>
          </p:cNvSpPr>
          <p:nvPr/>
        </p:nvSpPr>
        <p:spPr bwMode="auto">
          <a:xfrm>
            <a:off x="8760509" y="3079994"/>
            <a:ext cx="51263" cy="86903"/>
          </a:xfrm>
          <a:custGeom>
            <a:avLst/>
            <a:gdLst>
              <a:gd name="T0" fmla="*/ 2147483646 w 7"/>
              <a:gd name="T1" fmla="*/ 0 h 12"/>
              <a:gd name="T2" fmla="*/ 2147483646 w 7"/>
              <a:gd name="T3" fmla="*/ 0 h 12"/>
              <a:gd name="T4" fmla="*/ 2147483646 w 7"/>
              <a:gd name="T5" fmla="*/ 2147483646 h 12"/>
              <a:gd name="T6" fmla="*/ 2147483646 w 7"/>
              <a:gd name="T7" fmla="*/ 2147483646 h 12"/>
              <a:gd name="T8" fmla="*/ 2147483646 w 7"/>
              <a:gd name="T9" fmla="*/ 2147483646 h 12"/>
              <a:gd name="T10" fmla="*/ 2147483646 w 7"/>
              <a:gd name="T11" fmla="*/ 2147483646 h 12"/>
              <a:gd name="T12" fmla="*/ 2147483646 w 7"/>
              <a:gd name="T13" fmla="*/ 2147483646 h 12"/>
              <a:gd name="T14" fmla="*/ 2147483646 w 7"/>
              <a:gd name="T15" fmla="*/ 2147483646 h 12"/>
              <a:gd name="T16" fmla="*/ 2147483646 w 7"/>
              <a:gd name="T17" fmla="*/ 2147483646 h 12"/>
              <a:gd name="T18" fmla="*/ 2147483646 w 7"/>
              <a:gd name="T19" fmla="*/ 2147483646 h 12"/>
              <a:gd name="T20" fmla="*/ 2147483646 w 7"/>
              <a:gd name="T21" fmla="*/ 2147483646 h 12"/>
              <a:gd name="T22" fmla="*/ 2147483646 w 7"/>
              <a:gd name="T23" fmla="*/ 2147483646 h 12"/>
              <a:gd name="T24" fmla="*/ 2147483646 w 7"/>
              <a:gd name="T25" fmla="*/ 2147483646 h 12"/>
              <a:gd name="T26" fmla="*/ 2147483646 w 7"/>
              <a:gd name="T27" fmla="*/ 2147483646 h 12"/>
              <a:gd name="T28" fmla="*/ 2147483646 w 7"/>
              <a:gd name="T29" fmla="*/ 2147483646 h 12"/>
              <a:gd name="T30" fmla="*/ 2147483646 w 7"/>
              <a:gd name="T31" fmla="*/ 2147483646 h 12"/>
              <a:gd name="T32" fmla="*/ 2147483646 w 7"/>
              <a:gd name="T33" fmla="*/ 2147483646 h 12"/>
              <a:gd name="T34" fmla="*/ 2147483646 w 7"/>
              <a:gd name="T35" fmla="*/ 2147483646 h 12"/>
              <a:gd name="T36" fmla="*/ 2147483646 w 7"/>
              <a:gd name="T37" fmla="*/ 2147483646 h 12"/>
              <a:gd name="T38" fmla="*/ 2147483646 w 7"/>
              <a:gd name="T39" fmla="*/ 2147483646 h 12"/>
              <a:gd name="T40" fmla="*/ 2147483646 w 7"/>
              <a:gd name="T41" fmla="*/ 2147483646 h 12"/>
              <a:gd name="T42" fmla="*/ 2147483646 w 7"/>
              <a:gd name="T43" fmla="*/ 2147483646 h 12"/>
              <a:gd name="T44" fmla="*/ 2147483646 w 7"/>
              <a:gd name="T45" fmla="*/ 2147483646 h 12"/>
              <a:gd name="T46" fmla="*/ 2147483646 w 7"/>
              <a:gd name="T47" fmla="*/ 2147483646 h 12"/>
              <a:gd name="T48" fmla="*/ 2147483646 w 7"/>
              <a:gd name="T49" fmla="*/ 2147483646 h 12"/>
              <a:gd name="T50" fmla="*/ 0 w 7"/>
              <a:gd name="T51" fmla="*/ 2147483646 h 12"/>
              <a:gd name="T52" fmla="*/ 0 w 7"/>
              <a:gd name="T53" fmla="*/ 2147483646 h 12"/>
              <a:gd name="T54" fmla="*/ 2147483646 w 7"/>
              <a:gd name="T55" fmla="*/ 2147483646 h 12"/>
              <a:gd name="T56" fmla="*/ 2147483646 w 7"/>
              <a:gd name="T57" fmla="*/ 2147483646 h 12"/>
              <a:gd name="T58" fmla="*/ 2147483646 w 7"/>
              <a:gd name="T59" fmla="*/ 2147483646 h 12"/>
              <a:gd name="T60" fmla="*/ 2147483646 w 7"/>
              <a:gd name="T61" fmla="*/ 2147483646 h 12"/>
              <a:gd name="T62" fmla="*/ 2147483646 w 7"/>
              <a:gd name="T63" fmla="*/ 0 h 12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7"/>
              <a:gd name="T97" fmla="*/ 0 h 12"/>
              <a:gd name="T98" fmla="*/ 7 w 7"/>
              <a:gd name="T99" fmla="*/ 12 h 12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7" h="12">
                <a:moveTo>
                  <a:pt x="2" y="0"/>
                </a:moveTo>
                <a:lnTo>
                  <a:pt x="3" y="0"/>
                </a:lnTo>
                <a:lnTo>
                  <a:pt x="3" y="2"/>
                </a:lnTo>
                <a:lnTo>
                  <a:pt x="5" y="1"/>
                </a:lnTo>
                <a:lnTo>
                  <a:pt x="5" y="3"/>
                </a:lnTo>
                <a:lnTo>
                  <a:pt x="5" y="7"/>
                </a:lnTo>
                <a:lnTo>
                  <a:pt x="4" y="7"/>
                </a:lnTo>
                <a:lnTo>
                  <a:pt x="6" y="9"/>
                </a:lnTo>
                <a:lnTo>
                  <a:pt x="7" y="10"/>
                </a:lnTo>
                <a:lnTo>
                  <a:pt x="7" y="11"/>
                </a:lnTo>
                <a:lnTo>
                  <a:pt x="7" y="12"/>
                </a:lnTo>
                <a:lnTo>
                  <a:pt x="6" y="12"/>
                </a:lnTo>
                <a:lnTo>
                  <a:pt x="6" y="11"/>
                </a:lnTo>
                <a:lnTo>
                  <a:pt x="7" y="11"/>
                </a:lnTo>
                <a:lnTo>
                  <a:pt x="6" y="11"/>
                </a:lnTo>
                <a:lnTo>
                  <a:pt x="5" y="11"/>
                </a:lnTo>
                <a:lnTo>
                  <a:pt x="4" y="11"/>
                </a:lnTo>
                <a:lnTo>
                  <a:pt x="2" y="9"/>
                </a:lnTo>
                <a:lnTo>
                  <a:pt x="3" y="8"/>
                </a:lnTo>
                <a:lnTo>
                  <a:pt x="2" y="7"/>
                </a:lnTo>
                <a:lnTo>
                  <a:pt x="1" y="7"/>
                </a:lnTo>
                <a:lnTo>
                  <a:pt x="1" y="6"/>
                </a:lnTo>
                <a:lnTo>
                  <a:pt x="0" y="6"/>
                </a:lnTo>
                <a:lnTo>
                  <a:pt x="0" y="5"/>
                </a:lnTo>
                <a:lnTo>
                  <a:pt x="1" y="4"/>
                </a:lnTo>
                <a:lnTo>
                  <a:pt x="2" y="4"/>
                </a:lnTo>
                <a:lnTo>
                  <a:pt x="1" y="2"/>
                </a:lnTo>
                <a:lnTo>
                  <a:pt x="2" y="2"/>
                </a:lnTo>
                <a:lnTo>
                  <a:pt x="2" y="0"/>
                </a:lnTo>
                <a:close/>
              </a:path>
            </a:pathLst>
          </a:custGeom>
          <a:solidFill>
            <a:srgbClr val="92D050"/>
          </a:solidFill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5" name="Text Box 427">
            <a:extLst>
              <a:ext uri="{FF2B5EF4-FFF2-40B4-BE49-F238E27FC236}">
                <a16:creationId xmlns:a16="http://schemas.microsoft.com/office/drawing/2014/main" id="{A91C3E08-6B60-421F-9839-4050F4550B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00764" y="2992199"/>
            <a:ext cx="549244" cy="101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t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/>
            </a:pPr>
            <a:r>
              <a:rPr kumimoji="0" lang="ru-RU" sz="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Слободской</a:t>
            </a:r>
          </a:p>
        </p:txBody>
      </p:sp>
      <p:sp>
        <p:nvSpPr>
          <p:cNvPr id="206" name="Freeform 428">
            <a:extLst>
              <a:ext uri="{FF2B5EF4-FFF2-40B4-BE49-F238E27FC236}">
                <a16:creationId xmlns:a16="http://schemas.microsoft.com/office/drawing/2014/main" id="{7522FFE2-709B-47AE-9FD4-571DD7CC1118}"/>
              </a:ext>
            </a:extLst>
          </p:cNvPr>
          <p:cNvSpPr>
            <a:spLocks noChangeAspect="1"/>
          </p:cNvSpPr>
          <p:nvPr/>
        </p:nvSpPr>
        <p:spPr bwMode="auto">
          <a:xfrm>
            <a:off x="7398383" y="3644860"/>
            <a:ext cx="95202" cy="43451"/>
          </a:xfrm>
          <a:custGeom>
            <a:avLst/>
            <a:gdLst>
              <a:gd name="T0" fmla="*/ 2147483646 w 750"/>
              <a:gd name="T1" fmla="*/ 2147483646 h 350"/>
              <a:gd name="T2" fmla="*/ 2147483646 w 750"/>
              <a:gd name="T3" fmla="*/ 2147483646 h 350"/>
              <a:gd name="T4" fmla="*/ 2147483646 w 750"/>
              <a:gd name="T5" fmla="*/ 2147483646 h 350"/>
              <a:gd name="T6" fmla="*/ 2147483646 w 750"/>
              <a:gd name="T7" fmla="*/ 2147483646 h 350"/>
              <a:gd name="T8" fmla="*/ 2147483646 w 750"/>
              <a:gd name="T9" fmla="*/ 2147483646 h 350"/>
              <a:gd name="T10" fmla="*/ 0 w 750"/>
              <a:gd name="T11" fmla="*/ 2147483646 h 350"/>
              <a:gd name="T12" fmla="*/ 2147483646 w 750"/>
              <a:gd name="T13" fmla="*/ 2147483646 h 350"/>
              <a:gd name="T14" fmla="*/ 2147483646 w 750"/>
              <a:gd name="T15" fmla="*/ 2147483646 h 350"/>
              <a:gd name="T16" fmla="*/ 2147483646 w 750"/>
              <a:gd name="T17" fmla="*/ 2147483646 h 350"/>
              <a:gd name="T18" fmla="*/ 2147483646 w 750"/>
              <a:gd name="T19" fmla="*/ 2147483646 h 350"/>
              <a:gd name="T20" fmla="*/ 2147483646 w 750"/>
              <a:gd name="T21" fmla="*/ 2147483646 h 350"/>
              <a:gd name="T22" fmla="*/ 2147483646 w 750"/>
              <a:gd name="T23" fmla="*/ 2147483646 h 350"/>
              <a:gd name="T24" fmla="*/ 2147483646 w 750"/>
              <a:gd name="T25" fmla="*/ 2147483646 h 350"/>
              <a:gd name="T26" fmla="*/ 2147483646 w 750"/>
              <a:gd name="T27" fmla="*/ 2147483646 h 350"/>
              <a:gd name="T28" fmla="*/ 2147483646 w 750"/>
              <a:gd name="T29" fmla="*/ 2147483646 h 350"/>
              <a:gd name="T30" fmla="*/ 2147483646 w 750"/>
              <a:gd name="T31" fmla="*/ 2147483646 h 350"/>
              <a:gd name="T32" fmla="*/ 2147483646 w 750"/>
              <a:gd name="T33" fmla="*/ 2147483646 h 350"/>
              <a:gd name="T34" fmla="*/ 2147483646 w 750"/>
              <a:gd name="T35" fmla="*/ 2147483646 h 350"/>
              <a:gd name="T36" fmla="*/ 2147483646 w 750"/>
              <a:gd name="T37" fmla="*/ 2147483646 h 350"/>
              <a:gd name="T38" fmla="*/ 2147483646 w 750"/>
              <a:gd name="T39" fmla="*/ 2147483646 h 350"/>
              <a:gd name="T40" fmla="*/ 2147483646 w 750"/>
              <a:gd name="T41" fmla="*/ 0 h 350"/>
              <a:gd name="T42" fmla="*/ 2147483646 w 750"/>
              <a:gd name="T43" fmla="*/ 0 h 350"/>
              <a:gd name="T44" fmla="*/ 2147483646 w 750"/>
              <a:gd name="T45" fmla="*/ 2147483646 h 350"/>
              <a:gd name="T46" fmla="*/ 2147483646 w 750"/>
              <a:gd name="T47" fmla="*/ 2147483646 h 350"/>
              <a:gd name="T48" fmla="*/ 2147483646 w 750"/>
              <a:gd name="T49" fmla="*/ 2147483646 h 350"/>
              <a:gd name="T50" fmla="*/ 2147483646 w 750"/>
              <a:gd name="T51" fmla="*/ 2147483646 h 350"/>
              <a:gd name="T52" fmla="*/ 2147483646 w 750"/>
              <a:gd name="T53" fmla="*/ 2147483646 h 350"/>
              <a:gd name="T54" fmla="*/ 2147483646 w 750"/>
              <a:gd name="T55" fmla="*/ 2147483646 h 350"/>
              <a:gd name="T56" fmla="*/ 2147483646 w 750"/>
              <a:gd name="T57" fmla="*/ 2147483646 h 350"/>
              <a:gd name="T58" fmla="*/ 2147483646 w 750"/>
              <a:gd name="T59" fmla="*/ 2147483646 h 350"/>
              <a:gd name="T60" fmla="*/ 2147483646 w 750"/>
              <a:gd name="T61" fmla="*/ 2147483646 h 350"/>
              <a:gd name="T62" fmla="*/ 2147483646 w 750"/>
              <a:gd name="T63" fmla="*/ 2147483646 h 350"/>
              <a:gd name="T64" fmla="*/ 2147483646 w 750"/>
              <a:gd name="T65" fmla="*/ 2147483646 h 350"/>
              <a:gd name="T66" fmla="*/ 2147483646 w 750"/>
              <a:gd name="T67" fmla="*/ 2147483646 h 350"/>
              <a:gd name="T68" fmla="*/ 2147483646 w 750"/>
              <a:gd name="T69" fmla="*/ 2147483646 h 350"/>
              <a:gd name="T70" fmla="*/ 2147483646 w 750"/>
              <a:gd name="T71" fmla="*/ 2147483646 h 350"/>
              <a:gd name="T72" fmla="*/ 2147483646 w 750"/>
              <a:gd name="T73" fmla="*/ 2147483646 h 350"/>
              <a:gd name="T74" fmla="*/ 2147483646 w 750"/>
              <a:gd name="T75" fmla="*/ 2147483646 h 350"/>
              <a:gd name="T76" fmla="*/ 2147483646 w 750"/>
              <a:gd name="T77" fmla="*/ 2147483646 h 350"/>
              <a:gd name="T78" fmla="*/ 2147483646 w 750"/>
              <a:gd name="T79" fmla="*/ 2147483646 h 350"/>
              <a:gd name="T80" fmla="*/ 2147483646 w 750"/>
              <a:gd name="T81" fmla="*/ 2147483646 h 350"/>
              <a:gd name="T82" fmla="*/ 2147483646 w 750"/>
              <a:gd name="T83" fmla="*/ 2147483646 h 350"/>
              <a:gd name="T84" fmla="*/ 2147483646 w 750"/>
              <a:gd name="T85" fmla="*/ 2147483646 h 350"/>
              <a:gd name="T86" fmla="*/ 2147483646 w 750"/>
              <a:gd name="T87" fmla="*/ 2147483646 h 350"/>
              <a:gd name="T88" fmla="*/ 2147483646 w 750"/>
              <a:gd name="T89" fmla="*/ 2147483646 h 350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750"/>
              <a:gd name="T136" fmla="*/ 0 h 350"/>
              <a:gd name="T137" fmla="*/ 750 w 750"/>
              <a:gd name="T138" fmla="*/ 350 h 350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750" h="350">
                <a:moveTo>
                  <a:pt x="25" y="305"/>
                </a:moveTo>
                <a:lnTo>
                  <a:pt x="45" y="210"/>
                </a:lnTo>
                <a:lnTo>
                  <a:pt x="85" y="165"/>
                </a:lnTo>
                <a:lnTo>
                  <a:pt x="50" y="160"/>
                </a:lnTo>
                <a:lnTo>
                  <a:pt x="20" y="150"/>
                </a:lnTo>
                <a:lnTo>
                  <a:pt x="0" y="85"/>
                </a:lnTo>
                <a:lnTo>
                  <a:pt x="80" y="60"/>
                </a:lnTo>
                <a:lnTo>
                  <a:pt x="125" y="85"/>
                </a:lnTo>
                <a:lnTo>
                  <a:pt x="185" y="130"/>
                </a:lnTo>
                <a:lnTo>
                  <a:pt x="170" y="175"/>
                </a:lnTo>
                <a:lnTo>
                  <a:pt x="240" y="225"/>
                </a:lnTo>
                <a:lnTo>
                  <a:pt x="250" y="180"/>
                </a:lnTo>
                <a:lnTo>
                  <a:pt x="220" y="145"/>
                </a:lnTo>
                <a:lnTo>
                  <a:pt x="260" y="145"/>
                </a:lnTo>
                <a:lnTo>
                  <a:pt x="300" y="95"/>
                </a:lnTo>
                <a:lnTo>
                  <a:pt x="300" y="60"/>
                </a:lnTo>
                <a:lnTo>
                  <a:pt x="370" y="55"/>
                </a:lnTo>
                <a:lnTo>
                  <a:pt x="385" y="80"/>
                </a:lnTo>
                <a:lnTo>
                  <a:pt x="370" y="125"/>
                </a:lnTo>
                <a:lnTo>
                  <a:pt x="405" y="85"/>
                </a:lnTo>
                <a:lnTo>
                  <a:pt x="380" y="0"/>
                </a:lnTo>
                <a:lnTo>
                  <a:pt x="425" y="0"/>
                </a:lnTo>
                <a:lnTo>
                  <a:pt x="430" y="55"/>
                </a:lnTo>
                <a:lnTo>
                  <a:pt x="440" y="110"/>
                </a:lnTo>
                <a:lnTo>
                  <a:pt x="465" y="130"/>
                </a:lnTo>
                <a:lnTo>
                  <a:pt x="505" y="115"/>
                </a:lnTo>
                <a:lnTo>
                  <a:pt x="575" y="85"/>
                </a:lnTo>
                <a:lnTo>
                  <a:pt x="605" y="100"/>
                </a:lnTo>
                <a:lnTo>
                  <a:pt x="585" y="125"/>
                </a:lnTo>
                <a:lnTo>
                  <a:pt x="665" y="75"/>
                </a:lnTo>
                <a:lnTo>
                  <a:pt x="750" y="75"/>
                </a:lnTo>
                <a:lnTo>
                  <a:pt x="660" y="150"/>
                </a:lnTo>
                <a:lnTo>
                  <a:pt x="630" y="150"/>
                </a:lnTo>
                <a:lnTo>
                  <a:pt x="540" y="225"/>
                </a:lnTo>
                <a:lnTo>
                  <a:pt x="480" y="260"/>
                </a:lnTo>
                <a:lnTo>
                  <a:pt x="440" y="245"/>
                </a:lnTo>
                <a:lnTo>
                  <a:pt x="360" y="325"/>
                </a:lnTo>
                <a:lnTo>
                  <a:pt x="325" y="335"/>
                </a:lnTo>
                <a:lnTo>
                  <a:pt x="325" y="295"/>
                </a:lnTo>
                <a:lnTo>
                  <a:pt x="355" y="270"/>
                </a:lnTo>
                <a:lnTo>
                  <a:pt x="285" y="270"/>
                </a:lnTo>
                <a:lnTo>
                  <a:pt x="245" y="260"/>
                </a:lnTo>
                <a:lnTo>
                  <a:pt x="235" y="350"/>
                </a:lnTo>
                <a:lnTo>
                  <a:pt x="85" y="335"/>
                </a:lnTo>
                <a:lnTo>
                  <a:pt x="25" y="305"/>
                </a:lnTo>
                <a:close/>
              </a:path>
            </a:pathLst>
          </a:custGeom>
          <a:solidFill>
            <a:srgbClr val="92D050"/>
          </a:solidFill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7" name="Text Box 429">
            <a:extLst>
              <a:ext uri="{FF2B5EF4-FFF2-40B4-BE49-F238E27FC236}">
                <a16:creationId xmlns:a16="http://schemas.microsoft.com/office/drawing/2014/main" id="{B75CCD7E-24CF-45BC-B190-7B6695CDE9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53052" y="3453096"/>
            <a:ext cx="549244" cy="95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t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/>
            </a:pPr>
            <a:r>
              <a:rPr kumimoji="0" lang="ru-RU" sz="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Котельнич</a:t>
            </a:r>
          </a:p>
        </p:txBody>
      </p:sp>
      <p:sp>
        <p:nvSpPr>
          <p:cNvPr id="208" name="Freeform 430">
            <a:extLst>
              <a:ext uri="{FF2B5EF4-FFF2-40B4-BE49-F238E27FC236}">
                <a16:creationId xmlns:a16="http://schemas.microsoft.com/office/drawing/2014/main" id="{E323085A-F96F-4927-8C5E-F41E9C807EEA}"/>
              </a:ext>
            </a:extLst>
          </p:cNvPr>
          <p:cNvSpPr>
            <a:spLocks noChangeAspect="1"/>
          </p:cNvSpPr>
          <p:nvPr/>
        </p:nvSpPr>
        <p:spPr bwMode="auto">
          <a:xfrm>
            <a:off x="9225534" y="6383498"/>
            <a:ext cx="65909" cy="66384"/>
          </a:xfrm>
          <a:custGeom>
            <a:avLst/>
            <a:gdLst>
              <a:gd name="T0" fmla="*/ 0 w 510"/>
              <a:gd name="T1" fmla="*/ 2147483646 h 490"/>
              <a:gd name="T2" fmla="*/ 2147483646 w 510"/>
              <a:gd name="T3" fmla="*/ 2147483646 h 490"/>
              <a:gd name="T4" fmla="*/ 2147483646 w 510"/>
              <a:gd name="T5" fmla="*/ 2147483646 h 490"/>
              <a:gd name="T6" fmla="*/ 2147483646 w 510"/>
              <a:gd name="T7" fmla="*/ 2147483646 h 490"/>
              <a:gd name="T8" fmla="*/ 2147483646 w 510"/>
              <a:gd name="T9" fmla="*/ 2147483646 h 490"/>
              <a:gd name="T10" fmla="*/ 2147483646 w 510"/>
              <a:gd name="T11" fmla="*/ 2147483646 h 490"/>
              <a:gd name="T12" fmla="*/ 2147483646 w 510"/>
              <a:gd name="T13" fmla="*/ 2147483646 h 490"/>
              <a:gd name="T14" fmla="*/ 2147483646 w 510"/>
              <a:gd name="T15" fmla="*/ 2147483646 h 490"/>
              <a:gd name="T16" fmla="*/ 2147483646 w 510"/>
              <a:gd name="T17" fmla="*/ 2147483646 h 490"/>
              <a:gd name="T18" fmla="*/ 2147483646 w 510"/>
              <a:gd name="T19" fmla="*/ 2147483646 h 490"/>
              <a:gd name="T20" fmla="*/ 2147483646 w 510"/>
              <a:gd name="T21" fmla="*/ 2147483646 h 490"/>
              <a:gd name="T22" fmla="*/ 2147483646 w 510"/>
              <a:gd name="T23" fmla="*/ 2147483646 h 490"/>
              <a:gd name="T24" fmla="*/ 2147483646 w 510"/>
              <a:gd name="T25" fmla="*/ 2147483646 h 490"/>
              <a:gd name="T26" fmla="*/ 2147483646 w 510"/>
              <a:gd name="T27" fmla="*/ 2147483646 h 490"/>
              <a:gd name="T28" fmla="*/ 2147483646 w 510"/>
              <a:gd name="T29" fmla="*/ 2147483646 h 490"/>
              <a:gd name="T30" fmla="*/ 2147483646 w 510"/>
              <a:gd name="T31" fmla="*/ 2147483646 h 490"/>
              <a:gd name="T32" fmla="*/ 2147483646 w 510"/>
              <a:gd name="T33" fmla="*/ 2147483646 h 490"/>
              <a:gd name="T34" fmla="*/ 2147483646 w 510"/>
              <a:gd name="T35" fmla="*/ 0 h 490"/>
              <a:gd name="T36" fmla="*/ 2147483646 w 510"/>
              <a:gd name="T37" fmla="*/ 2147483646 h 490"/>
              <a:gd name="T38" fmla="*/ 2147483646 w 510"/>
              <a:gd name="T39" fmla="*/ 2147483646 h 490"/>
              <a:gd name="T40" fmla="*/ 2147483646 w 510"/>
              <a:gd name="T41" fmla="*/ 2147483646 h 490"/>
              <a:gd name="T42" fmla="*/ 2147483646 w 510"/>
              <a:gd name="T43" fmla="*/ 2147483646 h 490"/>
              <a:gd name="T44" fmla="*/ 0 w 510"/>
              <a:gd name="T45" fmla="*/ 2147483646 h 490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510"/>
              <a:gd name="T70" fmla="*/ 0 h 490"/>
              <a:gd name="T71" fmla="*/ 510 w 510"/>
              <a:gd name="T72" fmla="*/ 490 h 490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510" h="490">
                <a:moveTo>
                  <a:pt x="0" y="365"/>
                </a:moveTo>
                <a:lnTo>
                  <a:pt x="70" y="365"/>
                </a:lnTo>
                <a:lnTo>
                  <a:pt x="150" y="435"/>
                </a:lnTo>
                <a:lnTo>
                  <a:pt x="205" y="360"/>
                </a:lnTo>
                <a:lnTo>
                  <a:pt x="250" y="345"/>
                </a:lnTo>
                <a:lnTo>
                  <a:pt x="300" y="360"/>
                </a:lnTo>
                <a:lnTo>
                  <a:pt x="350" y="490"/>
                </a:lnTo>
                <a:lnTo>
                  <a:pt x="425" y="475"/>
                </a:lnTo>
                <a:lnTo>
                  <a:pt x="420" y="405"/>
                </a:lnTo>
                <a:lnTo>
                  <a:pt x="465" y="375"/>
                </a:lnTo>
                <a:lnTo>
                  <a:pt x="485" y="285"/>
                </a:lnTo>
                <a:lnTo>
                  <a:pt x="510" y="220"/>
                </a:lnTo>
                <a:lnTo>
                  <a:pt x="480" y="145"/>
                </a:lnTo>
                <a:lnTo>
                  <a:pt x="410" y="125"/>
                </a:lnTo>
                <a:lnTo>
                  <a:pt x="335" y="95"/>
                </a:lnTo>
                <a:lnTo>
                  <a:pt x="255" y="120"/>
                </a:lnTo>
                <a:lnTo>
                  <a:pt x="190" y="105"/>
                </a:lnTo>
                <a:lnTo>
                  <a:pt x="215" y="0"/>
                </a:lnTo>
                <a:lnTo>
                  <a:pt x="125" y="40"/>
                </a:lnTo>
                <a:lnTo>
                  <a:pt x="100" y="130"/>
                </a:lnTo>
                <a:lnTo>
                  <a:pt x="60" y="180"/>
                </a:lnTo>
                <a:lnTo>
                  <a:pt x="45" y="275"/>
                </a:lnTo>
                <a:lnTo>
                  <a:pt x="0" y="365"/>
                </a:lnTo>
                <a:close/>
              </a:path>
            </a:pathLst>
          </a:custGeom>
          <a:solidFill>
            <a:srgbClr val="62E13F"/>
          </a:solidFill>
          <a:ln w="12700" cap="flat" cmpd="sng" algn="ctr">
            <a:solidFill>
              <a:srgbClr val="808080">
                <a:lumMod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>
            <a:glow rad="38100">
              <a:schemeClr val="accent1">
                <a:lumMod val="100000"/>
              </a:schemeClr>
            </a:glow>
          </a:effectLst>
          <a:scene3d>
            <a:camera prst="orthographicFront"/>
            <a:lightRig rig="threePt" dir="t"/>
          </a:scene3d>
          <a:sp3d>
            <a:bevelT w="0" h="0"/>
          </a:sp3d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9" name="Oval 433">
            <a:extLst>
              <a:ext uri="{FF2B5EF4-FFF2-40B4-BE49-F238E27FC236}">
                <a16:creationId xmlns:a16="http://schemas.microsoft.com/office/drawing/2014/main" id="{AE6C1892-FF46-4ADF-8DB1-05A5631E1D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93077" y="313595"/>
            <a:ext cx="43940" cy="43451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0" name="Text Box 434">
            <a:extLst>
              <a:ext uri="{FF2B5EF4-FFF2-40B4-BE49-F238E27FC236}">
                <a16:creationId xmlns:a16="http://schemas.microsoft.com/office/drawing/2014/main" id="{6100FE15-A621-4FFA-A14A-625E787378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75905" y="190483"/>
            <a:ext cx="497981" cy="115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t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/>
            </a:pPr>
            <a:r>
              <a:rPr kumimoji="0" lang="ru-RU" sz="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Луза</a:t>
            </a:r>
          </a:p>
        </p:txBody>
      </p:sp>
      <p:sp>
        <p:nvSpPr>
          <p:cNvPr id="211" name="Oval 435">
            <a:extLst>
              <a:ext uri="{FF2B5EF4-FFF2-40B4-BE49-F238E27FC236}">
                <a16:creationId xmlns:a16="http://schemas.microsoft.com/office/drawing/2014/main" id="{64882955-3BD7-4714-9783-B7C8929F70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17319" y="1073992"/>
            <a:ext cx="43940" cy="43451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2" name="Oval 439">
            <a:extLst>
              <a:ext uri="{FF2B5EF4-FFF2-40B4-BE49-F238E27FC236}">
                <a16:creationId xmlns:a16="http://schemas.microsoft.com/office/drawing/2014/main" id="{2A4A7170-06F7-45B6-9460-A580D1C03B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15554" y="1580924"/>
            <a:ext cx="43940" cy="43451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3" name="Text Box 440">
            <a:extLst>
              <a:ext uri="{FF2B5EF4-FFF2-40B4-BE49-F238E27FC236}">
                <a16:creationId xmlns:a16="http://schemas.microsoft.com/office/drawing/2014/main" id="{88948228-24A9-4EA0-9164-5C868B108C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27421" y="1602649"/>
            <a:ext cx="600507" cy="115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t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/>
            </a:pPr>
            <a:r>
              <a:rPr kumimoji="0" lang="ru-RU" sz="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Опарино</a:t>
            </a:r>
          </a:p>
        </p:txBody>
      </p:sp>
      <p:sp>
        <p:nvSpPr>
          <p:cNvPr id="214" name="Oval 441">
            <a:extLst>
              <a:ext uri="{FF2B5EF4-FFF2-40B4-BE49-F238E27FC236}">
                <a16:creationId xmlns:a16="http://schemas.microsoft.com/office/drawing/2014/main" id="{B0B90838-7E0B-40DB-BA0F-162509E8EE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98889" y="2210967"/>
            <a:ext cx="43940" cy="43451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5" name="Text Box 442">
            <a:extLst>
              <a:ext uri="{FF2B5EF4-FFF2-40B4-BE49-F238E27FC236}">
                <a16:creationId xmlns:a16="http://schemas.microsoft.com/office/drawing/2014/main" id="{9C7FA97A-209B-4D8F-B1AD-282DD6E478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13284" y="2247177"/>
            <a:ext cx="563891" cy="130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t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/>
            </a:pPr>
            <a:r>
              <a:rPr kumimoji="0" lang="ru-RU" sz="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Мураши</a:t>
            </a:r>
          </a:p>
        </p:txBody>
      </p:sp>
      <p:sp>
        <p:nvSpPr>
          <p:cNvPr id="216" name="Oval 443">
            <a:extLst>
              <a:ext uri="{FF2B5EF4-FFF2-40B4-BE49-F238E27FC236}">
                <a16:creationId xmlns:a16="http://schemas.microsoft.com/office/drawing/2014/main" id="{A43CF4EC-838F-492D-99BE-17B2BC851A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7978" y="3014817"/>
            <a:ext cx="43940" cy="43451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7" name="Text Box 444">
            <a:extLst>
              <a:ext uri="{FF2B5EF4-FFF2-40B4-BE49-F238E27FC236}">
                <a16:creationId xmlns:a16="http://schemas.microsoft.com/office/drawing/2014/main" id="{FD0C3F84-5B16-4F25-A5B4-D69CD7F62E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07724" y="2869980"/>
            <a:ext cx="703032" cy="137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t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/>
            </a:pPr>
            <a:r>
              <a:rPr kumimoji="0" lang="ru-RU" sz="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Даровский</a:t>
            </a:r>
          </a:p>
        </p:txBody>
      </p:sp>
      <p:sp>
        <p:nvSpPr>
          <p:cNvPr id="218" name="Oval 445">
            <a:extLst>
              <a:ext uri="{FF2B5EF4-FFF2-40B4-BE49-F238E27FC236}">
                <a16:creationId xmlns:a16="http://schemas.microsoft.com/office/drawing/2014/main" id="{8A114C05-345F-4016-B24B-EAF8AD0109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70854" y="3579683"/>
            <a:ext cx="43940" cy="43451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9" name="Text Box 446">
            <a:extLst>
              <a:ext uri="{FF2B5EF4-FFF2-40B4-BE49-F238E27FC236}">
                <a16:creationId xmlns:a16="http://schemas.microsoft.com/office/drawing/2014/main" id="{0A242107-68C3-459B-86E3-124BCBCF10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33984" y="3434846"/>
            <a:ext cx="629800" cy="130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t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/>
            </a:pPr>
            <a:r>
              <a:rPr kumimoji="0" lang="ru-RU" sz="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Ленинское</a:t>
            </a:r>
          </a:p>
        </p:txBody>
      </p:sp>
      <p:sp>
        <p:nvSpPr>
          <p:cNvPr id="220" name="Oval 447">
            <a:extLst>
              <a:ext uri="{FF2B5EF4-FFF2-40B4-BE49-F238E27FC236}">
                <a16:creationId xmlns:a16="http://schemas.microsoft.com/office/drawing/2014/main" id="{CD7BBF64-D87B-437D-B995-D79691432A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15048" y="3615892"/>
            <a:ext cx="43940" cy="43451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1" name="Text Box 448">
            <a:extLst>
              <a:ext uri="{FF2B5EF4-FFF2-40B4-BE49-F238E27FC236}">
                <a16:creationId xmlns:a16="http://schemas.microsoft.com/office/drawing/2014/main" id="{0D6B212D-65A5-4238-BDC2-93B03D4674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12522" y="3478296"/>
            <a:ext cx="402779" cy="130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t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/>
            </a:pPr>
            <a:r>
              <a:rPr kumimoji="0" lang="ru-RU" sz="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Свеча</a:t>
            </a:r>
          </a:p>
        </p:txBody>
      </p:sp>
      <p:sp>
        <p:nvSpPr>
          <p:cNvPr id="222" name="Oval 449">
            <a:extLst>
              <a:ext uri="{FF2B5EF4-FFF2-40B4-BE49-F238E27FC236}">
                <a16:creationId xmlns:a16="http://schemas.microsoft.com/office/drawing/2014/main" id="{3F168EE1-0E88-4128-B1DE-D530DAF84D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40556" y="2609272"/>
            <a:ext cx="43940" cy="43451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3" name="Text Box 450">
            <a:extLst>
              <a:ext uri="{FF2B5EF4-FFF2-40B4-BE49-F238E27FC236}">
                <a16:creationId xmlns:a16="http://schemas.microsoft.com/office/drawing/2014/main" id="{51CFBDEE-7192-43D9-8455-B5943FD6AB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30200" y="3181380"/>
            <a:ext cx="424749" cy="115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t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/>
            </a:pPr>
            <a:r>
              <a:rPr kumimoji="0" lang="ru-RU" sz="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Орлов</a:t>
            </a:r>
          </a:p>
        </p:txBody>
      </p:sp>
      <p:sp>
        <p:nvSpPr>
          <p:cNvPr id="224" name="Oval 451">
            <a:extLst>
              <a:ext uri="{FF2B5EF4-FFF2-40B4-BE49-F238E27FC236}">
                <a16:creationId xmlns:a16="http://schemas.microsoft.com/office/drawing/2014/main" id="{7CCFFA80-28AC-4614-925F-E7E73CB9F4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52424" y="3318976"/>
            <a:ext cx="43940" cy="43451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5" name="Text Box 452">
            <a:extLst>
              <a:ext uri="{FF2B5EF4-FFF2-40B4-BE49-F238E27FC236}">
                <a16:creationId xmlns:a16="http://schemas.microsoft.com/office/drawing/2014/main" id="{03933F8F-655A-40A1-9E71-740BCCE8CE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64799" y="2486161"/>
            <a:ext cx="402779" cy="123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t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/>
            </a:pPr>
            <a:r>
              <a:rPr kumimoji="0" lang="ru-RU" sz="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Юрья</a:t>
            </a:r>
          </a:p>
        </p:txBody>
      </p:sp>
      <p:sp>
        <p:nvSpPr>
          <p:cNvPr id="226" name="Text Box 432">
            <a:extLst>
              <a:ext uri="{FF2B5EF4-FFF2-40B4-BE49-F238E27FC236}">
                <a16:creationId xmlns:a16="http://schemas.microsoft.com/office/drawing/2014/main" id="{5D0B6643-F743-4EC0-BADB-6D7385157B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53954" y="6279190"/>
            <a:ext cx="768941" cy="10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t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/>
            </a:pPr>
            <a:r>
              <a:rPr kumimoji="0" lang="ru-RU" sz="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Вятские Поляны</a:t>
            </a:r>
          </a:p>
        </p:txBody>
      </p:sp>
      <p:sp>
        <p:nvSpPr>
          <p:cNvPr id="227" name="Text Box 436">
            <a:extLst>
              <a:ext uri="{FF2B5EF4-FFF2-40B4-BE49-F238E27FC236}">
                <a16:creationId xmlns:a16="http://schemas.microsoft.com/office/drawing/2014/main" id="{46A65770-DED3-431B-8E88-A608DA3AE1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6208" y="972089"/>
            <a:ext cx="703032" cy="137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t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/>
            </a:pPr>
            <a:r>
              <a:rPr kumimoji="0" lang="ru-RU" sz="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Подосиновец</a:t>
            </a:r>
          </a:p>
        </p:txBody>
      </p:sp>
      <p:sp>
        <p:nvSpPr>
          <p:cNvPr id="228" name="Oval 1738">
            <a:extLst>
              <a:ext uri="{FF2B5EF4-FFF2-40B4-BE49-F238E27FC236}">
                <a16:creationId xmlns:a16="http://schemas.microsoft.com/office/drawing/2014/main" id="{D42DD928-F84E-4A1D-AB01-C77C34A2F1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33994" y="2363047"/>
            <a:ext cx="43940" cy="43451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9" name="Text Box 1739">
            <a:extLst>
              <a:ext uri="{FF2B5EF4-FFF2-40B4-BE49-F238E27FC236}">
                <a16:creationId xmlns:a16="http://schemas.microsoft.com/office/drawing/2014/main" id="{71E29181-DA31-4695-81C7-0E68D47FFB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3892" y="2239936"/>
            <a:ext cx="534598" cy="137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t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/>
            </a:pPr>
            <a:r>
              <a:rPr kumimoji="0" lang="ru-RU" sz="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Нагорск</a:t>
            </a:r>
          </a:p>
        </p:txBody>
      </p:sp>
      <p:sp>
        <p:nvSpPr>
          <p:cNvPr id="230" name="Oval 1740">
            <a:extLst>
              <a:ext uri="{FF2B5EF4-FFF2-40B4-BE49-F238E27FC236}">
                <a16:creationId xmlns:a16="http://schemas.microsoft.com/office/drawing/2014/main" id="{8E9FBCE5-60C5-4C3B-AC33-8050BDB5B6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95865" y="2290629"/>
            <a:ext cx="43940" cy="43451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1" name="Text Box 1741">
            <a:extLst>
              <a:ext uri="{FF2B5EF4-FFF2-40B4-BE49-F238E27FC236}">
                <a16:creationId xmlns:a16="http://schemas.microsoft.com/office/drawing/2014/main" id="{BD98418F-20E5-4C4F-88D7-62A25FC062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42077" y="2174758"/>
            <a:ext cx="497981" cy="130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t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/>
            </a:pPr>
            <a:r>
              <a:rPr kumimoji="0" lang="ru-RU" sz="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Кирс</a:t>
            </a:r>
            <a:endParaRPr kumimoji="0" lang="ru-RU" sz="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32" name="Oval 1742">
            <a:extLst>
              <a:ext uri="{FF2B5EF4-FFF2-40B4-BE49-F238E27FC236}">
                <a16:creationId xmlns:a16="http://schemas.microsoft.com/office/drawing/2014/main" id="{95BB31FA-595A-4DA9-B77C-9AE440225A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9196" y="2971365"/>
            <a:ext cx="43940" cy="43451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3" name="Text Box 1743">
            <a:extLst>
              <a:ext uri="{FF2B5EF4-FFF2-40B4-BE49-F238E27FC236}">
                <a16:creationId xmlns:a16="http://schemas.microsoft.com/office/drawing/2014/main" id="{DE10761A-7001-43BA-B230-21994FC49A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16822" y="2833770"/>
            <a:ext cx="842175" cy="137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t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/>
            </a:pPr>
            <a:r>
              <a:rPr kumimoji="0" lang="ru-RU" sz="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Белая Холуница</a:t>
            </a:r>
          </a:p>
        </p:txBody>
      </p:sp>
      <p:sp>
        <p:nvSpPr>
          <p:cNvPr id="234" name="Oval 4300">
            <a:extLst>
              <a:ext uri="{FF2B5EF4-FFF2-40B4-BE49-F238E27FC236}">
                <a16:creationId xmlns:a16="http://schemas.microsoft.com/office/drawing/2014/main" id="{292DC924-4923-4F63-A698-E78CD4901C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95865" y="3145170"/>
            <a:ext cx="43940" cy="43451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5" name="Text Box 4302">
            <a:extLst>
              <a:ext uri="{FF2B5EF4-FFF2-40B4-BE49-F238E27FC236}">
                <a16:creationId xmlns:a16="http://schemas.microsoft.com/office/drawing/2014/main" id="{BFEDB649-8A77-4376-B3B7-D79C88FEBE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68844" y="3029302"/>
            <a:ext cx="629800" cy="123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t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/>
            </a:pPr>
            <a:r>
              <a:rPr kumimoji="0" lang="ru-RU" sz="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Омутнинск</a:t>
            </a:r>
          </a:p>
        </p:txBody>
      </p:sp>
      <p:sp>
        <p:nvSpPr>
          <p:cNvPr id="236" name="Oval 4303">
            <a:extLst>
              <a:ext uri="{FF2B5EF4-FFF2-40B4-BE49-F238E27FC236}">
                <a16:creationId xmlns:a16="http://schemas.microsoft.com/office/drawing/2014/main" id="{47124BA3-DD1B-42D1-A70F-A4A7DA3404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98899" y="2927914"/>
            <a:ext cx="51263" cy="43451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7" name="Text Box 4304">
            <a:extLst>
              <a:ext uri="{FF2B5EF4-FFF2-40B4-BE49-F238E27FC236}">
                <a16:creationId xmlns:a16="http://schemas.microsoft.com/office/drawing/2014/main" id="{BD00BCD8-DA11-4308-A716-D0CBCE375C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49907" y="2988264"/>
            <a:ext cx="659093" cy="123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t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/>
            </a:pPr>
            <a:r>
              <a:rPr kumimoji="0" lang="ru-RU" sz="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Афанасьево</a:t>
            </a:r>
            <a:endParaRPr kumimoji="0" lang="ru-RU" sz="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38" name="Oval 4305">
            <a:extLst>
              <a:ext uri="{FF2B5EF4-FFF2-40B4-BE49-F238E27FC236}">
                <a16:creationId xmlns:a16="http://schemas.microsoft.com/office/drawing/2014/main" id="{A109AF3F-81A8-4800-99D4-ECBCF872A2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91566" y="3485539"/>
            <a:ext cx="43940" cy="43451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9" name="Text Box 4306">
            <a:extLst>
              <a:ext uri="{FF2B5EF4-FFF2-40B4-BE49-F238E27FC236}">
                <a16:creationId xmlns:a16="http://schemas.microsoft.com/office/drawing/2014/main" id="{7651B91A-15F6-4316-995D-5159779D1E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59748" y="3526315"/>
            <a:ext cx="388132" cy="123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t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/>
            </a:pPr>
            <a:r>
              <a:rPr kumimoji="0" lang="ru-RU" sz="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Оричи</a:t>
            </a:r>
          </a:p>
        </p:txBody>
      </p:sp>
      <p:sp>
        <p:nvSpPr>
          <p:cNvPr id="240" name="Oval 4307">
            <a:extLst>
              <a:ext uri="{FF2B5EF4-FFF2-40B4-BE49-F238E27FC236}">
                <a16:creationId xmlns:a16="http://schemas.microsoft.com/office/drawing/2014/main" id="{F3AE87B8-369E-4A2C-A900-55E51ED417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26924" y="3514506"/>
            <a:ext cx="43940" cy="43451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1" name="Text Box 4308">
            <a:extLst>
              <a:ext uri="{FF2B5EF4-FFF2-40B4-BE49-F238E27FC236}">
                <a16:creationId xmlns:a16="http://schemas.microsoft.com/office/drawing/2014/main" id="{1AB1D2B6-938B-4A86-92E3-698423791E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07227" y="3550717"/>
            <a:ext cx="373486" cy="123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t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/>
            </a:pPr>
            <a:r>
              <a:rPr kumimoji="0" lang="ru-RU" sz="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Зуевка</a:t>
            </a:r>
          </a:p>
        </p:txBody>
      </p:sp>
      <p:sp>
        <p:nvSpPr>
          <p:cNvPr id="242" name="Oval 4309">
            <a:extLst>
              <a:ext uri="{FF2B5EF4-FFF2-40B4-BE49-F238E27FC236}">
                <a16:creationId xmlns:a16="http://schemas.microsoft.com/office/drawing/2014/main" id="{44927DC9-FB5B-49E1-BBDC-E1D6E216E4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97885" y="3572442"/>
            <a:ext cx="43940" cy="43451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3" name="Text Box 4310">
            <a:extLst>
              <a:ext uri="{FF2B5EF4-FFF2-40B4-BE49-F238E27FC236}">
                <a16:creationId xmlns:a16="http://schemas.microsoft.com/office/drawing/2014/main" id="{6CAF0292-AF98-4F7D-B714-C90EBEC9EA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07481" y="3615892"/>
            <a:ext cx="432072" cy="130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t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/>
            </a:pPr>
            <a:r>
              <a:rPr kumimoji="0" lang="ru-RU" sz="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Фаленки</a:t>
            </a:r>
            <a:endParaRPr kumimoji="0" lang="ru-RU" sz="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44" name="Oval 4311">
            <a:extLst>
              <a:ext uri="{FF2B5EF4-FFF2-40B4-BE49-F238E27FC236}">
                <a16:creationId xmlns:a16="http://schemas.microsoft.com/office/drawing/2014/main" id="{B609827C-85EC-48FB-93CA-1EFB2AD88F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18840" y="3970744"/>
            <a:ext cx="43940" cy="43451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5" name="Text Box 4312">
            <a:extLst>
              <a:ext uri="{FF2B5EF4-FFF2-40B4-BE49-F238E27FC236}">
                <a16:creationId xmlns:a16="http://schemas.microsoft.com/office/drawing/2014/main" id="{98DC43E6-4A83-42CB-85C4-E837F59E0F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23639" y="3825909"/>
            <a:ext cx="344193" cy="123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t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/>
            </a:pPr>
            <a:r>
              <a:rPr kumimoji="0" lang="ru-RU" sz="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Кумены</a:t>
            </a:r>
            <a:endParaRPr kumimoji="0" lang="ru-RU" sz="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46" name="Oval 4313">
            <a:extLst>
              <a:ext uri="{FF2B5EF4-FFF2-40B4-BE49-F238E27FC236}">
                <a16:creationId xmlns:a16="http://schemas.microsoft.com/office/drawing/2014/main" id="{FC5972CE-51FB-4FBC-BA3E-1E13B48358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84243" y="4072131"/>
            <a:ext cx="43940" cy="43451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7" name="Text Box 4315">
            <a:extLst>
              <a:ext uri="{FF2B5EF4-FFF2-40B4-BE49-F238E27FC236}">
                <a16:creationId xmlns:a16="http://schemas.microsoft.com/office/drawing/2014/main" id="{840D7158-A6BB-4970-BC26-484135CB0F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2576" y="4115584"/>
            <a:ext cx="681062" cy="94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t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/>
            </a:pPr>
            <a:r>
              <a:rPr kumimoji="0" lang="ru-RU" sz="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Верхошижемье</a:t>
            </a:r>
          </a:p>
        </p:txBody>
      </p:sp>
      <p:sp>
        <p:nvSpPr>
          <p:cNvPr id="248" name="Oval 4316">
            <a:extLst>
              <a:ext uri="{FF2B5EF4-FFF2-40B4-BE49-F238E27FC236}">
                <a16:creationId xmlns:a16="http://schemas.microsoft.com/office/drawing/2014/main" id="{522FE315-22A3-4AE8-85F2-60CBAE3487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90561" y="4398016"/>
            <a:ext cx="43940" cy="43451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9" name="Text Box 4317">
            <a:extLst>
              <a:ext uri="{FF2B5EF4-FFF2-40B4-BE49-F238E27FC236}">
                <a16:creationId xmlns:a16="http://schemas.microsoft.com/office/drawing/2014/main" id="{A7FB5A9B-C55E-4F32-8C10-DF77E00623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58743" y="4419743"/>
            <a:ext cx="292930" cy="123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t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/>
            </a:pPr>
            <a:r>
              <a:rPr kumimoji="0" lang="ru-RU" sz="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Уни</a:t>
            </a:r>
            <a:endParaRPr kumimoji="0" lang="ru-RU" sz="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50" name="Oval 4318">
            <a:extLst>
              <a:ext uri="{FF2B5EF4-FFF2-40B4-BE49-F238E27FC236}">
                <a16:creationId xmlns:a16="http://schemas.microsoft.com/office/drawing/2014/main" id="{7ECE3E25-6CA9-4800-B7A1-D25366ADC3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99903" y="4260420"/>
            <a:ext cx="43940" cy="43451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1" name="Text Box 4319">
            <a:extLst>
              <a:ext uri="{FF2B5EF4-FFF2-40B4-BE49-F238E27FC236}">
                <a16:creationId xmlns:a16="http://schemas.microsoft.com/office/drawing/2014/main" id="{9DA55818-616E-4A46-B210-700C725B2E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95710" y="4172627"/>
            <a:ext cx="563891" cy="94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t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/>
            </a:pPr>
            <a:r>
              <a:rPr kumimoji="0" lang="ru-RU" sz="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Богородское</a:t>
            </a:r>
          </a:p>
        </p:txBody>
      </p:sp>
      <p:sp>
        <p:nvSpPr>
          <p:cNvPr id="252" name="Oval 4320">
            <a:extLst>
              <a:ext uri="{FF2B5EF4-FFF2-40B4-BE49-F238E27FC236}">
                <a16:creationId xmlns:a16="http://schemas.microsoft.com/office/drawing/2014/main" id="{94F9EA2F-6CAE-4895-8FDE-FB7031795A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57982" y="4296629"/>
            <a:ext cx="43940" cy="43451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3" name="Text Box 4321">
            <a:extLst>
              <a:ext uri="{FF2B5EF4-FFF2-40B4-BE49-F238E27FC236}">
                <a16:creationId xmlns:a16="http://schemas.microsoft.com/office/drawing/2014/main" id="{3725E337-7328-4673-8320-DD4AB160A4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26164" y="4202486"/>
            <a:ext cx="292930" cy="123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t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/>
            </a:pPr>
            <a:r>
              <a:rPr kumimoji="0" lang="ru-RU" sz="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Суна</a:t>
            </a:r>
          </a:p>
        </p:txBody>
      </p:sp>
      <p:sp>
        <p:nvSpPr>
          <p:cNvPr id="254" name="Oval 4324">
            <a:extLst>
              <a:ext uri="{FF2B5EF4-FFF2-40B4-BE49-F238E27FC236}">
                <a16:creationId xmlns:a16="http://schemas.microsoft.com/office/drawing/2014/main" id="{8A2CE44E-C839-4C98-AD22-DB5A499D3E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87528" y="4745626"/>
            <a:ext cx="43940" cy="43451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5" name="Text Box 4325">
            <a:extLst>
              <a:ext uri="{FF2B5EF4-FFF2-40B4-BE49-F238E27FC236}">
                <a16:creationId xmlns:a16="http://schemas.microsoft.com/office/drawing/2014/main" id="{825A37A8-63E9-4F14-87D1-D53CA992F1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55710" y="4644240"/>
            <a:ext cx="292930" cy="123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t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/>
            </a:pPr>
            <a:r>
              <a:rPr kumimoji="0" lang="ru-RU" sz="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Нема</a:t>
            </a:r>
          </a:p>
        </p:txBody>
      </p:sp>
      <p:sp>
        <p:nvSpPr>
          <p:cNvPr id="256" name="Oval 4326">
            <a:extLst>
              <a:ext uri="{FF2B5EF4-FFF2-40B4-BE49-F238E27FC236}">
                <a16:creationId xmlns:a16="http://schemas.microsoft.com/office/drawing/2014/main" id="{3D0E4D37-C3E4-4591-ABB4-D3A83CB51A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75661" y="5506023"/>
            <a:ext cx="43940" cy="43451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7" name="Text Box 4327">
            <a:extLst>
              <a:ext uri="{FF2B5EF4-FFF2-40B4-BE49-F238E27FC236}">
                <a16:creationId xmlns:a16="http://schemas.microsoft.com/office/drawing/2014/main" id="{1E57FA78-C3D3-4B97-B341-6D00868008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9498" y="5375668"/>
            <a:ext cx="592726" cy="138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t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/>
            </a:pPr>
            <a:r>
              <a:rPr kumimoji="0" lang="ru-RU" sz="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Кильмезь</a:t>
            </a:r>
          </a:p>
        </p:txBody>
      </p:sp>
      <p:sp>
        <p:nvSpPr>
          <p:cNvPr id="258" name="Text Box 4329">
            <a:extLst>
              <a:ext uri="{FF2B5EF4-FFF2-40B4-BE49-F238E27FC236}">
                <a16:creationId xmlns:a16="http://schemas.microsoft.com/office/drawing/2014/main" id="{ADD3D146-17F7-4397-B8DF-5F6989A3D3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58234" y="5894817"/>
            <a:ext cx="519953" cy="120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t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/>
            </a:pPr>
            <a:r>
              <a:rPr kumimoji="0" lang="ru-RU" sz="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Малмыж</a:t>
            </a:r>
          </a:p>
        </p:txBody>
      </p:sp>
      <p:sp>
        <p:nvSpPr>
          <p:cNvPr id="259" name="Oval 4330">
            <a:extLst>
              <a:ext uri="{FF2B5EF4-FFF2-40B4-BE49-F238E27FC236}">
                <a16:creationId xmlns:a16="http://schemas.microsoft.com/office/drawing/2014/main" id="{E3765B8C-F354-4EDC-AE05-161543489B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92073" y="5238074"/>
            <a:ext cx="43940" cy="43451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0" name="Text Box 4332">
            <a:extLst>
              <a:ext uri="{FF2B5EF4-FFF2-40B4-BE49-F238E27FC236}">
                <a16:creationId xmlns:a16="http://schemas.microsoft.com/office/drawing/2014/main" id="{3E783971-9103-4AED-A35E-6DA0E7C1CD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67578" y="5259801"/>
            <a:ext cx="300253" cy="123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t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/>
            </a:pPr>
            <a:r>
              <a:rPr kumimoji="0" lang="ru-RU" sz="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Уржум</a:t>
            </a:r>
          </a:p>
        </p:txBody>
      </p:sp>
      <p:sp>
        <p:nvSpPr>
          <p:cNvPr id="261" name="Oval 4333">
            <a:extLst>
              <a:ext uri="{FF2B5EF4-FFF2-40B4-BE49-F238E27FC236}">
                <a16:creationId xmlns:a16="http://schemas.microsoft.com/office/drawing/2014/main" id="{E26B6ECC-B2FC-454F-BA1D-54D1916130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84749" y="4694933"/>
            <a:ext cx="43940" cy="43451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2" name="Text Box 4334">
            <a:extLst>
              <a:ext uri="{FF2B5EF4-FFF2-40B4-BE49-F238E27FC236}">
                <a16:creationId xmlns:a16="http://schemas.microsoft.com/office/drawing/2014/main" id="{F690BA9F-A498-4E55-B62B-B350BCCDA8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43081" y="4593548"/>
            <a:ext cx="366163" cy="123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t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/>
            </a:pPr>
            <a:r>
              <a:rPr kumimoji="0" lang="ru-RU" sz="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Нолинск</a:t>
            </a:r>
          </a:p>
        </p:txBody>
      </p:sp>
      <p:sp>
        <p:nvSpPr>
          <p:cNvPr id="263" name="Oval 4335">
            <a:extLst>
              <a:ext uri="{FF2B5EF4-FFF2-40B4-BE49-F238E27FC236}">
                <a16:creationId xmlns:a16="http://schemas.microsoft.com/office/drawing/2014/main" id="{A63825D9-4A0A-424E-85F9-46E193C021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2170" y="4789077"/>
            <a:ext cx="43940" cy="43451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4" name="Text Box 4336">
            <a:extLst>
              <a:ext uri="{FF2B5EF4-FFF2-40B4-BE49-F238E27FC236}">
                <a16:creationId xmlns:a16="http://schemas.microsoft.com/office/drawing/2014/main" id="{C968F44D-4E01-45DA-87AB-64C7DB089D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69089" y="4810804"/>
            <a:ext cx="424749" cy="123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t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/>
            </a:pPr>
            <a:r>
              <a:rPr kumimoji="0" lang="ru-RU" sz="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Пижанка</a:t>
            </a:r>
          </a:p>
        </p:txBody>
      </p:sp>
      <p:sp>
        <p:nvSpPr>
          <p:cNvPr id="265" name="Oval 4339">
            <a:extLst>
              <a:ext uri="{FF2B5EF4-FFF2-40B4-BE49-F238E27FC236}">
                <a16:creationId xmlns:a16="http://schemas.microsoft.com/office/drawing/2014/main" id="{9ED1ED6B-7137-4B9C-8229-902E8C430F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40556" y="4839770"/>
            <a:ext cx="43940" cy="43451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6" name="Text Box 4340">
            <a:extLst>
              <a:ext uri="{FF2B5EF4-FFF2-40B4-BE49-F238E27FC236}">
                <a16:creationId xmlns:a16="http://schemas.microsoft.com/office/drawing/2014/main" id="{3C842121-35CD-419A-8205-0A94659658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08737" y="4883223"/>
            <a:ext cx="439396" cy="123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t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/>
            </a:pPr>
            <a:r>
              <a:rPr kumimoji="0" lang="ru-RU" sz="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Лебяжье</a:t>
            </a:r>
          </a:p>
        </p:txBody>
      </p:sp>
      <p:sp>
        <p:nvSpPr>
          <p:cNvPr id="267" name="Oval 4341">
            <a:extLst>
              <a:ext uri="{FF2B5EF4-FFF2-40B4-BE49-F238E27FC236}">
                <a16:creationId xmlns:a16="http://schemas.microsoft.com/office/drawing/2014/main" id="{F7632731-BF7A-43ED-ADAE-5A07A4B763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18333" y="4557337"/>
            <a:ext cx="43940" cy="43451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8" name="Text Box 4342">
            <a:extLst>
              <a:ext uri="{FF2B5EF4-FFF2-40B4-BE49-F238E27FC236}">
                <a16:creationId xmlns:a16="http://schemas.microsoft.com/office/drawing/2014/main" id="{A75E8FEC-917C-493E-AC40-FA0F0689C1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31589" y="4618894"/>
            <a:ext cx="366163" cy="123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t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/>
            </a:pPr>
            <a:r>
              <a:rPr kumimoji="0" lang="ru-RU" sz="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Советск</a:t>
            </a:r>
          </a:p>
        </p:txBody>
      </p:sp>
      <p:sp>
        <p:nvSpPr>
          <p:cNvPr id="269" name="Oval 4343">
            <a:extLst>
              <a:ext uri="{FF2B5EF4-FFF2-40B4-BE49-F238E27FC236}">
                <a16:creationId xmlns:a16="http://schemas.microsoft.com/office/drawing/2014/main" id="{D8010D5D-5DF5-431B-A123-A02FCE50C4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42068" y="4571822"/>
            <a:ext cx="43940" cy="50693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0" name="Text Box 4344">
            <a:extLst>
              <a:ext uri="{FF2B5EF4-FFF2-40B4-BE49-F238E27FC236}">
                <a16:creationId xmlns:a16="http://schemas.microsoft.com/office/drawing/2014/main" id="{CFFD127D-A3DC-45A7-A200-847403A85D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00401" y="4455951"/>
            <a:ext cx="292930" cy="130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t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/>
            </a:pPr>
            <a:r>
              <a:rPr kumimoji="0" lang="ru-RU" sz="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Тужа</a:t>
            </a:r>
          </a:p>
        </p:txBody>
      </p:sp>
      <p:sp>
        <p:nvSpPr>
          <p:cNvPr id="271" name="Oval 4345">
            <a:extLst>
              <a:ext uri="{FF2B5EF4-FFF2-40B4-BE49-F238E27FC236}">
                <a16:creationId xmlns:a16="http://schemas.microsoft.com/office/drawing/2014/main" id="{A806ED54-D87A-4349-B1AB-3D58CECF5F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42321" y="4463192"/>
            <a:ext cx="43940" cy="43451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2" name="Text Box 4346">
            <a:extLst>
              <a:ext uri="{FF2B5EF4-FFF2-40B4-BE49-F238E27FC236}">
                <a16:creationId xmlns:a16="http://schemas.microsoft.com/office/drawing/2014/main" id="{8058AE16-3494-4AD8-95EB-5E26DE4989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7826" y="4354565"/>
            <a:ext cx="292930" cy="123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t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/>
            </a:pPr>
            <a:r>
              <a:rPr kumimoji="0" lang="ru-RU" sz="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Арбаж</a:t>
            </a:r>
          </a:p>
        </p:txBody>
      </p:sp>
      <p:sp>
        <p:nvSpPr>
          <p:cNvPr id="273" name="Oval 4347">
            <a:extLst>
              <a:ext uri="{FF2B5EF4-FFF2-40B4-BE49-F238E27FC236}">
                <a16:creationId xmlns:a16="http://schemas.microsoft.com/office/drawing/2014/main" id="{FAB49A81-EF3B-4BC6-BEA4-EADD45F576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05452" y="4962883"/>
            <a:ext cx="43940" cy="43451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4" name="Text Box 4348">
            <a:extLst>
              <a:ext uri="{FF2B5EF4-FFF2-40B4-BE49-F238E27FC236}">
                <a16:creationId xmlns:a16="http://schemas.microsoft.com/office/drawing/2014/main" id="{5C7F6236-4F9B-4A0B-9C84-F3D397B8F6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66311" y="5006335"/>
            <a:ext cx="388132" cy="123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t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/>
            </a:pPr>
            <a:r>
              <a:rPr kumimoji="0" lang="ru-RU" sz="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Яранск</a:t>
            </a:r>
          </a:p>
        </p:txBody>
      </p:sp>
      <p:sp>
        <p:nvSpPr>
          <p:cNvPr id="275" name="Oval 4349">
            <a:extLst>
              <a:ext uri="{FF2B5EF4-FFF2-40B4-BE49-F238E27FC236}">
                <a16:creationId xmlns:a16="http://schemas.microsoft.com/office/drawing/2014/main" id="{F2955267-924B-404F-BDD0-48CF1469FA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7470" y="4926673"/>
            <a:ext cx="43940" cy="43451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6" name="Text Box 4350">
            <a:extLst>
              <a:ext uri="{FF2B5EF4-FFF2-40B4-BE49-F238E27FC236}">
                <a16:creationId xmlns:a16="http://schemas.microsoft.com/office/drawing/2014/main" id="{63A72B07-E02E-44A5-9DEE-7F16E83C41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31712" y="4803563"/>
            <a:ext cx="322223" cy="123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t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/>
            </a:pPr>
            <a:r>
              <a:rPr kumimoji="0" lang="ru-RU" sz="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Кикнур</a:t>
            </a:r>
            <a:endParaRPr kumimoji="0" lang="ru-RU" sz="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77" name="Oval 4351">
            <a:extLst>
              <a:ext uri="{FF2B5EF4-FFF2-40B4-BE49-F238E27FC236}">
                <a16:creationId xmlns:a16="http://schemas.microsoft.com/office/drawing/2014/main" id="{7B6DBA61-29AF-4DE6-8C82-F949B491C4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9441" y="5390154"/>
            <a:ext cx="43940" cy="50693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8" name="Text Box 4352">
            <a:extLst>
              <a:ext uri="{FF2B5EF4-FFF2-40B4-BE49-F238E27FC236}">
                <a16:creationId xmlns:a16="http://schemas.microsoft.com/office/drawing/2014/main" id="{CC85C610-B276-4F9B-9499-D448B6A092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80450" y="5274285"/>
            <a:ext cx="497981" cy="123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t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/>
            </a:pPr>
            <a:r>
              <a:rPr kumimoji="0" lang="ru-RU" sz="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Санчурск</a:t>
            </a:r>
          </a:p>
        </p:txBody>
      </p:sp>
      <p:sp>
        <p:nvSpPr>
          <p:cNvPr id="279" name="TextBox 278"/>
          <p:cNvSpPr txBox="1"/>
          <p:nvPr/>
        </p:nvSpPr>
        <p:spPr>
          <a:xfrm>
            <a:off x="9291443" y="4630818"/>
            <a:ext cx="13779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г. Киров</a:t>
            </a:r>
          </a:p>
        </p:txBody>
      </p:sp>
      <p:sp>
        <p:nvSpPr>
          <p:cNvPr id="280" name="TextBox 279"/>
          <p:cNvSpPr txBox="1"/>
          <p:nvPr/>
        </p:nvSpPr>
        <p:spPr>
          <a:xfrm>
            <a:off x="9291443" y="4923426"/>
            <a:ext cx="13779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г. Кирово-Чепецк</a:t>
            </a:r>
          </a:p>
        </p:txBody>
      </p:sp>
      <p:sp>
        <p:nvSpPr>
          <p:cNvPr id="281" name="TextBox 280"/>
          <p:cNvSpPr txBox="1"/>
          <p:nvPr/>
        </p:nvSpPr>
        <p:spPr>
          <a:xfrm>
            <a:off x="9291443" y="5216034"/>
            <a:ext cx="13779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г. В. Поляны</a:t>
            </a:r>
          </a:p>
        </p:txBody>
      </p:sp>
      <p:sp>
        <p:nvSpPr>
          <p:cNvPr id="282" name="TextBox 281"/>
          <p:cNvSpPr txBox="1"/>
          <p:nvPr/>
        </p:nvSpPr>
        <p:spPr>
          <a:xfrm>
            <a:off x="9291443" y="5508642"/>
            <a:ext cx="13779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г. Котельнич</a:t>
            </a:r>
          </a:p>
        </p:txBody>
      </p:sp>
      <p:sp>
        <p:nvSpPr>
          <p:cNvPr id="283" name="TextBox 282"/>
          <p:cNvSpPr txBox="1"/>
          <p:nvPr/>
        </p:nvSpPr>
        <p:spPr>
          <a:xfrm>
            <a:off x="9291443" y="5801250"/>
            <a:ext cx="13779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г. Слободской</a:t>
            </a:r>
          </a:p>
        </p:txBody>
      </p:sp>
      <p:sp>
        <p:nvSpPr>
          <p:cNvPr id="284" name="TextBox 283"/>
          <p:cNvSpPr txBox="1"/>
          <p:nvPr/>
        </p:nvSpPr>
        <p:spPr>
          <a:xfrm>
            <a:off x="9291443" y="6093859"/>
            <a:ext cx="13779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ЗАТО Первомайский</a:t>
            </a:r>
          </a:p>
        </p:txBody>
      </p:sp>
      <p:sp>
        <p:nvSpPr>
          <p:cNvPr id="285" name="Прямоугольник 284">
            <a:extLst>
              <a:ext uri="{FF2B5EF4-FFF2-40B4-BE49-F238E27FC236}">
                <a16:creationId xmlns:a16="http://schemas.microsoft.com/office/drawing/2014/main" id="{2D5597DF-BC72-4A92-85D8-B8AB6661A2B5}"/>
              </a:ext>
            </a:extLst>
          </p:cNvPr>
          <p:cNvSpPr/>
          <p:nvPr/>
        </p:nvSpPr>
        <p:spPr>
          <a:xfrm>
            <a:off x="10686524" y="4636143"/>
            <a:ext cx="424750" cy="196385"/>
          </a:xfrm>
          <a:prstGeom prst="rect">
            <a:avLst/>
          </a:prstGeom>
          <a:solidFill>
            <a:srgbClr val="62E13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6" name="Прямоугольник 285">
            <a:extLst>
              <a:ext uri="{FF2B5EF4-FFF2-40B4-BE49-F238E27FC236}">
                <a16:creationId xmlns:a16="http://schemas.microsoft.com/office/drawing/2014/main" id="{2D5597DF-BC72-4A92-85D8-B8AB6661A2B5}"/>
              </a:ext>
            </a:extLst>
          </p:cNvPr>
          <p:cNvSpPr/>
          <p:nvPr/>
        </p:nvSpPr>
        <p:spPr>
          <a:xfrm>
            <a:off x="10686524" y="4940730"/>
            <a:ext cx="424750" cy="196385"/>
          </a:xfrm>
          <a:prstGeom prst="rect">
            <a:avLst/>
          </a:prstGeom>
          <a:solidFill>
            <a:srgbClr val="62E13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7" name="Прямоугольник 286">
            <a:extLst>
              <a:ext uri="{FF2B5EF4-FFF2-40B4-BE49-F238E27FC236}">
                <a16:creationId xmlns:a16="http://schemas.microsoft.com/office/drawing/2014/main" id="{2D5597DF-BC72-4A92-85D8-B8AB6661A2B5}"/>
              </a:ext>
            </a:extLst>
          </p:cNvPr>
          <p:cNvSpPr/>
          <p:nvPr/>
        </p:nvSpPr>
        <p:spPr>
          <a:xfrm>
            <a:off x="10686524" y="5245317"/>
            <a:ext cx="424750" cy="196385"/>
          </a:xfrm>
          <a:prstGeom prst="rect">
            <a:avLst/>
          </a:prstGeom>
          <a:solidFill>
            <a:srgbClr val="31FB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8" name="Прямоугольник 287">
            <a:extLst>
              <a:ext uri="{FF2B5EF4-FFF2-40B4-BE49-F238E27FC236}">
                <a16:creationId xmlns:a16="http://schemas.microsoft.com/office/drawing/2014/main" id="{2D5597DF-BC72-4A92-85D8-B8AB6661A2B5}"/>
              </a:ext>
            </a:extLst>
          </p:cNvPr>
          <p:cNvSpPr/>
          <p:nvPr/>
        </p:nvSpPr>
        <p:spPr>
          <a:xfrm>
            <a:off x="10686524" y="5559132"/>
            <a:ext cx="424750" cy="196385"/>
          </a:xfrm>
          <a:prstGeom prst="rect">
            <a:avLst/>
          </a:prstGeom>
          <a:solidFill>
            <a:srgbClr val="5AFC8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9" name="Прямоугольник 288">
            <a:extLst>
              <a:ext uri="{FF2B5EF4-FFF2-40B4-BE49-F238E27FC236}">
                <a16:creationId xmlns:a16="http://schemas.microsoft.com/office/drawing/2014/main" id="{2D5597DF-BC72-4A92-85D8-B8AB6661A2B5}"/>
              </a:ext>
            </a:extLst>
          </p:cNvPr>
          <p:cNvSpPr/>
          <p:nvPr/>
        </p:nvSpPr>
        <p:spPr>
          <a:xfrm>
            <a:off x="10686524" y="5819371"/>
            <a:ext cx="424750" cy="196385"/>
          </a:xfrm>
          <a:prstGeom prst="rect">
            <a:avLst/>
          </a:prstGeom>
          <a:solidFill>
            <a:srgbClr val="62E13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0" name="Прямоугольник 289">
            <a:extLst>
              <a:ext uri="{FF2B5EF4-FFF2-40B4-BE49-F238E27FC236}">
                <a16:creationId xmlns:a16="http://schemas.microsoft.com/office/drawing/2014/main" id="{2D5597DF-BC72-4A92-85D8-B8AB6661A2B5}"/>
              </a:ext>
            </a:extLst>
          </p:cNvPr>
          <p:cNvSpPr/>
          <p:nvPr/>
        </p:nvSpPr>
        <p:spPr>
          <a:xfrm>
            <a:off x="10686524" y="6098726"/>
            <a:ext cx="424750" cy="19638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1" name="Прямоугольник 290">
            <a:extLst>
              <a:ext uri="{FF2B5EF4-FFF2-40B4-BE49-F238E27FC236}">
                <a16:creationId xmlns:a16="http://schemas.microsoft.com/office/drawing/2014/main" id="{423FA2CB-BA21-4B95-B5BF-2B0CBC89AE56}"/>
              </a:ext>
            </a:extLst>
          </p:cNvPr>
          <p:cNvSpPr/>
          <p:nvPr/>
        </p:nvSpPr>
        <p:spPr>
          <a:xfrm>
            <a:off x="6138152" y="5972726"/>
            <a:ext cx="424750" cy="196385"/>
          </a:xfrm>
          <a:prstGeom prst="rect">
            <a:avLst/>
          </a:prstGeom>
          <a:solidFill>
            <a:srgbClr val="62E13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2" name="Прямоугольник 291">
            <a:extLst>
              <a:ext uri="{FF2B5EF4-FFF2-40B4-BE49-F238E27FC236}">
                <a16:creationId xmlns:a16="http://schemas.microsoft.com/office/drawing/2014/main" id="{B8707EB9-58F8-4DE3-B326-0FB8D68024A6}"/>
              </a:ext>
            </a:extLst>
          </p:cNvPr>
          <p:cNvSpPr/>
          <p:nvPr/>
        </p:nvSpPr>
        <p:spPr>
          <a:xfrm>
            <a:off x="6138152" y="6277313"/>
            <a:ext cx="424750" cy="19638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3" name="TextBox 292">
            <a:extLst>
              <a:ext uri="{FF2B5EF4-FFF2-40B4-BE49-F238E27FC236}">
                <a16:creationId xmlns:a16="http://schemas.microsoft.com/office/drawing/2014/main" id="{4892A195-1492-4A60-BCE7-2CF96659A248}"/>
              </a:ext>
            </a:extLst>
          </p:cNvPr>
          <p:cNvSpPr txBox="1"/>
          <p:nvPr/>
        </p:nvSpPr>
        <p:spPr>
          <a:xfrm>
            <a:off x="6651410" y="5957849"/>
            <a:ext cx="13779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созданы ПППК</a:t>
            </a:r>
          </a:p>
        </p:txBody>
      </p:sp>
      <p:sp>
        <p:nvSpPr>
          <p:cNvPr id="294" name="TextBox 293">
            <a:extLst>
              <a:ext uri="{FF2B5EF4-FFF2-40B4-BE49-F238E27FC236}">
                <a16:creationId xmlns:a16="http://schemas.microsoft.com/office/drawing/2014/main" id="{B4A0C4C3-8ECA-4D26-8372-D2DF83B80544}"/>
              </a:ext>
            </a:extLst>
          </p:cNvPr>
          <p:cNvSpPr txBox="1"/>
          <p:nvPr/>
        </p:nvSpPr>
        <p:spPr>
          <a:xfrm>
            <a:off x="6651410" y="6247748"/>
            <a:ext cx="13779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не созданы ПППК</a:t>
            </a:r>
          </a:p>
        </p:txBody>
      </p:sp>
      <p:sp>
        <p:nvSpPr>
          <p:cNvPr id="295" name="Прямоугольник 6">
            <a:extLst>
              <a:ext uri="{FF2B5EF4-FFF2-40B4-BE49-F238E27FC236}">
                <a16:creationId xmlns:a16="http://schemas.microsoft.com/office/drawing/2014/main" id="{2670DBAF-1DB5-4486-8C5B-992FC352B141}"/>
              </a:ext>
            </a:extLst>
          </p:cNvPr>
          <p:cNvSpPr/>
          <p:nvPr/>
        </p:nvSpPr>
        <p:spPr>
          <a:xfrm>
            <a:off x="7855268" y="16783"/>
            <a:ext cx="3561196" cy="92187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all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Times New Roman" panose="02020603050405020304" pitchFamily="18" charset="0"/>
              </a:rPr>
              <a:t>Сеть профильных психолого-педагогических классов (2024-2025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Times New Roman" panose="02020603050405020304" pitchFamily="18" charset="0"/>
              </a:rPr>
              <a:t>учебный год)</a:t>
            </a:r>
            <a:endParaRPr kumimoji="0" lang="ru-RU" sz="1800" b="1" i="0" u="none" strike="noStrike" kern="1200" cap="all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6" name="Прямоугольник 6">
            <a:extLst>
              <a:ext uri="{FF2B5EF4-FFF2-40B4-BE49-F238E27FC236}">
                <a16:creationId xmlns:a16="http://schemas.microsoft.com/office/drawing/2014/main" id="{907D83EB-843B-4413-A80A-0E7C3C7B6A80}"/>
              </a:ext>
            </a:extLst>
          </p:cNvPr>
          <p:cNvSpPr/>
          <p:nvPr/>
        </p:nvSpPr>
        <p:spPr>
          <a:xfrm>
            <a:off x="7949248" y="916757"/>
            <a:ext cx="2162805" cy="52176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Times New Roman" panose="02020603050405020304" pitchFamily="18" charset="0"/>
              </a:rPr>
              <a:t>Мониторинг министерства образования</a:t>
            </a:r>
          </a:p>
        </p:txBody>
      </p:sp>
    </p:spTree>
    <p:extLst>
      <p:ext uri="{BB962C8B-B14F-4D97-AF65-F5344CB8AC3E}">
        <p14:creationId xmlns:p14="http://schemas.microsoft.com/office/powerpoint/2010/main" val="21069054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051547" y="1776729"/>
            <a:ext cx="4686935" cy="4714240"/>
            <a:chOff x="7051547" y="1776729"/>
            <a:chExt cx="4686935" cy="4714240"/>
          </a:xfrm>
        </p:grpSpPr>
        <p:sp>
          <p:nvSpPr>
            <p:cNvPr id="3" name="object 3"/>
            <p:cNvSpPr/>
            <p:nvPr/>
          </p:nvSpPr>
          <p:spPr>
            <a:xfrm>
              <a:off x="7193279" y="1783079"/>
              <a:ext cx="4538980" cy="1544320"/>
            </a:xfrm>
            <a:custGeom>
              <a:avLst/>
              <a:gdLst/>
              <a:ahLst/>
              <a:cxnLst/>
              <a:rect l="l" t="t" r="r" b="b"/>
              <a:pathLst>
                <a:path w="4538980" h="1544320">
                  <a:moveTo>
                    <a:pt x="4538472" y="0"/>
                  </a:moveTo>
                  <a:lnTo>
                    <a:pt x="0" y="0"/>
                  </a:lnTo>
                  <a:lnTo>
                    <a:pt x="0" y="1003173"/>
                  </a:lnTo>
                  <a:lnTo>
                    <a:pt x="2076323" y="1003173"/>
                  </a:lnTo>
                  <a:lnTo>
                    <a:pt x="2076323" y="1157859"/>
                  </a:lnTo>
                  <a:lnTo>
                    <a:pt x="1883283" y="1157859"/>
                  </a:lnTo>
                  <a:lnTo>
                    <a:pt x="2269236" y="1543812"/>
                  </a:lnTo>
                  <a:lnTo>
                    <a:pt x="2655189" y="1157859"/>
                  </a:lnTo>
                  <a:lnTo>
                    <a:pt x="2462149" y="1157859"/>
                  </a:lnTo>
                  <a:lnTo>
                    <a:pt x="2462149" y="1003173"/>
                  </a:lnTo>
                  <a:lnTo>
                    <a:pt x="4538472" y="1003173"/>
                  </a:lnTo>
                  <a:lnTo>
                    <a:pt x="4538472" y="0"/>
                  </a:lnTo>
                  <a:close/>
                </a:path>
              </a:pathLst>
            </a:custGeom>
            <a:solidFill>
              <a:srgbClr val="BCD6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7193279" y="1783079"/>
              <a:ext cx="4538980" cy="1544320"/>
            </a:xfrm>
            <a:custGeom>
              <a:avLst/>
              <a:gdLst/>
              <a:ahLst/>
              <a:cxnLst/>
              <a:rect l="l" t="t" r="r" b="b"/>
              <a:pathLst>
                <a:path w="4538980" h="1544320">
                  <a:moveTo>
                    <a:pt x="0" y="0"/>
                  </a:moveTo>
                  <a:lnTo>
                    <a:pt x="4538472" y="0"/>
                  </a:lnTo>
                  <a:lnTo>
                    <a:pt x="4538472" y="1003173"/>
                  </a:lnTo>
                  <a:lnTo>
                    <a:pt x="2462149" y="1003173"/>
                  </a:lnTo>
                  <a:lnTo>
                    <a:pt x="2462149" y="1157859"/>
                  </a:lnTo>
                  <a:lnTo>
                    <a:pt x="2655189" y="1157859"/>
                  </a:lnTo>
                  <a:lnTo>
                    <a:pt x="2269236" y="1543812"/>
                  </a:lnTo>
                  <a:lnTo>
                    <a:pt x="1883283" y="1157859"/>
                  </a:lnTo>
                  <a:lnTo>
                    <a:pt x="2076323" y="1157859"/>
                  </a:lnTo>
                  <a:lnTo>
                    <a:pt x="2076323" y="1003173"/>
                  </a:lnTo>
                  <a:lnTo>
                    <a:pt x="0" y="1003173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051547" y="3326891"/>
              <a:ext cx="4680585" cy="3164205"/>
            </a:xfrm>
            <a:custGeom>
              <a:avLst/>
              <a:gdLst/>
              <a:ahLst/>
              <a:cxnLst/>
              <a:rect l="l" t="t" r="r" b="b"/>
              <a:pathLst>
                <a:path w="4680584" h="3164204">
                  <a:moveTo>
                    <a:pt x="4680204" y="0"/>
                  </a:moveTo>
                  <a:lnTo>
                    <a:pt x="0" y="0"/>
                  </a:lnTo>
                  <a:lnTo>
                    <a:pt x="0" y="3163824"/>
                  </a:lnTo>
                  <a:lnTo>
                    <a:pt x="4680204" y="3163824"/>
                  </a:lnTo>
                  <a:lnTo>
                    <a:pt x="4680204" y="0"/>
                  </a:lnTo>
                  <a:close/>
                </a:path>
              </a:pathLst>
            </a:custGeom>
            <a:solidFill>
              <a:srgbClr val="E3EF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7"/>
          <p:cNvSpPr txBox="1"/>
          <p:nvPr/>
        </p:nvSpPr>
        <p:spPr>
          <a:xfrm>
            <a:off x="350520" y="967739"/>
            <a:ext cx="11605260" cy="625812"/>
          </a:xfrm>
          <a:prstGeom prst="rect">
            <a:avLst/>
          </a:prstGeom>
          <a:solidFill>
            <a:srgbClr val="9DC3E6"/>
          </a:solidFill>
        </p:spPr>
        <p:txBody>
          <a:bodyPr vert="horz" wrap="square" lIns="0" tIns="10160" rIns="0" bIns="0" rtlCol="0">
            <a:spAutoFit/>
          </a:bodyPr>
          <a:lstStyle/>
          <a:p>
            <a:pPr marL="90805" marR="341630">
              <a:lnSpc>
                <a:spcPct val="100000"/>
              </a:lnSpc>
              <a:spcBef>
                <a:spcPts val="80"/>
              </a:spcBef>
            </a:pPr>
            <a:r>
              <a:rPr sz="2000" spc="160" dirty="0">
                <a:latin typeface="Arial" panose="020B0604020202020204" pitchFamily="34" charset="0"/>
                <a:cs typeface="Arial" panose="020B0604020202020204" pitchFamily="34" charset="0"/>
              </a:rPr>
              <a:t>Задачи</a:t>
            </a:r>
            <a:r>
              <a:rPr sz="2000" spc="-9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245" dirty="0"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sz="2000" spc="-9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150" dirty="0">
                <a:latin typeface="Arial" panose="020B0604020202020204" pitchFamily="34" charset="0"/>
                <a:cs typeface="Arial" panose="020B0604020202020204" pitchFamily="34" charset="0"/>
              </a:rPr>
              <a:t>показатели</a:t>
            </a:r>
            <a:r>
              <a:rPr sz="2000" spc="-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195" dirty="0">
                <a:latin typeface="Arial" panose="020B0604020202020204" pitchFamily="34" charset="0"/>
                <a:cs typeface="Arial" panose="020B0604020202020204" pitchFamily="34" charset="0"/>
              </a:rPr>
              <a:t>подкреплены</a:t>
            </a:r>
            <a:r>
              <a:rPr sz="2000" spc="-1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165" dirty="0">
                <a:latin typeface="Arial" panose="020B0604020202020204" pitchFamily="34" charset="0"/>
                <a:cs typeface="Arial" panose="020B0604020202020204" pitchFamily="34" charset="0"/>
              </a:rPr>
              <a:t>региональными,</a:t>
            </a:r>
            <a:r>
              <a:rPr sz="2000" spc="-11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180" dirty="0">
                <a:latin typeface="Arial" panose="020B0604020202020204" pitchFamily="34" charset="0"/>
                <a:cs typeface="Arial" panose="020B0604020202020204" pitchFamily="34" charset="0"/>
              </a:rPr>
              <a:t>муниципальными,</a:t>
            </a:r>
            <a:r>
              <a:rPr sz="2000" spc="-1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190" dirty="0">
                <a:latin typeface="Arial" panose="020B0604020202020204" pitchFamily="34" charset="0"/>
                <a:cs typeface="Arial" panose="020B0604020202020204" pitchFamily="34" charset="0"/>
              </a:rPr>
              <a:t>школьными </a:t>
            </a:r>
            <a:r>
              <a:rPr sz="2000" spc="204" dirty="0">
                <a:latin typeface="Arial" panose="020B0604020202020204" pitchFamily="34" charset="0"/>
                <a:cs typeface="Arial" panose="020B0604020202020204" pitchFamily="34" charset="0"/>
              </a:rPr>
              <a:t>мероприятиями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bject 8"/>
          <p:cNvSpPr txBox="1">
            <a:spLocks/>
          </p:cNvSpPr>
          <p:nvPr/>
        </p:nvSpPr>
        <p:spPr>
          <a:xfrm>
            <a:off x="1352803" y="390905"/>
            <a:ext cx="8218487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000" b="1" spc="105" dirty="0">
                <a:solidFill>
                  <a:srgbClr val="0D469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РЕАЛИЗАЦИЯ РЕГИОНАЛЬНОГО КОМПЛЕКСНОГО ПЛАНА</a:t>
            </a:r>
          </a:p>
        </p:txBody>
      </p:sp>
      <p:sp>
        <p:nvSpPr>
          <p:cNvPr id="8" name="object 9"/>
          <p:cNvSpPr txBox="1"/>
          <p:nvPr/>
        </p:nvSpPr>
        <p:spPr>
          <a:xfrm>
            <a:off x="7203947" y="1811527"/>
            <a:ext cx="4528185" cy="8431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R="113030" algn="ctr">
              <a:lnSpc>
                <a:spcPct val="100000"/>
              </a:lnSpc>
            </a:pPr>
            <a:r>
              <a:rPr b="1" spc="35" dirty="0">
                <a:latin typeface="Arial" panose="020B0604020202020204" pitchFamily="34" charset="0"/>
                <a:cs typeface="Arial" panose="020B0604020202020204" pitchFamily="34" charset="0"/>
              </a:rPr>
              <a:t>Цель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5080" algn="ctr">
              <a:lnSpc>
                <a:spcPct val="100000"/>
              </a:lnSpc>
            </a:pPr>
            <a:r>
              <a:rPr spc="140" dirty="0">
                <a:latin typeface="Arial" panose="020B0604020202020204" pitchFamily="34" charset="0"/>
                <a:cs typeface="Arial" panose="020B0604020202020204" pitchFamily="34" charset="0"/>
              </a:rPr>
              <a:t>увеличение</a:t>
            </a:r>
            <a:r>
              <a:rPr spc="-7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pc="145" dirty="0">
                <a:latin typeface="Arial" panose="020B0604020202020204" pitchFamily="34" charset="0"/>
                <a:cs typeface="Arial" panose="020B0604020202020204" pitchFamily="34" charset="0"/>
              </a:rPr>
              <a:t>до</a:t>
            </a:r>
            <a:r>
              <a:rPr spc="-8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30%</a:t>
            </a:r>
            <a:r>
              <a:rPr spc="-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pc="-6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5080" algn="ctr">
              <a:lnSpc>
                <a:spcPct val="100000"/>
              </a:lnSpc>
            </a:pPr>
            <a:r>
              <a:rPr spc="145" dirty="0" err="1">
                <a:latin typeface="Arial" panose="020B0604020202020204" pitchFamily="34" charset="0"/>
                <a:cs typeface="Arial" panose="020B0604020202020204" pitchFamily="34" charset="0"/>
              </a:rPr>
              <a:t>доли</a:t>
            </a:r>
            <a:r>
              <a:rPr spc="-8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pc="125" dirty="0" err="1">
                <a:latin typeface="Arial" panose="020B0604020202020204" pitchFamily="34" charset="0"/>
                <a:cs typeface="Arial" panose="020B0604020202020204" pitchFamily="34" charset="0"/>
              </a:rPr>
              <a:t>педагогов</a:t>
            </a:r>
            <a:r>
              <a:rPr spc="-8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pc="120" dirty="0" err="1">
                <a:latin typeface="Arial" panose="020B0604020202020204" pitchFamily="34" charset="0"/>
                <a:cs typeface="Arial" panose="020B0604020202020204" pitchFamily="34" charset="0"/>
              </a:rPr>
              <a:t>до</a:t>
            </a:r>
            <a:r>
              <a:rPr spc="1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35</a:t>
            </a:r>
            <a:r>
              <a:rPr spc="-3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pc="65" dirty="0">
                <a:latin typeface="Arial" panose="020B0604020202020204" pitchFamily="34" charset="0"/>
                <a:cs typeface="Arial" panose="020B0604020202020204" pitchFamily="34" charset="0"/>
              </a:rPr>
              <a:t>лет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object 3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9268" y="1816607"/>
            <a:ext cx="6574535" cy="4290060"/>
          </a:xfrm>
          <a:prstGeom prst="rect">
            <a:avLst/>
          </a:prstGeom>
        </p:spPr>
      </p:pic>
      <p:sp>
        <p:nvSpPr>
          <p:cNvPr id="10" name="object 31"/>
          <p:cNvSpPr txBox="1"/>
          <p:nvPr/>
        </p:nvSpPr>
        <p:spPr>
          <a:xfrm>
            <a:off x="7051420" y="3226244"/>
            <a:ext cx="4680585" cy="3164205"/>
          </a:xfrm>
          <a:prstGeom prst="rect">
            <a:avLst/>
          </a:prstGeom>
        </p:spPr>
        <p:txBody>
          <a:bodyPr vert="horz" wrap="square" lIns="0" tIns="198755" rIns="0" bIns="0" rtlCol="0">
            <a:spAutoFit/>
          </a:bodyPr>
          <a:lstStyle/>
          <a:p>
            <a:pPr marL="226060" marR="2110105">
              <a:lnSpc>
                <a:spcPct val="100000"/>
              </a:lnSpc>
              <a:spcBef>
                <a:spcPts val="1565"/>
              </a:spcBef>
            </a:pPr>
            <a:r>
              <a:rPr sz="1600" spc="150" dirty="0">
                <a:latin typeface="Arial" panose="020B0604020202020204" pitchFamily="34" charset="0"/>
                <a:cs typeface="Arial" panose="020B0604020202020204" pitchFamily="34" charset="0"/>
              </a:rPr>
              <a:t>Прогноз</a:t>
            </a:r>
            <a:r>
              <a:rPr sz="1600" spc="-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125" dirty="0">
                <a:latin typeface="Arial" panose="020B0604020202020204" pitchFamily="34" charset="0"/>
                <a:cs typeface="Arial" panose="020B0604020202020204" pitchFamily="34" charset="0"/>
              </a:rPr>
              <a:t>потребности в</a:t>
            </a:r>
            <a:r>
              <a:rPr sz="1600" spc="-6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120" dirty="0">
                <a:latin typeface="Arial" panose="020B0604020202020204" pitchFamily="34" charset="0"/>
                <a:cs typeface="Arial" panose="020B0604020202020204" pitchFamily="34" charset="0"/>
              </a:rPr>
              <a:t>педкадрах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4790" marR="1167765" indent="635">
              <a:lnSpc>
                <a:spcPct val="179200"/>
              </a:lnSpc>
              <a:spcBef>
                <a:spcPts val="195"/>
              </a:spcBef>
            </a:pPr>
            <a:r>
              <a:rPr sz="1600" spc="120" dirty="0">
                <a:latin typeface="Arial" panose="020B0604020202020204" pitchFamily="34" charset="0"/>
                <a:cs typeface="Arial" panose="020B0604020202020204" pitchFamily="34" charset="0"/>
              </a:rPr>
              <a:t>Открытие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125" dirty="0">
                <a:latin typeface="Arial" panose="020B0604020202020204" pitchFamily="34" charset="0"/>
                <a:cs typeface="Arial" panose="020B0604020202020204" pitchFamily="34" charset="0"/>
              </a:rPr>
              <a:t>педклассов </a:t>
            </a:r>
            <a:r>
              <a:rPr sz="1600" spc="145" dirty="0">
                <a:latin typeface="Arial" panose="020B0604020202020204" pitchFamily="34" charset="0"/>
                <a:cs typeface="Arial" panose="020B0604020202020204" pitchFamily="34" charset="0"/>
              </a:rPr>
              <a:t>Целевые</a:t>
            </a:r>
            <a:r>
              <a:rPr sz="1600" spc="-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130" dirty="0">
                <a:latin typeface="Arial" panose="020B0604020202020204" pitchFamily="34" charset="0"/>
                <a:cs typeface="Arial" panose="020B0604020202020204" pitchFamily="34" charset="0"/>
              </a:rPr>
              <a:t>договоры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1615" marR="1167765" indent="13970">
              <a:lnSpc>
                <a:spcPct val="174400"/>
              </a:lnSpc>
              <a:spcBef>
                <a:spcPts val="355"/>
              </a:spcBef>
            </a:pPr>
            <a:r>
              <a:rPr sz="1600" spc="150" dirty="0">
                <a:latin typeface="Arial" panose="020B0604020202020204" pitchFamily="34" charset="0"/>
                <a:cs typeface="Arial" panose="020B0604020202020204" pitchFamily="34" charset="0"/>
              </a:rPr>
              <a:t>Поддержка</a:t>
            </a:r>
            <a:r>
              <a:rPr sz="1600" spc="-6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135" dirty="0">
                <a:latin typeface="Arial" panose="020B0604020202020204" pitchFamily="34" charset="0"/>
                <a:cs typeface="Arial" panose="020B0604020202020204" pitchFamily="34" charset="0"/>
              </a:rPr>
              <a:t>молодых</a:t>
            </a:r>
            <a:r>
              <a:rPr sz="1600" spc="-9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105" dirty="0">
                <a:latin typeface="Arial" panose="020B0604020202020204" pitchFamily="34" charset="0"/>
                <a:cs typeface="Arial" panose="020B0604020202020204" pitchFamily="34" charset="0"/>
              </a:rPr>
              <a:t>учителей </a:t>
            </a:r>
            <a:r>
              <a:rPr sz="1600" spc="110" dirty="0">
                <a:latin typeface="Arial" panose="020B0604020202020204" pitchFamily="34" charset="0"/>
                <a:cs typeface="Arial" panose="020B0604020202020204" pitchFamily="34" charset="0"/>
              </a:rPr>
              <a:t>Наставничество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33679">
              <a:lnSpc>
                <a:spcPct val="100000"/>
              </a:lnSpc>
              <a:spcBef>
                <a:spcPts val="1400"/>
              </a:spcBef>
            </a:pPr>
            <a:r>
              <a:rPr sz="1600" spc="150" dirty="0">
                <a:latin typeface="Arial" panose="020B0604020202020204" pitchFamily="34" charset="0"/>
                <a:cs typeface="Arial" panose="020B0604020202020204" pitchFamily="34" charset="0"/>
              </a:rPr>
              <a:t>Индивидуальный</a:t>
            </a:r>
            <a:r>
              <a:rPr sz="1600" spc="-8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120" dirty="0">
                <a:latin typeface="Arial" panose="020B0604020202020204" pitchFamily="34" charset="0"/>
                <a:cs typeface="Arial" panose="020B0604020202020204" pitchFamily="34" charset="0"/>
              </a:rPr>
              <a:t>подход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33679">
              <a:lnSpc>
                <a:spcPct val="100000"/>
              </a:lnSpc>
            </a:pPr>
            <a:r>
              <a:rPr sz="1600" spc="120" dirty="0">
                <a:latin typeface="Arial" panose="020B0604020202020204" pitchFamily="34" charset="0"/>
                <a:cs typeface="Arial" panose="020B0604020202020204" pitchFamily="34" charset="0"/>
              </a:rPr>
              <a:t>к</a:t>
            </a:r>
            <a:r>
              <a:rPr sz="1600" spc="-8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145" dirty="0">
                <a:latin typeface="Arial" panose="020B0604020202020204" pitchFamily="34" charset="0"/>
                <a:cs typeface="Arial" panose="020B0604020202020204" pitchFamily="34" charset="0"/>
              </a:rPr>
              <a:t>обучению</a:t>
            </a:r>
            <a:r>
              <a:rPr sz="1600" spc="-8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100" dirty="0">
                <a:latin typeface="Arial" panose="020B0604020202020204" pitchFamily="34" charset="0"/>
                <a:cs typeface="Arial" panose="020B0604020202020204" pitchFamily="34" charset="0"/>
              </a:rPr>
              <a:t>студентов-</a:t>
            </a:r>
            <a:r>
              <a:rPr sz="1600" spc="110" dirty="0">
                <a:latin typeface="Arial" panose="020B0604020202020204" pitchFamily="34" charset="0"/>
                <a:cs typeface="Arial" panose="020B0604020202020204" pitchFamily="34" charset="0"/>
              </a:rPr>
              <a:t>учителей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object 10"/>
          <p:cNvGrpSpPr/>
          <p:nvPr/>
        </p:nvGrpSpPr>
        <p:grpSpPr>
          <a:xfrm>
            <a:off x="11013757" y="3575113"/>
            <a:ext cx="413384" cy="2244090"/>
            <a:chOff x="11013757" y="3575113"/>
            <a:chExt cx="413384" cy="2244090"/>
          </a:xfrm>
        </p:grpSpPr>
        <p:sp>
          <p:nvSpPr>
            <p:cNvPr id="12" name="object 11"/>
            <p:cNvSpPr/>
            <p:nvPr/>
          </p:nvSpPr>
          <p:spPr>
            <a:xfrm>
              <a:off x="11044427" y="5637276"/>
              <a:ext cx="297180" cy="177165"/>
            </a:xfrm>
            <a:custGeom>
              <a:avLst/>
              <a:gdLst/>
              <a:ahLst/>
              <a:cxnLst/>
              <a:rect l="l" t="t" r="r" b="b"/>
              <a:pathLst>
                <a:path w="297179" h="177164">
                  <a:moveTo>
                    <a:pt x="61087" y="0"/>
                  </a:moveTo>
                  <a:lnTo>
                    <a:pt x="59690" y="0"/>
                  </a:lnTo>
                  <a:lnTo>
                    <a:pt x="58293" y="0"/>
                  </a:lnTo>
                  <a:lnTo>
                    <a:pt x="56896" y="571"/>
                  </a:lnTo>
                  <a:lnTo>
                    <a:pt x="0" y="57289"/>
                  </a:lnTo>
                  <a:lnTo>
                    <a:pt x="0" y="60299"/>
                  </a:lnTo>
                  <a:lnTo>
                    <a:pt x="103886" y="163918"/>
                  </a:lnTo>
                  <a:lnTo>
                    <a:pt x="134112" y="176745"/>
                  </a:lnTo>
                  <a:lnTo>
                    <a:pt x="142569" y="175961"/>
                  </a:lnTo>
                  <a:lnTo>
                    <a:pt x="150622" y="173585"/>
                  </a:lnTo>
                  <a:lnTo>
                    <a:pt x="158007" y="169582"/>
                  </a:lnTo>
                  <a:lnTo>
                    <a:pt x="164465" y="163918"/>
                  </a:lnTo>
                  <a:lnTo>
                    <a:pt x="297179" y="31940"/>
                  </a:lnTo>
                  <a:lnTo>
                    <a:pt x="297179" y="28168"/>
                  </a:lnTo>
                  <a:lnTo>
                    <a:pt x="151256" y="162013"/>
                  </a:lnTo>
                  <a:lnTo>
                    <a:pt x="143255" y="165417"/>
                  </a:lnTo>
                  <a:lnTo>
                    <a:pt x="126238" y="165417"/>
                  </a:lnTo>
                  <a:lnTo>
                    <a:pt x="118237" y="162013"/>
                  </a:lnTo>
                  <a:lnTo>
                    <a:pt x="111887" y="155981"/>
                  </a:lnTo>
                  <a:lnTo>
                    <a:pt x="14477" y="58432"/>
                  </a:lnTo>
                  <a:lnTo>
                    <a:pt x="59563" y="13817"/>
                  </a:lnTo>
                  <a:lnTo>
                    <a:pt x="76580" y="30835"/>
                  </a:lnTo>
                  <a:lnTo>
                    <a:pt x="77977" y="31368"/>
                  </a:lnTo>
                  <a:lnTo>
                    <a:pt x="80899" y="31368"/>
                  </a:lnTo>
                  <a:lnTo>
                    <a:pt x="82296" y="30835"/>
                  </a:lnTo>
                  <a:lnTo>
                    <a:pt x="85978" y="27406"/>
                  </a:lnTo>
                  <a:lnTo>
                    <a:pt x="85978" y="24003"/>
                  </a:lnTo>
                  <a:lnTo>
                    <a:pt x="83439" y="21755"/>
                  </a:lnTo>
                  <a:lnTo>
                    <a:pt x="62611" y="571"/>
                  </a:lnTo>
                  <a:lnTo>
                    <a:pt x="61087" y="0"/>
                  </a:lnTo>
                  <a:close/>
                </a:path>
              </a:pathLst>
            </a:custGeom>
            <a:solidFill>
              <a:srgbClr val="0D469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2"/>
            <p:cNvSpPr/>
            <p:nvPr/>
          </p:nvSpPr>
          <p:spPr>
            <a:xfrm>
              <a:off x="11044427" y="5637276"/>
              <a:ext cx="297180" cy="177165"/>
            </a:xfrm>
            <a:custGeom>
              <a:avLst/>
              <a:gdLst/>
              <a:ahLst/>
              <a:cxnLst/>
              <a:rect l="l" t="t" r="r" b="b"/>
              <a:pathLst>
                <a:path w="297179" h="177164">
                  <a:moveTo>
                    <a:pt x="59690" y="0"/>
                  </a:moveTo>
                  <a:lnTo>
                    <a:pt x="58293" y="0"/>
                  </a:lnTo>
                  <a:lnTo>
                    <a:pt x="56896" y="571"/>
                  </a:lnTo>
                  <a:lnTo>
                    <a:pt x="55752" y="1714"/>
                  </a:lnTo>
                  <a:lnTo>
                    <a:pt x="2667" y="54648"/>
                  </a:lnTo>
                  <a:lnTo>
                    <a:pt x="0" y="57289"/>
                  </a:lnTo>
                  <a:lnTo>
                    <a:pt x="0" y="60299"/>
                  </a:lnTo>
                  <a:lnTo>
                    <a:pt x="103886" y="163918"/>
                  </a:lnTo>
                  <a:lnTo>
                    <a:pt x="134112" y="176745"/>
                  </a:lnTo>
                  <a:lnTo>
                    <a:pt x="142569" y="175961"/>
                  </a:lnTo>
                  <a:lnTo>
                    <a:pt x="294513" y="34607"/>
                  </a:lnTo>
                  <a:lnTo>
                    <a:pt x="297179" y="31940"/>
                  </a:lnTo>
                  <a:lnTo>
                    <a:pt x="297179" y="28168"/>
                  </a:lnTo>
                  <a:lnTo>
                    <a:pt x="295275" y="26289"/>
                  </a:lnTo>
                  <a:lnTo>
                    <a:pt x="294131" y="25146"/>
                  </a:lnTo>
                  <a:lnTo>
                    <a:pt x="292735" y="24574"/>
                  </a:lnTo>
                  <a:lnTo>
                    <a:pt x="291338" y="24574"/>
                  </a:lnTo>
                  <a:lnTo>
                    <a:pt x="289814" y="24574"/>
                  </a:lnTo>
                  <a:lnTo>
                    <a:pt x="288417" y="25146"/>
                  </a:lnTo>
                  <a:lnTo>
                    <a:pt x="287274" y="26289"/>
                  </a:lnTo>
                  <a:lnTo>
                    <a:pt x="157352" y="155981"/>
                  </a:lnTo>
                  <a:lnTo>
                    <a:pt x="151256" y="162013"/>
                  </a:lnTo>
                  <a:lnTo>
                    <a:pt x="143255" y="165417"/>
                  </a:lnTo>
                  <a:lnTo>
                    <a:pt x="134493" y="165417"/>
                  </a:lnTo>
                  <a:lnTo>
                    <a:pt x="126238" y="165417"/>
                  </a:lnTo>
                  <a:lnTo>
                    <a:pt x="118237" y="162013"/>
                  </a:lnTo>
                  <a:lnTo>
                    <a:pt x="111887" y="155981"/>
                  </a:lnTo>
                  <a:lnTo>
                    <a:pt x="14477" y="58432"/>
                  </a:lnTo>
                  <a:lnTo>
                    <a:pt x="59563" y="13817"/>
                  </a:lnTo>
                  <a:lnTo>
                    <a:pt x="75438" y="29692"/>
                  </a:lnTo>
                  <a:lnTo>
                    <a:pt x="76580" y="30835"/>
                  </a:lnTo>
                  <a:lnTo>
                    <a:pt x="77977" y="31368"/>
                  </a:lnTo>
                  <a:lnTo>
                    <a:pt x="79375" y="31368"/>
                  </a:lnTo>
                  <a:lnTo>
                    <a:pt x="80899" y="31368"/>
                  </a:lnTo>
                  <a:lnTo>
                    <a:pt x="82296" y="30835"/>
                  </a:lnTo>
                  <a:lnTo>
                    <a:pt x="83439" y="29692"/>
                  </a:lnTo>
                  <a:lnTo>
                    <a:pt x="85978" y="27406"/>
                  </a:lnTo>
                  <a:lnTo>
                    <a:pt x="85978" y="24003"/>
                  </a:lnTo>
                  <a:lnTo>
                    <a:pt x="83439" y="21755"/>
                  </a:lnTo>
                  <a:lnTo>
                    <a:pt x="63753" y="1714"/>
                  </a:lnTo>
                  <a:lnTo>
                    <a:pt x="62611" y="571"/>
                  </a:lnTo>
                  <a:lnTo>
                    <a:pt x="61087" y="0"/>
                  </a:lnTo>
                  <a:lnTo>
                    <a:pt x="59690" y="0"/>
                  </a:lnTo>
                  <a:close/>
                </a:path>
              </a:pathLst>
            </a:custGeom>
            <a:ln w="9525">
              <a:solidFill>
                <a:srgbClr val="0D469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3"/>
            <p:cNvSpPr/>
            <p:nvPr/>
          </p:nvSpPr>
          <p:spPr>
            <a:xfrm>
              <a:off x="11132819" y="5547360"/>
              <a:ext cx="268605" cy="170815"/>
            </a:xfrm>
            <a:custGeom>
              <a:avLst/>
              <a:gdLst/>
              <a:ahLst/>
              <a:cxnLst/>
              <a:rect l="l" t="t" r="r" b="b"/>
              <a:pathLst>
                <a:path w="268604" h="170814">
                  <a:moveTo>
                    <a:pt x="210947" y="0"/>
                  </a:moveTo>
                  <a:lnTo>
                    <a:pt x="209550" y="0"/>
                  </a:lnTo>
                  <a:lnTo>
                    <a:pt x="208025" y="0"/>
                  </a:lnTo>
                  <a:lnTo>
                    <a:pt x="206628" y="634"/>
                  </a:lnTo>
                  <a:lnTo>
                    <a:pt x="49275" y="157822"/>
                  </a:lnTo>
                  <a:lnTo>
                    <a:pt x="48132" y="158584"/>
                  </a:lnTo>
                  <a:lnTo>
                    <a:pt x="46989" y="158965"/>
                  </a:lnTo>
                  <a:lnTo>
                    <a:pt x="43941" y="158965"/>
                  </a:lnTo>
                  <a:lnTo>
                    <a:pt x="42799" y="158584"/>
                  </a:lnTo>
                  <a:lnTo>
                    <a:pt x="41655" y="157822"/>
                  </a:lnTo>
                  <a:lnTo>
                    <a:pt x="10668" y="126453"/>
                  </a:lnTo>
                  <a:lnTo>
                    <a:pt x="9271" y="125310"/>
                  </a:lnTo>
                  <a:lnTo>
                    <a:pt x="7874" y="124739"/>
                  </a:lnTo>
                  <a:lnTo>
                    <a:pt x="5079" y="124739"/>
                  </a:lnTo>
                  <a:lnTo>
                    <a:pt x="3682" y="125310"/>
                  </a:lnTo>
                  <a:lnTo>
                    <a:pt x="0" y="128714"/>
                  </a:lnTo>
                  <a:lnTo>
                    <a:pt x="0" y="132105"/>
                  </a:lnTo>
                  <a:lnTo>
                    <a:pt x="2285" y="134772"/>
                  </a:lnTo>
                  <a:lnTo>
                    <a:pt x="33781" y="165760"/>
                  </a:lnTo>
                  <a:lnTo>
                    <a:pt x="36829" y="169163"/>
                  </a:lnTo>
                  <a:lnTo>
                    <a:pt x="40512" y="170687"/>
                  </a:lnTo>
                  <a:lnTo>
                    <a:pt x="49275" y="170687"/>
                  </a:lnTo>
                  <a:lnTo>
                    <a:pt x="53466" y="168782"/>
                  </a:lnTo>
                  <a:lnTo>
                    <a:pt x="208406" y="14223"/>
                  </a:lnTo>
                  <a:lnTo>
                    <a:pt x="253491" y="58800"/>
                  </a:lnTo>
                  <a:lnTo>
                    <a:pt x="213232" y="99250"/>
                  </a:lnTo>
                  <a:lnTo>
                    <a:pt x="210693" y="101498"/>
                  </a:lnTo>
                  <a:lnTo>
                    <a:pt x="210693" y="104901"/>
                  </a:lnTo>
                  <a:lnTo>
                    <a:pt x="214375" y="108292"/>
                  </a:lnTo>
                  <a:lnTo>
                    <a:pt x="215773" y="108864"/>
                  </a:lnTo>
                  <a:lnTo>
                    <a:pt x="218694" y="108864"/>
                  </a:lnTo>
                  <a:lnTo>
                    <a:pt x="220090" y="108292"/>
                  </a:lnTo>
                  <a:lnTo>
                    <a:pt x="266700" y="61810"/>
                  </a:lnTo>
                  <a:lnTo>
                    <a:pt x="267080" y="60286"/>
                  </a:lnTo>
                  <a:lnTo>
                    <a:pt x="267080" y="59181"/>
                  </a:lnTo>
                  <a:lnTo>
                    <a:pt x="268224" y="57657"/>
                  </a:lnTo>
                  <a:lnTo>
                    <a:pt x="266700" y="54635"/>
                  </a:lnTo>
                  <a:lnTo>
                    <a:pt x="212344" y="634"/>
                  </a:lnTo>
                  <a:lnTo>
                    <a:pt x="210947" y="0"/>
                  </a:lnTo>
                  <a:close/>
                </a:path>
              </a:pathLst>
            </a:custGeom>
            <a:solidFill>
              <a:srgbClr val="0D469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4"/>
            <p:cNvSpPr/>
            <p:nvPr/>
          </p:nvSpPr>
          <p:spPr>
            <a:xfrm>
              <a:off x="11132819" y="5547360"/>
              <a:ext cx="268605" cy="170815"/>
            </a:xfrm>
            <a:custGeom>
              <a:avLst/>
              <a:gdLst/>
              <a:ahLst/>
              <a:cxnLst/>
              <a:rect l="l" t="t" r="r" b="b"/>
              <a:pathLst>
                <a:path w="268604" h="170814">
                  <a:moveTo>
                    <a:pt x="209550" y="0"/>
                  </a:moveTo>
                  <a:lnTo>
                    <a:pt x="208025" y="0"/>
                  </a:lnTo>
                  <a:lnTo>
                    <a:pt x="206628" y="634"/>
                  </a:lnTo>
                  <a:lnTo>
                    <a:pt x="205358" y="1777"/>
                  </a:lnTo>
                  <a:lnTo>
                    <a:pt x="49275" y="157822"/>
                  </a:lnTo>
                  <a:lnTo>
                    <a:pt x="48132" y="158584"/>
                  </a:lnTo>
                  <a:lnTo>
                    <a:pt x="46989" y="158965"/>
                  </a:lnTo>
                  <a:lnTo>
                    <a:pt x="45465" y="158965"/>
                  </a:lnTo>
                  <a:lnTo>
                    <a:pt x="43941" y="158965"/>
                  </a:lnTo>
                  <a:lnTo>
                    <a:pt x="42799" y="158584"/>
                  </a:lnTo>
                  <a:lnTo>
                    <a:pt x="41655" y="157822"/>
                  </a:lnTo>
                  <a:lnTo>
                    <a:pt x="10668" y="126453"/>
                  </a:lnTo>
                  <a:lnTo>
                    <a:pt x="9271" y="125310"/>
                  </a:lnTo>
                  <a:lnTo>
                    <a:pt x="7874" y="124739"/>
                  </a:lnTo>
                  <a:lnTo>
                    <a:pt x="6476" y="124739"/>
                  </a:lnTo>
                  <a:lnTo>
                    <a:pt x="5079" y="124739"/>
                  </a:lnTo>
                  <a:lnTo>
                    <a:pt x="3682" y="125310"/>
                  </a:lnTo>
                  <a:lnTo>
                    <a:pt x="2285" y="126453"/>
                  </a:lnTo>
                  <a:lnTo>
                    <a:pt x="0" y="128714"/>
                  </a:lnTo>
                  <a:lnTo>
                    <a:pt x="0" y="132105"/>
                  </a:lnTo>
                  <a:lnTo>
                    <a:pt x="2285" y="134772"/>
                  </a:lnTo>
                  <a:lnTo>
                    <a:pt x="33781" y="165760"/>
                  </a:lnTo>
                  <a:lnTo>
                    <a:pt x="36829" y="169163"/>
                  </a:lnTo>
                  <a:lnTo>
                    <a:pt x="40512" y="170687"/>
                  </a:lnTo>
                  <a:lnTo>
                    <a:pt x="45084" y="170687"/>
                  </a:lnTo>
                  <a:lnTo>
                    <a:pt x="49275" y="170687"/>
                  </a:lnTo>
                  <a:lnTo>
                    <a:pt x="53466" y="168782"/>
                  </a:lnTo>
                  <a:lnTo>
                    <a:pt x="56514" y="165760"/>
                  </a:lnTo>
                  <a:lnTo>
                    <a:pt x="208406" y="14223"/>
                  </a:lnTo>
                  <a:lnTo>
                    <a:pt x="253491" y="58800"/>
                  </a:lnTo>
                  <a:lnTo>
                    <a:pt x="213232" y="99250"/>
                  </a:lnTo>
                  <a:lnTo>
                    <a:pt x="210693" y="101498"/>
                  </a:lnTo>
                  <a:lnTo>
                    <a:pt x="210693" y="104901"/>
                  </a:lnTo>
                  <a:lnTo>
                    <a:pt x="213232" y="107187"/>
                  </a:lnTo>
                  <a:lnTo>
                    <a:pt x="214375" y="108292"/>
                  </a:lnTo>
                  <a:lnTo>
                    <a:pt x="215773" y="108864"/>
                  </a:lnTo>
                  <a:lnTo>
                    <a:pt x="217297" y="108864"/>
                  </a:lnTo>
                  <a:lnTo>
                    <a:pt x="218694" y="108864"/>
                  </a:lnTo>
                  <a:lnTo>
                    <a:pt x="220090" y="108292"/>
                  </a:lnTo>
                  <a:lnTo>
                    <a:pt x="221233" y="107187"/>
                  </a:lnTo>
                  <a:lnTo>
                    <a:pt x="265556" y="62953"/>
                  </a:lnTo>
                  <a:lnTo>
                    <a:pt x="266700" y="61810"/>
                  </a:lnTo>
                  <a:lnTo>
                    <a:pt x="267080" y="60286"/>
                  </a:lnTo>
                  <a:lnTo>
                    <a:pt x="267080" y="59181"/>
                  </a:lnTo>
                  <a:lnTo>
                    <a:pt x="268224" y="57657"/>
                  </a:lnTo>
                  <a:lnTo>
                    <a:pt x="213613" y="1777"/>
                  </a:lnTo>
                  <a:lnTo>
                    <a:pt x="210947" y="0"/>
                  </a:lnTo>
                  <a:lnTo>
                    <a:pt x="209550" y="0"/>
                  </a:lnTo>
                  <a:close/>
                </a:path>
              </a:pathLst>
            </a:custGeom>
            <a:ln w="9525">
              <a:solidFill>
                <a:srgbClr val="0D469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5"/>
            <p:cNvSpPr/>
            <p:nvPr/>
          </p:nvSpPr>
          <p:spPr>
            <a:xfrm>
              <a:off x="11045951" y="4725924"/>
              <a:ext cx="297180" cy="177165"/>
            </a:xfrm>
            <a:custGeom>
              <a:avLst/>
              <a:gdLst/>
              <a:ahLst/>
              <a:cxnLst/>
              <a:rect l="l" t="t" r="r" b="b"/>
              <a:pathLst>
                <a:path w="297179" h="177164">
                  <a:moveTo>
                    <a:pt x="61087" y="0"/>
                  </a:moveTo>
                  <a:lnTo>
                    <a:pt x="59690" y="0"/>
                  </a:lnTo>
                  <a:lnTo>
                    <a:pt x="58293" y="0"/>
                  </a:lnTo>
                  <a:lnTo>
                    <a:pt x="56896" y="507"/>
                  </a:lnTo>
                  <a:lnTo>
                    <a:pt x="0" y="57276"/>
                  </a:lnTo>
                  <a:lnTo>
                    <a:pt x="0" y="60325"/>
                  </a:lnTo>
                  <a:lnTo>
                    <a:pt x="103886" y="163956"/>
                  </a:lnTo>
                  <a:lnTo>
                    <a:pt x="134112" y="176783"/>
                  </a:lnTo>
                  <a:lnTo>
                    <a:pt x="142569" y="175994"/>
                  </a:lnTo>
                  <a:lnTo>
                    <a:pt x="150622" y="173608"/>
                  </a:lnTo>
                  <a:lnTo>
                    <a:pt x="158007" y="169604"/>
                  </a:lnTo>
                  <a:lnTo>
                    <a:pt x="164465" y="163956"/>
                  </a:lnTo>
                  <a:lnTo>
                    <a:pt x="297179" y="32003"/>
                  </a:lnTo>
                  <a:lnTo>
                    <a:pt x="297179" y="28193"/>
                  </a:lnTo>
                  <a:lnTo>
                    <a:pt x="151256" y="162051"/>
                  </a:lnTo>
                  <a:lnTo>
                    <a:pt x="143255" y="165353"/>
                  </a:lnTo>
                  <a:lnTo>
                    <a:pt x="126238" y="165353"/>
                  </a:lnTo>
                  <a:lnTo>
                    <a:pt x="118237" y="162051"/>
                  </a:lnTo>
                  <a:lnTo>
                    <a:pt x="111887" y="155956"/>
                  </a:lnTo>
                  <a:lnTo>
                    <a:pt x="14477" y="58419"/>
                  </a:lnTo>
                  <a:lnTo>
                    <a:pt x="59563" y="13843"/>
                  </a:lnTo>
                  <a:lnTo>
                    <a:pt x="76580" y="30861"/>
                  </a:lnTo>
                  <a:lnTo>
                    <a:pt x="77977" y="31368"/>
                  </a:lnTo>
                  <a:lnTo>
                    <a:pt x="80899" y="31368"/>
                  </a:lnTo>
                  <a:lnTo>
                    <a:pt x="82296" y="30861"/>
                  </a:lnTo>
                  <a:lnTo>
                    <a:pt x="85978" y="27431"/>
                  </a:lnTo>
                  <a:lnTo>
                    <a:pt x="85978" y="24002"/>
                  </a:lnTo>
                  <a:lnTo>
                    <a:pt x="83439" y="21717"/>
                  </a:lnTo>
                  <a:lnTo>
                    <a:pt x="62611" y="507"/>
                  </a:lnTo>
                  <a:lnTo>
                    <a:pt x="61087" y="0"/>
                  </a:lnTo>
                  <a:close/>
                </a:path>
              </a:pathLst>
            </a:custGeom>
            <a:solidFill>
              <a:srgbClr val="0D469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6"/>
            <p:cNvSpPr/>
            <p:nvPr/>
          </p:nvSpPr>
          <p:spPr>
            <a:xfrm>
              <a:off x="11045951" y="4725924"/>
              <a:ext cx="297180" cy="177165"/>
            </a:xfrm>
            <a:custGeom>
              <a:avLst/>
              <a:gdLst/>
              <a:ahLst/>
              <a:cxnLst/>
              <a:rect l="l" t="t" r="r" b="b"/>
              <a:pathLst>
                <a:path w="297179" h="177164">
                  <a:moveTo>
                    <a:pt x="59690" y="0"/>
                  </a:moveTo>
                  <a:lnTo>
                    <a:pt x="58293" y="0"/>
                  </a:lnTo>
                  <a:lnTo>
                    <a:pt x="56896" y="507"/>
                  </a:lnTo>
                  <a:lnTo>
                    <a:pt x="55752" y="1650"/>
                  </a:lnTo>
                  <a:lnTo>
                    <a:pt x="2667" y="54609"/>
                  </a:lnTo>
                  <a:lnTo>
                    <a:pt x="0" y="57276"/>
                  </a:lnTo>
                  <a:lnTo>
                    <a:pt x="0" y="60325"/>
                  </a:lnTo>
                  <a:lnTo>
                    <a:pt x="103886" y="163956"/>
                  </a:lnTo>
                  <a:lnTo>
                    <a:pt x="134112" y="176783"/>
                  </a:lnTo>
                  <a:lnTo>
                    <a:pt x="142569" y="175994"/>
                  </a:lnTo>
                  <a:lnTo>
                    <a:pt x="294513" y="34670"/>
                  </a:lnTo>
                  <a:lnTo>
                    <a:pt x="297179" y="32003"/>
                  </a:lnTo>
                  <a:lnTo>
                    <a:pt x="297179" y="28193"/>
                  </a:lnTo>
                  <a:lnTo>
                    <a:pt x="295275" y="26288"/>
                  </a:lnTo>
                  <a:lnTo>
                    <a:pt x="294131" y="25145"/>
                  </a:lnTo>
                  <a:lnTo>
                    <a:pt x="292734" y="24637"/>
                  </a:lnTo>
                  <a:lnTo>
                    <a:pt x="291338" y="24637"/>
                  </a:lnTo>
                  <a:lnTo>
                    <a:pt x="289814" y="24637"/>
                  </a:lnTo>
                  <a:lnTo>
                    <a:pt x="288417" y="25145"/>
                  </a:lnTo>
                  <a:lnTo>
                    <a:pt x="287274" y="26288"/>
                  </a:lnTo>
                  <a:lnTo>
                    <a:pt x="157352" y="155956"/>
                  </a:lnTo>
                  <a:lnTo>
                    <a:pt x="151256" y="162051"/>
                  </a:lnTo>
                  <a:lnTo>
                    <a:pt x="143255" y="165353"/>
                  </a:lnTo>
                  <a:lnTo>
                    <a:pt x="134493" y="165353"/>
                  </a:lnTo>
                  <a:lnTo>
                    <a:pt x="126238" y="165353"/>
                  </a:lnTo>
                  <a:lnTo>
                    <a:pt x="118237" y="162051"/>
                  </a:lnTo>
                  <a:lnTo>
                    <a:pt x="111887" y="155956"/>
                  </a:lnTo>
                  <a:lnTo>
                    <a:pt x="14477" y="58419"/>
                  </a:lnTo>
                  <a:lnTo>
                    <a:pt x="59563" y="13843"/>
                  </a:lnTo>
                  <a:lnTo>
                    <a:pt x="75438" y="29718"/>
                  </a:lnTo>
                  <a:lnTo>
                    <a:pt x="76580" y="30861"/>
                  </a:lnTo>
                  <a:lnTo>
                    <a:pt x="77977" y="31368"/>
                  </a:lnTo>
                  <a:lnTo>
                    <a:pt x="79375" y="31368"/>
                  </a:lnTo>
                  <a:lnTo>
                    <a:pt x="80899" y="31368"/>
                  </a:lnTo>
                  <a:lnTo>
                    <a:pt x="82296" y="30861"/>
                  </a:lnTo>
                  <a:lnTo>
                    <a:pt x="83439" y="29718"/>
                  </a:lnTo>
                  <a:lnTo>
                    <a:pt x="85978" y="27431"/>
                  </a:lnTo>
                  <a:lnTo>
                    <a:pt x="85978" y="24002"/>
                  </a:lnTo>
                  <a:lnTo>
                    <a:pt x="83439" y="21717"/>
                  </a:lnTo>
                  <a:lnTo>
                    <a:pt x="63753" y="1650"/>
                  </a:lnTo>
                  <a:lnTo>
                    <a:pt x="62611" y="507"/>
                  </a:lnTo>
                  <a:lnTo>
                    <a:pt x="61087" y="0"/>
                  </a:lnTo>
                  <a:lnTo>
                    <a:pt x="59690" y="0"/>
                  </a:lnTo>
                  <a:close/>
                </a:path>
              </a:pathLst>
            </a:custGeom>
            <a:ln w="9525">
              <a:solidFill>
                <a:srgbClr val="0D469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7"/>
            <p:cNvSpPr/>
            <p:nvPr/>
          </p:nvSpPr>
          <p:spPr>
            <a:xfrm>
              <a:off x="11134343" y="4637532"/>
              <a:ext cx="268605" cy="170815"/>
            </a:xfrm>
            <a:custGeom>
              <a:avLst/>
              <a:gdLst/>
              <a:ahLst/>
              <a:cxnLst/>
              <a:rect l="l" t="t" r="r" b="b"/>
              <a:pathLst>
                <a:path w="268604" h="170814">
                  <a:moveTo>
                    <a:pt x="210947" y="0"/>
                  </a:moveTo>
                  <a:lnTo>
                    <a:pt x="209550" y="0"/>
                  </a:lnTo>
                  <a:lnTo>
                    <a:pt x="208025" y="0"/>
                  </a:lnTo>
                  <a:lnTo>
                    <a:pt x="206628" y="508"/>
                  </a:lnTo>
                  <a:lnTo>
                    <a:pt x="49275" y="157861"/>
                  </a:lnTo>
                  <a:lnTo>
                    <a:pt x="48132" y="158623"/>
                  </a:lnTo>
                  <a:lnTo>
                    <a:pt x="46989" y="159004"/>
                  </a:lnTo>
                  <a:lnTo>
                    <a:pt x="43941" y="159004"/>
                  </a:lnTo>
                  <a:lnTo>
                    <a:pt x="42799" y="158623"/>
                  </a:lnTo>
                  <a:lnTo>
                    <a:pt x="41655" y="157861"/>
                  </a:lnTo>
                  <a:lnTo>
                    <a:pt x="10667" y="126492"/>
                  </a:lnTo>
                  <a:lnTo>
                    <a:pt x="9271" y="125349"/>
                  </a:lnTo>
                  <a:lnTo>
                    <a:pt x="7874" y="124714"/>
                  </a:lnTo>
                  <a:lnTo>
                    <a:pt x="5079" y="124714"/>
                  </a:lnTo>
                  <a:lnTo>
                    <a:pt x="3682" y="125349"/>
                  </a:lnTo>
                  <a:lnTo>
                    <a:pt x="0" y="128651"/>
                  </a:lnTo>
                  <a:lnTo>
                    <a:pt x="0" y="132080"/>
                  </a:lnTo>
                  <a:lnTo>
                    <a:pt x="2285" y="134747"/>
                  </a:lnTo>
                  <a:lnTo>
                    <a:pt x="33781" y="165735"/>
                  </a:lnTo>
                  <a:lnTo>
                    <a:pt x="36829" y="169164"/>
                  </a:lnTo>
                  <a:lnTo>
                    <a:pt x="40512" y="170688"/>
                  </a:lnTo>
                  <a:lnTo>
                    <a:pt x="49275" y="170688"/>
                  </a:lnTo>
                  <a:lnTo>
                    <a:pt x="53466" y="168783"/>
                  </a:lnTo>
                  <a:lnTo>
                    <a:pt x="208406" y="14224"/>
                  </a:lnTo>
                  <a:lnTo>
                    <a:pt x="253491" y="58801"/>
                  </a:lnTo>
                  <a:lnTo>
                    <a:pt x="213232" y="99187"/>
                  </a:lnTo>
                  <a:lnTo>
                    <a:pt x="210692" y="101473"/>
                  </a:lnTo>
                  <a:lnTo>
                    <a:pt x="210692" y="104902"/>
                  </a:lnTo>
                  <a:lnTo>
                    <a:pt x="214375" y="108331"/>
                  </a:lnTo>
                  <a:lnTo>
                    <a:pt x="215773" y="108839"/>
                  </a:lnTo>
                  <a:lnTo>
                    <a:pt x="218694" y="108839"/>
                  </a:lnTo>
                  <a:lnTo>
                    <a:pt x="220090" y="108331"/>
                  </a:lnTo>
                  <a:lnTo>
                    <a:pt x="266700" y="61849"/>
                  </a:lnTo>
                  <a:lnTo>
                    <a:pt x="267080" y="60325"/>
                  </a:lnTo>
                  <a:lnTo>
                    <a:pt x="267080" y="59182"/>
                  </a:lnTo>
                  <a:lnTo>
                    <a:pt x="268224" y="57658"/>
                  </a:lnTo>
                  <a:lnTo>
                    <a:pt x="266700" y="54610"/>
                  </a:lnTo>
                  <a:lnTo>
                    <a:pt x="212344" y="508"/>
                  </a:lnTo>
                  <a:lnTo>
                    <a:pt x="210947" y="0"/>
                  </a:lnTo>
                  <a:close/>
                </a:path>
              </a:pathLst>
            </a:custGeom>
            <a:solidFill>
              <a:srgbClr val="0D469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8"/>
            <p:cNvSpPr/>
            <p:nvPr/>
          </p:nvSpPr>
          <p:spPr>
            <a:xfrm>
              <a:off x="11134343" y="4637532"/>
              <a:ext cx="268605" cy="170815"/>
            </a:xfrm>
            <a:custGeom>
              <a:avLst/>
              <a:gdLst/>
              <a:ahLst/>
              <a:cxnLst/>
              <a:rect l="l" t="t" r="r" b="b"/>
              <a:pathLst>
                <a:path w="268604" h="170814">
                  <a:moveTo>
                    <a:pt x="209550" y="0"/>
                  </a:moveTo>
                  <a:lnTo>
                    <a:pt x="208025" y="0"/>
                  </a:lnTo>
                  <a:lnTo>
                    <a:pt x="206628" y="508"/>
                  </a:lnTo>
                  <a:lnTo>
                    <a:pt x="205358" y="1651"/>
                  </a:lnTo>
                  <a:lnTo>
                    <a:pt x="49275" y="157861"/>
                  </a:lnTo>
                  <a:lnTo>
                    <a:pt x="48132" y="158623"/>
                  </a:lnTo>
                  <a:lnTo>
                    <a:pt x="46989" y="159004"/>
                  </a:lnTo>
                  <a:lnTo>
                    <a:pt x="45465" y="159004"/>
                  </a:lnTo>
                  <a:lnTo>
                    <a:pt x="43941" y="159004"/>
                  </a:lnTo>
                  <a:lnTo>
                    <a:pt x="42799" y="158623"/>
                  </a:lnTo>
                  <a:lnTo>
                    <a:pt x="41655" y="157861"/>
                  </a:lnTo>
                  <a:lnTo>
                    <a:pt x="10667" y="126492"/>
                  </a:lnTo>
                  <a:lnTo>
                    <a:pt x="9271" y="125349"/>
                  </a:lnTo>
                  <a:lnTo>
                    <a:pt x="7874" y="124714"/>
                  </a:lnTo>
                  <a:lnTo>
                    <a:pt x="6476" y="124714"/>
                  </a:lnTo>
                  <a:lnTo>
                    <a:pt x="5079" y="124714"/>
                  </a:lnTo>
                  <a:lnTo>
                    <a:pt x="3682" y="125349"/>
                  </a:lnTo>
                  <a:lnTo>
                    <a:pt x="2285" y="126492"/>
                  </a:lnTo>
                  <a:lnTo>
                    <a:pt x="0" y="128651"/>
                  </a:lnTo>
                  <a:lnTo>
                    <a:pt x="0" y="132080"/>
                  </a:lnTo>
                  <a:lnTo>
                    <a:pt x="2285" y="134747"/>
                  </a:lnTo>
                  <a:lnTo>
                    <a:pt x="33781" y="165735"/>
                  </a:lnTo>
                  <a:lnTo>
                    <a:pt x="36829" y="169164"/>
                  </a:lnTo>
                  <a:lnTo>
                    <a:pt x="40512" y="170688"/>
                  </a:lnTo>
                  <a:lnTo>
                    <a:pt x="45084" y="170688"/>
                  </a:lnTo>
                  <a:lnTo>
                    <a:pt x="49275" y="170688"/>
                  </a:lnTo>
                  <a:lnTo>
                    <a:pt x="53466" y="168783"/>
                  </a:lnTo>
                  <a:lnTo>
                    <a:pt x="56514" y="165735"/>
                  </a:lnTo>
                  <a:lnTo>
                    <a:pt x="208406" y="14224"/>
                  </a:lnTo>
                  <a:lnTo>
                    <a:pt x="253491" y="58801"/>
                  </a:lnTo>
                  <a:lnTo>
                    <a:pt x="213232" y="99187"/>
                  </a:lnTo>
                  <a:lnTo>
                    <a:pt x="210692" y="101473"/>
                  </a:lnTo>
                  <a:lnTo>
                    <a:pt x="210692" y="104902"/>
                  </a:lnTo>
                  <a:lnTo>
                    <a:pt x="213232" y="107188"/>
                  </a:lnTo>
                  <a:lnTo>
                    <a:pt x="214375" y="108331"/>
                  </a:lnTo>
                  <a:lnTo>
                    <a:pt x="215773" y="108839"/>
                  </a:lnTo>
                  <a:lnTo>
                    <a:pt x="217297" y="108839"/>
                  </a:lnTo>
                  <a:lnTo>
                    <a:pt x="218694" y="108839"/>
                  </a:lnTo>
                  <a:lnTo>
                    <a:pt x="220090" y="108331"/>
                  </a:lnTo>
                  <a:lnTo>
                    <a:pt x="221233" y="107188"/>
                  </a:lnTo>
                  <a:lnTo>
                    <a:pt x="265556" y="62992"/>
                  </a:lnTo>
                  <a:lnTo>
                    <a:pt x="266700" y="61849"/>
                  </a:lnTo>
                  <a:lnTo>
                    <a:pt x="267080" y="60325"/>
                  </a:lnTo>
                  <a:lnTo>
                    <a:pt x="267080" y="59182"/>
                  </a:lnTo>
                  <a:lnTo>
                    <a:pt x="268224" y="57658"/>
                  </a:lnTo>
                  <a:lnTo>
                    <a:pt x="267461" y="56134"/>
                  </a:lnTo>
                  <a:lnTo>
                    <a:pt x="266700" y="54610"/>
                  </a:lnTo>
                  <a:lnTo>
                    <a:pt x="213613" y="1651"/>
                  </a:lnTo>
                  <a:lnTo>
                    <a:pt x="212344" y="508"/>
                  </a:lnTo>
                  <a:lnTo>
                    <a:pt x="210947" y="0"/>
                  </a:lnTo>
                  <a:lnTo>
                    <a:pt x="209550" y="0"/>
                  </a:lnTo>
                  <a:close/>
                </a:path>
              </a:pathLst>
            </a:custGeom>
            <a:ln w="9525">
              <a:solidFill>
                <a:srgbClr val="0D469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19"/>
            <p:cNvSpPr/>
            <p:nvPr/>
          </p:nvSpPr>
          <p:spPr>
            <a:xfrm>
              <a:off x="11035283" y="4287012"/>
              <a:ext cx="297180" cy="177165"/>
            </a:xfrm>
            <a:custGeom>
              <a:avLst/>
              <a:gdLst/>
              <a:ahLst/>
              <a:cxnLst/>
              <a:rect l="l" t="t" r="r" b="b"/>
              <a:pathLst>
                <a:path w="297179" h="177164">
                  <a:moveTo>
                    <a:pt x="61087" y="0"/>
                  </a:moveTo>
                  <a:lnTo>
                    <a:pt x="59690" y="0"/>
                  </a:lnTo>
                  <a:lnTo>
                    <a:pt x="58293" y="0"/>
                  </a:lnTo>
                  <a:lnTo>
                    <a:pt x="56896" y="507"/>
                  </a:lnTo>
                  <a:lnTo>
                    <a:pt x="0" y="57276"/>
                  </a:lnTo>
                  <a:lnTo>
                    <a:pt x="0" y="60325"/>
                  </a:lnTo>
                  <a:lnTo>
                    <a:pt x="103886" y="163956"/>
                  </a:lnTo>
                  <a:lnTo>
                    <a:pt x="134112" y="176783"/>
                  </a:lnTo>
                  <a:lnTo>
                    <a:pt x="142569" y="175994"/>
                  </a:lnTo>
                  <a:lnTo>
                    <a:pt x="150622" y="173608"/>
                  </a:lnTo>
                  <a:lnTo>
                    <a:pt x="158007" y="169604"/>
                  </a:lnTo>
                  <a:lnTo>
                    <a:pt x="164465" y="163956"/>
                  </a:lnTo>
                  <a:lnTo>
                    <a:pt x="297180" y="32004"/>
                  </a:lnTo>
                  <a:lnTo>
                    <a:pt x="297180" y="28193"/>
                  </a:lnTo>
                  <a:lnTo>
                    <a:pt x="151257" y="162051"/>
                  </a:lnTo>
                  <a:lnTo>
                    <a:pt x="143256" y="165354"/>
                  </a:lnTo>
                  <a:lnTo>
                    <a:pt x="126238" y="165354"/>
                  </a:lnTo>
                  <a:lnTo>
                    <a:pt x="118237" y="162051"/>
                  </a:lnTo>
                  <a:lnTo>
                    <a:pt x="111760" y="155956"/>
                  </a:lnTo>
                  <a:lnTo>
                    <a:pt x="14477" y="58419"/>
                  </a:lnTo>
                  <a:lnTo>
                    <a:pt x="59563" y="13843"/>
                  </a:lnTo>
                  <a:lnTo>
                    <a:pt x="76581" y="30861"/>
                  </a:lnTo>
                  <a:lnTo>
                    <a:pt x="77977" y="31368"/>
                  </a:lnTo>
                  <a:lnTo>
                    <a:pt x="80899" y="31368"/>
                  </a:lnTo>
                  <a:lnTo>
                    <a:pt x="82296" y="30861"/>
                  </a:lnTo>
                  <a:lnTo>
                    <a:pt x="85979" y="27431"/>
                  </a:lnTo>
                  <a:lnTo>
                    <a:pt x="85979" y="24002"/>
                  </a:lnTo>
                  <a:lnTo>
                    <a:pt x="83439" y="21717"/>
                  </a:lnTo>
                  <a:lnTo>
                    <a:pt x="62611" y="507"/>
                  </a:lnTo>
                  <a:lnTo>
                    <a:pt x="61087" y="0"/>
                  </a:lnTo>
                  <a:close/>
                </a:path>
              </a:pathLst>
            </a:custGeom>
            <a:solidFill>
              <a:srgbClr val="0D469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0"/>
            <p:cNvSpPr/>
            <p:nvPr/>
          </p:nvSpPr>
          <p:spPr>
            <a:xfrm>
              <a:off x="11035283" y="4287012"/>
              <a:ext cx="297180" cy="177165"/>
            </a:xfrm>
            <a:custGeom>
              <a:avLst/>
              <a:gdLst/>
              <a:ahLst/>
              <a:cxnLst/>
              <a:rect l="l" t="t" r="r" b="b"/>
              <a:pathLst>
                <a:path w="297179" h="177164">
                  <a:moveTo>
                    <a:pt x="59690" y="0"/>
                  </a:moveTo>
                  <a:lnTo>
                    <a:pt x="58293" y="0"/>
                  </a:lnTo>
                  <a:lnTo>
                    <a:pt x="56896" y="507"/>
                  </a:lnTo>
                  <a:lnTo>
                    <a:pt x="55752" y="1650"/>
                  </a:lnTo>
                  <a:lnTo>
                    <a:pt x="2667" y="54610"/>
                  </a:lnTo>
                  <a:lnTo>
                    <a:pt x="0" y="57276"/>
                  </a:lnTo>
                  <a:lnTo>
                    <a:pt x="0" y="60325"/>
                  </a:lnTo>
                  <a:lnTo>
                    <a:pt x="103886" y="163956"/>
                  </a:lnTo>
                  <a:lnTo>
                    <a:pt x="134112" y="176783"/>
                  </a:lnTo>
                  <a:lnTo>
                    <a:pt x="142569" y="175994"/>
                  </a:lnTo>
                  <a:lnTo>
                    <a:pt x="294513" y="34670"/>
                  </a:lnTo>
                  <a:lnTo>
                    <a:pt x="297180" y="32004"/>
                  </a:lnTo>
                  <a:lnTo>
                    <a:pt x="297180" y="28193"/>
                  </a:lnTo>
                  <a:lnTo>
                    <a:pt x="295275" y="26288"/>
                  </a:lnTo>
                  <a:lnTo>
                    <a:pt x="294132" y="25145"/>
                  </a:lnTo>
                  <a:lnTo>
                    <a:pt x="292735" y="24637"/>
                  </a:lnTo>
                  <a:lnTo>
                    <a:pt x="291338" y="24637"/>
                  </a:lnTo>
                  <a:lnTo>
                    <a:pt x="289814" y="24637"/>
                  </a:lnTo>
                  <a:lnTo>
                    <a:pt x="288417" y="25145"/>
                  </a:lnTo>
                  <a:lnTo>
                    <a:pt x="287274" y="26288"/>
                  </a:lnTo>
                  <a:lnTo>
                    <a:pt x="157352" y="155956"/>
                  </a:lnTo>
                  <a:lnTo>
                    <a:pt x="151257" y="162051"/>
                  </a:lnTo>
                  <a:lnTo>
                    <a:pt x="143256" y="165354"/>
                  </a:lnTo>
                  <a:lnTo>
                    <a:pt x="134493" y="165354"/>
                  </a:lnTo>
                  <a:lnTo>
                    <a:pt x="126238" y="165354"/>
                  </a:lnTo>
                  <a:lnTo>
                    <a:pt x="118237" y="162051"/>
                  </a:lnTo>
                  <a:lnTo>
                    <a:pt x="111760" y="155956"/>
                  </a:lnTo>
                  <a:lnTo>
                    <a:pt x="14477" y="58419"/>
                  </a:lnTo>
                  <a:lnTo>
                    <a:pt x="59563" y="13843"/>
                  </a:lnTo>
                  <a:lnTo>
                    <a:pt x="75438" y="29718"/>
                  </a:lnTo>
                  <a:lnTo>
                    <a:pt x="76581" y="30861"/>
                  </a:lnTo>
                  <a:lnTo>
                    <a:pt x="77977" y="31368"/>
                  </a:lnTo>
                  <a:lnTo>
                    <a:pt x="79375" y="31368"/>
                  </a:lnTo>
                  <a:lnTo>
                    <a:pt x="80899" y="31368"/>
                  </a:lnTo>
                  <a:lnTo>
                    <a:pt x="82296" y="30861"/>
                  </a:lnTo>
                  <a:lnTo>
                    <a:pt x="83439" y="29718"/>
                  </a:lnTo>
                  <a:lnTo>
                    <a:pt x="85979" y="27431"/>
                  </a:lnTo>
                  <a:lnTo>
                    <a:pt x="85979" y="24002"/>
                  </a:lnTo>
                  <a:lnTo>
                    <a:pt x="83439" y="21717"/>
                  </a:lnTo>
                  <a:lnTo>
                    <a:pt x="63754" y="1650"/>
                  </a:lnTo>
                  <a:lnTo>
                    <a:pt x="62611" y="507"/>
                  </a:lnTo>
                  <a:lnTo>
                    <a:pt x="61087" y="0"/>
                  </a:lnTo>
                  <a:lnTo>
                    <a:pt x="59690" y="0"/>
                  </a:lnTo>
                  <a:close/>
                </a:path>
              </a:pathLst>
            </a:custGeom>
            <a:ln w="9525">
              <a:solidFill>
                <a:srgbClr val="0D469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1"/>
            <p:cNvSpPr/>
            <p:nvPr/>
          </p:nvSpPr>
          <p:spPr>
            <a:xfrm>
              <a:off x="11125199" y="4197096"/>
              <a:ext cx="266700" cy="170815"/>
            </a:xfrm>
            <a:custGeom>
              <a:avLst/>
              <a:gdLst/>
              <a:ahLst/>
              <a:cxnLst/>
              <a:rect l="l" t="t" r="r" b="b"/>
              <a:pathLst>
                <a:path w="266700" h="170814">
                  <a:moveTo>
                    <a:pt x="209676" y="0"/>
                  </a:moveTo>
                  <a:lnTo>
                    <a:pt x="208279" y="0"/>
                  </a:lnTo>
                  <a:lnTo>
                    <a:pt x="206882" y="0"/>
                  </a:lnTo>
                  <a:lnTo>
                    <a:pt x="205485" y="507"/>
                  </a:lnTo>
                  <a:lnTo>
                    <a:pt x="49022" y="157860"/>
                  </a:lnTo>
                  <a:lnTo>
                    <a:pt x="47878" y="158622"/>
                  </a:lnTo>
                  <a:lnTo>
                    <a:pt x="46735" y="159003"/>
                  </a:lnTo>
                  <a:lnTo>
                    <a:pt x="43688" y="159003"/>
                  </a:lnTo>
                  <a:lnTo>
                    <a:pt x="42545" y="158622"/>
                  </a:lnTo>
                  <a:lnTo>
                    <a:pt x="41401" y="157860"/>
                  </a:lnTo>
                  <a:lnTo>
                    <a:pt x="9271" y="125348"/>
                  </a:lnTo>
                  <a:lnTo>
                    <a:pt x="7874" y="124713"/>
                  </a:lnTo>
                  <a:lnTo>
                    <a:pt x="4952" y="124713"/>
                  </a:lnTo>
                  <a:lnTo>
                    <a:pt x="3555" y="125348"/>
                  </a:lnTo>
                  <a:lnTo>
                    <a:pt x="0" y="128650"/>
                  </a:lnTo>
                  <a:lnTo>
                    <a:pt x="0" y="132079"/>
                  </a:lnTo>
                  <a:lnTo>
                    <a:pt x="2285" y="134746"/>
                  </a:lnTo>
                  <a:lnTo>
                    <a:pt x="33527" y="165734"/>
                  </a:lnTo>
                  <a:lnTo>
                    <a:pt x="36575" y="169163"/>
                  </a:lnTo>
                  <a:lnTo>
                    <a:pt x="40385" y="170687"/>
                  </a:lnTo>
                  <a:lnTo>
                    <a:pt x="49022" y="170687"/>
                  </a:lnTo>
                  <a:lnTo>
                    <a:pt x="53085" y="168782"/>
                  </a:lnTo>
                  <a:lnTo>
                    <a:pt x="207136" y="14223"/>
                  </a:lnTo>
                  <a:lnTo>
                    <a:pt x="251968" y="58800"/>
                  </a:lnTo>
                  <a:lnTo>
                    <a:pt x="212090" y="99186"/>
                  </a:lnTo>
                  <a:lnTo>
                    <a:pt x="209423" y="101472"/>
                  </a:lnTo>
                  <a:lnTo>
                    <a:pt x="209423" y="104901"/>
                  </a:lnTo>
                  <a:lnTo>
                    <a:pt x="213232" y="108330"/>
                  </a:lnTo>
                  <a:lnTo>
                    <a:pt x="214629" y="108838"/>
                  </a:lnTo>
                  <a:lnTo>
                    <a:pt x="217424" y="108838"/>
                  </a:lnTo>
                  <a:lnTo>
                    <a:pt x="218821" y="108330"/>
                  </a:lnTo>
                  <a:lnTo>
                    <a:pt x="265175" y="61848"/>
                  </a:lnTo>
                  <a:lnTo>
                    <a:pt x="265556" y="60324"/>
                  </a:lnTo>
                  <a:lnTo>
                    <a:pt x="265556" y="59181"/>
                  </a:lnTo>
                  <a:lnTo>
                    <a:pt x="266700" y="57657"/>
                  </a:lnTo>
                  <a:lnTo>
                    <a:pt x="265175" y="54609"/>
                  </a:lnTo>
                  <a:lnTo>
                    <a:pt x="212471" y="1650"/>
                  </a:lnTo>
                  <a:lnTo>
                    <a:pt x="211074" y="507"/>
                  </a:lnTo>
                  <a:lnTo>
                    <a:pt x="209676" y="0"/>
                  </a:lnTo>
                  <a:close/>
                </a:path>
              </a:pathLst>
            </a:custGeom>
            <a:solidFill>
              <a:srgbClr val="0D469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2"/>
            <p:cNvSpPr/>
            <p:nvPr/>
          </p:nvSpPr>
          <p:spPr>
            <a:xfrm>
              <a:off x="11125199" y="4197096"/>
              <a:ext cx="266700" cy="170815"/>
            </a:xfrm>
            <a:custGeom>
              <a:avLst/>
              <a:gdLst/>
              <a:ahLst/>
              <a:cxnLst/>
              <a:rect l="l" t="t" r="r" b="b"/>
              <a:pathLst>
                <a:path w="266700" h="170814">
                  <a:moveTo>
                    <a:pt x="208279" y="0"/>
                  </a:moveTo>
                  <a:lnTo>
                    <a:pt x="206882" y="0"/>
                  </a:lnTo>
                  <a:lnTo>
                    <a:pt x="205485" y="507"/>
                  </a:lnTo>
                  <a:lnTo>
                    <a:pt x="204216" y="1650"/>
                  </a:lnTo>
                  <a:lnTo>
                    <a:pt x="49022" y="157860"/>
                  </a:lnTo>
                  <a:lnTo>
                    <a:pt x="47878" y="158622"/>
                  </a:lnTo>
                  <a:lnTo>
                    <a:pt x="46735" y="159003"/>
                  </a:lnTo>
                  <a:lnTo>
                    <a:pt x="45211" y="159003"/>
                  </a:lnTo>
                  <a:lnTo>
                    <a:pt x="43688" y="159003"/>
                  </a:lnTo>
                  <a:lnTo>
                    <a:pt x="42545" y="158622"/>
                  </a:lnTo>
                  <a:lnTo>
                    <a:pt x="41401" y="157860"/>
                  </a:lnTo>
                  <a:lnTo>
                    <a:pt x="10541" y="126491"/>
                  </a:lnTo>
                  <a:lnTo>
                    <a:pt x="9271" y="125348"/>
                  </a:lnTo>
                  <a:lnTo>
                    <a:pt x="7874" y="124713"/>
                  </a:lnTo>
                  <a:lnTo>
                    <a:pt x="6476" y="124713"/>
                  </a:lnTo>
                  <a:lnTo>
                    <a:pt x="4952" y="124713"/>
                  </a:lnTo>
                  <a:lnTo>
                    <a:pt x="3555" y="125348"/>
                  </a:lnTo>
                  <a:lnTo>
                    <a:pt x="2285" y="126491"/>
                  </a:lnTo>
                  <a:lnTo>
                    <a:pt x="0" y="128650"/>
                  </a:lnTo>
                  <a:lnTo>
                    <a:pt x="0" y="132079"/>
                  </a:lnTo>
                  <a:lnTo>
                    <a:pt x="2285" y="134746"/>
                  </a:lnTo>
                  <a:lnTo>
                    <a:pt x="33527" y="165734"/>
                  </a:lnTo>
                  <a:lnTo>
                    <a:pt x="36575" y="169163"/>
                  </a:lnTo>
                  <a:lnTo>
                    <a:pt x="40385" y="170687"/>
                  </a:lnTo>
                  <a:lnTo>
                    <a:pt x="44830" y="170687"/>
                  </a:lnTo>
                  <a:lnTo>
                    <a:pt x="49022" y="170687"/>
                  </a:lnTo>
                  <a:lnTo>
                    <a:pt x="53085" y="168782"/>
                  </a:lnTo>
                  <a:lnTo>
                    <a:pt x="56133" y="165734"/>
                  </a:lnTo>
                  <a:lnTo>
                    <a:pt x="207136" y="14223"/>
                  </a:lnTo>
                  <a:lnTo>
                    <a:pt x="251968" y="58800"/>
                  </a:lnTo>
                  <a:lnTo>
                    <a:pt x="212090" y="99186"/>
                  </a:lnTo>
                  <a:lnTo>
                    <a:pt x="209423" y="101472"/>
                  </a:lnTo>
                  <a:lnTo>
                    <a:pt x="209423" y="104901"/>
                  </a:lnTo>
                  <a:lnTo>
                    <a:pt x="212090" y="107187"/>
                  </a:lnTo>
                  <a:lnTo>
                    <a:pt x="213232" y="108330"/>
                  </a:lnTo>
                  <a:lnTo>
                    <a:pt x="214629" y="108838"/>
                  </a:lnTo>
                  <a:lnTo>
                    <a:pt x="216026" y="108838"/>
                  </a:lnTo>
                  <a:lnTo>
                    <a:pt x="217424" y="108838"/>
                  </a:lnTo>
                  <a:lnTo>
                    <a:pt x="218821" y="108330"/>
                  </a:lnTo>
                  <a:lnTo>
                    <a:pt x="219964" y="107187"/>
                  </a:lnTo>
                  <a:lnTo>
                    <a:pt x="264032" y="62991"/>
                  </a:lnTo>
                  <a:lnTo>
                    <a:pt x="265175" y="61848"/>
                  </a:lnTo>
                  <a:lnTo>
                    <a:pt x="265556" y="60324"/>
                  </a:lnTo>
                  <a:lnTo>
                    <a:pt x="265556" y="59181"/>
                  </a:lnTo>
                  <a:lnTo>
                    <a:pt x="266700" y="57657"/>
                  </a:lnTo>
                  <a:lnTo>
                    <a:pt x="212471" y="1650"/>
                  </a:lnTo>
                  <a:lnTo>
                    <a:pt x="209676" y="0"/>
                  </a:lnTo>
                  <a:lnTo>
                    <a:pt x="208279" y="0"/>
                  </a:lnTo>
                  <a:close/>
                </a:path>
              </a:pathLst>
            </a:custGeom>
            <a:ln w="9525">
              <a:solidFill>
                <a:srgbClr val="0D469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3"/>
            <p:cNvSpPr/>
            <p:nvPr/>
          </p:nvSpPr>
          <p:spPr>
            <a:xfrm>
              <a:off x="11065763" y="5209032"/>
              <a:ext cx="297180" cy="177165"/>
            </a:xfrm>
            <a:custGeom>
              <a:avLst/>
              <a:gdLst/>
              <a:ahLst/>
              <a:cxnLst/>
              <a:rect l="l" t="t" r="r" b="b"/>
              <a:pathLst>
                <a:path w="297179" h="177164">
                  <a:moveTo>
                    <a:pt x="61086" y="0"/>
                  </a:moveTo>
                  <a:lnTo>
                    <a:pt x="59689" y="0"/>
                  </a:lnTo>
                  <a:lnTo>
                    <a:pt x="58292" y="0"/>
                  </a:lnTo>
                  <a:lnTo>
                    <a:pt x="56895" y="508"/>
                  </a:lnTo>
                  <a:lnTo>
                    <a:pt x="0" y="57277"/>
                  </a:lnTo>
                  <a:lnTo>
                    <a:pt x="0" y="60325"/>
                  </a:lnTo>
                  <a:lnTo>
                    <a:pt x="103885" y="163957"/>
                  </a:lnTo>
                  <a:lnTo>
                    <a:pt x="134111" y="176784"/>
                  </a:lnTo>
                  <a:lnTo>
                    <a:pt x="142569" y="175994"/>
                  </a:lnTo>
                  <a:lnTo>
                    <a:pt x="150622" y="173609"/>
                  </a:lnTo>
                  <a:lnTo>
                    <a:pt x="158007" y="169604"/>
                  </a:lnTo>
                  <a:lnTo>
                    <a:pt x="164464" y="163957"/>
                  </a:lnTo>
                  <a:lnTo>
                    <a:pt x="297179" y="32004"/>
                  </a:lnTo>
                  <a:lnTo>
                    <a:pt x="297179" y="28194"/>
                  </a:lnTo>
                  <a:lnTo>
                    <a:pt x="151256" y="162052"/>
                  </a:lnTo>
                  <a:lnTo>
                    <a:pt x="143255" y="165354"/>
                  </a:lnTo>
                  <a:lnTo>
                    <a:pt x="126237" y="165354"/>
                  </a:lnTo>
                  <a:lnTo>
                    <a:pt x="118236" y="162052"/>
                  </a:lnTo>
                  <a:lnTo>
                    <a:pt x="111886" y="155956"/>
                  </a:lnTo>
                  <a:lnTo>
                    <a:pt x="14477" y="58420"/>
                  </a:lnTo>
                  <a:lnTo>
                    <a:pt x="59562" y="13843"/>
                  </a:lnTo>
                  <a:lnTo>
                    <a:pt x="76580" y="30861"/>
                  </a:lnTo>
                  <a:lnTo>
                    <a:pt x="77977" y="31369"/>
                  </a:lnTo>
                  <a:lnTo>
                    <a:pt x="80899" y="31369"/>
                  </a:lnTo>
                  <a:lnTo>
                    <a:pt x="82295" y="30861"/>
                  </a:lnTo>
                  <a:lnTo>
                    <a:pt x="85978" y="27432"/>
                  </a:lnTo>
                  <a:lnTo>
                    <a:pt x="85978" y="24003"/>
                  </a:lnTo>
                  <a:lnTo>
                    <a:pt x="83438" y="21717"/>
                  </a:lnTo>
                  <a:lnTo>
                    <a:pt x="62610" y="508"/>
                  </a:lnTo>
                  <a:lnTo>
                    <a:pt x="61086" y="0"/>
                  </a:lnTo>
                  <a:close/>
                </a:path>
              </a:pathLst>
            </a:custGeom>
            <a:solidFill>
              <a:srgbClr val="0D469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4"/>
            <p:cNvSpPr/>
            <p:nvPr/>
          </p:nvSpPr>
          <p:spPr>
            <a:xfrm>
              <a:off x="11065763" y="5209032"/>
              <a:ext cx="297180" cy="177165"/>
            </a:xfrm>
            <a:custGeom>
              <a:avLst/>
              <a:gdLst/>
              <a:ahLst/>
              <a:cxnLst/>
              <a:rect l="l" t="t" r="r" b="b"/>
              <a:pathLst>
                <a:path w="297179" h="177164">
                  <a:moveTo>
                    <a:pt x="59689" y="0"/>
                  </a:moveTo>
                  <a:lnTo>
                    <a:pt x="58292" y="0"/>
                  </a:lnTo>
                  <a:lnTo>
                    <a:pt x="56895" y="508"/>
                  </a:lnTo>
                  <a:lnTo>
                    <a:pt x="55752" y="1651"/>
                  </a:lnTo>
                  <a:lnTo>
                    <a:pt x="2666" y="54610"/>
                  </a:lnTo>
                  <a:lnTo>
                    <a:pt x="0" y="57277"/>
                  </a:lnTo>
                  <a:lnTo>
                    <a:pt x="0" y="60325"/>
                  </a:lnTo>
                  <a:lnTo>
                    <a:pt x="103885" y="163957"/>
                  </a:lnTo>
                  <a:lnTo>
                    <a:pt x="134111" y="176784"/>
                  </a:lnTo>
                  <a:lnTo>
                    <a:pt x="142569" y="175994"/>
                  </a:lnTo>
                  <a:lnTo>
                    <a:pt x="294512" y="34671"/>
                  </a:lnTo>
                  <a:lnTo>
                    <a:pt x="297179" y="32004"/>
                  </a:lnTo>
                  <a:lnTo>
                    <a:pt x="297179" y="28194"/>
                  </a:lnTo>
                  <a:lnTo>
                    <a:pt x="295275" y="26289"/>
                  </a:lnTo>
                  <a:lnTo>
                    <a:pt x="294131" y="25146"/>
                  </a:lnTo>
                  <a:lnTo>
                    <a:pt x="292734" y="24638"/>
                  </a:lnTo>
                  <a:lnTo>
                    <a:pt x="291337" y="24638"/>
                  </a:lnTo>
                  <a:lnTo>
                    <a:pt x="289813" y="24638"/>
                  </a:lnTo>
                  <a:lnTo>
                    <a:pt x="288416" y="25146"/>
                  </a:lnTo>
                  <a:lnTo>
                    <a:pt x="287274" y="26289"/>
                  </a:lnTo>
                  <a:lnTo>
                    <a:pt x="157352" y="155956"/>
                  </a:lnTo>
                  <a:lnTo>
                    <a:pt x="151256" y="162052"/>
                  </a:lnTo>
                  <a:lnTo>
                    <a:pt x="143255" y="165354"/>
                  </a:lnTo>
                  <a:lnTo>
                    <a:pt x="134492" y="165354"/>
                  </a:lnTo>
                  <a:lnTo>
                    <a:pt x="126237" y="165354"/>
                  </a:lnTo>
                  <a:lnTo>
                    <a:pt x="118236" y="162052"/>
                  </a:lnTo>
                  <a:lnTo>
                    <a:pt x="111886" y="155956"/>
                  </a:lnTo>
                  <a:lnTo>
                    <a:pt x="14477" y="58420"/>
                  </a:lnTo>
                  <a:lnTo>
                    <a:pt x="59562" y="13843"/>
                  </a:lnTo>
                  <a:lnTo>
                    <a:pt x="75437" y="29718"/>
                  </a:lnTo>
                  <a:lnTo>
                    <a:pt x="76580" y="30861"/>
                  </a:lnTo>
                  <a:lnTo>
                    <a:pt x="77977" y="31369"/>
                  </a:lnTo>
                  <a:lnTo>
                    <a:pt x="79375" y="31369"/>
                  </a:lnTo>
                  <a:lnTo>
                    <a:pt x="80899" y="31369"/>
                  </a:lnTo>
                  <a:lnTo>
                    <a:pt x="82295" y="30861"/>
                  </a:lnTo>
                  <a:lnTo>
                    <a:pt x="83438" y="29718"/>
                  </a:lnTo>
                  <a:lnTo>
                    <a:pt x="85978" y="27432"/>
                  </a:lnTo>
                  <a:lnTo>
                    <a:pt x="85978" y="24003"/>
                  </a:lnTo>
                  <a:lnTo>
                    <a:pt x="83438" y="21717"/>
                  </a:lnTo>
                  <a:lnTo>
                    <a:pt x="63753" y="1651"/>
                  </a:lnTo>
                  <a:lnTo>
                    <a:pt x="62610" y="508"/>
                  </a:lnTo>
                  <a:lnTo>
                    <a:pt x="61086" y="0"/>
                  </a:lnTo>
                  <a:lnTo>
                    <a:pt x="59689" y="0"/>
                  </a:lnTo>
                  <a:close/>
                </a:path>
              </a:pathLst>
            </a:custGeom>
            <a:ln w="9524">
              <a:solidFill>
                <a:srgbClr val="0D469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5"/>
            <p:cNvSpPr/>
            <p:nvPr/>
          </p:nvSpPr>
          <p:spPr>
            <a:xfrm>
              <a:off x="11154155" y="5120640"/>
              <a:ext cx="268605" cy="170815"/>
            </a:xfrm>
            <a:custGeom>
              <a:avLst/>
              <a:gdLst/>
              <a:ahLst/>
              <a:cxnLst/>
              <a:rect l="l" t="t" r="r" b="b"/>
              <a:pathLst>
                <a:path w="268604" h="170814">
                  <a:moveTo>
                    <a:pt x="210947" y="0"/>
                  </a:moveTo>
                  <a:lnTo>
                    <a:pt x="209550" y="0"/>
                  </a:lnTo>
                  <a:lnTo>
                    <a:pt x="208025" y="0"/>
                  </a:lnTo>
                  <a:lnTo>
                    <a:pt x="206628" y="508"/>
                  </a:lnTo>
                  <a:lnTo>
                    <a:pt x="49275" y="157861"/>
                  </a:lnTo>
                  <a:lnTo>
                    <a:pt x="48133" y="158623"/>
                  </a:lnTo>
                  <a:lnTo>
                    <a:pt x="46990" y="159004"/>
                  </a:lnTo>
                  <a:lnTo>
                    <a:pt x="43942" y="159004"/>
                  </a:lnTo>
                  <a:lnTo>
                    <a:pt x="42799" y="158623"/>
                  </a:lnTo>
                  <a:lnTo>
                    <a:pt x="41655" y="157861"/>
                  </a:lnTo>
                  <a:lnTo>
                    <a:pt x="10668" y="126492"/>
                  </a:lnTo>
                  <a:lnTo>
                    <a:pt x="9271" y="125349"/>
                  </a:lnTo>
                  <a:lnTo>
                    <a:pt x="7874" y="124714"/>
                  </a:lnTo>
                  <a:lnTo>
                    <a:pt x="5079" y="124714"/>
                  </a:lnTo>
                  <a:lnTo>
                    <a:pt x="3683" y="125349"/>
                  </a:lnTo>
                  <a:lnTo>
                    <a:pt x="0" y="128651"/>
                  </a:lnTo>
                  <a:lnTo>
                    <a:pt x="0" y="132080"/>
                  </a:lnTo>
                  <a:lnTo>
                    <a:pt x="2286" y="134747"/>
                  </a:lnTo>
                  <a:lnTo>
                    <a:pt x="33782" y="165735"/>
                  </a:lnTo>
                  <a:lnTo>
                    <a:pt x="36829" y="169164"/>
                  </a:lnTo>
                  <a:lnTo>
                    <a:pt x="40513" y="170688"/>
                  </a:lnTo>
                  <a:lnTo>
                    <a:pt x="49275" y="170688"/>
                  </a:lnTo>
                  <a:lnTo>
                    <a:pt x="53467" y="168783"/>
                  </a:lnTo>
                  <a:lnTo>
                    <a:pt x="208407" y="14224"/>
                  </a:lnTo>
                  <a:lnTo>
                    <a:pt x="253492" y="58801"/>
                  </a:lnTo>
                  <a:lnTo>
                    <a:pt x="213233" y="99187"/>
                  </a:lnTo>
                  <a:lnTo>
                    <a:pt x="210693" y="101473"/>
                  </a:lnTo>
                  <a:lnTo>
                    <a:pt x="210693" y="104902"/>
                  </a:lnTo>
                  <a:lnTo>
                    <a:pt x="214375" y="108331"/>
                  </a:lnTo>
                  <a:lnTo>
                    <a:pt x="215773" y="108839"/>
                  </a:lnTo>
                  <a:lnTo>
                    <a:pt x="218694" y="108839"/>
                  </a:lnTo>
                  <a:lnTo>
                    <a:pt x="220091" y="108331"/>
                  </a:lnTo>
                  <a:lnTo>
                    <a:pt x="266700" y="61849"/>
                  </a:lnTo>
                  <a:lnTo>
                    <a:pt x="267080" y="60325"/>
                  </a:lnTo>
                  <a:lnTo>
                    <a:pt x="267080" y="59182"/>
                  </a:lnTo>
                  <a:lnTo>
                    <a:pt x="268224" y="57658"/>
                  </a:lnTo>
                  <a:lnTo>
                    <a:pt x="266700" y="54610"/>
                  </a:lnTo>
                  <a:lnTo>
                    <a:pt x="212344" y="508"/>
                  </a:lnTo>
                  <a:lnTo>
                    <a:pt x="210947" y="0"/>
                  </a:lnTo>
                  <a:close/>
                </a:path>
              </a:pathLst>
            </a:custGeom>
            <a:solidFill>
              <a:srgbClr val="0D469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6"/>
            <p:cNvSpPr/>
            <p:nvPr/>
          </p:nvSpPr>
          <p:spPr>
            <a:xfrm>
              <a:off x="11154155" y="5120640"/>
              <a:ext cx="268605" cy="170815"/>
            </a:xfrm>
            <a:custGeom>
              <a:avLst/>
              <a:gdLst/>
              <a:ahLst/>
              <a:cxnLst/>
              <a:rect l="l" t="t" r="r" b="b"/>
              <a:pathLst>
                <a:path w="268604" h="170814">
                  <a:moveTo>
                    <a:pt x="209550" y="0"/>
                  </a:moveTo>
                  <a:lnTo>
                    <a:pt x="208025" y="0"/>
                  </a:lnTo>
                  <a:lnTo>
                    <a:pt x="206628" y="508"/>
                  </a:lnTo>
                  <a:lnTo>
                    <a:pt x="205359" y="1651"/>
                  </a:lnTo>
                  <a:lnTo>
                    <a:pt x="49275" y="157861"/>
                  </a:lnTo>
                  <a:lnTo>
                    <a:pt x="48133" y="158623"/>
                  </a:lnTo>
                  <a:lnTo>
                    <a:pt x="46990" y="159004"/>
                  </a:lnTo>
                  <a:lnTo>
                    <a:pt x="45466" y="159004"/>
                  </a:lnTo>
                  <a:lnTo>
                    <a:pt x="43942" y="159004"/>
                  </a:lnTo>
                  <a:lnTo>
                    <a:pt x="42799" y="158623"/>
                  </a:lnTo>
                  <a:lnTo>
                    <a:pt x="41655" y="157861"/>
                  </a:lnTo>
                  <a:lnTo>
                    <a:pt x="10668" y="126492"/>
                  </a:lnTo>
                  <a:lnTo>
                    <a:pt x="9271" y="125349"/>
                  </a:lnTo>
                  <a:lnTo>
                    <a:pt x="7874" y="124714"/>
                  </a:lnTo>
                  <a:lnTo>
                    <a:pt x="6476" y="124714"/>
                  </a:lnTo>
                  <a:lnTo>
                    <a:pt x="5079" y="124714"/>
                  </a:lnTo>
                  <a:lnTo>
                    <a:pt x="3683" y="125349"/>
                  </a:lnTo>
                  <a:lnTo>
                    <a:pt x="2286" y="126492"/>
                  </a:lnTo>
                  <a:lnTo>
                    <a:pt x="0" y="128651"/>
                  </a:lnTo>
                  <a:lnTo>
                    <a:pt x="0" y="132080"/>
                  </a:lnTo>
                  <a:lnTo>
                    <a:pt x="2286" y="134747"/>
                  </a:lnTo>
                  <a:lnTo>
                    <a:pt x="33782" y="165735"/>
                  </a:lnTo>
                  <a:lnTo>
                    <a:pt x="36829" y="169164"/>
                  </a:lnTo>
                  <a:lnTo>
                    <a:pt x="40513" y="170688"/>
                  </a:lnTo>
                  <a:lnTo>
                    <a:pt x="45085" y="170688"/>
                  </a:lnTo>
                  <a:lnTo>
                    <a:pt x="49275" y="170688"/>
                  </a:lnTo>
                  <a:lnTo>
                    <a:pt x="53467" y="168783"/>
                  </a:lnTo>
                  <a:lnTo>
                    <a:pt x="56515" y="165735"/>
                  </a:lnTo>
                  <a:lnTo>
                    <a:pt x="208407" y="14224"/>
                  </a:lnTo>
                  <a:lnTo>
                    <a:pt x="253492" y="58801"/>
                  </a:lnTo>
                  <a:lnTo>
                    <a:pt x="213233" y="99187"/>
                  </a:lnTo>
                  <a:lnTo>
                    <a:pt x="210693" y="101473"/>
                  </a:lnTo>
                  <a:lnTo>
                    <a:pt x="210693" y="104902"/>
                  </a:lnTo>
                  <a:lnTo>
                    <a:pt x="213233" y="107187"/>
                  </a:lnTo>
                  <a:lnTo>
                    <a:pt x="214375" y="108331"/>
                  </a:lnTo>
                  <a:lnTo>
                    <a:pt x="215773" y="108839"/>
                  </a:lnTo>
                  <a:lnTo>
                    <a:pt x="217297" y="108839"/>
                  </a:lnTo>
                  <a:lnTo>
                    <a:pt x="218694" y="108839"/>
                  </a:lnTo>
                  <a:lnTo>
                    <a:pt x="220091" y="108331"/>
                  </a:lnTo>
                  <a:lnTo>
                    <a:pt x="221234" y="107187"/>
                  </a:lnTo>
                  <a:lnTo>
                    <a:pt x="265557" y="62992"/>
                  </a:lnTo>
                  <a:lnTo>
                    <a:pt x="266700" y="61849"/>
                  </a:lnTo>
                  <a:lnTo>
                    <a:pt x="267080" y="60325"/>
                  </a:lnTo>
                  <a:lnTo>
                    <a:pt x="267080" y="59182"/>
                  </a:lnTo>
                  <a:lnTo>
                    <a:pt x="268224" y="57658"/>
                  </a:lnTo>
                  <a:lnTo>
                    <a:pt x="213614" y="1651"/>
                  </a:lnTo>
                  <a:lnTo>
                    <a:pt x="210947" y="0"/>
                  </a:lnTo>
                  <a:lnTo>
                    <a:pt x="209550" y="0"/>
                  </a:lnTo>
                  <a:close/>
                </a:path>
              </a:pathLst>
            </a:custGeom>
            <a:ln w="9525">
              <a:solidFill>
                <a:srgbClr val="0D469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7"/>
            <p:cNvSpPr/>
            <p:nvPr/>
          </p:nvSpPr>
          <p:spPr>
            <a:xfrm>
              <a:off x="11018519" y="3668268"/>
              <a:ext cx="297180" cy="177165"/>
            </a:xfrm>
            <a:custGeom>
              <a:avLst/>
              <a:gdLst/>
              <a:ahLst/>
              <a:cxnLst/>
              <a:rect l="l" t="t" r="r" b="b"/>
              <a:pathLst>
                <a:path w="297179" h="177164">
                  <a:moveTo>
                    <a:pt x="61086" y="0"/>
                  </a:moveTo>
                  <a:lnTo>
                    <a:pt x="59689" y="0"/>
                  </a:lnTo>
                  <a:lnTo>
                    <a:pt x="58293" y="0"/>
                  </a:lnTo>
                  <a:lnTo>
                    <a:pt x="56896" y="507"/>
                  </a:lnTo>
                  <a:lnTo>
                    <a:pt x="0" y="57276"/>
                  </a:lnTo>
                  <a:lnTo>
                    <a:pt x="0" y="60324"/>
                  </a:lnTo>
                  <a:lnTo>
                    <a:pt x="103885" y="163956"/>
                  </a:lnTo>
                  <a:lnTo>
                    <a:pt x="134111" y="176783"/>
                  </a:lnTo>
                  <a:lnTo>
                    <a:pt x="142569" y="175994"/>
                  </a:lnTo>
                  <a:lnTo>
                    <a:pt x="150622" y="173608"/>
                  </a:lnTo>
                  <a:lnTo>
                    <a:pt x="158007" y="169604"/>
                  </a:lnTo>
                  <a:lnTo>
                    <a:pt x="164464" y="163956"/>
                  </a:lnTo>
                  <a:lnTo>
                    <a:pt x="297179" y="32003"/>
                  </a:lnTo>
                  <a:lnTo>
                    <a:pt x="297179" y="28193"/>
                  </a:lnTo>
                  <a:lnTo>
                    <a:pt x="151256" y="162051"/>
                  </a:lnTo>
                  <a:lnTo>
                    <a:pt x="143255" y="165353"/>
                  </a:lnTo>
                  <a:lnTo>
                    <a:pt x="126237" y="165353"/>
                  </a:lnTo>
                  <a:lnTo>
                    <a:pt x="118236" y="162051"/>
                  </a:lnTo>
                  <a:lnTo>
                    <a:pt x="111886" y="155955"/>
                  </a:lnTo>
                  <a:lnTo>
                    <a:pt x="14477" y="58419"/>
                  </a:lnTo>
                  <a:lnTo>
                    <a:pt x="59562" y="13842"/>
                  </a:lnTo>
                  <a:lnTo>
                    <a:pt x="76580" y="30860"/>
                  </a:lnTo>
                  <a:lnTo>
                    <a:pt x="77977" y="31368"/>
                  </a:lnTo>
                  <a:lnTo>
                    <a:pt x="80899" y="31368"/>
                  </a:lnTo>
                  <a:lnTo>
                    <a:pt x="82296" y="30860"/>
                  </a:lnTo>
                  <a:lnTo>
                    <a:pt x="85978" y="27431"/>
                  </a:lnTo>
                  <a:lnTo>
                    <a:pt x="85978" y="24002"/>
                  </a:lnTo>
                  <a:lnTo>
                    <a:pt x="83438" y="21716"/>
                  </a:lnTo>
                  <a:lnTo>
                    <a:pt x="62610" y="507"/>
                  </a:lnTo>
                  <a:lnTo>
                    <a:pt x="61086" y="0"/>
                  </a:lnTo>
                  <a:close/>
                </a:path>
              </a:pathLst>
            </a:custGeom>
            <a:solidFill>
              <a:srgbClr val="0D469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8"/>
            <p:cNvSpPr/>
            <p:nvPr/>
          </p:nvSpPr>
          <p:spPr>
            <a:xfrm>
              <a:off x="11018519" y="3668268"/>
              <a:ext cx="297180" cy="177165"/>
            </a:xfrm>
            <a:custGeom>
              <a:avLst/>
              <a:gdLst/>
              <a:ahLst/>
              <a:cxnLst/>
              <a:rect l="l" t="t" r="r" b="b"/>
              <a:pathLst>
                <a:path w="297179" h="177164">
                  <a:moveTo>
                    <a:pt x="59689" y="0"/>
                  </a:moveTo>
                  <a:lnTo>
                    <a:pt x="58293" y="0"/>
                  </a:lnTo>
                  <a:lnTo>
                    <a:pt x="56896" y="507"/>
                  </a:lnTo>
                  <a:lnTo>
                    <a:pt x="55752" y="1650"/>
                  </a:lnTo>
                  <a:lnTo>
                    <a:pt x="2666" y="54609"/>
                  </a:lnTo>
                  <a:lnTo>
                    <a:pt x="0" y="57276"/>
                  </a:lnTo>
                  <a:lnTo>
                    <a:pt x="0" y="60324"/>
                  </a:lnTo>
                  <a:lnTo>
                    <a:pt x="103885" y="163956"/>
                  </a:lnTo>
                  <a:lnTo>
                    <a:pt x="134111" y="176783"/>
                  </a:lnTo>
                  <a:lnTo>
                    <a:pt x="142569" y="175994"/>
                  </a:lnTo>
                  <a:lnTo>
                    <a:pt x="294512" y="34670"/>
                  </a:lnTo>
                  <a:lnTo>
                    <a:pt x="297179" y="32003"/>
                  </a:lnTo>
                  <a:lnTo>
                    <a:pt x="297179" y="28193"/>
                  </a:lnTo>
                  <a:lnTo>
                    <a:pt x="295275" y="26288"/>
                  </a:lnTo>
                  <a:lnTo>
                    <a:pt x="294131" y="25145"/>
                  </a:lnTo>
                  <a:lnTo>
                    <a:pt x="292734" y="24637"/>
                  </a:lnTo>
                  <a:lnTo>
                    <a:pt x="291337" y="24637"/>
                  </a:lnTo>
                  <a:lnTo>
                    <a:pt x="289813" y="24637"/>
                  </a:lnTo>
                  <a:lnTo>
                    <a:pt x="288416" y="25145"/>
                  </a:lnTo>
                  <a:lnTo>
                    <a:pt x="287274" y="26288"/>
                  </a:lnTo>
                  <a:lnTo>
                    <a:pt x="157352" y="155955"/>
                  </a:lnTo>
                  <a:lnTo>
                    <a:pt x="151256" y="162051"/>
                  </a:lnTo>
                  <a:lnTo>
                    <a:pt x="143255" y="165353"/>
                  </a:lnTo>
                  <a:lnTo>
                    <a:pt x="134493" y="165353"/>
                  </a:lnTo>
                  <a:lnTo>
                    <a:pt x="126237" y="165353"/>
                  </a:lnTo>
                  <a:lnTo>
                    <a:pt x="118236" y="162051"/>
                  </a:lnTo>
                  <a:lnTo>
                    <a:pt x="111886" y="155955"/>
                  </a:lnTo>
                  <a:lnTo>
                    <a:pt x="14477" y="58419"/>
                  </a:lnTo>
                  <a:lnTo>
                    <a:pt x="59562" y="13842"/>
                  </a:lnTo>
                  <a:lnTo>
                    <a:pt x="75437" y="29717"/>
                  </a:lnTo>
                  <a:lnTo>
                    <a:pt x="76580" y="30860"/>
                  </a:lnTo>
                  <a:lnTo>
                    <a:pt x="77977" y="31368"/>
                  </a:lnTo>
                  <a:lnTo>
                    <a:pt x="79375" y="31368"/>
                  </a:lnTo>
                  <a:lnTo>
                    <a:pt x="80899" y="31368"/>
                  </a:lnTo>
                  <a:lnTo>
                    <a:pt x="82296" y="30860"/>
                  </a:lnTo>
                  <a:lnTo>
                    <a:pt x="83438" y="29717"/>
                  </a:lnTo>
                  <a:lnTo>
                    <a:pt x="85978" y="27431"/>
                  </a:lnTo>
                  <a:lnTo>
                    <a:pt x="85978" y="24002"/>
                  </a:lnTo>
                  <a:lnTo>
                    <a:pt x="83438" y="21716"/>
                  </a:lnTo>
                  <a:lnTo>
                    <a:pt x="63753" y="1650"/>
                  </a:lnTo>
                  <a:lnTo>
                    <a:pt x="62610" y="507"/>
                  </a:lnTo>
                  <a:lnTo>
                    <a:pt x="61086" y="0"/>
                  </a:lnTo>
                  <a:lnTo>
                    <a:pt x="59689" y="0"/>
                  </a:lnTo>
                  <a:close/>
                </a:path>
              </a:pathLst>
            </a:custGeom>
            <a:ln w="9525">
              <a:solidFill>
                <a:srgbClr val="0D469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29"/>
            <p:cNvSpPr/>
            <p:nvPr/>
          </p:nvSpPr>
          <p:spPr>
            <a:xfrm>
              <a:off x="11106911" y="3579876"/>
              <a:ext cx="268605" cy="170815"/>
            </a:xfrm>
            <a:custGeom>
              <a:avLst/>
              <a:gdLst/>
              <a:ahLst/>
              <a:cxnLst/>
              <a:rect l="l" t="t" r="r" b="b"/>
              <a:pathLst>
                <a:path w="268604" h="170814">
                  <a:moveTo>
                    <a:pt x="210947" y="0"/>
                  </a:moveTo>
                  <a:lnTo>
                    <a:pt x="209550" y="0"/>
                  </a:lnTo>
                  <a:lnTo>
                    <a:pt x="208026" y="0"/>
                  </a:lnTo>
                  <a:lnTo>
                    <a:pt x="206629" y="508"/>
                  </a:lnTo>
                  <a:lnTo>
                    <a:pt x="49276" y="157861"/>
                  </a:lnTo>
                  <a:lnTo>
                    <a:pt x="48133" y="158623"/>
                  </a:lnTo>
                  <a:lnTo>
                    <a:pt x="46990" y="159004"/>
                  </a:lnTo>
                  <a:lnTo>
                    <a:pt x="43942" y="159004"/>
                  </a:lnTo>
                  <a:lnTo>
                    <a:pt x="42799" y="158623"/>
                  </a:lnTo>
                  <a:lnTo>
                    <a:pt x="41656" y="157861"/>
                  </a:lnTo>
                  <a:lnTo>
                    <a:pt x="10668" y="126492"/>
                  </a:lnTo>
                  <a:lnTo>
                    <a:pt x="9271" y="125349"/>
                  </a:lnTo>
                  <a:lnTo>
                    <a:pt x="7874" y="124713"/>
                  </a:lnTo>
                  <a:lnTo>
                    <a:pt x="5080" y="124713"/>
                  </a:lnTo>
                  <a:lnTo>
                    <a:pt x="3683" y="125349"/>
                  </a:lnTo>
                  <a:lnTo>
                    <a:pt x="0" y="128650"/>
                  </a:lnTo>
                  <a:lnTo>
                    <a:pt x="0" y="132080"/>
                  </a:lnTo>
                  <a:lnTo>
                    <a:pt x="2286" y="134747"/>
                  </a:lnTo>
                  <a:lnTo>
                    <a:pt x="33782" y="165735"/>
                  </a:lnTo>
                  <a:lnTo>
                    <a:pt x="36830" y="169163"/>
                  </a:lnTo>
                  <a:lnTo>
                    <a:pt x="40513" y="170687"/>
                  </a:lnTo>
                  <a:lnTo>
                    <a:pt x="49276" y="170687"/>
                  </a:lnTo>
                  <a:lnTo>
                    <a:pt x="53467" y="168782"/>
                  </a:lnTo>
                  <a:lnTo>
                    <a:pt x="208407" y="14224"/>
                  </a:lnTo>
                  <a:lnTo>
                    <a:pt x="253492" y="58800"/>
                  </a:lnTo>
                  <a:lnTo>
                    <a:pt x="213233" y="99187"/>
                  </a:lnTo>
                  <a:lnTo>
                    <a:pt x="210693" y="101473"/>
                  </a:lnTo>
                  <a:lnTo>
                    <a:pt x="210693" y="104901"/>
                  </a:lnTo>
                  <a:lnTo>
                    <a:pt x="214376" y="108331"/>
                  </a:lnTo>
                  <a:lnTo>
                    <a:pt x="215773" y="108838"/>
                  </a:lnTo>
                  <a:lnTo>
                    <a:pt x="218694" y="108838"/>
                  </a:lnTo>
                  <a:lnTo>
                    <a:pt x="220091" y="108331"/>
                  </a:lnTo>
                  <a:lnTo>
                    <a:pt x="266700" y="61849"/>
                  </a:lnTo>
                  <a:lnTo>
                    <a:pt x="267081" y="60325"/>
                  </a:lnTo>
                  <a:lnTo>
                    <a:pt x="267081" y="59181"/>
                  </a:lnTo>
                  <a:lnTo>
                    <a:pt x="268224" y="57657"/>
                  </a:lnTo>
                  <a:lnTo>
                    <a:pt x="266700" y="54610"/>
                  </a:lnTo>
                  <a:lnTo>
                    <a:pt x="212344" y="508"/>
                  </a:lnTo>
                  <a:lnTo>
                    <a:pt x="210947" y="0"/>
                  </a:lnTo>
                  <a:close/>
                </a:path>
              </a:pathLst>
            </a:custGeom>
            <a:solidFill>
              <a:srgbClr val="0D469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0"/>
            <p:cNvSpPr/>
            <p:nvPr/>
          </p:nvSpPr>
          <p:spPr>
            <a:xfrm>
              <a:off x="11106911" y="3579876"/>
              <a:ext cx="268605" cy="170815"/>
            </a:xfrm>
            <a:custGeom>
              <a:avLst/>
              <a:gdLst/>
              <a:ahLst/>
              <a:cxnLst/>
              <a:rect l="l" t="t" r="r" b="b"/>
              <a:pathLst>
                <a:path w="268604" h="170814">
                  <a:moveTo>
                    <a:pt x="209550" y="0"/>
                  </a:moveTo>
                  <a:lnTo>
                    <a:pt x="208026" y="0"/>
                  </a:lnTo>
                  <a:lnTo>
                    <a:pt x="206629" y="508"/>
                  </a:lnTo>
                  <a:lnTo>
                    <a:pt x="205359" y="1650"/>
                  </a:lnTo>
                  <a:lnTo>
                    <a:pt x="49276" y="157861"/>
                  </a:lnTo>
                  <a:lnTo>
                    <a:pt x="48133" y="158623"/>
                  </a:lnTo>
                  <a:lnTo>
                    <a:pt x="46990" y="159004"/>
                  </a:lnTo>
                  <a:lnTo>
                    <a:pt x="45466" y="159004"/>
                  </a:lnTo>
                  <a:lnTo>
                    <a:pt x="43942" y="159004"/>
                  </a:lnTo>
                  <a:lnTo>
                    <a:pt x="42799" y="158623"/>
                  </a:lnTo>
                  <a:lnTo>
                    <a:pt x="41656" y="157861"/>
                  </a:lnTo>
                  <a:lnTo>
                    <a:pt x="10668" y="126492"/>
                  </a:lnTo>
                  <a:lnTo>
                    <a:pt x="9271" y="125349"/>
                  </a:lnTo>
                  <a:lnTo>
                    <a:pt x="7874" y="124713"/>
                  </a:lnTo>
                  <a:lnTo>
                    <a:pt x="6477" y="124713"/>
                  </a:lnTo>
                  <a:lnTo>
                    <a:pt x="5080" y="124713"/>
                  </a:lnTo>
                  <a:lnTo>
                    <a:pt x="3683" y="125349"/>
                  </a:lnTo>
                  <a:lnTo>
                    <a:pt x="2286" y="126492"/>
                  </a:lnTo>
                  <a:lnTo>
                    <a:pt x="0" y="128650"/>
                  </a:lnTo>
                  <a:lnTo>
                    <a:pt x="0" y="132080"/>
                  </a:lnTo>
                  <a:lnTo>
                    <a:pt x="2286" y="134747"/>
                  </a:lnTo>
                  <a:lnTo>
                    <a:pt x="33782" y="165735"/>
                  </a:lnTo>
                  <a:lnTo>
                    <a:pt x="36830" y="169163"/>
                  </a:lnTo>
                  <a:lnTo>
                    <a:pt x="40513" y="170687"/>
                  </a:lnTo>
                  <a:lnTo>
                    <a:pt x="45085" y="170687"/>
                  </a:lnTo>
                  <a:lnTo>
                    <a:pt x="49276" y="170687"/>
                  </a:lnTo>
                  <a:lnTo>
                    <a:pt x="53467" y="168782"/>
                  </a:lnTo>
                  <a:lnTo>
                    <a:pt x="56515" y="165735"/>
                  </a:lnTo>
                  <a:lnTo>
                    <a:pt x="208407" y="14224"/>
                  </a:lnTo>
                  <a:lnTo>
                    <a:pt x="253492" y="58800"/>
                  </a:lnTo>
                  <a:lnTo>
                    <a:pt x="213233" y="99187"/>
                  </a:lnTo>
                  <a:lnTo>
                    <a:pt x="210693" y="101473"/>
                  </a:lnTo>
                  <a:lnTo>
                    <a:pt x="210693" y="104901"/>
                  </a:lnTo>
                  <a:lnTo>
                    <a:pt x="213233" y="107187"/>
                  </a:lnTo>
                  <a:lnTo>
                    <a:pt x="214376" y="108331"/>
                  </a:lnTo>
                  <a:lnTo>
                    <a:pt x="215773" y="108838"/>
                  </a:lnTo>
                  <a:lnTo>
                    <a:pt x="217297" y="108838"/>
                  </a:lnTo>
                  <a:lnTo>
                    <a:pt x="218694" y="108838"/>
                  </a:lnTo>
                  <a:lnTo>
                    <a:pt x="220091" y="108331"/>
                  </a:lnTo>
                  <a:lnTo>
                    <a:pt x="221234" y="107187"/>
                  </a:lnTo>
                  <a:lnTo>
                    <a:pt x="265557" y="62992"/>
                  </a:lnTo>
                  <a:lnTo>
                    <a:pt x="266700" y="61849"/>
                  </a:lnTo>
                  <a:lnTo>
                    <a:pt x="267081" y="60325"/>
                  </a:lnTo>
                  <a:lnTo>
                    <a:pt x="267081" y="59181"/>
                  </a:lnTo>
                  <a:lnTo>
                    <a:pt x="268224" y="57657"/>
                  </a:lnTo>
                  <a:lnTo>
                    <a:pt x="213614" y="1650"/>
                  </a:lnTo>
                  <a:lnTo>
                    <a:pt x="210947" y="0"/>
                  </a:lnTo>
                  <a:lnTo>
                    <a:pt x="209550" y="0"/>
                  </a:lnTo>
                  <a:close/>
                </a:path>
              </a:pathLst>
            </a:custGeom>
            <a:ln w="9525">
              <a:solidFill>
                <a:srgbClr val="0D469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2" name="object 33"/>
          <p:cNvGrpSpPr/>
          <p:nvPr/>
        </p:nvGrpSpPr>
        <p:grpSpPr>
          <a:xfrm>
            <a:off x="11061001" y="6057709"/>
            <a:ext cx="366395" cy="274955"/>
            <a:chOff x="11061001" y="6057709"/>
            <a:chExt cx="366395" cy="274955"/>
          </a:xfrm>
        </p:grpSpPr>
        <p:sp>
          <p:nvSpPr>
            <p:cNvPr id="33" name="object 34"/>
            <p:cNvSpPr/>
            <p:nvPr/>
          </p:nvSpPr>
          <p:spPr>
            <a:xfrm>
              <a:off x="11065764" y="6150863"/>
              <a:ext cx="297180" cy="177165"/>
            </a:xfrm>
            <a:custGeom>
              <a:avLst/>
              <a:gdLst/>
              <a:ahLst/>
              <a:cxnLst/>
              <a:rect l="l" t="t" r="r" b="b"/>
              <a:pathLst>
                <a:path w="297179" h="177164">
                  <a:moveTo>
                    <a:pt x="61086" y="0"/>
                  </a:moveTo>
                  <a:lnTo>
                    <a:pt x="59689" y="0"/>
                  </a:lnTo>
                  <a:lnTo>
                    <a:pt x="58292" y="0"/>
                  </a:lnTo>
                  <a:lnTo>
                    <a:pt x="56895" y="571"/>
                  </a:lnTo>
                  <a:lnTo>
                    <a:pt x="0" y="57289"/>
                  </a:lnTo>
                  <a:lnTo>
                    <a:pt x="0" y="60299"/>
                  </a:lnTo>
                  <a:lnTo>
                    <a:pt x="103885" y="163918"/>
                  </a:lnTo>
                  <a:lnTo>
                    <a:pt x="134111" y="176745"/>
                  </a:lnTo>
                  <a:lnTo>
                    <a:pt x="142569" y="175961"/>
                  </a:lnTo>
                  <a:lnTo>
                    <a:pt x="150622" y="173585"/>
                  </a:lnTo>
                  <a:lnTo>
                    <a:pt x="158007" y="169582"/>
                  </a:lnTo>
                  <a:lnTo>
                    <a:pt x="164464" y="163918"/>
                  </a:lnTo>
                  <a:lnTo>
                    <a:pt x="297179" y="31940"/>
                  </a:lnTo>
                  <a:lnTo>
                    <a:pt x="297179" y="28168"/>
                  </a:lnTo>
                  <a:lnTo>
                    <a:pt x="151256" y="162013"/>
                  </a:lnTo>
                  <a:lnTo>
                    <a:pt x="143255" y="165417"/>
                  </a:lnTo>
                  <a:lnTo>
                    <a:pt x="126237" y="165417"/>
                  </a:lnTo>
                  <a:lnTo>
                    <a:pt x="118236" y="162013"/>
                  </a:lnTo>
                  <a:lnTo>
                    <a:pt x="111886" y="155981"/>
                  </a:lnTo>
                  <a:lnTo>
                    <a:pt x="14477" y="58432"/>
                  </a:lnTo>
                  <a:lnTo>
                    <a:pt x="59562" y="13817"/>
                  </a:lnTo>
                  <a:lnTo>
                    <a:pt x="76580" y="30835"/>
                  </a:lnTo>
                  <a:lnTo>
                    <a:pt x="77977" y="31369"/>
                  </a:lnTo>
                  <a:lnTo>
                    <a:pt x="80899" y="31369"/>
                  </a:lnTo>
                  <a:lnTo>
                    <a:pt x="82295" y="30835"/>
                  </a:lnTo>
                  <a:lnTo>
                    <a:pt x="85978" y="27406"/>
                  </a:lnTo>
                  <a:lnTo>
                    <a:pt x="85978" y="24003"/>
                  </a:lnTo>
                  <a:lnTo>
                    <a:pt x="83438" y="21755"/>
                  </a:lnTo>
                  <a:lnTo>
                    <a:pt x="62610" y="571"/>
                  </a:lnTo>
                  <a:lnTo>
                    <a:pt x="61086" y="0"/>
                  </a:lnTo>
                  <a:close/>
                </a:path>
              </a:pathLst>
            </a:custGeom>
            <a:solidFill>
              <a:srgbClr val="0D469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5"/>
            <p:cNvSpPr/>
            <p:nvPr/>
          </p:nvSpPr>
          <p:spPr>
            <a:xfrm>
              <a:off x="11065764" y="6150863"/>
              <a:ext cx="297180" cy="177165"/>
            </a:xfrm>
            <a:custGeom>
              <a:avLst/>
              <a:gdLst/>
              <a:ahLst/>
              <a:cxnLst/>
              <a:rect l="l" t="t" r="r" b="b"/>
              <a:pathLst>
                <a:path w="297179" h="177164">
                  <a:moveTo>
                    <a:pt x="59689" y="0"/>
                  </a:moveTo>
                  <a:lnTo>
                    <a:pt x="58292" y="0"/>
                  </a:lnTo>
                  <a:lnTo>
                    <a:pt x="56895" y="571"/>
                  </a:lnTo>
                  <a:lnTo>
                    <a:pt x="55752" y="1714"/>
                  </a:lnTo>
                  <a:lnTo>
                    <a:pt x="2666" y="54648"/>
                  </a:lnTo>
                  <a:lnTo>
                    <a:pt x="0" y="57289"/>
                  </a:lnTo>
                  <a:lnTo>
                    <a:pt x="0" y="60299"/>
                  </a:lnTo>
                  <a:lnTo>
                    <a:pt x="103885" y="163918"/>
                  </a:lnTo>
                  <a:lnTo>
                    <a:pt x="134111" y="176745"/>
                  </a:lnTo>
                  <a:lnTo>
                    <a:pt x="142569" y="175961"/>
                  </a:lnTo>
                  <a:lnTo>
                    <a:pt x="294512" y="34607"/>
                  </a:lnTo>
                  <a:lnTo>
                    <a:pt x="297179" y="31940"/>
                  </a:lnTo>
                  <a:lnTo>
                    <a:pt x="297179" y="28168"/>
                  </a:lnTo>
                  <a:lnTo>
                    <a:pt x="295275" y="26289"/>
                  </a:lnTo>
                  <a:lnTo>
                    <a:pt x="294131" y="25146"/>
                  </a:lnTo>
                  <a:lnTo>
                    <a:pt x="292734" y="24574"/>
                  </a:lnTo>
                  <a:lnTo>
                    <a:pt x="291337" y="24574"/>
                  </a:lnTo>
                  <a:lnTo>
                    <a:pt x="289813" y="24574"/>
                  </a:lnTo>
                  <a:lnTo>
                    <a:pt x="288416" y="25146"/>
                  </a:lnTo>
                  <a:lnTo>
                    <a:pt x="287274" y="26289"/>
                  </a:lnTo>
                  <a:lnTo>
                    <a:pt x="157352" y="155981"/>
                  </a:lnTo>
                  <a:lnTo>
                    <a:pt x="151256" y="162013"/>
                  </a:lnTo>
                  <a:lnTo>
                    <a:pt x="143255" y="165417"/>
                  </a:lnTo>
                  <a:lnTo>
                    <a:pt x="134492" y="165417"/>
                  </a:lnTo>
                  <a:lnTo>
                    <a:pt x="126237" y="165417"/>
                  </a:lnTo>
                  <a:lnTo>
                    <a:pt x="118236" y="162013"/>
                  </a:lnTo>
                  <a:lnTo>
                    <a:pt x="111886" y="155981"/>
                  </a:lnTo>
                  <a:lnTo>
                    <a:pt x="14477" y="58432"/>
                  </a:lnTo>
                  <a:lnTo>
                    <a:pt x="59562" y="13817"/>
                  </a:lnTo>
                  <a:lnTo>
                    <a:pt x="75437" y="29692"/>
                  </a:lnTo>
                  <a:lnTo>
                    <a:pt x="76580" y="30835"/>
                  </a:lnTo>
                  <a:lnTo>
                    <a:pt x="77977" y="31369"/>
                  </a:lnTo>
                  <a:lnTo>
                    <a:pt x="79375" y="31369"/>
                  </a:lnTo>
                  <a:lnTo>
                    <a:pt x="80899" y="31369"/>
                  </a:lnTo>
                  <a:lnTo>
                    <a:pt x="82295" y="30835"/>
                  </a:lnTo>
                  <a:lnTo>
                    <a:pt x="83438" y="29692"/>
                  </a:lnTo>
                  <a:lnTo>
                    <a:pt x="85978" y="27406"/>
                  </a:lnTo>
                  <a:lnTo>
                    <a:pt x="85978" y="24003"/>
                  </a:lnTo>
                  <a:lnTo>
                    <a:pt x="83438" y="21755"/>
                  </a:lnTo>
                  <a:lnTo>
                    <a:pt x="63753" y="1714"/>
                  </a:lnTo>
                  <a:lnTo>
                    <a:pt x="62610" y="571"/>
                  </a:lnTo>
                  <a:lnTo>
                    <a:pt x="61086" y="0"/>
                  </a:lnTo>
                  <a:lnTo>
                    <a:pt x="59689" y="0"/>
                  </a:lnTo>
                  <a:close/>
                </a:path>
              </a:pathLst>
            </a:custGeom>
            <a:ln w="9525">
              <a:solidFill>
                <a:srgbClr val="0D469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6"/>
            <p:cNvSpPr/>
            <p:nvPr/>
          </p:nvSpPr>
          <p:spPr>
            <a:xfrm>
              <a:off x="11154156" y="6062471"/>
              <a:ext cx="268605" cy="170815"/>
            </a:xfrm>
            <a:custGeom>
              <a:avLst/>
              <a:gdLst/>
              <a:ahLst/>
              <a:cxnLst/>
              <a:rect l="l" t="t" r="r" b="b"/>
              <a:pathLst>
                <a:path w="268604" h="170814">
                  <a:moveTo>
                    <a:pt x="210947" y="0"/>
                  </a:moveTo>
                  <a:lnTo>
                    <a:pt x="209550" y="0"/>
                  </a:lnTo>
                  <a:lnTo>
                    <a:pt x="208025" y="0"/>
                  </a:lnTo>
                  <a:lnTo>
                    <a:pt x="206628" y="571"/>
                  </a:lnTo>
                  <a:lnTo>
                    <a:pt x="49275" y="157822"/>
                  </a:lnTo>
                  <a:lnTo>
                    <a:pt x="48133" y="158584"/>
                  </a:lnTo>
                  <a:lnTo>
                    <a:pt x="46990" y="158965"/>
                  </a:lnTo>
                  <a:lnTo>
                    <a:pt x="43942" y="158965"/>
                  </a:lnTo>
                  <a:lnTo>
                    <a:pt x="42799" y="158584"/>
                  </a:lnTo>
                  <a:lnTo>
                    <a:pt x="41655" y="157822"/>
                  </a:lnTo>
                  <a:lnTo>
                    <a:pt x="10668" y="126453"/>
                  </a:lnTo>
                  <a:lnTo>
                    <a:pt x="9271" y="125310"/>
                  </a:lnTo>
                  <a:lnTo>
                    <a:pt x="7874" y="124739"/>
                  </a:lnTo>
                  <a:lnTo>
                    <a:pt x="5079" y="124739"/>
                  </a:lnTo>
                  <a:lnTo>
                    <a:pt x="3683" y="125310"/>
                  </a:lnTo>
                  <a:lnTo>
                    <a:pt x="0" y="128714"/>
                  </a:lnTo>
                  <a:lnTo>
                    <a:pt x="0" y="132105"/>
                  </a:lnTo>
                  <a:lnTo>
                    <a:pt x="2286" y="134772"/>
                  </a:lnTo>
                  <a:lnTo>
                    <a:pt x="33782" y="165760"/>
                  </a:lnTo>
                  <a:lnTo>
                    <a:pt x="36829" y="169163"/>
                  </a:lnTo>
                  <a:lnTo>
                    <a:pt x="40513" y="170687"/>
                  </a:lnTo>
                  <a:lnTo>
                    <a:pt x="49275" y="170687"/>
                  </a:lnTo>
                  <a:lnTo>
                    <a:pt x="53467" y="168782"/>
                  </a:lnTo>
                  <a:lnTo>
                    <a:pt x="208407" y="14185"/>
                  </a:lnTo>
                  <a:lnTo>
                    <a:pt x="253492" y="58800"/>
                  </a:lnTo>
                  <a:lnTo>
                    <a:pt x="213233" y="99250"/>
                  </a:lnTo>
                  <a:lnTo>
                    <a:pt x="210693" y="101498"/>
                  </a:lnTo>
                  <a:lnTo>
                    <a:pt x="210693" y="104901"/>
                  </a:lnTo>
                  <a:lnTo>
                    <a:pt x="214375" y="108292"/>
                  </a:lnTo>
                  <a:lnTo>
                    <a:pt x="215773" y="108864"/>
                  </a:lnTo>
                  <a:lnTo>
                    <a:pt x="218694" y="108864"/>
                  </a:lnTo>
                  <a:lnTo>
                    <a:pt x="220091" y="108292"/>
                  </a:lnTo>
                  <a:lnTo>
                    <a:pt x="266700" y="61810"/>
                  </a:lnTo>
                  <a:lnTo>
                    <a:pt x="267080" y="60286"/>
                  </a:lnTo>
                  <a:lnTo>
                    <a:pt x="267080" y="59181"/>
                  </a:lnTo>
                  <a:lnTo>
                    <a:pt x="268224" y="57657"/>
                  </a:lnTo>
                  <a:lnTo>
                    <a:pt x="266700" y="54635"/>
                  </a:lnTo>
                  <a:lnTo>
                    <a:pt x="212344" y="571"/>
                  </a:lnTo>
                  <a:lnTo>
                    <a:pt x="210947" y="0"/>
                  </a:lnTo>
                  <a:close/>
                </a:path>
              </a:pathLst>
            </a:custGeom>
            <a:solidFill>
              <a:srgbClr val="0D469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7"/>
            <p:cNvSpPr/>
            <p:nvPr/>
          </p:nvSpPr>
          <p:spPr>
            <a:xfrm>
              <a:off x="11154156" y="6062471"/>
              <a:ext cx="268605" cy="170815"/>
            </a:xfrm>
            <a:custGeom>
              <a:avLst/>
              <a:gdLst/>
              <a:ahLst/>
              <a:cxnLst/>
              <a:rect l="l" t="t" r="r" b="b"/>
              <a:pathLst>
                <a:path w="268604" h="170814">
                  <a:moveTo>
                    <a:pt x="209550" y="0"/>
                  </a:moveTo>
                  <a:lnTo>
                    <a:pt x="208025" y="0"/>
                  </a:lnTo>
                  <a:lnTo>
                    <a:pt x="206628" y="571"/>
                  </a:lnTo>
                  <a:lnTo>
                    <a:pt x="205359" y="1714"/>
                  </a:lnTo>
                  <a:lnTo>
                    <a:pt x="49275" y="157822"/>
                  </a:lnTo>
                  <a:lnTo>
                    <a:pt x="48133" y="158584"/>
                  </a:lnTo>
                  <a:lnTo>
                    <a:pt x="46990" y="158965"/>
                  </a:lnTo>
                  <a:lnTo>
                    <a:pt x="45466" y="158965"/>
                  </a:lnTo>
                  <a:lnTo>
                    <a:pt x="43942" y="158965"/>
                  </a:lnTo>
                  <a:lnTo>
                    <a:pt x="42799" y="158584"/>
                  </a:lnTo>
                  <a:lnTo>
                    <a:pt x="41655" y="157822"/>
                  </a:lnTo>
                  <a:lnTo>
                    <a:pt x="10668" y="126453"/>
                  </a:lnTo>
                  <a:lnTo>
                    <a:pt x="9271" y="125310"/>
                  </a:lnTo>
                  <a:lnTo>
                    <a:pt x="7874" y="124739"/>
                  </a:lnTo>
                  <a:lnTo>
                    <a:pt x="6476" y="124739"/>
                  </a:lnTo>
                  <a:lnTo>
                    <a:pt x="5079" y="124739"/>
                  </a:lnTo>
                  <a:lnTo>
                    <a:pt x="3683" y="125310"/>
                  </a:lnTo>
                  <a:lnTo>
                    <a:pt x="2286" y="126453"/>
                  </a:lnTo>
                  <a:lnTo>
                    <a:pt x="0" y="128714"/>
                  </a:lnTo>
                  <a:lnTo>
                    <a:pt x="0" y="132105"/>
                  </a:lnTo>
                  <a:lnTo>
                    <a:pt x="2286" y="134772"/>
                  </a:lnTo>
                  <a:lnTo>
                    <a:pt x="33782" y="165760"/>
                  </a:lnTo>
                  <a:lnTo>
                    <a:pt x="36829" y="169163"/>
                  </a:lnTo>
                  <a:lnTo>
                    <a:pt x="40513" y="170687"/>
                  </a:lnTo>
                  <a:lnTo>
                    <a:pt x="45085" y="170687"/>
                  </a:lnTo>
                  <a:lnTo>
                    <a:pt x="49275" y="170687"/>
                  </a:lnTo>
                  <a:lnTo>
                    <a:pt x="53467" y="168782"/>
                  </a:lnTo>
                  <a:lnTo>
                    <a:pt x="56515" y="165760"/>
                  </a:lnTo>
                  <a:lnTo>
                    <a:pt x="208407" y="14185"/>
                  </a:lnTo>
                  <a:lnTo>
                    <a:pt x="253492" y="58800"/>
                  </a:lnTo>
                  <a:lnTo>
                    <a:pt x="213233" y="99250"/>
                  </a:lnTo>
                  <a:lnTo>
                    <a:pt x="210693" y="101498"/>
                  </a:lnTo>
                  <a:lnTo>
                    <a:pt x="210693" y="104901"/>
                  </a:lnTo>
                  <a:lnTo>
                    <a:pt x="213233" y="107187"/>
                  </a:lnTo>
                  <a:lnTo>
                    <a:pt x="214375" y="108292"/>
                  </a:lnTo>
                  <a:lnTo>
                    <a:pt x="215773" y="108864"/>
                  </a:lnTo>
                  <a:lnTo>
                    <a:pt x="217297" y="108864"/>
                  </a:lnTo>
                  <a:lnTo>
                    <a:pt x="218694" y="108864"/>
                  </a:lnTo>
                  <a:lnTo>
                    <a:pt x="220091" y="108292"/>
                  </a:lnTo>
                  <a:lnTo>
                    <a:pt x="221234" y="107187"/>
                  </a:lnTo>
                  <a:lnTo>
                    <a:pt x="265557" y="62953"/>
                  </a:lnTo>
                  <a:lnTo>
                    <a:pt x="266700" y="61810"/>
                  </a:lnTo>
                  <a:lnTo>
                    <a:pt x="267080" y="60286"/>
                  </a:lnTo>
                  <a:lnTo>
                    <a:pt x="267080" y="59181"/>
                  </a:lnTo>
                  <a:lnTo>
                    <a:pt x="268224" y="57657"/>
                  </a:lnTo>
                  <a:lnTo>
                    <a:pt x="213614" y="1714"/>
                  </a:lnTo>
                  <a:lnTo>
                    <a:pt x="210947" y="0"/>
                  </a:lnTo>
                  <a:lnTo>
                    <a:pt x="209550" y="0"/>
                  </a:lnTo>
                  <a:close/>
                </a:path>
              </a:pathLst>
            </a:custGeom>
            <a:ln w="9525">
              <a:solidFill>
                <a:srgbClr val="0D469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6197454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122420" y="1878327"/>
            <a:ext cx="7792720" cy="4918710"/>
            <a:chOff x="4163314" y="1918461"/>
            <a:chExt cx="7792720" cy="4918710"/>
          </a:xfrm>
        </p:grpSpPr>
        <p:sp>
          <p:nvSpPr>
            <p:cNvPr id="3" name="object 3"/>
            <p:cNvSpPr/>
            <p:nvPr/>
          </p:nvSpPr>
          <p:spPr>
            <a:xfrm>
              <a:off x="4169664" y="3736846"/>
              <a:ext cx="7786370" cy="3100070"/>
            </a:xfrm>
            <a:custGeom>
              <a:avLst/>
              <a:gdLst/>
              <a:ahLst/>
              <a:cxnLst/>
              <a:rect l="l" t="t" r="r" b="b"/>
              <a:pathLst>
                <a:path w="7786370" h="3100070">
                  <a:moveTo>
                    <a:pt x="7786116" y="0"/>
                  </a:moveTo>
                  <a:lnTo>
                    <a:pt x="0" y="0"/>
                  </a:lnTo>
                  <a:lnTo>
                    <a:pt x="0" y="3099816"/>
                  </a:lnTo>
                  <a:lnTo>
                    <a:pt x="7786116" y="3099816"/>
                  </a:lnTo>
                  <a:lnTo>
                    <a:pt x="7786116" y="0"/>
                  </a:lnTo>
                  <a:close/>
                </a:path>
              </a:pathLst>
            </a:custGeom>
            <a:solidFill>
              <a:srgbClr val="E3EF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169664" y="1924811"/>
              <a:ext cx="7505700" cy="1771014"/>
            </a:xfrm>
            <a:custGeom>
              <a:avLst/>
              <a:gdLst/>
              <a:ahLst/>
              <a:cxnLst/>
              <a:rect l="l" t="t" r="r" b="b"/>
              <a:pathLst>
                <a:path w="7505700" h="1771014">
                  <a:moveTo>
                    <a:pt x="7505700" y="0"/>
                  </a:moveTo>
                  <a:lnTo>
                    <a:pt x="0" y="0"/>
                  </a:lnTo>
                  <a:lnTo>
                    <a:pt x="0" y="1259077"/>
                  </a:lnTo>
                  <a:lnTo>
                    <a:pt x="3500501" y="1259077"/>
                  </a:lnTo>
                  <a:lnTo>
                    <a:pt x="3500501" y="1405636"/>
                  </a:lnTo>
                  <a:lnTo>
                    <a:pt x="3310128" y="1405636"/>
                  </a:lnTo>
                  <a:lnTo>
                    <a:pt x="3752850" y="1770888"/>
                  </a:lnTo>
                  <a:lnTo>
                    <a:pt x="4195571" y="1405636"/>
                  </a:lnTo>
                  <a:lnTo>
                    <a:pt x="4005199" y="1405636"/>
                  </a:lnTo>
                  <a:lnTo>
                    <a:pt x="4005199" y="1259077"/>
                  </a:lnTo>
                  <a:lnTo>
                    <a:pt x="7505700" y="1259077"/>
                  </a:lnTo>
                  <a:lnTo>
                    <a:pt x="7505700" y="0"/>
                  </a:lnTo>
                  <a:close/>
                </a:path>
              </a:pathLst>
            </a:custGeom>
            <a:solidFill>
              <a:srgbClr val="BCD6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169664" y="1924811"/>
              <a:ext cx="7505700" cy="1771014"/>
            </a:xfrm>
            <a:custGeom>
              <a:avLst/>
              <a:gdLst/>
              <a:ahLst/>
              <a:cxnLst/>
              <a:rect l="l" t="t" r="r" b="b"/>
              <a:pathLst>
                <a:path w="7505700" h="1771014">
                  <a:moveTo>
                    <a:pt x="0" y="0"/>
                  </a:moveTo>
                  <a:lnTo>
                    <a:pt x="7505700" y="0"/>
                  </a:lnTo>
                  <a:lnTo>
                    <a:pt x="7505700" y="1259077"/>
                  </a:lnTo>
                  <a:lnTo>
                    <a:pt x="4005199" y="1259077"/>
                  </a:lnTo>
                  <a:lnTo>
                    <a:pt x="4005199" y="1405636"/>
                  </a:lnTo>
                  <a:lnTo>
                    <a:pt x="4195571" y="1405636"/>
                  </a:lnTo>
                  <a:lnTo>
                    <a:pt x="3752850" y="1770888"/>
                  </a:lnTo>
                  <a:lnTo>
                    <a:pt x="3310128" y="1405636"/>
                  </a:lnTo>
                  <a:lnTo>
                    <a:pt x="3500501" y="1405636"/>
                  </a:lnTo>
                  <a:lnTo>
                    <a:pt x="3500501" y="1259077"/>
                  </a:lnTo>
                  <a:lnTo>
                    <a:pt x="0" y="1259077"/>
                  </a:lnTo>
                  <a:lnTo>
                    <a:pt x="0" y="0"/>
                  </a:lnTo>
                  <a:close/>
                </a:path>
              </a:pathLst>
            </a:custGeom>
            <a:ln w="12699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9"/>
          <p:cNvSpPr txBox="1"/>
          <p:nvPr/>
        </p:nvSpPr>
        <p:spPr>
          <a:xfrm>
            <a:off x="4309999" y="1963799"/>
            <a:ext cx="7505700" cy="1079142"/>
          </a:xfrm>
          <a:prstGeom prst="rect">
            <a:avLst/>
          </a:prstGeom>
        </p:spPr>
        <p:txBody>
          <a:bodyPr vert="horz" wrap="square" lIns="0" tIns="42545" rIns="0" bIns="0" rtlCol="0">
            <a:spAutoFit/>
          </a:bodyPr>
          <a:lstStyle/>
          <a:p>
            <a:pPr marL="3105785">
              <a:lnSpc>
                <a:spcPct val="100000"/>
              </a:lnSpc>
              <a:spcBef>
                <a:spcPts val="335"/>
              </a:spcBef>
            </a:pPr>
            <a:r>
              <a:rPr sz="1600" b="1" spc="35" dirty="0">
                <a:latin typeface="Arial" panose="020B0604020202020204" pitchFamily="34" charset="0"/>
                <a:cs typeface="Arial" panose="020B0604020202020204" pitchFamily="34" charset="0"/>
              </a:rPr>
              <a:t>Цель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5080" indent="53340" algn="ctr">
              <a:lnSpc>
                <a:spcPct val="100000"/>
              </a:lnSpc>
              <a:spcBef>
                <a:spcPts val="240"/>
              </a:spcBef>
            </a:pPr>
            <a:r>
              <a:rPr sz="1600" spc="150" dirty="0">
                <a:latin typeface="Arial" panose="020B0604020202020204" pitchFamily="34" charset="0"/>
                <a:cs typeface="Arial" panose="020B0604020202020204" pitchFamily="34" charset="0"/>
              </a:rPr>
              <a:t>Обеспечено</a:t>
            </a:r>
            <a:r>
              <a:rPr sz="1600" spc="-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160" dirty="0">
                <a:latin typeface="Arial" panose="020B0604020202020204" pitchFamily="34" charset="0"/>
                <a:cs typeface="Arial" panose="020B0604020202020204" pitchFamily="34" charset="0"/>
              </a:rPr>
              <a:t>повышение</a:t>
            </a:r>
            <a:r>
              <a:rPr sz="1600" spc="-6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135" dirty="0">
                <a:latin typeface="Arial" panose="020B0604020202020204" pitchFamily="34" charset="0"/>
                <a:cs typeface="Arial" panose="020B0604020202020204" pitchFamily="34" charset="0"/>
              </a:rPr>
              <a:t>квалификации</a:t>
            </a:r>
            <a:r>
              <a:rPr sz="1600" spc="-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130" dirty="0">
                <a:latin typeface="Arial" panose="020B0604020202020204" pitchFamily="34" charset="0"/>
                <a:cs typeface="Arial" panose="020B0604020202020204" pitchFamily="34" charset="0"/>
              </a:rPr>
              <a:t>на</a:t>
            </a:r>
            <a:r>
              <a:rPr sz="1600" spc="-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130" dirty="0">
                <a:latin typeface="Arial" panose="020B0604020202020204" pitchFamily="34" charset="0"/>
                <a:cs typeface="Arial" panose="020B0604020202020204" pitchFamily="34" charset="0"/>
              </a:rPr>
              <a:t>базе</a:t>
            </a:r>
            <a:r>
              <a:rPr sz="1600" spc="-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130" dirty="0" err="1">
                <a:latin typeface="Arial" panose="020B0604020202020204" pitchFamily="34" charset="0"/>
                <a:cs typeface="Arial" panose="020B0604020202020204" pitchFamily="34" charset="0"/>
              </a:rPr>
              <a:t>ведущих</a:t>
            </a:r>
            <a:r>
              <a:rPr sz="1600" spc="1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spc="130" dirty="0">
                <a:latin typeface="Arial" panose="020B0604020202020204" pitchFamily="34" charset="0"/>
                <a:cs typeface="Arial" panose="020B0604020202020204" pitchFamily="34" charset="0"/>
              </a:rPr>
              <a:t>к</a:t>
            </a:r>
            <a:r>
              <a:rPr sz="1600" spc="110" dirty="0" err="1">
                <a:latin typeface="Arial" panose="020B0604020202020204" pitchFamily="34" charset="0"/>
                <a:cs typeface="Arial" panose="020B0604020202020204" pitchFamily="34" charset="0"/>
              </a:rPr>
              <a:t>лассических</a:t>
            </a:r>
            <a:r>
              <a:rPr sz="1600" spc="11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sz="1600" spc="-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150" dirty="0">
                <a:latin typeface="Arial" panose="020B0604020202020204" pitchFamily="34" charset="0"/>
                <a:cs typeface="Arial" panose="020B0604020202020204" pitchFamily="34" charset="0"/>
              </a:rPr>
              <a:t>инженерно-</a:t>
            </a:r>
            <a:r>
              <a:rPr sz="1600" spc="114" dirty="0">
                <a:latin typeface="Arial" panose="020B0604020202020204" pitchFamily="34" charset="0"/>
                <a:cs typeface="Arial" panose="020B0604020202020204" pitchFamily="34" charset="0"/>
              </a:rPr>
              <a:t>технических</a:t>
            </a:r>
            <a:r>
              <a:rPr sz="1600" spc="-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195" dirty="0"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sz="1600" spc="-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110" dirty="0">
                <a:latin typeface="Arial" panose="020B0604020202020204" pitchFamily="34" charset="0"/>
                <a:cs typeface="Arial" panose="020B0604020202020204" pitchFamily="34" charset="0"/>
              </a:rPr>
              <a:t>научных</a:t>
            </a:r>
            <a:r>
              <a:rPr sz="1600" spc="-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114" dirty="0">
                <a:latin typeface="Arial" panose="020B0604020202020204" pitchFamily="34" charset="0"/>
                <a:cs typeface="Arial" panose="020B0604020202020204" pitchFamily="34" charset="0"/>
              </a:rPr>
              <a:t>организаций, </a:t>
            </a:r>
            <a:endParaRPr lang="ru-RU" sz="1600" spc="114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5080" indent="53340" algn="ctr">
              <a:lnSpc>
                <a:spcPct val="100000"/>
              </a:lnSpc>
              <a:spcBef>
                <a:spcPts val="240"/>
              </a:spcBef>
            </a:pPr>
            <a:r>
              <a:rPr sz="1600" spc="125" dirty="0"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sz="1600" spc="-6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60" dirty="0">
                <a:latin typeface="Arial" panose="020B0604020202020204" pitchFamily="34" charset="0"/>
                <a:cs typeface="Arial" panose="020B0604020202020204" pitchFamily="34" charset="0"/>
              </a:rPr>
              <a:t>т.ч.</a:t>
            </a:r>
            <a:r>
              <a:rPr sz="1600" spc="-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125" dirty="0"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sz="1600" spc="-6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145" dirty="0">
                <a:latin typeface="Arial" panose="020B0604020202020204" pitchFamily="34" charset="0"/>
                <a:cs typeface="Arial" panose="020B0604020202020204" pitchFamily="34" charset="0"/>
              </a:rPr>
              <a:t>форме</a:t>
            </a:r>
            <a:r>
              <a:rPr sz="1600" spc="-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120" dirty="0">
                <a:latin typeface="Arial" panose="020B0604020202020204" pitchFamily="34" charset="0"/>
                <a:cs typeface="Arial" panose="020B0604020202020204" pitchFamily="34" charset="0"/>
              </a:rPr>
              <a:t>стажировок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object 11"/>
          <p:cNvGrpSpPr/>
          <p:nvPr/>
        </p:nvGrpSpPr>
        <p:grpSpPr>
          <a:xfrm>
            <a:off x="11217617" y="3937736"/>
            <a:ext cx="372745" cy="2620645"/>
            <a:chOff x="10798873" y="3928681"/>
            <a:chExt cx="372745" cy="2620645"/>
          </a:xfrm>
        </p:grpSpPr>
        <p:sp>
          <p:nvSpPr>
            <p:cNvPr id="11" name="object 12"/>
            <p:cNvSpPr/>
            <p:nvPr/>
          </p:nvSpPr>
          <p:spPr>
            <a:xfrm>
              <a:off x="10803635" y="6367272"/>
              <a:ext cx="297180" cy="177165"/>
            </a:xfrm>
            <a:custGeom>
              <a:avLst/>
              <a:gdLst/>
              <a:ahLst/>
              <a:cxnLst/>
              <a:rect l="l" t="t" r="r" b="b"/>
              <a:pathLst>
                <a:path w="297179" h="177165">
                  <a:moveTo>
                    <a:pt x="61087" y="0"/>
                  </a:moveTo>
                  <a:lnTo>
                    <a:pt x="59690" y="0"/>
                  </a:lnTo>
                  <a:lnTo>
                    <a:pt x="58293" y="0"/>
                  </a:lnTo>
                  <a:lnTo>
                    <a:pt x="56896" y="571"/>
                  </a:lnTo>
                  <a:lnTo>
                    <a:pt x="0" y="57289"/>
                  </a:lnTo>
                  <a:lnTo>
                    <a:pt x="0" y="60299"/>
                  </a:lnTo>
                  <a:lnTo>
                    <a:pt x="103886" y="163918"/>
                  </a:lnTo>
                  <a:lnTo>
                    <a:pt x="134112" y="176745"/>
                  </a:lnTo>
                  <a:lnTo>
                    <a:pt x="142569" y="175961"/>
                  </a:lnTo>
                  <a:lnTo>
                    <a:pt x="150622" y="173585"/>
                  </a:lnTo>
                  <a:lnTo>
                    <a:pt x="158007" y="169582"/>
                  </a:lnTo>
                  <a:lnTo>
                    <a:pt x="164465" y="163918"/>
                  </a:lnTo>
                  <a:lnTo>
                    <a:pt x="297180" y="31940"/>
                  </a:lnTo>
                  <a:lnTo>
                    <a:pt x="297180" y="28168"/>
                  </a:lnTo>
                  <a:lnTo>
                    <a:pt x="151257" y="162013"/>
                  </a:lnTo>
                  <a:lnTo>
                    <a:pt x="143256" y="165417"/>
                  </a:lnTo>
                  <a:lnTo>
                    <a:pt x="126238" y="165417"/>
                  </a:lnTo>
                  <a:lnTo>
                    <a:pt x="118237" y="162013"/>
                  </a:lnTo>
                  <a:lnTo>
                    <a:pt x="111760" y="155981"/>
                  </a:lnTo>
                  <a:lnTo>
                    <a:pt x="14478" y="58432"/>
                  </a:lnTo>
                  <a:lnTo>
                    <a:pt x="59563" y="13817"/>
                  </a:lnTo>
                  <a:lnTo>
                    <a:pt x="76581" y="30835"/>
                  </a:lnTo>
                  <a:lnTo>
                    <a:pt x="77978" y="31368"/>
                  </a:lnTo>
                  <a:lnTo>
                    <a:pt x="80899" y="31368"/>
                  </a:lnTo>
                  <a:lnTo>
                    <a:pt x="82296" y="30835"/>
                  </a:lnTo>
                  <a:lnTo>
                    <a:pt x="85979" y="27406"/>
                  </a:lnTo>
                  <a:lnTo>
                    <a:pt x="85979" y="24002"/>
                  </a:lnTo>
                  <a:lnTo>
                    <a:pt x="83439" y="21755"/>
                  </a:lnTo>
                  <a:lnTo>
                    <a:pt x="62611" y="571"/>
                  </a:lnTo>
                  <a:lnTo>
                    <a:pt x="61087" y="0"/>
                  </a:lnTo>
                  <a:close/>
                </a:path>
              </a:pathLst>
            </a:custGeom>
            <a:solidFill>
              <a:srgbClr val="0D469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3"/>
            <p:cNvSpPr/>
            <p:nvPr/>
          </p:nvSpPr>
          <p:spPr>
            <a:xfrm>
              <a:off x="10803635" y="6367272"/>
              <a:ext cx="297180" cy="177165"/>
            </a:xfrm>
            <a:custGeom>
              <a:avLst/>
              <a:gdLst/>
              <a:ahLst/>
              <a:cxnLst/>
              <a:rect l="l" t="t" r="r" b="b"/>
              <a:pathLst>
                <a:path w="297179" h="177165">
                  <a:moveTo>
                    <a:pt x="59690" y="0"/>
                  </a:moveTo>
                  <a:lnTo>
                    <a:pt x="58293" y="0"/>
                  </a:lnTo>
                  <a:lnTo>
                    <a:pt x="56896" y="571"/>
                  </a:lnTo>
                  <a:lnTo>
                    <a:pt x="55753" y="1714"/>
                  </a:lnTo>
                  <a:lnTo>
                    <a:pt x="2667" y="54648"/>
                  </a:lnTo>
                  <a:lnTo>
                    <a:pt x="0" y="57289"/>
                  </a:lnTo>
                  <a:lnTo>
                    <a:pt x="0" y="60299"/>
                  </a:lnTo>
                  <a:lnTo>
                    <a:pt x="103886" y="163918"/>
                  </a:lnTo>
                  <a:lnTo>
                    <a:pt x="134112" y="176745"/>
                  </a:lnTo>
                  <a:lnTo>
                    <a:pt x="142569" y="175961"/>
                  </a:lnTo>
                  <a:lnTo>
                    <a:pt x="294513" y="34607"/>
                  </a:lnTo>
                  <a:lnTo>
                    <a:pt x="297180" y="31940"/>
                  </a:lnTo>
                  <a:lnTo>
                    <a:pt x="297180" y="28168"/>
                  </a:lnTo>
                  <a:lnTo>
                    <a:pt x="295275" y="26288"/>
                  </a:lnTo>
                  <a:lnTo>
                    <a:pt x="294132" y="25145"/>
                  </a:lnTo>
                  <a:lnTo>
                    <a:pt x="292735" y="24574"/>
                  </a:lnTo>
                  <a:lnTo>
                    <a:pt x="291338" y="24574"/>
                  </a:lnTo>
                  <a:lnTo>
                    <a:pt x="289814" y="24574"/>
                  </a:lnTo>
                  <a:lnTo>
                    <a:pt x="288417" y="25145"/>
                  </a:lnTo>
                  <a:lnTo>
                    <a:pt x="287274" y="26288"/>
                  </a:lnTo>
                  <a:lnTo>
                    <a:pt x="157353" y="155981"/>
                  </a:lnTo>
                  <a:lnTo>
                    <a:pt x="151257" y="162013"/>
                  </a:lnTo>
                  <a:lnTo>
                    <a:pt x="143256" y="165417"/>
                  </a:lnTo>
                  <a:lnTo>
                    <a:pt x="134493" y="165417"/>
                  </a:lnTo>
                  <a:lnTo>
                    <a:pt x="126238" y="165417"/>
                  </a:lnTo>
                  <a:lnTo>
                    <a:pt x="118237" y="162013"/>
                  </a:lnTo>
                  <a:lnTo>
                    <a:pt x="111760" y="155981"/>
                  </a:lnTo>
                  <a:lnTo>
                    <a:pt x="14478" y="58432"/>
                  </a:lnTo>
                  <a:lnTo>
                    <a:pt x="59563" y="13817"/>
                  </a:lnTo>
                  <a:lnTo>
                    <a:pt x="75438" y="29692"/>
                  </a:lnTo>
                  <a:lnTo>
                    <a:pt x="76581" y="30835"/>
                  </a:lnTo>
                  <a:lnTo>
                    <a:pt x="77978" y="31368"/>
                  </a:lnTo>
                  <a:lnTo>
                    <a:pt x="79375" y="31368"/>
                  </a:lnTo>
                  <a:lnTo>
                    <a:pt x="80899" y="31368"/>
                  </a:lnTo>
                  <a:lnTo>
                    <a:pt x="82296" y="30835"/>
                  </a:lnTo>
                  <a:lnTo>
                    <a:pt x="83439" y="29692"/>
                  </a:lnTo>
                  <a:lnTo>
                    <a:pt x="85979" y="27406"/>
                  </a:lnTo>
                  <a:lnTo>
                    <a:pt x="85979" y="24002"/>
                  </a:lnTo>
                  <a:lnTo>
                    <a:pt x="83439" y="21755"/>
                  </a:lnTo>
                  <a:lnTo>
                    <a:pt x="63754" y="1714"/>
                  </a:lnTo>
                  <a:lnTo>
                    <a:pt x="62611" y="571"/>
                  </a:lnTo>
                  <a:lnTo>
                    <a:pt x="61087" y="0"/>
                  </a:lnTo>
                  <a:lnTo>
                    <a:pt x="59690" y="0"/>
                  </a:lnTo>
                  <a:close/>
                </a:path>
              </a:pathLst>
            </a:custGeom>
            <a:ln w="9525">
              <a:solidFill>
                <a:srgbClr val="0D469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4"/>
            <p:cNvSpPr/>
            <p:nvPr/>
          </p:nvSpPr>
          <p:spPr>
            <a:xfrm>
              <a:off x="10892027" y="6278879"/>
              <a:ext cx="268605" cy="170815"/>
            </a:xfrm>
            <a:custGeom>
              <a:avLst/>
              <a:gdLst/>
              <a:ahLst/>
              <a:cxnLst/>
              <a:rect l="l" t="t" r="r" b="b"/>
              <a:pathLst>
                <a:path w="268604" h="170814">
                  <a:moveTo>
                    <a:pt x="210947" y="0"/>
                  </a:moveTo>
                  <a:lnTo>
                    <a:pt x="209550" y="0"/>
                  </a:lnTo>
                  <a:lnTo>
                    <a:pt x="208025" y="0"/>
                  </a:lnTo>
                  <a:lnTo>
                    <a:pt x="206628" y="571"/>
                  </a:lnTo>
                  <a:lnTo>
                    <a:pt x="49275" y="157822"/>
                  </a:lnTo>
                  <a:lnTo>
                    <a:pt x="48132" y="158584"/>
                  </a:lnTo>
                  <a:lnTo>
                    <a:pt x="46990" y="158965"/>
                  </a:lnTo>
                  <a:lnTo>
                    <a:pt x="43942" y="158965"/>
                  </a:lnTo>
                  <a:lnTo>
                    <a:pt x="42799" y="158584"/>
                  </a:lnTo>
                  <a:lnTo>
                    <a:pt x="41655" y="157822"/>
                  </a:lnTo>
                  <a:lnTo>
                    <a:pt x="10668" y="126453"/>
                  </a:lnTo>
                  <a:lnTo>
                    <a:pt x="9271" y="125310"/>
                  </a:lnTo>
                  <a:lnTo>
                    <a:pt x="7874" y="124739"/>
                  </a:lnTo>
                  <a:lnTo>
                    <a:pt x="5079" y="124739"/>
                  </a:lnTo>
                  <a:lnTo>
                    <a:pt x="3682" y="125310"/>
                  </a:lnTo>
                  <a:lnTo>
                    <a:pt x="0" y="128714"/>
                  </a:lnTo>
                  <a:lnTo>
                    <a:pt x="0" y="132105"/>
                  </a:lnTo>
                  <a:lnTo>
                    <a:pt x="2286" y="134772"/>
                  </a:lnTo>
                  <a:lnTo>
                    <a:pt x="33781" y="165760"/>
                  </a:lnTo>
                  <a:lnTo>
                    <a:pt x="36829" y="169164"/>
                  </a:lnTo>
                  <a:lnTo>
                    <a:pt x="40513" y="170688"/>
                  </a:lnTo>
                  <a:lnTo>
                    <a:pt x="49275" y="170688"/>
                  </a:lnTo>
                  <a:lnTo>
                    <a:pt x="53467" y="168783"/>
                  </a:lnTo>
                  <a:lnTo>
                    <a:pt x="208406" y="14185"/>
                  </a:lnTo>
                  <a:lnTo>
                    <a:pt x="253492" y="58801"/>
                  </a:lnTo>
                  <a:lnTo>
                    <a:pt x="213232" y="99250"/>
                  </a:lnTo>
                  <a:lnTo>
                    <a:pt x="210693" y="101498"/>
                  </a:lnTo>
                  <a:lnTo>
                    <a:pt x="210693" y="104902"/>
                  </a:lnTo>
                  <a:lnTo>
                    <a:pt x="214375" y="108292"/>
                  </a:lnTo>
                  <a:lnTo>
                    <a:pt x="215773" y="108864"/>
                  </a:lnTo>
                  <a:lnTo>
                    <a:pt x="218694" y="108864"/>
                  </a:lnTo>
                  <a:lnTo>
                    <a:pt x="220091" y="108292"/>
                  </a:lnTo>
                  <a:lnTo>
                    <a:pt x="266700" y="61810"/>
                  </a:lnTo>
                  <a:lnTo>
                    <a:pt x="267080" y="60286"/>
                  </a:lnTo>
                  <a:lnTo>
                    <a:pt x="267080" y="59182"/>
                  </a:lnTo>
                  <a:lnTo>
                    <a:pt x="268224" y="57658"/>
                  </a:lnTo>
                  <a:lnTo>
                    <a:pt x="266700" y="54635"/>
                  </a:lnTo>
                  <a:lnTo>
                    <a:pt x="212344" y="571"/>
                  </a:lnTo>
                  <a:lnTo>
                    <a:pt x="210947" y="0"/>
                  </a:lnTo>
                  <a:close/>
                </a:path>
              </a:pathLst>
            </a:custGeom>
            <a:solidFill>
              <a:srgbClr val="0D469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5"/>
            <p:cNvSpPr/>
            <p:nvPr/>
          </p:nvSpPr>
          <p:spPr>
            <a:xfrm>
              <a:off x="10892027" y="6278879"/>
              <a:ext cx="268605" cy="170815"/>
            </a:xfrm>
            <a:custGeom>
              <a:avLst/>
              <a:gdLst/>
              <a:ahLst/>
              <a:cxnLst/>
              <a:rect l="l" t="t" r="r" b="b"/>
              <a:pathLst>
                <a:path w="268604" h="170814">
                  <a:moveTo>
                    <a:pt x="209550" y="0"/>
                  </a:moveTo>
                  <a:lnTo>
                    <a:pt x="208025" y="0"/>
                  </a:lnTo>
                  <a:lnTo>
                    <a:pt x="206628" y="571"/>
                  </a:lnTo>
                  <a:lnTo>
                    <a:pt x="205358" y="1714"/>
                  </a:lnTo>
                  <a:lnTo>
                    <a:pt x="49275" y="157822"/>
                  </a:lnTo>
                  <a:lnTo>
                    <a:pt x="48132" y="158584"/>
                  </a:lnTo>
                  <a:lnTo>
                    <a:pt x="46990" y="158965"/>
                  </a:lnTo>
                  <a:lnTo>
                    <a:pt x="45466" y="158965"/>
                  </a:lnTo>
                  <a:lnTo>
                    <a:pt x="43942" y="158965"/>
                  </a:lnTo>
                  <a:lnTo>
                    <a:pt x="42799" y="158584"/>
                  </a:lnTo>
                  <a:lnTo>
                    <a:pt x="41655" y="157822"/>
                  </a:lnTo>
                  <a:lnTo>
                    <a:pt x="10668" y="126453"/>
                  </a:lnTo>
                  <a:lnTo>
                    <a:pt x="9271" y="125310"/>
                  </a:lnTo>
                  <a:lnTo>
                    <a:pt x="7874" y="124739"/>
                  </a:lnTo>
                  <a:lnTo>
                    <a:pt x="6476" y="124739"/>
                  </a:lnTo>
                  <a:lnTo>
                    <a:pt x="5079" y="124739"/>
                  </a:lnTo>
                  <a:lnTo>
                    <a:pt x="3682" y="125310"/>
                  </a:lnTo>
                  <a:lnTo>
                    <a:pt x="2286" y="126453"/>
                  </a:lnTo>
                  <a:lnTo>
                    <a:pt x="0" y="128714"/>
                  </a:lnTo>
                  <a:lnTo>
                    <a:pt x="0" y="132105"/>
                  </a:lnTo>
                  <a:lnTo>
                    <a:pt x="2286" y="134772"/>
                  </a:lnTo>
                  <a:lnTo>
                    <a:pt x="33781" y="165760"/>
                  </a:lnTo>
                  <a:lnTo>
                    <a:pt x="36829" y="169164"/>
                  </a:lnTo>
                  <a:lnTo>
                    <a:pt x="40513" y="170688"/>
                  </a:lnTo>
                  <a:lnTo>
                    <a:pt x="45085" y="170688"/>
                  </a:lnTo>
                  <a:lnTo>
                    <a:pt x="49275" y="170688"/>
                  </a:lnTo>
                  <a:lnTo>
                    <a:pt x="53467" y="168783"/>
                  </a:lnTo>
                  <a:lnTo>
                    <a:pt x="56515" y="165760"/>
                  </a:lnTo>
                  <a:lnTo>
                    <a:pt x="208406" y="14185"/>
                  </a:lnTo>
                  <a:lnTo>
                    <a:pt x="253492" y="58801"/>
                  </a:lnTo>
                  <a:lnTo>
                    <a:pt x="213232" y="99250"/>
                  </a:lnTo>
                  <a:lnTo>
                    <a:pt x="210693" y="101498"/>
                  </a:lnTo>
                  <a:lnTo>
                    <a:pt x="210693" y="104902"/>
                  </a:lnTo>
                  <a:lnTo>
                    <a:pt x="213232" y="107188"/>
                  </a:lnTo>
                  <a:lnTo>
                    <a:pt x="214375" y="108292"/>
                  </a:lnTo>
                  <a:lnTo>
                    <a:pt x="215773" y="108864"/>
                  </a:lnTo>
                  <a:lnTo>
                    <a:pt x="217297" y="108864"/>
                  </a:lnTo>
                  <a:lnTo>
                    <a:pt x="218694" y="108864"/>
                  </a:lnTo>
                  <a:lnTo>
                    <a:pt x="220091" y="108292"/>
                  </a:lnTo>
                  <a:lnTo>
                    <a:pt x="221233" y="107188"/>
                  </a:lnTo>
                  <a:lnTo>
                    <a:pt x="265556" y="62953"/>
                  </a:lnTo>
                  <a:lnTo>
                    <a:pt x="266700" y="61810"/>
                  </a:lnTo>
                  <a:lnTo>
                    <a:pt x="267080" y="60286"/>
                  </a:lnTo>
                  <a:lnTo>
                    <a:pt x="267080" y="59182"/>
                  </a:lnTo>
                  <a:lnTo>
                    <a:pt x="268224" y="57658"/>
                  </a:lnTo>
                  <a:lnTo>
                    <a:pt x="213614" y="1714"/>
                  </a:lnTo>
                  <a:lnTo>
                    <a:pt x="210947" y="0"/>
                  </a:lnTo>
                  <a:lnTo>
                    <a:pt x="209550" y="0"/>
                  </a:lnTo>
                  <a:close/>
                </a:path>
              </a:pathLst>
            </a:custGeom>
            <a:ln w="9525">
              <a:solidFill>
                <a:srgbClr val="0D469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6"/>
            <p:cNvSpPr/>
            <p:nvPr/>
          </p:nvSpPr>
          <p:spPr>
            <a:xfrm>
              <a:off x="10803635" y="4768596"/>
              <a:ext cx="297180" cy="177165"/>
            </a:xfrm>
            <a:custGeom>
              <a:avLst/>
              <a:gdLst/>
              <a:ahLst/>
              <a:cxnLst/>
              <a:rect l="l" t="t" r="r" b="b"/>
              <a:pathLst>
                <a:path w="297179" h="177164">
                  <a:moveTo>
                    <a:pt x="61087" y="0"/>
                  </a:moveTo>
                  <a:lnTo>
                    <a:pt x="59690" y="0"/>
                  </a:lnTo>
                  <a:lnTo>
                    <a:pt x="58293" y="0"/>
                  </a:lnTo>
                  <a:lnTo>
                    <a:pt x="56896" y="507"/>
                  </a:lnTo>
                  <a:lnTo>
                    <a:pt x="0" y="57276"/>
                  </a:lnTo>
                  <a:lnTo>
                    <a:pt x="0" y="60324"/>
                  </a:lnTo>
                  <a:lnTo>
                    <a:pt x="103886" y="163956"/>
                  </a:lnTo>
                  <a:lnTo>
                    <a:pt x="134112" y="176783"/>
                  </a:lnTo>
                  <a:lnTo>
                    <a:pt x="142569" y="175994"/>
                  </a:lnTo>
                  <a:lnTo>
                    <a:pt x="150622" y="173608"/>
                  </a:lnTo>
                  <a:lnTo>
                    <a:pt x="158007" y="169604"/>
                  </a:lnTo>
                  <a:lnTo>
                    <a:pt x="164465" y="163956"/>
                  </a:lnTo>
                  <a:lnTo>
                    <a:pt x="297180" y="32003"/>
                  </a:lnTo>
                  <a:lnTo>
                    <a:pt x="297180" y="28193"/>
                  </a:lnTo>
                  <a:lnTo>
                    <a:pt x="151257" y="162051"/>
                  </a:lnTo>
                  <a:lnTo>
                    <a:pt x="143256" y="165353"/>
                  </a:lnTo>
                  <a:lnTo>
                    <a:pt x="126238" y="165353"/>
                  </a:lnTo>
                  <a:lnTo>
                    <a:pt x="118237" y="162051"/>
                  </a:lnTo>
                  <a:lnTo>
                    <a:pt x="111760" y="155955"/>
                  </a:lnTo>
                  <a:lnTo>
                    <a:pt x="14478" y="58419"/>
                  </a:lnTo>
                  <a:lnTo>
                    <a:pt x="59563" y="13842"/>
                  </a:lnTo>
                  <a:lnTo>
                    <a:pt x="76581" y="30860"/>
                  </a:lnTo>
                  <a:lnTo>
                    <a:pt x="77978" y="31368"/>
                  </a:lnTo>
                  <a:lnTo>
                    <a:pt x="80899" y="31368"/>
                  </a:lnTo>
                  <a:lnTo>
                    <a:pt x="82296" y="30860"/>
                  </a:lnTo>
                  <a:lnTo>
                    <a:pt x="85979" y="27431"/>
                  </a:lnTo>
                  <a:lnTo>
                    <a:pt x="85979" y="24002"/>
                  </a:lnTo>
                  <a:lnTo>
                    <a:pt x="83439" y="21716"/>
                  </a:lnTo>
                  <a:lnTo>
                    <a:pt x="62611" y="507"/>
                  </a:lnTo>
                  <a:lnTo>
                    <a:pt x="61087" y="0"/>
                  </a:lnTo>
                  <a:close/>
                </a:path>
              </a:pathLst>
            </a:custGeom>
            <a:solidFill>
              <a:srgbClr val="0D469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7"/>
            <p:cNvSpPr/>
            <p:nvPr/>
          </p:nvSpPr>
          <p:spPr>
            <a:xfrm>
              <a:off x="10803635" y="4768596"/>
              <a:ext cx="297180" cy="177165"/>
            </a:xfrm>
            <a:custGeom>
              <a:avLst/>
              <a:gdLst/>
              <a:ahLst/>
              <a:cxnLst/>
              <a:rect l="l" t="t" r="r" b="b"/>
              <a:pathLst>
                <a:path w="297179" h="177164">
                  <a:moveTo>
                    <a:pt x="59690" y="0"/>
                  </a:moveTo>
                  <a:lnTo>
                    <a:pt x="58293" y="0"/>
                  </a:lnTo>
                  <a:lnTo>
                    <a:pt x="56896" y="507"/>
                  </a:lnTo>
                  <a:lnTo>
                    <a:pt x="55753" y="1650"/>
                  </a:lnTo>
                  <a:lnTo>
                    <a:pt x="2667" y="54609"/>
                  </a:lnTo>
                  <a:lnTo>
                    <a:pt x="0" y="57276"/>
                  </a:lnTo>
                  <a:lnTo>
                    <a:pt x="0" y="60324"/>
                  </a:lnTo>
                  <a:lnTo>
                    <a:pt x="103886" y="163956"/>
                  </a:lnTo>
                  <a:lnTo>
                    <a:pt x="134112" y="176783"/>
                  </a:lnTo>
                  <a:lnTo>
                    <a:pt x="142569" y="175994"/>
                  </a:lnTo>
                  <a:lnTo>
                    <a:pt x="294513" y="34670"/>
                  </a:lnTo>
                  <a:lnTo>
                    <a:pt x="297180" y="32003"/>
                  </a:lnTo>
                  <a:lnTo>
                    <a:pt x="297180" y="28193"/>
                  </a:lnTo>
                  <a:lnTo>
                    <a:pt x="295275" y="26288"/>
                  </a:lnTo>
                  <a:lnTo>
                    <a:pt x="294132" y="25145"/>
                  </a:lnTo>
                  <a:lnTo>
                    <a:pt x="292735" y="24637"/>
                  </a:lnTo>
                  <a:lnTo>
                    <a:pt x="291338" y="24637"/>
                  </a:lnTo>
                  <a:lnTo>
                    <a:pt x="289814" y="24637"/>
                  </a:lnTo>
                  <a:lnTo>
                    <a:pt x="288417" y="25145"/>
                  </a:lnTo>
                  <a:lnTo>
                    <a:pt x="287274" y="26288"/>
                  </a:lnTo>
                  <a:lnTo>
                    <a:pt x="157353" y="155955"/>
                  </a:lnTo>
                  <a:lnTo>
                    <a:pt x="151257" y="162051"/>
                  </a:lnTo>
                  <a:lnTo>
                    <a:pt x="143256" y="165353"/>
                  </a:lnTo>
                  <a:lnTo>
                    <a:pt x="134493" y="165353"/>
                  </a:lnTo>
                  <a:lnTo>
                    <a:pt x="126238" y="165353"/>
                  </a:lnTo>
                  <a:lnTo>
                    <a:pt x="118237" y="162051"/>
                  </a:lnTo>
                  <a:lnTo>
                    <a:pt x="111760" y="155955"/>
                  </a:lnTo>
                  <a:lnTo>
                    <a:pt x="14478" y="58419"/>
                  </a:lnTo>
                  <a:lnTo>
                    <a:pt x="59563" y="13842"/>
                  </a:lnTo>
                  <a:lnTo>
                    <a:pt x="75438" y="29717"/>
                  </a:lnTo>
                  <a:lnTo>
                    <a:pt x="76581" y="30860"/>
                  </a:lnTo>
                  <a:lnTo>
                    <a:pt x="77978" y="31368"/>
                  </a:lnTo>
                  <a:lnTo>
                    <a:pt x="79375" y="31368"/>
                  </a:lnTo>
                  <a:lnTo>
                    <a:pt x="80899" y="31368"/>
                  </a:lnTo>
                  <a:lnTo>
                    <a:pt x="82296" y="30860"/>
                  </a:lnTo>
                  <a:lnTo>
                    <a:pt x="83439" y="29717"/>
                  </a:lnTo>
                  <a:lnTo>
                    <a:pt x="85979" y="27431"/>
                  </a:lnTo>
                  <a:lnTo>
                    <a:pt x="85979" y="24002"/>
                  </a:lnTo>
                  <a:lnTo>
                    <a:pt x="83439" y="21716"/>
                  </a:lnTo>
                  <a:lnTo>
                    <a:pt x="63754" y="1650"/>
                  </a:lnTo>
                  <a:lnTo>
                    <a:pt x="62611" y="507"/>
                  </a:lnTo>
                  <a:lnTo>
                    <a:pt x="61087" y="0"/>
                  </a:lnTo>
                  <a:lnTo>
                    <a:pt x="59690" y="0"/>
                  </a:lnTo>
                  <a:close/>
                </a:path>
              </a:pathLst>
            </a:custGeom>
            <a:ln w="9525">
              <a:solidFill>
                <a:srgbClr val="0D469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8"/>
            <p:cNvSpPr/>
            <p:nvPr/>
          </p:nvSpPr>
          <p:spPr>
            <a:xfrm>
              <a:off x="10892027" y="4680204"/>
              <a:ext cx="268605" cy="170815"/>
            </a:xfrm>
            <a:custGeom>
              <a:avLst/>
              <a:gdLst/>
              <a:ahLst/>
              <a:cxnLst/>
              <a:rect l="l" t="t" r="r" b="b"/>
              <a:pathLst>
                <a:path w="268604" h="170814">
                  <a:moveTo>
                    <a:pt x="210947" y="0"/>
                  </a:moveTo>
                  <a:lnTo>
                    <a:pt x="209550" y="0"/>
                  </a:lnTo>
                  <a:lnTo>
                    <a:pt x="208025" y="0"/>
                  </a:lnTo>
                  <a:lnTo>
                    <a:pt x="206628" y="508"/>
                  </a:lnTo>
                  <a:lnTo>
                    <a:pt x="49275" y="157861"/>
                  </a:lnTo>
                  <a:lnTo>
                    <a:pt x="48132" y="158623"/>
                  </a:lnTo>
                  <a:lnTo>
                    <a:pt x="46990" y="159004"/>
                  </a:lnTo>
                  <a:lnTo>
                    <a:pt x="43942" y="159004"/>
                  </a:lnTo>
                  <a:lnTo>
                    <a:pt x="42799" y="158623"/>
                  </a:lnTo>
                  <a:lnTo>
                    <a:pt x="41655" y="157861"/>
                  </a:lnTo>
                  <a:lnTo>
                    <a:pt x="10668" y="126492"/>
                  </a:lnTo>
                  <a:lnTo>
                    <a:pt x="9271" y="125349"/>
                  </a:lnTo>
                  <a:lnTo>
                    <a:pt x="7874" y="124714"/>
                  </a:lnTo>
                  <a:lnTo>
                    <a:pt x="5079" y="124714"/>
                  </a:lnTo>
                  <a:lnTo>
                    <a:pt x="3682" y="125349"/>
                  </a:lnTo>
                  <a:lnTo>
                    <a:pt x="0" y="128651"/>
                  </a:lnTo>
                  <a:lnTo>
                    <a:pt x="0" y="132080"/>
                  </a:lnTo>
                  <a:lnTo>
                    <a:pt x="2286" y="134747"/>
                  </a:lnTo>
                  <a:lnTo>
                    <a:pt x="33781" y="165735"/>
                  </a:lnTo>
                  <a:lnTo>
                    <a:pt x="36829" y="169164"/>
                  </a:lnTo>
                  <a:lnTo>
                    <a:pt x="40513" y="170688"/>
                  </a:lnTo>
                  <a:lnTo>
                    <a:pt x="49275" y="170688"/>
                  </a:lnTo>
                  <a:lnTo>
                    <a:pt x="53467" y="168783"/>
                  </a:lnTo>
                  <a:lnTo>
                    <a:pt x="208406" y="14224"/>
                  </a:lnTo>
                  <a:lnTo>
                    <a:pt x="253492" y="58801"/>
                  </a:lnTo>
                  <a:lnTo>
                    <a:pt x="213232" y="99187"/>
                  </a:lnTo>
                  <a:lnTo>
                    <a:pt x="210693" y="101473"/>
                  </a:lnTo>
                  <a:lnTo>
                    <a:pt x="210693" y="104902"/>
                  </a:lnTo>
                  <a:lnTo>
                    <a:pt x="214375" y="108331"/>
                  </a:lnTo>
                  <a:lnTo>
                    <a:pt x="215773" y="108839"/>
                  </a:lnTo>
                  <a:lnTo>
                    <a:pt x="218694" y="108839"/>
                  </a:lnTo>
                  <a:lnTo>
                    <a:pt x="220091" y="108331"/>
                  </a:lnTo>
                  <a:lnTo>
                    <a:pt x="266700" y="61849"/>
                  </a:lnTo>
                  <a:lnTo>
                    <a:pt x="267080" y="60325"/>
                  </a:lnTo>
                  <a:lnTo>
                    <a:pt x="267080" y="59182"/>
                  </a:lnTo>
                  <a:lnTo>
                    <a:pt x="268224" y="57658"/>
                  </a:lnTo>
                  <a:lnTo>
                    <a:pt x="266700" y="54610"/>
                  </a:lnTo>
                  <a:lnTo>
                    <a:pt x="212344" y="508"/>
                  </a:lnTo>
                  <a:lnTo>
                    <a:pt x="210947" y="0"/>
                  </a:lnTo>
                  <a:close/>
                </a:path>
              </a:pathLst>
            </a:custGeom>
            <a:solidFill>
              <a:srgbClr val="0D469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9"/>
            <p:cNvSpPr/>
            <p:nvPr/>
          </p:nvSpPr>
          <p:spPr>
            <a:xfrm>
              <a:off x="10892027" y="4680204"/>
              <a:ext cx="268605" cy="170815"/>
            </a:xfrm>
            <a:custGeom>
              <a:avLst/>
              <a:gdLst/>
              <a:ahLst/>
              <a:cxnLst/>
              <a:rect l="l" t="t" r="r" b="b"/>
              <a:pathLst>
                <a:path w="268604" h="170814">
                  <a:moveTo>
                    <a:pt x="209550" y="0"/>
                  </a:moveTo>
                  <a:lnTo>
                    <a:pt x="208025" y="0"/>
                  </a:lnTo>
                  <a:lnTo>
                    <a:pt x="206628" y="508"/>
                  </a:lnTo>
                  <a:lnTo>
                    <a:pt x="205358" y="1651"/>
                  </a:lnTo>
                  <a:lnTo>
                    <a:pt x="49275" y="157861"/>
                  </a:lnTo>
                  <a:lnTo>
                    <a:pt x="48132" y="158623"/>
                  </a:lnTo>
                  <a:lnTo>
                    <a:pt x="46990" y="159004"/>
                  </a:lnTo>
                  <a:lnTo>
                    <a:pt x="45466" y="159004"/>
                  </a:lnTo>
                  <a:lnTo>
                    <a:pt x="43942" y="159004"/>
                  </a:lnTo>
                  <a:lnTo>
                    <a:pt x="42799" y="158623"/>
                  </a:lnTo>
                  <a:lnTo>
                    <a:pt x="41655" y="157861"/>
                  </a:lnTo>
                  <a:lnTo>
                    <a:pt x="10668" y="126492"/>
                  </a:lnTo>
                  <a:lnTo>
                    <a:pt x="9271" y="125349"/>
                  </a:lnTo>
                  <a:lnTo>
                    <a:pt x="7874" y="124714"/>
                  </a:lnTo>
                  <a:lnTo>
                    <a:pt x="6476" y="124714"/>
                  </a:lnTo>
                  <a:lnTo>
                    <a:pt x="5079" y="124714"/>
                  </a:lnTo>
                  <a:lnTo>
                    <a:pt x="3682" y="125349"/>
                  </a:lnTo>
                  <a:lnTo>
                    <a:pt x="2286" y="126492"/>
                  </a:lnTo>
                  <a:lnTo>
                    <a:pt x="0" y="128651"/>
                  </a:lnTo>
                  <a:lnTo>
                    <a:pt x="0" y="132080"/>
                  </a:lnTo>
                  <a:lnTo>
                    <a:pt x="2286" y="134747"/>
                  </a:lnTo>
                  <a:lnTo>
                    <a:pt x="33781" y="165735"/>
                  </a:lnTo>
                  <a:lnTo>
                    <a:pt x="36829" y="169164"/>
                  </a:lnTo>
                  <a:lnTo>
                    <a:pt x="40513" y="170688"/>
                  </a:lnTo>
                  <a:lnTo>
                    <a:pt x="45085" y="170688"/>
                  </a:lnTo>
                  <a:lnTo>
                    <a:pt x="49275" y="170688"/>
                  </a:lnTo>
                  <a:lnTo>
                    <a:pt x="53467" y="168783"/>
                  </a:lnTo>
                  <a:lnTo>
                    <a:pt x="56515" y="165735"/>
                  </a:lnTo>
                  <a:lnTo>
                    <a:pt x="208406" y="14224"/>
                  </a:lnTo>
                  <a:lnTo>
                    <a:pt x="253492" y="58801"/>
                  </a:lnTo>
                  <a:lnTo>
                    <a:pt x="213232" y="99187"/>
                  </a:lnTo>
                  <a:lnTo>
                    <a:pt x="210693" y="101473"/>
                  </a:lnTo>
                  <a:lnTo>
                    <a:pt x="210693" y="104902"/>
                  </a:lnTo>
                  <a:lnTo>
                    <a:pt x="213232" y="107188"/>
                  </a:lnTo>
                  <a:lnTo>
                    <a:pt x="214375" y="108331"/>
                  </a:lnTo>
                  <a:lnTo>
                    <a:pt x="215773" y="108839"/>
                  </a:lnTo>
                  <a:lnTo>
                    <a:pt x="217297" y="108839"/>
                  </a:lnTo>
                  <a:lnTo>
                    <a:pt x="218694" y="108839"/>
                  </a:lnTo>
                  <a:lnTo>
                    <a:pt x="220091" y="108331"/>
                  </a:lnTo>
                  <a:lnTo>
                    <a:pt x="221233" y="107188"/>
                  </a:lnTo>
                  <a:lnTo>
                    <a:pt x="265556" y="62992"/>
                  </a:lnTo>
                  <a:lnTo>
                    <a:pt x="266700" y="61849"/>
                  </a:lnTo>
                  <a:lnTo>
                    <a:pt x="267080" y="60325"/>
                  </a:lnTo>
                  <a:lnTo>
                    <a:pt x="267080" y="59182"/>
                  </a:lnTo>
                  <a:lnTo>
                    <a:pt x="268224" y="57658"/>
                  </a:lnTo>
                  <a:lnTo>
                    <a:pt x="213614" y="1651"/>
                  </a:lnTo>
                  <a:lnTo>
                    <a:pt x="210947" y="0"/>
                  </a:lnTo>
                  <a:lnTo>
                    <a:pt x="209550" y="0"/>
                  </a:lnTo>
                  <a:close/>
                </a:path>
              </a:pathLst>
            </a:custGeom>
            <a:ln w="9525">
              <a:solidFill>
                <a:srgbClr val="0D469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20"/>
            <p:cNvSpPr/>
            <p:nvPr/>
          </p:nvSpPr>
          <p:spPr>
            <a:xfrm>
              <a:off x="10809731" y="4021836"/>
              <a:ext cx="297180" cy="177165"/>
            </a:xfrm>
            <a:custGeom>
              <a:avLst/>
              <a:gdLst/>
              <a:ahLst/>
              <a:cxnLst/>
              <a:rect l="l" t="t" r="r" b="b"/>
              <a:pathLst>
                <a:path w="297179" h="177164">
                  <a:moveTo>
                    <a:pt x="61087" y="0"/>
                  </a:moveTo>
                  <a:lnTo>
                    <a:pt x="59690" y="0"/>
                  </a:lnTo>
                  <a:lnTo>
                    <a:pt x="58293" y="0"/>
                  </a:lnTo>
                  <a:lnTo>
                    <a:pt x="56896" y="634"/>
                  </a:lnTo>
                  <a:lnTo>
                    <a:pt x="0" y="57276"/>
                  </a:lnTo>
                  <a:lnTo>
                    <a:pt x="0" y="60325"/>
                  </a:lnTo>
                  <a:lnTo>
                    <a:pt x="103886" y="163956"/>
                  </a:lnTo>
                  <a:lnTo>
                    <a:pt x="134112" y="176783"/>
                  </a:lnTo>
                  <a:lnTo>
                    <a:pt x="142569" y="175994"/>
                  </a:lnTo>
                  <a:lnTo>
                    <a:pt x="150622" y="173608"/>
                  </a:lnTo>
                  <a:lnTo>
                    <a:pt x="158007" y="169604"/>
                  </a:lnTo>
                  <a:lnTo>
                    <a:pt x="164465" y="163956"/>
                  </a:lnTo>
                  <a:lnTo>
                    <a:pt x="297179" y="32003"/>
                  </a:lnTo>
                  <a:lnTo>
                    <a:pt x="297179" y="28193"/>
                  </a:lnTo>
                  <a:lnTo>
                    <a:pt x="151257" y="162051"/>
                  </a:lnTo>
                  <a:lnTo>
                    <a:pt x="143256" y="165353"/>
                  </a:lnTo>
                  <a:lnTo>
                    <a:pt x="126238" y="165353"/>
                  </a:lnTo>
                  <a:lnTo>
                    <a:pt x="118237" y="162051"/>
                  </a:lnTo>
                  <a:lnTo>
                    <a:pt x="111887" y="155956"/>
                  </a:lnTo>
                  <a:lnTo>
                    <a:pt x="14477" y="58419"/>
                  </a:lnTo>
                  <a:lnTo>
                    <a:pt x="59563" y="13843"/>
                  </a:lnTo>
                  <a:lnTo>
                    <a:pt x="76581" y="30861"/>
                  </a:lnTo>
                  <a:lnTo>
                    <a:pt x="77977" y="31368"/>
                  </a:lnTo>
                  <a:lnTo>
                    <a:pt x="80899" y="31368"/>
                  </a:lnTo>
                  <a:lnTo>
                    <a:pt x="82296" y="30861"/>
                  </a:lnTo>
                  <a:lnTo>
                    <a:pt x="85978" y="27431"/>
                  </a:lnTo>
                  <a:lnTo>
                    <a:pt x="85978" y="24002"/>
                  </a:lnTo>
                  <a:lnTo>
                    <a:pt x="83439" y="21716"/>
                  </a:lnTo>
                  <a:lnTo>
                    <a:pt x="62611" y="634"/>
                  </a:lnTo>
                  <a:lnTo>
                    <a:pt x="61087" y="0"/>
                  </a:lnTo>
                  <a:close/>
                </a:path>
              </a:pathLst>
            </a:custGeom>
            <a:solidFill>
              <a:srgbClr val="0D469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1"/>
            <p:cNvSpPr/>
            <p:nvPr/>
          </p:nvSpPr>
          <p:spPr>
            <a:xfrm>
              <a:off x="10809731" y="4021836"/>
              <a:ext cx="297180" cy="177165"/>
            </a:xfrm>
            <a:custGeom>
              <a:avLst/>
              <a:gdLst/>
              <a:ahLst/>
              <a:cxnLst/>
              <a:rect l="l" t="t" r="r" b="b"/>
              <a:pathLst>
                <a:path w="297179" h="177164">
                  <a:moveTo>
                    <a:pt x="59690" y="0"/>
                  </a:moveTo>
                  <a:lnTo>
                    <a:pt x="58293" y="0"/>
                  </a:lnTo>
                  <a:lnTo>
                    <a:pt x="56896" y="634"/>
                  </a:lnTo>
                  <a:lnTo>
                    <a:pt x="55752" y="1650"/>
                  </a:lnTo>
                  <a:lnTo>
                    <a:pt x="2667" y="54609"/>
                  </a:lnTo>
                  <a:lnTo>
                    <a:pt x="0" y="57276"/>
                  </a:lnTo>
                  <a:lnTo>
                    <a:pt x="0" y="60325"/>
                  </a:lnTo>
                  <a:lnTo>
                    <a:pt x="103886" y="163956"/>
                  </a:lnTo>
                  <a:lnTo>
                    <a:pt x="134112" y="176783"/>
                  </a:lnTo>
                  <a:lnTo>
                    <a:pt x="142569" y="175994"/>
                  </a:lnTo>
                  <a:lnTo>
                    <a:pt x="294513" y="34670"/>
                  </a:lnTo>
                  <a:lnTo>
                    <a:pt x="297179" y="32003"/>
                  </a:lnTo>
                  <a:lnTo>
                    <a:pt x="297179" y="28193"/>
                  </a:lnTo>
                  <a:lnTo>
                    <a:pt x="295275" y="26288"/>
                  </a:lnTo>
                  <a:lnTo>
                    <a:pt x="294132" y="25145"/>
                  </a:lnTo>
                  <a:lnTo>
                    <a:pt x="292735" y="24637"/>
                  </a:lnTo>
                  <a:lnTo>
                    <a:pt x="291338" y="24637"/>
                  </a:lnTo>
                  <a:lnTo>
                    <a:pt x="289814" y="24637"/>
                  </a:lnTo>
                  <a:lnTo>
                    <a:pt x="288417" y="25145"/>
                  </a:lnTo>
                  <a:lnTo>
                    <a:pt x="287274" y="26288"/>
                  </a:lnTo>
                  <a:lnTo>
                    <a:pt x="157352" y="155956"/>
                  </a:lnTo>
                  <a:lnTo>
                    <a:pt x="151257" y="162051"/>
                  </a:lnTo>
                  <a:lnTo>
                    <a:pt x="143256" y="165353"/>
                  </a:lnTo>
                  <a:lnTo>
                    <a:pt x="134493" y="165353"/>
                  </a:lnTo>
                  <a:lnTo>
                    <a:pt x="126238" y="165353"/>
                  </a:lnTo>
                  <a:lnTo>
                    <a:pt x="118237" y="162051"/>
                  </a:lnTo>
                  <a:lnTo>
                    <a:pt x="111887" y="155956"/>
                  </a:lnTo>
                  <a:lnTo>
                    <a:pt x="14477" y="58419"/>
                  </a:lnTo>
                  <a:lnTo>
                    <a:pt x="59563" y="13843"/>
                  </a:lnTo>
                  <a:lnTo>
                    <a:pt x="75438" y="29718"/>
                  </a:lnTo>
                  <a:lnTo>
                    <a:pt x="76581" y="30861"/>
                  </a:lnTo>
                  <a:lnTo>
                    <a:pt x="77977" y="31368"/>
                  </a:lnTo>
                  <a:lnTo>
                    <a:pt x="79375" y="31368"/>
                  </a:lnTo>
                  <a:lnTo>
                    <a:pt x="80899" y="31368"/>
                  </a:lnTo>
                  <a:lnTo>
                    <a:pt x="82296" y="30861"/>
                  </a:lnTo>
                  <a:lnTo>
                    <a:pt x="83439" y="29718"/>
                  </a:lnTo>
                  <a:lnTo>
                    <a:pt x="85978" y="27431"/>
                  </a:lnTo>
                  <a:lnTo>
                    <a:pt x="85978" y="24002"/>
                  </a:lnTo>
                  <a:lnTo>
                    <a:pt x="83439" y="21716"/>
                  </a:lnTo>
                  <a:lnTo>
                    <a:pt x="63753" y="1650"/>
                  </a:lnTo>
                  <a:lnTo>
                    <a:pt x="62611" y="634"/>
                  </a:lnTo>
                  <a:lnTo>
                    <a:pt x="61087" y="0"/>
                  </a:lnTo>
                  <a:lnTo>
                    <a:pt x="59690" y="0"/>
                  </a:lnTo>
                  <a:close/>
                </a:path>
              </a:pathLst>
            </a:custGeom>
            <a:ln w="9525">
              <a:solidFill>
                <a:srgbClr val="0D469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2"/>
            <p:cNvSpPr/>
            <p:nvPr/>
          </p:nvSpPr>
          <p:spPr>
            <a:xfrm>
              <a:off x="10898123" y="3933444"/>
              <a:ext cx="268605" cy="170815"/>
            </a:xfrm>
            <a:custGeom>
              <a:avLst/>
              <a:gdLst/>
              <a:ahLst/>
              <a:cxnLst/>
              <a:rect l="l" t="t" r="r" b="b"/>
              <a:pathLst>
                <a:path w="268604" h="170814">
                  <a:moveTo>
                    <a:pt x="210947" y="0"/>
                  </a:moveTo>
                  <a:lnTo>
                    <a:pt x="209550" y="0"/>
                  </a:lnTo>
                  <a:lnTo>
                    <a:pt x="208025" y="0"/>
                  </a:lnTo>
                  <a:lnTo>
                    <a:pt x="206628" y="507"/>
                  </a:lnTo>
                  <a:lnTo>
                    <a:pt x="49275" y="157860"/>
                  </a:lnTo>
                  <a:lnTo>
                    <a:pt x="48132" y="158622"/>
                  </a:lnTo>
                  <a:lnTo>
                    <a:pt x="46990" y="159003"/>
                  </a:lnTo>
                  <a:lnTo>
                    <a:pt x="43942" y="159003"/>
                  </a:lnTo>
                  <a:lnTo>
                    <a:pt x="42799" y="158622"/>
                  </a:lnTo>
                  <a:lnTo>
                    <a:pt x="41655" y="157860"/>
                  </a:lnTo>
                  <a:lnTo>
                    <a:pt x="10668" y="126491"/>
                  </a:lnTo>
                  <a:lnTo>
                    <a:pt x="9271" y="125348"/>
                  </a:lnTo>
                  <a:lnTo>
                    <a:pt x="7874" y="124713"/>
                  </a:lnTo>
                  <a:lnTo>
                    <a:pt x="5079" y="124713"/>
                  </a:lnTo>
                  <a:lnTo>
                    <a:pt x="3682" y="125348"/>
                  </a:lnTo>
                  <a:lnTo>
                    <a:pt x="0" y="128650"/>
                  </a:lnTo>
                  <a:lnTo>
                    <a:pt x="0" y="132079"/>
                  </a:lnTo>
                  <a:lnTo>
                    <a:pt x="2285" y="134746"/>
                  </a:lnTo>
                  <a:lnTo>
                    <a:pt x="33781" y="165734"/>
                  </a:lnTo>
                  <a:lnTo>
                    <a:pt x="36829" y="169163"/>
                  </a:lnTo>
                  <a:lnTo>
                    <a:pt x="40512" y="170687"/>
                  </a:lnTo>
                  <a:lnTo>
                    <a:pt x="49275" y="170687"/>
                  </a:lnTo>
                  <a:lnTo>
                    <a:pt x="53467" y="168782"/>
                  </a:lnTo>
                  <a:lnTo>
                    <a:pt x="208406" y="14223"/>
                  </a:lnTo>
                  <a:lnTo>
                    <a:pt x="253492" y="58800"/>
                  </a:lnTo>
                  <a:lnTo>
                    <a:pt x="213232" y="99186"/>
                  </a:lnTo>
                  <a:lnTo>
                    <a:pt x="210693" y="101472"/>
                  </a:lnTo>
                  <a:lnTo>
                    <a:pt x="210693" y="104901"/>
                  </a:lnTo>
                  <a:lnTo>
                    <a:pt x="214375" y="108330"/>
                  </a:lnTo>
                  <a:lnTo>
                    <a:pt x="215773" y="108838"/>
                  </a:lnTo>
                  <a:lnTo>
                    <a:pt x="218694" y="108838"/>
                  </a:lnTo>
                  <a:lnTo>
                    <a:pt x="220091" y="108330"/>
                  </a:lnTo>
                  <a:lnTo>
                    <a:pt x="266700" y="61848"/>
                  </a:lnTo>
                  <a:lnTo>
                    <a:pt x="267080" y="60324"/>
                  </a:lnTo>
                  <a:lnTo>
                    <a:pt x="267080" y="59181"/>
                  </a:lnTo>
                  <a:lnTo>
                    <a:pt x="268224" y="57657"/>
                  </a:lnTo>
                  <a:lnTo>
                    <a:pt x="266700" y="54609"/>
                  </a:lnTo>
                  <a:lnTo>
                    <a:pt x="212344" y="507"/>
                  </a:lnTo>
                  <a:lnTo>
                    <a:pt x="210947" y="0"/>
                  </a:lnTo>
                  <a:close/>
                </a:path>
              </a:pathLst>
            </a:custGeom>
            <a:solidFill>
              <a:srgbClr val="0D469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3"/>
            <p:cNvSpPr/>
            <p:nvPr/>
          </p:nvSpPr>
          <p:spPr>
            <a:xfrm>
              <a:off x="10898123" y="3933444"/>
              <a:ext cx="268605" cy="170815"/>
            </a:xfrm>
            <a:custGeom>
              <a:avLst/>
              <a:gdLst/>
              <a:ahLst/>
              <a:cxnLst/>
              <a:rect l="l" t="t" r="r" b="b"/>
              <a:pathLst>
                <a:path w="268604" h="170814">
                  <a:moveTo>
                    <a:pt x="209550" y="0"/>
                  </a:moveTo>
                  <a:lnTo>
                    <a:pt x="208025" y="0"/>
                  </a:lnTo>
                  <a:lnTo>
                    <a:pt x="206628" y="507"/>
                  </a:lnTo>
                  <a:lnTo>
                    <a:pt x="205358" y="1650"/>
                  </a:lnTo>
                  <a:lnTo>
                    <a:pt x="49275" y="157860"/>
                  </a:lnTo>
                  <a:lnTo>
                    <a:pt x="48132" y="158622"/>
                  </a:lnTo>
                  <a:lnTo>
                    <a:pt x="46990" y="159003"/>
                  </a:lnTo>
                  <a:lnTo>
                    <a:pt x="45466" y="159003"/>
                  </a:lnTo>
                  <a:lnTo>
                    <a:pt x="43942" y="159003"/>
                  </a:lnTo>
                  <a:lnTo>
                    <a:pt x="42799" y="158622"/>
                  </a:lnTo>
                  <a:lnTo>
                    <a:pt x="41655" y="157860"/>
                  </a:lnTo>
                  <a:lnTo>
                    <a:pt x="10668" y="126491"/>
                  </a:lnTo>
                  <a:lnTo>
                    <a:pt x="9271" y="125348"/>
                  </a:lnTo>
                  <a:lnTo>
                    <a:pt x="7874" y="124713"/>
                  </a:lnTo>
                  <a:lnTo>
                    <a:pt x="6476" y="124713"/>
                  </a:lnTo>
                  <a:lnTo>
                    <a:pt x="5079" y="124713"/>
                  </a:lnTo>
                  <a:lnTo>
                    <a:pt x="3682" y="125348"/>
                  </a:lnTo>
                  <a:lnTo>
                    <a:pt x="2285" y="126491"/>
                  </a:lnTo>
                  <a:lnTo>
                    <a:pt x="0" y="128650"/>
                  </a:lnTo>
                  <a:lnTo>
                    <a:pt x="0" y="132079"/>
                  </a:lnTo>
                  <a:lnTo>
                    <a:pt x="2285" y="134746"/>
                  </a:lnTo>
                  <a:lnTo>
                    <a:pt x="33781" y="165734"/>
                  </a:lnTo>
                  <a:lnTo>
                    <a:pt x="36829" y="169163"/>
                  </a:lnTo>
                  <a:lnTo>
                    <a:pt x="40512" y="170687"/>
                  </a:lnTo>
                  <a:lnTo>
                    <a:pt x="45084" y="170687"/>
                  </a:lnTo>
                  <a:lnTo>
                    <a:pt x="49275" y="170687"/>
                  </a:lnTo>
                  <a:lnTo>
                    <a:pt x="53467" y="168782"/>
                  </a:lnTo>
                  <a:lnTo>
                    <a:pt x="56515" y="165734"/>
                  </a:lnTo>
                  <a:lnTo>
                    <a:pt x="208406" y="14223"/>
                  </a:lnTo>
                  <a:lnTo>
                    <a:pt x="253492" y="58800"/>
                  </a:lnTo>
                  <a:lnTo>
                    <a:pt x="213232" y="99186"/>
                  </a:lnTo>
                  <a:lnTo>
                    <a:pt x="210693" y="101472"/>
                  </a:lnTo>
                  <a:lnTo>
                    <a:pt x="210693" y="104901"/>
                  </a:lnTo>
                  <a:lnTo>
                    <a:pt x="213232" y="107187"/>
                  </a:lnTo>
                  <a:lnTo>
                    <a:pt x="214375" y="108330"/>
                  </a:lnTo>
                  <a:lnTo>
                    <a:pt x="215773" y="108838"/>
                  </a:lnTo>
                  <a:lnTo>
                    <a:pt x="217297" y="108838"/>
                  </a:lnTo>
                  <a:lnTo>
                    <a:pt x="218694" y="108838"/>
                  </a:lnTo>
                  <a:lnTo>
                    <a:pt x="220091" y="108330"/>
                  </a:lnTo>
                  <a:lnTo>
                    <a:pt x="221233" y="107187"/>
                  </a:lnTo>
                  <a:lnTo>
                    <a:pt x="265556" y="62991"/>
                  </a:lnTo>
                  <a:lnTo>
                    <a:pt x="266700" y="61848"/>
                  </a:lnTo>
                  <a:lnTo>
                    <a:pt x="267080" y="60324"/>
                  </a:lnTo>
                  <a:lnTo>
                    <a:pt x="267080" y="59181"/>
                  </a:lnTo>
                  <a:lnTo>
                    <a:pt x="268224" y="57657"/>
                  </a:lnTo>
                  <a:lnTo>
                    <a:pt x="267461" y="56133"/>
                  </a:lnTo>
                  <a:lnTo>
                    <a:pt x="266700" y="54609"/>
                  </a:lnTo>
                  <a:lnTo>
                    <a:pt x="213614" y="1650"/>
                  </a:lnTo>
                  <a:lnTo>
                    <a:pt x="212344" y="507"/>
                  </a:lnTo>
                  <a:lnTo>
                    <a:pt x="210947" y="0"/>
                  </a:lnTo>
                  <a:lnTo>
                    <a:pt x="209550" y="0"/>
                  </a:lnTo>
                  <a:close/>
                </a:path>
              </a:pathLst>
            </a:custGeom>
            <a:ln w="9525">
              <a:solidFill>
                <a:srgbClr val="0D469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4"/>
            <p:cNvSpPr/>
            <p:nvPr/>
          </p:nvSpPr>
          <p:spPr>
            <a:xfrm>
              <a:off x="10803635" y="5745479"/>
              <a:ext cx="297180" cy="177165"/>
            </a:xfrm>
            <a:custGeom>
              <a:avLst/>
              <a:gdLst/>
              <a:ahLst/>
              <a:cxnLst/>
              <a:rect l="l" t="t" r="r" b="b"/>
              <a:pathLst>
                <a:path w="297179" h="177164">
                  <a:moveTo>
                    <a:pt x="61087" y="0"/>
                  </a:moveTo>
                  <a:lnTo>
                    <a:pt x="59690" y="0"/>
                  </a:lnTo>
                  <a:lnTo>
                    <a:pt x="58293" y="0"/>
                  </a:lnTo>
                  <a:lnTo>
                    <a:pt x="56896" y="571"/>
                  </a:lnTo>
                  <a:lnTo>
                    <a:pt x="0" y="57289"/>
                  </a:lnTo>
                  <a:lnTo>
                    <a:pt x="0" y="60299"/>
                  </a:lnTo>
                  <a:lnTo>
                    <a:pt x="103886" y="163918"/>
                  </a:lnTo>
                  <a:lnTo>
                    <a:pt x="134112" y="176745"/>
                  </a:lnTo>
                  <a:lnTo>
                    <a:pt x="142569" y="175961"/>
                  </a:lnTo>
                  <a:lnTo>
                    <a:pt x="150622" y="173585"/>
                  </a:lnTo>
                  <a:lnTo>
                    <a:pt x="158007" y="169582"/>
                  </a:lnTo>
                  <a:lnTo>
                    <a:pt x="164465" y="163918"/>
                  </a:lnTo>
                  <a:lnTo>
                    <a:pt x="297180" y="31940"/>
                  </a:lnTo>
                  <a:lnTo>
                    <a:pt x="297180" y="28168"/>
                  </a:lnTo>
                  <a:lnTo>
                    <a:pt x="151257" y="162013"/>
                  </a:lnTo>
                  <a:lnTo>
                    <a:pt x="143256" y="165417"/>
                  </a:lnTo>
                  <a:lnTo>
                    <a:pt x="126238" y="165417"/>
                  </a:lnTo>
                  <a:lnTo>
                    <a:pt x="118237" y="162013"/>
                  </a:lnTo>
                  <a:lnTo>
                    <a:pt x="111760" y="155981"/>
                  </a:lnTo>
                  <a:lnTo>
                    <a:pt x="14478" y="58432"/>
                  </a:lnTo>
                  <a:lnTo>
                    <a:pt x="59563" y="13817"/>
                  </a:lnTo>
                  <a:lnTo>
                    <a:pt x="76581" y="30835"/>
                  </a:lnTo>
                  <a:lnTo>
                    <a:pt x="77978" y="31369"/>
                  </a:lnTo>
                  <a:lnTo>
                    <a:pt x="80899" y="31369"/>
                  </a:lnTo>
                  <a:lnTo>
                    <a:pt x="82296" y="30835"/>
                  </a:lnTo>
                  <a:lnTo>
                    <a:pt x="85979" y="27406"/>
                  </a:lnTo>
                  <a:lnTo>
                    <a:pt x="85979" y="24003"/>
                  </a:lnTo>
                  <a:lnTo>
                    <a:pt x="83439" y="21755"/>
                  </a:lnTo>
                  <a:lnTo>
                    <a:pt x="62611" y="571"/>
                  </a:lnTo>
                  <a:lnTo>
                    <a:pt x="61087" y="0"/>
                  </a:lnTo>
                  <a:close/>
                </a:path>
              </a:pathLst>
            </a:custGeom>
            <a:solidFill>
              <a:srgbClr val="0D469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5"/>
            <p:cNvSpPr/>
            <p:nvPr/>
          </p:nvSpPr>
          <p:spPr>
            <a:xfrm>
              <a:off x="10803635" y="5745479"/>
              <a:ext cx="297180" cy="177165"/>
            </a:xfrm>
            <a:custGeom>
              <a:avLst/>
              <a:gdLst/>
              <a:ahLst/>
              <a:cxnLst/>
              <a:rect l="l" t="t" r="r" b="b"/>
              <a:pathLst>
                <a:path w="297179" h="177164">
                  <a:moveTo>
                    <a:pt x="59690" y="0"/>
                  </a:moveTo>
                  <a:lnTo>
                    <a:pt x="58293" y="0"/>
                  </a:lnTo>
                  <a:lnTo>
                    <a:pt x="56896" y="571"/>
                  </a:lnTo>
                  <a:lnTo>
                    <a:pt x="55753" y="1714"/>
                  </a:lnTo>
                  <a:lnTo>
                    <a:pt x="2667" y="54648"/>
                  </a:lnTo>
                  <a:lnTo>
                    <a:pt x="0" y="57289"/>
                  </a:lnTo>
                  <a:lnTo>
                    <a:pt x="0" y="60299"/>
                  </a:lnTo>
                  <a:lnTo>
                    <a:pt x="103886" y="163918"/>
                  </a:lnTo>
                  <a:lnTo>
                    <a:pt x="134112" y="176745"/>
                  </a:lnTo>
                  <a:lnTo>
                    <a:pt x="142569" y="175961"/>
                  </a:lnTo>
                  <a:lnTo>
                    <a:pt x="294513" y="34607"/>
                  </a:lnTo>
                  <a:lnTo>
                    <a:pt x="297180" y="31940"/>
                  </a:lnTo>
                  <a:lnTo>
                    <a:pt x="297180" y="28168"/>
                  </a:lnTo>
                  <a:lnTo>
                    <a:pt x="295275" y="26289"/>
                  </a:lnTo>
                  <a:lnTo>
                    <a:pt x="294132" y="25146"/>
                  </a:lnTo>
                  <a:lnTo>
                    <a:pt x="292735" y="24574"/>
                  </a:lnTo>
                  <a:lnTo>
                    <a:pt x="291338" y="24574"/>
                  </a:lnTo>
                  <a:lnTo>
                    <a:pt x="289814" y="24574"/>
                  </a:lnTo>
                  <a:lnTo>
                    <a:pt x="288417" y="25146"/>
                  </a:lnTo>
                  <a:lnTo>
                    <a:pt x="287274" y="26289"/>
                  </a:lnTo>
                  <a:lnTo>
                    <a:pt x="157353" y="155981"/>
                  </a:lnTo>
                  <a:lnTo>
                    <a:pt x="151257" y="162013"/>
                  </a:lnTo>
                  <a:lnTo>
                    <a:pt x="143256" y="165417"/>
                  </a:lnTo>
                  <a:lnTo>
                    <a:pt x="134493" y="165417"/>
                  </a:lnTo>
                  <a:lnTo>
                    <a:pt x="126238" y="165417"/>
                  </a:lnTo>
                  <a:lnTo>
                    <a:pt x="118237" y="162013"/>
                  </a:lnTo>
                  <a:lnTo>
                    <a:pt x="111760" y="155981"/>
                  </a:lnTo>
                  <a:lnTo>
                    <a:pt x="14478" y="58432"/>
                  </a:lnTo>
                  <a:lnTo>
                    <a:pt x="59563" y="13817"/>
                  </a:lnTo>
                  <a:lnTo>
                    <a:pt x="75438" y="29692"/>
                  </a:lnTo>
                  <a:lnTo>
                    <a:pt x="76581" y="30835"/>
                  </a:lnTo>
                  <a:lnTo>
                    <a:pt x="77978" y="31369"/>
                  </a:lnTo>
                  <a:lnTo>
                    <a:pt x="79375" y="31369"/>
                  </a:lnTo>
                  <a:lnTo>
                    <a:pt x="80899" y="31369"/>
                  </a:lnTo>
                  <a:lnTo>
                    <a:pt x="82296" y="30835"/>
                  </a:lnTo>
                  <a:lnTo>
                    <a:pt x="83439" y="29692"/>
                  </a:lnTo>
                  <a:lnTo>
                    <a:pt x="85979" y="27406"/>
                  </a:lnTo>
                  <a:lnTo>
                    <a:pt x="85979" y="24003"/>
                  </a:lnTo>
                  <a:lnTo>
                    <a:pt x="83439" y="21755"/>
                  </a:lnTo>
                  <a:lnTo>
                    <a:pt x="63754" y="1714"/>
                  </a:lnTo>
                  <a:lnTo>
                    <a:pt x="62611" y="571"/>
                  </a:lnTo>
                  <a:lnTo>
                    <a:pt x="61087" y="0"/>
                  </a:lnTo>
                  <a:lnTo>
                    <a:pt x="59690" y="0"/>
                  </a:lnTo>
                  <a:close/>
                </a:path>
              </a:pathLst>
            </a:custGeom>
            <a:ln w="9524">
              <a:solidFill>
                <a:srgbClr val="0D469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6"/>
            <p:cNvSpPr/>
            <p:nvPr/>
          </p:nvSpPr>
          <p:spPr>
            <a:xfrm>
              <a:off x="10892027" y="5657088"/>
              <a:ext cx="268605" cy="170815"/>
            </a:xfrm>
            <a:custGeom>
              <a:avLst/>
              <a:gdLst/>
              <a:ahLst/>
              <a:cxnLst/>
              <a:rect l="l" t="t" r="r" b="b"/>
              <a:pathLst>
                <a:path w="268604" h="170814">
                  <a:moveTo>
                    <a:pt x="210947" y="0"/>
                  </a:moveTo>
                  <a:lnTo>
                    <a:pt x="209550" y="0"/>
                  </a:lnTo>
                  <a:lnTo>
                    <a:pt x="208025" y="0"/>
                  </a:lnTo>
                  <a:lnTo>
                    <a:pt x="206628" y="571"/>
                  </a:lnTo>
                  <a:lnTo>
                    <a:pt x="49275" y="157822"/>
                  </a:lnTo>
                  <a:lnTo>
                    <a:pt x="48132" y="158584"/>
                  </a:lnTo>
                  <a:lnTo>
                    <a:pt x="46990" y="158965"/>
                  </a:lnTo>
                  <a:lnTo>
                    <a:pt x="43942" y="158965"/>
                  </a:lnTo>
                  <a:lnTo>
                    <a:pt x="42799" y="158584"/>
                  </a:lnTo>
                  <a:lnTo>
                    <a:pt x="41655" y="157822"/>
                  </a:lnTo>
                  <a:lnTo>
                    <a:pt x="10668" y="126453"/>
                  </a:lnTo>
                  <a:lnTo>
                    <a:pt x="9271" y="125310"/>
                  </a:lnTo>
                  <a:lnTo>
                    <a:pt x="7874" y="124739"/>
                  </a:lnTo>
                  <a:lnTo>
                    <a:pt x="5079" y="124739"/>
                  </a:lnTo>
                  <a:lnTo>
                    <a:pt x="3682" y="125310"/>
                  </a:lnTo>
                  <a:lnTo>
                    <a:pt x="0" y="128714"/>
                  </a:lnTo>
                  <a:lnTo>
                    <a:pt x="0" y="132105"/>
                  </a:lnTo>
                  <a:lnTo>
                    <a:pt x="2286" y="134772"/>
                  </a:lnTo>
                  <a:lnTo>
                    <a:pt x="33781" y="165760"/>
                  </a:lnTo>
                  <a:lnTo>
                    <a:pt x="36829" y="169164"/>
                  </a:lnTo>
                  <a:lnTo>
                    <a:pt x="40513" y="170687"/>
                  </a:lnTo>
                  <a:lnTo>
                    <a:pt x="49275" y="170687"/>
                  </a:lnTo>
                  <a:lnTo>
                    <a:pt x="53467" y="168783"/>
                  </a:lnTo>
                  <a:lnTo>
                    <a:pt x="208406" y="14185"/>
                  </a:lnTo>
                  <a:lnTo>
                    <a:pt x="253492" y="58800"/>
                  </a:lnTo>
                  <a:lnTo>
                    <a:pt x="213232" y="99250"/>
                  </a:lnTo>
                  <a:lnTo>
                    <a:pt x="210693" y="101498"/>
                  </a:lnTo>
                  <a:lnTo>
                    <a:pt x="210693" y="104902"/>
                  </a:lnTo>
                  <a:lnTo>
                    <a:pt x="214375" y="108292"/>
                  </a:lnTo>
                  <a:lnTo>
                    <a:pt x="215773" y="108864"/>
                  </a:lnTo>
                  <a:lnTo>
                    <a:pt x="218694" y="108864"/>
                  </a:lnTo>
                  <a:lnTo>
                    <a:pt x="220091" y="108292"/>
                  </a:lnTo>
                  <a:lnTo>
                    <a:pt x="266700" y="61810"/>
                  </a:lnTo>
                  <a:lnTo>
                    <a:pt x="267080" y="60286"/>
                  </a:lnTo>
                  <a:lnTo>
                    <a:pt x="267080" y="59181"/>
                  </a:lnTo>
                  <a:lnTo>
                    <a:pt x="268224" y="57658"/>
                  </a:lnTo>
                  <a:lnTo>
                    <a:pt x="266700" y="54635"/>
                  </a:lnTo>
                  <a:lnTo>
                    <a:pt x="212344" y="571"/>
                  </a:lnTo>
                  <a:lnTo>
                    <a:pt x="210947" y="0"/>
                  </a:lnTo>
                  <a:close/>
                </a:path>
              </a:pathLst>
            </a:custGeom>
            <a:solidFill>
              <a:srgbClr val="0D469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7"/>
            <p:cNvSpPr/>
            <p:nvPr/>
          </p:nvSpPr>
          <p:spPr>
            <a:xfrm>
              <a:off x="10892027" y="5657088"/>
              <a:ext cx="268605" cy="170815"/>
            </a:xfrm>
            <a:custGeom>
              <a:avLst/>
              <a:gdLst/>
              <a:ahLst/>
              <a:cxnLst/>
              <a:rect l="l" t="t" r="r" b="b"/>
              <a:pathLst>
                <a:path w="268604" h="170814">
                  <a:moveTo>
                    <a:pt x="209550" y="0"/>
                  </a:moveTo>
                  <a:lnTo>
                    <a:pt x="208025" y="0"/>
                  </a:lnTo>
                  <a:lnTo>
                    <a:pt x="206628" y="571"/>
                  </a:lnTo>
                  <a:lnTo>
                    <a:pt x="205358" y="1714"/>
                  </a:lnTo>
                  <a:lnTo>
                    <a:pt x="49275" y="157822"/>
                  </a:lnTo>
                  <a:lnTo>
                    <a:pt x="48132" y="158584"/>
                  </a:lnTo>
                  <a:lnTo>
                    <a:pt x="46990" y="158965"/>
                  </a:lnTo>
                  <a:lnTo>
                    <a:pt x="45466" y="158965"/>
                  </a:lnTo>
                  <a:lnTo>
                    <a:pt x="43942" y="158965"/>
                  </a:lnTo>
                  <a:lnTo>
                    <a:pt x="42799" y="158584"/>
                  </a:lnTo>
                  <a:lnTo>
                    <a:pt x="41655" y="157822"/>
                  </a:lnTo>
                  <a:lnTo>
                    <a:pt x="10668" y="126453"/>
                  </a:lnTo>
                  <a:lnTo>
                    <a:pt x="9271" y="125310"/>
                  </a:lnTo>
                  <a:lnTo>
                    <a:pt x="7874" y="124739"/>
                  </a:lnTo>
                  <a:lnTo>
                    <a:pt x="6476" y="124739"/>
                  </a:lnTo>
                  <a:lnTo>
                    <a:pt x="5079" y="124739"/>
                  </a:lnTo>
                  <a:lnTo>
                    <a:pt x="3682" y="125310"/>
                  </a:lnTo>
                  <a:lnTo>
                    <a:pt x="2286" y="126453"/>
                  </a:lnTo>
                  <a:lnTo>
                    <a:pt x="0" y="128714"/>
                  </a:lnTo>
                  <a:lnTo>
                    <a:pt x="0" y="132105"/>
                  </a:lnTo>
                  <a:lnTo>
                    <a:pt x="2286" y="134772"/>
                  </a:lnTo>
                  <a:lnTo>
                    <a:pt x="33781" y="165760"/>
                  </a:lnTo>
                  <a:lnTo>
                    <a:pt x="36829" y="169164"/>
                  </a:lnTo>
                  <a:lnTo>
                    <a:pt x="40513" y="170687"/>
                  </a:lnTo>
                  <a:lnTo>
                    <a:pt x="45085" y="170687"/>
                  </a:lnTo>
                  <a:lnTo>
                    <a:pt x="49275" y="170687"/>
                  </a:lnTo>
                  <a:lnTo>
                    <a:pt x="53467" y="168783"/>
                  </a:lnTo>
                  <a:lnTo>
                    <a:pt x="56515" y="165760"/>
                  </a:lnTo>
                  <a:lnTo>
                    <a:pt x="208406" y="14185"/>
                  </a:lnTo>
                  <a:lnTo>
                    <a:pt x="253492" y="58800"/>
                  </a:lnTo>
                  <a:lnTo>
                    <a:pt x="213232" y="99250"/>
                  </a:lnTo>
                  <a:lnTo>
                    <a:pt x="210693" y="101498"/>
                  </a:lnTo>
                  <a:lnTo>
                    <a:pt x="210693" y="104902"/>
                  </a:lnTo>
                  <a:lnTo>
                    <a:pt x="213232" y="107187"/>
                  </a:lnTo>
                  <a:lnTo>
                    <a:pt x="214375" y="108292"/>
                  </a:lnTo>
                  <a:lnTo>
                    <a:pt x="215773" y="108864"/>
                  </a:lnTo>
                  <a:lnTo>
                    <a:pt x="217297" y="108864"/>
                  </a:lnTo>
                  <a:lnTo>
                    <a:pt x="218694" y="108864"/>
                  </a:lnTo>
                  <a:lnTo>
                    <a:pt x="220091" y="108292"/>
                  </a:lnTo>
                  <a:lnTo>
                    <a:pt x="221233" y="107187"/>
                  </a:lnTo>
                  <a:lnTo>
                    <a:pt x="265556" y="62953"/>
                  </a:lnTo>
                  <a:lnTo>
                    <a:pt x="266700" y="61810"/>
                  </a:lnTo>
                  <a:lnTo>
                    <a:pt x="267080" y="60286"/>
                  </a:lnTo>
                  <a:lnTo>
                    <a:pt x="267080" y="59181"/>
                  </a:lnTo>
                  <a:lnTo>
                    <a:pt x="268224" y="57658"/>
                  </a:lnTo>
                  <a:lnTo>
                    <a:pt x="213614" y="1714"/>
                  </a:lnTo>
                  <a:lnTo>
                    <a:pt x="210947" y="0"/>
                  </a:lnTo>
                  <a:lnTo>
                    <a:pt x="209550" y="0"/>
                  </a:lnTo>
                  <a:close/>
                </a:path>
              </a:pathLst>
            </a:custGeom>
            <a:ln w="9525">
              <a:solidFill>
                <a:srgbClr val="0D469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7" name="object 28"/>
          <p:cNvSpPr txBox="1"/>
          <p:nvPr/>
        </p:nvSpPr>
        <p:spPr>
          <a:xfrm>
            <a:off x="4342193" y="3722165"/>
            <a:ext cx="6660667" cy="255005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600" spc="114" dirty="0">
                <a:latin typeface="Arial" panose="020B0604020202020204" pitchFamily="34" charset="0"/>
                <a:cs typeface="Arial" panose="020B0604020202020204" pitchFamily="34" charset="0"/>
              </a:rPr>
              <a:t>Диагностика</a:t>
            </a:r>
            <a:r>
              <a:rPr sz="1600" spc="-9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120" dirty="0">
                <a:latin typeface="Arial" panose="020B0604020202020204" pitchFamily="34" charset="0"/>
                <a:cs typeface="Arial" panose="020B0604020202020204" pitchFamily="34" charset="0"/>
              </a:rPr>
              <a:t>профессиональных</a:t>
            </a:r>
            <a:r>
              <a:rPr sz="1600" spc="-8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120" dirty="0">
                <a:latin typeface="Arial" panose="020B0604020202020204" pitchFamily="34" charset="0"/>
                <a:cs typeface="Arial" panose="020B0604020202020204" pitchFamily="34" charset="0"/>
              </a:rPr>
              <a:t>затруднений</a:t>
            </a:r>
            <a:r>
              <a:rPr sz="1600" spc="-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95" dirty="0">
                <a:latin typeface="Arial" panose="020B0604020202020204" pitchFamily="34" charset="0"/>
                <a:cs typeface="Arial" panose="020B0604020202020204" pitchFamily="34" charset="0"/>
              </a:rPr>
              <a:t>учителей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600" spc="125" dirty="0">
                <a:latin typeface="Arial" panose="020B0604020202020204" pitchFamily="34" charset="0"/>
                <a:cs typeface="Arial" panose="020B0604020202020204" pitchFamily="34" charset="0"/>
              </a:rPr>
              <a:t>Индивидуальная</a:t>
            </a:r>
            <a:r>
              <a:rPr sz="1600" spc="-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120" dirty="0">
                <a:latin typeface="Arial" panose="020B0604020202020204" pitchFamily="34" charset="0"/>
                <a:cs typeface="Arial" panose="020B0604020202020204" pitchFamily="34" charset="0"/>
              </a:rPr>
              <a:t>адресная</a:t>
            </a:r>
            <a:r>
              <a:rPr sz="1600" spc="-6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145" dirty="0">
                <a:latin typeface="Arial" panose="020B0604020202020204" pitchFamily="34" charset="0"/>
                <a:cs typeface="Arial" panose="020B0604020202020204" pitchFamily="34" charset="0"/>
              </a:rPr>
              <a:t>помощь</a:t>
            </a:r>
            <a:r>
              <a:rPr sz="1600" spc="-9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105" dirty="0">
                <a:latin typeface="Arial" panose="020B0604020202020204" pitchFamily="34" charset="0"/>
                <a:cs typeface="Arial" panose="020B0604020202020204" pitchFamily="34" charset="0"/>
              </a:rPr>
              <a:t>педагогам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5080">
              <a:lnSpc>
                <a:spcPct val="100000"/>
              </a:lnSpc>
              <a:spcBef>
                <a:spcPts val="5"/>
              </a:spcBef>
            </a:pPr>
            <a:endParaRPr lang="ru-RU" sz="1000" spc="114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5080">
              <a:lnSpc>
                <a:spcPct val="100000"/>
              </a:lnSpc>
              <a:spcBef>
                <a:spcPts val="5"/>
              </a:spcBef>
            </a:pPr>
            <a:r>
              <a:rPr sz="1600" spc="114" dirty="0" err="1">
                <a:latin typeface="Arial" panose="020B0604020202020204" pitchFamily="34" charset="0"/>
                <a:cs typeface="Arial" panose="020B0604020202020204" pitchFamily="34" charset="0"/>
              </a:rPr>
              <a:t>Курсовая</a:t>
            </a:r>
            <a:r>
              <a:rPr sz="1600" spc="-7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100" dirty="0">
                <a:latin typeface="Arial" panose="020B0604020202020204" pitchFamily="34" charset="0"/>
                <a:cs typeface="Arial" panose="020B0604020202020204" pitchFamily="34" charset="0"/>
              </a:rPr>
              <a:t>подготовка</a:t>
            </a:r>
            <a:r>
              <a:rPr sz="1600" spc="-8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110" dirty="0">
                <a:latin typeface="Arial" panose="020B0604020202020204" pitchFamily="34" charset="0"/>
                <a:cs typeface="Arial" panose="020B0604020202020204" pitchFamily="34" charset="0"/>
              </a:rPr>
              <a:t>на</a:t>
            </a:r>
            <a:r>
              <a:rPr sz="1600" spc="-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105" dirty="0">
                <a:latin typeface="Arial" panose="020B0604020202020204" pitchFamily="34" charset="0"/>
                <a:cs typeface="Arial" panose="020B0604020202020204" pitchFamily="34" charset="0"/>
              </a:rPr>
              <a:t>базе</a:t>
            </a:r>
            <a:r>
              <a:rPr sz="1600" spc="-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120" dirty="0">
                <a:latin typeface="Arial" panose="020B0604020202020204" pitchFamily="34" charset="0"/>
                <a:cs typeface="Arial" panose="020B0604020202020204" pitchFamily="34" charset="0"/>
              </a:rPr>
              <a:t>ведущих</a:t>
            </a:r>
            <a:r>
              <a:rPr sz="1600" spc="-9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114" dirty="0">
                <a:latin typeface="Arial" panose="020B0604020202020204" pitchFamily="34" charset="0"/>
                <a:cs typeface="Arial" panose="020B0604020202020204" pitchFamily="34" charset="0"/>
              </a:rPr>
              <a:t>классических</a:t>
            </a:r>
            <a:r>
              <a:rPr sz="1600" spc="-9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120" dirty="0"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sz="1600" spc="135" dirty="0">
                <a:latin typeface="Arial" panose="020B0604020202020204" pitchFamily="34" charset="0"/>
                <a:cs typeface="Arial" panose="020B0604020202020204" pitchFamily="34" charset="0"/>
              </a:rPr>
              <a:t>инженерных</a:t>
            </a:r>
            <a:r>
              <a:rPr sz="1600" spc="-7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50" dirty="0">
                <a:latin typeface="Arial" panose="020B0604020202020204" pitchFamily="34" charset="0"/>
                <a:cs typeface="Arial" panose="020B0604020202020204" pitchFamily="34" charset="0"/>
              </a:rPr>
              <a:t>вузов:</a:t>
            </a:r>
            <a:r>
              <a:rPr sz="1600" spc="-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114" dirty="0">
                <a:latin typeface="Arial" panose="020B0604020202020204" pitchFamily="34" charset="0"/>
                <a:cs typeface="Arial" panose="020B0604020202020204" pitchFamily="34" charset="0"/>
              </a:rPr>
              <a:t>заключение</a:t>
            </a:r>
            <a:r>
              <a:rPr sz="1600" spc="-7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120" dirty="0">
                <a:latin typeface="Arial" panose="020B0604020202020204" pitchFamily="34" charset="0"/>
                <a:cs typeface="Arial" panose="020B0604020202020204" pitchFamily="34" charset="0"/>
              </a:rPr>
              <a:t>договоров</a:t>
            </a:r>
            <a:r>
              <a:rPr sz="1600" spc="-8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135" dirty="0"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sz="1600" spc="-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80" dirty="0" err="1">
                <a:latin typeface="Arial" panose="020B0604020202020204" pitchFamily="34" charset="0"/>
                <a:cs typeface="Arial" panose="020B0604020202020204" pitchFamily="34" charset="0"/>
              </a:rPr>
              <a:t>ву</a:t>
            </a:r>
            <a:r>
              <a:rPr lang="ru-RU" sz="1600" spc="80" dirty="0" err="1">
                <a:latin typeface="Arial" panose="020B0604020202020204" pitchFamily="34" charset="0"/>
                <a:cs typeface="Arial" panose="020B0604020202020204" pitchFamily="34" charset="0"/>
              </a:rPr>
              <a:t>зами</a:t>
            </a:r>
            <a:r>
              <a:rPr lang="ru-RU" sz="1600" spc="-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12700" marR="5080">
              <a:lnSpc>
                <a:spcPct val="100000"/>
              </a:lnSpc>
              <a:spcBef>
                <a:spcPts val="5"/>
              </a:spcBef>
            </a:pPr>
            <a:endParaRPr lang="ru-RU" sz="1600" spc="-7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5080">
              <a:lnSpc>
                <a:spcPct val="100000"/>
              </a:lnSpc>
              <a:spcBef>
                <a:spcPts val="5"/>
              </a:spcBef>
            </a:pPr>
            <a:r>
              <a:rPr sz="1600" spc="135" dirty="0" err="1">
                <a:latin typeface="Arial" panose="020B0604020202020204" pitchFamily="34" charset="0"/>
                <a:cs typeface="Arial" panose="020B0604020202020204" pitchFamily="34" charset="0"/>
              </a:rPr>
              <a:t>Прогноз</a:t>
            </a:r>
            <a:r>
              <a:rPr sz="1600" spc="-7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114" dirty="0">
                <a:latin typeface="Arial" panose="020B0604020202020204" pitchFamily="34" charset="0"/>
                <a:cs typeface="Arial" panose="020B0604020202020204" pitchFamily="34" charset="0"/>
              </a:rPr>
              <a:t>потребности</a:t>
            </a:r>
            <a:r>
              <a:rPr sz="1600" spc="-6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110" dirty="0"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sz="1600" spc="-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65" dirty="0">
                <a:latin typeface="Arial" panose="020B0604020202020204" pitchFamily="34" charset="0"/>
                <a:cs typeface="Arial" panose="020B0604020202020204" pitchFamily="34" charset="0"/>
              </a:rPr>
              <a:t>учителях,</a:t>
            </a:r>
            <a:r>
              <a:rPr sz="1600" spc="-7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130" dirty="0">
                <a:latin typeface="Arial" panose="020B0604020202020204" pitchFamily="34" charset="0"/>
                <a:cs typeface="Arial" panose="020B0604020202020204" pitchFamily="34" charset="0"/>
              </a:rPr>
              <a:t>преподающих</a:t>
            </a:r>
            <a:r>
              <a:rPr sz="1600" spc="-10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125" dirty="0">
                <a:latin typeface="Arial" panose="020B0604020202020204" pitchFamily="34" charset="0"/>
                <a:cs typeface="Arial" panose="020B0604020202020204" pitchFamily="34" charset="0"/>
              </a:rPr>
              <a:t>предмет</a:t>
            </a:r>
            <a:r>
              <a:rPr sz="1600" spc="-6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85" dirty="0"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sz="1600" spc="125" dirty="0" err="1">
                <a:latin typeface="Arial" panose="020B0604020202020204" pitchFamily="34" charset="0"/>
                <a:cs typeface="Arial" panose="020B0604020202020204" pitchFamily="34" charset="0"/>
              </a:rPr>
              <a:t>углубленном</a:t>
            </a:r>
            <a:r>
              <a:rPr sz="1600" spc="-9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114" dirty="0" err="1">
                <a:latin typeface="Arial" panose="020B0604020202020204" pitchFamily="34" charset="0"/>
                <a:cs typeface="Arial" panose="020B0604020202020204" pitchFamily="34" charset="0"/>
              </a:rPr>
              <a:t>уровне</a:t>
            </a:r>
            <a:endParaRPr lang="ru-RU" sz="1600" spc="114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429259">
              <a:lnSpc>
                <a:spcPct val="100000"/>
              </a:lnSpc>
              <a:spcBef>
                <a:spcPts val="5"/>
              </a:spcBef>
            </a:pPr>
            <a:endParaRPr lang="ru-RU" sz="1000" spc="114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1600" spc="135" dirty="0">
                <a:latin typeface="Arial" panose="020B0604020202020204" pitchFamily="34" charset="0"/>
                <a:cs typeface="Arial" panose="020B0604020202020204" pitchFamily="34" charset="0"/>
              </a:rPr>
              <a:t>Организация</a:t>
            </a:r>
            <a:r>
              <a:rPr lang="ru-RU" sz="1600" spc="-9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spc="110" dirty="0">
                <a:latin typeface="Arial" panose="020B0604020202020204" pitchFamily="34" charset="0"/>
                <a:cs typeface="Arial" panose="020B0604020202020204" pitchFamily="34" charset="0"/>
              </a:rPr>
              <a:t>семинаров,</a:t>
            </a:r>
            <a:r>
              <a:rPr lang="ru-RU" sz="1600" spc="-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spc="105" dirty="0" err="1">
                <a:latin typeface="Arial" panose="020B0604020202020204" pitchFamily="34" charset="0"/>
                <a:cs typeface="Arial" panose="020B0604020202020204" pitchFamily="34" charset="0"/>
              </a:rPr>
              <a:t>вебинаров</a:t>
            </a:r>
            <a:r>
              <a:rPr lang="ru-RU" sz="1600" spc="105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ru-RU" sz="1600" spc="-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spc="110" dirty="0">
                <a:latin typeface="Arial" panose="020B0604020202020204" pitchFamily="34" charset="0"/>
                <a:cs typeface="Arial" panose="020B0604020202020204" pitchFamily="34" charset="0"/>
              </a:rPr>
              <a:t>конференций,</a:t>
            </a:r>
            <a:r>
              <a:rPr lang="ru-RU" sz="1600" spc="-7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spc="120" dirty="0">
                <a:latin typeface="Arial" panose="020B0604020202020204" pitchFamily="34" charset="0"/>
                <a:cs typeface="Arial" panose="020B0604020202020204" pitchFamily="34" charset="0"/>
              </a:rPr>
              <a:t>форумов</a:t>
            </a:r>
            <a:r>
              <a:rPr lang="ru-RU" sz="1600" spc="-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spc="120" dirty="0"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1600" spc="55" dirty="0">
                <a:latin typeface="Arial" panose="020B0604020202020204" pitchFamily="34" charset="0"/>
                <a:cs typeface="Arial" panose="020B0604020202020204" pitchFamily="34" charset="0"/>
              </a:rPr>
              <a:t>др.</a:t>
            </a:r>
            <a:r>
              <a:rPr lang="ru-RU" sz="1600" spc="-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spc="135" dirty="0">
                <a:latin typeface="Arial" panose="020B0604020202020204" pitchFamily="34" charset="0"/>
                <a:cs typeface="Arial" panose="020B0604020202020204" pitchFamily="34" charset="0"/>
              </a:rPr>
              <a:t>мероприятий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object 2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0500" y="1738883"/>
            <a:ext cx="3732276" cy="2766060"/>
          </a:xfrm>
          <a:prstGeom prst="rect">
            <a:avLst/>
          </a:prstGeom>
        </p:spPr>
      </p:pic>
      <p:grpSp>
        <p:nvGrpSpPr>
          <p:cNvPr id="29" name="object 30"/>
          <p:cNvGrpSpPr/>
          <p:nvPr/>
        </p:nvGrpSpPr>
        <p:grpSpPr>
          <a:xfrm>
            <a:off x="0" y="4655820"/>
            <a:ext cx="3923029" cy="2193290"/>
            <a:chOff x="0" y="4655820"/>
            <a:chExt cx="3923029" cy="2193290"/>
          </a:xfrm>
        </p:grpSpPr>
        <p:pic>
          <p:nvPicPr>
            <p:cNvPr id="30" name="object 3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02692" y="4655820"/>
              <a:ext cx="3720084" cy="2042160"/>
            </a:xfrm>
            <a:prstGeom prst="rect">
              <a:avLst/>
            </a:prstGeom>
          </p:spPr>
        </p:pic>
        <p:pic>
          <p:nvPicPr>
            <p:cNvPr id="31" name="object 3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6277355"/>
              <a:ext cx="2628900" cy="571500"/>
            </a:xfrm>
            <a:prstGeom prst="rect">
              <a:avLst/>
            </a:prstGeom>
          </p:spPr>
        </p:pic>
        <p:pic>
          <p:nvPicPr>
            <p:cNvPr id="32" name="object 3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99644" y="6321552"/>
              <a:ext cx="377952" cy="475485"/>
            </a:xfrm>
            <a:prstGeom prst="rect">
              <a:avLst/>
            </a:prstGeom>
          </p:spPr>
        </p:pic>
        <p:pic>
          <p:nvPicPr>
            <p:cNvPr id="33" name="object 3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43127" y="6345326"/>
              <a:ext cx="1953641" cy="213664"/>
            </a:xfrm>
            <a:prstGeom prst="rect">
              <a:avLst/>
            </a:prstGeom>
          </p:spPr>
        </p:pic>
        <p:pic>
          <p:nvPicPr>
            <p:cNvPr id="34" name="object 3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43127" y="6558381"/>
              <a:ext cx="1260894" cy="213664"/>
            </a:xfrm>
            <a:prstGeom prst="rect">
              <a:avLst/>
            </a:prstGeom>
          </p:spPr>
        </p:pic>
      </p:grpSp>
      <p:sp>
        <p:nvSpPr>
          <p:cNvPr id="35" name="object 8"/>
          <p:cNvSpPr txBox="1">
            <a:spLocks/>
          </p:cNvSpPr>
          <p:nvPr/>
        </p:nvSpPr>
        <p:spPr>
          <a:xfrm>
            <a:off x="1352803" y="390905"/>
            <a:ext cx="8218487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000" b="1" spc="105" dirty="0">
                <a:solidFill>
                  <a:srgbClr val="0D469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РЕАЛИЗАЦИЯ РЕГИОНАЛЬНОГО КОМПЛЕКСНОГО ПЛАНА</a:t>
            </a:r>
          </a:p>
        </p:txBody>
      </p:sp>
      <p:sp>
        <p:nvSpPr>
          <p:cNvPr id="36" name="object 7"/>
          <p:cNvSpPr txBox="1"/>
          <p:nvPr/>
        </p:nvSpPr>
        <p:spPr>
          <a:xfrm>
            <a:off x="350520" y="967739"/>
            <a:ext cx="11605260" cy="625812"/>
          </a:xfrm>
          <a:prstGeom prst="rect">
            <a:avLst/>
          </a:prstGeom>
          <a:solidFill>
            <a:srgbClr val="9DC3E6"/>
          </a:solidFill>
        </p:spPr>
        <p:txBody>
          <a:bodyPr vert="horz" wrap="square" lIns="0" tIns="10160" rIns="0" bIns="0" rtlCol="0">
            <a:spAutoFit/>
          </a:bodyPr>
          <a:lstStyle/>
          <a:p>
            <a:pPr marL="90805" marR="341630">
              <a:lnSpc>
                <a:spcPct val="100000"/>
              </a:lnSpc>
              <a:spcBef>
                <a:spcPts val="80"/>
              </a:spcBef>
            </a:pPr>
            <a:r>
              <a:rPr sz="2000" spc="160" dirty="0">
                <a:latin typeface="Arial" panose="020B0604020202020204" pitchFamily="34" charset="0"/>
                <a:cs typeface="Arial" panose="020B0604020202020204" pitchFamily="34" charset="0"/>
              </a:rPr>
              <a:t>Задачи</a:t>
            </a:r>
            <a:r>
              <a:rPr sz="2000" spc="-9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245" dirty="0"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sz="2000" spc="-9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150" dirty="0">
                <a:latin typeface="Arial" panose="020B0604020202020204" pitchFamily="34" charset="0"/>
                <a:cs typeface="Arial" panose="020B0604020202020204" pitchFamily="34" charset="0"/>
              </a:rPr>
              <a:t>показатели</a:t>
            </a:r>
            <a:r>
              <a:rPr sz="2000" spc="-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195" dirty="0">
                <a:latin typeface="Arial" panose="020B0604020202020204" pitchFamily="34" charset="0"/>
                <a:cs typeface="Arial" panose="020B0604020202020204" pitchFamily="34" charset="0"/>
              </a:rPr>
              <a:t>подкреплены</a:t>
            </a:r>
            <a:r>
              <a:rPr sz="2000" spc="-1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165" dirty="0">
                <a:latin typeface="Arial" panose="020B0604020202020204" pitchFamily="34" charset="0"/>
                <a:cs typeface="Arial" panose="020B0604020202020204" pitchFamily="34" charset="0"/>
              </a:rPr>
              <a:t>региональными,</a:t>
            </a:r>
            <a:r>
              <a:rPr sz="2000" spc="-11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180" dirty="0">
                <a:latin typeface="Arial" panose="020B0604020202020204" pitchFamily="34" charset="0"/>
                <a:cs typeface="Arial" panose="020B0604020202020204" pitchFamily="34" charset="0"/>
              </a:rPr>
              <a:t>муниципальными,</a:t>
            </a:r>
            <a:r>
              <a:rPr sz="2000" spc="-1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190" dirty="0">
                <a:latin typeface="Arial" panose="020B0604020202020204" pitchFamily="34" charset="0"/>
                <a:cs typeface="Arial" panose="020B0604020202020204" pitchFamily="34" charset="0"/>
              </a:rPr>
              <a:t>школьными </a:t>
            </a:r>
            <a:r>
              <a:rPr sz="2000" spc="204" dirty="0">
                <a:latin typeface="Arial" panose="020B0604020202020204" pitchFamily="34" charset="0"/>
                <a:cs typeface="Arial" panose="020B0604020202020204" pitchFamily="34" charset="0"/>
              </a:rPr>
              <a:t>мероприятиями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59406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95402" y="1918461"/>
            <a:ext cx="11774805" cy="3036570"/>
            <a:chOff x="295402" y="1918461"/>
            <a:chExt cx="11774805" cy="3036570"/>
          </a:xfrm>
        </p:grpSpPr>
        <p:sp>
          <p:nvSpPr>
            <p:cNvPr id="3" name="object 3"/>
            <p:cNvSpPr/>
            <p:nvPr/>
          </p:nvSpPr>
          <p:spPr>
            <a:xfrm>
              <a:off x="301752" y="1924811"/>
              <a:ext cx="3874135" cy="2974975"/>
            </a:xfrm>
            <a:custGeom>
              <a:avLst/>
              <a:gdLst/>
              <a:ahLst/>
              <a:cxnLst/>
              <a:rect l="l" t="t" r="r" b="b"/>
              <a:pathLst>
                <a:path w="3874135" h="2974975">
                  <a:moveTo>
                    <a:pt x="3182620" y="0"/>
                  </a:moveTo>
                  <a:lnTo>
                    <a:pt x="0" y="0"/>
                  </a:lnTo>
                  <a:lnTo>
                    <a:pt x="0" y="2974848"/>
                  </a:lnTo>
                  <a:lnTo>
                    <a:pt x="3182620" y="2974848"/>
                  </a:lnTo>
                  <a:lnTo>
                    <a:pt x="3182620" y="1850008"/>
                  </a:lnTo>
                  <a:lnTo>
                    <a:pt x="3425825" y="1850008"/>
                  </a:lnTo>
                  <a:lnTo>
                    <a:pt x="3425825" y="2231136"/>
                  </a:lnTo>
                  <a:lnTo>
                    <a:pt x="3874008" y="1487424"/>
                  </a:lnTo>
                  <a:lnTo>
                    <a:pt x="3425825" y="743712"/>
                  </a:lnTo>
                  <a:lnTo>
                    <a:pt x="3425825" y="1124839"/>
                  </a:lnTo>
                  <a:lnTo>
                    <a:pt x="3182620" y="1124839"/>
                  </a:lnTo>
                  <a:lnTo>
                    <a:pt x="3182620" y="0"/>
                  </a:lnTo>
                  <a:close/>
                </a:path>
              </a:pathLst>
            </a:custGeom>
            <a:solidFill>
              <a:srgbClr val="BCD6ED"/>
            </a:solidFill>
          </p:spPr>
          <p:txBody>
            <a:bodyPr wrap="square" lIns="0" tIns="0" rIns="0" bIns="0" rtlCol="0"/>
            <a:lstStyle/>
            <a:p>
              <a:endParaRPr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object 4"/>
            <p:cNvSpPr/>
            <p:nvPr/>
          </p:nvSpPr>
          <p:spPr>
            <a:xfrm>
              <a:off x="301752" y="1924811"/>
              <a:ext cx="3874135" cy="2974975"/>
            </a:xfrm>
            <a:custGeom>
              <a:avLst/>
              <a:gdLst/>
              <a:ahLst/>
              <a:cxnLst/>
              <a:rect l="l" t="t" r="r" b="b"/>
              <a:pathLst>
                <a:path w="3874135" h="2974975">
                  <a:moveTo>
                    <a:pt x="0" y="0"/>
                  </a:moveTo>
                  <a:lnTo>
                    <a:pt x="3182620" y="0"/>
                  </a:lnTo>
                  <a:lnTo>
                    <a:pt x="3182620" y="1124839"/>
                  </a:lnTo>
                  <a:lnTo>
                    <a:pt x="3425825" y="1124839"/>
                  </a:lnTo>
                  <a:lnTo>
                    <a:pt x="3425825" y="743712"/>
                  </a:lnTo>
                  <a:lnTo>
                    <a:pt x="3874008" y="1487424"/>
                  </a:lnTo>
                  <a:lnTo>
                    <a:pt x="3425825" y="2231136"/>
                  </a:lnTo>
                  <a:lnTo>
                    <a:pt x="3425825" y="1850008"/>
                  </a:lnTo>
                  <a:lnTo>
                    <a:pt x="3182620" y="1850008"/>
                  </a:lnTo>
                  <a:lnTo>
                    <a:pt x="3182620" y="2974848"/>
                  </a:lnTo>
                  <a:lnTo>
                    <a:pt x="0" y="2974848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>
              <a:endParaRPr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4175760" y="1924811"/>
              <a:ext cx="7894320" cy="3030220"/>
            </a:xfrm>
            <a:custGeom>
              <a:avLst/>
              <a:gdLst/>
              <a:ahLst/>
              <a:cxnLst/>
              <a:rect l="l" t="t" r="r" b="b"/>
              <a:pathLst>
                <a:path w="7894320" h="3030220">
                  <a:moveTo>
                    <a:pt x="7894320" y="0"/>
                  </a:moveTo>
                  <a:lnTo>
                    <a:pt x="0" y="0"/>
                  </a:lnTo>
                  <a:lnTo>
                    <a:pt x="0" y="3029712"/>
                  </a:lnTo>
                  <a:lnTo>
                    <a:pt x="7894320" y="3029712"/>
                  </a:lnTo>
                  <a:lnTo>
                    <a:pt x="7894320" y="0"/>
                  </a:lnTo>
                  <a:close/>
                </a:path>
              </a:pathLst>
            </a:custGeom>
            <a:solidFill>
              <a:srgbClr val="E3EFF9"/>
            </a:solidFill>
          </p:spPr>
          <p:txBody>
            <a:bodyPr wrap="square" lIns="0" tIns="0" rIns="0" bIns="0" rtlCol="0"/>
            <a:lstStyle/>
            <a:p>
              <a:endParaRPr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" name="object 8"/>
          <p:cNvSpPr txBox="1"/>
          <p:nvPr/>
        </p:nvSpPr>
        <p:spPr>
          <a:xfrm>
            <a:off x="494791" y="2605786"/>
            <a:ext cx="2826385" cy="6667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1400" spc="125" dirty="0">
                <a:latin typeface="Arial" panose="020B0604020202020204" pitchFamily="34" charset="0"/>
                <a:cs typeface="Arial" panose="020B0604020202020204" pitchFamily="34" charset="0"/>
              </a:rPr>
              <a:t>увеличение</a:t>
            </a:r>
            <a:r>
              <a:rPr sz="1400" spc="-9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spc="110" dirty="0">
                <a:latin typeface="Arial" panose="020B0604020202020204" pitchFamily="34" charset="0"/>
                <a:cs typeface="Arial" panose="020B0604020202020204" pitchFamily="34" charset="0"/>
              </a:rPr>
              <a:t>на</a:t>
            </a:r>
            <a:r>
              <a:rPr sz="1400" spc="-6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spc="-110" dirty="0">
                <a:latin typeface="Arial" panose="020B0604020202020204" pitchFamily="34" charset="0"/>
                <a:cs typeface="Arial" panose="020B0604020202020204" pitchFamily="34" charset="0"/>
              </a:rPr>
              <a:t>10%</a:t>
            </a:r>
            <a:r>
              <a:rPr sz="1400" spc="-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spc="114" dirty="0">
                <a:latin typeface="Arial" panose="020B0604020202020204" pitchFamily="34" charset="0"/>
                <a:cs typeface="Arial" panose="020B0604020202020204" pitchFamily="34" charset="0"/>
              </a:rPr>
              <a:t>ежегодно </a:t>
            </a:r>
            <a:r>
              <a:rPr sz="1400" spc="120" dirty="0">
                <a:latin typeface="Arial" panose="020B0604020202020204" pitchFamily="34" charset="0"/>
                <a:cs typeface="Arial" panose="020B0604020202020204" pitchFamily="34" charset="0"/>
              </a:rPr>
              <a:t>изучающих</a:t>
            </a:r>
            <a:r>
              <a:rPr sz="1400" spc="-8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spc="114" dirty="0">
                <a:latin typeface="Arial" panose="020B0604020202020204" pitchFamily="34" charset="0"/>
                <a:cs typeface="Arial" panose="020B0604020202020204" pitchFamily="34" charset="0"/>
              </a:rPr>
              <a:t>углубленно</a:t>
            </a:r>
            <a:r>
              <a:rPr sz="1400" spc="-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spc="175" dirty="0">
                <a:latin typeface="Arial" panose="020B0604020202020204" pitchFamily="34" charset="0"/>
                <a:cs typeface="Arial" panose="020B0604020202020204" pitchFamily="34" charset="0"/>
              </a:rPr>
              <a:t>МиЕН </a:t>
            </a:r>
            <a:r>
              <a:rPr sz="1400" spc="120" dirty="0">
                <a:latin typeface="Arial" panose="020B0604020202020204" pitchFamily="34" charset="0"/>
                <a:cs typeface="Arial" panose="020B0604020202020204" pitchFamily="34" charset="0"/>
              </a:rPr>
              <a:t>предметы</a:t>
            </a:r>
            <a:endParaRPr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bject 9"/>
          <p:cNvSpPr txBox="1"/>
          <p:nvPr/>
        </p:nvSpPr>
        <p:spPr>
          <a:xfrm>
            <a:off x="1365250" y="2058415"/>
            <a:ext cx="67881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50" dirty="0">
                <a:latin typeface="Tahoma"/>
                <a:cs typeface="Tahoma"/>
              </a:rPr>
              <a:t>Цели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9" name="object 10"/>
          <p:cNvSpPr txBox="1"/>
          <p:nvPr/>
        </p:nvSpPr>
        <p:spPr>
          <a:xfrm>
            <a:off x="8898380" y="2022475"/>
            <a:ext cx="1715135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>
              <a:lnSpc>
                <a:spcPct val="100000"/>
              </a:lnSpc>
              <a:spcBef>
                <a:spcPts val="100"/>
              </a:spcBef>
            </a:pPr>
            <a:r>
              <a:rPr sz="1400" spc="90" dirty="0">
                <a:latin typeface="Arial" panose="020B0604020202020204" pitchFamily="34" charset="0"/>
                <a:cs typeface="Arial" panose="020B0604020202020204" pitchFamily="34" charset="0"/>
              </a:rPr>
              <a:t>Работа</a:t>
            </a:r>
            <a:r>
              <a:rPr sz="1400" spc="-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spc="70" dirty="0">
                <a:latin typeface="Arial" panose="020B0604020202020204" pitchFamily="34" charset="0"/>
                <a:cs typeface="Arial" panose="020B0604020202020204" pitchFamily="34" charset="0"/>
              </a:rPr>
              <a:t>с </a:t>
            </a:r>
            <a:r>
              <a:rPr sz="1400" spc="100" dirty="0">
                <a:latin typeface="Arial" panose="020B0604020202020204" pitchFamily="34" charset="0"/>
                <a:cs typeface="Arial" panose="020B0604020202020204" pitchFamily="34" charset="0"/>
              </a:rPr>
              <a:t>родителями</a:t>
            </a:r>
            <a:endParaRPr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object 11"/>
          <p:cNvSpPr txBox="1"/>
          <p:nvPr/>
        </p:nvSpPr>
        <p:spPr>
          <a:xfrm>
            <a:off x="4518025" y="4158233"/>
            <a:ext cx="2816986" cy="659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>
              <a:lnSpc>
                <a:spcPct val="100000"/>
              </a:lnSpc>
              <a:spcBef>
                <a:spcPts val="100"/>
              </a:spcBef>
            </a:pPr>
            <a:r>
              <a:rPr sz="1400" spc="140" dirty="0">
                <a:latin typeface="Arial" panose="020B0604020202020204" pitchFamily="34" charset="0"/>
                <a:cs typeface="Arial" panose="020B0604020202020204" pitchFamily="34" charset="0"/>
              </a:rPr>
              <a:t>ПК</a:t>
            </a:r>
            <a:r>
              <a:rPr sz="1400" spc="-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spc="85" dirty="0">
                <a:latin typeface="Arial" panose="020B0604020202020204" pitchFamily="34" charset="0"/>
                <a:cs typeface="Arial" panose="020B0604020202020204" pitchFamily="34" charset="0"/>
              </a:rPr>
              <a:t>учителей</a:t>
            </a:r>
            <a:r>
              <a:rPr sz="1400" spc="-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spc="90" dirty="0">
                <a:latin typeface="Arial" panose="020B0604020202020204" pitchFamily="34" charset="0"/>
                <a:cs typeface="Arial" panose="020B0604020202020204" pitchFamily="34" charset="0"/>
              </a:rPr>
              <a:t>по </a:t>
            </a:r>
            <a:r>
              <a:rPr sz="1400" spc="110" dirty="0">
                <a:latin typeface="Arial" panose="020B0604020202020204" pitchFamily="34" charset="0"/>
                <a:cs typeface="Arial" panose="020B0604020202020204" pitchFamily="34" charset="0"/>
              </a:rPr>
              <a:t>преподаванию</a:t>
            </a:r>
            <a:r>
              <a:rPr sz="1400" spc="-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spc="105" dirty="0">
                <a:latin typeface="Arial" panose="020B0604020202020204" pitchFamily="34" charset="0"/>
                <a:cs typeface="Arial" panose="020B0604020202020204" pitchFamily="34" charset="0"/>
              </a:rPr>
              <a:t>предметов</a:t>
            </a:r>
            <a:r>
              <a:rPr sz="1400" spc="-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spc="75" dirty="0"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sz="1400" spc="105" dirty="0">
                <a:latin typeface="Arial" panose="020B0604020202020204" pitchFamily="34" charset="0"/>
                <a:cs typeface="Arial" panose="020B0604020202020204" pitchFamily="34" charset="0"/>
              </a:rPr>
              <a:t>углубленном</a:t>
            </a:r>
            <a:r>
              <a:rPr sz="1400" spc="-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spc="100" dirty="0">
                <a:latin typeface="Arial" panose="020B0604020202020204" pitchFamily="34" charset="0"/>
                <a:cs typeface="Arial" panose="020B0604020202020204" pitchFamily="34" charset="0"/>
              </a:rPr>
              <a:t>уровне</a:t>
            </a:r>
            <a:endParaRPr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bject 12"/>
          <p:cNvSpPr txBox="1"/>
          <p:nvPr/>
        </p:nvSpPr>
        <p:spPr>
          <a:xfrm>
            <a:off x="4511040" y="2748534"/>
            <a:ext cx="2684144" cy="659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>
              <a:lnSpc>
                <a:spcPct val="100000"/>
              </a:lnSpc>
              <a:spcBef>
                <a:spcPts val="100"/>
              </a:spcBef>
            </a:pPr>
            <a:r>
              <a:rPr sz="1400" spc="95" dirty="0">
                <a:latin typeface="Arial" panose="020B0604020202020204" pitchFamily="34" charset="0"/>
                <a:cs typeface="Arial" panose="020B0604020202020204" pitchFamily="34" charset="0"/>
              </a:rPr>
              <a:t>Открытие</a:t>
            </a:r>
            <a:r>
              <a:rPr sz="1400" spc="-7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spc="85" dirty="0">
                <a:latin typeface="Arial" panose="020B0604020202020204" pitchFamily="34" charset="0"/>
                <a:cs typeface="Arial" panose="020B0604020202020204" pitchFamily="34" charset="0"/>
              </a:rPr>
              <a:t>классов </a:t>
            </a:r>
            <a:r>
              <a:rPr sz="1400" spc="95" dirty="0">
                <a:latin typeface="Arial" panose="020B0604020202020204" pitchFamily="34" charset="0"/>
                <a:cs typeface="Arial" panose="020B0604020202020204" pitchFamily="34" charset="0"/>
              </a:rPr>
              <a:t>углубленного</a:t>
            </a:r>
            <a:r>
              <a:rPr sz="1400" spc="-3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spc="100" dirty="0">
                <a:latin typeface="Arial" panose="020B0604020202020204" pitchFamily="34" charset="0"/>
                <a:cs typeface="Arial" panose="020B0604020202020204" pitchFamily="34" charset="0"/>
              </a:rPr>
              <a:t>изучения</a:t>
            </a:r>
            <a:r>
              <a:rPr sz="14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spc="140" dirty="0">
                <a:latin typeface="Arial" panose="020B0604020202020204" pitchFamily="34" charset="0"/>
                <a:cs typeface="Arial" panose="020B0604020202020204" pitchFamily="34" charset="0"/>
              </a:rPr>
              <a:t>МиЕН </a:t>
            </a:r>
            <a:r>
              <a:rPr sz="1400" spc="100" dirty="0"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sz="1400" spc="-7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spc="145" dirty="0">
                <a:latin typeface="Arial" panose="020B0604020202020204" pitchFamily="34" charset="0"/>
                <a:cs typeface="Arial" panose="020B0604020202020204" pitchFamily="34" charset="0"/>
              </a:rPr>
              <a:t>ООО</a:t>
            </a:r>
            <a:endParaRPr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" name="object 13"/>
          <p:cNvGrpSpPr/>
          <p:nvPr/>
        </p:nvGrpSpPr>
        <p:grpSpPr>
          <a:xfrm>
            <a:off x="7330249" y="2131885"/>
            <a:ext cx="4229735" cy="2696845"/>
            <a:chOff x="7330249" y="2131885"/>
            <a:chExt cx="4229735" cy="2696845"/>
          </a:xfrm>
        </p:grpSpPr>
        <p:sp>
          <p:nvSpPr>
            <p:cNvPr id="13" name="object 14"/>
            <p:cNvSpPr/>
            <p:nvPr/>
          </p:nvSpPr>
          <p:spPr>
            <a:xfrm>
              <a:off x="11193779" y="2970276"/>
              <a:ext cx="295910" cy="177165"/>
            </a:xfrm>
            <a:custGeom>
              <a:avLst/>
              <a:gdLst/>
              <a:ahLst/>
              <a:cxnLst/>
              <a:rect l="l" t="t" r="r" b="b"/>
              <a:pathLst>
                <a:path w="295909" h="177164">
                  <a:moveTo>
                    <a:pt x="60833" y="0"/>
                  </a:moveTo>
                  <a:lnTo>
                    <a:pt x="59436" y="0"/>
                  </a:lnTo>
                  <a:lnTo>
                    <a:pt x="58039" y="0"/>
                  </a:lnTo>
                  <a:lnTo>
                    <a:pt x="56642" y="508"/>
                  </a:lnTo>
                  <a:lnTo>
                    <a:pt x="0" y="57276"/>
                  </a:lnTo>
                  <a:lnTo>
                    <a:pt x="0" y="60325"/>
                  </a:lnTo>
                  <a:lnTo>
                    <a:pt x="103377" y="163957"/>
                  </a:lnTo>
                  <a:lnTo>
                    <a:pt x="133476" y="176784"/>
                  </a:lnTo>
                  <a:lnTo>
                    <a:pt x="141843" y="175994"/>
                  </a:lnTo>
                  <a:lnTo>
                    <a:pt x="149828" y="173609"/>
                  </a:lnTo>
                  <a:lnTo>
                    <a:pt x="157194" y="169604"/>
                  </a:lnTo>
                  <a:lnTo>
                    <a:pt x="163702" y="163957"/>
                  </a:lnTo>
                  <a:lnTo>
                    <a:pt x="295655" y="32003"/>
                  </a:lnTo>
                  <a:lnTo>
                    <a:pt x="295655" y="28194"/>
                  </a:lnTo>
                  <a:lnTo>
                    <a:pt x="150495" y="162051"/>
                  </a:lnTo>
                  <a:lnTo>
                    <a:pt x="142494" y="165353"/>
                  </a:lnTo>
                  <a:lnTo>
                    <a:pt x="125602" y="165353"/>
                  </a:lnTo>
                  <a:lnTo>
                    <a:pt x="117601" y="162051"/>
                  </a:lnTo>
                  <a:lnTo>
                    <a:pt x="111251" y="155956"/>
                  </a:lnTo>
                  <a:lnTo>
                    <a:pt x="14350" y="58420"/>
                  </a:lnTo>
                  <a:lnTo>
                    <a:pt x="59181" y="13843"/>
                  </a:lnTo>
                  <a:lnTo>
                    <a:pt x="76200" y="30861"/>
                  </a:lnTo>
                  <a:lnTo>
                    <a:pt x="77597" y="31369"/>
                  </a:lnTo>
                  <a:lnTo>
                    <a:pt x="80391" y="31369"/>
                  </a:lnTo>
                  <a:lnTo>
                    <a:pt x="81788" y="30861"/>
                  </a:lnTo>
                  <a:lnTo>
                    <a:pt x="85598" y="27432"/>
                  </a:lnTo>
                  <a:lnTo>
                    <a:pt x="85598" y="24002"/>
                  </a:lnTo>
                  <a:lnTo>
                    <a:pt x="82930" y="21716"/>
                  </a:lnTo>
                  <a:lnTo>
                    <a:pt x="62229" y="508"/>
                  </a:lnTo>
                  <a:lnTo>
                    <a:pt x="60833" y="0"/>
                  </a:lnTo>
                  <a:close/>
                </a:path>
              </a:pathLst>
            </a:custGeom>
            <a:solidFill>
              <a:srgbClr val="0D469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5"/>
            <p:cNvSpPr/>
            <p:nvPr/>
          </p:nvSpPr>
          <p:spPr>
            <a:xfrm>
              <a:off x="11193779" y="2970276"/>
              <a:ext cx="295910" cy="177165"/>
            </a:xfrm>
            <a:custGeom>
              <a:avLst/>
              <a:gdLst/>
              <a:ahLst/>
              <a:cxnLst/>
              <a:rect l="l" t="t" r="r" b="b"/>
              <a:pathLst>
                <a:path w="295909" h="177164">
                  <a:moveTo>
                    <a:pt x="59436" y="0"/>
                  </a:moveTo>
                  <a:lnTo>
                    <a:pt x="58039" y="0"/>
                  </a:lnTo>
                  <a:lnTo>
                    <a:pt x="56642" y="508"/>
                  </a:lnTo>
                  <a:lnTo>
                    <a:pt x="55499" y="1777"/>
                  </a:lnTo>
                  <a:lnTo>
                    <a:pt x="2667" y="54610"/>
                  </a:lnTo>
                  <a:lnTo>
                    <a:pt x="0" y="57276"/>
                  </a:lnTo>
                  <a:lnTo>
                    <a:pt x="0" y="60325"/>
                  </a:lnTo>
                  <a:lnTo>
                    <a:pt x="2667" y="62991"/>
                  </a:lnTo>
                  <a:lnTo>
                    <a:pt x="103377" y="163957"/>
                  </a:lnTo>
                  <a:lnTo>
                    <a:pt x="109813" y="169283"/>
                  </a:lnTo>
                  <a:lnTo>
                    <a:pt x="117141" y="173323"/>
                  </a:lnTo>
                  <a:lnTo>
                    <a:pt x="125112" y="175887"/>
                  </a:lnTo>
                  <a:lnTo>
                    <a:pt x="133476" y="176784"/>
                  </a:lnTo>
                  <a:lnTo>
                    <a:pt x="141843" y="175994"/>
                  </a:lnTo>
                  <a:lnTo>
                    <a:pt x="292989" y="34671"/>
                  </a:lnTo>
                  <a:lnTo>
                    <a:pt x="295655" y="32003"/>
                  </a:lnTo>
                  <a:lnTo>
                    <a:pt x="295655" y="28194"/>
                  </a:lnTo>
                  <a:lnTo>
                    <a:pt x="293750" y="26288"/>
                  </a:lnTo>
                  <a:lnTo>
                    <a:pt x="292608" y="25146"/>
                  </a:lnTo>
                  <a:lnTo>
                    <a:pt x="291211" y="24637"/>
                  </a:lnTo>
                  <a:lnTo>
                    <a:pt x="289814" y="24637"/>
                  </a:lnTo>
                  <a:lnTo>
                    <a:pt x="288417" y="24637"/>
                  </a:lnTo>
                  <a:lnTo>
                    <a:pt x="286893" y="25146"/>
                  </a:lnTo>
                  <a:lnTo>
                    <a:pt x="285876" y="26288"/>
                  </a:lnTo>
                  <a:lnTo>
                    <a:pt x="156464" y="155956"/>
                  </a:lnTo>
                  <a:lnTo>
                    <a:pt x="150495" y="162051"/>
                  </a:lnTo>
                  <a:lnTo>
                    <a:pt x="142494" y="165353"/>
                  </a:lnTo>
                  <a:lnTo>
                    <a:pt x="133858" y="165353"/>
                  </a:lnTo>
                  <a:lnTo>
                    <a:pt x="125602" y="165353"/>
                  </a:lnTo>
                  <a:lnTo>
                    <a:pt x="117601" y="162051"/>
                  </a:lnTo>
                  <a:lnTo>
                    <a:pt x="111251" y="155956"/>
                  </a:lnTo>
                  <a:lnTo>
                    <a:pt x="14350" y="58420"/>
                  </a:lnTo>
                  <a:lnTo>
                    <a:pt x="59181" y="13843"/>
                  </a:lnTo>
                  <a:lnTo>
                    <a:pt x="75056" y="29718"/>
                  </a:lnTo>
                  <a:lnTo>
                    <a:pt x="76200" y="30861"/>
                  </a:lnTo>
                  <a:lnTo>
                    <a:pt x="77597" y="31369"/>
                  </a:lnTo>
                  <a:lnTo>
                    <a:pt x="78994" y="31369"/>
                  </a:lnTo>
                  <a:lnTo>
                    <a:pt x="80391" y="31369"/>
                  </a:lnTo>
                  <a:lnTo>
                    <a:pt x="81788" y="30861"/>
                  </a:lnTo>
                  <a:lnTo>
                    <a:pt x="82930" y="29718"/>
                  </a:lnTo>
                  <a:lnTo>
                    <a:pt x="85598" y="27432"/>
                  </a:lnTo>
                  <a:lnTo>
                    <a:pt x="85598" y="24002"/>
                  </a:lnTo>
                  <a:lnTo>
                    <a:pt x="82930" y="21716"/>
                  </a:lnTo>
                  <a:lnTo>
                    <a:pt x="63373" y="1777"/>
                  </a:lnTo>
                  <a:lnTo>
                    <a:pt x="62229" y="508"/>
                  </a:lnTo>
                  <a:lnTo>
                    <a:pt x="60833" y="0"/>
                  </a:lnTo>
                  <a:lnTo>
                    <a:pt x="59436" y="0"/>
                  </a:lnTo>
                  <a:close/>
                </a:path>
              </a:pathLst>
            </a:custGeom>
            <a:ln w="9525">
              <a:solidFill>
                <a:srgbClr val="0D469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6"/>
            <p:cNvSpPr/>
            <p:nvPr/>
          </p:nvSpPr>
          <p:spPr>
            <a:xfrm>
              <a:off x="11282171" y="2881884"/>
              <a:ext cx="266700" cy="170815"/>
            </a:xfrm>
            <a:custGeom>
              <a:avLst/>
              <a:gdLst/>
              <a:ahLst/>
              <a:cxnLst/>
              <a:rect l="l" t="t" r="r" b="b"/>
              <a:pathLst>
                <a:path w="266700" h="170814">
                  <a:moveTo>
                    <a:pt x="209676" y="0"/>
                  </a:moveTo>
                  <a:lnTo>
                    <a:pt x="208279" y="0"/>
                  </a:lnTo>
                  <a:lnTo>
                    <a:pt x="206882" y="0"/>
                  </a:lnTo>
                  <a:lnTo>
                    <a:pt x="205485" y="507"/>
                  </a:lnTo>
                  <a:lnTo>
                    <a:pt x="49022" y="157861"/>
                  </a:lnTo>
                  <a:lnTo>
                    <a:pt x="47878" y="158623"/>
                  </a:lnTo>
                  <a:lnTo>
                    <a:pt x="46735" y="159003"/>
                  </a:lnTo>
                  <a:lnTo>
                    <a:pt x="43687" y="159003"/>
                  </a:lnTo>
                  <a:lnTo>
                    <a:pt x="42545" y="158623"/>
                  </a:lnTo>
                  <a:lnTo>
                    <a:pt x="41401" y="157861"/>
                  </a:lnTo>
                  <a:lnTo>
                    <a:pt x="9271" y="125349"/>
                  </a:lnTo>
                  <a:lnTo>
                    <a:pt x="7874" y="124713"/>
                  </a:lnTo>
                  <a:lnTo>
                    <a:pt x="4952" y="124713"/>
                  </a:lnTo>
                  <a:lnTo>
                    <a:pt x="3555" y="125349"/>
                  </a:lnTo>
                  <a:lnTo>
                    <a:pt x="0" y="128650"/>
                  </a:lnTo>
                  <a:lnTo>
                    <a:pt x="0" y="132079"/>
                  </a:lnTo>
                  <a:lnTo>
                    <a:pt x="2285" y="134746"/>
                  </a:lnTo>
                  <a:lnTo>
                    <a:pt x="33527" y="165735"/>
                  </a:lnTo>
                  <a:lnTo>
                    <a:pt x="36575" y="169163"/>
                  </a:lnTo>
                  <a:lnTo>
                    <a:pt x="40385" y="170687"/>
                  </a:lnTo>
                  <a:lnTo>
                    <a:pt x="49022" y="170687"/>
                  </a:lnTo>
                  <a:lnTo>
                    <a:pt x="53085" y="168782"/>
                  </a:lnTo>
                  <a:lnTo>
                    <a:pt x="207136" y="14224"/>
                  </a:lnTo>
                  <a:lnTo>
                    <a:pt x="251968" y="58800"/>
                  </a:lnTo>
                  <a:lnTo>
                    <a:pt x="212089" y="99187"/>
                  </a:lnTo>
                  <a:lnTo>
                    <a:pt x="209423" y="101473"/>
                  </a:lnTo>
                  <a:lnTo>
                    <a:pt x="209423" y="104901"/>
                  </a:lnTo>
                  <a:lnTo>
                    <a:pt x="213232" y="108330"/>
                  </a:lnTo>
                  <a:lnTo>
                    <a:pt x="214629" y="108838"/>
                  </a:lnTo>
                  <a:lnTo>
                    <a:pt x="217424" y="108838"/>
                  </a:lnTo>
                  <a:lnTo>
                    <a:pt x="218821" y="108330"/>
                  </a:lnTo>
                  <a:lnTo>
                    <a:pt x="265175" y="61849"/>
                  </a:lnTo>
                  <a:lnTo>
                    <a:pt x="265556" y="60325"/>
                  </a:lnTo>
                  <a:lnTo>
                    <a:pt x="265556" y="59181"/>
                  </a:lnTo>
                  <a:lnTo>
                    <a:pt x="266700" y="57657"/>
                  </a:lnTo>
                  <a:lnTo>
                    <a:pt x="265175" y="54610"/>
                  </a:lnTo>
                  <a:lnTo>
                    <a:pt x="212471" y="1650"/>
                  </a:lnTo>
                  <a:lnTo>
                    <a:pt x="211074" y="507"/>
                  </a:lnTo>
                  <a:lnTo>
                    <a:pt x="209676" y="0"/>
                  </a:lnTo>
                  <a:close/>
                </a:path>
              </a:pathLst>
            </a:custGeom>
            <a:solidFill>
              <a:srgbClr val="0D469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7"/>
            <p:cNvSpPr/>
            <p:nvPr/>
          </p:nvSpPr>
          <p:spPr>
            <a:xfrm>
              <a:off x="11282171" y="2881884"/>
              <a:ext cx="266700" cy="170815"/>
            </a:xfrm>
            <a:custGeom>
              <a:avLst/>
              <a:gdLst/>
              <a:ahLst/>
              <a:cxnLst/>
              <a:rect l="l" t="t" r="r" b="b"/>
              <a:pathLst>
                <a:path w="266700" h="170814">
                  <a:moveTo>
                    <a:pt x="208279" y="0"/>
                  </a:moveTo>
                  <a:lnTo>
                    <a:pt x="206882" y="0"/>
                  </a:lnTo>
                  <a:lnTo>
                    <a:pt x="205485" y="507"/>
                  </a:lnTo>
                  <a:lnTo>
                    <a:pt x="204216" y="1650"/>
                  </a:lnTo>
                  <a:lnTo>
                    <a:pt x="49022" y="157861"/>
                  </a:lnTo>
                  <a:lnTo>
                    <a:pt x="47878" y="158623"/>
                  </a:lnTo>
                  <a:lnTo>
                    <a:pt x="46735" y="159003"/>
                  </a:lnTo>
                  <a:lnTo>
                    <a:pt x="45211" y="159003"/>
                  </a:lnTo>
                  <a:lnTo>
                    <a:pt x="43687" y="159003"/>
                  </a:lnTo>
                  <a:lnTo>
                    <a:pt x="42545" y="158623"/>
                  </a:lnTo>
                  <a:lnTo>
                    <a:pt x="41401" y="157861"/>
                  </a:lnTo>
                  <a:lnTo>
                    <a:pt x="10541" y="126491"/>
                  </a:lnTo>
                  <a:lnTo>
                    <a:pt x="9271" y="125349"/>
                  </a:lnTo>
                  <a:lnTo>
                    <a:pt x="7874" y="124713"/>
                  </a:lnTo>
                  <a:lnTo>
                    <a:pt x="6476" y="124713"/>
                  </a:lnTo>
                  <a:lnTo>
                    <a:pt x="4952" y="124713"/>
                  </a:lnTo>
                  <a:lnTo>
                    <a:pt x="3555" y="125349"/>
                  </a:lnTo>
                  <a:lnTo>
                    <a:pt x="2285" y="126491"/>
                  </a:lnTo>
                  <a:lnTo>
                    <a:pt x="0" y="128650"/>
                  </a:lnTo>
                  <a:lnTo>
                    <a:pt x="0" y="132079"/>
                  </a:lnTo>
                  <a:lnTo>
                    <a:pt x="2285" y="134746"/>
                  </a:lnTo>
                  <a:lnTo>
                    <a:pt x="33527" y="165735"/>
                  </a:lnTo>
                  <a:lnTo>
                    <a:pt x="36575" y="169163"/>
                  </a:lnTo>
                  <a:lnTo>
                    <a:pt x="40385" y="170687"/>
                  </a:lnTo>
                  <a:lnTo>
                    <a:pt x="44830" y="170687"/>
                  </a:lnTo>
                  <a:lnTo>
                    <a:pt x="49022" y="170687"/>
                  </a:lnTo>
                  <a:lnTo>
                    <a:pt x="53085" y="168782"/>
                  </a:lnTo>
                  <a:lnTo>
                    <a:pt x="56133" y="165735"/>
                  </a:lnTo>
                  <a:lnTo>
                    <a:pt x="207136" y="14224"/>
                  </a:lnTo>
                  <a:lnTo>
                    <a:pt x="251968" y="58800"/>
                  </a:lnTo>
                  <a:lnTo>
                    <a:pt x="212089" y="99187"/>
                  </a:lnTo>
                  <a:lnTo>
                    <a:pt x="209423" y="101473"/>
                  </a:lnTo>
                  <a:lnTo>
                    <a:pt x="209423" y="104901"/>
                  </a:lnTo>
                  <a:lnTo>
                    <a:pt x="212089" y="107187"/>
                  </a:lnTo>
                  <a:lnTo>
                    <a:pt x="213232" y="108330"/>
                  </a:lnTo>
                  <a:lnTo>
                    <a:pt x="214629" y="108838"/>
                  </a:lnTo>
                  <a:lnTo>
                    <a:pt x="216026" y="108838"/>
                  </a:lnTo>
                  <a:lnTo>
                    <a:pt x="217424" y="108838"/>
                  </a:lnTo>
                  <a:lnTo>
                    <a:pt x="218821" y="108330"/>
                  </a:lnTo>
                  <a:lnTo>
                    <a:pt x="219963" y="107187"/>
                  </a:lnTo>
                  <a:lnTo>
                    <a:pt x="264032" y="62991"/>
                  </a:lnTo>
                  <a:lnTo>
                    <a:pt x="265175" y="61849"/>
                  </a:lnTo>
                  <a:lnTo>
                    <a:pt x="265556" y="60325"/>
                  </a:lnTo>
                  <a:lnTo>
                    <a:pt x="265556" y="59181"/>
                  </a:lnTo>
                  <a:lnTo>
                    <a:pt x="266700" y="57657"/>
                  </a:lnTo>
                  <a:lnTo>
                    <a:pt x="265937" y="56133"/>
                  </a:lnTo>
                  <a:lnTo>
                    <a:pt x="265175" y="54610"/>
                  </a:lnTo>
                  <a:lnTo>
                    <a:pt x="212471" y="1650"/>
                  </a:lnTo>
                  <a:lnTo>
                    <a:pt x="211074" y="507"/>
                  </a:lnTo>
                  <a:lnTo>
                    <a:pt x="209676" y="0"/>
                  </a:lnTo>
                  <a:lnTo>
                    <a:pt x="208279" y="0"/>
                  </a:lnTo>
                  <a:close/>
                </a:path>
              </a:pathLst>
            </a:custGeom>
            <a:ln w="9525">
              <a:solidFill>
                <a:srgbClr val="0D469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8"/>
            <p:cNvSpPr/>
            <p:nvPr/>
          </p:nvSpPr>
          <p:spPr>
            <a:xfrm>
              <a:off x="11163300" y="2238756"/>
              <a:ext cx="297180" cy="177165"/>
            </a:xfrm>
            <a:custGeom>
              <a:avLst/>
              <a:gdLst/>
              <a:ahLst/>
              <a:cxnLst/>
              <a:rect l="l" t="t" r="r" b="b"/>
              <a:pathLst>
                <a:path w="297179" h="177164">
                  <a:moveTo>
                    <a:pt x="61086" y="0"/>
                  </a:moveTo>
                  <a:lnTo>
                    <a:pt x="59690" y="0"/>
                  </a:lnTo>
                  <a:lnTo>
                    <a:pt x="58293" y="0"/>
                  </a:lnTo>
                  <a:lnTo>
                    <a:pt x="56896" y="635"/>
                  </a:lnTo>
                  <a:lnTo>
                    <a:pt x="0" y="57277"/>
                  </a:lnTo>
                  <a:lnTo>
                    <a:pt x="0" y="60325"/>
                  </a:lnTo>
                  <a:lnTo>
                    <a:pt x="103885" y="163957"/>
                  </a:lnTo>
                  <a:lnTo>
                    <a:pt x="134111" y="176784"/>
                  </a:lnTo>
                  <a:lnTo>
                    <a:pt x="142569" y="175994"/>
                  </a:lnTo>
                  <a:lnTo>
                    <a:pt x="150622" y="173609"/>
                  </a:lnTo>
                  <a:lnTo>
                    <a:pt x="158007" y="169604"/>
                  </a:lnTo>
                  <a:lnTo>
                    <a:pt x="164465" y="163957"/>
                  </a:lnTo>
                  <a:lnTo>
                    <a:pt x="297179" y="32004"/>
                  </a:lnTo>
                  <a:lnTo>
                    <a:pt x="297179" y="28194"/>
                  </a:lnTo>
                  <a:lnTo>
                    <a:pt x="151256" y="162052"/>
                  </a:lnTo>
                  <a:lnTo>
                    <a:pt x="143255" y="165354"/>
                  </a:lnTo>
                  <a:lnTo>
                    <a:pt x="126238" y="165354"/>
                  </a:lnTo>
                  <a:lnTo>
                    <a:pt x="118236" y="162052"/>
                  </a:lnTo>
                  <a:lnTo>
                    <a:pt x="111759" y="155956"/>
                  </a:lnTo>
                  <a:lnTo>
                    <a:pt x="14477" y="58420"/>
                  </a:lnTo>
                  <a:lnTo>
                    <a:pt x="59563" y="13843"/>
                  </a:lnTo>
                  <a:lnTo>
                    <a:pt x="76580" y="30861"/>
                  </a:lnTo>
                  <a:lnTo>
                    <a:pt x="77977" y="31369"/>
                  </a:lnTo>
                  <a:lnTo>
                    <a:pt x="80899" y="31369"/>
                  </a:lnTo>
                  <a:lnTo>
                    <a:pt x="82296" y="30861"/>
                  </a:lnTo>
                  <a:lnTo>
                    <a:pt x="85978" y="27432"/>
                  </a:lnTo>
                  <a:lnTo>
                    <a:pt x="85978" y="24003"/>
                  </a:lnTo>
                  <a:lnTo>
                    <a:pt x="83439" y="21717"/>
                  </a:lnTo>
                  <a:lnTo>
                    <a:pt x="62610" y="635"/>
                  </a:lnTo>
                  <a:lnTo>
                    <a:pt x="61086" y="0"/>
                  </a:lnTo>
                  <a:close/>
                </a:path>
              </a:pathLst>
            </a:custGeom>
            <a:solidFill>
              <a:srgbClr val="0D469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9"/>
            <p:cNvSpPr/>
            <p:nvPr/>
          </p:nvSpPr>
          <p:spPr>
            <a:xfrm>
              <a:off x="11163300" y="2238756"/>
              <a:ext cx="297180" cy="177165"/>
            </a:xfrm>
            <a:custGeom>
              <a:avLst/>
              <a:gdLst/>
              <a:ahLst/>
              <a:cxnLst/>
              <a:rect l="l" t="t" r="r" b="b"/>
              <a:pathLst>
                <a:path w="297179" h="177164">
                  <a:moveTo>
                    <a:pt x="59690" y="0"/>
                  </a:moveTo>
                  <a:lnTo>
                    <a:pt x="58293" y="0"/>
                  </a:lnTo>
                  <a:lnTo>
                    <a:pt x="56896" y="635"/>
                  </a:lnTo>
                  <a:lnTo>
                    <a:pt x="55752" y="1778"/>
                  </a:lnTo>
                  <a:lnTo>
                    <a:pt x="2667" y="54610"/>
                  </a:lnTo>
                  <a:lnTo>
                    <a:pt x="0" y="57277"/>
                  </a:lnTo>
                  <a:lnTo>
                    <a:pt x="0" y="60325"/>
                  </a:lnTo>
                  <a:lnTo>
                    <a:pt x="103885" y="163957"/>
                  </a:lnTo>
                  <a:lnTo>
                    <a:pt x="134111" y="176784"/>
                  </a:lnTo>
                  <a:lnTo>
                    <a:pt x="142569" y="175994"/>
                  </a:lnTo>
                  <a:lnTo>
                    <a:pt x="294513" y="34671"/>
                  </a:lnTo>
                  <a:lnTo>
                    <a:pt x="297179" y="32004"/>
                  </a:lnTo>
                  <a:lnTo>
                    <a:pt x="297179" y="28194"/>
                  </a:lnTo>
                  <a:lnTo>
                    <a:pt x="295275" y="26289"/>
                  </a:lnTo>
                  <a:lnTo>
                    <a:pt x="294131" y="25146"/>
                  </a:lnTo>
                  <a:lnTo>
                    <a:pt x="292734" y="24638"/>
                  </a:lnTo>
                  <a:lnTo>
                    <a:pt x="291338" y="24638"/>
                  </a:lnTo>
                  <a:lnTo>
                    <a:pt x="289814" y="24638"/>
                  </a:lnTo>
                  <a:lnTo>
                    <a:pt x="288417" y="25146"/>
                  </a:lnTo>
                  <a:lnTo>
                    <a:pt x="287274" y="26289"/>
                  </a:lnTo>
                  <a:lnTo>
                    <a:pt x="157352" y="155956"/>
                  </a:lnTo>
                  <a:lnTo>
                    <a:pt x="151256" y="162052"/>
                  </a:lnTo>
                  <a:lnTo>
                    <a:pt x="143255" y="165354"/>
                  </a:lnTo>
                  <a:lnTo>
                    <a:pt x="134493" y="165354"/>
                  </a:lnTo>
                  <a:lnTo>
                    <a:pt x="126238" y="165354"/>
                  </a:lnTo>
                  <a:lnTo>
                    <a:pt x="118236" y="162052"/>
                  </a:lnTo>
                  <a:lnTo>
                    <a:pt x="111759" y="155956"/>
                  </a:lnTo>
                  <a:lnTo>
                    <a:pt x="14477" y="58420"/>
                  </a:lnTo>
                  <a:lnTo>
                    <a:pt x="59563" y="13843"/>
                  </a:lnTo>
                  <a:lnTo>
                    <a:pt x="75438" y="29718"/>
                  </a:lnTo>
                  <a:lnTo>
                    <a:pt x="76580" y="30861"/>
                  </a:lnTo>
                  <a:lnTo>
                    <a:pt x="77977" y="31369"/>
                  </a:lnTo>
                  <a:lnTo>
                    <a:pt x="79375" y="31369"/>
                  </a:lnTo>
                  <a:lnTo>
                    <a:pt x="80899" y="31369"/>
                  </a:lnTo>
                  <a:lnTo>
                    <a:pt x="82296" y="30861"/>
                  </a:lnTo>
                  <a:lnTo>
                    <a:pt x="83439" y="29718"/>
                  </a:lnTo>
                  <a:lnTo>
                    <a:pt x="85978" y="27432"/>
                  </a:lnTo>
                  <a:lnTo>
                    <a:pt x="85978" y="24003"/>
                  </a:lnTo>
                  <a:lnTo>
                    <a:pt x="83439" y="21717"/>
                  </a:lnTo>
                  <a:lnTo>
                    <a:pt x="63753" y="1778"/>
                  </a:lnTo>
                  <a:lnTo>
                    <a:pt x="62610" y="635"/>
                  </a:lnTo>
                  <a:lnTo>
                    <a:pt x="61086" y="0"/>
                  </a:lnTo>
                  <a:lnTo>
                    <a:pt x="59690" y="0"/>
                  </a:lnTo>
                  <a:close/>
                </a:path>
              </a:pathLst>
            </a:custGeom>
            <a:ln w="9525">
              <a:solidFill>
                <a:srgbClr val="0D469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20"/>
            <p:cNvSpPr/>
            <p:nvPr/>
          </p:nvSpPr>
          <p:spPr>
            <a:xfrm>
              <a:off x="11251691" y="2148840"/>
              <a:ext cx="268605" cy="170815"/>
            </a:xfrm>
            <a:custGeom>
              <a:avLst/>
              <a:gdLst/>
              <a:ahLst/>
              <a:cxnLst/>
              <a:rect l="l" t="t" r="r" b="b"/>
              <a:pathLst>
                <a:path w="268604" h="170814">
                  <a:moveTo>
                    <a:pt x="210947" y="0"/>
                  </a:moveTo>
                  <a:lnTo>
                    <a:pt x="209550" y="0"/>
                  </a:lnTo>
                  <a:lnTo>
                    <a:pt x="208025" y="0"/>
                  </a:lnTo>
                  <a:lnTo>
                    <a:pt x="206628" y="508"/>
                  </a:lnTo>
                  <a:lnTo>
                    <a:pt x="49275" y="157861"/>
                  </a:lnTo>
                  <a:lnTo>
                    <a:pt x="48132" y="158623"/>
                  </a:lnTo>
                  <a:lnTo>
                    <a:pt x="46989" y="159004"/>
                  </a:lnTo>
                  <a:lnTo>
                    <a:pt x="43941" y="159004"/>
                  </a:lnTo>
                  <a:lnTo>
                    <a:pt x="42799" y="158623"/>
                  </a:lnTo>
                  <a:lnTo>
                    <a:pt x="41655" y="157861"/>
                  </a:lnTo>
                  <a:lnTo>
                    <a:pt x="10667" y="126492"/>
                  </a:lnTo>
                  <a:lnTo>
                    <a:pt x="9271" y="125349"/>
                  </a:lnTo>
                  <a:lnTo>
                    <a:pt x="7874" y="124713"/>
                  </a:lnTo>
                  <a:lnTo>
                    <a:pt x="5079" y="124713"/>
                  </a:lnTo>
                  <a:lnTo>
                    <a:pt x="3682" y="125349"/>
                  </a:lnTo>
                  <a:lnTo>
                    <a:pt x="0" y="128650"/>
                  </a:lnTo>
                  <a:lnTo>
                    <a:pt x="0" y="132080"/>
                  </a:lnTo>
                  <a:lnTo>
                    <a:pt x="2285" y="134747"/>
                  </a:lnTo>
                  <a:lnTo>
                    <a:pt x="33781" y="165735"/>
                  </a:lnTo>
                  <a:lnTo>
                    <a:pt x="36829" y="169163"/>
                  </a:lnTo>
                  <a:lnTo>
                    <a:pt x="40512" y="170687"/>
                  </a:lnTo>
                  <a:lnTo>
                    <a:pt x="49275" y="170687"/>
                  </a:lnTo>
                  <a:lnTo>
                    <a:pt x="53466" y="168783"/>
                  </a:lnTo>
                  <a:lnTo>
                    <a:pt x="208406" y="14224"/>
                  </a:lnTo>
                  <a:lnTo>
                    <a:pt x="253491" y="58800"/>
                  </a:lnTo>
                  <a:lnTo>
                    <a:pt x="213232" y="99187"/>
                  </a:lnTo>
                  <a:lnTo>
                    <a:pt x="210692" y="101473"/>
                  </a:lnTo>
                  <a:lnTo>
                    <a:pt x="210692" y="104901"/>
                  </a:lnTo>
                  <a:lnTo>
                    <a:pt x="214375" y="108331"/>
                  </a:lnTo>
                  <a:lnTo>
                    <a:pt x="215773" y="108838"/>
                  </a:lnTo>
                  <a:lnTo>
                    <a:pt x="218693" y="108838"/>
                  </a:lnTo>
                  <a:lnTo>
                    <a:pt x="220090" y="108331"/>
                  </a:lnTo>
                  <a:lnTo>
                    <a:pt x="266700" y="61849"/>
                  </a:lnTo>
                  <a:lnTo>
                    <a:pt x="267080" y="60325"/>
                  </a:lnTo>
                  <a:lnTo>
                    <a:pt x="267080" y="59182"/>
                  </a:lnTo>
                  <a:lnTo>
                    <a:pt x="268224" y="57658"/>
                  </a:lnTo>
                  <a:lnTo>
                    <a:pt x="266700" y="54610"/>
                  </a:lnTo>
                  <a:lnTo>
                    <a:pt x="212343" y="508"/>
                  </a:lnTo>
                  <a:lnTo>
                    <a:pt x="210947" y="0"/>
                  </a:lnTo>
                  <a:close/>
                </a:path>
              </a:pathLst>
            </a:custGeom>
            <a:solidFill>
              <a:srgbClr val="0D469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1"/>
            <p:cNvSpPr/>
            <p:nvPr/>
          </p:nvSpPr>
          <p:spPr>
            <a:xfrm>
              <a:off x="11251691" y="2148840"/>
              <a:ext cx="268605" cy="170815"/>
            </a:xfrm>
            <a:custGeom>
              <a:avLst/>
              <a:gdLst/>
              <a:ahLst/>
              <a:cxnLst/>
              <a:rect l="l" t="t" r="r" b="b"/>
              <a:pathLst>
                <a:path w="268604" h="170814">
                  <a:moveTo>
                    <a:pt x="209550" y="0"/>
                  </a:moveTo>
                  <a:lnTo>
                    <a:pt x="208025" y="0"/>
                  </a:lnTo>
                  <a:lnTo>
                    <a:pt x="206628" y="508"/>
                  </a:lnTo>
                  <a:lnTo>
                    <a:pt x="205358" y="1650"/>
                  </a:lnTo>
                  <a:lnTo>
                    <a:pt x="49275" y="157861"/>
                  </a:lnTo>
                  <a:lnTo>
                    <a:pt x="48132" y="158623"/>
                  </a:lnTo>
                  <a:lnTo>
                    <a:pt x="46989" y="159004"/>
                  </a:lnTo>
                  <a:lnTo>
                    <a:pt x="45465" y="159004"/>
                  </a:lnTo>
                  <a:lnTo>
                    <a:pt x="43941" y="159004"/>
                  </a:lnTo>
                  <a:lnTo>
                    <a:pt x="42799" y="158623"/>
                  </a:lnTo>
                  <a:lnTo>
                    <a:pt x="41655" y="157861"/>
                  </a:lnTo>
                  <a:lnTo>
                    <a:pt x="10667" y="126492"/>
                  </a:lnTo>
                  <a:lnTo>
                    <a:pt x="9271" y="125349"/>
                  </a:lnTo>
                  <a:lnTo>
                    <a:pt x="7874" y="124713"/>
                  </a:lnTo>
                  <a:lnTo>
                    <a:pt x="6476" y="124713"/>
                  </a:lnTo>
                  <a:lnTo>
                    <a:pt x="5079" y="124713"/>
                  </a:lnTo>
                  <a:lnTo>
                    <a:pt x="3682" y="125349"/>
                  </a:lnTo>
                  <a:lnTo>
                    <a:pt x="2285" y="126492"/>
                  </a:lnTo>
                  <a:lnTo>
                    <a:pt x="0" y="128650"/>
                  </a:lnTo>
                  <a:lnTo>
                    <a:pt x="0" y="132080"/>
                  </a:lnTo>
                  <a:lnTo>
                    <a:pt x="2285" y="134747"/>
                  </a:lnTo>
                  <a:lnTo>
                    <a:pt x="33781" y="165735"/>
                  </a:lnTo>
                  <a:lnTo>
                    <a:pt x="36829" y="169163"/>
                  </a:lnTo>
                  <a:lnTo>
                    <a:pt x="40512" y="170687"/>
                  </a:lnTo>
                  <a:lnTo>
                    <a:pt x="45084" y="170687"/>
                  </a:lnTo>
                  <a:lnTo>
                    <a:pt x="49275" y="170687"/>
                  </a:lnTo>
                  <a:lnTo>
                    <a:pt x="53466" y="168783"/>
                  </a:lnTo>
                  <a:lnTo>
                    <a:pt x="56514" y="165735"/>
                  </a:lnTo>
                  <a:lnTo>
                    <a:pt x="208406" y="14224"/>
                  </a:lnTo>
                  <a:lnTo>
                    <a:pt x="253491" y="58800"/>
                  </a:lnTo>
                  <a:lnTo>
                    <a:pt x="213232" y="99187"/>
                  </a:lnTo>
                  <a:lnTo>
                    <a:pt x="210692" y="101473"/>
                  </a:lnTo>
                  <a:lnTo>
                    <a:pt x="210692" y="104901"/>
                  </a:lnTo>
                  <a:lnTo>
                    <a:pt x="213232" y="107187"/>
                  </a:lnTo>
                  <a:lnTo>
                    <a:pt x="214375" y="108331"/>
                  </a:lnTo>
                  <a:lnTo>
                    <a:pt x="215773" y="108838"/>
                  </a:lnTo>
                  <a:lnTo>
                    <a:pt x="217297" y="108838"/>
                  </a:lnTo>
                  <a:lnTo>
                    <a:pt x="218693" y="108838"/>
                  </a:lnTo>
                  <a:lnTo>
                    <a:pt x="220090" y="108331"/>
                  </a:lnTo>
                  <a:lnTo>
                    <a:pt x="221233" y="107187"/>
                  </a:lnTo>
                  <a:lnTo>
                    <a:pt x="265556" y="62992"/>
                  </a:lnTo>
                  <a:lnTo>
                    <a:pt x="266700" y="61849"/>
                  </a:lnTo>
                  <a:lnTo>
                    <a:pt x="267080" y="60325"/>
                  </a:lnTo>
                  <a:lnTo>
                    <a:pt x="267080" y="59182"/>
                  </a:lnTo>
                  <a:lnTo>
                    <a:pt x="268224" y="57658"/>
                  </a:lnTo>
                  <a:lnTo>
                    <a:pt x="267461" y="56134"/>
                  </a:lnTo>
                  <a:lnTo>
                    <a:pt x="266700" y="54610"/>
                  </a:lnTo>
                  <a:lnTo>
                    <a:pt x="213613" y="1650"/>
                  </a:lnTo>
                  <a:lnTo>
                    <a:pt x="212343" y="508"/>
                  </a:lnTo>
                  <a:lnTo>
                    <a:pt x="210947" y="0"/>
                  </a:lnTo>
                  <a:lnTo>
                    <a:pt x="209550" y="0"/>
                  </a:lnTo>
                  <a:close/>
                </a:path>
              </a:pathLst>
            </a:custGeom>
            <a:ln w="9525">
              <a:solidFill>
                <a:srgbClr val="0D469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2"/>
            <p:cNvSpPr/>
            <p:nvPr/>
          </p:nvSpPr>
          <p:spPr>
            <a:xfrm>
              <a:off x="11196827" y="4646676"/>
              <a:ext cx="295910" cy="177165"/>
            </a:xfrm>
            <a:custGeom>
              <a:avLst/>
              <a:gdLst/>
              <a:ahLst/>
              <a:cxnLst/>
              <a:rect l="l" t="t" r="r" b="b"/>
              <a:pathLst>
                <a:path w="295909" h="177164">
                  <a:moveTo>
                    <a:pt x="60832" y="0"/>
                  </a:moveTo>
                  <a:lnTo>
                    <a:pt x="59436" y="0"/>
                  </a:lnTo>
                  <a:lnTo>
                    <a:pt x="58039" y="0"/>
                  </a:lnTo>
                  <a:lnTo>
                    <a:pt x="56642" y="507"/>
                  </a:lnTo>
                  <a:lnTo>
                    <a:pt x="0" y="57276"/>
                  </a:lnTo>
                  <a:lnTo>
                    <a:pt x="0" y="60325"/>
                  </a:lnTo>
                  <a:lnTo>
                    <a:pt x="103377" y="163956"/>
                  </a:lnTo>
                  <a:lnTo>
                    <a:pt x="133476" y="176784"/>
                  </a:lnTo>
                  <a:lnTo>
                    <a:pt x="141843" y="175994"/>
                  </a:lnTo>
                  <a:lnTo>
                    <a:pt x="149828" y="173609"/>
                  </a:lnTo>
                  <a:lnTo>
                    <a:pt x="157194" y="169604"/>
                  </a:lnTo>
                  <a:lnTo>
                    <a:pt x="163702" y="163956"/>
                  </a:lnTo>
                  <a:lnTo>
                    <a:pt x="295655" y="32004"/>
                  </a:lnTo>
                  <a:lnTo>
                    <a:pt x="295655" y="28193"/>
                  </a:lnTo>
                  <a:lnTo>
                    <a:pt x="150495" y="162051"/>
                  </a:lnTo>
                  <a:lnTo>
                    <a:pt x="142494" y="165354"/>
                  </a:lnTo>
                  <a:lnTo>
                    <a:pt x="125602" y="165354"/>
                  </a:lnTo>
                  <a:lnTo>
                    <a:pt x="117601" y="162051"/>
                  </a:lnTo>
                  <a:lnTo>
                    <a:pt x="111251" y="155956"/>
                  </a:lnTo>
                  <a:lnTo>
                    <a:pt x="14350" y="58419"/>
                  </a:lnTo>
                  <a:lnTo>
                    <a:pt x="59181" y="13843"/>
                  </a:lnTo>
                  <a:lnTo>
                    <a:pt x="76200" y="30861"/>
                  </a:lnTo>
                  <a:lnTo>
                    <a:pt x="77597" y="31368"/>
                  </a:lnTo>
                  <a:lnTo>
                    <a:pt x="80391" y="31368"/>
                  </a:lnTo>
                  <a:lnTo>
                    <a:pt x="81788" y="30861"/>
                  </a:lnTo>
                  <a:lnTo>
                    <a:pt x="85598" y="27431"/>
                  </a:lnTo>
                  <a:lnTo>
                    <a:pt x="85598" y="24003"/>
                  </a:lnTo>
                  <a:lnTo>
                    <a:pt x="82930" y="21717"/>
                  </a:lnTo>
                  <a:lnTo>
                    <a:pt x="62229" y="507"/>
                  </a:lnTo>
                  <a:lnTo>
                    <a:pt x="60832" y="0"/>
                  </a:lnTo>
                  <a:close/>
                </a:path>
              </a:pathLst>
            </a:custGeom>
            <a:solidFill>
              <a:srgbClr val="0D469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3"/>
            <p:cNvSpPr/>
            <p:nvPr/>
          </p:nvSpPr>
          <p:spPr>
            <a:xfrm>
              <a:off x="11196827" y="4646676"/>
              <a:ext cx="295910" cy="177165"/>
            </a:xfrm>
            <a:custGeom>
              <a:avLst/>
              <a:gdLst/>
              <a:ahLst/>
              <a:cxnLst/>
              <a:rect l="l" t="t" r="r" b="b"/>
              <a:pathLst>
                <a:path w="295909" h="177164">
                  <a:moveTo>
                    <a:pt x="59436" y="0"/>
                  </a:moveTo>
                  <a:lnTo>
                    <a:pt x="58039" y="0"/>
                  </a:lnTo>
                  <a:lnTo>
                    <a:pt x="56642" y="507"/>
                  </a:lnTo>
                  <a:lnTo>
                    <a:pt x="55499" y="1650"/>
                  </a:lnTo>
                  <a:lnTo>
                    <a:pt x="2667" y="54610"/>
                  </a:lnTo>
                  <a:lnTo>
                    <a:pt x="0" y="57276"/>
                  </a:lnTo>
                  <a:lnTo>
                    <a:pt x="0" y="60325"/>
                  </a:lnTo>
                  <a:lnTo>
                    <a:pt x="2667" y="62992"/>
                  </a:lnTo>
                  <a:lnTo>
                    <a:pt x="103377" y="163956"/>
                  </a:lnTo>
                  <a:lnTo>
                    <a:pt x="109813" y="169283"/>
                  </a:lnTo>
                  <a:lnTo>
                    <a:pt x="117141" y="173323"/>
                  </a:lnTo>
                  <a:lnTo>
                    <a:pt x="125112" y="175887"/>
                  </a:lnTo>
                  <a:lnTo>
                    <a:pt x="133476" y="176784"/>
                  </a:lnTo>
                  <a:lnTo>
                    <a:pt x="141843" y="175994"/>
                  </a:lnTo>
                  <a:lnTo>
                    <a:pt x="292989" y="34671"/>
                  </a:lnTo>
                  <a:lnTo>
                    <a:pt x="295655" y="32004"/>
                  </a:lnTo>
                  <a:lnTo>
                    <a:pt x="295655" y="28193"/>
                  </a:lnTo>
                  <a:lnTo>
                    <a:pt x="293750" y="26288"/>
                  </a:lnTo>
                  <a:lnTo>
                    <a:pt x="292607" y="25146"/>
                  </a:lnTo>
                  <a:lnTo>
                    <a:pt x="291211" y="24637"/>
                  </a:lnTo>
                  <a:lnTo>
                    <a:pt x="289814" y="24637"/>
                  </a:lnTo>
                  <a:lnTo>
                    <a:pt x="288417" y="24637"/>
                  </a:lnTo>
                  <a:lnTo>
                    <a:pt x="286893" y="25146"/>
                  </a:lnTo>
                  <a:lnTo>
                    <a:pt x="285876" y="26288"/>
                  </a:lnTo>
                  <a:lnTo>
                    <a:pt x="156464" y="155956"/>
                  </a:lnTo>
                  <a:lnTo>
                    <a:pt x="150495" y="162051"/>
                  </a:lnTo>
                  <a:lnTo>
                    <a:pt x="142494" y="165354"/>
                  </a:lnTo>
                  <a:lnTo>
                    <a:pt x="133857" y="165354"/>
                  </a:lnTo>
                  <a:lnTo>
                    <a:pt x="125602" y="165354"/>
                  </a:lnTo>
                  <a:lnTo>
                    <a:pt x="117601" y="162051"/>
                  </a:lnTo>
                  <a:lnTo>
                    <a:pt x="111251" y="155956"/>
                  </a:lnTo>
                  <a:lnTo>
                    <a:pt x="14350" y="58419"/>
                  </a:lnTo>
                  <a:lnTo>
                    <a:pt x="59181" y="13843"/>
                  </a:lnTo>
                  <a:lnTo>
                    <a:pt x="75056" y="29718"/>
                  </a:lnTo>
                  <a:lnTo>
                    <a:pt x="76200" y="30861"/>
                  </a:lnTo>
                  <a:lnTo>
                    <a:pt x="77597" y="31368"/>
                  </a:lnTo>
                  <a:lnTo>
                    <a:pt x="78994" y="31368"/>
                  </a:lnTo>
                  <a:lnTo>
                    <a:pt x="80391" y="31368"/>
                  </a:lnTo>
                  <a:lnTo>
                    <a:pt x="81788" y="30861"/>
                  </a:lnTo>
                  <a:lnTo>
                    <a:pt x="82930" y="29718"/>
                  </a:lnTo>
                  <a:lnTo>
                    <a:pt x="85598" y="27431"/>
                  </a:lnTo>
                  <a:lnTo>
                    <a:pt x="85598" y="24003"/>
                  </a:lnTo>
                  <a:lnTo>
                    <a:pt x="82930" y="21717"/>
                  </a:lnTo>
                  <a:lnTo>
                    <a:pt x="63373" y="1650"/>
                  </a:lnTo>
                  <a:lnTo>
                    <a:pt x="62229" y="507"/>
                  </a:lnTo>
                  <a:lnTo>
                    <a:pt x="60832" y="0"/>
                  </a:lnTo>
                  <a:lnTo>
                    <a:pt x="59436" y="0"/>
                  </a:lnTo>
                  <a:close/>
                </a:path>
              </a:pathLst>
            </a:custGeom>
            <a:ln w="9525">
              <a:solidFill>
                <a:srgbClr val="0D469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4"/>
            <p:cNvSpPr/>
            <p:nvPr/>
          </p:nvSpPr>
          <p:spPr>
            <a:xfrm>
              <a:off x="11285220" y="4558283"/>
              <a:ext cx="266700" cy="170815"/>
            </a:xfrm>
            <a:custGeom>
              <a:avLst/>
              <a:gdLst/>
              <a:ahLst/>
              <a:cxnLst/>
              <a:rect l="l" t="t" r="r" b="b"/>
              <a:pathLst>
                <a:path w="266700" h="170814">
                  <a:moveTo>
                    <a:pt x="209676" y="0"/>
                  </a:moveTo>
                  <a:lnTo>
                    <a:pt x="208279" y="0"/>
                  </a:lnTo>
                  <a:lnTo>
                    <a:pt x="206882" y="0"/>
                  </a:lnTo>
                  <a:lnTo>
                    <a:pt x="205485" y="508"/>
                  </a:lnTo>
                  <a:lnTo>
                    <a:pt x="49022" y="157861"/>
                  </a:lnTo>
                  <a:lnTo>
                    <a:pt x="47878" y="158623"/>
                  </a:lnTo>
                  <a:lnTo>
                    <a:pt x="46735" y="159004"/>
                  </a:lnTo>
                  <a:lnTo>
                    <a:pt x="43687" y="159004"/>
                  </a:lnTo>
                  <a:lnTo>
                    <a:pt x="42545" y="158623"/>
                  </a:lnTo>
                  <a:lnTo>
                    <a:pt x="41401" y="157861"/>
                  </a:lnTo>
                  <a:lnTo>
                    <a:pt x="9271" y="125349"/>
                  </a:lnTo>
                  <a:lnTo>
                    <a:pt x="7874" y="124714"/>
                  </a:lnTo>
                  <a:lnTo>
                    <a:pt x="4952" y="124714"/>
                  </a:lnTo>
                  <a:lnTo>
                    <a:pt x="3555" y="125349"/>
                  </a:lnTo>
                  <a:lnTo>
                    <a:pt x="0" y="128651"/>
                  </a:lnTo>
                  <a:lnTo>
                    <a:pt x="0" y="132080"/>
                  </a:lnTo>
                  <a:lnTo>
                    <a:pt x="2285" y="134747"/>
                  </a:lnTo>
                  <a:lnTo>
                    <a:pt x="33527" y="165735"/>
                  </a:lnTo>
                  <a:lnTo>
                    <a:pt x="36575" y="169164"/>
                  </a:lnTo>
                  <a:lnTo>
                    <a:pt x="40385" y="170688"/>
                  </a:lnTo>
                  <a:lnTo>
                    <a:pt x="49022" y="170688"/>
                  </a:lnTo>
                  <a:lnTo>
                    <a:pt x="53085" y="168783"/>
                  </a:lnTo>
                  <a:lnTo>
                    <a:pt x="207136" y="14224"/>
                  </a:lnTo>
                  <a:lnTo>
                    <a:pt x="251968" y="58801"/>
                  </a:lnTo>
                  <a:lnTo>
                    <a:pt x="212089" y="99187"/>
                  </a:lnTo>
                  <a:lnTo>
                    <a:pt x="209423" y="101473"/>
                  </a:lnTo>
                  <a:lnTo>
                    <a:pt x="209423" y="104902"/>
                  </a:lnTo>
                  <a:lnTo>
                    <a:pt x="213232" y="108331"/>
                  </a:lnTo>
                  <a:lnTo>
                    <a:pt x="214629" y="108839"/>
                  </a:lnTo>
                  <a:lnTo>
                    <a:pt x="217424" y="108839"/>
                  </a:lnTo>
                  <a:lnTo>
                    <a:pt x="218821" y="108331"/>
                  </a:lnTo>
                  <a:lnTo>
                    <a:pt x="265175" y="61849"/>
                  </a:lnTo>
                  <a:lnTo>
                    <a:pt x="265556" y="60325"/>
                  </a:lnTo>
                  <a:lnTo>
                    <a:pt x="265556" y="59182"/>
                  </a:lnTo>
                  <a:lnTo>
                    <a:pt x="266700" y="57658"/>
                  </a:lnTo>
                  <a:lnTo>
                    <a:pt x="265175" y="54610"/>
                  </a:lnTo>
                  <a:lnTo>
                    <a:pt x="212471" y="1651"/>
                  </a:lnTo>
                  <a:lnTo>
                    <a:pt x="211074" y="508"/>
                  </a:lnTo>
                  <a:lnTo>
                    <a:pt x="209676" y="0"/>
                  </a:lnTo>
                  <a:close/>
                </a:path>
              </a:pathLst>
            </a:custGeom>
            <a:solidFill>
              <a:srgbClr val="0D469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5"/>
            <p:cNvSpPr/>
            <p:nvPr/>
          </p:nvSpPr>
          <p:spPr>
            <a:xfrm>
              <a:off x="11285220" y="4558283"/>
              <a:ext cx="266700" cy="170815"/>
            </a:xfrm>
            <a:custGeom>
              <a:avLst/>
              <a:gdLst/>
              <a:ahLst/>
              <a:cxnLst/>
              <a:rect l="l" t="t" r="r" b="b"/>
              <a:pathLst>
                <a:path w="266700" h="170814">
                  <a:moveTo>
                    <a:pt x="208279" y="0"/>
                  </a:moveTo>
                  <a:lnTo>
                    <a:pt x="206882" y="0"/>
                  </a:lnTo>
                  <a:lnTo>
                    <a:pt x="205485" y="508"/>
                  </a:lnTo>
                  <a:lnTo>
                    <a:pt x="204215" y="1651"/>
                  </a:lnTo>
                  <a:lnTo>
                    <a:pt x="49022" y="157861"/>
                  </a:lnTo>
                  <a:lnTo>
                    <a:pt x="47878" y="158623"/>
                  </a:lnTo>
                  <a:lnTo>
                    <a:pt x="46735" y="159004"/>
                  </a:lnTo>
                  <a:lnTo>
                    <a:pt x="45211" y="159004"/>
                  </a:lnTo>
                  <a:lnTo>
                    <a:pt x="43687" y="159004"/>
                  </a:lnTo>
                  <a:lnTo>
                    <a:pt x="42545" y="158623"/>
                  </a:lnTo>
                  <a:lnTo>
                    <a:pt x="41401" y="157861"/>
                  </a:lnTo>
                  <a:lnTo>
                    <a:pt x="10540" y="126492"/>
                  </a:lnTo>
                  <a:lnTo>
                    <a:pt x="9271" y="125349"/>
                  </a:lnTo>
                  <a:lnTo>
                    <a:pt x="7874" y="124714"/>
                  </a:lnTo>
                  <a:lnTo>
                    <a:pt x="6476" y="124714"/>
                  </a:lnTo>
                  <a:lnTo>
                    <a:pt x="4952" y="124714"/>
                  </a:lnTo>
                  <a:lnTo>
                    <a:pt x="3555" y="125349"/>
                  </a:lnTo>
                  <a:lnTo>
                    <a:pt x="2285" y="126492"/>
                  </a:lnTo>
                  <a:lnTo>
                    <a:pt x="0" y="128651"/>
                  </a:lnTo>
                  <a:lnTo>
                    <a:pt x="0" y="132080"/>
                  </a:lnTo>
                  <a:lnTo>
                    <a:pt x="2285" y="134747"/>
                  </a:lnTo>
                  <a:lnTo>
                    <a:pt x="33527" y="165735"/>
                  </a:lnTo>
                  <a:lnTo>
                    <a:pt x="36575" y="169164"/>
                  </a:lnTo>
                  <a:lnTo>
                    <a:pt x="40385" y="170688"/>
                  </a:lnTo>
                  <a:lnTo>
                    <a:pt x="44830" y="170688"/>
                  </a:lnTo>
                  <a:lnTo>
                    <a:pt x="49022" y="170688"/>
                  </a:lnTo>
                  <a:lnTo>
                    <a:pt x="53085" y="168783"/>
                  </a:lnTo>
                  <a:lnTo>
                    <a:pt x="56133" y="165735"/>
                  </a:lnTo>
                  <a:lnTo>
                    <a:pt x="207136" y="14224"/>
                  </a:lnTo>
                  <a:lnTo>
                    <a:pt x="251968" y="58801"/>
                  </a:lnTo>
                  <a:lnTo>
                    <a:pt x="212089" y="99187"/>
                  </a:lnTo>
                  <a:lnTo>
                    <a:pt x="209423" y="101473"/>
                  </a:lnTo>
                  <a:lnTo>
                    <a:pt x="209423" y="104902"/>
                  </a:lnTo>
                  <a:lnTo>
                    <a:pt x="212089" y="107188"/>
                  </a:lnTo>
                  <a:lnTo>
                    <a:pt x="213232" y="108331"/>
                  </a:lnTo>
                  <a:lnTo>
                    <a:pt x="214629" y="108839"/>
                  </a:lnTo>
                  <a:lnTo>
                    <a:pt x="216026" y="108839"/>
                  </a:lnTo>
                  <a:lnTo>
                    <a:pt x="217424" y="108839"/>
                  </a:lnTo>
                  <a:lnTo>
                    <a:pt x="218821" y="108331"/>
                  </a:lnTo>
                  <a:lnTo>
                    <a:pt x="219963" y="107188"/>
                  </a:lnTo>
                  <a:lnTo>
                    <a:pt x="264032" y="62992"/>
                  </a:lnTo>
                  <a:lnTo>
                    <a:pt x="265175" y="61849"/>
                  </a:lnTo>
                  <a:lnTo>
                    <a:pt x="265556" y="60325"/>
                  </a:lnTo>
                  <a:lnTo>
                    <a:pt x="265556" y="59182"/>
                  </a:lnTo>
                  <a:lnTo>
                    <a:pt x="266700" y="57658"/>
                  </a:lnTo>
                  <a:lnTo>
                    <a:pt x="265937" y="56134"/>
                  </a:lnTo>
                  <a:lnTo>
                    <a:pt x="265175" y="54610"/>
                  </a:lnTo>
                  <a:lnTo>
                    <a:pt x="212471" y="1651"/>
                  </a:lnTo>
                  <a:lnTo>
                    <a:pt x="211074" y="508"/>
                  </a:lnTo>
                  <a:lnTo>
                    <a:pt x="209676" y="0"/>
                  </a:lnTo>
                  <a:lnTo>
                    <a:pt x="208279" y="0"/>
                  </a:lnTo>
                  <a:close/>
                </a:path>
              </a:pathLst>
            </a:custGeom>
            <a:ln w="9525">
              <a:solidFill>
                <a:srgbClr val="0D469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6"/>
            <p:cNvSpPr/>
            <p:nvPr/>
          </p:nvSpPr>
          <p:spPr>
            <a:xfrm>
              <a:off x="7357871" y="2226564"/>
              <a:ext cx="297180" cy="177165"/>
            </a:xfrm>
            <a:custGeom>
              <a:avLst/>
              <a:gdLst/>
              <a:ahLst/>
              <a:cxnLst/>
              <a:rect l="l" t="t" r="r" b="b"/>
              <a:pathLst>
                <a:path w="297179" h="177164">
                  <a:moveTo>
                    <a:pt x="61086" y="0"/>
                  </a:moveTo>
                  <a:lnTo>
                    <a:pt x="59689" y="0"/>
                  </a:lnTo>
                  <a:lnTo>
                    <a:pt x="58293" y="0"/>
                  </a:lnTo>
                  <a:lnTo>
                    <a:pt x="56896" y="508"/>
                  </a:lnTo>
                  <a:lnTo>
                    <a:pt x="0" y="57276"/>
                  </a:lnTo>
                  <a:lnTo>
                    <a:pt x="0" y="60325"/>
                  </a:lnTo>
                  <a:lnTo>
                    <a:pt x="103885" y="163957"/>
                  </a:lnTo>
                  <a:lnTo>
                    <a:pt x="134111" y="176784"/>
                  </a:lnTo>
                  <a:lnTo>
                    <a:pt x="142569" y="175994"/>
                  </a:lnTo>
                  <a:lnTo>
                    <a:pt x="150622" y="173609"/>
                  </a:lnTo>
                  <a:lnTo>
                    <a:pt x="158007" y="169604"/>
                  </a:lnTo>
                  <a:lnTo>
                    <a:pt x="164464" y="163957"/>
                  </a:lnTo>
                  <a:lnTo>
                    <a:pt x="297179" y="32003"/>
                  </a:lnTo>
                  <a:lnTo>
                    <a:pt x="297179" y="28194"/>
                  </a:lnTo>
                  <a:lnTo>
                    <a:pt x="151256" y="162051"/>
                  </a:lnTo>
                  <a:lnTo>
                    <a:pt x="143255" y="165353"/>
                  </a:lnTo>
                  <a:lnTo>
                    <a:pt x="126237" y="165353"/>
                  </a:lnTo>
                  <a:lnTo>
                    <a:pt x="118236" y="162051"/>
                  </a:lnTo>
                  <a:lnTo>
                    <a:pt x="111886" y="155956"/>
                  </a:lnTo>
                  <a:lnTo>
                    <a:pt x="14477" y="58420"/>
                  </a:lnTo>
                  <a:lnTo>
                    <a:pt x="59562" y="13843"/>
                  </a:lnTo>
                  <a:lnTo>
                    <a:pt x="76580" y="30861"/>
                  </a:lnTo>
                  <a:lnTo>
                    <a:pt x="77977" y="31369"/>
                  </a:lnTo>
                  <a:lnTo>
                    <a:pt x="80899" y="31369"/>
                  </a:lnTo>
                  <a:lnTo>
                    <a:pt x="82296" y="30861"/>
                  </a:lnTo>
                  <a:lnTo>
                    <a:pt x="85978" y="27432"/>
                  </a:lnTo>
                  <a:lnTo>
                    <a:pt x="85978" y="24002"/>
                  </a:lnTo>
                  <a:lnTo>
                    <a:pt x="83438" y="21716"/>
                  </a:lnTo>
                  <a:lnTo>
                    <a:pt x="62610" y="508"/>
                  </a:lnTo>
                  <a:lnTo>
                    <a:pt x="61086" y="0"/>
                  </a:lnTo>
                  <a:close/>
                </a:path>
              </a:pathLst>
            </a:custGeom>
            <a:solidFill>
              <a:srgbClr val="0D469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7"/>
            <p:cNvSpPr/>
            <p:nvPr/>
          </p:nvSpPr>
          <p:spPr>
            <a:xfrm>
              <a:off x="7357871" y="2226564"/>
              <a:ext cx="297180" cy="177165"/>
            </a:xfrm>
            <a:custGeom>
              <a:avLst/>
              <a:gdLst/>
              <a:ahLst/>
              <a:cxnLst/>
              <a:rect l="l" t="t" r="r" b="b"/>
              <a:pathLst>
                <a:path w="297179" h="177164">
                  <a:moveTo>
                    <a:pt x="59689" y="0"/>
                  </a:moveTo>
                  <a:lnTo>
                    <a:pt x="58293" y="0"/>
                  </a:lnTo>
                  <a:lnTo>
                    <a:pt x="56896" y="508"/>
                  </a:lnTo>
                  <a:lnTo>
                    <a:pt x="55752" y="1777"/>
                  </a:lnTo>
                  <a:lnTo>
                    <a:pt x="2667" y="54610"/>
                  </a:lnTo>
                  <a:lnTo>
                    <a:pt x="0" y="57276"/>
                  </a:lnTo>
                  <a:lnTo>
                    <a:pt x="0" y="60325"/>
                  </a:lnTo>
                  <a:lnTo>
                    <a:pt x="103885" y="163957"/>
                  </a:lnTo>
                  <a:lnTo>
                    <a:pt x="134111" y="176784"/>
                  </a:lnTo>
                  <a:lnTo>
                    <a:pt x="142569" y="175994"/>
                  </a:lnTo>
                  <a:lnTo>
                    <a:pt x="294512" y="34671"/>
                  </a:lnTo>
                  <a:lnTo>
                    <a:pt x="297179" y="32003"/>
                  </a:lnTo>
                  <a:lnTo>
                    <a:pt x="297179" y="28194"/>
                  </a:lnTo>
                  <a:lnTo>
                    <a:pt x="295275" y="26288"/>
                  </a:lnTo>
                  <a:lnTo>
                    <a:pt x="294131" y="25146"/>
                  </a:lnTo>
                  <a:lnTo>
                    <a:pt x="292734" y="24637"/>
                  </a:lnTo>
                  <a:lnTo>
                    <a:pt x="291337" y="24637"/>
                  </a:lnTo>
                  <a:lnTo>
                    <a:pt x="289813" y="24637"/>
                  </a:lnTo>
                  <a:lnTo>
                    <a:pt x="288417" y="25146"/>
                  </a:lnTo>
                  <a:lnTo>
                    <a:pt x="287274" y="26288"/>
                  </a:lnTo>
                  <a:lnTo>
                    <a:pt x="157352" y="155956"/>
                  </a:lnTo>
                  <a:lnTo>
                    <a:pt x="151256" y="162051"/>
                  </a:lnTo>
                  <a:lnTo>
                    <a:pt x="143255" y="165353"/>
                  </a:lnTo>
                  <a:lnTo>
                    <a:pt x="134493" y="165353"/>
                  </a:lnTo>
                  <a:lnTo>
                    <a:pt x="126237" y="165353"/>
                  </a:lnTo>
                  <a:lnTo>
                    <a:pt x="118236" y="162051"/>
                  </a:lnTo>
                  <a:lnTo>
                    <a:pt x="111886" y="155956"/>
                  </a:lnTo>
                  <a:lnTo>
                    <a:pt x="14477" y="58420"/>
                  </a:lnTo>
                  <a:lnTo>
                    <a:pt x="59562" y="13843"/>
                  </a:lnTo>
                  <a:lnTo>
                    <a:pt x="75437" y="29718"/>
                  </a:lnTo>
                  <a:lnTo>
                    <a:pt x="76580" y="30861"/>
                  </a:lnTo>
                  <a:lnTo>
                    <a:pt x="77977" y="31369"/>
                  </a:lnTo>
                  <a:lnTo>
                    <a:pt x="79375" y="31369"/>
                  </a:lnTo>
                  <a:lnTo>
                    <a:pt x="80899" y="31369"/>
                  </a:lnTo>
                  <a:lnTo>
                    <a:pt x="82296" y="30861"/>
                  </a:lnTo>
                  <a:lnTo>
                    <a:pt x="83438" y="29718"/>
                  </a:lnTo>
                  <a:lnTo>
                    <a:pt x="85978" y="27432"/>
                  </a:lnTo>
                  <a:lnTo>
                    <a:pt x="85978" y="24002"/>
                  </a:lnTo>
                  <a:lnTo>
                    <a:pt x="83438" y="21716"/>
                  </a:lnTo>
                  <a:lnTo>
                    <a:pt x="63753" y="1777"/>
                  </a:lnTo>
                  <a:lnTo>
                    <a:pt x="62610" y="508"/>
                  </a:lnTo>
                  <a:lnTo>
                    <a:pt x="61086" y="0"/>
                  </a:lnTo>
                  <a:lnTo>
                    <a:pt x="59689" y="0"/>
                  </a:lnTo>
                  <a:close/>
                </a:path>
              </a:pathLst>
            </a:custGeom>
            <a:ln w="9525">
              <a:solidFill>
                <a:srgbClr val="0D469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8"/>
            <p:cNvSpPr/>
            <p:nvPr/>
          </p:nvSpPr>
          <p:spPr>
            <a:xfrm>
              <a:off x="7446263" y="2136648"/>
              <a:ext cx="268605" cy="170815"/>
            </a:xfrm>
            <a:custGeom>
              <a:avLst/>
              <a:gdLst/>
              <a:ahLst/>
              <a:cxnLst/>
              <a:rect l="l" t="t" r="r" b="b"/>
              <a:pathLst>
                <a:path w="268604" h="170814">
                  <a:moveTo>
                    <a:pt x="210946" y="0"/>
                  </a:moveTo>
                  <a:lnTo>
                    <a:pt x="209550" y="0"/>
                  </a:lnTo>
                  <a:lnTo>
                    <a:pt x="208025" y="0"/>
                  </a:lnTo>
                  <a:lnTo>
                    <a:pt x="206628" y="507"/>
                  </a:lnTo>
                  <a:lnTo>
                    <a:pt x="49275" y="157861"/>
                  </a:lnTo>
                  <a:lnTo>
                    <a:pt x="48132" y="158623"/>
                  </a:lnTo>
                  <a:lnTo>
                    <a:pt x="46989" y="159003"/>
                  </a:lnTo>
                  <a:lnTo>
                    <a:pt x="43941" y="159003"/>
                  </a:lnTo>
                  <a:lnTo>
                    <a:pt x="42799" y="158623"/>
                  </a:lnTo>
                  <a:lnTo>
                    <a:pt x="41655" y="157861"/>
                  </a:lnTo>
                  <a:lnTo>
                    <a:pt x="10667" y="126491"/>
                  </a:lnTo>
                  <a:lnTo>
                    <a:pt x="9270" y="125349"/>
                  </a:lnTo>
                  <a:lnTo>
                    <a:pt x="7874" y="124713"/>
                  </a:lnTo>
                  <a:lnTo>
                    <a:pt x="5079" y="124713"/>
                  </a:lnTo>
                  <a:lnTo>
                    <a:pt x="3682" y="125349"/>
                  </a:lnTo>
                  <a:lnTo>
                    <a:pt x="0" y="128650"/>
                  </a:lnTo>
                  <a:lnTo>
                    <a:pt x="0" y="132079"/>
                  </a:lnTo>
                  <a:lnTo>
                    <a:pt x="2285" y="134747"/>
                  </a:lnTo>
                  <a:lnTo>
                    <a:pt x="33781" y="165735"/>
                  </a:lnTo>
                  <a:lnTo>
                    <a:pt x="36829" y="169163"/>
                  </a:lnTo>
                  <a:lnTo>
                    <a:pt x="40512" y="170687"/>
                  </a:lnTo>
                  <a:lnTo>
                    <a:pt x="49275" y="170687"/>
                  </a:lnTo>
                  <a:lnTo>
                    <a:pt x="53466" y="168782"/>
                  </a:lnTo>
                  <a:lnTo>
                    <a:pt x="208406" y="14224"/>
                  </a:lnTo>
                  <a:lnTo>
                    <a:pt x="253491" y="58800"/>
                  </a:lnTo>
                  <a:lnTo>
                    <a:pt x="213232" y="99187"/>
                  </a:lnTo>
                  <a:lnTo>
                    <a:pt x="210692" y="101473"/>
                  </a:lnTo>
                  <a:lnTo>
                    <a:pt x="210692" y="104901"/>
                  </a:lnTo>
                  <a:lnTo>
                    <a:pt x="214375" y="108330"/>
                  </a:lnTo>
                  <a:lnTo>
                    <a:pt x="215772" y="108838"/>
                  </a:lnTo>
                  <a:lnTo>
                    <a:pt x="218693" y="108838"/>
                  </a:lnTo>
                  <a:lnTo>
                    <a:pt x="220090" y="108330"/>
                  </a:lnTo>
                  <a:lnTo>
                    <a:pt x="266700" y="61849"/>
                  </a:lnTo>
                  <a:lnTo>
                    <a:pt x="267080" y="60325"/>
                  </a:lnTo>
                  <a:lnTo>
                    <a:pt x="267080" y="59181"/>
                  </a:lnTo>
                  <a:lnTo>
                    <a:pt x="268224" y="57657"/>
                  </a:lnTo>
                  <a:lnTo>
                    <a:pt x="266700" y="54610"/>
                  </a:lnTo>
                  <a:lnTo>
                    <a:pt x="212343" y="507"/>
                  </a:lnTo>
                  <a:lnTo>
                    <a:pt x="210946" y="0"/>
                  </a:lnTo>
                  <a:close/>
                </a:path>
              </a:pathLst>
            </a:custGeom>
            <a:solidFill>
              <a:srgbClr val="0D469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9"/>
            <p:cNvSpPr/>
            <p:nvPr/>
          </p:nvSpPr>
          <p:spPr>
            <a:xfrm>
              <a:off x="7446263" y="2136648"/>
              <a:ext cx="268605" cy="170815"/>
            </a:xfrm>
            <a:custGeom>
              <a:avLst/>
              <a:gdLst/>
              <a:ahLst/>
              <a:cxnLst/>
              <a:rect l="l" t="t" r="r" b="b"/>
              <a:pathLst>
                <a:path w="268604" h="170814">
                  <a:moveTo>
                    <a:pt x="209550" y="0"/>
                  </a:moveTo>
                  <a:lnTo>
                    <a:pt x="208025" y="0"/>
                  </a:lnTo>
                  <a:lnTo>
                    <a:pt x="206628" y="507"/>
                  </a:lnTo>
                  <a:lnTo>
                    <a:pt x="205358" y="1650"/>
                  </a:lnTo>
                  <a:lnTo>
                    <a:pt x="49275" y="157861"/>
                  </a:lnTo>
                  <a:lnTo>
                    <a:pt x="48132" y="158623"/>
                  </a:lnTo>
                  <a:lnTo>
                    <a:pt x="46989" y="159003"/>
                  </a:lnTo>
                  <a:lnTo>
                    <a:pt x="45465" y="159003"/>
                  </a:lnTo>
                  <a:lnTo>
                    <a:pt x="43941" y="159003"/>
                  </a:lnTo>
                  <a:lnTo>
                    <a:pt x="42799" y="158623"/>
                  </a:lnTo>
                  <a:lnTo>
                    <a:pt x="41655" y="157861"/>
                  </a:lnTo>
                  <a:lnTo>
                    <a:pt x="10667" y="126491"/>
                  </a:lnTo>
                  <a:lnTo>
                    <a:pt x="9270" y="125349"/>
                  </a:lnTo>
                  <a:lnTo>
                    <a:pt x="7874" y="124713"/>
                  </a:lnTo>
                  <a:lnTo>
                    <a:pt x="6476" y="124713"/>
                  </a:lnTo>
                  <a:lnTo>
                    <a:pt x="5079" y="124713"/>
                  </a:lnTo>
                  <a:lnTo>
                    <a:pt x="3682" y="125349"/>
                  </a:lnTo>
                  <a:lnTo>
                    <a:pt x="2285" y="126491"/>
                  </a:lnTo>
                  <a:lnTo>
                    <a:pt x="0" y="128650"/>
                  </a:lnTo>
                  <a:lnTo>
                    <a:pt x="0" y="132079"/>
                  </a:lnTo>
                  <a:lnTo>
                    <a:pt x="2285" y="134747"/>
                  </a:lnTo>
                  <a:lnTo>
                    <a:pt x="33781" y="165735"/>
                  </a:lnTo>
                  <a:lnTo>
                    <a:pt x="36829" y="169163"/>
                  </a:lnTo>
                  <a:lnTo>
                    <a:pt x="40512" y="170687"/>
                  </a:lnTo>
                  <a:lnTo>
                    <a:pt x="45084" y="170687"/>
                  </a:lnTo>
                  <a:lnTo>
                    <a:pt x="49275" y="170687"/>
                  </a:lnTo>
                  <a:lnTo>
                    <a:pt x="53466" y="168782"/>
                  </a:lnTo>
                  <a:lnTo>
                    <a:pt x="56514" y="165735"/>
                  </a:lnTo>
                  <a:lnTo>
                    <a:pt x="208406" y="14224"/>
                  </a:lnTo>
                  <a:lnTo>
                    <a:pt x="253491" y="58800"/>
                  </a:lnTo>
                  <a:lnTo>
                    <a:pt x="213232" y="99187"/>
                  </a:lnTo>
                  <a:lnTo>
                    <a:pt x="210692" y="101473"/>
                  </a:lnTo>
                  <a:lnTo>
                    <a:pt x="210692" y="104901"/>
                  </a:lnTo>
                  <a:lnTo>
                    <a:pt x="213232" y="107187"/>
                  </a:lnTo>
                  <a:lnTo>
                    <a:pt x="214375" y="108330"/>
                  </a:lnTo>
                  <a:lnTo>
                    <a:pt x="215772" y="108838"/>
                  </a:lnTo>
                  <a:lnTo>
                    <a:pt x="217296" y="108838"/>
                  </a:lnTo>
                  <a:lnTo>
                    <a:pt x="218693" y="108838"/>
                  </a:lnTo>
                  <a:lnTo>
                    <a:pt x="220090" y="108330"/>
                  </a:lnTo>
                  <a:lnTo>
                    <a:pt x="221233" y="107187"/>
                  </a:lnTo>
                  <a:lnTo>
                    <a:pt x="265556" y="62991"/>
                  </a:lnTo>
                  <a:lnTo>
                    <a:pt x="266700" y="61849"/>
                  </a:lnTo>
                  <a:lnTo>
                    <a:pt x="267080" y="60325"/>
                  </a:lnTo>
                  <a:lnTo>
                    <a:pt x="267080" y="59181"/>
                  </a:lnTo>
                  <a:lnTo>
                    <a:pt x="268224" y="57657"/>
                  </a:lnTo>
                  <a:lnTo>
                    <a:pt x="267461" y="56134"/>
                  </a:lnTo>
                  <a:lnTo>
                    <a:pt x="266700" y="54610"/>
                  </a:lnTo>
                  <a:lnTo>
                    <a:pt x="213613" y="1650"/>
                  </a:lnTo>
                  <a:lnTo>
                    <a:pt x="212343" y="507"/>
                  </a:lnTo>
                  <a:lnTo>
                    <a:pt x="210946" y="0"/>
                  </a:lnTo>
                  <a:lnTo>
                    <a:pt x="209550" y="0"/>
                  </a:lnTo>
                  <a:close/>
                </a:path>
              </a:pathLst>
            </a:custGeom>
            <a:ln w="9525">
              <a:solidFill>
                <a:srgbClr val="0D469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30"/>
            <p:cNvSpPr/>
            <p:nvPr/>
          </p:nvSpPr>
          <p:spPr>
            <a:xfrm>
              <a:off x="7335011" y="3712464"/>
              <a:ext cx="295910" cy="177165"/>
            </a:xfrm>
            <a:custGeom>
              <a:avLst/>
              <a:gdLst/>
              <a:ahLst/>
              <a:cxnLst/>
              <a:rect l="l" t="t" r="r" b="b"/>
              <a:pathLst>
                <a:path w="295909" h="177164">
                  <a:moveTo>
                    <a:pt x="60833" y="0"/>
                  </a:moveTo>
                  <a:lnTo>
                    <a:pt x="59436" y="0"/>
                  </a:lnTo>
                  <a:lnTo>
                    <a:pt x="58039" y="0"/>
                  </a:lnTo>
                  <a:lnTo>
                    <a:pt x="56642" y="508"/>
                  </a:lnTo>
                  <a:lnTo>
                    <a:pt x="0" y="57277"/>
                  </a:lnTo>
                  <a:lnTo>
                    <a:pt x="0" y="60325"/>
                  </a:lnTo>
                  <a:lnTo>
                    <a:pt x="103378" y="163956"/>
                  </a:lnTo>
                  <a:lnTo>
                    <a:pt x="133477" y="176784"/>
                  </a:lnTo>
                  <a:lnTo>
                    <a:pt x="141843" y="175994"/>
                  </a:lnTo>
                  <a:lnTo>
                    <a:pt x="149828" y="173609"/>
                  </a:lnTo>
                  <a:lnTo>
                    <a:pt x="157194" y="169604"/>
                  </a:lnTo>
                  <a:lnTo>
                    <a:pt x="163703" y="163956"/>
                  </a:lnTo>
                  <a:lnTo>
                    <a:pt x="295656" y="32004"/>
                  </a:lnTo>
                  <a:lnTo>
                    <a:pt x="295656" y="28193"/>
                  </a:lnTo>
                  <a:lnTo>
                    <a:pt x="150495" y="162052"/>
                  </a:lnTo>
                  <a:lnTo>
                    <a:pt x="142494" y="165354"/>
                  </a:lnTo>
                  <a:lnTo>
                    <a:pt x="125603" y="165354"/>
                  </a:lnTo>
                  <a:lnTo>
                    <a:pt x="117602" y="162052"/>
                  </a:lnTo>
                  <a:lnTo>
                    <a:pt x="111252" y="155956"/>
                  </a:lnTo>
                  <a:lnTo>
                    <a:pt x="14351" y="58419"/>
                  </a:lnTo>
                  <a:lnTo>
                    <a:pt x="59182" y="13843"/>
                  </a:lnTo>
                  <a:lnTo>
                    <a:pt x="76200" y="30861"/>
                  </a:lnTo>
                  <a:lnTo>
                    <a:pt x="77597" y="31368"/>
                  </a:lnTo>
                  <a:lnTo>
                    <a:pt x="80391" y="31368"/>
                  </a:lnTo>
                  <a:lnTo>
                    <a:pt x="81788" y="30861"/>
                  </a:lnTo>
                  <a:lnTo>
                    <a:pt x="85598" y="27431"/>
                  </a:lnTo>
                  <a:lnTo>
                    <a:pt x="85598" y="24003"/>
                  </a:lnTo>
                  <a:lnTo>
                    <a:pt x="82931" y="21717"/>
                  </a:lnTo>
                  <a:lnTo>
                    <a:pt x="62230" y="508"/>
                  </a:lnTo>
                  <a:lnTo>
                    <a:pt x="60833" y="0"/>
                  </a:lnTo>
                  <a:close/>
                </a:path>
              </a:pathLst>
            </a:custGeom>
            <a:solidFill>
              <a:srgbClr val="0D469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1"/>
            <p:cNvSpPr/>
            <p:nvPr/>
          </p:nvSpPr>
          <p:spPr>
            <a:xfrm>
              <a:off x="7335011" y="3712464"/>
              <a:ext cx="295910" cy="177165"/>
            </a:xfrm>
            <a:custGeom>
              <a:avLst/>
              <a:gdLst/>
              <a:ahLst/>
              <a:cxnLst/>
              <a:rect l="l" t="t" r="r" b="b"/>
              <a:pathLst>
                <a:path w="295909" h="177164">
                  <a:moveTo>
                    <a:pt x="59436" y="0"/>
                  </a:moveTo>
                  <a:lnTo>
                    <a:pt x="58039" y="0"/>
                  </a:lnTo>
                  <a:lnTo>
                    <a:pt x="56642" y="508"/>
                  </a:lnTo>
                  <a:lnTo>
                    <a:pt x="55499" y="1650"/>
                  </a:lnTo>
                  <a:lnTo>
                    <a:pt x="2667" y="54610"/>
                  </a:lnTo>
                  <a:lnTo>
                    <a:pt x="0" y="57277"/>
                  </a:lnTo>
                  <a:lnTo>
                    <a:pt x="0" y="60325"/>
                  </a:lnTo>
                  <a:lnTo>
                    <a:pt x="2667" y="62992"/>
                  </a:lnTo>
                  <a:lnTo>
                    <a:pt x="103378" y="163956"/>
                  </a:lnTo>
                  <a:lnTo>
                    <a:pt x="109813" y="169283"/>
                  </a:lnTo>
                  <a:lnTo>
                    <a:pt x="117141" y="173323"/>
                  </a:lnTo>
                  <a:lnTo>
                    <a:pt x="125112" y="175887"/>
                  </a:lnTo>
                  <a:lnTo>
                    <a:pt x="133477" y="176784"/>
                  </a:lnTo>
                  <a:lnTo>
                    <a:pt x="141843" y="175994"/>
                  </a:lnTo>
                  <a:lnTo>
                    <a:pt x="149828" y="173609"/>
                  </a:lnTo>
                  <a:lnTo>
                    <a:pt x="157194" y="169604"/>
                  </a:lnTo>
                  <a:lnTo>
                    <a:pt x="163703" y="163956"/>
                  </a:lnTo>
                  <a:lnTo>
                    <a:pt x="292989" y="34671"/>
                  </a:lnTo>
                  <a:lnTo>
                    <a:pt x="295656" y="32004"/>
                  </a:lnTo>
                  <a:lnTo>
                    <a:pt x="295656" y="28193"/>
                  </a:lnTo>
                  <a:lnTo>
                    <a:pt x="293751" y="26288"/>
                  </a:lnTo>
                  <a:lnTo>
                    <a:pt x="292608" y="25146"/>
                  </a:lnTo>
                  <a:lnTo>
                    <a:pt x="291211" y="24637"/>
                  </a:lnTo>
                  <a:lnTo>
                    <a:pt x="289814" y="24637"/>
                  </a:lnTo>
                  <a:lnTo>
                    <a:pt x="288417" y="24637"/>
                  </a:lnTo>
                  <a:lnTo>
                    <a:pt x="286893" y="25146"/>
                  </a:lnTo>
                  <a:lnTo>
                    <a:pt x="285877" y="26288"/>
                  </a:lnTo>
                  <a:lnTo>
                    <a:pt x="156464" y="155956"/>
                  </a:lnTo>
                  <a:lnTo>
                    <a:pt x="150495" y="162052"/>
                  </a:lnTo>
                  <a:lnTo>
                    <a:pt x="142494" y="165354"/>
                  </a:lnTo>
                  <a:lnTo>
                    <a:pt x="133858" y="165354"/>
                  </a:lnTo>
                  <a:lnTo>
                    <a:pt x="125603" y="165354"/>
                  </a:lnTo>
                  <a:lnTo>
                    <a:pt x="117602" y="162052"/>
                  </a:lnTo>
                  <a:lnTo>
                    <a:pt x="111252" y="155956"/>
                  </a:lnTo>
                  <a:lnTo>
                    <a:pt x="14351" y="58419"/>
                  </a:lnTo>
                  <a:lnTo>
                    <a:pt x="59182" y="13843"/>
                  </a:lnTo>
                  <a:lnTo>
                    <a:pt x="75057" y="29718"/>
                  </a:lnTo>
                  <a:lnTo>
                    <a:pt x="76200" y="30861"/>
                  </a:lnTo>
                  <a:lnTo>
                    <a:pt x="77597" y="31368"/>
                  </a:lnTo>
                  <a:lnTo>
                    <a:pt x="78994" y="31368"/>
                  </a:lnTo>
                  <a:lnTo>
                    <a:pt x="80391" y="31368"/>
                  </a:lnTo>
                  <a:lnTo>
                    <a:pt x="81788" y="30861"/>
                  </a:lnTo>
                  <a:lnTo>
                    <a:pt x="82931" y="29718"/>
                  </a:lnTo>
                  <a:lnTo>
                    <a:pt x="85598" y="27431"/>
                  </a:lnTo>
                  <a:lnTo>
                    <a:pt x="85598" y="24003"/>
                  </a:lnTo>
                  <a:lnTo>
                    <a:pt x="82931" y="21717"/>
                  </a:lnTo>
                  <a:lnTo>
                    <a:pt x="63373" y="1650"/>
                  </a:lnTo>
                  <a:lnTo>
                    <a:pt x="62230" y="508"/>
                  </a:lnTo>
                  <a:lnTo>
                    <a:pt x="60833" y="0"/>
                  </a:lnTo>
                  <a:lnTo>
                    <a:pt x="59436" y="0"/>
                  </a:lnTo>
                  <a:close/>
                </a:path>
              </a:pathLst>
            </a:custGeom>
            <a:ln w="9525">
              <a:solidFill>
                <a:srgbClr val="0D469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2"/>
            <p:cNvSpPr/>
            <p:nvPr/>
          </p:nvSpPr>
          <p:spPr>
            <a:xfrm>
              <a:off x="7423403" y="3624072"/>
              <a:ext cx="268605" cy="170815"/>
            </a:xfrm>
            <a:custGeom>
              <a:avLst/>
              <a:gdLst/>
              <a:ahLst/>
              <a:cxnLst/>
              <a:rect l="l" t="t" r="r" b="b"/>
              <a:pathLst>
                <a:path w="268604" h="170814">
                  <a:moveTo>
                    <a:pt x="210947" y="0"/>
                  </a:moveTo>
                  <a:lnTo>
                    <a:pt x="209550" y="0"/>
                  </a:lnTo>
                  <a:lnTo>
                    <a:pt x="208025" y="0"/>
                  </a:lnTo>
                  <a:lnTo>
                    <a:pt x="206628" y="507"/>
                  </a:lnTo>
                  <a:lnTo>
                    <a:pt x="49275" y="157860"/>
                  </a:lnTo>
                  <a:lnTo>
                    <a:pt x="48132" y="158622"/>
                  </a:lnTo>
                  <a:lnTo>
                    <a:pt x="46990" y="159003"/>
                  </a:lnTo>
                  <a:lnTo>
                    <a:pt x="43942" y="159003"/>
                  </a:lnTo>
                  <a:lnTo>
                    <a:pt x="42799" y="158622"/>
                  </a:lnTo>
                  <a:lnTo>
                    <a:pt x="41655" y="157860"/>
                  </a:lnTo>
                  <a:lnTo>
                    <a:pt x="10668" y="126491"/>
                  </a:lnTo>
                  <a:lnTo>
                    <a:pt x="9271" y="125348"/>
                  </a:lnTo>
                  <a:lnTo>
                    <a:pt x="7874" y="124713"/>
                  </a:lnTo>
                  <a:lnTo>
                    <a:pt x="5079" y="124713"/>
                  </a:lnTo>
                  <a:lnTo>
                    <a:pt x="3682" y="125348"/>
                  </a:lnTo>
                  <a:lnTo>
                    <a:pt x="0" y="128650"/>
                  </a:lnTo>
                  <a:lnTo>
                    <a:pt x="0" y="132079"/>
                  </a:lnTo>
                  <a:lnTo>
                    <a:pt x="2286" y="134746"/>
                  </a:lnTo>
                  <a:lnTo>
                    <a:pt x="33781" y="165734"/>
                  </a:lnTo>
                  <a:lnTo>
                    <a:pt x="36829" y="169163"/>
                  </a:lnTo>
                  <a:lnTo>
                    <a:pt x="40513" y="170687"/>
                  </a:lnTo>
                  <a:lnTo>
                    <a:pt x="49275" y="170687"/>
                  </a:lnTo>
                  <a:lnTo>
                    <a:pt x="53467" y="168782"/>
                  </a:lnTo>
                  <a:lnTo>
                    <a:pt x="208406" y="14223"/>
                  </a:lnTo>
                  <a:lnTo>
                    <a:pt x="253492" y="58800"/>
                  </a:lnTo>
                  <a:lnTo>
                    <a:pt x="213232" y="99186"/>
                  </a:lnTo>
                  <a:lnTo>
                    <a:pt x="210693" y="101472"/>
                  </a:lnTo>
                  <a:lnTo>
                    <a:pt x="210693" y="104901"/>
                  </a:lnTo>
                  <a:lnTo>
                    <a:pt x="214375" y="108330"/>
                  </a:lnTo>
                  <a:lnTo>
                    <a:pt x="215773" y="108838"/>
                  </a:lnTo>
                  <a:lnTo>
                    <a:pt x="218694" y="108838"/>
                  </a:lnTo>
                  <a:lnTo>
                    <a:pt x="220091" y="108330"/>
                  </a:lnTo>
                  <a:lnTo>
                    <a:pt x="266700" y="61848"/>
                  </a:lnTo>
                  <a:lnTo>
                    <a:pt x="267080" y="60325"/>
                  </a:lnTo>
                  <a:lnTo>
                    <a:pt x="267080" y="59181"/>
                  </a:lnTo>
                  <a:lnTo>
                    <a:pt x="268224" y="57657"/>
                  </a:lnTo>
                  <a:lnTo>
                    <a:pt x="266700" y="54609"/>
                  </a:lnTo>
                  <a:lnTo>
                    <a:pt x="212344" y="507"/>
                  </a:lnTo>
                  <a:lnTo>
                    <a:pt x="210947" y="0"/>
                  </a:lnTo>
                  <a:close/>
                </a:path>
              </a:pathLst>
            </a:custGeom>
            <a:solidFill>
              <a:srgbClr val="0D469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3"/>
            <p:cNvSpPr/>
            <p:nvPr/>
          </p:nvSpPr>
          <p:spPr>
            <a:xfrm>
              <a:off x="7423403" y="3624072"/>
              <a:ext cx="268605" cy="170815"/>
            </a:xfrm>
            <a:custGeom>
              <a:avLst/>
              <a:gdLst/>
              <a:ahLst/>
              <a:cxnLst/>
              <a:rect l="l" t="t" r="r" b="b"/>
              <a:pathLst>
                <a:path w="268604" h="170814">
                  <a:moveTo>
                    <a:pt x="209550" y="0"/>
                  </a:moveTo>
                  <a:lnTo>
                    <a:pt x="208025" y="0"/>
                  </a:lnTo>
                  <a:lnTo>
                    <a:pt x="206628" y="507"/>
                  </a:lnTo>
                  <a:lnTo>
                    <a:pt x="205359" y="1650"/>
                  </a:lnTo>
                  <a:lnTo>
                    <a:pt x="49275" y="157860"/>
                  </a:lnTo>
                  <a:lnTo>
                    <a:pt x="48132" y="158622"/>
                  </a:lnTo>
                  <a:lnTo>
                    <a:pt x="46990" y="159003"/>
                  </a:lnTo>
                  <a:lnTo>
                    <a:pt x="45466" y="159003"/>
                  </a:lnTo>
                  <a:lnTo>
                    <a:pt x="43942" y="159003"/>
                  </a:lnTo>
                  <a:lnTo>
                    <a:pt x="42799" y="158622"/>
                  </a:lnTo>
                  <a:lnTo>
                    <a:pt x="41655" y="157860"/>
                  </a:lnTo>
                  <a:lnTo>
                    <a:pt x="10668" y="126491"/>
                  </a:lnTo>
                  <a:lnTo>
                    <a:pt x="9271" y="125348"/>
                  </a:lnTo>
                  <a:lnTo>
                    <a:pt x="7874" y="124713"/>
                  </a:lnTo>
                  <a:lnTo>
                    <a:pt x="6476" y="124713"/>
                  </a:lnTo>
                  <a:lnTo>
                    <a:pt x="5079" y="124713"/>
                  </a:lnTo>
                  <a:lnTo>
                    <a:pt x="3682" y="125348"/>
                  </a:lnTo>
                  <a:lnTo>
                    <a:pt x="2286" y="126491"/>
                  </a:lnTo>
                  <a:lnTo>
                    <a:pt x="0" y="128650"/>
                  </a:lnTo>
                  <a:lnTo>
                    <a:pt x="0" y="132079"/>
                  </a:lnTo>
                  <a:lnTo>
                    <a:pt x="2286" y="134746"/>
                  </a:lnTo>
                  <a:lnTo>
                    <a:pt x="33781" y="165734"/>
                  </a:lnTo>
                  <a:lnTo>
                    <a:pt x="36829" y="169163"/>
                  </a:lnTo>
                  <a:lnTo>
                    <a:pt x="40513" y="170687"/>
                  </a:lnTo>
                  <a:lnTo>
                    <a:pt x="45085" y="170687"/>
                  </a:lnTo>
                  <a:lnTo>
                    <a:pt x="49275" y="170687"/>
                  </a:lnTo>
                  <a:lnTo>
                    <a:pt x="53467" y="168782"/>
                  </a:lnTo>
                  <a:lnTo>
                    <a:pt x="56515" y="165734"/>
                  </a:lnTo>
                  <a:lnTo>
                    <a:pt x="208406" y="14223"/>
                  </a:lnTo>
                  <a:lnTo>
                    <a:pt x="253492" y="58800"/>
                  </a:lnTo>
                  <a:lnTo>
                    <a:pt x="213232" y="99186"/>
                  </a:lnTo>
                  <a:lnTo>
                    <a:pt x="210693" y="101472"/>
                  </a:lnTo>
                  <a:lnTo>
                    <a:pt x="210693" y="104901"/>
                  </a:lnTo>
                  <a:lnTo>
                    <a:pt x="213232" y="107187"/>
                  </a:lnTo>
                  <a:lnTo>
                    <a:pt x="214375" y="108330"/>
                  </a:lnTo>
                  <a:lnTo>
                    <a:pt x="215773" y="108838"/>
                  </a:lnTo>
                  <a:lnTo>
                    <a:pt x="217297" y="108838"/>
                  </a:lnTo>
                  <a:lnTo>
                    <a:pt x="218694" y="108838"/>
                  </a:lnTo>
                  <a:lnTo>
                    <a:pt x="220091" y="108330"/>
                  </a:lnTo>
                  <a:lnTo>
                    <a:pt x="221234" y="107187"/>
                  </a:lnTo>
                  <a:lnTo>
                    <a:pt x="265556" y="62991"/>
                  </a:lnTo>
                  <a:lnTo>
                    <a:pt x="266700" y="61848"/>
                  </a:lnTo>
                  <a:lnTo>
                    <a:pt x="267080" y="60325"/>
                  </a:lnTo>
                  <a:lnTo>
                    <a:pt x="267080" y="59181"/>
                  </a:lnTo>
                  <a:lnTo>
                    <a:pt x="268224" y="57657"/>
                  </a:lnTo>
                  <a:lnTo>
                    <a:pt x="213614" y="1650"/>
                  </a:lnTo>
                  <a:lnTo>
                    <a:pt x="210947" y="0"/>
                  </a:lnTo>
                  <a:lnTo>
                    <a:pt x="209550" y="0"/>
                  </a:lnTo>
                  <a:close/>
                </a:path>
              </a:pathLst>
            </a:custGeom>
            <a:ln w="9525">
              <a:solidFill>
                <a:srgbClr val="0D469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4"/>
            <p:cNvSpPr/>
            <p:nvPr/>
          </p:nvSpPr>
          <p:spPr>
            <a:xfrm>
              <a:off x="7357871" y="2948940"/>
              <a:ext cx="297180" cy="177165"/>
            </a:xfrm>
            <a:custGeom>
              <a:avLst/>
              <a:gdLst/>
              <a:ahLst/>
              <a:cxnLst/>
              <a:rect l="l" t="t" r="r" b="b"/>
              <a:pathLst>
                <a:path w="297179" h="177164">
                  <a:moveTo>
                    <a:pt x="61086" y="0"/>
                  </a:moveTo>
                  <a:lnTo>
                    <a:pt x="59689" y="0"/>
                  </a:lnTo>
                  <a:lnTo>
                    <a:pt x="58293" y="0"/>
                  </a:lnTo>
                  <a:lnTo>
                    <a:pt x="56896" y="508"/>
                  </a:lnTo>
                  <a:lnTo>
                    <a:pt x="0" y="57276"/>
                  </a:lnTo>
                  <a:lnTo>
                    <a:pt x="0" y="60325"/>
                  </a:lnTo>
                  <a:lnTo>
                    <a:pt x="103885" y="163957"/>
                  </a:lnTo>
                  <a:lnTo>
                    <a:pt x="134111" y="176784"/>
                  </a:lnTo>
                  <a:lnTo>
                    <a:pt x="142569" y="175994"/>
                  </a:lnTo>
                  <a:lnTo>
                    <a:pt x="150622" y="173609"/>
                  </a:lnTo>
                  <a:lnTo>
                    <a:pt x="158007" y="169604"/>
                  </a:lnTo>
                  <a:lnTo>
                    <a:pt x="164464" y="163957"/>
                  </a:lnTo>
                  <a:lnTo>
                    <a:pt x="297179" y="32004"/>
                  </a:lnTo>
                  <a:lnTo>
                    <a:pt x="297179" y="28194"/>
                  </a:lnTo>
                  <a:lnTo>
                    <a:pt x="151256" y="162051"/>
                  </a:lnTo>
                  <a:lnTo>
                    <a:pt x="143255" y="165354"/>
                  </a:lnTo>
                  <a:lnTo>
                    <a:pt x="126237" y="165354"/>
                  </a:lnTo>
                  <a:lnTo>
                    <a:pt x="118236" y="162051"/>
                  </a:lnTo>
                  <a:lnTo>
                    <a:pt x="111886" y="155956"/>
                  </a:lnTo>
                  <a:lnTo>
                    <a:pt x="14477" y="58420"/>
                  </a:lnTo>
                  <a:lnTo>
                    <a:pt x="59562" y="13843"/>
                  </a:lnTo>
                  <a:lnTo>
                    <a:pt x="76580" y="30861"/>
                  </a:lnTo>
                  <a:lnTo>
                    <a:pt x="77977" y="31369"/>
                  </a:lnTo>
                  <a:lnTo>
                    <a:pt x="80899" y="31369"/>
                  </a:lnTo>
                  <a:lnTo>
                    <a:pt x="82296" y="30861"/>
                  </a:lnTo>
                  <a:lnTo>
                    <a:pt x="85978" y="27432"/>
                  </a:lnTo>
                  <a:lnTo>
                    <a:pt x="85978" y="24002"/>
                  </a:lnTo>
                  <a:lnTo>
                    <a:pt x="83438" y="21717"/>
                  </a:lnTo>
                  <a:lnTo>
                    <a:pt x="62610" y="508"/>
                  </a:lnTo>
                  <a:lnTo>
                    <a:pt x="61086" y="0"/>
                  </a:lnTo>
                  <a:close/>
                </a:path>
              </a:pathLst>
            </a:custGeom>
            <a:solidFill>
              <a:srgbClr val="0D469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5"/>
            <p:cNvSpPr/>
            <p:nvPr/>
          </p:nvSpPr>
          <p:spPr>
            <a:xfrm>
              <a:off x="7357871" y="2948940"/>
              <a:ext cx="297180" cy="177165"/>
            </a:xfrm>
            <a:custGeom>
              <a:avLst/>
              <a:gdLst/>
              <a:ahLst/>
              <a:cxnLst/>
              <a:rect l="l" t="t" r="r" b="b"/>
              <a:pathLst>
                <a:path w="297179" h="177164">
                  <a:moveTo>
                    <a:pt x="59689" y="0"/>
                  </a:moveTo>
                  <a:lnTo>
                    <a:pt x="58293" y="0"/>
                  </a:lnTo>
                  <a:lnTo>
                    <a:pt x="56896" y="508"/>
                  </a:lnTo>
                  <a:lnTo>
                    <a:pt x="55752" y="1777"/>
                  </a:lnTo>
                  <a:lnTo>
                    <a:pt x="2667" y="54610"/>
                  </a:lnTo>
                  <a:lnTo>
                    <a:pt x="0" y="57276"/>
                  </a:lnTo>
                  <a:lnTo>
                    <a:pt x="0" y="60325"/>
                  </a:lnTo>
                  <a:lnTo>
                    <a:pt x="103885" y="163957"/>
                  </a:lnTo>
                  <a:lnTo>
                    <a:pt x="134111" y="176784"/>
                  </a:lnTo>
                  <a:lnTo>
                    <a:pt x="142569" y="175994"/>
                  </a:lnTo>
                  <a:lnTo>
                    <a:pt x="294512" y="34671"/>
                  </a:lnTo>
                  <a:lnTo>
                    <a:pt x="297179" y="32004"/>
                  </a:lnTo>
                  <a:lnTo>
                    <a:pt x="297179" y="28194"/>
                  </a:lnTo>
                  <a:lnTo>
                    <a:pt x="295275" y="26288"/>
                  </a:lnTo>
                  <a:lnTo>
                    <a:pt x="294131" y="25146"/>
                  </a:lnTo>
                  <a:lnTo>
                    <a:pt x="292734" y="24637"/>
                  </a:lnTo>
                  <a:lnTo>
                    <a:pt x="291337" y="24637"/>
                  </a:lnTo>
                  <a:lnTo>
                    <a:pt x="289813" y="24637"/>
                  </a:lnTo>
                  <a:lnTo>
                    <a:pt x="288417" y="25146"/>
                  </a:lnTo>
                  <a:lnTo>
                    <a:pt x="287274" y="26288"/>
                  </a:lnTo>
                  <a:lnTo>
                    <a:pt x="157352" y="155956"/>
                  </a:lnTo>
                  <a:lnTo>
                    <a:pt x="151256" y="162051"/>
                  </a:lnTo>
                  <a:lnTo>
                    <a:pt x="143255" y="165354"/>
                  </a:lnTo>
                  <a:lnTo>
                    <a:pt x="134493" y="165354"/>
                  </a:lnTo>
                  <a:lnTo>
                    <a:pt x="126237" y="165354"/>
                  </a:lnTo>
                  <a:lnTo>
                    <a:pt x="118236" y="162051"/>
                  </a:lnTo>
                  <a:lnTo>
                    <a:pt x="111886" y="155956"/>
                  </a:lnTo>
                  <a:lnTo>
                    <a:pt x="14477" y="58420"/>
                  </a:lnTo>
                  <a:lnTo>
                    <a:pt x="59562" y="13843"/>
                  </a:lnTo>
                  <a:lnTo>
                    <a:pt x="75437" y="29718"/>
                  </a:lnTo>
                  <a:lnTo>
                    <a:pt x="76580" y="30861"/>
                  </a:lnTo>
                  <a:lnTo>
                    <a:pt x="77977" y="31369"/>
                  </a:lnTo>
                  <a:lnTo>
                    <a:pt x="79375" y="31369"/>
                  </a:lnTo>
                  <a:lnTo>
                    <a:pt x="80899" y="31369"/>
                  </a:lnTo>
                  <a:lnTo>
                    <a:pt x="82296" y="30861"/>
                  </a:lnTo>
                  <a:lnTo>
                    <a:pt x="83438" y="29718"/>
                  </a:lnTo>
                  <a:lnTo>
                    <a:pt x="85978" y="27432"/>
                  </a:lnTo>
                  <a:lnTo>
                    <a:pt x="85978" y="24002"/>
                  </a:lnTo>
                  <a:lnTo>
                    <a:pt x="83438" y="21717"/>
                  </a:lnTo>
                  <a:lnTo>
                    <a:pt x="63753" y="1777"/>
                  </a:lnTo>
                  <a:lnTo>
                    <a:pt x="62610" y="508"/>
                  </a:lnTo>
                  <a:lnTo>
                    <a:pt x="61086" y="0"/>
                  </a:lnTo>
                  <a:lnTo>
                    <a:pt x="59689" y="0"/>
                  </a:lnTo>
                  <a:close/>
                </a:path>
              </a:pathLst>
            </a:custGeom>
            <a:ln w="9525">
              <a:solidFill>
                <a:srgbClr val="0D469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6"/>
            <p:cNvSpPr/>
            <p:nvPr/>
          </p:nvSpPr>
          <p:spPr>
            <a:xfrm>
              <a:off x="7446263" y="2860548"/>
              <a:ext cx="268605" cy="170815"/>
            </a:xfrm>
            <a:custGeom>
              <a:avLst/>
              <a:gdLst/>
              <a:ahLst/>
              <a:cxnLst/>
              <a:rect l="l" t="t" r="r" b="b"/>
              <a:pathLst>
                <a:path w="268604" h="170814">
                  <a:moveTo>
                    <a:pt x="210946" y="0"/>
                  </a:moveTo>
                  <a:lnTo>
                    <a:pt x="209550" y="0"/>
                  </a:lnTo>
                  <a:lnTo>
                    <a:pt x="208025" y="0"/>
                  </a:lnTo>
                  <a:lnTo>
                    <a:pt x="206628" y="507"/>
                  </a:lnTo>
                  <a:lnTo>
                    <a:pt x="49275" y="157861"/>
                  </a:lnTo>
                  <a:lnTo>
                    <a:pt x="48132" y="158623"/>
                  </a:lnTo>
                  <a:lnTo>
                    <a:pt x="46989" y="159003"/>
                  </a:lnTo>
                  <a:lnTo>
                    <a:pt x="43941" y="159003"/>
                  </a:lnTo>
                  <a:lnTo>
                    <a:pt x="42799" y="158623"/>
                  </a:lnTo>
                  <a:lnTo>
                    <a:pt x="41655" y="157861"/>
                  </a:lnTo>
                  <a:lnTo>
                    <a:pt x="10667" y="126491"/>
                  </a:lnTo>
                  <a:lnTo>
                    <a:pt x="9270" y="125349"/>
                  </a:lnTo>
                  <a:lnTo>
                    <a:pt x="7874" y="124713"/>
                  </a:lnTo>
                  <a:lnTo>
                    <a:pt x="5079" y="124713"/>
                  </a:lnTo>
                  <a:lnTo>
                    <a:pt x="3682" y="125349"/>
                  </a:lnTo>
                  <a:lnTo>
                    <a:pt x="0" y="128650"/>
                  </a:lnTo>
                  <a:lnTo>
                    <a:pt x="0" y="132079"/>
                  </a:lnTo>
                  <a:lnTo>
                    <a:pt x="2285" y="134747"/>
                  </a:lnTo>
                  <a:lnTo>
                    <a:pt x="33781" y="165735"/>
                  </a:lnTo>
                  <a:lnTo>
                    <a:pt x="36829" y="169163"/>
                  </a:lnTo>
                  <a:lnTo>
                    <a:pt x="40512" y="170687"/>
                  </a:lnTo>
                  <a:lnTo>
                    <a:pt x="49275" y="170687"/>
                  </a:lnTo>
                  <a:lnTo>
                    <a:pt x="53466" y="168782"/>
                  </a:lnTo>
                  <a:lnTo>
                    <a:pt x="208406" y="14224"/>
                  </a:lnTo>
                  <a:lnTo>
                    <a:pt x="253491" y="58800"/>
                  </a:lnTo>
                  <a:lnTo>
                    <a:pt x="213232" y="99187"/>
                  </a:lnTo>
                  <a:lnTo>
                    <a:pt x="210692" y="101473"/>
                  </a:lnTo>
                  <a:lnTo>
                    <a:pt x="210692" y="104901"/>
                  </a:lnTo>
                  <a:lnTo>
                    <a:pt x="214375" y="108330"/>
                  </a:lnTo>
                  <a:lnTo>
                    <a:pt x="215772" y="108838"/>
                  </a:lnTo>
                  <a:lnTo>
                    <a:pt x="218693" y="108838"/>
                  </a:lnTo>
                  <a:lnTo>
                    <a:pt x="220090" y="108330"/>
                  </a:lnTo>
                  <a:lnTo>
                    <a:pt x="266700" y="61849"/>
                  </a:lnTo>
                  <a:lnTo>
                    <a:pt x="267080" y="60325"/>
                  </a:lnTo>
                  <a:lnTo>
                    <a:pt x="267080" y="59181"/>
                  </a:lnTo>
                  <a:lnTo>
                    <a:pt x="268224" y="57657"/>
                  </a:lnTo>
                  <a:lnTo>
                    <a:pt x="266700" y="54610"/>
                  </a:lnTo>
                  <a:lnTo>
                    <a:pt x="212343" y="507"/>
                  </a:lnTo>
                  <a:lnTo>
                    <a:pt x="210946" y="0"/>
                  </a:lnTo>
                  <a:close/>
                </a:path>
              </a:pathLst>
            </a:custGeom>
            <a:solidFill>
              <a:srgbClr val="0D469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7"/>
            <p:cNvSpPr/>
            <p:nvPr/>
          </p:nvSpPr>
          <p:spPr>
            <a:xfrm>
              <a:off x="7446263" y="2860548"/>
              <a:ext cx="268605" cy="170815"/>
            </a:xfrm>
            <a:custGeom>
              <a:avLst/>
              <a:gdLst/>
              <a:ahLst/>
              <a:cxnLst/>
              <a:rect l="l" t="t" r="r" b="b"/>
              <a:pathLst>
                <a:path w="268604" h="170814">
                  <a:moveTo>
                    <a:pt x="209550" y="0"/>
                  </a:moveTo>
                  <a:lnTo>
                    <a:pt x="208025" y="0"/>
                  </a:lnTo>
                  <a:lnTo>
                    <a:pt x="206628" y="507"/>
                  </a:lnTo>
                  <a:lnTo>
                    <a:pt x="205358" y="1650"/>
                  </a:lnTo>
                  <a:lnTo>
                    <a:pt x="49275" y="157861"/>
                  </a:lnTo>
                  <a:lnTo>
                    <a:pt x="48132" y="158623"/>
                  </a:lnTo>
                  <a:lnTo>
                    <a:pt x="46989" y="159003"/>
                  </a:lnTo>
                  <a:lnTo>
                    <a:pt x="45465" y="159003"/>
                  </a:lnTo>
                  <a:lnTo>
                    <a:pt x="43941" y="159003"/>
                  </a:lnTo>
                  <a:lnTo>
                    <a:pt x="42799" y="158623"/>
                  </a:lnTo>
                  <a:lnTo>
                    <a:pt x="41655" y="157861"/>
                  </a:lnTo>
                  <a:lnTo>
                    <a:pt x="10667" y="126491"/>
                  </a:lnTo>
                  <a:lnTo>
                    <a:pt x="9270" y="125349"/>
                  </a:lnTo>
                  <a:lnTo>
                    <a:pt x="7874" y="124713"/>
                  </a:lnTo>
                  <a:lnTo>
                    <a:pt x="6476" y="124713"/>
                  </a:lnTo>
                  <a:lnTo>
                    <a:pt x="5079" y="124713"/>
                  </a:lnTo>
                  <a:lnTo>
                    <a:pt x="3682" y="125349"/>
                  </a:lnTo>
                  <a:lnTo>
                    <a:pt x="2285" y="126491"/>
                  </a:lnTo>
                  <a:lnTo>
                    <a:pt x="0" y="128650"/>
                  </a:lnTo>
                  <a:lnTo>
                    <a:pt x="0" y="132079"/>
                  </a:lnTo>
                  <a:lnTo>
                    <a:pt x="2285" y="134747"/>
                  </a:lnTo>
                  <a:lnTo>
                    <a:pt x="33781" y="165735"/>
                  </a:lnTo>
                  <a:lnTo>
                    <a:pt x="36829" y="169163"/>
                  </a:lnTo>
                  <a:lnTo>
                    <a:pt x="40512" y="170687"/>
                  </a:lnTo>
                  <a:lnTo>
                    <a:pt x="45084" y="170687"/>
                  </a:lnTo>
                  <a:lnTo>
                    <a:pt x="49275" y="170687"/>
                  </a:lnTo>
                  <a:lnTo>
                    <a:pt x="53466" y="168782"/>
                  </a:lnTo>
                  <a:lnTo>
                    <a:pt x="56514" y="165735"/>
                  </a:lnTo>
                  <a:lnTo>
                    <a:pt x="208406" y="14224"/>
                  </a:lnTo>
                  <a:lnTo>
                    <a:pt x="253491" y="58800"/>
                  </a:lnTo>
                  <a:lnTo>
                    <a:pt x="213232" y="99187"/>
                  </a:lnTo>
                  <a:lnTo>
                    <a:pt x="210692" y="101473"/>
                  </a:lnTo>
                  <a:lnTo>
                    <a:pt x="210692" y="104901"/>
                  </a:lnTo>
                  <a:lnTo>
                    <a:pt x="213232" y="107187"/>
                  </a:lnTo>
                  <a:lnTo>
                    <a:pt x="214375" y="108330"/>
                  </a:lnTo>
                  <a:lnTo>
                    <a:pt x="215772" y="108838"/>
                  </a:lnTo>
                  <a:lnTo>
                    <a:pt x="217296" y="108838"/>
                  </a:lnTo>
                  <a:lnTo>
                    <a:pt x="218693" y="108838"/>
                  </a:lnTo>
                  <a:lnTo>
                    <a:pt x="220090" y="108330"/>
                  </a:lnTo>
                  <a:lnTo>
                    <a:pt x="221233" y="107187"/>
                  </a:lnTo>
                  <a:lnTo>
                    <a:pt x="265556" y="62991"/>
                  </a:lnTo>
                  <a:lnTo>
                    <a:pt x="266700" y="61849"/>
                  </a:lnTo>
                  <a:lnTo>
                    <a:pt x="267080" y="60325"/>
                  </a:lnTo>
                  <a:lnTo>
                    <a:pt x="267080" y="59181"/>
                  </a:lnTo>
                  <a:lnTo>
                    <a:pt x="268224" y="57657"/>
                  </a:lnTo>
                  <a:lnTo>
                    <a:pt x="267461" y="56134"/>
                  </a:lnTo>
                  <a:lnTo>
                    <a:pt x="266700" y="54610"/>
                  </a:lnTo>
                  <a:lnTo>
                    <a:pt x="213613" y="1650"/>
                  </a:lnTo>
                  <a:lnTo>
                    <a:pt x="212343" y="507"/>
                  </a:lnTo>
                  <a:lnTo>
                    <a:pt x="210946" y="0"/>
                  </a:lnTo>
                  <a:lnTo>
                    <a:pt x="209550" y="0"/>
                  </a:lnTo>
                  <a:close/>
                </a:path>
              </a:pathLst>
            </a:custGeom>
            <a:ln w="9525">
              <a:solidFill>
                <a:srgbClr val="0D469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8"/>
            <p:cNvSpPr/>
            <p:nvPr/>
          </p:nvSpPr>
          <p:spPr>
            <a:xfrm>
              <a:off x="7336535" y="4381500"/>
              <a:ext cx="295910" cy="177165"/>
            </a:xfrm>
            <a:custGeom>
              <a:avLst/>
              <a:gdLst/>
              <a:ahLst/>
              <a:cxnLst/>
              <a:rect l="l" t="t" r="r" b="b"/>
              <a:pathLst>
                <a:path w="295909" h="177164">
                  <a:moveTo>
                    <a:pt x="60833" y="0"/>
                  </a:moveTo>
                  <a:lnTo>
                    <a:pt x="59436" y="0"/>
                  </a:lnTo>
                  <a:lnTo>
                    <a:pt x="58039" y="0"/>
                  </a:lnTo>
                  <a:lnTo>
                    <a:pt x="56642" y="507"/>
                  </a:lnTo>
                  <a:lnTo>
                    <a:pt x="0" y="57276"/>
                  </a:lnTo>
                  <a:lnTo>
                    <a:pt x="0" y="60325"/>
                  </a:lnTo>
                  <a:lnTo>
                    <a:pt x="103378" y="163956"/>
                  </a:lnTo>
                  <a:lnTo>
                    <a:pt x="133477" y="176783"/>
                  </a:lnTo>
                  <a:lnTo>
                    <a:pt x="141843" y="175994"/>
                  </a:lnTo>
                  <a:lnTo>
                    <a:pt x="149828" y="173608"/>
                  </a:lnTo>
                  <a:lnTo>
                    <a:pt x="157194" y="169604"/>
                  </a:lnTo>
                  <a:lnTo>
                    <a:pt x="163703" y="163956"/>
                  </a:lnTo>
                  <a:lnTo>
                    <a:pt x="295656" y="32004"/>
                  </a:lnTo>
                  <a:lnTo>
                    <a:pt x="295656" y="28193"/>
                  </a:lnTo>
                  <a:lnTo>
                    <a:pt x="150495" y="162051"/>
                  </a:lnTo>
                  <a:lnTo>
                    <a:pt x="142494" y="165354"/>
                  </a:lnTo>
                  <a:lnTo>
                    <a:pt x="125603" y="165354"/>
                  </a:lnTo>
                  <a:lnTo>
                    <a:pt x="117602" y="162051"/>
                  </a:lnTo>
                  <a:lnTo>
                    <a:pt x="111252" y="155956"/>
                  </a:lnTo>
                  <a:lnTo>
                    <a:pt x="14350" y="58419"/>
                  </a:lnTo>
                  <a:lnTo>
                    <a:pt x="59182" y="13843"/>
                  </a:lnTo>
                  <a:lnTo>
                    <a:pt x="76200" y="30861"/>
                  </a:lnTo>
                  <a:lnTo>
                    <a:pt x="77597" y="31368"/>
                  </a:lnTo>
                  <a:lnTo>
                    <a:pt x="80391" y="31368"/>
                  </a:lnTo>
                  <a:lnTo>
                    <a:pt x="81788" y="30861"/>
                  </a:lnTo>
                  <a:lnTo>
                    <a:pt x="85598" y="27431"/>
                  </a:lnTo>
                  <a:lnTo>
                    <a:pt x="85598" y="24002"/>
                  </a:lnTo>
                  <a:lnTo>
                    <a:pt x="82931" y="21717"/>
                  </a:lnTo>
                  <a:lnTo>
                    <a:pt x="62230" y="507"/>
                  </a:lnTo>
                  <a:lnTo>
                    <a:pt x="60833" y="0"/>
                  </a:lnTo>
                  <a:close/>
                </a:path>
              </a:pathLst>
            </a:custGeom>
            <a:solidFill>
              <a:srgbClr val="0D469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9"/>
            <p:cNvSpPr/>
            <p:nvPr/>
          </p:nvSpPr>
          <p:spPr>
            <a:xfrm>
              <a:off x="7336535" y="4381500"/>
              <a:ext cx="295910" cy="177165"/>
            </a:xfrm>
            <a:custGeom>
              <a:avLst/>
              <a:gdLst/>
              <a:ahLst/>
              <a:cxnLst/>
              <a:rect l="l" t="t" r="r" b="b"/>
              <a:pathLst>
                <a:path w="295909" h="177164">
                  <a:moveTo>
                    <a:pt x="59436" y="0"/>
                  </a:moveTo>
                  <a:lnTo>
                    <a:pt x="58039" y="0"/>
                  </a:lnTo>
                  <a:lnTo>
                    <a:pt x="56642" y="507"/>
                  </a:lnTo>
                  <a:lnTo>
                    <a:pt x="55499" y="1650"/>
                  </a:lnTo>
                  <a:lnTo>
                    <a:pt x="2667" y="54610"/>
                  </a:lnTo>
                  <a:lnTo>
                    <a:pt x="0" y="57276"/>
                  </a:lnTo>
                  <a:lnTo>
                    <a:pt x="0" y="60325"/>
                  </a:lnTo>
                  <a:lnTo>
                    <a:pt x="2667" y="62992"/>
                  </a:lnTo>
                  <a:lnTo>
                    <a:pt x="103378" y="163956"/>
                  </a:lnTo>
                  <a:lnTo>
                    <a:pt x="109813" y="169283"/>
                  </a:lnTo>
                  <a:lnTo>
                    <a:pt x="117141" y="173323"/>
                  </a:lnTo>
                  <a:lnTo>
                    <a:pt x="125112" y="175887"/>
                  </a:lnTo>
                  <a:lnTo>
                    <a:pt x="133477" y="176783"/>
                  </a:lnTo>
                  <a:lnTo>
                    <a:pt x="141843" y="175994"/>
                  </a:lnTo>
                  <a:lnTo>
                    <a:pt x="149828" y="173608"/>
                  </a:lnTo>
                  <a:lnTo>
                    <a:pt x="157194" y="169604"/>
                  </a:lnTo>
                  <a:lnTo>
                    <a:pt x="163703" y="163956"/>
                  </a:lnTo>
                  <a:lnTo>
                    <a:pt x="292989" y="34670"/>
                  </a:lnTo>
                  <a:lnTo>
                    <a:pt x="295656" y="32004"/>
                  </a:lnTo>
                  <a:lnTo>
                    <a:pt x="295656" y="28193"/>
                  </a:lnTo>
                  <a:lnTo>
                    <a:pt x="293750" y="26288"/>
                  </a:lnTo>
                  <a:lnTo>
                    <a:pt x="292608" y="25145"/>
                  </a:lnTo>
                  <a:lnTo>
                    <a:pt x="291211" y="24637"/>
                  </a:lnTo>
                  <a:lnTo>
                    <a:pt x="289814" y="24637"/>
                  </a:lnTo>
                  <a:lnTo>
                    <a:pt x="288417" y="24637"/>
                  </a:lnTo>
                  <a:lnTo>
                    <a:pt x="286893" y="25145"/>
                  </a:lnTo>
                  <a:lnTo>
                    <a:pt x="285877" y="26288"/>
                  </a:lnTo>
                  <a:lnTo>
                    <a:pt x="156464" y="155956"/>
                  </a:lnTo>
                  <a:lnTo>
                    <a:pt x="150495" y="162051"/>
                  </a:lnTo>
                  <a:lnTo>
                    <a:pt x="142494" y="165354"/>
                  </a:lnTo>
                  <a:lnTo>
                    <a:pt x="133858" y="165354"/>
                  </a:lnTo>
                  <a:lnTo>
                    <a:pt x="125603" y="165354"/>
                  </a:lnTo>
                  <a:lnTo>
                    <a:pt x="117602" y="162051"/>
                  </a:lnTo>
                  <a:lnTo>
                    <a:pt x="111252" y="155956"/>
                  </a:lnTo>
                  <a:lnTo>
                    <a:pt x="14350" y="58419"/>
                  </a:lnTo>
                  <a:lnTo>
                    <a:pt x="59182" y="13843"/>
                  </a:lnTo>
                  <a:lnTo>
                    <a:pt x="75057" y="29718"/>
                  </a:lnTo>
                  <a:lnTo>
                    <a:pt x="76200" y="30861"/>
                  </a:lnTo>
                  <a:lnTo>
                    <a:pt x="77597" y="31368"/>
                  </a:lnTo>
                  <a:lnTo>
                    <a:pt x="78994" y="31368"/>
                  </a:lnTo>
                  <a:lnTo>
                    <a:pt x="80391" y="31368"/>
                  </a:lnTo>
                  <a:lnTo>
                    <a:pt x="81788" y="30861"/>
                  </a:lnTo>
                  <a:lnTo>
                    <a:pt x="82931" y="29718"/>
                  </a:lnTo>
                  <a:lnTo>
                    <a:pt x="85598" y="27431"/>
                  </a:lnTo>
                  <a:lnTo>
                    <a:pt x="85598" y="24002"/>
                  </a:lnTo>
                  <a:lnTo>
                    <a:pt x="82931" y="21717"/>
                  </a:lnTo>
                  <a:lnTo>
                    <a:pt x="63373" y="1650"/>
                  </a:lnTo>
                  <a:lnTo>
                    <a:pt x="62230" y="507"/>
                  </a:lnTo>
                  <a:lnTo>
                    <a:pt x="60833" y="0"/>
                  </a:lnTo>
                  <a:lnTo>
                    <a:pt x="59436" y="0"/>
                  </a:lnTo>
                  <a:close/>
                </a:path>
              </a:pathLst>
            </a:custGeom>
            <a:ln w="9525">
              <a:solidFill>
                <a:srgbClr val="0D469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40"/>
            <p:cNvSpPr/>
            <p:nvPr/>
          </p:nvSpPr>
          <p:spPr>
            <a:xfrm>
              <a:off x="7424927" y="4293108"/>
              <a:ext cx="266700" cy="170815"/>
            </a:xfrm>
            <a:custGeom>
              <a:avLst/>
              <a:gdLst/>
              <a:ahLst/>
              <a:cxnLst/>
              <a:rect l="l" t="t" r="r" b="b"/>
              <a:pathLst>
                <a:path w="266700" h="170814">
                  <a:moveTo>
                    <a:pt x="209676" y="0"/>
                  </a:moveTo>
                  <a:lnTo>
                    <a:pt x="208279" y="0"/>
                  </a:lnTo>
                  <a:lnTo>
                    <a:pt x="206882" y="0"/>
                  </a:lnTo>
                  <a:lnTo>
                    <a:pt x="205486" y="508"/>
                  </a:lnTo>
                  <a:lnTo>
                    <a:pt x="49022" y="157861"/>
                  </a:lnTo>
                  <a:lnTo>
                    <a:pt x="47878" y="158623"/>
                  </a:lnTo>
                  <a:lnTo>
                    <a:pt x="46736" y="159004"/>
                  </a:lnTo>
                  <a:lnTo>
                    <a:pt x="43688" y="159004"/>
                  </a:lnTo>
                  <a:lnTo>
                    <a:pt x="42545" y="158623"/>
                  </a:lnTo>
                  <a:lnTo>
                    <a:pt x="41401" y="157861"/>
                  </a:lnTo>
                  <a:lnTo>
                    <a:pt x="9271" y="125349"/>
                  </a:lnTo>
                  <a:lnTo>
                    <a:pt x="7874" y="124714"/>
                  </a:lnTo>
                  <a:lnTo>
                    <a:pt x="4952" y="124714"/>
                  </a:lnTo>
                  <a:lnTo>
                    <a:pt x="3555" y="125349"/>
                  </a:lnTo>
                  <a:lnTo>
                    <a:pt x="0" y="128651"/>
                  </a:lnTo>
                  <a:lnTo>
                    <a:pt x="0" y="132080"/>
                  </a:lnTo>
                  <a:lnTo>
                    <a:pt x="2286" y="134747"/>
                  </a:lnTo>
                  <a:lnTo>
                    <a:pt x="33527" y="165735"/>
                  </a:lnTo>
                  <a:lnTo>
                    <a:pt x="36575" y="169164"/>
                  </a:lnTo>
                  <a:lnTo>
                    <a:pt x="40386" y="170688"/>
                  </a:lnTo>
                  <a:lnTo>
                    <a:pt x="49022" y="170688"/>
                  </a:lnTo>
                  <a:lnTo>
                    <a:pt x="53086" y="168783"/>
                  </a:lnTo>
                  <a:lnTo>
                    <a:pt x="207137" y="14224"/>
                  </a:lnTo>
                  <a:lnTo>
                    <a:pt x="251968" y="58801"/>
                  </a:lnTo>
                  <a:lnTo>
                    <a:pt x="212090" y="99187"/>
                  </a:lnTo>
                  <a:lnTo>
                    <a:pt x="209423" y="101473"/>
                  </a:lnTo>
                  <a:lnTo>
                    <a:pt x="209423" y="104902"/>
                  </a:lnTo>
                  <a:lnTo>
                    <a:pt x="213232" y="108331"/>
                  </a:lnTo>
                  <a:lnTo>
                    <a:pt x="214629" y="108839"/>
                  </a:lnTo>
                  <a:lnTo>
                    <a:pt x="217424" y="108839"/>
                  </a:lnTo>
                  <a:lnTo>
                    <a:pt x="218821" y="108331"/>
                  </a:lnTo>
                  <a:lnTo>
                    <a:pt x="265175" y="61849"/>
                  </a:lnTo>
                  <a:lnTo>
                    <a:pt x="265556" y="60325"/>
                  </a:lnTo>
                  <a:lnTo>
                    <a:pt x="265556" y="59182"/>
                  </a:lnTo>
                  <a:lnTo>
                    <a:pt x="266700" y="57658"/>
                  </a:lnTo>
                  <a:lnTo>
                    <a:pt x="265175" y="54610"/>
                  </a:lnTo>
                  <a:lnTo>
                    <a:pt x="212471" y="1651"/>
                  </a:lnTo>
                  <a:lnTo>
                    <a:pt x="211074" y="508"/>
                  </a:lnTo>
                  <a:lnTo>
                    <a:pt x="209676" y="0"/>
                  </a:lnTo>
                  <a:close/>
                </a:path>
              </a:pathLst>
            </a:custGeom>
            <a:solidFill>
              <a:srgbClr val="0D469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1"/>
            <p:cNvSpPr/>
            <p:nvPr/>
          </p:nvSpPr>
          <p:spPr>
            <a:xfrm>
              <a:off x="7424927" y="4293108"/>
              <a:ext cx="266700" cy="170815"/>
            </a:xfrm>
            <a:custGeom>
              <a:avLst/>
              <a:gdLst/>
              <a:ahLst/>
              <a:cxnLst/>
              <a:rect l="l" t="t" r="r" b="b"/>
              <a:pathLst>
                <a:path w="266700" h="170814">
                  <a:moveTo>
                    <a:pt x="208279" y="0"/>
                  </a:moveTo>
                  <a:lnTo>
                    <a:pt x="206882" y="0"/>
                  </a:lnTo>
                  <a:lnTo>
                    <a:pt x="205486" y="508"/>
                  </a:lnTo>
                  <a:lnTo>
                    <a:pt x="204216" y="1651"/>
                  </a:lnTo>
                  <a:lnTo>
                    <a:pt x="49022" y="157861"/>
                  </a:lnTo>
                  <a:lnTo>
                    <a:pt x="47878" y="158623"/>
                  </a:lnTo>
                  <a:lnTo>
                    <a:pt x="46736" y="159004"/>
                  </a:lnTo>
                  <a:lnTo>
                    <a:pt x="45212" y="159004"/>
                  </a:lnTo>
                  <a:lnTo>
                    <a:pt x="43688" y="159004"/>
                  </a:lnTo>
                  <a:lnTo>
                    <a:pt x="42545" y="158623"/>
                  </a:lnTo>
                  <a:lnTo>
                    <a:pt x="41401" y="157861"/>
                  </a:lnTo>
                  <a:lnTo>
                    <a:pt x="10541" y="126492"/>
                  </a:lnTo>
                  <a:lnTo>
                    <a:pt x="9271" y="125349"/>
                  </a:lnTo>
                  <a:lnTo>
                    <a:pt x="7874" y="124714"/>
                  </a:lnTo>
                  <a:lnTo>
                    <a:pt x="6476" y="124714"/>
                  </a:lnTo>
                  <a:lnTo>
                    <a:pt x="4952" y="124714"/>
                  </a:lnTo>
                  <a:lnTo>
                    <a:pt x="3555" y="125349"/>
                  </a:lnTo>
                  <a:lnTo>
                    <a:pt x="2286" y="126492"/>
                  </a:lnTo>
                  <a:lnTo>
                    <a:pt x="0" y="128651"/>
                  </a:lnTo>
                  <a:lnTo>
                    <a:pt x="0" y="132080"/>
                  </a:lnTo>
                  <a:lnTo>
                    <a:pt x="2286" y="134747"/>
                  </a:lnTo>
                  <a:lnTo>
                    <a:pt x="33527" y="165735"/>
                  </a:lnTo>
                  <a:lnTo>
                    <a:pt x="36575" y="169164"/>
                  </a:lnTo>
                  <a:lnTo>
                    <a:pt x="40386" y="170688"/>
                  </a:lnTo>
                  <a:lnTo>
                    <a:pt x="44830" y="170688"/>
                  </a:lnTo>
                  <a:lnTo>
                    <a:pt x="49022" y="170688"/>
                  </a:lnTo>
                  <a:lnTo>
                    <a:pt x="53086" y="168783"/>
                  </a:lnTo>
                  <a:lnTo>
                    <a:pt x="56133" y="165735"/>
                  </a:lnTo>
                  <a:lnTo>
                    <a:pt x="207137" y="14224"/>
                  </a:lnTo>
                  <a:lnTo>
                    <a:pt x="251968" y="58801"/>
                  </a:lnTo>
                  <a:lnTo>
                    <a:pt x="212090" y="99187"/>
                  </a:lnTo>
                  <a:lnTo>
                    <a:pt x="209423" y="101473"/>
                  </a:lnTo>
                  <a:lnTo>
                    <a:pt x="209423" y="104902"/>
                  </a:lnTo>
                  <a:lnTo>
                    <a:pt x="212090" y="107188"/>
                  </a:lnTo>
                  <a:lnTo>
                    <a:pt x="213232" y="108331"/>
                  </a:lnTo>
                  <a:lnTo>
                    <a:pt x="214629" y="108839"/>
                  </a:lnTo>
                  <a:lnTo>
                    <a:pt x="216026" y="108839"/>
                  </a:lnTo>
                  <a:lnTo>
                    <a:pt x="217424" y="108839"/>
                  </a:lnTo>
                  <a:lnTo>
                    <a:pt x="218821" y="108331"/>
                  </a:lnTo>
                  <a:lnTo>
                    <a:pt x="219964" y="107188"/>
                  </a:lnTo>
                  <a:lnTo>
                    <a:pt x="264032" y="62992"/>
                  </a:lnTo>
                  <a:lnTo>
                    <a:pt x="265175" y="61849"/>
                  </a:lnTo>
                  <a:lnTo>
                    <a:pt x="265556" y="60325"/>
                  </a:lnTo>
                  <a:lnTo>
                    <a:pt x="265556" y="59182"/>
                  </a:lnTo>
                  <a:lnTo>
                    <a:pt x="266700" y="57658"/>
                  </a:lnTo>
                  <a:lnTo>
                    <a:pt x="212471" y="1651"/>
                  </a:lnTo>
                  <a:lnTo>
                    <a:pt x="209676" y="0"/>
                  </a:lnTo>
                  <a:lnTo>
                    <a:pt x="208279" y="0"/>
                  </a:lnTo>
                  <a:close/>
                </a:path>
              </a:pathLst>
            </a:custGeom>
            <a:ln w="9525">
              <a:solidFill>
                <a:srgbClr val="0D469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2"/>
            <p:cNvSpPr/>
            <p:nvPr/>
          </p:nvSpPr>
          <p:spPr>
            <a:xfrm>
              <a:off x="11199876" y="3820668"/>
              <a:ext cx="295910" cy="177165"/>
            </a:xfrm>
            <a:custGeom>
              <a:avLst/>
              <a:gdLst/>
              <a:ahLst/>
              <a:cxnLst/>
              <a:rect l="l" t="t" r="r" b="b"/>
              <a:pathLst>
                <a:path w="295909" h="177164">
                  <a:moveTo>
                    <a:pt x="60832" y="0"/>
                  </a:moveTo>
                  <a:lnTo>
                    <a:pt x="59435" y="0"/>
                  </a:lnTo>
                  <a:lnTo>
                    <a:pt x="58039" y="0"/>
                  </a:lnTo>
                  <a:lnTo>
                    <a:pt x="56642" y="507"/>
                  </a:lnTo>
                  <a:lnTo>
                    <a:pt x="0" y="57276"/>
                  </a:lnTo>
                  <a:lnTo>
                    <a:pt x="0" y="60324"/>
                  </a:lnTo>
                  <a:lnTo>
                    <a:pt x="103377" y="163956"/>
                  </a:lnTo>
                  <a:lnTo>
                    <a:pt x="133476" y="176783"/>
                  </a:lnTo>
                  <a:lnTo>
                    <a:pt x="141843" y="175994"/>
                  </a:lnTo>
                  <a:lnTo>
                    <a:pt x="149828" y="173608"/>
                  </a:lnTo>
                  <a:lnTo>
                    <a:pt x="157194" y="169604"/>
                  </a:lnTo>
                  <a:lnTo>
                    <a:pt x="163702" y="163956"/>
                  </a:lnTo>
                  <a:lnTo>
                    <a:pt x="295655" y="32003"/>
                  </a:lnTo>
                  <a:lnTo>
                    <a:pt x="295655" y="28193"/>
                  </a:lnTo>
                  <a:lnTo>
                    <a:pt x="150495" y="162051"/>
                  </a:lnTo>
                  <a:lnTo>
                    <a:pt x="142494" y="165353"/>
                  </a:lnTo>
                  <a:lnTo>
                    <a:pt x="125602" y="165353"/>
                  </a:lnTo>
                  <a:lnTo>
                    <a:pt x="117601" y="162051"/>
                  </a:lnTo>
                  <a:lnTo>
                    <a:pt x="111251" y="155955"/>
                  </a:lnTo>
                  <a:lnTo>
                    <a:pt x="14350" y="58419"/>
                  </a:lnTo>
                  <a:lnTo>
                    <a:pt x="59181" y="13842"/>
                  </a:lnTo>
                  <a:lnTo>
                    <a:pt x="76200" y="30860"/>
                  </a:lnTo>
                  <a:lnTo>
                    <a:pt x="77597" y="31368"/>
                  </a:lnTo>
                  <a:lnTo>
                    <a:pt x="80391" y="31368"/>
                  </a:lnTo>
                  <a:lnTo>
                    <a:pt x="81788" y="30860"/>
                  </a:lnTo>
                  <a:lnTo>
                    <a:pt x="85598" y="27431"/>
                  </a:lnTo>
                  <a:lnTo>
                    <a:pt x="85598" y="24002"/>
                  </a:lnTo>
                  <a:lnTo>
                    <a:pt x="82930" y="21716"/>
                  </a:lnTo>
                  <a:lnTo>
                    <a:pt x="62229" y="507"/>
                  </a:lnTo>
                  <a:lnTo>
                    <a:pt x="60832" y="0"/>
                  </a:lnTo>
                  <a:close/>
                </a:path>
              </a:pathLst>
            </a:custGeom>
            <a:solidFill>
              <a:srgbClr val="0D469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3"/>
            <p:cNvSpPr/>
            <p:nvPr/>
          </p:nvSpPr>
          <p:spPr>
            <a:xfrm>
              <a:off x="11199876" y="3820668"/>
              <a:ext cx="295910" cy="177165"/>
            </a:xfrm>
            <a:custGeom>
              <a:avLst/>
              <a:gdLst/>
              <a:ahLst/>
              <a:cxnLst/>
              <a:rect l="l" t="t" r="r" b="b"/>
              <a:pathLst>
                <a:path w="295909" h="177164">
                  <a:moveTo>
                    <a:pt x="59435" y="0"/>
                  </a:moveTo>
                  <a:lnTo>
                    <a:pt x="58039" y="0"/>
                  </a:lnTo>
                  <a:lnTo>
                    <a:pt x="56642" y="507"/>
                  </a:lnTo>
                  <a:lnTo>
                    <a:pt x="55499" y="1650"/>
                  </a:lnTo>
                  <a:lnTo>
                    <a:pt x="2667" y="54609"/>
                  </a:lnTo>
                  <a:lnTo>
                    <a:pt x="0" y="57276"/>
                  </a:lnTo>
                  <a:lnTo>
                    <a:pt x="0" y="60324"/>
                  </a:lnTo>
                  <a:lnTo>
                    <a:pt x="2667" y="62991"/>
                  </a:lnTo>
                  <a:lnTo>
                    <a:pt x="103377" y="163956"/>
                  </a:lnTo>
                  <a:lnTo>
                    <a:pt x="109813" y="169283"/>
                  </a:lnTo>
                  <a:lnTo>
                    <a:pt x="117141" y="173323"/>
                  </a:lnTo>
                  <a:lnTo>
                    <a:pt x="125112" y="175887"/>
                  </a:lnTo>
                  <a:lnTo>
                    <a:pt x="133476" y="176783"/>
                  </a:lnTo>
                  <a:lnTo>
                    <a:pt x="141843" y="175994"/>
                  </a:lnTo>
                  <a:lnTo>
                    <a:pt x="292989" y="34670"/>
                  </a:lnTo>
                  <a:lnTo>
                    <a:pt x="295655" y="32003"/>
                  </a:lnTo>
                  <a:lnTo>
                    <a:pt x="295655" y="28193"/>
                  </a:lnTo>
                  <a:lnTo>
                    <a:pt x="293750" y="26288"/>
                  </a:lnTo>
                  <a:lnTo>
                    <a:pt x="292607" y="25145"/>
                  </a:lnTo>
                  <a:lnTo>
                    <a:pt x="291210" y="24637"/>
                  </a:lnTo>
                  <a:lnTo>
                    <a:pt x="289814" y="24637"/>
                  </a:lnTo>
                  <a:lnTo>
                    <a:pt x="288417" y="24637"/>
                  </a:lnTo>
                  <a:lnTo>
                    <a:pt x="286893" y="25145"/>
                  </a:lnTo>
                  <a:lnTo>
                    <a:pt x="285876" y="26288"/>
                  </a:lnTo>
                  <a:lnTo>
                    <a:pt x="156464" y="155955"/>
                  </a:lnTo>
                  <a:lnTo>
                    <a:pt x="150495" y="162051"/>
                  </a:lnTo>
                  <a:lnTo>
                    <a:pt x="142494" y="165353"/>
                  </a:lnTo>
                  <a:lnTo>
                    <a:pt x="133857" y="165353"/>
                  </a:lnTo>
                  <a:lnTo>
                    <a:pt x="125602" y="165353"/>
                  </a:lnTo>
                  <a:lnTo>
                    <a:pt x="117601" y="162051"/>
                  </a:lnTo>
                  <a:lnTo>
                    <a:pt x="111251" y="155955"/>
                  </a:lnTo>
                  <a:lnTo>
                    <a:pt x="14350" y="58419"/>
                  </a:lnTo>
                  <a:lnTo>
                    <a:pt x="59181" y="13842"/>
                  </a:lnTo>
                  <a:lnTo>
                    <a:pt x="75056" y="29717"/>
                  </a:lnTo>
                  <a:lnTo>
                    <a:pt x="76200" y="30860"/>
                  </a:lnTo>
                  <a:lnTo>
                    <a:pt x="77597" y="31368"/>
                  </a:lnTo>
                  <a:lnTo>
                    <a:pt x="78994" y="31368"/>
                  </a:lnTo>
                  <a:lnTo>
                    <a:pt x="80391" y="31368"/>
                  </a:lnTo>
                  <a:lnTo>
                    <a:pt x="81788" y="30860"/>
                  </a:lnTo>
                  <a:lnTo>
                    <a:pt x="82930" y="29717"/>
                  </a:lnTo>
                  <a:lnTo>
                    <a:pt x="85598" y="27431"/>
                  </a:lnTo>
                  <a:lnTo>
                    <a:pt x="85598" y="24002"/>
                  </a:lnTo>
                  <a:lnTo>
                    <a:pt x="82930" y="21716"/>
                  </a:lnTo>
                  <a:lnTo>
                    <a:pt x="63373" y="1650"/>
                  </a:lnTo>
                  <a:lnTo>
                    <a:pt x="62229" y="507"/>
                  </a:lnTo>
                  <a:lnTo>
                    <a:pt x="60832" y="0"/>
                  </a:lnTo>
                  <a:lnTo>
                    <a:pt x="59435" y="0"/>
                  </a:lnTo>
                  <a:close/>
                </a:path>
              </a:pathLst>
            </a:custGeom>
            <a:ln w="9525">
              <a:solidFill>
                <a:srgbClr val="0D469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4"/>
            <p:cNvSpPr/>
            <p:nvPr/>
          </p:nvSpPr>
          <p:spPr>
            <a:xfrm>
              <a:off x="11288267" y="3732276"/>
              <a:ext cx="266700" cy="170815"/>
            </a:xfrm>
            <a:custGeom>
              <a:avLst/>
              <a:gdLst/>
              <a:ahLst/>
              <a:cxnLst/>
              <a:rect l="l" t="t" r="r" b="b"/>
              <a:pathLst>
                <a:path w="266700" h="170814">
                  <a:moveTo>
                    <a:pt x="209676" y="0"/>
                  </a:moveTo>
                  <a:lnTo>
                    <a:pt x="208279" y="0"/>
                  </a:lnTo>
                  <a:lnTo>
                    <a:pt x="206882" y="0"/>
                  </a:lnTo>
                  <a:lnTo>
                    <a:pt x="205485" y="507"/>
                  </a:lnTo>
                  <a:lnTo>
                    <a:pt x="49022" y="157861"/>
                  </a:lnTo>
                  <a:lnTo>
                    <a:pt x="47878" y="158623"/>
                  </a:lnTo>
                  <a:lnTo>
                    <a:pt x="46735" y="159004"/>
                  </a:lnTo>
                  <a:lnTo>
                    <a:pt x="43687" y="159004"/>
                  </a:lnTo>
                  <a:lnTo>
                    <a:pt x="42545" y="158623"/>
                  </a:lnTo>
                  <a:lnTo>
                    <a:pt x="41401" y="157861"/>
                  </a:lnTo>
                  <a:lnTo>
                    <a:pt x="9271" y="125349"/>
                  </a:lnTo>
                  <a:lnTo>
                    <a:pt x="7874" y="124713"/>
                  </a:lnTo>
                  <a:lnTo>
                    <a:pt x="4952" y="124713"/>
                  </a:lnTo>
                  <a:lnTo>
                    <a:pt x="3555" y="125349"/>
                  </a:lnTo>
                  <a:lnTo>
                    <a:pt x="0" y="128650"/>
                  </a:lnTo>
                  <a:lnTo>
                    <a:pt x="0" y="132080"/>
                  </a:lnTo>
                  <a:lnTo>
                    <a:pt x="2285" y="134747"/>
                  </a:lnTo>
                  <a:lnTo>
                    <a:pt x="33527" y="165735"/>
                  </a:lnTo>
                  <a:lnTo>
                    <a:pt x="36575" y="169163"/>
                  </a:lnTo>
                  <a:lnTo>
                    <a:pt x="40385" y="170687"/>
                  </a:lnTo>
                  <a:lnTo>
                    <a:pt x="49022" y="170687"/>
                  </a:lnTo>
                  <a:lnTo>
                    <a:pt x="53085" y="168782"/>
                  </a:lnTo>
                  <a:lnTo>
                    <a:pt x="207136" y="14224"/>
                  </a:lnTo>
                  <a:lnTo>
                    <a:pt x="251967" y="58800"/>
                  </a:lnTo>
                  <a:lnTo>
                    <a:pt x="212089" y="99187"/>
                  </a:lnTo>
                  <a:lnTo>
                    <a:pt x="209423" y="101473"/>
                  </a:lnTo>
                  <a:lnTo>
                    <a:pt x="209423" y="104901"/>
                  </a:lnTo>
                  <a:lnTo>
                    <a:pt x="213232" y="108331"/>
                  </a:lnTo>
                  <a:lnTo>
                    <a:pt x="214629" y="108838"/>
                  </a:lnTo>
                  <a:lnTo>
                    <a:pt x="217424" y="108838"/>
                  </a:lnTo>
                  <a:lnTo>
                    <a:pt x="218821" y="108331"/>
                  </a:lnTo>
                  <a:lnTo>
                    <a:pt x="265175" y="61849"/>
                  </a:lnTo>
                  <a:lnTo>
                    <a:pt x="265556" y="60325"/>
                  </a:lnTo>
                  <a:lnTo>
                    <a:pt x="265556" y="59181"/>
                  </a:lnTo>
                  <a:lnTo>
                    <a:pt x="266700" y="57657"/>
                  </a:lnTo>
                  <a:lnTo>
                    <a:pt x="265175" y="54610"/>
                  </a:lnTo>
                  <a:lnTo>
                    <a:pt x="212471" y="1650"/>
                  </a:lnTo>
                  <a:lnTo>
                    <a:pt x="211074" y="507"/>
                  </a:lnTo>
                  <a:lnTo>
                    <a:pt x="209676" y="0"/>
                  </a:lnTo>
                  <a:close/>
                </a:path>
              </a:pathLst>
            </a:custGeom>
            <a:solidFill>
              <a:srgbClr val="0D469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5"/>
            <p:cNvSpPr/>
            <p:nvPr/>
          </p:nvSpPr>
          <p:spPr>
            <a:xfrm>
              <a:off x="11288267" y="3732276"/>
              <a:ext cx="266700" cy="170815"/>
            </a:xfrm>
            <a:custGeom>
              <a:avLst/>
              <a:gdLst/>
              <a:ahLst/>
              <a:cxnLst/>
              <a:rect l="l" t="t" r="r" b="b"/>
              <a:pathLst>
                <a:path w="266700" h="170814">
                  <a:moveTo>
                    <a:pt x="208279" y="0"/>
                  </a:moveTo>
                  <a:lnTo>
                    <a:pt x="206882" y="0"/>
                  </a:lnTo>
                  <a:lnTo>
                    <a:pt x="205485" y="507"/>
                  </a:lnTo>
                  <a:lnTo>
                    <a:pt x="204215" y="1650"/>
                  </a:lnTo>
                  <a:lnTo>
                    <a:pt x="49022" y="157861"/>
                  </a:lnTo>
                  <a:lnTo>
                    <a:pt x="47878" y="158623"/>
                  </a:lnTo>
                  <a:lnTo>
                    <a:pt x="46735" y="159004"/>
                  </a:lnTo>
                  <a:lnTo>
                    <a:pt x="45211" y="159004"/>
                  </a:lnTo>
                  <a:lnTo>
                    <a:pt x="43687" y="159004"/>
                  </a:lnTo>
                  <a:lnTo>
                    <a:pt x="42545" y="158623"/>
                  </a:lnTo>
                  <a:lnTo>
                    <a:pt x="41401" y="157861"/>
                  </a:lnTo>
                  <a:lnTo>
                    <a:pt x="10540" y="126492"/>
                  </a:lnTo>
                  <a:lnTo>
                    <a:pt x="9271" y="125349"/>
                  </a:lnTo>
                  <a:lnTo>
                    <a:pt x="7874" y="124713"/>
                  </a:lnTo>
                  <a:lnTo>
                    <a:pt x="6476" y="124713"/>
                  </a:lnTo>
                  <a:lnTo>
                    <a:pt x="4952" y="124713"/>
                  </a:lnTo>
                  <a:lnTo>
                    <a:pt x="3555" y="125349"/>
                  </a:lnTo>
                  <a:lnTo>
                    <a:pt x="2285" y="126492"/>
                  </a:lnTo>
                  <a:lnTo>
                    <a:pt x="0" y="128650"/>
                  </a:lnTo>
                  <a:lnTo>
                    <a:pt x="0" y="132080"/>
                  </a:lnTo>
                  <a:lnTo>
                    <a:pt x="2285" y="134747"/>
                  </a:lnTo>
                  <a:lnTo>
                    <a:pt x="33527" y="165735"/>
                  </a:lnTo>
                  <a:lnTo>
                    <a:pt x="36575" y="169163"/>
                  </a:lnTo>
                  <a:lnTo>
                    <a:pt x="40385" y="170687"/>
                  </a:lnTo>
                  <a:lnTo>
                    <a:pt x="44830" y="170687"/>
                  </a:lnTo>
                  <a:lnTo>
                    <a:pt x="49022" y="170687"/>
                  </a:lnTo>
                  <a:lnTo>
                    <a:pt x="53085" y="168782"/>
                  </a:lnTo>
                  <a:lnTo>
                    <a:pt x="56133" y="165735"/>
                  </a:lnTo>
                  <a:lnTo>
                    <a:pt x="207136" y="14224"/>
                  </a:lnTo>
                  <a:lnTo>
                    <a:pt x="251967" y="58800"/>
                  </a:lnTo>
                  <a:lnTo>
                    <a:pt x="212089" y="99187"/>
                  </a:lnTo>
                  <a:lnTo>
                    <a:pt x="209423" y="101473"/>
                  </a:lnTo>
                  <a:lnTo>
                    <a:pt x="209423" y="104901"/>
                  </a:lnTo>
                  <a:lnTo>
                    <a:pt x="212089" y="107187"/>
                  </a:lnTo>
                  <a:lnTo>
                    <a:pt x="213232" y="108331"/>
                  </a:lnTo>
                  <a:lnTo>
                    <a:pt x="214629" y="108838"/>
                  </a:lnTo>
                  <a:lnTo>
                    <a:pt x="216026" y="108838"/>
                  </a:lnTo>
                  <a:lnTo>
                    <a:pt x="217424" y="108838"/>
                  </a:lnTo>
                  <a:lnTo>
                    <a:pt x="218821" y="108331"/>
                  </a:lnTo>
                  <a:lnTo>
                    <a:pt x="219963" y="107187"/>
                  </a:lnTo>
                  <a:lnTo>
                    <a:pt x="264032" y="62992"/>
                  </a:lnTo>
                  <a:lnTo>
                    <a:pt x="265175" y="61849"/>
                  </a:lnTo>
                  <a:lnTo>
                    <a:pt x="265556" y="60325"/>
                  </a:lnTo>
                  <a:lnTo>
                    <a:pt x="265556" y="59181"/>
                  </a:lnTo>
                  <a:lnTo>
                    <a:pt x="266700" y="57657"/>
                  </a:lnTo>
                  <a:lnTo>
                    <a:pt x="265937" y="56134"/>
                  </a:lnTo>
                  <a:lnTo>
                    <a:pt x="265175" y="54610"/>
                  </a:lnTo>
                  <a:lnTo>
                    <a:pt x="212471" y="1650"/>
                  </a:lnTo>
                  <a:lnTo>
                    <a:pt x="211074" y="507"/>
                  </a:lnTo>
                  <a:lnTo>
                    <a:pt x="209676" y="0"/>
                  </a:lnTo>
                  <a:lnTo>
                    <a:pt x="208279" y="0"/>
                  </a:lnTo>
                  <a:close/>
                </a:path>
              </a:pathLst>
            </a:custGeom>
            <a:ln w="9525">
              <a:solidFill>
                <a:srgbClr val="0D469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5" name="object 46"/>
          <p:cNvSpPr txBox="1"/>
          <p:nvPr/>
        </p:nvSpPr>
        <p:spPr>
          <a:xfrm>
            <a:off x="4507357" y="3520820"/>
            <a:ext cx="2525523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>
              <a:lnSpc>
                <a:spcPct val="100000"/>
              </a:lnSpc>
              <a:spcBef>
                <a:spcPts val="100"/>
              </a:spcBef>
            </a:pPr>
            <a:r>
              <a:rPr sz="1400" spc="95" dirty="0">
                <a:latin typeface="Arial" panose="020B0604020202020204" pitchFamily="34" charset="0"/>
                <a:cs typeface="Arial" panose="020B0604020202020204" pitchFamily="34" charset="0"/>
              </a:rPr>
              <a:t>Открытие</a:t>
            </a:r>
            <a:r>
              <a:rPr sz="1400" spc="-7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spc="85" dirty="0">
                <a:latin typeface="Arial" panose="020B0604020202020204" pitchFamily="34" charset="0"/>
                <a:cs typeface="Arial" panose="020B0604020202020204" pitchFamily="34" charset="0"/>
              </a:rPr>
              <a:t>профильных </a:t>
            </a:r>
            <a:r>
              <a:rPr sz="1400" spc="95" dirty="0">
                <a:latin typeface="Arial" panose="020B0604020202020204" pitchFamily="34" charset="0"/>
                <a:cs typeface="Arial" panose="020B0604020202020204" pitchFamily="34" charset="0"/>
              </a:rPr>
              <a:t>классов</a:t>
            </a:r>
            <a:r>
              <a:rPr sz="1400" spc="-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spc="100" dirty="0"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sz="1400" spc="-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spc="130" dirty="0">
                <a:latin typeface="Arial" panose="020B0604020202020204" pitchFamily="34" charset="0"/>
                <a:cs typeface="Arial" panose="020B0604020202020204" pitchFamily="34" charset="0"/>
              </a:rPr>
              <a:t>СОО</a:t>
            </a:r>
            <a:endParaRPr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object 47"/>
          <p:cNvSpPr txBox="1"/>
          <p:nvPr/>
        </p:nvSpPr>
        <p:spPr>
          <a:xfrm>
            <a:off x="8932164" y="2764663"/>
            <a:ext cx="1828798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>
              <a:lnSpc>
                <a:spcPct val="100000"/>
              </a:lnSpc>
              <a:spcBef>
                <a:spcPts val="100"/>
              </a:spcBef>
            </a:pPr>
            <a:r>
              <a:rPr sz="1400" spc="100" dirty="0">
                <a:latin typeface="Arial" panose="020B0604020202020204" pitchFamily="34" charset="0"/>
                <a:cs typeface="Arial" panose="020B0604020202020204" pitchFamily="34" charset="0"/>
              </a:rPr>
              <a:t>Взаимодействие </a:t>
            </a:r>
            <a:r>
              <a:rPr sz="1400" spc="120" dirty="0"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sz="1400" spc="-6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spc="110" dirty="0">
                <a:latin typeface="Arial" panose="020B0604020202020204" pitchFamily="34" charset="0"/>
                <a:cs typeface="Arial" panose="020B0604020202020204" pitchFamily="34" charset="0"/>
              </a:rPr>
              <a:t>предприятиями</a:t>
            </a:r>
            <a:endParaRPr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object 48"/>
          <p:cNvSpPr txBox="1"/>
          <p:nvPr/>
        </p:nvSpPr>
        <p:spPr>
          <a:xfrm>
            <a:off x="8904731" y="3621785"/>
            <a:ext cx="2162073" cy="659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405130">
              <a:lnSpc>
                <a:spcPct val="100000"/>
              </a:lnSpc>
              <a:spcBef>
                <a:spcPts val="100"/>
              </a:spcBef>
            </a:pPr>
            <a:r>
              <a:rPr sz="1400" spc="100" dirty="0">
                <a:latin typeface="Arial" panose="020B0604020202020204" pitchFamily="34" charset="0"/>
                <a:cs typeface="Arial" panose="020B0604020202020204" pitchFamily="34" charset="0"/>
              </a:rPr>
              <a:t>Взаимодействие </a:t>
            </a:r>
            <a:r>
              <a:rPr sz="1400" spc="120" dirty="0"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sz="1400" spc="-6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spc="80" dirty="0">
                <a:latin typeface="Arial" panose="020B0604020202020204" pitchFamily="34" charset="0"/>
                <a:cs typeface="Arial" panose="020B0604020202020204" pitchFamily="34" charset="0"/>
              </a:rPr>
              <a:t>колледжами,</a:t>
            </a:r>
            <a:endParaRPr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sz="1400" spc="100" dirty="0">
                <a:latin typeface="Arial" panose="020B0604020202020204" pitchFamily="34" charset="0"/>
                <a:cs typeface="Arial" panose="020B0604020202020204" pitchFamily="34" charset="0"/>
              </a:rPr>
              <a:t>техническими</a:t>
            </a:r>
            <a:r>
              <a:rPr sz="1400" spc="-3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spc="95" dirty="0">
                <a:latin typeface="Arial" panose="020B0604020202020204" pitchFamily="34" charset="0"/>
                <a:cs typeface="Arial" panose="020B0604020202020204" pitchFamily="34" charset="0"/>
              </a:rPr>
              <a:t>вузами</a:t>
            </a:r>
            <a:endParaRPr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object 49"/>
          <p:cNvSpPr txBox="1"/>
          <p:nvPr/>
        </p:nvSpPr>
        <p:spPr>
          <a:xfrm>
            <a:off x="4470527" y="1980057"/>
            <a:ext cx="2827527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>
              <a:lnSpc>
                <a:spcPct val="100000"/>
              </a:lnSpc>
              <a:spcBef>
                <a:spcPts val="100"/>
              </a:spcBef>
            </a:pPr>
            <a:r>
              <a:rPr sz="1400" spc="105" dirty="0">
                <a:latin typeface="Arial" panose="020B0604020202020204" pitchFamily="34" charset="0"/>
                <a:cs typeface="Arial" panose="020B0604020202020204" pitchFamily="34" charset="0"/>
              </a:rPr>
              <a:t>Пропедевтическое</a:t>
            </a:r>
            <a:r>
              <a:rPr sz="1400" spc="-9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spc="105" dirty="0">
                <a:latin typeface="Arial" panose="020B0604020202020204" pitchFamily="34" charset="0"/>
                <a:cs typeface="Arial" panose="020B0604020202020204" pitchFamily="34" charset="0"/>
              </a:rPr>
              <a:t>изучение</a:t>
            </a:r>
            <a:r>
              <a:rPr sz="1400" spc="-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spc="114" dirty="0">
                <a:latin typeface="Arial" panose="020B0604020202020204" pitchFamily="34" charset="0"/>
                <a:cs typeface="Arial" panose="020B0604020202020204" pitchFamily="34" charset="0"/>
              </a:rPr>
              <a:t>ЕН </a:t>
            </a:r>
            <a:r>
              <a:rPr sz="1400" spc="105" dirty="0">
                <a:latin typeface="Arial" panose="020B0604020202020204" pitchFamily="34" charset="0"/>
                <a:cs typeface="Arial" panose="020B0604020202020204" pitchFamily="34" charset="0"/>
              </a:rPr>
              <a:t>предметов</a:t>
            </a:r>
            <a:r>
              <a:rPr sz="1400" spc="-6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spc="100" dirty="0"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sz="1400" spc="-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dirty="0">
                <a:latin typeface="Arial" panose="020B0604020202020204" pitchFamily="34" charset="0"/>
                <a:cs typeface="Arial" panose="020B0604020202020204" pitchFamily="34" charset="0"/>
              </a:rPr>
              <a:t>5-</a:t>
            </a:r>
            <a:r>
              <a:rPr sz="1400" spc="75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sz="1400" spc="-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spc="70" dirty="0">
                <a:latin typeface="Arial" panose="020B0604020202020204" pitchFamily="34" charset="0"/>
                <a:cs typeface="Arial" panose="020B0604020202020204" pitchFamily="34" charset="0"/>
              </a:rPr>
              <a:t>классах</a:t>
            </a:r>
            <a:endParaRPr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object 50"/>
          <p:cNvSpPr txBox="1"/>
          <p:nvPr/>
        </p:nvSpPr>
        <p:spPr>
          <a:xfrm>
            <a:off x="8932163" y="4489830"/>
            <a:ext cx="1746503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400" spc="100" dirty="0">
                <a:latin typeface="Arial" panose="020B0604020202020204" pitchFamily="34" charset="0"/>
                <a:cs typeface="Arial" panose="020B0604020202020204" pitchFamily="34" charset="0"/>
              </a:rPr>
              <a:t>Популяризация</a:t>
            </a:r>
            <a:endParaRPr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object 51"/>
          <p:cNvSpPr txBox="1"/>
          <p:nvPr/>
        </p:nvSpPr>
        <p:spPr>
          <a:xfrm>
            <a:off x="475589" y="3648583"/>
            <a:ext cx="2806700" cy="8801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996315">
              <a:lnSpc>
                <a:spcPct val="100000"/>
              </a:lnSpc>
              <a:spcBef>
                <a:spcPts val="100"/>
              </a:spcBef>
            </a:pPr>
            <a:r>
              <a:rPr sz="1400" spc="125" dirty="0">
                <a:latin typeface="Arial" panose="020B0604020202020204" pitchFamily="34" charset="0"/>
                <a:cs typeface="Arial" panose="020B0604020202020204" pitchFamily="34" charset="0"/>
              </a:rPr>
              <a:t>увеличение</a:t>
            </a:r>
            <a:r>
              <a:rPr sz="1400" spc="-9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spc="120" dirty="0">
                <a:latin typeface="Arial" panose="020B0604020202020204" pitchFamily="34" charset="0"/>
                <a:cs typeface="Arial" panose="020B0604020202020204" pitchFamily="34" charset="0"/>
              </a:rPr>
              <a:t>до</a:t>
            </a:r>
            <a:r>
              <a:rPr sz="1400" spc="-7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spc="-50" dirty="0">
                <a:latin typeface="Arial" panose="020B0604020202020204" pitchFamily="34" charset="0"/>
                <a:cs typeface="Arial" panose="020B0604020202020204" pitchFamily="34" charset="0"/>
              </a:rPr>
              <a:t>35% </a:t>
            </a:r>
            <a:r>
              <a:rPr sz="1400" spc="135" dirty="0">
                <a:latin typeface="Arial" panose="020B0604020202020204" pitchFamily="34" charset="0"/>
                <a:cs typeface="Arial" panose="020B0604020202020204" pitchFamily="34" charset="0"/>
              </a:rPr>
              <a:t>выбирающих</a:t>
            </a:r>
            <a:r>
              <a:rPr sz="1400" spc="-7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spc="95" dirty="0">
                <a:latin typeface="Arial" panose="020B0604020202020204" pitchFamily="34" charset="0"/>
                <a:cs typeface="Arial" panose="020B0604020202020204" pitchFamily="34" charset="0"/>
              </a:rPr>
              <a:t>ЕГЭ</a:t>
            </a:r>
            <a:endParaRPr sz="1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5080">
              <a:lnSpc>
                <a:spcPct val="100000"/>
              </a:lnSpc>
              <a:spcBef>
                <a:spcPts val="5"/>
              </a:spcBef>
            </a:pPr>
            <a:r>
              <a:rPr sz="1400" spc="135" dirty="0">
                <a:latin typeface="Arial" panose="020B0604020202020204" pitchFamily="34" charset="0"/>
                <a:cs typeface="Arial" panose="020B0604020202020204" pitchFamily="34" charset="0"/>
              </a:rPr>
              <a:t>по</a:t>
            </a:r>
            <a:r>
              <a:rPr sz="1400" spc="-8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spc="85" dirty="0">
                <a:latin typeface="Arial" panose="020B0604020202020204" pitchFamily="34" charset="0"/>
                <a:cs typeface="Arial" panose="020B0604020202020204" pitchFamily="34" charset="0"/>
              </a:rPr>
              <a:t>математике,</a:t>
            </a:r>
            <a:r>
              <a:rPr sz="1400" spc="-9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spc="90" dirty="0">
                <a:latin typeface="Arial" panose="020B0604020202020204" pitchFamily="34" charset="0"/>
                <a:cs typeface="Arial" panose="020B0604020202020204" pitchFamily="34" charset="0"/>
              </a:rPr>
              <a:t>информатике, </a:t>
            </a:r>
            <a:r>
              <a:rPr sz="1400" spc="80" dirty="0">
                <a:latin typeface="Arial" panose="020B0604020202020204" pitchFamily="34" charset="0"/>
                <a:cs typeface="Arial" panose="020B0604020202020204" pitchFamily="34" charset="0"/>
              </a:rPr>
              <a:t>физике,</a:t>
            </a:r>
            <a:r>
              <a:rPr sz="1400" spc="-9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spc="105" dirty="0">
                <a:latin typeface="Arial" panose="020B0604020202020204" pitchFamily="34" charset="0"/>
                <a:cs typeface="Arial" panose="020B0604020202020204" pitchFamily="34" charset="0"/>
              </a:rPr>
              <a:t>химии,</a:t>
            </a:r>
            <a:r>
              <a:rPr sz="1400" spc="-9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spc="125" dirty="0">
                <a:latin typeface="Arial" panose="020B0604020202020204" pitchFamily="34" charset="0"/>
                <a:cs typeface="Arial" panose="020B0604020202020204" pitchFamily="34" charset="0"/>
              </a:rPr>
              <a:t>биологии</a:t>
            </a:r>
            <a:endParaRPr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2" name="object 53"/>
          <p:cNvPicPr/>
          <p:nvPr/>
        </p:nvPicPr>
        <p:blipFill rotWithShape="1">
          <a:blip r:embed="rId2" cstate="print"/>
          <a:srcRect b="8473"/>
          <a:stretch/>
        </p:blipFill>
        <p:spPr>
          <a:xfrm>
            <a:off x="3302508" y="5035294"/>
            <a:ext cx="2862072" cy="1638971"/>
          </a:xfrm>
          <a:prstGeom prst="rect">
            <a:avLst/>
          </a:prstGeom>
        </p:spPr>
      </p:pic>
      <p:pic>
        <p:nvPicPr>
          <p:cNvPr id="54" name="object 55"/>
          <p:cNvPicPr/>
          <p:nvPr/>
        </p:nvPicPr>
        <p:blipFill rotWithShape="1">
          <a:blip r:embed="rId3" cstate="print"/>
          <a:srcRect b="10611"/>
          <a:stretch/>
        </p:blipFill>
        <p:spPr>
          <a:xfrm>
            <a:off x="350520" y="5035294"/>
            <a:ext cx="2753868" cy="1604788"/>
          </a:xfrm>
          <a:prstGeom prst="rect">
            <a:avLst/>
          </a:prstGeom>
        </p:spPr>
      </p:pic>
      <p:pic>
        <p:nvPicPr>
          <p:cNvPr id="59" name="object 60"/>
          <p:cNvPicPr/>
          <p:nvPr/>
        </p:nvPicPr>
        <p:blipFill rotWithShape="1">
          <a:blip r:embed="rId4" cstate="print"/>
          <a:srcRect b="7039"/>
          <a:stretch/>
        </p:blipFill>
        <p:spPr>
          <a:xfrm>
            <a:off x="6327647" y="5035294"/>
            <a:ext cx="2459736" cy="1673155"/>
          </a:xfrm>
          <a:prstGeom prst="rect">
            <a:avLst/>
          </a:prstGeom>
        </p:spPr>
      </p:pic>
      <p:pic>
        <p:nvPicPr>
          <p:cNvPr id="60" name="object 6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956547" y="5035294"/>
            <a:ext cx="2759963" cy="1717546"/>
          </a:xfrm>
          <a:prstGeom prst="rect">
            <a:avLst/>
          </a:prstGeom>
        </p:spPr>
      </p:pic>
      <p:sp>
        <p:nvSpPr>
          <p:cNvPr id="61" name="object 8"/>
          <p:cNvSpPr txBox="1">
            <a:spLocks/>
          </p:cNvSpPr>
          <p:nvPr/>
        </p:nvSpPr>
        <p:spPr>
          <a:xfrm>
            <a:off x="1352803" y="390905"/>
            <a:ext cx="8218487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000" b="1" spc="105" dirty="0">
                <a:solidFill>
                  <a:srgbClr val="0D469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РЕАЛИЗАЦИЯ РЕГИОНАЛЬНОГО КОМПЛЕКСНОГО ПЛАНА</a:t>
            </a:r>
          </a:p>
        </p:txBody>
      </p:sp>
      <p:sp>
        <p:nvSpPr>
          <p:cNvPr id="62" name="object 7"/>
          <p:cNvSpPr txBox="1"/>
          <p:nvPr/>
        </p:nvSpPr>
        <p:spPr>
          <a:xfrm>
            <a:off x="350520" y="967739"/>
            <a:ext cx="11605260" cy="625812"/>
          </a:xfrm>
          <a:prstGeom prst="rect">
            <a:avLst/>
          </a:prstGeom>
          <a:solidFill>
            <a:srgbClr val="9DC3E6"/>
          </a:solidFill>
        </p:spPr>
        <p:txBody>
          <a:bodyPr vert="horz" wrap="square" lIns="0" tIns="10160" rIns="0" bIns="0" rtlCol="0">
            <a:spAutoFit/>
          </a:bodyPr>
          <a:lstStyle/>
          <a:p>
            <a:pPr marL="90805" marR="341630">
              <a:lnSpc>
                <a:spcPct val="100000"/>
              </a:lnSpc>
              <a:spcBef>
                <a:spcPts val="80"/>
              </a:spcBef>
            </a:pPr>
            <a:r>
              <a:rPr sz="2000" spc="160" dirty="0">
                <a:latin typeface="Arial" panose="020B0604020202020204" pitchFamily="34" charset="0"/>
                <a:cs typeface="Arial" panose="020B0604020202020204" pitchFamily="34" charset="0"/>
              </a:rPr>
              <a:t>Задачи</a:t>
            </a:r>
            <a:r>
              <a:rPr sz="2000" spc="-9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245" dirty="0"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sz="2000" spc="-9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150" dirty="0">
                <a:latin typeface="Arial" panose="020B0604020202020204" pitchFamily="34" charset="0"/>
                <a:cs typeface="Arial" panose="020B0604020202020204" pitchFamily="34" charset="0"/>
              </a:rPr>
              <a:t>показатели</a:t>
            </a:r>
            <a:r>
              <a:rPr sz="2000" spc="-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195" dirty="0">
                <a:latin typeface="Arial" panose="020B0604020202020204" pitchFamily="34" charset="0"/>
                <a:cs typeface="Arial" panose="020B0604020202020204" pitchFamily="34" charset="0"/>
              </a:rPr>
              <a:t>подкреплены</a:t>
            </a:r>
            <a:r>
              <a:rPr sz="2000" spc="-1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165" dirty="0">
                <a:latin typeface="Arial" panose="020B0604020202020204" pitchFamily="34" charset="0"/>
                <a:cs typeface="Arial" panose="020B0604020202020204" pitchFamily="34" charset="0"/>
              </a:rPr>
              <a:t>региональными,</a:t>
            </a:r>
            <a:r>
              <a:rPr sz="2000" spc="-11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180" dirty="0">
                <a:latin typeface="Arial" panose="020B0604020202020204" pitchFamily="34" charset="0"/>
                <a:cs typeface="Arial" panose="020B0604020202020204" pitchFamily="34" charset="0"/>
              </a:rPr>
              <a:t>муниципальными,</a:t>
            </a:r>
            <a:r>
              <a:rPr sz="2000" spc="-1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190" dirty="0">
                <a:latin typeface="Arial" panose="020B0604020202020204" pitchFamily="34" charset="0"/>
                <a:cs typeface="Arial" panose="020B0604020202020204" pitchFamily="34" charset="0"/>
              </a:rPr>
              <a:t>школьными </a:t>
            </a:r>
            <a:r>
              <a:rPr sz="2000" spc="204" dirty="0">
                <a:latin typeface="Arial" panose="020B0604020202020204" pitchFamily="34" charset="0"/>
                <a:cs typeface="Arial" panose="020B0604020202020204" pitchFamily="34" charset="0"/>
              </a:rPr>
              <a:t>мероприятиями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71004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51433" y="1918461"/>
            <a:ext cx="10930890" cy="3036570"/>
            <a:chOff x="551433" y="1918461"/>
            <a:chExt cx="10930890" cy="3036570"/>
          </a:xfrm>
        </p:grpSpPr>
        <p:sp>
          <p:nvSpPr>
            <p:cNvPr id="3" name="object 3"/>
            <p:cNvSpPr/>
            <p:nvPr/>
          </p:nvSpPr>
          <p:spPr>
            <a:xfrm>
              <a:off x="557783" y="1924811"/>
              <a:ext cx="5339080" cy="2974975"/>
            </a:xfrm>
            <a:custGeom>
              <a:avLst/>
              <a:gdLst/>
              <a:ahLst/>
              <a:cxnLst/>
              <a:rect l="l" t="t" r="r" b="b"/>
              <a:pathLst>
                <a:path w="5339080" h="2974975">
                  <a:moveTo>
                    <a:pt x="4385818" y="0"/>
                  </a:moveTo>
                  <a:lnTo>
                    <a:pt x="0" y="0"/>
                  </a:lnTo>
                  <a:lnTo>
                    <a:pt x="0" y="2974848"/>
                  </a:lnTo>
                  <a:lnTo>
                    <a:pt x="4385818" y="2974848"/>
                  </a:lnTo>
                  <a:lnTo>
                    <a:pt x="4385818" y="1850008"/>
                  </a:lnTo>
                  <a:lnTo>
                    <a:pt x="4890389" y="1850008"/>
                  </a:lnTo>
                  <a:lnTo>
                    <a:pt x="4890389" y="2231136"/>
                  </a:lnTo>
                  <a:lnTo>
                    <a:pt x="5338571" y="1487424"/>
                  </a:lnTo>
                  <a:lnTo>
                    <a:pt x="4890389" y="743712"/>
                  </a:lnTo>
                  <a:lnTo>
                    <a:pt x="4890389" y="1124839"/>
                  </a:lnTo>
                  <a:lnTo>
                    <a:pt x="4385818" y="1124839"/>
                  </a:lnTo>
                  <a:lnTo>
                    <a:pt x="4385818" y="0"/>
                  </a:lnTo>
                  <a:close/>
                </a:path>
              </a:pathLst>
            </a:custGeom>
            <a:solidFill>
              <a:srgbClr val="BCD6ED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4" name="object 4"/>
            <p:cNvSpPr/>
            <p:nvPr/>
          </p:nvSpPr>
          <p:spPr>
            <a:xfrm>
              <a:off x="557783" y="1924811"/>
              <a:ext cx="5339080" cy="2974975"/>
            </a:xfrm>
            <a:custGeom>
              <a:avLst/>
              <a:gdLst/>
              <a:ahLst/>
              <a:cxnLst/>
              <a:rect l="l" t="t" r="r" b="b"/>
              <a:pathLst>
                <a:path w="5339080" h="2974975">
                  <a:moveTo>
                    <a:pt x="0" y="0"/>
                  </a:moveTo>
                  <a:lnTo>
                    <a:pt x="4385818" y="0"/>
                  </a:lnTo>
                  <a:lnTo>
                    <a:pt x="4385818" y="1124839"/>
                  </a:lnTo>
                  <a:lnTo>
                    <a:pt x="4890389" y="1124839"/>
                  </a:lnTo>
                  <a:lnTo>
                    <a:pt x="4890389" y="743712"/>
                  </a:lnTo>
                  <a:lnTo>
                    <a:pt x="5338571" y="1487424"/>
                  </a:lnTo>
                  <a:lnTo>
                    <a:pt x="4890389" y="2231136"/>
                  </a:lnTo>
                  <a:lnTo>
                    <a:pt x="4890389" y="1850008"/>
                  </a:lnTo>
                  <a:lnTo>
                    <a:pt x="4385818" y="1850008"/>
                  </a:lnTo>
                  <a:lnTo>
                    <a:pt x="4385818" y="2974848"/>
                  </a:lnTo>
                  <a:lnTo>
                    <a:pt x="0" y="2974848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5" name="object 5"/>
            <p:cNvSpPr/>
            <p:nvPr/>
          </p:nvSpPr>
          <p:spPr>
            <a:xfrm>
              <a:off x="5935980" y="1924811"/>
              <a:ext cx="5546090" cy="3030220"/>
            </a:xfrm>
            <a:custGeom>
              <a:avLst/>
              <a:gdLst/>
              <a:ahLst/>
              <a:cxnLst/>
              <a:rect l="l" t="t" r="r" b="b"/>
              <a:pathLst>
                <a:path w="5546090" h="3030220">
                  <a:moveTo>
                    <a:pt x="5545835" y="0"/>
                  </a:moveTo>
                  <a:lnTo>
                    <a:pt x="0" y="0"/>
                  </a:lnTo>
                  <a:lnTo>
                    <a:pt x="0" y="3029712"/>
                  </a:lnTo>
                  <a:lnTo>
                    <a:pt x="5545835" y="3029712"/>
                  </a:lnTo>
                  <a:lnTo>
                    <a:pt x="5545835" y="0"/>
                  </a:lnTo>
                  <a:close/>
                </a:path>
              </a:pathLst>
            </a:custGeom>
            <a:solidFill>
              <a:srgbClr val="E3EFF9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11837669" y="6380175"/>
            <a:ext cx="11493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50" dirty="0">
                <a:solidFill>
                  <a:srgbClr val="003399"/>
                </a:solidFill>
                <a:latin typeface="Tahoma"/>
                <a:cs typeface="Tahoma"/>
              </a:rPr>
              <a:t>8</a:t>
            </a:r>
            <a:endParaRPr sz="1100">
              <a:latin typeface="Tahoma"/>
              <a:cs typeface="Tahom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90143" y="2738120"/>
            <a:ext cx="3811270" cy="4527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1400" spc="125" dirty="0">
                <a:latin typeface="Arial" panose="020B0604020202020204" pitchFamily="34" charset="0"/>
                <a:cs typeface="Arial" panose="020B0604020202020204" pitchFamily="34" charset="0"/>
              </a:rPr>
              <a:t>увеличение</a:t>
            </a:r>
            <a:r>
              <a:rPr sz="1400" spc="-9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spc="110" dirty="0">
                <a:latin typeface="Arial" panose="020B0604020202020204" pitchFamily="34" charset="0"/>
                <a:cs typeface="Arial" panose="020B0604020202020204" pitchFamily="34" charset="0"/>
              </a:rPr>
              <a:t>на</a:t>
            </a:r>
            <a:r>
              <a:rPr sz="1400" spc="-6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spc="-110" dirty="0">
                <a:latin typeface="Arial" panose="020B0604020202020204" pitchFamily="34" charset="0"/>
                <a:cs typeface="Arial" panose="020B0604020202020204" pitchFamily="34" charset="0"/>
              </a:rPr>
              <a:t>10%</a:t>
            </a:r>
            <a:r>
              <a:rPr sz="1400" spc="-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spc="114" dirty="0">
                <a:latin typeface="Arial" panose="020B0604020202020204" pitchFamily="34" charset="0"/>
                <a:cs typeface="Arial" panose="020B0604020202020204" pitchFamily="34" charset="0"/>
              </a:rPr>
              <a:t>ежегодно изучающих</a:t>
            </a:r>
            <a:r>
              <a:rPr sz="1400" spc="-9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spc="114" dirty="0">
                <a:latin typeface="Arial" panose="020B0604020202020204" pitchFamily="34" charset="0"/>
                <a:cs typeface="Arial" panose="020B0604020202020204" pitchFamily="34" charset="0"/>
              </a:rPr>
              <a:t>углубленно</a:t>
            </a:r>
            <a:r>
              <a:rPr sz="1400" spc="-6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spc="195" dirty="0">
                <a:latin typeface="Arial" panose="020B0604020202020204" pitchFamily="34" charset="0"/>
                <a:cs typeface="Arial" panose="020B0604020202020204" pitchFamily="34" charset="0"/>
              </a:rPr>
              <a:t>МиЕН</a:t>
            </a:r>
            <a:r>
              <a:rPr sz="1400" spc="-6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spc="114" dirty="0">
                <a:latin typeface="Arial" panose="020B0604020202020204" pitchFamily="34" charset="0"/>
                <a:cs typeface="Arial" panose="020B0604020202020204" pitchFamily="34" charset="0"/>
              </a:rPr>
              <a:t>предметы</a:t>
            </a:r>
            <a:endParaRPr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140711" y="2105914"/>
            <a:ext cx="678815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1" spc="50" dirty="0">
                <a:latin typeface="Arial" panose="020B0604020202020204" pitchFamily="34" charset="0"/>
                <a:cs typeface="Arial" panose="020B0604020202020204" pitchFamily="34" charset="0"/>
              </a:rPr>
              <a:t>Цели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350520" y="2221230"/>
            <a:ext cx="11230610" cy="4636770"/>
            <a:chOff x="251459" y="2177605"/>
            <a:chExt cx="11230610" cy="4636770"/>
          </a:xfrm>
        </p:grpSpPr>
        <p:sp>
          <p:nvSpPr>
            <p:cNvPr id="11" name="object 11"/>
            <p:cNvSpPr/>
            <p:nvPr/>
          </p:nvSpPr>
          <p:spPr>
            <a:xfrm>
              <a:off x="10648188" y="2804159"/>
              <a:ext cx="297180" cy="177165"/>
            </a:xfrm>
            <a:custGeom>
              <a:avLst/>
              <a:gdLst/>
              <a:ahLst/>
              <a:cxnLst/>
              <a:rect l="l" t="t" r="r" b="b"/>
              <a:pathLst>
                <a:path w="297179" h="177164">
                  <a:moveTo>
                    <a:pt x="61086" y="0"/>
                  </a:moveTo>
                  <a:lnTo>
                    <a:pt x="59689" y="0"/>
                  </a:lnTo>
                  <a:lnTo>
                    <a:pt x="58292" y="0"/>
                  </a:lnTo>
                  <a:lnTo>
                    <a:pt x="56895" y="507"/>
                  </a:lnTo>
                  <a:lnTo>
                    <a:pt x="0" y="57276"/>
                  </a:lnTo>
                  <a:lnTo>
                    <a:pt x="0" y="60325"/>
                  </a:lnTo>
                  <a:lnTo>
                    <a:pt x="103885" y="163956"/>
                  </a:lnTo>
                  <a:lnTo>
                    <a:pt x="134111" y="176784"/>
                  </a:lnTo>
                  <a:lnTo>
                    <a:pt x="142569" y="175994"/>
                  </a:lnTo>
                  <a:lnTo>
                    <a:pt x="150622" y="173609"/>
                  </a:lnTo>
                  <a:lnTo>
                    <a:pt x="158007" y="169604"/>
                  </a:lnTo>
                  <a:lnTo>
                    <a:pt x="164464" y="163956"/>
                  </a:lnTo>
                  <a:lnTo>
                    <a:pt x="297179" y="32003"/>
                  </a:lnTo>
                  <a:lnTo>
                    <a:pt x="297179" y="28193"/>
                  </a:lnTo>
                  <a:lnTo>
                    <a:pt x="151256" y="162051"/>
                  </a:lnTo>
                  <a:lnTo>
                    <a:pt x="143255" y="165353"/>
                  </a:lnTo>
                  <a:lnTo>
                    <a:pt x="126237" y="165353"/>
                  </a:lnTo>
                  <a:lnTo>
                    <a:pt x="118236" y="162051"/>
                  </a:lnTo>
                  <a:lnTo>
                    <a:pt x="111886" y="155955"/>
                  </a:lnTo>
                  <a:lnTo>
                    <a:pt x="14477" y="58419"/>
                  </a:lnTo>
                  <a:lnTo>
                    <a:pt x="59562" y="13842"/>
                  </a:lnTo>
                  <a:lnTo>
                    <a:pt x="76580" y="30861"/>
                  </a:lnTo>
                  <a:lnTo>
                    <a:pt x="77977" y="31368"/>
                  </a:lnTo>
                  <a:lnTo>
                    <a:pt x="80898" y="31368"/>
                  </a:lnTo>
                  <a:lnTo>
                    <a:pt x="82295" y="30861"/>
                  </a:lnTo>
                  <a:lnTo>
                    <a:pt x="85978" y="27431"/>
                  </a:lnTo>
                  <a:lnTo>
                    <a:pt x="85978" y="24002"/>
                  </a:lnTo>
                  <a:lnTo>
                    <a:pt x="83438" y="21716"/>
                  </a:lnTo>
                  <a:lnTo>
                    <a:pt x="62610" y="507"/>
                  </a:lnTo>
                  <a:lnTo>
                    <a:pt x="61086" y="0"/>
                  </a:lnTo>
                  <a:close/>
                </a:path>
              </a:pathLst>
            </a:custGeom>
            <a:solidFill>
              <a:srgbClr val="0D469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0648188" y="2804159"/>
              <a:ext cx="297180" cy="177165"/>
            </a:xfrm>
            <a:custGeom>
              <a:avLst/>
              <a:gdLst/>
              <a:ahLst/>
              <a:cxnLst/>
              <a:rect l="l" t="t" r="r" b="b"/>
              <a:pathLst>
                <a:path w="297179" h="177164">
                  <a:moveTo>
                    <a:pt x="59689" y="0"/>
                  </a:moveTo>
                  <a:lnTo>
                    <a:pt x="58292" y="0"/>
                  </a:lnTo>
                  <a:lnTo>
                    <a:pt x="56895" y="507"/>
                  </a:lnTo>
                  <a:lnTo>
                    <a:pt x="55752" y="1650"/>
                  </a:lnTo>
                  <a:lnTo>
                    <a:pt x="2666" y="54610"/>
                  </a:lnTo>
                  <a:lnTo>
                    <a:pt x="0" y="57276"/>
                  </a:lnTo>
                  <a:lnTo>
                    <a:pt x="0" y="60325"/>
                  </a:lnTo>
                  <a:lnTo>
                    <a:pt x="103885" y="163956"/>
                  </a:lnTo>
                  <a:lnTo>
                    <a:pt x="134111" y="176784"/>
                  </a:lnTo>
                  <a:lnTo>
                    <a:pt x="142569" y="175994"/>
                  </a:lnTo>
                  <a:lnTo>
                    <a:pt x="294512" y="34670"/>
                  </a:lnTo>
                  <a:lnTo>
                    <a:pt x="297179" y="32003"/>
                  </a:lnTo>
                  <a:lnTo>
                    <a:pt x="297179" y="28193"/>
                  </a:lnTo>
                  <a:lnTo>
                    <a:pt x="295275" y="26288"/>
                  </a:lnTo>
                  <a:lnTo>
                    <a:pt x="294131" y="25145"/>
                  </a:lnTo>
                  <a:lnTo>
                    <a:pt x="292734" y="24637"/>
                  </a:lnTo>
                  <a:lnTo>
                    <a:pt x="291337" y="24637"/>
                  </a:lnTo>
                  <a:lnTo>
                    <a:pt x="289813" y="24637"/>
                  </a:lnTo>
                  <a:lnTo>
                    <a:pt x="288416" y="25145"/>
                  </a:lnTo>
                  <a:lnTo>
                    <a:pt x="287273" y="26288"/>
                  </a:lnTo>
                  <a:lnTo>
                    <a:pt x="157352" y="155955"/>
                  </a:lnTo>
                  <a:lnTo>
                    <a:pt x="151256" y="162051"/>
                  </a:lnTo>
                  <a:lnTo>
                    <a:pt x="143255" y="165353"/>
                  </a:lnTo>
                  <a:lnTo>
                    <a:pt x="134492" y="165353"/>
                  </a:lnTo>
                  <a:lnTo>
                    <a:pt x="126237" y="165353"/>
                  </a:lnTo>
                  <a:lnTo>
                    <a:pt x="118236" y="162051"/>
                  </a:lnTo>
                  <a:lnTo>
                    <a:pt x="111886" y="155955"/>
                  </a:lnTo>
                  <a:lnTo>
                    <a:pt x="14477" y="58419"/>
                  </a:lnTo>
                  <a:lnTo>
                    <a:pt x="59562" y="13842"/>
                  </a:lnTo>
                  <a:lnTo>
                    <a:pt x="75437" y="29717"/>
                  </a:lnTo>
                  <a:lnTo>
                    <a:pt x="76580" y="30861"/>
                  </a:lnTo>
                  <a:lnTo>
                    <a:pt x="77977" y="31368"/>
                  </a:lnTo>
                  <a:lnTo>
                    <a:pt x="79375" y="31368"/>
                  </a:lnTo>
                  <a:lnTo>
                    <a:pt x="80898" y="31368"/>
                  </a:lnTo>
                  <a:lnTo>
                    <a:pt x="82295" y="30861"/>
                  </a:lnTo>
                  <a:lnTo>
                    <a:pt x="83438" y="29717"/>
                  </a:lnTo>
                  <a:lnTo>
                    <a:pt x="85978" y="27431"/>
                  </a:lnTo>
                  <a:lnTo>
                    <a:pt x="85978" y="24002"/>
                  </a:lnTo>
                  <a:lnTo>
                    <a:pt x="83438" y="21716"/>
                  </a:lnTo>
                  <a:lnTo>
                    <a:pt x="63753" y="1650"/>
                  </a:lnTo>
                  <a:lnTo>
                    <a:pt x="62610" y="507"/>
                  </a:lnTo>
                  <a:lnTo>
                    <a:pt x="61086" y="0"/>
                  </a:lnTo>
                  <a:lnTo>
                    <a:pt x="59689" y="0"/>
                  </a:lnTo>
                  <a:close/>
                </a:path>
              </a:pathLst>
            </a:custGeom>
            <a:ln w="9525">
              <a:solidFill>
                <a:srgbClr val="0D469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0736579" y="2714243"/>
              <a:ext cx="268605" cy="170815"/>
            </a:xfrm>
            <a:custGeom>
              <a:avLst/>
              <a:gdLst/>
              <a:ahLst/>
              <a:cxnLst/>
              <a:rect l="l" t="t" r="r" b="b"/>
              <a:pathLst>
                <a:path w="268604" h="170814">
                  <a:moveTo>
                    <a:pt x="210947" y="0"/>
                  </a:moveTo>
                  <a:lnTo>
                    <a:pt x="209550" y="0"/>
                  </a:lnTo>
                  <a:lnTo>
                    <a:pt x="208025" y="0"/>
                  </a:lnTo>
                  <a:lnTo>
                    <a:pt x="206628" y="507"/>
                  </a:lnTo>
                  <a:lnTo>
                    <a:pt x="49275" y="157860"/>
                  </a:lnTo>
                  <a:lnTo>
                    <a:pt x="48133" y="158622"/>
                  </a:lnTo>
                  <a:lnTo>
                    <a:pt x="46990" y="159003"/>
                  </a:lnTo>
                  <a:lnTo>
                    <a:pt x="43942" y="159003"/>
                  </a:lnTo>
                  <a:lnTo>
                    <a:pt x="42799" y="158622"/>
                  </a:lnTo>
                  <a:lnTo>
                    <a:pt x="41655" y="157860"/>
                  </a:lnTo>
                  <a:lnTo>
                    <a:pt x="10668" y="126491"/>
                  </a:lnTo>
                  <a:lnTo>
                    <a:pt x="9271" y="125348"/>
                  </a:lnTo>
                  <a:lnTo>
                    <a:pt x="7874" y="124713"/>
                  </a:lnTo>
                  <a:lnTo>
                    <a:pt x="5079" y="124713"/>
                  </a:lnTo>
                  <a:lnTo>
                    <a:pt x="3683" y="125348"/>
                  </a:lnTo>
                  <a:lnTo>
                    <a:pt x="0" y="128650"/>
                  </a:lnTo>
                  <a:lnTo>
                    <a:pt x="0" y="132079"/>
                  </a:lnTo>
                  <a:lnTo>
                    <a:pt x="2286" y="134746"/>
                  </a:lnTo>
                  <a:lnTo>
                    <a:pt x="33781" y="165734"/>
                  </a:lnTo>
                  <a:lnTo>
                    <a:pt x="36829" y="169163"/>
                  </a:lnTo>
                  <a:lnTo>
                    <a:pt x="40513" y="170687"/>
                  </a:lnTo>
                  <a:lnTo>
                    <a:pt x="49275" y="170687"/>
                  </a:lnTo>
                  <a:lnTo>
                    <a:pt x="53467" y="168782"/>
                  </a:lnTo>
                  <a:lnTo>
                    <a:pt x="208406" y="14223"/>
                  </a:lnTo>
                  <a:lnTo>
                    <a:pt x="253492" y="58800"/>
                  </a:lnTo>
                  <a:lnTo>
                    <a:pt x="213233" y="99186"/>
                  </a:lnTo>
                  <a:lnTo>
                    <a:pt x="210693" y="101472"/>
                  </a:lnTo>
                  <a:lnTo>
                    <a:pt x="210693" y="104901"/>
                  </a:lnTo>
                  <a:lnTo>
                    <a:pt x="214375" y="108330"/>
                  </a:lnTo>
                  <a:lnTo>
                    <a:pt x="215773" y="108838"/>
                  </a:lnTo>
                  <a:lnTo>
                    <a:pt x="218694" y="108838"/>
                  </a:lnTo>
                  <a:lnTo>
                    <a:pt x="220091" y="108330"/>
                  </a:lnTo>
                  <a:lnTo>
                    <a:pt x="266700" y="61848"/>
                  </a:lnTo>
                  <a:lnTo>
                    <a:pt x="267080" y="60325"/>
                  </a:lnTo>
                  <a:lnTo>
                    <a:pt x="267080" y="59181"/>
                  </a:lnTo>
                  <a:lnTo>
                    <a:pt x="268224" y="57657"/>
                  </a:lnTo>
                  <a:lnTo>
                    <a:pt x="266700" y="54609"/>
                  </a:lnTo>
                  <a:lnTo>
                    <a:pt x="212344" y="507"/>
                  </a:lnTo>
                  <a:lnTo>
                    <a:pt x="210947" y="0"/>
                  </a:lnTo>
                  <a:close/>
                </a:path>
              </a:pathLst>
            </a:custGeom>
            <a:solidFill>
              <a:srgbClr val="0D469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0736579" y="2714243"/>
              <a:ext cx="268605" cy="170815"/>
            </a:xfrm>
            <a:custGeom>
              <a:avLst/>
              <a:gdLst/>
              <a:ahLst/>
              <a:cxnLst/>
              <a:rect l="l" t="t" r="r" b="b"/>
              <a:pathLst>
                <a:path w="268604" h="170814">
                  <a:moveTo>
                    <a:pt x="209550" y="0"/>
                  </a:moveTo>
                  <a:lnTo>
                    <a:pt x="208025" y="0"/>
                  </a:lnTo>
                  <a:lnTo>
                    <a:pt x="206628" y="507"/>
                  </a:lnTo>
                  <a:lnTo>
                    <a:pt x="205359" y="1650"/>
                  </a:lnTo>
                  <a:lnTo>
                    <a:pt x="49275" y="157860"/>
                  </a:lnTo>
                  <a:lnTo>
                    <a:pt x="48133" y="158622"/>
                  </a:lnTo>
                  <a:lnTo>
                    <a:pt x="46990" y="159003"/>
                  </a:lnTo>
                  <a:lnTo>
                    <a:pt x="45466" y="159003"/>
                  </a:lnTo>
                  <a:lnTo>
                    <a:pt x="43942" y="159003"/>
                  </a:lnTo>
                  <a:lnTo>
                    <a:pt x="42799" y="158622"/>
                  </a:lnTo>
                  <a:lnTo>
                    <a:pt x="41655" y="157860"/>
                  </a:lnTo>
                  <a:lnTo>
                    <a:pt x="10668" y="126491"/>
                  </a:lnTo>
                  <a:lnTo>
                    <a:pt x="9271" y="125348"/>
                  </a:lnTo>
                  <a:lnTo>
                    <a:pt x="7874" y="124713"/>
                  </a:lnTo>
                  <a:lnTo>
                    <a:pt x="6476" y="124713"/>
                  </a:lnTo>
                  <a:lnTo>
                    <a:pt x="5079" y="124713"/>
                  </a:lnTo>
                  <a:lnTo>
                    <a:pt x="3683" y="125348"/>
                  </a:lnTo>
                  <a:lnTo>
                    <a:pt x="2286" y="126491"/>
                  </a:lnTo>
                  <a:lnTo>
                    <a:pt x="0" y="128650"/>
                  </a:lnTo>
                  <a:lnTo>
                    <a:pt x="0" y="132079"/>
                  </a:lnTo>
                  <a:lnTo>
                    <a:pt x="2286" y="134746"/>
                  </a:lnTo>
                  <a:lnTo>
                    <a:pt x="33781" y="165734"/>
                  </a:lnTo>
                  <a:lnTo>
                    <a:pt x="36829" y="169163"/>
                  </a:lnTo>
                  <a:lnTo>
                    <a:pt x="40513" y="170687"/>
                  </a:lnTo>
                  <a:lnTo>
                    <a:pt x="45085" y="170687"/>
                  </a:lnTo>
                  <a:lnTo>
                    <a:pt x="49275" y="170687"/>
                  </a:lnTo>
                  <a:lnTo>
                    <a:pt x="53467" y="168782"/>
                  </a:lnTo>
                  <a:lnTo>
                    <a:pt x="56515" y="165734"/>
                  </a:lnTo>
                  <a:lnTo>
                    <a:pt x="208406" y="14223"/>
                  </a:lnTo>
                  <a:lnTo>
                    <a:pt x="253492" y="58800"/>
                  </a:lnTo>
                  <a:lnTo>
                    <a:pt x="213233" y="99186"/>
                  </a:lnTo>
                  <a:lnTo>
                    <a:pt x="210693" y="101472"/>
                  </a:lnTo>
                  <a:lnTo>
                    <a:pt x="210693" y="104901"/>
                  </a:lnTo>
                  <a:lnTo>
                    <a:pt x="213233" y="107187"/>
                  </a:lnTo>
                  <a:lnTo>
                    <a:pt x="214375" y="108330"/>
                  </a:lnTo>
                  <a:lnTo>
                    <a:pt x="215773" y="108838"/>
                  </a:lnTo>
                  <a:lnTo>
                    <a:pt x="217297" y="108838"/>
                  </a:lnTo>
                  <a:lnTo>
                    <a:pt x="218694" y="108838"/>
                  </a:lnTo>
                  <a:lnTo>
                    <a:pt x="220091" y="108330"/>
                  </a:lnTo>
                  <a:lnTo>
                    <a:pt x="221234" y="107187"/>
                  </a:lnTo>
                  <a:lnTo>
                    <a:pt x="265556" y="62991"/>
                  </a:lnTo>
                  <a:lnTo>
                    <a:pt x="266700" y="61848"/>
                  </a:lnTo>
                  <a:lnTo>
                    <a:pt x="267080" y="60325"/>
                  </a:lnTo>
                  <a:lnTo>
                    <a:pt x="267080" y="59181"/>
                  </a:lnTo>
                  <a:lnTo>
                    <a:pt x="268224" y="57657"/>
                  </a:lnTo>
                  <a:lnTo>
                    <a:pt x="213614" y="1650"/>
                  </a:lnTo>
                  <a:lnTo>
                    <a:pt x="210947" y="0"/>
                  </a:lnTo>
                  <a:lnTo>
                    <a:pt x="209550" y="0"/>
                  </a:lnTo>
                  <a:close/>
                </a:path>
              </a:pathLst>
            </a:custGeom>
            <a:ln w="9525">
              <a:solidFill>
                <a:srgbClr val="0D469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0680191" y="3985260"/>
              <a:ext cx="297180" cy="177165"/>
            </a:xfrm>
            <a:custGeom>
              <a:avLst/>
              <a:gdLst/>
              <a:ahLst/>
              <a:cxnLst/>
              <a:rect l="l" t="t" r="r" b="b"/>
              <a:pathLst>
                <a:path w="297179" h="177164">
                  <a:moveTo>
                    <a:pt x="61086" y="0"/>
                  </a:moveTo>
                  <a:lnTo>
                    <a:pt x="59689" y="0"/>
                  </a:lnTo>
                  <a:lnTo>
                    <a:pt x="58292" y="0"/>
                  </a:lnTo>
                  <a:lnTo>
                    <a:pt x="56896" y="507"/>
                  </a:lnTo>
                  <a:lnTo>
                    <a:pt x="0" y="57276"/>
                  </a:lnTo>
                  <a:lnTo>
                    <a:pt x="0" y="60325"/>
                  </a:lnTo>
                  <a:lnTo>
                    <a:pt x="103885" y="163956"/>
                  </a:lnTo>
                  <a:lnTo>
                    <a:pt x="134111" y="176783"/>
                  </a:lnTo>
                  <a:lnTo>
                    <a:pt x="142569" y="175994"/>
                  </a:lnTo>
                  <a:lnTo>
                    <a:pt x="150622" y="173608"/>
                  </a:lnTo>
                  <a:lnTo>
                    <a:pt x="158007" y="169604"/>
                  </a:lnTo>
                  <a:lnTo>
                    <a:pt x="164464" y="163956"/>
                  </a:lnTo>
                  <a:lnTo>
                    <a:pt x="297179" y="32003"/>
                  </a:lnTo>
                  <a:lnTo>
                    <a:pt x="297179" y="28193"/>
                  </a:lnTo>
                  <a:lnTo>
                    <a:pt x="151256" y="162051"/>
                  </a:lnTo>
                  <a:lnTo>
                    <a:pt x="143255" y="165353"/>
                  </a:lnTo>
                  <a:lnTo>
                    <a:pt x="126237" y="165353"/>
                  </a:lnTo>
                  <a:lnTo>
                    <a:pt x="118236" y="162051"/>
                  </a:lnTo>
                  <a:lnTo>
                    <a:pt x="111886" y="155956"/>
                  </a:lnTo>
                  <a:lnTo>
                    <a:pt x="14477" y="58419"/>
                  </a:lnTo>
                  <a:lnTo>
                    <a:pt x="59562" y="13842"/>
                  </a:lnTo>
                  <a:lnTo>
                    <a:pt x="76580" y="30860"/>
                  </a:lnTo>
                  <a:lnTo>
                    <a:pt x="77977" y="31368"/>
                  </a:lnTo>
                  <a:lnTo>
                    <a:pt x="80899" y="31368"/>
                  </a:lnTo>
                  <a:lnTo>
                    <a:pt x="82296" y="30860"/>
                  </a:lnTo>
                  <a:lnTo>
                    <a:pt x="85978" y="27431"/>
                  </a:lnTo>
                  <a:lnTo>
                    <a:pt x="85978" y="24002"/>
                  </a:lnTo>
                  <a:lnTo>
                    <a:pt x="83438" y="21716"/>
                  </a:lnTo>
                  <a:lnTo>
                    <a:pt x="62610" y="507"/>
                  </a:lnTo>
                  <a:lnTo>
                    <a:pt x="61086" y="0"/>
                  </a:lnTo>
                  <a:close/>
                </a:path>
              </a:pathLst>
            </a:custGeom>
            <a:solidFill>
              <a:srgbClr val="0D469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0680191" y="3985260"/>
              <a:ext cx="297180" cy="177165"/>
            </a:xfrm>
            <a:custGeom>
              <a:avLst/>
              <a:gdLst/>
              <a:ahLst/>
              <a:cxnLst/>
              <a:rect l="l" t="t" r="r" b="b"/>
              <a:pathLst>
                <a:path w="297179" h="177164">
                  <a:moveTo>
                    <a:pt x="59689" y="0"/>
                  </a:moveTo>
                  <a:lnTo>
                    <a:pt x="58292" y="0"/>
                  </a:lnTo>
                  <a:lnTo>
                    <a:pt x="56896" y="507"/>
                  </a:lnTo>
                  <a:lnTo>
                    <a:pt x="55752" y="1650"/>
                  </a:lnTo>
                  <a:lnTo>
                    <a:pt x="2666" y="54609"/>
                  </a:lnTo>
                  <a:lnTo>
                    <a:pt x="0" y="57276"/>
                  </a:lnTo>
                  <a:lnTo>
                    <a:pt x="0" y="60325"/>
                  </a:lnTo>
                  <a:lnTo>
                    <a:pt x="103885" y="163956"/>
                  </a:lnTo>
                  <a:lnTo>
                    <a:pt x="134111" y="176783"/>
                  </a:lnTo>
                  <a:lnTo>
                    <a:pt x="142569" y="175994"/>
                  </a:lnTo>
                  <a:lnTo>
                    <a:pt x="294512" y="34670"/>
                  </a:lnTo>
                  <a:lnTo>
                    <a:pt x="297179" y="32003"/>
                  </a:lnTo>
                  <a:lnTo>
                    <a:pt x="297179" y="28193"/>
                  </a:lnTo>
                  <a:lnTo>
                    <a:pt x="295275" y="26288"/>
                  </a:lnTo>
                  <a:lnTo>
                    <a:pt x="294131" y="25145"/>
                  </a:lnTo>
                  <a:lnTo>
                    <a:pt x="292734" y="24637"/>
                  </a:lnTo>
                  <a:lnTo>
                    <a:pt x="291337" y="24637"/>
                  </a:lnTo>
                  <a:lnTo>
                    <a:pt x="289813" y="24637"/>
                  </a:lnTo>
                  <a:lnTo>
                    <a:pt x="288416" y="25145"/>
                  </a:lnTo>
                  <a:lnTo>
                    <a:pt x="287274" y="26288"/>
                  </a:lnTo>
                  <a:lnTo>
                    <a:pt x="157352" y="155956"/>
                  </a:lnTo>
                  <a:lnTo>
                    <a:pt x="151256" y="162051"/>
                  </a:lnTo>
                  <a:lnTo>
                    <a:pt x="143255" y="165353"/>
                  </a:lnTo>
                  <a:lnTo>
                    <a:pt x="134492" y="165353"/>
                  </a:lnTo>
                  <a:lnTo>
                    <a:pt x="126237" y="165353"/>
                  </a:lnTo>
                  <a:lnTo>
                    <a:pt x="118236" y="162051"/>
                  </a:lnTo>
                  <a:lnTo>
                    <a:pt x="111886" y="155956"/>
                  </a:lnTo>
                  <a:lnTo>
                    <a:pt x="14477" y="58419"/>
                  </a:lnTo>
                  <a:lnTo>
                    <a:pt x="59562" y="13842"/>
                  </a:lnTo>
                  <a:lnTo>
                    <a:pt x="75437" y="29717"/>
                  </a:lnTo>
                  <a:lnTo>
                    <a:pt x="76580" y="30860"/>
                  </a:lnTo>
                  <a:lnTo>
                    <a:pt x="77977" y="31368"/>
                  </a:lnTo>
                  <a:lnTo>
                    <a:pt x="79375" y="31368"/>
                  </a:lnTo>
                  <a:lnTo>
                    <a:pt x="80899" y="31368"/>
                  </a:lnTo>
                  <a:lnTo>
                    <a:pt x="82296" y="30860"/>
                  </a:lnTo>
                  <a:lnTo>
                    <a:pt x="83438" y="29717"/>
                  </a:lnTo>
                  <a:lnTo>
                    <a:pt x="85978" y="27431"/>
                  </a:lnTo>
                  <a:lnTo>
                    <a:pt x="85978" y="24002"/>
                  </a:lnTo>
                  <a:lnTo>
                    <a:pt x="83438" y="21716"/>
                  </a:lnTo>
                  <a:lnTo>
                    <a:pt x="63753" y="1650"/>
                  </a:lnTo>
                  <a:lnTo>
                    <a:pt x="62610" y="507"/>
                  </a:lnTo>
                  <a:lnTo>
                    <a:pt x="61086" y="0"/>
                  </a:lnTo>
                  <a:lnTo>
                    <a:pt x="59689" y="0"/>
                  </a:lnTo>
                  <a:close/>
                </a:path>
              </a:pathLst>
            </a:custGeom>
            <a:ln w="9525">
              <a:solidFill>
                <a:srgbClr val="0D469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0768583" y="3896867"/>
              <a:ext cx="268605" cy="170815"/>
            </a:xfrm>
            <a:custGeom>
              <a:avLst/>
              <a:gdLst/>
              <a:ahLst/>
              <a:cxnLst/>
              <a:rect l="l" t="t" r="r" b="b"/>
              <a:pathLst>
                <a:path w="268604" h="170814">
                  <a:moveTo>
                    <a:pt x="210947" y="0"/>
                  </a:moveTo>
                  <a:lnTo>
                    <a:pt x="209550" y="0"/>
                  </a:lnTo>
                  <a:lnTo>
                    <a:pt x="208025" y="0"/>
                  </a:lnTo>
                  <a:lnTo>
                    <a:pt x="206629" y="507"/>
                  </a:lnTo>
                  <a:lnTo>
                    <a:pt x="49275" y="157860"/>
                  </a:lnTo>
                  <a:lnTo>
                    <a:pt x="48133" y="158622"/>
                  </a:lnTo>
                  <a:lnTo>
                    <a:pt x="46990" y="159003"/>
                  </a:lnTo>
                  <a:lnTo>
                    <a:pt x="43942" y="159003"/>
                  </a:lnTo>
                  <a:lnTo>
                    <a:pt x="42799" y="158622"/>
                  </a:lnTo>
                  <a:lnTo>
                    <a:pt x="41656" y="157860"/>
                  </a:lnTo>
                  <a:lnTo>
                    <a:pt x="10668" y="126491"/>
                  </a:lnTo>
                  <a:lnTo>
                    <a:pt x="9271" y="125348"/>
                  </a:lnTo>
                  <a:lnTo>
                    <a:pt x="7874" y="124713"/>
                  </a:lnTo>
                  <a:lnTo>
                    <a:pt x="5080" y="124713"/>
                  </a:lnTo>
                  <a:lnTo>
                    <a:pt x="3683" y="125348"/>
                  </a:lnTo>
                  <a:lnTo>
                    <a:pt x="0" y="128650"/>
                  </a:lnTo>
                  <a:lnTo>
                    <a:pt x="0" y="132079"/>
                  </a:lnTo>
                  <a:lnTo>
                    <a:pt x="2286" y="134746"/>
                  </a:lnTo>
                  <a:lnTo>
                    <a:pt x="33782" y="165734"/>
                  </a:lnTo>
                  <a:lnTo>
                    <a:pt x="36830" y="169163"/>
                  </a:lnTo>
                  <a:lnTo>
                    <a:pt x="40513" y="170687"/>
                  </a:lnTo>
                  <a:lnTo>
                    <a:pt x="49275" y="170687"/>
                  </a:lnTo>
                  <a:lnTo>
                    <a:pt x="53467" y="168782"/>
                  </a:lnTo>
                  <a:lnTo>
                    <a:pt x="208407" y="14223"/>
                  </a:lnTo>
                  <a:lnTo>
                    <a:pt x="253492" y="58800"/>
                  </a:lnTo>
                  <a:lnTo>
                    <a:pt x="213233" y="99186"/>
                  </a:lnTo>
                  <a:lnTo>
                    <a:pt x="210693" y="101472"/>
                  </a:lnTo>
                  <a:lnTo>
                    <a:pt x="210693" y="104901"/>
                  </a:lnTo>
                  <a:lnTo>
                    <a:pt x="214375" y="108330"/>
                  </a:lnTo>
                  <a:lnTo>
                    <a:pt x="215773" y="108838"/>
                  </a:lnTo>
                  <a:lnTo>
                    <a:pt x="218694" y="108838"/>
                  </a:lnTo>
                  <a:lnTo>
                    <a:pt x="220091" y="108330"/>
                  </a:lnTo>
                  <a:lnTo>
                    <a:pt x="266700" y="61848"/>
                  </a:lnTo>
                  <a:lnTo>
                    <a:pt x="267081" y="60324"/>
                  </a:lnTo>
                  <a:lnTo>
                    <a:pt x="267081" y="59181"/>
                  </a:lnTo>
                  <a:lnTo>
                    <a:pt x="268224" y="57657"/>
                  </a:lnTo>
                  <a:lnTo>
                    <a:pt x="266700" y="54609"/>
                  </a:lnTo>
                  <a:lnTo>
                    <a:pt x="212344" y="507"/>
                  </a:lnTo>
                  <a:lnTo>
                    <a:pt x="210947" y="0"/>
                  </a:lnTo>
                  <a:close/>
                </a:path>
              </a:pathLst>
            </a:custGeom>
            <a:solidFill>
              <a:srgbClr val="0D469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0768583" y="3896867"/>
              <a:ext cx="268605" cy="170815"/>
            </a:xfrm>
            <a:custGeom>
              <a:avLst/>
              <a:gdLst/>
              <a:ahLst/>
              <a:cxnLst/>
              <a:rect l="l" t="t" r="r" b="b"/>
              <a:pathLst>
                <a:path w="268604" h="170814">
                  <a:moveTo>
                    <a:pt x="209550" y="0"/>
                  </a:moveTo>
                  <a:lnTo>
                    <a:pt x="208025" y="0"/>
                  </a:lnTo>
                  <a:lnTo>
                    <a:pt x="206629" y="507"/>
                  </a:lnTo>
                  <a:lnTo>
                    <a:pt x="205359" y="1650"/>
                  </a:lnTo>
                  <a:lnTo>
                    <a:pt x="49275" y="157860"/>
                  </a:lnTo>
                  <a:lnTo>
                    <a:pt x="48133" y="158622"/>
                  </a:lnTo>
                  <a:lnTo>
                    <a:pt x="46990" y="159003"/>
                  </a:lnTo>
                  <a:lnTo>
                    <a:pt x="45466" y="159003"/>
                  </a:lnTo>
                  <a:lnTo>
                    <a:pt x="43942" y="159003"/>
                  </a:lnTo>
                  <a:lnTo>
                    <a:pt x="42799" y="158622"/>
                  </a:lnTo>
                  <a:lnTo>
                    <a:pt x="41656" y="157860"/>
                  </a:lnTo>
                  <a:lnTo>
                    <a:pt x="10668" y="126491"/>
                  </a:lnTo>
                  <a:lnTo>
                    <a:pt x="9271" y="125348"/>
                  </a:lnTo>
                  <a:lnTo>
                    <a:pt x="7874" y="124713"/>
                  </a:lnTo>
                  <a:lnTo>
                    <a:pt x="6476" y="124713"/>
                  </a:lnTo>
                  <a:lnTo>
                    <a:pt x="5080" y="124713"/>
                  </a:lnTo>
                  <a:lnTo>
                    <a:pt x="3683" y="125348"/>
                  </a:lnTo>
                  <a:lnTo>
                    <a:pt x="2286" y="126491"/>
                  </a:lnTo>
                  <a:lnTo>
                    <a:pt x="0" y="128650"/>
                  </a:lnTo>
                  <a:lnTo>
                    <a:pt x="0" y="132079"/>
                  </a:lnTo>
                  <a:lnTo>
                    <a:pt x="2286" y="134746"/>
                  </a:lnTo>
                  <a:lnTo>
                    <a:pt x="33782" y="165734"/>
                  </a:lnTo>
                  <a:lnTo>
                    <a:pt x="36830" y="169163"/>
                  </a:lnTo>
                  <a:lnTo>
                    <a:pt x="40513" y="170687"/>
                  </a:lnTo>
                  <a:lnTo>
                    <a:pt x="45085" y="170687"/>
                  </a:lnTo>
                  <a:lnTo>
                    <a:pt x="49275" y="170687"/>
                  </a:lnTo>
                  <a:lnTo>
                    <a:pt x="53467" y="168782"/>
                  </a:lnTo>
                  <a:lnTo>
                    <a:pt x="56515" y="165734"/>
                  </a:lnTo>
                  <a:lnTo>
                    <a:pt x="208407" y="14223"/>
                  </a:lnTo>
                  <a:lnTo>
                    <a:pt x="253492" y="58800"/>
                  </a:lnTo>
                  <a:lnTo>
                    <a:pt x="213233" y="99186"/>
                  </a:lnTo>
                  <a:lnTo>
                    <a:pt x="210693" y="101472"/>
                  </a:lnTo>
                  <a:lnTo>
                    <a:pt x="210693" y="104901"/>
                  </a:lnTo>
                  <a:lnTo>
                    <a:pt x="213233" y="107187"/>
                  </a:lnTo>
                  <a:lnTo>
                    <a:pt x="214375" y="108330"/>
                  </a:lnTo>
                  <a:lnTo>
                    <a:pt x="215773" y="108838"/>
                  </a:lnTo>
                  <a:lnTo>
                    <a:pt x="217297" y="108838"/>
                  </a:lnTo>
                  <a:lnTo>
                    <a:pt x="218694" y="108838"/>
                  </a:lnTo>
                  <a:lnTo>
                    <a:pt x="220091" y="108330"/>
                  </a:lnTo>
                  <a:lnTo>
                    <a:pt x="221234" y="107187"/>
                  </a:lnTo>
                  <a:lnTo>
                    <a:pt x="265557" y="62991"/>
                  </a:lnTo>
                  <a:lnTo>
                    <a:pt x="266700" y="61848"/>
                  </a:lnTo>
                  <a:lnTo>
                    <a:pt x="267081" y="60324"/>
                  </a:lnTo>
                  <a:lnTo>
                    <a:pt x="267081" y="59181"/>
                  </a:lnTo>
                  <a:lnTo>
                    <a:pt x="268224" y="57657"/>
                  </a:lnTo>
                  <a:lnTo>
                    <a:pt x="213614" y="1650"/>
                  </a:lnTo>
                  <a:lnTo>
                    <a:pt x="210947" y="0"/>
                  </a:lnTo>
                  <a:lnTo>
                    <a:pt x="209550" y="0"/>
                  </a:lnTo>
                  <a:close/>
                </a:path>
              </a:pathLst>
            </a:custGeom>
            <a:ln w="9525">
              <a:solidFill>
                <a:srgbClr val="0D469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0620755" y="2270759"/>
              <a:ext cx="295910" cy="177165"/>
            </a:xfrm>
            <a:custGeom>
              <a:avLst/>
              <a:gdLst/>
              <a:ahLst/>
              <a:cxnLst/>
              <a:rect l="l" t="t" r="r" b="b"/>
              <a:pathLst>
                <a:path w="295909" h="177164">
                  <a:moveTo>
                    <a:pt x="60833" y="0"/>
                  </a:moveTo>
                  <a:lnTo>
                    <a:pt x="59436" y="0"/>
                  </a:lnTo>
                  <a:lnTo>
                    <a:pt x="58039" y="0"/>
                  </a:lnTo>
                  <a:lnTo>
                    <a:pt x="56642" y="507"/>
                  </a:lnTo>
                  <a:lnTo>
                    <a:pt x="0" y="57276"/>
                  </a:lnTo>
                  <a:lnTo>
                    <a:pt x="0" y="60325"/>
                  </a:lnTo>
                  <a:lnTo>
                    <a:pt x="103377" y="163956"/>
                  </a:lnTo>
                  <a:lnTo>
                    <a:pt x="133476" y="176784"/>
                  </a:lnTo>
                  <a:lnTo>
                    <a:pt x="141843" y="175994"/>
                  </a:lnTo>
                  <a:lnTo>
                    <a:pt x="149828" y="173609"/>
                  </a:lnTo>
                  <a:lnTo>
                    <a:pt x="157194" y="169604"/>
                  </a:lnTo>
                  <a:lnTo>
                    <a:pt x="163702" y="163956"/>
                  </a:lnTo>
                  <a:lnTo>
                    <a:pt x="295655" y="32003"/>
                  </a:lnTo>
                  <a:lnTo>
                    <a:pt x="295655" y="28193"/>
                  </a:lnTo>
                  <a:lnTo>
                    <a:pt x="150495" y="162051"/>
                  </a:lnTo>
                  <a:lnTo>
                    <a:pt x="142494" y="165353"/>
                  </a:lnTo>
                  <a:lnTo>
                    <a:pt x="125602" y="165353"/>
                  </a:lnTo>
                  <a:lnTo>
                    <a:pt x="117601" y="162051"/>
                  </a:lnTo>
                  <a:lnTo>
                    <a:pt x="111251" y="155955"/>
                  </a:lnTo>
                  <a:lnTo>
                    <a:pt x="14350" y="58419"/>
                  </a:lnTo>
                  <a:lnTo>
                    <a:pt x="59182" y="13842"/>
                  </a:lnTo>
                  <a:lnTo>
                    <a:pt x="76200" y="30861"/>
                  </a:lnTo>
                  <a:lnTo>
                    <a:pt x="77597" y="31368"/>
                  </a:lnTo>
                  <a:lnTo>
                    <a:pt x="80391" y="31368"/>
                  </a:lnTo>
                  <a:lnTo>
                    <a:pt x="81788" y="30861"/>
                  </a:lnTo>
                  <a:lnTo>
                    <a:pt x="85598" y="27431"/>
                  </a:lnTo>
                  <a:lnTo>
                    <a:pt x="85598" y="24002"/>
                  </a:lnTo>
                  <a:lnTo>
                    <a:pt x="82930" y="21716"/>
                  </a:lnTo>
                  <a:lnTo>
                    <a:pt x="62229" y="507"/>
                  </a:lnTo>
                  <a:lnTo>
                    <a:pt x="60833" y="0"/>
                  </a:lnTo>
                  <a:close/>
                </a:path>
              </a:pathLst>
            </a:custGeom>
            <a:solidFill>
              <a:srgbClr val="0D469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0620755" y="2270759"/>
              <a:ext cx="295910" cy="177165"/>
            </a:xfrm>
            <a:custGeom>
              <a:avLst/>
              <a:gdLst/>
              <a:ahLst/>
              <a:cxnLst/>
              <a:rect l="l" t="t" r="r" b="b"/>
              <a:pathLst>
                <a:path w="295909" h="177164">
                  <a:moveTo>
                    <a:pt x="59436" y="0"/>
                  </a:moveTo>
                  <a:lnTo>
                    <a:pt x="58039" y="0"/>
                  </a:lnTo>
                  <a:lnTo>
                    <a:pt x="56642" y="507"/>
                  </a:lnTo>
                  <a:lnTo>
                    <a:pt x="55499" y="1650"/>
                  </a:lnTo>
                  <a:lnTo>
                    <a:pt x="2667" y="54610"/>
                  </a:lnTo>
                  <a:lnTo>
                    <a:pt x="0" y="57276"/>
                  </a:lnTo>
                  <a:lnTo>
                    <a:pt x="0" y="60325"/>
                  </a:lnTo>
                  <a:lnTo>
                    <a:pt x="2667" y="62991"/>
                  </a:lnTo>
                  <a:lnTo>
                    <a:pt x="103377" y="163956"/>
                  </a:lnTo>
                  <a:lnTo>
                    <a:pt x="109813" y="169283"/>
                  </a:lnTo>
                  <a:lnTo>
                    <a:pt x="117141" y="173323"/>
                  </a:lnTo>
                  <a:lnTo>
                    <a:pt x="125112" y="175887"/>
                  </a:lnTo>
                  <a:lnTo>
                    <a:pt x="133476" y="176784"/>
                  </a:lnTo>
                  <a:lnTo>
                    <a:pt x="141843" y="175994"/>
                  </a:lnTo>
                  <a:lnTo>
                    <a:pt x="292989" y="34670"/>
                  </a:lnTo>
                  <a:lnTo>
                    <a:pt x="295655" y="32003"/>
                  </a:lnTo>
                  <a:lnTo>
                    <a:pt x="295655" y="28193"/>
                  </a:lnTo>
                  <a:lnTo>
                    <a:pt x="293750" y="26288"/>
                  </a:lnTo>
                  <a:lnTo>
                    <a:pt x="292608" y="25145"/>
                  </a:lnTo>
                  <a:lnTo>
                    <a:pt x="291211" y="24637"/>
                  </a:lnTo>
                  <a:lnTo>
                    <a:pt x="289814" y="24637"/>
                  </a:lnTo>
                  <a:lnTo>
                    <a:pt x="288417" y="24637"/>
                  </a:lnTo>
                  <a:lnTo>
                    <a:pt x="286893" y="25145"/>
                  </a:lnTo>
                  <a:lnTo>
                    <a:pt x="285876" y="26288"/>
                  </a:lnTo>
                  <a:lnTo>
                    <a:pt x="156464" y="155955"/>
                  </a:lnTo>
                  <a:lnTo>
                    <a:pt x="150495" y="162051"/>
                  </a:lnTo>
                  <a:lnTo>
                    <a:pt x="142494" y="165353"/>
                  </a:lnTo>
                  <a:lnTo>
                    <a:pt x="133858" y="165353"/>
                  </a:lnTo>
                  <a:lnTo>
                    <a:pt x="125602" y="165353"/>
                  </a:lnTo>
                  <a:lnTo>
                    <a:pt x="117601" y="162051"/>
                  </a:lnTo>
                  <a:lnTo>
                    <a:pt x="111251" y="155955"/>
                  </a:lnTo>
                  <a:lnTo>
                    <a:pt x="14350" y="58419"/>
                  </a:lnTo>
                  <a:lnTo>
                    <a:pt x="59182" y="13842"/>
                  </a:lnTo>
                  <a:lnTo>
                    <a:pt x="75057" y="29717"/>
                  </a:lnTo>
                  <a:lnTo>
                    <a:pt x="76200" y="30861"/>
                  </a:lnTo>
                  <a:lnTo>
                    <a:pt x="77597" y="31368"/>
                  </a:lnTo>
                  <a:lnTo>
                    <a:pt x="78994" y="31368"/>
                  </a:lnTo>
                  <a:lnTo>
                    <a:pt x="80391" y="31368"/>
                  </a:lnTo>
                  <a:lnTo>
                    <a:pt x="81788" y="30861"/>
                  </a:lnTo>
                  <a:lnTo>
                    <a:pt x="82930" y="29717"/>
                  </a:lnTo>
                  <a:lnTo>
                    <a:pt x="85598" y="27431"/>
                  </a:lnTo>
                  <a:lnTo>
                    <a:pt x="85598" y="24002"/>
                  </a:lnTo>
                  <a:lnTo>
                    <a:pt x="82930" y="21716"/>
                  </a:lnTo>
                  <a:lnTo>
                    <a:pt x="63373" y="1650"/>
                  </a:lnTo>
                  <a:lnTo>
                    <a:pt x="62229" y="507"/>
                  </a:lnTo>
                  <a:lnTo>
                    <a:pt x="60833" y="0"/>
                  </a:lnTo>
                  <a:lnTo>
                    <a:pt x="59436" y="0"/>
                  </a:lnTo>
                  <a:close/>
                </a:path>
              </a:pathLst>
            </a:custGeom>
            <a:ln w="9525">
              <a:solidFill>
                <a:srgbClr val="0D469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0709148" y="2182367"/>
              <a:ext cx="268605" cy="170815"/>
            </a:xfrm>
            <a:custGeom>
              <a:avLst/>
              <a:gdLst/>
              <a:ahLst/>
              <a:cxnLst/>
              <a:rect l="l" t="t" r="r" b="b"/>
              <a:pathLst>
                <a:path w="268604" h="170814">
                  <a:moveTo>
                    <a:pt x="210947" y="0"/>
                  </a:moveTo>
                  <a:lnTo>
                    <a:pt x="209550" y="0"/>
                  </a:lnTo>
                  <a:lnTo>
                    <a:pt x="208025" y="0"/>
                  </a:lnTo>
                  <a:lnTo>
                    <a:pt x="206628" y="508"/>
                  </a:lnTo>
                  <a:lnTo>
                    <a:pt x="49275" y="157861"/>
                  </a:lnTo>
                  <a:lnTo>
                    <a:pt x="48132" y="158623"/>
                  </a:lnTo>
                  <a:lnTo>
                    <a:pt x="46990" y="159004"/>
                  </a:lnTo>
                  <a:lnTo>
                    <a:pt x="43942" y="159004"/>
                  </a:lnTo>
                  <a:lnTo>
                    <a:pt x="42799" y="158623"/>
                  </a:lnTo>
                  <a:lnTo>
                    <a:pt x="41655" y="157861"/>
                  </a:lnTo>
                  <a:lnTo>
                    <a:pt x="10668" y="126492"/>
                  </a:lnTo>
                  <a:lnTo>
                    <a:pt x="9271" y="125349"/>
                  </a:lnTo>
                  <a:lnTo>
                    <a:pt x="7874" y="124714"/>
                  </a:lnTo>
                  <a:lnTo>
                    <a:pt x="5079" y="124714"/>
                  </a:lnTo>
                  <a:lnTo>
                    <a:pt x="3682" y="125349"/>
                  </a:lnTo>
                  <a:lnTo>
                    <a:pt x="0" y="128651"/>
                  </a:lnTo>
                  <a:lnTo>
                    <a:pt x="0" y="132080"/>
                  </a:lnTo>
                  <a:lnTo>
                    <a:pt x="2285" y="134747"/>
                  </a:lnTo>
                  <a:lnTo>
                    <a:pt x="33781" y="165735"/>
                  </a:lnTo>
                  <a:lnTo>
                    <a:pt x="36829" y="169164"/>
                  </a:lnTo>
                  <a:lnTo>
                    <a:pt x="40512" y="170687"/>
                  </a:lnTo>
                  <a:lnTo>
                    <a:pt x="49275" y="170687"/>
                  </a:lnTo>
                  <a:lnTo>
                    <a:pt x="53467" y="168783"/>
                  </a:lnTo>
                  <a:lnTo>
                    <a:pt x="208406" y="14224"/>
                  </a:lnTo>
                  <a:lnTo>
                    <a:pt x="253492" y="58801"/>
                  </a:lnTo>
                  <a:lnTo>
                    <a:pt x="213232" y="99187"/>
                  </a:lnTo>
                  <a:lnTo>
                    <a:pt x="210693" y="101473"/>
                  </a:lnTo>
                  <a:lnTo>
                    <a:pt x="210693" y="104902"/>
                  </a:lnTo>
                  <a:lnTo>
                    <a:pt x="214375" y="108331"/>
                  </a:lnTo>
                  <a:lnTo>
                    <a:pt x="215773" y="108839"/>
                  </a:lnTo>
                  <a:lnTo>
                    <a:pt x="218694" y="108839"/>
                  </a:lnTo>
                  <a:lnTo>
                    <a:pt x="220091" y="108331"/>
                  </a:lnTo>
                  <a:lnTo>
                    <a:pt x="266700" y="61849"/>
                  </a:lnTo>
                  <a:lnTo>
                    <a:pt x="267080" y="60325"/>
                  </a:lnTo>
                  <a:lnTo>
                    <a:pt x="267080" y="59182"/>
                  </a:lnTo>
                  <a:lnTo>
                    <a:pt x="268224" y="57658"/>
                  </a:lnTo>
                  <a:lnTo>
                    <a:pt x="266700" y="54610"/>
                  </a:lnTo>
                  <a:lnTo>
                    <a:pt x="212344" y="508"/>
                  </a:lnTo>
                  <a:lnTo>
                    <a:pt x="210947" y="0"/>
                  </a:lnTo>
                  <a:close/>
                </a:path>
              </a:pathLst>
            </a:custGeom>
            <a:solidFill>
              <a:srgbClr val="0D469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0709148" y="2182367"/>
              <a:ext cx="268605" cy="170815"/>
            </a:xfrm>
            <a:custGeom>
              <a:avLst/>
              <a:gdLst/>
              <a:ahLst/>
              <a:cxnLst/>
              <a:rect l="l" t="t" r="r" b="b"/>
              <a:pathLst>
                <a:path w="268604" h="170814">
                  <a:moveTo>
                    <a:pt x="209550" y="0"/>
                  </a:moveTo>
                  <a:lnTo>
                    <a:pt x="208025" y="0"/>
                  </a:lnTo>
                  <a:lnTo>
                    <a:pt x="206628" y="508"/>
                  </a:lnTo>
                  <a:lnTo>
                    <a:pt x="205358" y="1651"/>
                  </a:lnTo>
                  <a:lnTo>
                    <a:pt x="49275" y="157861"/>
                  </a:lnTo>
                  <a:lnTo>
                    <a:pt x="48132" y="158623"/>
                  </a:lnTo>
                  <a:lnTo>
                    <a:pt x="46990" y="159004"/>
                  </a:lnTo>
                  <a:lnTo>
                    <a:pt x="45466" y="159004"/>
                  </a:lnTo>
                  <a:lnTo>
                    <a:pt x="43942" y="159004"/>
                  </a:lnTo>
                  <a:lnTo>
                    <a:pt x="42799" y="158623"/>
                  </a:lnTo>
                  <a:lnTo>
                    <a:pt x="41655" y="157861"/>
                  </a:lnTo>
                  <a:lnTo>
                    <a:pt x="10668" y="126492"/>
                  </a:lnTo>
                  <a:lnTo>
                    <a:pt x="9271" y="125349"/>
                  </a:lnTo>
                  <a:lnTo>
                    <a:pt x="7874" y="124714"/>
                  </a:lnTo>
                  <a:lnTo>
                    <a:pt x="6476" y="124714"/>
                  </a:lnTo>
                  <a:lnTo>
                    <a:pt x="5079" y="124714"/>
                  </a:lnTo>
                  <a:lnTo>
                    <a:pt x="3682" y="125349"/>
                  </a:lnTo>
                  <a:lnTo>
                    <a:pt x="2285" y="126492"/>
                  </a:lnTo>
                  <a:lnTo>
                    <a:pt x="0" y="128651"/>
                  </a:lnTo>
                  <a:lnTo>
                    <a:pt x="0" y="132080"/>
                  </a:lnTo>
                  <a:lnTo>
                    <a:pt x="2285" y="134747"/>
                  </a:lnTo>
                  <a:lnTo>
                    <a:pt x="33781" y="165735"/>
                  </a:lnTo>
                  <a:lnTo>
                    <a:pt x="36829" y="169164"/>
                  </a:lnTo>
                  <a:lnTo>
                    <a:pt x="40512" y="170687"/>
                  </a:lnTo>
                  <a:lnTo>
                    <a:pt x="45084" y="170687"/>
                  </a:lnTo>
                  <a:lnTo>
                    <a:pt x="49275" y="170687"/>
                  </a:lnTo>
                  <a:lnTo>
                    <a:pt x="53467" y="168783"/>
                  </a:lnTo>
                  <a:lnTo>
                    <a:pt x="56515" y="165735"/>
                  </a:lnTo>
                  <a:lnTo>
                    <a:pt x="208406" y="14224"/>
                  </a:lnTo>
                  <a:lnTo>
                    <a:pt x="253492" y="58801"/>
                  </a:lnTo>
                  <a:lnTo>
                    <a:pt x="213232" y="99187"/>
                  </a:lnTo>
                  <a:lnTo>
                    <a:pt x="210693" y="101473"/>
                  </a:lnTo>
                  <a:lnTo>
                    <a:pt x="210693" y="104902"/>
                  </a:lnTo>
                  <a:lnTo>
                    <a:pt x="213232" y="107187"/>
                  </a:lnTo>
                  <a:lnTo>
                    <a:pt x="214375" y="108331"/>
                  </a:lnTo>
                  <a:lnTo>
                    <a:pt x="215773" y="108839"/>
                  </a:lnTo>
                  <a:lnTo>
                    <a:pt x="217297" y="108839"/>
                  </a:lnTo>
                  <a:lnTo>
                    <a:pt x="218694" y="108839"/>
                  </a:lnTo>
                  <a:lnTo>
                    <a:pt x="220091" y="108331"/>
                  </a:lnTo>
                  <a:lnTo>
                    <a:pt x="221233" y="107187"/>
                  </a:lnTo>
                  <a:lnTo>
                    <a:pt x="265556" y="62992"/>
                  </a:lnTo>
                  <a:lnTo>
                    <a:pt x="266700" y="61849"/>
                  </a:lnTo>
                  <a:lnTo>
                    <a:pt x="267080" y="60325"/>
                  </a:lnTo>
                  <a:lnTo>
                    <a:pt x="267080" y="59182"/>
                  </a:lnTo>
                  <a:lnTo>
                    <a:pt x="268224" y="57658"/>
                  </a:lnTo>
                  <a:lnTo>
                    <a:pt x="267461" y="56134"/>
                  </a:lnTo>
                  <a:lnTo>
                    <a:pt x="266700" y="54610"/>
                  </a:lnTo>
                  <a:lnTo>
                    <a:pt x="213613" y="1651"/>
                  </a:lnTo>
                  <a:lnTo>
                    <a:pt x="212344" y="508"/>
                  </a:lnTo>
                  <a:lnTo>
                    <a:pt x="210947" y="0"/>
                  </a:lnTo>
                  <a:lnTo>
                    <a:pt x="209550" y="0"/>
                  </a:lnTo>
                  <a:close/>
                </a:path>
              </a:pathLst>
            </a:custGeom>
            <a:ln w="9525">
              <a:solidFill>
                <a:srgbClr val="0D469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10648188" y="3512819"/>
              <a:ext cx="297180" cy="177165"/>
            </a:xfrm>
            <a:custGeom>
              <a:avLst/>
              <a:gdLst/>
              <a:ahLst/>
              <a:cxnLst/>
              <a:rect l="l" t="t" r="r" b="b"/>
              <a:pathLst>
                <a:path w="297179" h="177164">
                  <a:moveTo>
                    <a:pt x="61086" y="0"/>
                  </a:moveTo>
                  <a:lnTo>
                    <a:pt x="59689" y="0"/>
                  </a:lnTo>
                  <a:lnTo>
                    <a:pt x="58292" y="0"/>
                  </a:lnTo>
                  <a:lnTo>
                    <a:pt x="56895" y="507"/>
                  </a:lnTo>
                  <a:lnTo>
                    <a:pt x="0" y="57276"/>
                  </a:lnTo>
                  <a:lnTo>
                    <a:pt x="0" y="60325"/>
                  </a:lnTo>
                  <a:lnTo>
                    <a:pt x="103885" y="163956"/>
                  </a:lnTo>
                  <a:lnTo>
                    <a:pt x="134111" y="176783"/>
                  </a:lnTo>
                  <a:lnTo>
                    <a:pt x="142569" y="175994"/>
                  </a:lnTo>
                  <a:lnTo>
                    <a:pt x="150622" y="173608"/>
                  </a:lnTo>
                  <a:lnTo>
                    <a:pt x="158007" y="169604"/>
                  </a:lnTo>
                  <a:lnTo>
                    <a:pt x="164464" y="163956"/>
                  </a:lnTo>
                  <a:lnTo>
                    <a:pt x="297179" y="32003"/>
                  </a:lnTo>
                  <a:lnTo>
                    <a:pt x="297179" y="28193"/>
                  </a:lnTo>
                  <a:lnTo>
                    <a:pt x="151256" y="162051"/>
                  </a:lnTo>
                  <a:lnTo>
                    <a:pt x="143255" y="165353"/>
                  </a:lnTo>
                  <a:lnTo>
                    <a:pt x="126237" y="165353"/>
                  </a:lnTo>
                  <a:lnTo>
                    <a:pt x="118236" y="162051"/>
                  </a:lnTo>
                  <a:lnTo>
                    <a:pt x="111886" y="155955"/>
                  </a:lnTo>
                  <a:lnTo>
                    <a:pt x="14477" y="58419"/>
                  </a:lnTo>
                  <a:lnTo>
                    <a:pt x="59562" y="13842"/>
                  </a:lnTo>
                  <a:lnTo>
                    <a:pt x="76580" y="30860"/>
                  </a:lnTo>
                  <a:lnTo>
                    <a:pt x="77977" y="31368"/>
                  </a:lnTo>
                  <a:lnTo>
                    <a:pt x="80898" y="31368"/>
                  </a:lnTo>
                  <a:lnTo>
                    <a:pt x="82295" y="30860"/>
                  </a:lnTo>
                  <a:lnTo>
                    <a:pt x="85978" y="27431"/>
                  </a:lnTo>
                  <a:lnTo>
                    <a:pt x="85978" y="24002"/>
                  </a:lnTo>
                  <a:lnTo>
                    <a:pt x="83438" y="21716"/>
                  </a:lnTo>
                  <a:lnTo>
                    <a:pt x="62610" y="507"/>
                  </a:lnTo>
                  <a:lnTo>
                    <a:pt x="61086" y="0"/>
                  </a:lnTo>
                  <a:close/>
                </a:path>
              </a:pathLst>
            </a:custGeom>
            <a:solidFill>
              <a:srgbClr val="0D469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10648188" y="3512819"/>
              <a:ext cx="297180" cy="177165"/>
            </a:xfrm>
            <a:custGeom>
              <a:avLst/>
              <a:gdLst/>
              <a:ahLst/>
              <a:cxnLst/>
              <a:rect l="l" t="t" r="r" b="b"/>
              <a:pathLst>
                <a:path w="297179" h="177164">
                  <a:moveTo>
                    <a:pt x="59689" y="0"/>
                  </a:moveTo>
                  <a:lnTo>
                    <a:pt x="58292" y="0"/>
                  </a:lnTo>
                  <a:lnTo>
                    <a:pt x="56895" y="507"/>
                  </a:lnTo>
                  <a:lnTo>
                    <a:pt x="55752" y="1650"/>
                  </a:lnTo>
                  <a:lnTo>
                    <a:pt x="2666" y="54609"/>
                  </a:lnTo>
                  <a:lnTo>
                    <a:pt x="0" y="57276"/>
                  </a:lnTo>
                  <a:lnTo>
                    <a:pt x="0" y="60325"/>
                  </a:lnTo>
                  <a:lnTo>
                    <a:pt x="103885" y="163956"/>
                  </a:lnTo>
                  <a:lnTo>
                    <a:pt x="134111" y="176783"/>
                  </a:lnTo>
                  <a:lnTo>
                    <a:pt x="142569" y="175994"/>
                  </a:lnTo>
                  <a:lnTo>
                    <a:pt x="294512" y="34670"/>
                  </a:lnTo>
                  <a:lnTo>
                    <a:pt x="297179" y="32003"/>
                  </a:lnTo>
                  <a:lnTo>
                    <a:pt x="297179" y="28193"/>
                  </a:lnTo>
                  <a:lnTo>
                    <a:pt x="295275" y="26288"/>
                  </a:lnTo>
                  <a:lnTo>
                    <a:pt x="294131" y="25145"/>
                  </a:lnTo>
                  <a:lnTo>
                    <a:pt x="292734" y="24637"/>
                  </a:lnTo>
                  <a:lnTo>
                    <a:pt x="291337" y="24637"/>
                  </a:lnTo>
                  <a:lnTo>
                    <a:pt x="289813" y="24637"/>
                  </a:lnTo>
                  <a:lnTo>
                    <a:pt x="288416" y="25145"/>
                  </a:lnTo>
                  <a:lnTo>
                    <a:pt x="287273" y="26288"/>
                  </a:lnTo>
                  <a:lnTo>
                    <a:pt x="157352" y="155955"/>
                  </a:lnTo>
                  <a:lnTo>
                    <a:pt x="151256" y="162051"/>
                  </a:lnTo>
                  <a:lnTo>
                    <a:pt x="143255" y="165353"/>
                  </a:lnTo>
                  <a:lnTo>
                    <a:pt x="134492" y="165353"/>
                  </a:lnTo>
                  <a:lnTo>
                    <a:pt x="126237" y="165353"/>
                  </a:lnTo>
                  <a:lnTo>
                    <a:pt x="118236" y="162051"/>
                  </a:lnTo>
                  <a:lnTo>
                    <a:pt x="111886" y="155955"/>
                  </a:lnTo>
                  <a:lnTo>
                    <a:pt x="14477" y="58419"/>
                  </a:lnTo>
                  <a:lnTo>
                    <a:pt x="59562" y="13842"/>
                  </a:lnTo>
                  <a:lnTo>
                    <a:pt x="75437" y="29717"/>
                  </a:lnTo>
                  <a:lnTo>
                    <a:pt x="76580" y="30860"/>
                  </a:lnTo>
                  <a:lnTo>
                    <a:pt x="77977" y="31368"/>
                  </a:lnTo>
                  <a:lnTo>
                    <a:pt x="79375" y="31368"/>
                  </a:lnTo>
                  <a:lnTo>
                    <a:pt x="80898" y="31368"/>
                  </a:lnTo>
                  <a:lnTo>
                    <a:pt x="82295" y="30860"/>
                  </a:lnTo>
                  <a:lnTo>
                    <a:pt x="83438" y="29717"/>
                  </a:lnTo>
                  <a:lnTo>
                    <a:pt x="85978" y="27431"/>
                  </a:lnTo>
                  <a:lnTo>
                    <a:pt x="85978" y="24002"/>
                  </a:lnTo>
                  <a:lnTo>
                    <a:pt x="83438" y="21716"/>
                  </a:lnTo>
                  <a:lnTo>
                    <a:pt x="63753" y="1650"/>
                  </a:lnTo>
                  <a:lnTo>
                    <a:pt x="62610" y="507"/>
                  </a:lnTo>
                  <a:lnTo>
                    <a:pt x="61086" y="0"/>
                  </a:lnTo>
                  <a:lnTo>
                    <a:pt x="59689" y="0"/>
                  </a:lnTo>
                  <a:close/>
                </a:path>
              </a:pathLst>
            </a:custGeom>
            <a:ln w="9525">
              <a:solidFill>
                <a:srgbClr val="0D469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10736579" y="3424427"/>
              <a:ext cx="268605" cy="170815"/>
            </a:xfrm>
            <a:custGeom>
              <a:avLst/>
              <a:gdLst/>
              <a:ahLst/>
              <a:cxnLst/>
              <a:rect l="l" t="t" r="r" b="b"/>
              <a:pathLst>
                <a:path w="268604" h="170814">
                  <a:moveTo>
                    <a:pt x="210947" y="0"/>
                  </a:moveTo>
                  <a:lnTo>
                    <a:pt x="209550" y="0"/>
                  </a:lnTo>
                  <a:lnTo>
                    <a:pt x="208025" y="0"/>
                  </a:lnTo>
                  <a:lnTo>
                    <a:pt x="206628" y="508"/>
                  </a:lnTo>
                  <a:lnTo>
                    <a:pt x="49275" y="157861"/>
                  </a:lnTo>
                  <a:lnTo>
                    <a:pt x="48133" y="158623"/>
                  </a:lnTo>
                  <a:lnTo>
                    <a:pt x="46990" y="159004"/>
                  </a:lnTo>
                  <a:lnTo>
                    <a:pt x="43942" y="159004"/>
                  </a:lnTo>
                  <a:lnTo>
                    <a:pt x="42799" y="158623"/>
                  </a:lnTo>
                  <a:lnTo>
                    <a:pt x="41655" y="157861"/>
                  </a:lnTo>
                  <a:lnTo>
                    <a:pt x="10668" y="126492"/>
                  </a:lnTo>
                  <a:lnTo>
                    <a:pt x="9271" y="125349"/>
                  </a:lnTo>
                  <a:lnTo>
                    <a:pt x="7874" y="124713"/>
                  </a:lnTo>
                  <a:lnTo>
                    <a:pt x="5079" y="124713"/>
                  </a:lnTo>
                  <a:lnTo>
                    <a:pt x="3683" y="125349"/>
                  </a:lnTo>
                  <a:lnTo>
                    <a:pt x="0" y="128650"/>
                  </a:lnTo>
                  <a:lnTo>
                    <a:pt x="0" y="132080"/>
                  </a:lnTo>
                  <a:lnTo>
                    <a:pt x="2286" y="134747"/>
                  </a:lnTo>
                  <a:lnTo>
                    <a:pt x="33781" y="165735"/>
                  </a:lnTo>
                  <a:lnTo>
                    <a:pt x="36829" y="169163"/>
                  </a:lnTo>
                  <a:lnTo>
                    <a:pt x="40513" y="170687"/>
                  </a:lnTo>
                  <a:lnTo>
                    <a:pt x="49275" y="170687"/>
                  </a:lnTo>
                  <a:lnTo>
                    <a:pt x="53467" y="168783"/>
                  </a:lnTo>
                  <a:lnTo>
                    <a:pt x="208406" y="14224"/>
                  </a:lnTo>
                  <a:lnTo>
                    <a:pt x="253492" y="58800"/>
                  </a:lnTo>
                  <a:lnTo>
                    <a:pt x="213233" y="99187"/>
                  </a:lnTo>
                  <a:lnTo>
                    <a:pt x="210693" y="101473"/>
                  </a:lnTo>
                  <a:lnTo>
                    <a:pt x="210693" y="104901"/>
                  </a:lnTo>
                  <a:lnTo>
                    <a:pt x="214375" y="108331"/>
                  </a:lnTo>
                  <a:lnTo>
                    <a:pt x="215773" y="108838"/>
                  </a:lnTo>
                  <a:lnTo>
                    <a:pt x="218694" y="108838"/>
                  </a:lnTo>
                  <a:lnTo>
                    <a:pt x="220091" y="108331"/>
                  </a:lnTo>
                  <a:lnTo>
                    <a:pt x="266700" y="61849"/>
                  </a:lnTo>
                  <a:lnTo>
                    <a:pt x="267080" y="60325"/>
                  </a:lnTo>
                  <a:lnTo>
                    <a:pt x="267080" y="59182"/>
                  </a:lnTo>
                  <a:lnTo>
                    <a:pt x="268224" y="57658"/>
                  </a:lnTo>
                  <a:lnTo>
                    <a:pt x="266700" y="54610"/>
                  </a:lnTo>
                  <a:lnTo>
                    <a:pt x="212344" y="508"/>
                  </a:lnTo>
                  <a:lnTo>
                    <a:pt x="210947" y="0"/>
                  </a:lnTo>
                  <a:close/>
                </a:path>
              </a:pathLst>
            </a:custGeom>
            <a:solidFill>
              <a:srgbClr val="0D469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10736579" y="3424427"/>
              <a:ext cx="268605" cy="170815"/>
            </a:xfrm>
            <a:custGeom>
              <a:avLst/>
              <a:gdLst/>
              <a:ahLst/>
              <a:cxnLst/>
              <a:rect l="l" t="t" r="r" b="b"/>
              <a:pathLst>
                <a:path w="268604" h="170814">
                  <a:moveTo>
                    <a:pt x="209550" y="0"/>
                  </a:moveTo>
                  <a:lnTo>
                    <a:pt x="208025" y="0"/>
                  </a:lnTo>
                  <a:lnTo>
                    <a:pt x="206628" y="508"/>
                  </a:lnTo>
                  <a:lnTo>
                    <a:pt x="205359" y="1650"/>
                  </a:lnTo>
                  <a:lnTo>
                    <a:pt x="49275" y="157861"/>
                  </a:lnTo>
                  <a:lnTo>
                    <a:pt x="48133" y="158623"/>
                  </a:lnTo>
                  <a:lnTo>
                    <a:pt x="46990" y="159004"/>
                  </a:lnTo>
                  <a:lnTo>
                    <a:pt x="45466" y="159004"/>
                  </a:lnTo>
                  <a:lnTo>
                    <a:pt x="43942" y="159004"/>
                  </a:lnTo>
                  <a:lnTo>
                    <a:pt x="42799" y="158623"/>
                  </a:lnTo>
                  <a:lnTo>
                    <a:pt x="41655" y="157861"/>
                  </a:lnTo>
                  <a:lnTo>
                    <a:pt x="10668" y="126492"/>
                  </a:lnTo>
                  <a:lnTo>
                    <a:pt x="9271" y="125349"/>
                  </a:lnTo>
                  <a:lnTo>
                    <a:pt x="7874" y="124713"/>
                  </a:lnTo>
                  <a:lnTo>
                    <a:pt x="6476" y="124713"/>
                  </a:lnTo>
                  <a:lnTo>
                    <a:pt x="5079" y="124713"/>
                  </a:lnTo>
                  <a:lnTo>
                    <a:pt x="3683" y="125349"/>
                  </a:lnTo>
                  <a:lnTo>
                    <a:pt x="2286" y="126492"/>
                  </a:lnTo>
                  <a:lnTo>
                    <a:pt x="0" y="128650"/>
                  </a:lnTo>
                  <a:lnTo>
                    <a:pt x="0" y="132080"/>
                  </a:lnTo>
                  <a:lnTo>
                    <a:pt x="2286" y="134747"/>
                  </a:lnTo>
                  <a:lnTo>
                    <a:pt x="33781" y="165735"/>
                  </a:lnTo>
                  <a:lnTo>
                    <a:pt x="36829" y="169163"/>
                  </a:lnTo>
                  <a:lnTo>
                    <a:pt x="40513" y="170687"/>
                  </a:lnTo>
                  <a:lnTo>
                    <a:pt x="45085" y="170687"/>
                  </a:lnTo>
                  <a:lnTo>
                    <a:pt x="49275" y="170687"/>
                  </a:lnTo>
                  <a:lnTo>
                    <a:pt x="53467" y="168783"/>
                  </a:lnTo>
                  <a:lnTo>
                    <a:pt x="56515" y="165735"/>
                  </a:lnTo>
                  <a:lnTo>
                    <a:pt x="208406" y="14224"/>
                  </a:lnTo>
                  <a:lnTo>
                    <a:pt x="253492" y="58800"/>
                  </a:lnTo>
                  <a:lnTo>
                    <a:pt x="213233" y="99187"/>
                  </a:lnTo>
                  <a:lnTo>
                    <a:pt x="210693" y="101473"/>
                  </a:lnTo>
                  <a:lnTo>
                    <a:pt x="210693" y="104901"/>
                  </a:lnTo>
                  <a:lnTo>
                    <a:pt x="213233" y="107187"/>
                  </a:lnTo>
                  <a:lnTo>
                    <a:pt x="214375" y="108331"/>
                  </a:lnTo>
                  <a:lnTo>
                    <a:pt x="215773" y="108838"/>
                  </a:lnTo>
                  <a:lnTo>
                    <a:pt x="217297" y="108838"/>
                  </a:lnTo>
                  <a:lnTo>
                    <a:pt x="218694" y="108838"/>
                  </a:lnTo>
                  <a:lnTo>
                    <a:pt x="220091" y="108331"/>
                  </a:lnTo>
                  <a:lnTo>
                    <a:pt x="221234" y="107187"/>
                  </a:lnTo>
                  <a:lnTo>
                    <a:pt x="265556" y="62992"/>
                  </a:lnTo>
                  <a:lnTo>
                    <a:pt x="266700" y="61849"/>
                  </a:lnTo>
                  <a:lnTo>
                    <a:pt x="267080" y="60325"/>
                  </a:lnTo>
                  <a:lnTo>
                    <a:pt x="267080" y="59182"/>
                  </a:lnTo>
                  <a:lnTo>
                    <a:pt x="268224" y="57658"/>
                  </a:lnTo>
                  <a:lnTo>
                    <a:pt x="213614" y="1650"/>
                  </a:lnTo>
                  <a:lnTo>
                    <a:pt x="210947" y="0"/>
                  </a:lnTo>
                  <a:lnTo>
                    <a:pt x="209550" y="0"/>
                  </a:lnTo>
                  <a:close/>
                </a:path>
              </a:pathLst>
            </a:custGeom>
            <a:ln w="9525">
              <a:solidFill>
                <a:srgbClr val="0D469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51459" y="4910326"/>
              <a:ext cx="3314700" cy="1871470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040124" y="4942330"/>
              <a:ext cx="3486912" cy="1871470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019288" y="4943854"/>
              <a:ext cx="3462528" cy="1869948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10680191" y="4485132"/>
              <a:ext cx="297180" cy="177165"/>
            </a:xfrm>
            <a:custGeom>
              <a:avLst/>
              <a:gdLst/>
              <a:ahLst/>
              <a:cxnLst/>
              <a:rect l="l" t="t" r="r" b="b"/>
              <a:pathLst>
                <a:path w="297179" h="177164">
                  <a:moveTo>
                    <a:pt x="61086" y="0"/>
                  </a:moveTo>
                  <a:lnTo>
                    <a:pt x="59689" y="0"/>
                  </a:lnTo>
                  <a:lnTo>
                    <a:pt x="58292" y="0"/>
                  </a:lnTo>
                  <a:lnTo>
                    <a:pt x="56896" y="508"/>
                  </a:lnTo>
                  <a:lnTo>
                    <a:pt x="0" y="57277"/>
                  </a:lnTo>
                  <a:lnTo>
                    <a:pt x="0" y="60325"/>
                  </a:lnTo>
                  <a:lnTo>
                    <a:pt x="103885" y="163957"/>
                  </a:lnTo>
                  <a:lnTo>
                    <a:pt x="134111" y="176784"/>
                  </a:lnTo>
                  <a:lnTo>
                    <a:pt x="142569" y="175994"/>
                  </a:lnTo>
                  <a:lnTo>
                    <a:pt x="150622" y="173609"/>
                  </a:lnTo>
                  <a:lnTo>
                    <a:pt x="158007" y="169604"/>
                  </a:lnTo>
                  <a:lnTo>
                    <a:pt x="164464" y="163957"/>
                  </a:lnTo>
                  <a:lnTo>
                    <a:pt x="297179" y="32004"/>
                  </a:lnTo>
                  <a:lnTo>
                    <a:pt x="297179" y="28194"/>
                  </a:lnTo>
                  <a:lnTo>
                    <a:pt x="151256" y="162052"/>
                  </a:lnTo>
                  <a:lnTo>
                    <a:pt x="143255" y="165354"/>
                  </a:lnTo>
                  <a:lnTo>
                    <a:pt x="126237" y="165354"/>
                  </a:lnTo>
                  <a:lnTo>
                    <a:pt x="118236" y="162052"/>
                  </a:lnTo>
                  <a:lnTo>
                    <a:pt x="111886" y="155956"/>
                  </a:lnTo>
                  <a:lnTo>
                    <a:pt x="14477" y="58420"/>
                  </a:lnTo>
                  <a:lnTo>
                    <a:pt x="59562" y="13843"/>
                  </a:lnTo>
                  <a:lnTo>
                    <a:pt x="76580" y="30861"/>
                  </a:lnTo>
                  <a:lnTo>
                    <a:pt x="77977" y="31369"/>
                  </a:lnTo>
                  <a:lnTo>
                    <a:pt x="80899" y="31369"/>
                  </a:lnTo>
                  <a:lnTo>
                    <a:pt x="82296" y="30861"/>
                  </a:lnTo>
                  <a:lnTo>
                    <a:pt x="85978" y="27432"/>
                  </a:lnTo>
                  <a:lnTo>
                    <a:pt x="85978" y="24003"/>
                  </a:lnTo>
                  <a:lnTo>
                    <a:pt x="83438" y="21717"/>
                  </a:lnTo>
                  <a:lnTo>
                    <a:pt x="62610" y="508"/>
                  </a:lnTo>
                  <a:lnTo>
                    <a:pt x="61086" y="0"/>
                  </a:lnTo>
                  <a:close/>
                </a:path>
              </a:pathLst>
            </a:custGeom>
            <a:solidFill>
              <a:srgbClr val="0D469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10680191" y="4485132"/>
              <a:ext cx="297180" cy="177165"/>
            </a:xfrm>
            <a:custGeom>
              <a:avLst/>
              <a:gdLst/>
              <a:ahLst/>
              <a:cxnLst/>
              <a:rect l="l" t="t" r="r" b="b"/>
              <a:pathLst>
                <a:path w="297179" h="177164">
                  <a:moveTo>
                    <a:pt x="59689" y="0"/>
                  </a:moveTo>
                  <a:lnTo>
                    <a:pt x="58292" y="0"/>
                  </a:lnTo>
                  <a:lnTo>
                    <a:pt x="56896" y="508"/>
                  </a:lnTo>
                  <a:lnTo>
                    <a:pt x="55752" y="1651"/>
                  </a:lnTo>
                  <a:lnTo>
                    <a:pt x="2666" y="54610"/>
                  </a:lnTo>
                  <a:lnTo>
                    <a:pt x="0" y="57277"/>
                  </a:lnTo>
                  <a:lnTo>
                    <a:pt x="0" y="60325"/>
                  </a:lnTo>
                  <a:lnTo>
                    <a:pt x="103885" y="163957"/>
                  </a:lnTo>
                  <a:lnTo>
                    <a:pt x="134111" y="176784"/>
                  </a:lnTo>
                  <a:lnTo>
                    <a:pt x="142569" y="175994"/>
                  </a:lnTo>
                  <a:lnTo>
                    <a:pt x="294512" y="34671"/>
                  </a:lnTo>
                  <a:lnTo>
                    <a:pt x="297179" y="32004"/>
                  </a:lnTo>
                  <a:lnTo>
                    <a:pt x="297179" y="28194"/>
                  </a:lnTo>
                  <a:lnTo>
                    <a:pt x="295275" y="26289"/>
                  </a:lnTo>
                  <a:lnTo>
                    <a:pt x="294131" y="25146"/>
                  </a:lnTo>
                  <a:lnTo>
                    <a:pt x="292734" y="24638"/>
                  </a:lnTo>
                  <a:lnTo>
                    <a:pt x="291337" y="24638"/>
                  </a:lnTo>
                  <a:lnTo>
                    <a:pt x="289813" y="24638"/>
                  </a:lnTo>
                  <a:lnTo>
                    <a:pt x="288416" y="25146"/>
                  </a:lnTo>
                  <a:lnTo>
                    <a:pt x="287274" y="26289"/>
                  </a:lnTo>
                  <a:lnTo>
                    <a:pt x="157352" y="155956"/>
                  </a:lnTo>
                  <a:lnTo>
                    <a:pt x="151256" y="162052"/>
                  </a:lnTo>
                  <a:lnTo>
                    <a:pt x="143255" y="165354"/>
                  </a:lnTo>
                  <a:lnTo>
                    <a:pt x="134492" y="165354"/>
                  </a:lnTo>
                  <a:lnTo>
                    <a:pt x="126237" y="165354"/>
                  </a:lnTo>
                  <a:lnTo>
                    <a:pt x="118236" y="162052"/>
                  </a:lnTo>
                  <a:lnTo>
                    <a:pt x="111886" y="155956"/>
                  </a:lnTo>
                  <a:lnTo>
                    <a:pt x="14477" y="58420"/>
                  </a:lnTo>
                  <a:lnTo>
                    <a:pt x="59562" y="13843"/>
                  </a:lnTo>
                  <a:lnTo>
                    <a:pt x="75437" y="29718"/>
                  </a:lnTo>
                  <a:lnTo>
                    <a:pt x="76580" y="30861"/>
                  </a:lnTo>
                  <a:lnTo>
                    <a:pt x="77977" y="31369"/>
                  </a:lnTo>
                  <a:lnTo>
                    <a:pt x="79375" y="31369"/>
                  </a:lnTo>
                  <a:lnTo>
                    <a:pt x="80899" y="31369"/>
                  </a:lnTo>
                  <a:lnTo>
                    <a:pt x="82296" y="30861"/>
                  </a:lnTo>
                  <a:lnTo>
                    <a:pt x="83438" y="29718"/>
                  </a:lnTo>
                  <a:lnTo>
                    <a:pt x="85978" y="27432"/>
                  </a:lnTo>
                  <a:lnTo>
                    <a:pt x="85978" y="24003"/>
                  </a:lnTo>
                  <a:lnTo>
                    <a:pt x="83438" y="21717"/>
                  </a:lnTo>
                  <a:lnTo>
                    <a:pt x="63753" y="1651"/>
                  </a:lnTo>
                  <a:lnTo>
                    <a:pt x="62610" y="508"/>
                  </a:lnTo>
                  <a:lnTo>
                    <a:pt x="61086" y="0"/>
                  </a:lnTo>
                  <a:lnTo>
                    <a:pt x="59689" y="0"/>
                  </a:lnTo>
                  <a:close/>
                </a:path>
              </a:pathLst>
            </a:custGeom>
            <a:ln w="9525">
              <a:solidFill>
                <a:srgbClr val="0D469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10768583" y="4395216"/>
              <a:ext cx="268605" cy="170815"/>
            </a:xfrm>
            <a:custGeom>
              <a:avLst/>
              <a:gdLst/>
              <a:ahLst/>
              <a:cxnLst/>
              <a:rect l="l" t="t" r="r" b="b"/>
              <a:pathLst>
                <a:path w="268604" h="170814">
                  <a:moveTo>
                    <a:pt x="210947" y="0"/>
                  </a:moveTo>
                  <a:lnTo>
                    <a:pt x="209550" y="0"/>
                  </a:lnTo>
                  <a:lnTo>
                    <a:pt x="208025" y="0"/>
                  </a:lnTo>
                  <a:lnTo>
                    <a:pt x="206629" y="507"/>
                  </a:lnTo>
                  <a:lnTo>
                    <a:pt x="49275" y="157860"/>
                  </a:lnTo>
                  <a:lnTo>
                    <a:pt x="48133" y="158622"/>
                  </a:lnTo>
                  <a:lnTo>
                    <a:pt x="46990" y="159003"/>
                  </a:lnTo>
                  <a:lnTo>
                    <a:pt x="43942" y="159003"/>
                  </a:lnTo>
                  <a:lnTo>
                    <a:pt x="42799" y="158622"/>
                  </a:lnTo>
                  <a:lnTo>
                    <a:pt x="41656" y="157860"/>
                  </a:lnTo>
                  <a:lnTo>
                    <a:pt x="10668" y="126491"/>
                  </a:lnTo>
                  <a:lnTo>
                    <a:pt x="9271" y="125348"/>
                  </a:lnTo>
                  <a:lnTo>
                    <a:pt x="7874" y="124713"/>
                  </a:lnTo>
                  <a:lnTo>
                    <a:pt x="5080" y="124713"/>
                  </a:lnTo>
                  <a:lnTo>
                    <a:pt x="3683" y="125348"/>
                  </a:lnTo>
                  <a:lnTo>
                    <a:pt x="0" y="128650"/>
                  </a:lnTo>
                  <a:lnTo>
                    <a:pt x="0" y="132079"/>
                  </a:lnTo>
                  <a:lnTo>
                    <a:pt x="2286" y="134746"/>
                  </a:lnTo>
                  <a:lnTo>
                    <a:pt x="33782" y="165734"/>
                  </a:lnTo>
                  <a:lnTo>
                    <a:pt x="36830" y="169163"/>
                  </a:lnTo>
                  <a:lnTo>
                    <a:pt x="40513" y="170687"/>
                  </a:lnTo>
                  <a:lnTo>
                    <a:pt x="49275" y="170687"/>
                  </a:lnTo>
                  <a:lnTo>
                    <a:pt x="53467" y="168782"/>
                  </a:lnTo>
                  <a:lnTo>
                    <a:pt x="208407" y="14223"/>
                  </a:lnTo>
                  <a:lnTo>
                    <a:pt x="253492" y="58800"/>
                  </a:lnTo>
                  <a:lnTo>
                    <a:pt x="213233" y="99186"/>
                  </a:lnTo>
                  <a:lnTo>
                    <a:pt x="210693" y="101472"/>
                  </a:lnTo>
                  <a:lnTo>
                    <a:pt x="210693" y="104901"/>
                  </a:lnTo>
                  <a:lnTo>
                    <a:pt x="214375" y="108330"/>
                  </a:lnTo>
                  <a:lnTo>
                    <a:pt x="215773" y="108838"/>
                  </a:lnTo>
                  <a:lnTo>
                    <a:pt x="218694" y="108838"/>
                  </a:lnTo>
                  <a:lnTo>
                    <a:pt x="220091" y="108330"/>
                  </a:lnTo>
                  <a:lnTo>
                    <a:pt x="266700" y="61848"/>
                  </a:lnTo>
                  <a:lnTo>
                    <a:pt x="267081" y="60324"/>
                  </a:lnTo>
                  <a:lnTo>
                    <a:pt x="267081" y="59181"/>
                  </a:lnTo>
                  <a:lnTo>
                    <a:pt x="268224" y="57657"/>
                  </a:lnTo>
                  <a:lnTo>
                    <a:pt x="266700" y="54609"/>
                  </a:lnTo>
                  <a:lnTo>
                    <a:pt x="212344" y="507"/>
                  </a:lnTo>
                  <a:lnTo>
                    <a:pt x="210947" y="0"/>
                  </a:lnTo>
                  <a:close/>
                </a:path>
              </a:pathLst>
            </a:custGeom>
            <a:solidFill>
              <a:srgbClr val="0D469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10768583" y="4395216"/>
              <a:ext cx="268605" cy="170815"/>
            </a:xfrm>
            <a:custGeom>
              <a:avLst/>
              <a:gdLst/>
              <a:ahLst/>
              <a:cxnLst/>
              <a:rect l="l" t="t" r="r" b="b"/>
              <a:pathLst>
                <a:path w="268604" h="170814">
                  <a:moveTo>
                    <a:pt x="209550" y="0"/>
                  </a:moveTo>
                  <a:lnTo>
                    <a:pt x="208025" y="0"/>
                  </a:lnTo>
                  <a:lnTo>
                    <a:pt x="206629" y="507"/>
                  </a:lnTo>
                  <a:lnTo>
                    <a:pt x="205359" y="1650"/>
                  </a:lnTo>
                  <a:lnTo>
                    <a:pt x="49275" y="157860"/>
                  </a:lnTo>
                  <a:lnTo>
                    <a:pt x="48133" y="158622"/>
                  </a:lnTo>
                  <a:lnTo>
                    <a:pt x="46990" y="159003"/>
                  </a:lnTo>
                  <a:lnTo>
                    <a:pt x="45466" y="159003"/>
                  </a:lnTo>
                  <a:lnTo>
                    <a:pt x="43942" y="159003"/>
                  </a:lnTo>
                  <a:lnTo>
                    <a:pt x="42799" y="158622"/>
                  </a:lnTo>
                  <a:lnTo>
                    <a:pt x="41656" y="157860"/>
                  </a:lnTo>
                  <a:lnTo>
                    <a:pt x="10668" y="126491"/>
                  </a:lnTo>
                  <a:lnTo>
                    <a:pt x="9271" y="125348"/>
                  </a:lnTo>
                  <a:lnTo>
                    <a:pt x="7874" y="124713"/>
                  </a:lnTo>
                  <a:lnTo>
                    <a:pt x="6476" y="124713"/>
                  </a:lnTo>
                  <a:lnTo>
                    <a:pt x="5080" y="124713"/>
                  </a:lnTo>
                  <a:lnTo>
                    <a:pt x="3683" y="125348"/>
                  </a:lnTo>
                  <a:lnTo>
                    <a:pt x="2286" y="126491"/>
                  </a:lnTo>
                  <a:lnTo>
                    <a:pt x="0" y="128650"/>
                  </a:lnTo>
                  <a:lnTo>
                    <a:pt x="0" y="132079"/>
                  </a:lnTo>
                  <a:lnTo>
                    <a:pt x="2286" y="134746"/>
                  </a:lnTo>
                  <a:lnTo>
                    <a:pt x="33782" y="165734"/>
                  </a:lnTo>
                  <a:lnTo>
                    <a:pt x="36830" y="169163"/>
                  </a:lnTo>
                  <a:lnTo>
                    <a:pt x="40513" y="170687"/>
                  </a:lnTo>
                  <a:lnTo>
                    <a:pt x="45085" y="170687"/>
                  </a:lnTo>
                  <a:lnTo>
                    <a:pt x="49275" y="170687"/>
                  </a:lnTo>
                  <a:lnTo>
                    <a:pt x="53467" y="168782"/>
                  </a:lnTo>
                  <a:lnTo>
                    <a:pt x="56515" y="165734"/>
                  </a:lnTo>
                  <a:lnTo>
                    <a:pt x="208407" y="14223"/>
                  </a:lnTo>
                  <a:lnTo>
                    <a:pt x="253492" y="58800"/>
                  </a:lnTo>
                  <a:lnTo>
                    <a:pt x="213233" y="99186"/>
                  </a:lnTo>
                  <a:lnTo>
                    <a:pt x="210693" y="101472"/>
                  </a:lnTo>
                  <a:lnTo>
                    <a:pt x="210693" y="104901"/>
                  </a:lnTo>
                  <a:lnTo>
                    <a:pt x="213233" y="107187"/>
                  </a:lnTo>
                  <a:lnTo>
                    <a:pt x="214375" y="108330"/>
                  </a:lnTo>
                  <a:lnTo>
                    <a:pt x="215773" y="108838"/>
                  </a:lnTo>
                  <a:lnTo>
                    <a:pt x="217297" y="108838"/>
                  </a:lnTo>
                  <a:lnTo>
                    <a:pt x="218694" y="108838"/>
                  </a:lnTo>
                  <a:lnTo>
                    <a:pt x="220091" y="108330"/>
                  </a:lnTo>
                  <a:lnTo>
                    <a:pt x="221234" y="107187"/>
                  </a:lnTo>
                  <a:lnTo>
                    <a:pt x="265557" y="62991"/>
                  </a:lnTo>
                  <a:lnTo>
                    <a:pt x="266700" y="61848"/>
                  </a:lnTo>
                  <a:lnTo>
                    <a:pt x="267081" y="60324"/>
                  </a:lnTo>
                  <a:lnTo>
                    <a:pt x="267081" y="59181"/>
                  </a:lnTo>
                  <a:lnTo>
                    <a:pt x="268224" y="57657"/>
                  </a:lnTo>
                  <a:lnTo>
                    <a:pt x="213614" y="1650"/>
                  </a:lnTo>
                  <a:lnTo>
                    <a:pt x="210947" y="0"/>
                  </a:lnTo>
                  <a:lnTo>
                    <a:pt x="209550" y="0"/>
                  </a:lnTo>
                  <a:close/>
                </a:path>
              </a:pathLst>
            </a:custGeom>
            <a:ln w="9525">
              <a:solidFill>
                <a:srgbClr val="0D469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4" name="object 34"/>
          <p:cNvSpPr txBox="1"/>
          <p:nvPr/>
        </p:nvSpPr>
        <p:spPr>
          <a:xfrm>
            <a:off x="790143" y="3681729"/>
            <a:ext cx="3497579" cy="6661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400" spc="125" dirty="0">
                <a:latin typeface="Arial" panose="020B0604020202020204" pitchFamily="34" charset="0"/>
                <a:cs typeface="Arial" panose="020B0604020202020204" pitchFamily="34" charset="0"/>
              </a:rPr>
              <a:t>увеличение</a:t>
            </a:r>
            <a:r>
              <a:rPr sz="1400" spc="-9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spc="120" dirty="0">
                <a:latin typeface="Arial" panose="020B0604020202020204" pitchFamily="34" charset="0"/>
                <a:cs typeface="Arial" panose="020B0604020202020204" pitchFamily="34" charset="0"/>
              </a:rPr>
              <a:t>до</a:t>
            </a:r>
            <a:r>
              <a:rPr sz="1400" spc="-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spc="-50" dirty="0">
                <a:latin typeface="Arial" panose="020B0604020202020204" pitchFamily="34" charset="0"/>
                <a:cs typeface="Arial" panose="020B0604020202020204" pitchFamily="34" charset="0"/>
              </a:rPr>
              <a:t>35%</a:t>
            </a:r>
            <a:r>
              <a:rPr sz="1400" spc="-8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spc="135" dirty="0">
                <a:latin typeface="Arial" panose="020B0604020202020204" pitchFamily="34" charset="0"/>
                <a:cs typeface="Arial" panose="020B0604020202020204" pitchFamily="34" charset="0"/>
              </a:rPr>
              <a:t>выбирающих</a:t>
            </a:r>
            <a:r>
              <a:rPr sz="1400" spc="-9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spc="95" dirty="0">
                <a:latin typeface="Arial" panose="020B0604020202020204" pitchFamily="34" charset="0"/>
                <a:cs typeface="Arial" panose="020B0604020202020204" pitchFamily="34" charset="0"/>
              </a:rPr>
              <a:t>ЕГЭ </a:t>
            </a:r>
            <a:r>
              <a:rPr sz="1400" spc="135" dirty="0">
                <a:latin typeface="Arial" panose="020B0604020202020204" pitchFamily="34" charset="0"/>
                <a:cs typeface="Arial" panose="020B0604020202020204" pitchFamily="34" charset="0"/>
              </a:rPr>
              <a:t>по</a:t>
            </a:r>
            <a:r>
              <a:rPr sz="1400" spc="-8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spc="85" dirty="0">
                <a:latin typeface="Arial" panose="020B0604020202020204" pitchFamily="34" charset="0"/>
                <a:cs typeface="Arial" panose="020B0604020202020204" pitchFamily="34" charset="0"/>
              </a:rPr>
              <a:t>математике,</a:t>
            </a:r>
            <a:r>
              <a:rPr sz="1400" spc="-9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spc="90" dirty="0">
                <a:latin typeface="Arial" panose="020B0604020202020204" pitchFamily="34" charset="0"/>
                <a:cs typeface="Arial" panose="020B0604020202020204" pitchFamily="34" charset="0"/>
              </a:rPr>
              <a:t>информатике, </a:t>
            </a:r>
            <a:r>
              <a:rPr sz="1400" spc="80" dirty="0">
                <a:latin typeface="Arial" panose="020B0604020202020204" pitchFamily="34" charset="0"/>
                <a:cs typeface="Arial" panose="020B0604020202020204" pitchFamily="34" charset="0"/>
              </a:rPr>
              <a:t>физике,</a:t>
            </a:r>
            <a:r>
              <a:rPr sz="1400" spc="-9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spc="105" dirty="0">
                <a:latin typeface="Arial" panose="020B0604020202020204" pitchFamily="34" charset="0"/>
                <a:cs typeface="Arial" panose="020B0604020202020204" pitchFamily="34" charset="0"/>
              </a:rPr>
              <a:t>химии,</a:t>
            </a:r>
            <a:r>
              <a:rPr sz="1400" spc="-9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spc="125" dirty="0">
                <a:latin typeface="Arial" panose="020B0604020202020204" pitchFamily="34" charset="0"/>
                <a:cs typeface="Arial" panose="020B0604020202020204" pitchFamily="34" charset="0"/>
              </a:rPr>
              <a:t>биологии</a:t>
            </a:r>
            <a:endParaRPr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object 35"/>
          <p:cNvSpPr txBox="1">
            <a:spLocks/>
          </p:cNvSpPr>
          <p:nvPr/>
        </p:nvSpPr>
        <p:spPr>
          <a:xfrm>
            <a:off x="6038410" y="1775681"/>
            <a:ext cx="6042381" cy="2977738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240"/>
              </a:spcBef>
            </a:pP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93370" marR="2921000">
              <a:lnSpc>
                <a:spcPct val="100000"/>
              </a:lnSpc>
            </a:pPr>
            <a:r>
              <a:rPr lang="ru-RU" sz="1400" spc="110" dirty="0">
                <a:latin typeface="Arial" panose="020B0604020202020204" pitchFamily="34" charset="0"/>
                <a:cs typeface="Arial" panose="020B0604020202020204" pitchFamily="34" charset="0"/>
              </a:rPr>
              <a:t>Профильные </a:t>
            </a:r>
            <a:r>
              <a:rPr lang="ru-RU" sz="1400" spc="125" dirty="0">
                <a:latin typeface="Arial" panose="020B0604020202020204" pitchFamily="34" charset="0"/>
                <a:cs typeface="Arial" panose="020B0604020202020204" pitchFamily="34" charset="0"/>
              </a:rPr>
              <a:t>смены</a:t>
            </a:r>
            <a:r>
              <a:rPr lang="ru-RU" sz="1400" spc="-7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spc="90" dirty="0">
                <a:latin typeface="Arial" panose="020B0604020202020204" pitchFamily="34" charset="0"/>
                <a:cs typeface="Arial" panose="020B0604020202020204" pitchFamily="34" charset="0"/>
              </a:rPr>
              <a:t>научной </a:t>
            </a:r>
            <a:r>
              <a:rPr lang="ru-RU" sz="1400" spc="95" dirty="0">
                <a:latin typeface="Arial" panose="020B0604020202020204" pitchFamily="34" charset="0"/>
                <a:cs typeface="Arial" panose="020B0604020202020204" pitchFamily="34" charset="0"/>
              </a:rPr>
              <a:t>направленности</a:t>
            </a:r>
          </a:p>
          <a:p>
            <a:pPr marL="293370" marR="1748155">
              <a:lnSpc>
                <a:spcPct val="100000"/>
              </a:lnSpc>
              <a:spcBef>
                <a:spcPts val="1380"/>
              </a:spcBef>
            </a:pPr>
            <a:r>
              <a:rPr lang="ru-RU" sz="1400" spc="105" dirty="0" err="1">
                <a:latin typeface="Arial" panose="020B0604020202020204" pitchFamily="34" charset="0"/>
                <a:cs typeface="Arial" panose="020B0604020202020204" pitchFamily="34" charset="0"/>
              </a:rPr>
              <a:t>Профориентационная</a:t>
            </a:r>
            <a:r>
              <a:rPr lang="ru-RU" sz="1400" spc="-7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spc="85" dirty="0">
                <a:latin typeface="Arial" panose="020B0604020202020204" pitchFamily="34" charset="0"/>
                <a:cs typeface="Arial" panose="020B0604020202020204" pitchFamily="34" charset="0"/>
              </a:rPr>
              <a:t>работа</a:t>
            </a:r>
            <a:r>
              <a:rPr lang="ru-RU" sz="1400" spc="-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spc="100" dirty="0">
                <a:latin typeface="Arial" panose="020B0604020202020204" pitchFamily="34" charset="0"/>
                <a:cs typeface="Arial" panose="020B0604020202020204" pitchFamily="34" charset="0"/>
              </a:rPr>
              <a:t>на</a:t>
            </a:r>
            <a:r>
              <a:rPr lang="ru-RU" sz="1400" spc="-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spc="70" dirty="0">
                <a:latin typeface="Arial" panose="020B0604020202020204" pitchFamily="34" charset="0"/>
                <a:cs typeface="Arial" panose="020B0604020202020204" pitchFamily="34" charset="0"/>
              </a:rPr>
              <a:t>базе </a:t>
            </a:r>
            <a:r>
              <a:rPr lang="ru-RU" sz="1400" spc="95" dirty="0">
                <a:latin typeface="Arial" panose="020B0604020202020204" pitchFamily="34" charset="0"/>
                <a:cs typeface="Arial" panose="020B0604020202020204" pitchFamily="34" charset="0"/>
              </a:rPr>
              <a:t>предприятий,</a:t>
            </a:r>
            <a:r>
              <a:rPr lang="ru-RU" sz="1400" spc="-6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spc="85" dirty="0">
                <a:latin typeface="Arial" panose="020B0604020202020204" pitchFamily="34" charset="0"/>
                <a:cs typeface="Arial" panose="020B0604020202020204" pitchFamily="34" charset="0"/>
              </a:rPr>
              <a:t>технических</a:t>
            </a:r>
            <a:r>
              <a:rPr lang="ru-RU" sz="1400" spc="-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spc="90" dirty="0">
                <a:latin typeface="Arial" panose="020B0604020202020204" pitchFamily="34" charset="0"/>
                <a:cs typeface="Arial" panose="020B0604020202020204" pitchFamily="34" charset="0"/>
              </a:rPr>
              <a:t>вузов</a:t>
            </a:r>
            <a:r>
              <a:rPr lang="ru-RU" sz="1400" spc="-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spc="145" dirty="0"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ru-RU" sz="1400" spc="-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spc="75" dirty="0">
                <a:latin typeface="Arial" panose="020B0604020202020204" pitchFamily="34" charset="0"/>
                <a:cs typeface="Arial" panose="020B0604020202020204" pitchFamily="34" charset="0"/>
              </a:rPr>
              <a:t>научных </a:t>
            </a:r>
            <a:r>
              <a:rPr lang="ru-RU" sz="1400" spc="105" dirty="0">
                <a:latin typeface="Arial" panose="020B0604020202020204" pitchFamily="34" charset="0"/>
                <a:cs typeface="Arial" panose="020B0604020202020204" pitchFamily="34" charset="0"/>
              </a:rPr>
              <a:t>организаций</a:t>
            </a:r>
          </a:p>
          <a:p>
            <a:pPr>
              <a:lnSpc>
                <a:spcPct val="100000"/>
              </a:lnSpc>
              <a:spcBef>
                <a:spcPts val="95"/>
              </a:spcBef>
            </a:pPr>
            <a:endParaRPr lang="ru-RU" sz="1400" spc="10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9565" marR="1863089">
              <a:lnSpc>
                <a:spcPct val="100000"/>
              </a:lnSpc>
              <a:spcBef>
                <a:spcPts val="5"/>
              </a:spcBef>
            </a:pPr>
            <a:r>
              <a:rPr lang="ru-RU" sz="1400" spc="110" dirty="0">
                <a:latin typeface="Arial" panose="020B0604020202020204" pitchFamily="34" charset="0"/>
                <a:cs typeface="Arial" panose="020B0604020202020204" pitchFamily="34" charset="0"/>
              </a:rPr>
              <a:t>Профильные</a:t>
            </a:r>
            <a:r>
              <a:rPr lang="ru-RU" sz="1400" spc="-8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spc="90" dirty="0">
                <a:latin typeface="Arial" panose="020B0604020202020204" pitchFamily="34" charset="0"/>
                <a:cs typeface="Arial" panose="020B0604020202020204" pitchFamily="34" charset="0"/>
              </a:rPr>
              <a:t>образовательно-</a:t>
            </a:r>
            <a:r>
              <a:rPr lang="ru-RU" sz="1400" spc="80" dirty="0">
                <a:latin typeface="Arial" panose="020B0604020202020204" pitchFamily="34" charset="0"/>
                <a:cs typeface="Arial" panose="020B0604020202020204" pitchFamily="34" charset="0"/>
              </a:rPr>
              <a:t>туристские </a:t>
            </a:r>
            <a:r>
              <a:rPr lang="ru-RU" sz="1400" spc="95" dirty="0">
                <a:latin typeface="Arial" panose="020B0604020202020204" pitchFamily="34" charset="0"/>
                <a:cs typeface="Arial" panose="020B0604020202020204" pitchFamily="34" charset="0"/>
              </a:rPr>
              <a:t>проекты</a:t>
            </a:r>
            <a:r>
              <a:rPr lang="ru-RU" sz="1400" spc="-6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spc="145" dirty="0"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ru-RU" sz="1400" spc="-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spc="114" dirty="0">
                <a:latin typeface="Arial" panose="020B0604020202020204" pitchFamily="34" charset="0"/>
                <a:cs typeface="Arial" panose="020B0604020202020204" pitchFamily="34" charset="0"/>
              </a:rPr>
              <a:t>программы</a:t>
            </a:r>
          </a:p>
          <a:p>
            <a:pPr marL="329565">
              <a:lnSpc>
                <a:spcPct val="100000"/>
              </a:lnSpc>
            </a:pPr>
            <a:r>
              <a:rPr lang="ru-RU" sz="1400" spc="105" dirty="0">
                <a:latin typeface="Arial" panose="020B0604020202020204" pitchFamily="34" charset="0"/>
                <a:cs typeface="Arial" panose="020B0604020202020204" pitchFamily="34" charset="0"/>
              </a:rPr>
              <a:t>Система</a:t>
            </a:r>
            <a:r>
              <a:rPr lang="ru-RU" sz="1400" spc="-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spc="120" dirty="0">
                <a:latin typeface="Arial" panose="020B0604020202020204" pitchFamily="34" charset="0"/>
                <a:cs typeface="Arial" panose="020B0604020202020204" pitchFamily="34" charset="0"/>
              </a:rPr>
              <a:t>олимпиад</a:t>
            </a:r>
            <a:r>
              <a:rPr lang="ru-RU" sz="1400" spc="-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spc="100" dirty="0">
                <a:latin typeface="Arial" panose="020B0604020202020204" pitchFamily="34" charset="0"/>
                <a:cs typeface="Arial" panose="020B0604020202020204" pitchFamily="34" charset="0"/>
              </a:rPr>
              <a:t>школьников</a:t>
            </a:r>
          </a:p>
          <a:p>
            <a:pPr marL="329565">
              <a:lnSpc>
                <a:spcPct val="100000"/>
              </a:lnSpc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6-</a:t>
            </a:r>
            <a:r>
              <a:rPr lang="ru-RU" sz="1400" spc="100" dirty="0">
                <a:latin typeface="Arial" panose="020B0604020202020204" pitchFamily="34" charset="0"/>
                <a:cs typeface="Arial" panose="020B0604020202020204" pitchFamily="34" charset="0"/>
              </a:rPr>
              <a:t>дневная</a:t>
            </a:r>
            <a:r>
              <a:rPr lang="ru-RU" sz="1400" spc="-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spc="90" dirty="0">
                <a:latin typeface="Arial" panose="020B0604020202020204" pitchFamily="34" charset="0"/>
                <a:cs typeface="Arial" panose="020B0604020202020204" pitchFamily="34" charset="0"/>
              </a:rPr>
              <a:t>учебная</a:t>
            </a:r>
            <a:r>
              <a:rPr lang="ru-RU" sz="14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spc="90" dirty="0">
                <a:latin typeface="Arial" panose="020B0604020202020204" pitchFamily="34" charset="0"/>
                <a:cs typeface="Arial" panose="020B0604020202020204" pitchFamily="34" charset="0"/>
              </a:rPr>
              <a:t>неделя</a:t>
            </a:r>
          </a:p>
        </p:txBody>
      </p:sp>
      <p:sp>
        <p:nvSpPr>
          <p:cNvPr id="37" name="object 8"/>
          <p:cNvSpPr txBox="1">
            <a:spLocks/>
          </p:cNvSpPr>
          <p:nvPr/>
        </p:nvSpPr>
        <p:spPr>
          <a:xfrm>
            <a:off x="1352803" y="390905"/>
            <a:ext cx="8218487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000" b="1" spc="105" dirty="0">
                <a:solidFill>
                  <a:srgbClr val="0D469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РЕАЛИЗАЦИЯ РЕГИОНАЛЬНОГО КОМПЛЕКСНОГО ПЛАНА</a:t>
            </a:r>
          </a:p>
        </p:txBody>
      </p:sp>
      <p:sp>
        <p:nvSpPr>
          <p:cNvPr id="38" name="object 7"/>
          <p:cNvSpPr txBox="1"/>
          <p:nvPr/>
        </p:nvSpPr>
        <p:spPr>
          <a:xfrm>
            <a:off x="350520" y="967739"/>
            <a:ext cx="11605260" cy="625812"/>
          </a:xfrm>
          <a:prstGeom prst="rect">
            <a:avLst/>
          </a:prstGeom>
          <a:solidFill>
            <a:srgbClr val="9DC3E6"/>
          </a:solidFill>
        </p:spPr>
        <p:txBody>
          <a:bodyPr vert="horz" wrap="square" lIns="0" tIns="10160" rIns="0" bIns="0" rtlCol="0">
            <a:spAutoFit/>
          </a:bodyPr>
          <a:lstStyle/>
          <a:p>
            <a:pPr marL="90805" marR="341630">
              <a:lnSpc>
                <a:spcPct val="100000"/>
              </a:lnSpc>
              <a:spcBef>
                <a:spcPts val="80"/>
              </a:spcBef>
            </a:pPr>
            <a:r>
              <a:rPr sz="2000" spc="160" dirty="0">
                <a:latin typeface="Arial" panose="020B0604020202020204" pitchFamily="34" charset="0"/>
                <a:cs typeface="Arial" panose="020B0604020202020204" pitchFamily="34" charset="0"/>
              </a:rPr>
              <a:t>Задачи</a:t>
            </a:r>
            <a:r>
              <a:rPr sz="2000" spc="-9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245" dirty="0"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sz="2000" spc="-9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150" dirty="0">
                <a:latin typeface="Arial" panose="020B0604020202020204" pitchFamily="34" charset="0"/>
                <a:cs typeface="Arial" panose="020B0604020202020204" pitchFamily="34" charset="0"/>
              </a:rPr>
              <a:t>показатели</a:t>
            </a:r>
            <a:r>
              <a:rPr sz="2000" spc="-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195" dirty="0">
                <a:latin typeface="Arial" panose="020B0604020202020204" pitchFamily="34" charset="0"/>
                <a:cs typeface="Arial" panose="020B0604020202020204" pitchFamily="34" charset="0"/>
              </a:rPr>
              <a:t>подкреплены</a:t>
            </a:r>
            <a:r>
              <a:rPr sz="2000" spc="-1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165" dirty="0">
                <a:latin typeface="Arial" panose="020B0604020202020204" pitchFamily="34" charset="0"/>
                <a:cs typeface="Arial" panose="020B0604020202020204" pitchFamily="34" charset="0"/>
              </a:rPr>
              <a:t>региональными,</a:t>
            </a:r>
            <a:r>
              <a:rPr sz="2000" spc="-11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180" dirty="0">
                <a:latin typeface="Arial" panose="020B0604020202020204" pitchFamily="34" charset="0"/>
                <a:cs typeface="Arial" panose="020B0604020202020204" pitchFamily="34" charset="0"/>
              </a:rPr>
              <a:t>муниципальными,</a:t>
            </a:r>
            <a:r>
              <a:rPr sz="2000" spc="-1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190" dirty="0">
                <a:latin typeface="Arial" panose="020B0604020202020204" pitchFamily="34" charset="0"/>
                <a:cs typeface="Arial" panose="020B0604020202020204" pitchFamily="34" charset="0"/>
              </a:rPr>
              <a:t>школьными </a:t>
            </a:r>
            <a:r>
              <a:rPr sz="2000" spc="204" dirty="0">
                <a:latin typeface="Arial" panose="020B0604020202020204" pitchFamily="34" charset="0"/>
                <a:cs typeface="Arial" panose="020B0604020202020204" pitchFamily="34" charset="0"/>
              </a:rPr>
              <a:t>мероприятиями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468665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</TotalTime>
  <Words>676</Words>
  <Application>Microsoft Office PowerPoint</Application>
  <PresentationFormat>Широкоэкранный</PresentationFormat>
  <Paragraphs>194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11</vt:i4>
      </vt:variant>
    </vt:vector>
  </HeadingPairs>
  <TitlesOfParts>
    <vt:vector size="23" baseType="lpstr">
      <vt:lpstr>Calibri Light</vt:lpstr>
      <vt:lpstr>Calibri</vt:lpstr>
      <vt:lpstr>Wingdings</vt:lpstr>
      <vt:lpstr>Arial</vt:lpstr>
      <vt:lpstr>Montserrat Light</vt:lpstr>
      <vt:lpstr>Times New Roman</vt:lpstr>
      <vt:lpstr>Tahoma</vt:lpstr>
      <vt:lpstr>Montserrat ExtraBold</vt:lpstr>
      <vt:lpstr>Arial Narrow</vt:lpstr>
      <vt:lpstr>Montserrat Medium</vt:lpstr>
      <vt:lpstr>Тема Office</vt:lpstr>
      <vt:lpstr>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Горев Максим Игоревич</dc:creator>
  <cp:lastModifiedBy>Блохина Наталья Юрьевна</cp:lastModifiedBy>
  <cp:revision>18</cp:revision>
  <dcterms:created xsi:type="dcterms:W3CDTF">2025-08-07T06:07:51Z</dcterms:created>
  <dcterms:modified xsi:type="dcterms:W3CDTF">2025-08-25T04:03:44Z</dcterms:modified>
</cp:coreProperties>
</file>