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633796"/>
            <a:ext cx="17172432" cy="95069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0919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9518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8969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481441"/>
            <a:ext cx="16892016" cy="98055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074896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1468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756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1468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9518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506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169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945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578948"/>
            <a:ext cx="16495776" cy="9415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Modern Gradient Shapes Proposal Slide Deck for Marketers Presentation</dc:title>
  <dcterms:created xsi:type="dcterms:W3CDTF">2025-09-02T12:18:40Z</dcterms:created>
  <dcterms:modified xsi:type="dcterms:W3CDTF">2025-09-02T12:18:40Z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2025-09-02T00:00:00Z</vt:filetime>
  </property>
  <property fmtid="{D5CDD505-2E9C-101B-9397-08002B2CF9AE}" pid="3" name="Creator">
    <vt:lpwstr>ContentReader PDF 15</vt:lpwstr>
  </property>
  <property fmtid="{D5CDD505-2E9C-101B-9397-08002B2CF9AE}" pid="4" name="LastSaved">
    <vt:filetime>2025-09-02T00:00:00Z</vt:filetime>
  </property>
  <property fmtid="{D5CDD505-2E9C-101B-9397-08002B2CF9AE}" pid="5" name="Producer">
    <vt:lpwstr>3-Heights(TM) PDF Security Shell 4.8.25.2 (http://www.pdf-tools.com)</vt:lpwstr>
  </property>
</Properties>
</file>