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335" r:id="rId3"/>
    <p:sldId id="334" r:id="rId4"/>
    <p:sldId id="268" r:id="rId5"/>
    <p:sldId id="273" r:id="rId6"/>
    <p:sldId id="266" r:id="rId7"/>
    <p:sldId id="308" r:id="rId8"/>
    <p:sldId id="283" r:id="rId9"/>
    <p:sldId id="309" r:id="rId10"/>
    <p:sldId id="278" r:id="rId11"/>
    <p:sldId id="280" r:id="rId12"/>
    <p:sldId id="305" r:id="rId13"/>
    <p:sldId id="323" r:id="rId14"/>
    <p:sldId id="277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42A386-15D7-4235-8734-D51B804087FE}">
  <a:tblStyle styleId="{BA42A386-15D7-4235-8734-D51B804087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86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46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f0bb15ed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f0bb15ed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955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>
          <a:extLst>
            <a:ext uri="{FF2B5EF4-FFF2-40B4-BE49-F238E27FC236}">
              <a16:creationId xmlns:a16="http://schemas.microsoft.com/office/drawing/2014/main" id="{36704F32-FD5D-4F16-1FC7-34CB9F6D1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f0bb15ed3_0_227:notes">
            <a:extLst>
              <a:ext uri="{FF2B5EF4-FFF2-40B4-BE49-F238E27FC236}">
                <a16:creationId xmlns:a16="http://schemas.microsoft.com/office/drawing/2014/main" id="{0260EEEA-9337-B5E9-3FBE-DCD0F3C6C2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f0bb15ed3_0_227:notes">
            <a:extLst>
              <a:ext uri="{FF2B5EF4-FFF2-40B4-BE49-F238E27FC236}">
                <a16:creationId xmlns:a16="http://schemas.microsoft.com/office/drawing/2014/main" id="{3A588FB1-FF88-F0A6-391B-55A800181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407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5f0bb15ed3_0_1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5f0bb15ed3_0_1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f0bb15ed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f0bb15ed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DEB57432-A31D-11D9-8533-C43901F54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f0bb15ed3_0_183:notes">
            <a:extLst>
              <a:ext uri="{FF2B5EF4-FFF2-40B4-BE49-F238E27FC236}">
                <a16:creationId xmlns:a16="http://schemas.microsoft.com/office/drawing/2014/main" id="{8E5F2797-E2EB-E8B5-4557-291CDC8851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g5f0bb15ed3_0_183:notes">
            <a:extLst>
              <a:ext uri="{FF2B5EF4-FFF2-40B4-BE49-F238E27FC236}">
                <a16:creationId xmlns:a16="http://schemas.microsoft.com/office/drawing/2014/main" id="{7BDB32B0-80D2-4850-369C-A0F63DA770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675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a073618e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a073618e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f0bb15ed3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f0bb15ed3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a073618e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a073618e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47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-67675"/>
            <a:ext cx="12192000" cy="605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2495575" y="2485875"/>
            <a:ext cx="5547000" cy="162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800125"/>
            <a:ext cx="12192000" cy="605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448800" y="650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732394" y="283690"/>
            <a:ext cx="100800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28;p3"/>
          <p:cNvGrpSpPr/>
          <p:nvPr/>
        </p:nvGrpSpPr>
        <p:grpSpPr>
          <a:xfrm>
            <a:off x="860400" y="396000"/>
            <a:ext cx="788250" cy="788246"/>
            <a:chOff x="968775" y="1180050"/>
            <a:chExt cx="262750" cy="262775"/>
          </a:xfrm>
        </p:grpSpPr>
        <p:sp>
          <p:nvSpPr>
            <p:cNvPr id="29" name="Google Shape;29;p3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2697150" y="2150000"/>
            <a:ext cx="2141100" cy="381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5513700" y="2150000"/>
            <a:ext cx="5822700" cy="381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inverse">
  <p:cSld name="TITLE_1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>
            <a:off x="0" y="0"/>
            <a:ext cx="12192000" cy="605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9448800" y="6508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732394" y="5541490"/>
            <a:ext cx="100800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" name="Google Shape;51;p5"/>
          <p:cNvGrpSpPr/>
          <p:nvPr/>
        </p:nvGrpSpPr>
        <p:grpSpPr>
          <a:xfrm>
            <a:off x="860400" y="5653800"/>
            <a:ext cx="788250" cy="788246"/>
            <a:chOff x="968775" y="1180050"/>
            <a:chExt cx="262750" cy="262775"/>
          </a:xfrm>
        </p:grpSpPr>
        <p:sp>
          <p:nvSpPr>
            <p:cNvPr id="52" name="Google Shape;52;p5"/>
            <p:cNvSpPr/>
            <p:nvPr/>
          </p:nvSpPr>
          <p:spPr>
            <a:xfrm>
              <a:off x="1061550" y="1180050"/>
              <a:ext cx="169975" cy="169550"/>
            </a:xfrm>
            <a:custGeom>
              <a:avLst/>
              <a:gdLst/>
              <a:ahLst/>
              <a:cxnLst/>
              <a:rect l="l" t="t" r="r" b="b"/>
              <a:pathLst>
                <a:path w="6799" h="6782" extrusionOk="0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968775" y="1189875"/>
              <a:ext cx="252950" cy="252950"/>
            </a:xfrm>
            <a:custGeom>
              <a:avLst/>
              <a:gdLst/>
              <a:ahLst/>
              <a:cxnLst/>
              <a:rect l="l" t="t" r="r" b="b"/>
              <a:pathLst>
                <a:path w="10118" h="10118" extrusionOk="0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015150" y="1236700"/>
              <a:ext cx="160175" cy="159725"/>
            </a:xfrm>
            <a:custGeom>
              <a:avLst/>
              <a:gdLst/>
              <a:ahLst/>
              <a:cxnLst/>
              <a:rect l="l" t="t" r="r" b="b"/>
              <a:pathLst>
                <a:path w="6407" h="6389" extrusionOk="0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5497600" y="1350000"/>
            <a:ext cx="5295900" cy="381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969700" y="2542350"/>
            <a:ext cx="3535800" cy="143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rtl="0"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5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5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469" name="Google Shape;46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470" name="Google Shape;470;p15"/>
          <p:cNvSpPr txBox="1">
            <a:spLocks noGrp="1"/>
          </p:cNvSpPr>
          <p:nvPr>
            <p:ph type="subTitle" idx="1"/>
          </p:nvPr>
        </p:nvSpPr>
        <p:spPr>
          <a:xfrm>
            <a:off x="1014275" y="2364825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71" name="Google Shape;471;p15"/>
          <p:cNvSpPr txBox="1">
            <a:spLocks noGrp="1"/>
          </p:cNvSpPr>
          <p:nvPr>
            <p:ph type="subTitle" idx="2"/>
          </p:nvPr>
        </p:nvSpPr>
        <p:spPr>
          <a:xfrm>
            <a:off x="1014275" y="4216652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72" name="Google Shape;472;p15"/>
          <p:cNvSpPr txBox="1">
            <a:spLocks noGrp="1"/>
          </p:cNvSpPr>
          <p:nvPr>
            <p:ph type="subTitle" idx="3"/>
          </p:nvPr>
        </p:nvSpPr>
        <p:spPr>
          <a:xfrm>
            <a:off x="8150124" y="2373026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subTitle" idx="4"/>
          </p:nvPr>
        </p:nvSpPr>
        <p:spPr>
          <a:xfrm>
            <a:off x="4601473" y="2379993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5"/>
          </p:nvPr>
        </p:nvSpPr>
        <p:spPr>
          <a:xfrm>
            <a:off x="4601473" y="4216652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subTitle" idx="6"/>
          </p:nvPr>
        </p:nvSpPr>
        <p:spPr>
          <a:xfrm>
            <a:off x="8150124" y="4200440"/>
            <a:ext cx="3027600" cy="53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78" name="Google Shape;478;p15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79" name="Google Shape;479;p15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2" name="Google Shape;482;p15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3" name="Google Shape;483;p15"/>
          <p:cNvSpPr/>
          <p:nvPr/>
        </p:nvSpPr>
        <p:spPr>
          <a:xfrm flipH="1">
            <a:off x="10878110" y="5394575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5"/>
          <p:cNvSpPr/>
          <p:nvPr/>
        </p:nvSpPr>
        <p:spPr>
          <a:xfrm rot="-2064314">
            <a:off x="603340" y="5460755"/>
            <a:ext cx="615268" cy="825175"/>
          </a:xfrm>
          <a:custGeom>
            <a:avLst/>
            <a:gdLst/>
            <a:ahLst/>
            <a:cxnLst/>
            <a:rect l="l" t="t" r="r" b="b"/>
            <a:pathLst>
              <a:path w="615314" h="825237" extrusionOk="0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15"/>
          <p:cNvGrpSpPr/>
          <p:nvPr/>
        </p:nvGrpSpPr>
        <p:grpSpPr>
          <a:xfrm flipH="1">
            <a:off x="10832626" y="5359112"/>
            <a:ext cx="714761" cy="797669"/>
            <a:chOff x="5932213" y="4153080"/>
            <a:chExt cx="714761" cy="797669"/>
          </a:xfrm>
        </p:grpSpPr>
        <p:sp>
          <p:nvSpPr>
            <p:cNvPr id="486" name="Google Shape;486;p15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15"/>
          <p:cNvGrpSpPr/>
          <p:nvPr/>
        </p:nvGrpSpPr>
        <p:grpSpPr>
          <a:xfrm>
            <a:off x="10816529" y="963315"/>
            <a:ext cx="679947" cy="652506"/>
            <a:chOff x="3896486" y="3679569"/>
            <a:chExt cx="792294" cy="760319"/>
          </a:xfrm>
        </p:grpSpPr>
        <p:sp>
          <p:nvSpPr>
            <p:cNvPr id="502" name="Google Shape;502;p15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15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28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9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9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569" name="Google Shape;56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570" name="Google Shape;570;p19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1" name="Google Shape;571;p19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44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300" name="Google Shape;300;p8"/>
          <p:cNvSpPr txBox="1">
            <a:spLocks noGrp="1"/>
          </p:cNvSpPr>
          <p:nvPr>
            <p:ph type="subTitle" idx="1"/>
          </p:nvPr>
        </p:nvSpPr>
        <p:spPr>
          <a:xfrm>
            <a:off x="2199000" y="2247825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01" name="Google Shape;301;p8"/>
          <p:cNvSpPr txBox="1">
            <a:spLocks noGrp="1"/>
          </p:cNvSpPr>
          <p:nvPr>
            <p:ph type="title"/>
          </p:nvPr>
        </p:nvSpPr>
        <p:spPr>
          <a:xfrm>
            <a:off x="2199000" y="1198025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02" name="Google Shape;302;p8"/>
          <p:cNvSpPr txBox="1">
            <a:spLocks noGrp="1"/>
          </p:cNvSpPr>
          <p:nvPr>
            <p:ph type="body" idx="2"/>
          </p:nvPr>
        </p:nvSpPr>
        <p:spPr>
          <a:xfrm>
            <a:off x="2199000" y="2908000"/>
            <a:ext cx="7794000" cy="217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03" name="Google Shape;303;p8"/>
          <p:cNvGrpSpPr/>
          <p:nvPr/>
        </p:nvGrpSpPr>
        <p:grpSpPr>
          <a:xfrm>
            <a:off x="10824011" y="5368933"/>
            <a:ext cx="757664" cy="739072"/>
            <a:chOff x="2714053" y="3696339"/>
            <a:chExt cx="757664" cy="739072"/>
          </a:xfrm>
        </p:grpSpPr>
        <p:sp>
          <p:nvSpPr>
            <p:cNvPr id="304" name="Google Shape;304;p8"/>
            <p:cNvSpPr/>
            <p:nvPr/>
          </p:nvSpPr>
          <p:spPr>
            <a:xfrm>
              <a:off x="2764821" y="3749611"/>
              <a:ext cx="656844" cy="658272"/>
            </a:xfrm>
            <a:custGeom>
              <a:avLst/>
              <a:gdLst/>
              <a:ahLst/>
              <a:cxnLst/>
              <a:rect l="l" t="t" r="r" b="b"/>
              <a:pathLst>
                <a:path w="656844" h="658272" extrusionOk="0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3209924" y="3793140"/>
              <a:ext cx="168783" cy="169544"/>
            </a:xfrm>
            <a:custGeom>
              <a:avLst/>
              <a:gdLst/>
              <a:ahLst/>
              <a:cxnLst/>
              <a:rect l="l" t="t" r="r" b="b"/>
              <a:pathLst>
                <a:path w="168783" h="169544" extrusionOk="0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2817303" y="3835526"/>
              <a:ext cx="427100" cy="432720"/>
            </a:xfrm>
            <a:custGeom>
              <a:avLst/>
              <a:gdLst/>
              <a:ahLst/>
              <a:cxnLst/>
              <a:rect l="l" t="t" r="r" b="b"/>
              <a:pathLst>
                <a:path w="427100" h="432720" extrusionOk="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898933" y="3900677"/>
              <a:ext cx="418433" cy="438054"/>
            </a:xfrm>
            <a:custGeom>
              <a:avLst/>
              <a:gdLst/>
              <a:ahLst/>
              <a:cxnLst/>
              <a:rect l="l" t="t" r="r" b="b"/>
              <a:pathLst>
                <a:path w="418433" h="438054" extrusionOk="0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3232975" y="3696339"/>
              <a:ext cx="238742" cy="223959"/>
            </a:xfrm>
            <a:custGeom>
              <a:avLst/>
              <a:gdLst/>
              <a:ahLst/>
              <a:cxnLst/>
              <a:rect l="l" t="t" r="r" b="b"/>
              <a:pathLst>
                <a:path w="238742" h="223959" extrusionOk="0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714053" y="4208621"/>
              <a:ext cx="240982" cy="226790"/>
            </a:xfrm>
            <a:custGeom>
              <a:avLst/>
              <a:gdLst/>
              <a:ahLst/>
              <a:cxnLst/>
              <a:rect l="l" t="t" r="r" b="b"/>
              <a:pathLst>
                <a:path w="240982" h="226790" extrusionOk="0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719577" y="4345971"/>
              <a:ext cx="107822" cy="89439"/>
            </a:xfrm>
            <a:custGeom>
              <a:avLst/>
              <a:gdLst/>
              <a:ahLst/>
              <a:cxnLst/>
              <a:rect l="l" t="t" r="r" b="b"/>
              <a:pathLst>
                <a:path w="107822" h="89439" extrusionOk="0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8"/>
          <p:cNvSpPr/>
          <p:nvPr/>
        </p:nvSpPr>
        <p:spPr>
          <a:xfrm>
            <a:off x="10850275" y="695326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p8"/>
          <p:cNvGrpSpPr/>
          <p:nvPr/>
        </p:nvGrpSpPr>
        <p:grpSpPr>
          <a:xfrm>
            <a:off x="10876004" y="684690"/>
            <a:ext cx="679947" cy="652506"/>
            <a:chOff x="3896486" y="3679569"/>
            <a:chExt cx="792294" cy="760319"/>
          </a:xfrm>
        </p:grpSpPr>
        <p:sp>
          <p:nvSpPr>
            <p:cNvPr id="313" name="Google Shape;313;p8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8"/>
          <p:cNvGrpSpPr/>
          <p:nvPr/>
        </p:nvGrpSpPr>
        <p:grpSpPr>
          <a:xfrm rot="9627747">
            <a:off x="841321" y="5255051"/>
            <a:ext cx="2295466" cy="966819"/>
            <a:chOff x="4590347" y="1490179"/>
            <a:chExt cx="1314037" cy="558745"/>
          </a:xfrm>
        </p:grpSpPr>
        <p:sp>
          <p:nvSpPr>
            <p:cNvPr id="318" name="Google Shape;318;p8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8"/>
          <p:cNvSpPr/>
          <p:nvPr/>
        </p:nvSpPr>
        <p:spPr>
          <a:xfrm rot="1751628">
            <a:off x="735175" y="598534"/>
            <a:ext cx="614979" cy="824788"/>
          </a:xfrm>
          <a:custGeom>
            <a:avLst/>
            <a:gdLst/>
            <a:ahLst/>
            <a:cxnLst/>
            <a:rect l="l" t="t" r="r" b="b"/>
            <a:pathLst>
              <a:path w="615314" h="825237" extrusionOk="0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8"/>
          <p:cNvSpPr/>
          <p:nvPr/>
        </p:nvSpPr>
        <p:spPr>
          <a:xfrm rot="3827317">
            <a:off x="538555" y="3018412"/>
            <a:ext cx="1008217" cy="628304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46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2451438" y="2012900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6" name="Google Shape;186;p6"/>
          <p:cNvSpPr txBox="1">
            <a:spLocks noGrp="1"/>
          </p:cNvSpPr>
          <p:nvPr>
            <p:ph type="body" idx="1"/>
          </p:nvPr>
        </p:nvSpPr>
        <p:spPr>
          <a:xfrm>
            <a:off x="2451438" y="409655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6134513" y="243975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10143496" y="5301879"/>
            <a:ext cx="9450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10492238" y="1005038"/>
            <a:ext cx="731400" cy="63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 rot="-2064314">
            <a:off x="1150852" y="735842"/>
            <a:ext cx="615268" cy="825175"/>
          </a:xfrm>
          <a:custGeom>
            <a:avLst/>
            <a:gdLst/>
            <a:ahLst/>
            <a:cxnLst/>
            <a:rect l="l" t="t" r="r" b="b"/>
            <a:pathLst>
              <a:path w="615314" h="825237" extrusionOk="0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6"/>
          <p:cNvGrpSpPr/>
          <p:nvPr/>
        </p:nvGrpSpPr>
        <p:grpSpPr>
          <a:xfrm rot="9627747">
            <a:off x="7191034" y="5535176"/>
            <a:ext cx="2295466" cy="966819"/>
            <a:chOff x="4590347" y="1490179"/>
            <a:chExt cx="1314037" cy="558745"/>
          </a:xfrm>
        </p:grpSpPr>
        <p:sp>
          <p:nvSpPr>
            <p:cNvPr id="192" name="Google Shape;192;p6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6"/>
          <p:cNvSpPr/>
          <p:nvPr/>
        </p:nvSpPr>
        <p:spPr>
          <a:xfrm rot="2085787">
            <a:off x="1783165" y="5387897"/>
            <a:ext cx="513724" cy="677202"/>
          </a:xfrm>
          <a:custGeom>
            <a:avLst/>
            <a:gdLst/>
            <a:ahLst/>
            <a:cxnLst/>
            <a:rect l="l" t="t" r="r" b="b"/>
            <a:pathLst>
              <a:path w="385418" h="508066" extrusionOk="0">
                <a:moveTo>
                  <a:pt x="106225" y="240597"/>
                </a:moveTo>
                <a:cubicBezTo>
                  <a:pt x="118090" y="327894"/>
                  <a:pt x="118302" y="416744"/>
                  <a:pt x="106719" y="504041"/>
                </a:cubicBezTo>
                <a:lnTo>
                  <a:pt x="262737" y="508066"/>
                </a:lnTo>
                <a:cubicBezTo>
                  <a:pt x="260265" y="412648"/>
                  <a:pt x="263585" y="317159"/>
                  <a:pt x="272696" y="222164"/>
                </a:cubicBezTo>
                <a:cubicBezTo>
                  <a:pt x="310340" y="224071"/>
                  <a:pt x="348126" y="222234"/>
                  <a:pt x="385418" y="216866"/>
                </a:cubicBezTo>
                <a:cubicBezTo>
                  <a:pt x="319875" y="153654"/>
                  <a:pt x="260265" y="84297"/>
                  <a:pt x="207576" y="9997"/>
                </a:cubicBezTo>
                <a:cubicBezTo>
                  <a:pt x="204469" y="5617"/>
                  <a:pt x="200867" y="885"/>
                  <a:pt x="195570" y="108"/>
                </a:cubicBezTo>
                <a:cubicBezTo>
                  <a:pt x="189284" y="-810"/>
                  <a:pt x="183916" y="4276"/>
                  <a:pt x="179608" y="8866"/>
                </a:cubicBezTo>
                <a:cubicBezTo>
                  <a:pt x="115336" y="78506"/>
                  <a:pt x="55302" y="152171"/>
                  <a:pt x="0" y="229226"/>
                </a:cubicBezTo>
                <a:cubicBezTo>
                  <a:pt x="36727" y="229650"/>
                  <a:pt x="73453" y="232405"/>
                  <a:pt x="106154" y="24066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792107" y="4395297"/>
            <a:ext cx="687238" cy="651187"/>
            <a:chOff x="1759452" y="6189595"/>
            <a:chExt cx="687238" cy="651187"/>
          </a:xfrm>
        </p:grpSpPr>
        <p:sp>
          <p:nvSpPr>
            <p:cNvPr id="196" name="Google Shape;196;p6"/>
            <p:cNvSpPr/>
            <p:nvPr/>
          </p:nvSpPr>
          <p:spPr>
            <a:xfrm>
              <a:off x="1760666" y="6189595"/>
              <a:ext cx="516747" cy="588290"/>
            </a:xfrm>
            <a:custGeom>
              <a:avLst/>
              <a:gdLst/>
              <a:ahLst/>
              <a:cxnLst/>
              <a:rect l="l" t="t" r="r" b="b"/>
              <a:pathLst>
                <a:path w="516747" h="588290" extrusionOk="0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759452" y="6461846"/>
              <a:ext cx="357847" cy="378936"/>
            </a:xfrm>
            <a:custGeom>
              <a:avLst/>
              <a:gdLst/>
              <a:ahLst/>
              <a:cxnLst/>
              <a:rect l="l" t="t" r="r" b="b"/>
              <a:pathLst>
                <a:path w="357847" h="378936" extrusionOk="0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2016302" y="6339164"/>
              <a:ext cx="262595" cy="207081"/>
            </a:xfrm>
            <a:custGeom>
              <a:avLst/>
              <a:gdLst/>
              <a:ahLst/>
              <a:cxnLst/>
              <a:rect l="l" t="t" r="r" b="b"/>
              <a:pathLst>
                <a:path w="262595" h="207081" extrusionOk="0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144068" y="6377516"/>
              <a:ext cx="291415" cy="351869"/>
            </a:xfrm>
            <a:custGeom>
              <a:avLst/>
              <a:gdLst/>
              <a:ahLst/>
              <a:cxnLst/>
              <a:rect l="l" t="t" r="r" b="b"/>
              <a:pathLst>
                <a:path w="291415" h="351869" extrusionOk="0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2144447" y="6528166"/>
              <a:ext cx="191629" cy="275803"/>
            </a:xfrm>
            <a:custGeom>
              <a:avLst/>
              <a:gdLst/>
              <a:ahLst/>
              <a:cxnLst/>
              <a:rect l="l" t="t" r="r" b="b"/>
              <a:pathLst>
                <a:path w="191629" h="275803" extrusionOk="0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331657" y="6455772"/>
              <a:ext cx="115033" cy="343253"/>
            </a:xfrm>
            <a:custGeom>
              <a:avLst/>
              <a:gdLst/>
              <a:ahLst/>
              <a:cxnLst/>
              <a:rect l="l" t="t" r="r" b="b"/>
              <a:pathLst>
                <a:path w="115033" h="343253" extrusionOk="0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6"/>
          <p:cNvGrpSpPr/>
          <p:nvPr/>
        </p:nvGrpSpPr>
        <p:grpSpPr>
          <a:xfrm>
            <a:off x="10609751" y="1052466"/>
            <a:ext cx="537539" cy="527370"/>
            <a:chOff x="3769213" y="6330241"/>
            <a:chExt cx="537539" cy="527370"/>
          </a:xfrm>
        </p:grpSpPr>
        <p:sp>
          <p:nvSpPr>
            <p:cNvPr id="203" name="Google Shape;203;p6"/>
            <p:cNvSpPr/>
            <p:nvPr/>
          </p:nvSpPr>
          <p:spPr>
            <a:xfrm>
              <a:off x="3769213" y="6330241"/>
              <a:ext cx="537539" cy="527370"/>
            </a:xfrm>
            <a:custGeom>
              <a:avLst/>
              <a:gdLst/>
              <a:ahLst/>
              <a:cxnLst/>
              <a:rect l="l" t="t" r="r" b="b"/>
              <a:pathLst>
                <a:path w="537539" h="527370" extrusionOk="0">
                  <a:moveTo>
                    <a:pt x="32570" y="392505"/>
                  </a:moveTo>
                  <a:cubicBezTo>
                    <a:pt x="-11502" y="311777"/>
                    <a:pt x="-11079" y="208095"/>
                    <a:pt x="35253" y="128638"/>
                  </a:cubicBezTo>
                  <a:cubicBezTo>
                    <a:pt x="81586" y="49181"/>
                    <a:pt x="172625" y="-2519"/>
                    <a:pt x="264583" y="95"/>
                  </a:cubicBezTo>
                  <a:cubicBezTo>
                    <a:pt x="294247" y="942"/>
                    <a:pt x="323558" y="7017"/>
                    <a:pt x="352233" y="14644"/>
                  </a:cubicBezTo>
                  <a:cubicBezTo>
                    <a:pt x="376458" y="21071"/>
                    <a:pt x="400754" y="28840"/>
                    <a:pt x="421519" y="42895"/>
                  </a:cubicBezTo>
                  <a:cubicBezTo>
                    <a:pt x="441789" y="56668"/>
                    <a:pt x="457752" y="75879"/>
                    <a:pt x="472019" y="95796"/>
                  </a:cubicBezTo>
                  <a:cubicBezTo>
                    <a:pt x="505355" y="142269"/>
                    <a:pt x="531699" y="195594"/>
                    <a:pt x="536714" y="252591"/>
                  </a:cubicBezTo>
                  <a:cubicBezTo>
                    <a:pt x="541729" y="310364"/>
                    <a:pt x="523718" y="369763"/>
                    <a:pt x="487486" y="414965"/>
                  </a:cubicBezTo>
                  <a:cubicBezTo>
                    <a:pt x="463755" y="444629"/>
                    <a:pt x="432961" y="467866"/>
                    <a:pt x="400896" y="488207"/>
                  </a:cubicBezTo>
                  <a:cubicBezTo>
                    <a:pt x="381826" y="500284"/>
                    <a:pt x="361980" y="511585"/>
                    <a:pt x="340438" y="518365"/>
                  </a:cubicBezTo>
                  <a:cubicBezTo>
                    <a:pt x="324264" y="523450"/>
                    <a:pt x="307384" y="525993"/>
                    <a:pt x="290504" y="526911"/>
                  </a:cubicBezTo>
                  <a:cubicBezTo>
                    <a:pt x="191342" y="532561"/>
                    <a:pt x="83846" y="486017"/>
                    <a:pt x="32711" y="39236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028385" y="6383872"/>
              <a:ext cx="2445" cy="64381"/>
            </a:xfrm>
            <a:custGeom>
              <a:avLst/>
              <a:gdLst/>
              <a:ahLst/>
              <a:cxnLst/>
              <a:rect l="l" t="t" r="r" b="b"/>
              <a:pathLst>
                <a:path w="2445" h="64381" extrusionOk="0">
                  <a:moveTo>
                    <a:pt x="186" y="0"/>
                  </a:moveTo>
                  <a:cubicBezTo>
                    <a:pt x="327" y="18999"/>
                    <a:pt x="-874" y="38634"/>
                    <a:pt x="1457" y="57562"/>
                  </a:cubicBezTo>
                  <a:cubicBezTo>
                    <a:pt x="1739" y="60105"/>
                    <a:pt x="2022" y="69075"/>
                    <a:pt x="2446" y="6123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197301" y="6593497"/>
              <a:ext cx="57561" cy="2048"/>
            </a:xfrm>
            <a:custGeom>
              <a:avLst/>
              <a:gdLst/>
              <a:ahLst/>
              <a:cxnLst/>
              <a:rect l="l" t="t" r="r" b="b"/>
              <a:pathLst>
                <a:path w="57561" h="2048" extrusionOk="0">
                  <a:moveTo>
                    <a:pt x="0" y="0"/>
                  </a:moveTo>
                  <a:lnTo>
                    <a:pt x="57562" y="204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029206" y="6762510"/>
              <a:ext cx="1391" cy="49298"/>
            </a:xfrm>
            <a:custGeom>
              <a:avLst/>
              <a:gdLst/>
              <a:ahLst/>
              <a:cxnLst/>
              <a:rect l="l" t="t" r="r" b="b"/>
              <a:pathLst>
                <a:path w="1391" h="49298" extrusionOk="0">
                  <a:moveTo>
                    <a:pt x="0" y="0"/>
                  </a:moveTo>
                  <a:cubicBezTo>
                    <a:pt x="1201" y="16386"/>
                    <a:pt x="1625" y="32842"/>
                    <a:pt x="1271" y="49299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806021" y="6603799"/>
              <a:ext cx="67371" cy="4953"/>
            </a:xfrm>
            <a:custGeom>
              <a:avLst/>
              <a:gdLst/>
              <a:ahLst/>
              <a:cxnLst/>
              <a:rect l="l" t="t" r="r" b="b"/>
              <a:pathLst>
                <a:path w="67371" h="4953" extrusionOk="0">
                  <a:moveTo>
                    <a:pt x="0" y="4953"/>
                  </a:moveTo>
                  <a:cubicBezTo>
                    <a:pt x="20624" y="2764"/>
                    <a:pt x="41247" y="1139"/>
                    <a:pt x="61870" y="9"/>
                  </a:cubicBezTo>
                  <a:cubicBezTo>
                    <a:pt x="64484" y="-132"/>
                    <a:pt x="68298" y="1351"/>
                    <a:pt x="67168" y="36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004640" y="6598359"/>
              <a:ext cx="60296" cy="53656"/>
            </a:xfrm>
            <a:custGeom>
              <a:avLst/>
              <a:gdLst/>
              <a:ahLst/>
              <a:cxnLst/>
              <a:rect l="l" t="t" r="r" b="b"/>
              <a:pathLst>
                <a:path w="60296" h="53656" extrusionOk="0">
                  <a:moveTo>
                    <a:pt x="24213" y="1211"/>
                  </a:moveTo>
                  <a:cubicBezTo>
                    <a:pt x="16373" y="-1048"/>
                    <a:pt x="7686" y="3754"/>
                    <a:pt x="3519" y="10746"/>
                  </a:cubicBezTo>
                  <a:cubicBezTo>
                    <a:pt x="-1425" y="19080"/>
                    <a:pt x="-1002" y="30028"/>
                    <a:pt x="3801" y="38432"/>
                  </a:cubicBezTo>
                  <a:cubicBezTo>
                    <a:pt x="8674" y="46908"/>
                    <a:pt x="17785" y="52699"/>
                    <a:pt x="27461" y="53547"/>
                  </a:cubicBezTo>
                  <a:cubicBezTo>
                    <a:pt x="37138" y="54394"/>
                    <a:pt x="47167" y="50298"/>
                    <a:pt x="53453" y="42811"/>
                  </a:cubicBezTo>
                  <a:cubicBezTo>
                    <a:pt x="60092" y="34901"/>
                    <a:pt x="62281" y="23248"/>
                    <a:pt x="58326" y="13642"/>
                  </a:cubicBezTo>
                  <a:cubicBezTo>
                    <a:pt x="54371" y="4037"/>
                    <a:pt x="44342" y="-2814"/>
                    <a:pt x="24213" y="114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057599" y="6505635"/>
              <a:ext cx="91534" cy="95560"/>
            </a:xfrm>
            <a:custGeom>
              <a:avLst/>
              <a:gdLst/>
              <a:ahLst/>
              <a:cxnLst/>
              <a:rect l="l" t="t" r="r" b="b"/>
              <a:pathLst>
                <a:path w="91534" h="95560" extrusionOk="0">
                  <a:moveTo>
                    <a:pt x="0" y="95560"/>
                  </a:moveTo>
                  <a:lnTo>
                    <a:pt x="9153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961827" y="6533816"/>
              <a:ext cx="51064" cy="65331"/>
            </a:xfrm>
            <a:custGeom>
              <a:avLst/>
              <a:gdLst/>
              <a:ahLst/>
              <a:cxnLst/>
              <a:rect l="l" t="t" r="r" b="b"/>
              <a:pathLst>
                <a:path w="51064" h="65331" extrusionOk="0">
                  <a:moveTo>
                    <a:pt x="51064" y="65331"/>
                  </a:moveTo>
                  <a:cubicBezTo>
                    <a:pt x="33125" y="44284"/>
                    <a:pt x="16103" y="22460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118621" y="6503658"/>
              <a:ext cx="33678" cy="35455"/>
            </a:xfrm>
            <a:custGeom>
              <a:avLst/>
              <a:gdLst/>
              <a:ahLst/>
              <a:cxnLst/>
              <a:rect l="l" t="t" r="r" b="b"/>
              <a:pathLst>
                <a:path w="33678" h="35455" extrusionOk="0">
                  <a:moveTo>
                    <a:pt x="0" y="10524"/>
                  </a:moveTo>
                  <a:lnTo>
                    <a:pt x="33548" y="0"/>
                  </a:lnTo>
                  <a:cubicBezTo>
                    <a:pt x="34184" y="12007"/>
                    <a:pt x="32489" y="24084"/>
                    <a:pt x="28604" y="3545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3960693" y="6527514"/>
              <a:ext cx="26135" cy="29891"/>
            </a:xfrm>
            <a:custGeom>
              <a:avLst/>
              <a:gdLst/>
              <a:ahLst/>
              <a:cxnLst/>
              <a:rect l="l" t="t" r="r" b="b"/>
              <a:pathLst>
                <a:path w="26135" h="29891" extrusionOk="0">
                  <a:moveTo>
                    <a:pt x="2970" y="29891"/>
                  </a:moveTo>
                  <a:cubicBezTo>
                    <a:pt x="922" y="20145"/>
                    <a:pt x="-67" y="10186"/>
                    <a:pt x="4" y="298"/>
                  </a:cubicBezTo>
                  <a:cubicBezTo>
                    <a:pt x="215" y="1569"/>
                    <a:pt x="922" y="1075"/>
                    <a:pt x="1133" y="2346"/>
                  </a:cubicBezTo>
                  <a:cubicBezTo>
                    <a:pt x="1133" y="1782"/>
                    <a:pt x="639" y="-196"/>
                    <a:pt x="1133" y="16"/>
                  </a:cubicBezTo>
                  <a:cubicBezTo>
                    <a:pt x="17872" y="6867"/>
                    <a:pt x="18226" y="7149"/>
                    <a:pt x="26136" y="983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6"/>
          <p:cNvSpPr/>
          <p:nvPr/>
        </p:nvSpPr>
        <p:spPr>
          <a:xfrm rot="9520326">
            <a:off x="7924615" y="408123"/>
            <a:ext cx="1007564" cy="627897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6"/>
          <p:cNvGrpSpPr/>
          <p:nvPr/>
        </p:nvGrpSpPr>
        <p:grpSpPr>
          <a:xfrm rot="-4452001">
            <a:off x="3795180" y="5250259"/>
            <a:ext cx="372275" cy="1536667"/>
            <a:chOff x="2748074" y="4303871"/>
            <a:chExt cx="377938" cy="1362206"/>
          </a:xfrm>
        </p:grpSpPr>
        <p:sp>
          <p:nvSpPr>
            <p:cNvPr id="215" name="Google Shape;215;p6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6"/>
          <p:cNvGrpSpPr/>
          <p:nvPr/>
        </p:nvGrpSpPr>
        <p:grpSpPr>
          <a:xfrm>
            <a:off x="6204737" y="208512"/>
            <a:ext cx="714761" cy="797669"/>
            <a:chOff x="5932213" y="4153080"/>
            <a:chExt cx="714761" cy="797669"/>
          </a:xfrm>
        </p:grpSpPr>
        <p:sp>
          <p:nvSpPr>
            <p:cNvPr id="218" name="Google Shape;218;p6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10269082" y="5376643"/>
            <a:ext cx="718538" cy="497904"/>
            <a:chOff x="9711053" y="4291818"/>
            <a:chExt cx="718538" cy="497904"/>
          </a:xfrm>
        </p:grpSpPr>
        <p:sp>
          <p:nvSpPr>
            <p:cNvPr id="234" name="Google Shape;234;p6"/>
            <p:cNvSpPr/>
            <p:nvPr/>
          </p:nvSpPr>
          <p:spPr>
            <a:xfrm>
              <a:off x="9711053" y="4291818"/>
              <a:ext cx="718538" cy="497904"/>
            </a:xfrm>
            <a:custGeom>
              <a:avLst/>
              <a:gdLst/>
              <a:ahLst/>
              <a:cxnLst/>
              <a:rect l="l" t="t" r="r" b="b"/>
              <a:pathLst>
                <a:path w="718538" h="497904" extrusionOk="0">
                  <a:moveTo>
                    <a:pt x="269710" y="428548"/>
                  </a:moveTo>
                  <a:cubicBezTo>
                    <a:pt x="180366" y="420213"/>
                    <a:pt x="97519" y="388713"/>
                    <a:pt x="44336" y="316390"/>
                  </a:cubicBezTo>
                  <a:cubicBezTo>
                    <a:pt x="-62948" y="170543"/>
                    <a:pt x="55777" y="74700"/>
                    <a:pt x="74706" y="59445"/>
                  </a:cubicBezTo>
                  <a:cubicBezTo>
                    <a:pt x="126970" y="17279"/>
                    <a:pt x="280940" y="-18459"/>
                    <a:pt x="534778" y="10499"/>
                  </a:cubicBezTo>
                  <a:cubicBezTo>
                    <a:pt x="570304" y="14525"/>
                    <a:pt x="702096" y="55560"/>
                    <a:pt x="717563" y="186222"/>
                  </a:cubicBezTo>
                  <a:cubicBezTo>
                    <a:pt x="721590" y="220477"/>
                    <a:pt x="724697" y="412586"/>
                    <a:pt x="475097" y="434975"/>
                  </a:cubicBezTo>
                  <a:cubicBezTo>
                    <a:pt x="453485" y="436882"/>
                    <a:pt x="431802" y="437588"/>
                    <a:pt x="410401" y="440696"/>
                  </a:cubicBezTo>
                  <a:cubicBezTo>
                    <a:pt x="360538" y="447900"/>
                    <a:pt x="313712" y="469865"/>
                    <a:pt x="271758" y="497904"/>
                  </a:cubicBezTo>
                  <a:cubicBezTo>
                    <a:pt x="272818" y="473184"/>
                    <a:pt x="265684" y="448535"/>
                    <a:pt x="269781" y="42854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9859283" y="4392752"/>
              <a:ext cx="426806" cy="10987"/>
            </a:xfrm>
            <a:custGeom>
              <a:avLst/>
              <a:gdLst/>
              <a:ahLst/>
              <a:cxnLst/>
              <a:rect l="l" t="t" r="r" b="b"/>
              <a:pathLst>
                <a:path w="426806" h="10987" extrusionOk="0">
                  <a:moveTo>
                    <a:pt x="0" y="10987"/>
                  </a:moveTo>
                  <a:cubicBezTo>
                    <a:pt x="142033" y="1735"/>
                    <a:pt x="284491" y="-1655"/>
                    <a:pt x="426807" y="74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9859283" y="4441526"/>
              <a:ext cx="441991" cy="20129"/>
            </a:xfrm>
            <a:custGeom>
              <a:avLst/>
              <a:gdLst/>
              <a:ahLst/>
              <a:cxnLst/>
              <a:rect l="l" t="t" r="r" b="b"/>
              <a:pathLst>
                <a:path w="441991" h="20129" extrusionOk="0">
                  <a:moveTo>
                    <a:pt x="0" y="20129"/>
                  </a:moveTo>
                  <a:cubicBezTo>
                    <a:pt x="147119" y="10100"/>
                    <a:pt x="294520" y="3390"/>
                    <a:pt x="44199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9861119" y="4501701"/>
              <a:ext cx="440861" cy="18433"/>
            </a:xfrm>
            <a:custGeom>
              <a:avLst/>
              <a:gdLst/>
              <a:ahLst/>
              <a:cxnLst/>
              <a:rect l="l" t="t" r="r" b="b"/>
              <a:pathLst>
                <a:path w="440861" h="18433" extrusionOk="0">
                  <a:moveTo>
                    <a:pt x="0" y="18434"/>
                  </a:moveTo>
                  <a:cubicBezTo>
                    <a:pt x="146766" y="9040"/>
                    <a:pt x="293813" y="2896"/>
                    <a:pt x="440862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9861966" y="4555943"/>
              <a:ext cx="447076" cy="24932"/>
            </a:xfrm>
            <a:custGeom>
              <a:avLst/>
              <a:gdLst/>
              <a:ahLst/>
              <a:cxnLst/>
              <a:rect l="l" t="t" r="r" b="b"/>
              <a:pathLst>
                <a:path w="447076" h="24932" extrusionOk="0">
                  <a:moveTo>
                    <a:pt x="0" y="24932"/>
                  </a:moveTo>
                  <a:cubicBezTo>
                    <a:pt x="148390" y="8264"/>
                    <a:pt x="297769" y="-70"/>
                    <a:pt x="44707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6"/>
          <p:cNvGrpSpPr/>
          <p:nvPr/>
        </p:nvGrpSpPr>
        <p:grpSpPr>
          <a:xfrm>
            <a:off x="9320367" y="634202"/>
            <a:ext cx="679947" cy="652506"/>
            <a:chOff x="3896486" y="3679569"/>
            <a:chExt cx="792294" cy="760319"/>
          </a:xfrm>
        </p:grpSpPr>
        <p:sp>
          <p:nvSpPr>
            <p:cNvPr id="240" name="Google Shape;240;p6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6"/>
          <p:cNvSpPr/>
          <p:nvPr/>
        </p:nvSpPr>
        <p:spPr>
          <a:xfrm rot="-9375345">
            <a:off x="10849480" y="4062267"/>
            <a:ext cx="714866" cy="712533"/>
          </a:xfrm>
          <a:custGeom>
            <a:avLst/>
            <a:gdLst/>
            <a:ahLst/>
            <a:cxnLst/>
            <a:rect l="l" t="t" r="r" b="b"/>
            <a:pathLst>
              <a:path w="715141" h="712807" extrusionOk="0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6"/>
          <p:cNvGrpSpPr/>
          <p:nvPr/>
        </p:nvGrpSpPr>
        <p:grpSpPr>
          <a:xfrm rot="742108">
            <a:off x="2515098" y="469450"/>
            <a:ext cx="741052" cy="743051"/>
            <a:chOff x="7970244" y="-543333"/>
            <a:chExt cx="741045" cy="743044"/>
          </a:xfrm>
        </p:grpSpPr>
        <p:sp>
          <p:nvSpPr>
            <p:cNvPr id="246" name="Google Shape;246;p6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7970244" y="166945"/>
              <a:ext cx="47815" cy="32766"/>
            </a:xfrm>
            <a:custGeom>
              <a:avLst/>
              <a:gdLst/>
              <a:ahLst/>
              <a:cxnLst/>
              <a:rect l="l" t="t" r="r" b="b"/>
              <a:pathLst>
                <a:path w="47815" h="32766" extrusionOk="0">
                  <a:moveTo>
                    <a:pt x="0" y="32766"/>
                  </a:moveTo>
                  <a:lnTo>
                    <a:pt x="47816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8088640" y="33595"/>
              <a:ext cx="52863" cy="52863"/>
            </a:xfrm>
            <a:custGeom>
              <a:avLst/>
              <a:gdLst/>
              <a:ahLst/>
              <a:cxnLst/>
              <a:rect l="l" t="t" r="r" b="b"/>
              <a:pathLst>
                <a:path w="52863" h="52863" extrusionOk="0">
                  <a:moveTo>
                    <a:pt x="0" y="52864"/>
                  </a:moveTo>
                  <a:lnTo>
                    <a:pt x="52864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6"/>
          <p:cNvSpPr/>
          <p:nvPr/>
        </p:nvSpPr>
        <p:spPr>
          <a:xfrm rot="-459229">
            <a:off x="5457646" y="5822053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6"/>
          <p:cNvGrpSpPr/>
          <p:nvPr/>
        </p:nvGrpSpPr>
        <p:grpSpPr>
          <a:xfrm rot="-1479810">
            <a:off x="5604410" y="5760243"/>
            <a:ext cx="735272" cy="651165"/>
            <a:chOff x="3116097" y="-1477902"/>
            <a:chExt cx="735251" cy="651147"/>
          </a:xfrm>
        </p:grpSpPr>
        <p:sp>
          <p:nvSpPr>
            <p:cNvPr id="252" name="Google Shape;252;p6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l="l" t="t" r="r" b="b"/>
              <a:pathLst>
                <a:path w="612260" h="559814" extrusionOk="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l="l" t="t" r="r" b="b"/>
              <a:pathLst>
                <a:path w="4571" h="532066" extrusionOk="0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l="l" t="t" r="r" b="b"/>
              <a:pathLst>
                <a:path w="6393" h="277177" extrusionOk="0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l="l" t="t" r="r" b="b"/>
              <a:pathLst>
                <a:path w="7696" h="268223" extrusionOk="0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l="l" t="t" r="r" b="b"/>
              <a:pathLst>
                <a:path w="92471" h="242739" extrusionOk="0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l="l" t="t" r="r" b="b"/>
              <a:pathLst>
                <a:path w="48387" h="58578" extrusionOk="0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l="l" t="t" r="r" b="b"/>
              <a:pathLst>
                <a:path w="49053" h="10858" extrusionOk="0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l="l" t="t" r="r" b="b"/>
              <a:pathLst>
                <a:path w="48863" h="41433" extrusionOk="0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6"/>
          <p:cNvGrpSpPr/>
          <p:nvPr/>
        </p:nvGrpSpPr>
        <p:grpSpPr>
          <a:xfrm rot="5029432">
            <a:off x="4334584" y="-214391"/>
            <a:ext cx="361479" cy="1726500"/>
            <a:chOff x="2748074" y="4303871"/>
            <a:chExt cx="377938" cy="1362206"/>
          </a:xfrm>
        </p:grpSpPr>
        <p:sp>
          <p:nvSpPr>
            <p:cNvPr id="261" name="Google Shape;261;p6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6"/>
          <p:cNvGrpSpPr/>
          <p:nvPr/>
        </p:nvGrpSpPr>
        <p:grpSpPr>
          <a:xfrm rot="10252777">
            <a:off x="11194058" y="2151723"/>
            <a:ext cx="377916" cy="1362127"/>
            <a:chOff x="2748074" y="4303871"/>
            <a:chExt cx="377938" cy="1362206"/>
          </a:xfrm>
        </p:grpSpPr>
        <p:sp>
          <p:nvSpPr>
            <p:cNvPr id="264" name="Google Shape;264;p6"/>
            <p:cNvSpPr/>
            <p:nvPr/>
          </p:nvSpPr>
          <p:spPr>
            <a:xfrm>
              <a:off x="2748074" y="4326119"/>
              <a:ext cx="377938" cy="1339958"/>
            </a:xfrm>
            <a:custGeom>
              <a:avLst/>
              <a:gdLst/>
              <a:ahLst/>
              <a:cxnLst/>
              <a:rect l="l" t="t" r="r" b="b"/>
              <a:pathLst>
                <a:path w="377938" h="1339958" extrusionOk="0">
                  <a:moveTo>
                    <a:pt x="377939" y="1339958"/>
                  </a:moveTo>
                  <a:cubicBezTo>
                    <a:pt x="225806" y="1229072"/>
                    <a:pt x="122688" y="1061260"/>
                    <a:pt x="58629" y="884195"/>
                  </a:cubicBezTo>
                  <a:cubicBezTo>
                    <a:pt x="38853" y="829599"/>
                    <a:pt x="22467" y="773661"/>
                    <a:pt x="12155" y="716523"/>
                  </a:cubicBezTo>
                  <a:cubicBezTo>
                    <a:pt x="-33965" y="460143"/>
                    <a:pt x="53261" y="183563"/>
                    <a:pt x="238095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804725" y="4303871"/>
              <a:ext cx="203762" cy="172473"/>
            </a:xfrm>
            <a:custGeom>
              <a:avLst/>
              <a:gdLst/>
              <a:ahLst/>
              <a:cxnLst/>
              <a:rect l="l" t="t" r="r" b="b"/>
              <a:pathLst>
                <a:path w="203762" h="172473" extrusionOk="0">
                  <a:moveTo>
                    <a:pt x="0" y="80304"/>
                  </a:moveTo>
                  <a:lnTo>
                    <a:pt x="136101" y="25850"/>
                  </a:lnTo>
                  <a:cubicBezTo>
                    <a:pt x="153546" y="18858"/>
                    <a:pt x="171203" y="11795"/>
                    <a:pt x="185823" y="0"/>
                  </a:cubicBezTo>
                  <a:cubicBezTo>
                    <a:pt x="181656" y="57986"/>
                    <a:pt x="187800" y="116607"/>
                    <a:pt x="203762" y="17247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4227851" flipH="1">
            <a:off x="-46310" y="2627722"/>
            <a:ext cx="1905455" cy="802537"/>
            <a:chOff x="4590347" y="1490179"/>
            <a:chExt cx="1314037" cy="558745"/>
          </a:xfrm>
        </p:grpSpPr>
        <p:sp>
          <p:nvSpPr>
            <p:cNvPr id="267" name="Google Shape;267;p6"/>
            <p:cNvSpPr/>
            <p:nvPr/>
          </p:nvSpPr>
          <p:spPr>
            <a:xfrm>
              <a:off x="4590347" y="1490179"/>
              <a:ext cx="1314037" cy="558745"/>
            </a:xfrm>
            <a:custGeom>
              <a:avLst/>
              <a:gdLst/>
              <a:ahLst/>
              <a:cxnLst/>
              <a:rect l="l" t="t" r="r" b="b"/>
              <a:pathLst>
                <a:path w="1314037" h="558745" extrusionOk="0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4590347" y="1552973"/>
              <a:ext cx="115830" cy="139490"/>
            </a:xfrm>
            <a:custGeom>
              <a:avLst/>
              <a:gdLst/>
              <a:ahLst/>
              <a:cxnLst/>
              <a:rect l="l" t="t" r="r" b="b"/>
              <a:pathLst>
                <a:path w="115830" h="139490" extrusionOk="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48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725509" y="648979"/>
            <a:ext cx="10740900" cy="5559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96950" y="2842437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326" name="Google Shape;32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703737" y="2842437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sp>
        <p:nvSpPr>
          <p:cNvPr id="327" name="Google Shape;327;p9"/>
          <p:cNvSpPr txBox="1">
            <a:spLocks noGrp="1"/>
          </p:cNvSpPr>
          <p:nvPr>
            <p:ph type="title"/>
          </p:nvPr>
        </p:nvSpPr>
        <p:spPr>
          <a:xfrm>
            <a:off x="1488150" y="1873525"/>
            <a:ext cx="91854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328" name="Google Shape;328;p9"/>
          <p:cNvSpPr txBox="1">
            <a:spLocks noGrp="1"/>
          </p:cNvSpPr>
          <p:nvPr>
            <p:ph type="subTitle" idx="1"/>
          </p:nvPr>
        </p:nvSpPr>
        <p:spPr>
          <a:xfrm>
            <a:off x="824750" y="5363650"/>
            <a:ext cx="105552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9"/>
          <p:cNvSpPr/>
          <p:nvPr/>
        </p:nvSpPr>
        <p:spPr>
          <a:xfrm rot="-9520326" flipH="1">
            <a:off x="904428" y="1013573"/>
            <a:ext cx="1007564" cy="627897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9"/>
          <p:cNvSpPr/>
          <p:nvPr/>
        </p:nvSpPr>
        <p:spPr>
          <a:xfrm rot="-459229">
            <a:off x="931621" y="5290178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" name="Google Shape;331;p9"/>
          <p:cNvGrpSpPr/>
          <p:nvPr/>
        </p:nvGrpSpPr>
        <p:grpSpPr>
          <a:xfrm rot="-1479810">
            <a:off x="1078385" y="5228368"/>
            <a:ext cx="735272" cy="651165"/>
            <a:chOff x="3116097" y="-1477902"/>
            <a:chExt cx="735251" cy="651147"/>
          </a:xfrm>
        </p:grpSpPr>
        <p:sp>
          <p:nvSpPr>
            <p:cNvPr id="332" name="Google Shape;332;p9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l="l" t="t" r="r" b="b"/>
              <a:pathLst>
                <a:path w="612260" h="559814" extrusionOk="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l="l" t="t" r="r" b="b"/>
              <a:pathLst>
                <a:path w="4571" h="532066" extrusionOk="0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l="l" t="t" r="r" b="b"/>
              <a:pathLst>
                <a:path w="6393" h="277177" extrusionOk="0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l="l" t="t" r="r" b="b"/>
              <a:pathLst>
                <a:path w="7696" h="268223" extrusionOk="0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l="l" t="t" r="r" b="b"/>
              <a:pathLst>
                <a:path w="92471" h="242739" extrusionOk="0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l="l" t="t" r="r" b="b"/>
              <a:pathLst>
                <a:path w="48387" h="58578" extrusionOk="0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l="l" t="t" r="r" b="b"/>
              <a:pathLst>
                <a:path w="49053" h="10858" extrusionOk="0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l="l" t="t" r="r" b="b"/>
              <a:pathLst>
                <a:path w="48863" h="41433" extrusionOk="0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9"/>
          <p:cNvSpPr/>
          <p:nvPr/>
        </p:nvSpPr>
        <p:spPr>
          <a:xfrm rot="8735686">
            <a:off x="10585365" y="836705"/>
            <a:ext cx="615268" cy="825175"/>
          </a:xfrm>
          <a:custGeom>
            <a:avLst/>
            <a:gdLst/>
            <a:ahLst/>
            <a:cxnLst/>
            <a:rect l="l" t="t" r="r" b="b"/>
            <a:pathLst>
              <a:path w="615314" h="825237" extrusionOk="0">
                <a:moveTo>
                  <a:pt x="430339" y="650414"/>
                </a:moveTo>
                <a:cubicBezTo>
                  <a:pt x="475541" y="682620"/>
                  <a:pt x="483381" y="756286"/>
                  <a:pt x="445383" y="796826"/>
                </a:cubicBezTo>
                <a:cubicBezTo>
                  <a:pt x="407385" y="837367"/>
                  <a:pt x="332802" y="834047"/>
                  <a:pt x="299112" y="789905"/>
                </a:cubicBezTo>
                <a:cubicBezTo>
                  <a:pt x="265423" y="745762"/>
                  <a:pt x="282373" y="672379"/>
                  <a:pt x="332307" y="648083"/>
                </a:cubicBezTo>
                <a:cubicBezTo>
                  <a:pt x="282303" y="657123"/>
                  <a:pt x="231309" y="660372"/>
                  <a:pt x="180598" y="657759"/>
                </a:cubicBezTo>
                <a:lnTo>
                  <a:pt x="184765" y="482177"/>
                </a:lnTo>
                <a:cubicBezTo>
                  <a:pt x="148109" y="516997"/>
                  <a:pt x="92878" y="530911"/>
                  <a:pt x="44074" y="517633"/>
                </a:cubicBezTo>
                <a:cubicBezTo>
                  <a:pt x="30725" y="513960"/>
                  <a:pt x="17235" y="507957"/>
                  <a:pt x="9113" y="496727"/>
                </a:cubicBezTo>
                <a:cubicBezTo>
                  <a:pt x="2121" y="487121"/>
                  <a:pt x="-69" y="474691"/>
                  <a:pt x="2" y="462825"/>
                </a:cubicBezTo>
                <a:cubicBezTo>
                  <a:pt x="143" y="424615"/>
                  <a:pt x="23026" y="387324"/>
                  <a:pt x="56999" y="369737"/>
                </a:cubicBezTo>
                <a:cubicBezTo>
                  <a:pt x="90971" y="352151"/>
                  <a:pt x="134548" y="355188"/>
                  <a:pt x="165837" y="377153"/>
                </a:cubicBezTo>
                <a:cubicBezTo>
                  <a:pt x="153971" y="320863"/>
                  <a:pt x="153830" y="262100"/>
                  <a:pt x="165484" y="205739"/>
                </a:cubicBezTo>
                <a:cubicBezTo>
                  <a:pt x="214005" y="192743"/>
                  <a:pt x="264363" y="186316"/>
                  <a:pt x="314580" y="186740"/>
                </a:cubicBezTo>
                <a:cubicBezTo>
                  <a:pt x="275028" y="153474"/>
                  <a:pt x="265846" y="89555"/>
                  <a:pt x="294451" y="46543"/>
                </a:cubicBezTo>
                <a:cubicBezTo>
                  <a:pt x="323055" y="3530"/>
                  <a:pt x="385561" y="-12785"/>
                  <a:pt x="431540" y="10875"/>
                </a:cubicBezTo>
                <a:cubicBezTo>
                  <a:pt x="477519" y="34536"/>
                  <a:pt x="500685" y="94782"/>
                  <a:pt x="482322" y="143091"/>
                </a:cubicBezTo>
                <a:cubicBezTo>
                  <a:pt x="474058" y="164845"/>
                  <a:pt x="455695" y="185186"/>
                  <a:pt x="432458" y="186245"/>
                </a:cubicBezTo>
                <a:cubicBezTo>
                  <a:pt x="493764" y="178335"/>
                  <a:pt x="557046" y="186245"/>
                  <a:pt x="614467" y="209129"/>
                </a:cubicBezTo>
                <a:cubicBezTo>
                  <a:pt x="605709" y="259840"/>
                  <a:pt x="605992" y="312105"/>
                  <a:pt x="615315" y="362745"/>
                </a:cubicBezTo>
                <a:cubicBezTo>
                  <a:pt x="575410" y="349043"/>
                  <a:pt x="530702" y="340568"/>
                  <a:pt x="491645" y="356530"/>
                </a:cubicBezTo>
                <a:cubicBezTo>
                  <a:pt x="452587" y="372492"/>
                  <a:pt x="424901" y="421084"/>
                  <a:pt x="444253" y="458588"/>
                </a:cubicBezTo>
                <a:cubicBezTo>
                  <a:pt x="466995" y="502660"/>
                  <a:pt x="529501" y="501318"/>
                  <a:pt x="578447" y="493619"/>
                </a:cubicBezTo>
                <a:cubicBezTo>
                  <a:pt x="577952" y="555278"/>
                  <a:pt x="577458" y="616936"/>
                  <a:pt x="576964" y="678594"/>
                </a:cubicBezTo>
                <a:cubicBezTo>
                  <a:pt x="530773" y="658889"/>
                  <a:pt x="479991" y="650061"/>
                  <a:pt x="430269" y="650414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410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/>
          <p:nvPr/>
        </p:nvSpPr>
        <p:spPr>
          <a:xfrm flipH="1">
            <a:off x="953130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0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67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345" name="Google Shape;345;p10"/>
          <p:cNvSpPr txBox="1">
            <a:spLocks noGrp="1"/>
          </p:cNvSpPr>
          <p:nvPr>
            <p:ph type="title"/>
          </p:nvPr>
        </p:nvSpPr>
        <p:spPr>
          <a:xfrm>
            <a:off x="1567050" y="1231650"/>
            <a:ext cx="9057900" cy="444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346" name="Google Shape;346;p10"/>
          <p:cNvSpPr/>
          <p:nvPr/>
        </p:nvSpPr>
        <p:spPr>
          <a:xfrm flipH="1">
            <a:off x="10252350" y="2205079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10"/>
          <p:cNvGrpSpPr/>
          <p:nvPr/>
        </p:nvGrpSpPr>
        <p:grpSpPr>
          <a:xfrm>
            <a:off x="840270" y="4004284"/>
            <a:ext cx="687238" cy="651187"/>
            <a:chOff x="1759452" y="6189595"/>
            <a:chExt cx="687238" cy="651187"/>
          </a:xfrm>
        </p:grpSpPr>
        <p:sp>
          <p:nvSpPr>
            <p:cNvPr id="348" name="Google Shape;348;p10"/>
            <p:cNvSpPr/>
            <p:nvPr/>
          </p:nvSpPr>
          <p:spPr>
            <a:xfrm>
              <a:off x="1760666" y="6189595"/>
              <a:ext cx="516747" cy="588290"/>
            </a:xfrm>
            <a:custGeom>
              <a:avLst/>
              <a:gdLst/>
              <a:ahLst/>
              <a:cxnLst/>
              <a:rect l="l" t="t" r="r" b="b"/>
              <a:pathLst>
                <a:path w="516747" h="588290" extrusionOk="0">
                  <a:moveTo>
                    <a:pt x="354232" y="584780"/>
                  </a:moveTo>
                  <a:cubicBezTo>
                    <a:pt x="290667" y="595163"/>
                    <a:pt x="224771" y="581672"/>
                    <a:pt x="165938" y="555399"/>
                  </a:cubicBezTo>
                  <a:cubicBezTo>
                    <a:pt x="144961" y="546005"/>
                    <a:pt x="124620" y="534987"/>
                    <a:pt x="106680" y="520650"/>
                  </a:cubicBezTo>
                  <a:cubicBezTo>
                    <a:pt x="80407" y="499673"/>
                    <a:pt x="59925" y="472199"/>
                    <a:pt x="43680" y="442747"/>
                  </a:cubicBezTo>
                  <a:cubicBezTo>
                    <a:pt x="3846" y="370565"/>
                    <a:pt x="-11269" y="283622"/>
                    <a:pt x="8931" y="203600"/>
                  </a:cubicBezTo>
                  <a:cubicBezTo>
                    <a:pt x="29131" y="123649"/>
                    <a:pt x="86269" y="52314"/>
                    <a:pt x="162759" y="21450"/>
                  </a:cubicBezTo>
                  <a:cubicBezTo>
                    <a:pt x="207749" y="3298"/>
                    <a:pt x="257260" y="-798"/>
                    <a:pt x="305781" y="120"/>
                  </a:cubicBezTo>
                  <a:cubicBezTo>
                    <a:pt x="323862" y="473"/>
                    <a:pt x="342084" y="1462"/>
                    <a:pt x="359671" y="5558"/>
                  </a:cubicBezTo>
                  <a:cubicBezTo>
                    <a:pt x="385733" y="11562"/>
                    <a:pt x="409887" y="24063"/>
                    <a:pt x="432135" y="38824"/>
                  </a:cubicBezTo>
                  <a:cubicBezTo>
                    <a:pt x="470840" y="64533"/>
                    <a:pt x="506083" y="100059"/>
                    <a:pt x="516748" y="145261"/>
                  </a:cubicBezTo>
                  <a:lnTo>
                    <a:pt x="424225" y="191522"/>
                  </a:lnTo>
                  <a:cubicBezTo>
                    <a:pt x="404025" y="201622"/>
                    <a:pt x="383826" y="211722"/>
                    <a:pt x="364685" y="223658"/>
                  </a:cubicBezTo>
                  <a:cubicBezTo>
                    <a:pt x="353032" y="230933"/>
                    <a:pt x="341872" y="238843"/>
                    <a:pt x="330148" y="246047"/>
                  </a:cubicBezTo>
                  <a:cubicBezTo>
                    <a:pt x="294269" y="268013"/>
                    <a:pt x="254293" y="282421"/>
                    <a:pt x="214671" y="296617"/>
                  </a:cubicBezTo>
                  <a:cubicBezTo>
                    <a:pt x="267854" y="388010"/>
                    <a:pt x="321390" y="480250"/>
                    <a:pt x="354374" y="58478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759452" y="6461846"/>
              <a:ext cx="357847" cy="378936"/>
            </a:xfrm>
            <a:custGeom>
              <a:avLst/>
              <a:gdLst/>
              <a:ahLst/>
              <a:cxnLst/>
              <a:rect l="l" t="t" r="r" b="b"/>
              <a:pathLst>
                <a:path w="357847" h="378936" extrusionOk="0">
                  <a:moveTo>
                    <a:pt x="1175" y="0"/>
                  </a:moveTo>
                  <a:cubicBezTo>
                    <a:pt x="-4404" y="74937"/>
                    <a:pt x="11487" y="170144"/>
                    <a:pt x="15301" y="188013"/>
                  </a:cubicBezTo>
                  <a:cubicBezTo>
                    <a:pt x="21869" y="218877"/>
                    <a:pt x="45671" y="261395"/>
                    <a:pt x="69755" y="281877"/>
                  </a:cubicBezTo>
                  <a:cubicBezTo>
                    <a:pt x="154509" y="354130"/>
                    <a:pt x="246679" y="384854"/>
                    <a:pt x="357848" y="378002"/>
                  </a:cubicBezTo>
                  <a:lnTo>
                    <a:pt x="353893" y="314155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2016302" y="6339164"/>
              <a:ext cx="262595" cy="207081"/>
            </a:xfrm>
            <a:custGeom>
              <a:avLst/>
              <a:gdLst/>
              <a:ahLst/>
              <a:cxnLst/>
              <a:rect l="l" t="t" r="r" b="b"/>
              <a:pathLst>
                <a:path w="262595" h="207081" extrusionOk="0">
                  <a:moveTo>
                    <a:pt x="259629" y="0"/>
                  </a:moveTo>
                  <a:lnTo>
                    <a:pt x="262596" y="77621"/>
                  </a:lnTo>
                  <a:cubicBezTo>
                    <a:pt x="175935" y="122540"/>
                    <a:pt x="88356" y="165694"/>
                    <a:pt x="0" y="20708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2144068" y="6377516"/>
              <a:ext cx="291415" cy="351869"/>
            </a:xfrm>
            <a:custGeom>
              <a:avLst/>
              <a:gdLst/>
              <a:ahLst/>
              <a:cxnLst/>
              <a:rect l="l" t="t" r="r" b="b"/>
              <a:pathLst>
                <a:path w="291415" h="351869" extrusionOk="0">
                  <a:moveTo>
                    <a:pt x="0" y="145494"/>
                  </a:moveTo>
                  <a:lnTo>
                    <a:pt x="237381" y="0"/>
                  </a:lnTo>
                  <a:cubicBezTo>
                    <a:pt x="278628" y="51488"/>
                    <a:pt x="297839" y="119998"/>
                    <a:pt x="289505" y="185470"/>
                  </a:cubicBezTo>
                  <a:cubicBezTo>
                    <a:pt x="281171" y="250942"/>
                    <a:pt x="245292" y="312389"/>
                    <a:pt x="192462" y="351870"/>
                  </a:cubicBezTo>
                  <a:cubicBezTo>
                    <a:pt x="130803" y="281736"/>
                    <a:pt x="68015" y="212591"/>
                    <a:pt x="71" y="14549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2144447" y="6528166"/>
              <a:ext cx="191629" cy="275803"/>
            </a:xfrm>
            <a:custGeom>
              <a:avLst/>
              <a:gdLst/>
              <a:ahLst/>
              <a:cxnLst/>
              <a:rect l="l" t="t" r="r" b="b"/>
              <a:pathLst>
                <a:path w="191629" h="275803" extrusionOk="0">
                  <a:moveTo>
                    <a:pt x="822" y="0"/>
                  </a:moveTo>
                  <a:cubicBezTo>
                    <a:pt x="-2004" y="22248"/>
                    <a:pt x="3364" y="66532"/>
                    <a:pt x="3364" y="66532"/>
                  </a:cubicBezTo>
                  <a:cubicBezTo>
                    <a:pt x="3364" y="66532"/>
                    <a:pt x="11345" y="84330"/>
                    <a:pt x="17419" y="91887"/>
                  </a:cubicBezTo>
                  <a:cubicBezTo>
                    <a:pt x="121808" y="220078"/>
                    <a:pt x="116652" y="193804"/>
                    <a:pt x="183396" y="275803"/>
                  </a:cubicBezTo>
                  <a:cubicBezTo>
                    <a:pt x="191376" y="252637"/>
                    <a:pt x="193637" y="227494"/>
                    <a:pt x="189823" y="20326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2331657" y="6455772"/>
              <a:ext cx="115033" cy="343253"/>
            </a:xfrm>
            <a:custGeom>
              <a:avLst/>
              <a:gdLst/>
              <a:ahLst/>
              <a:cxnLst/>
              <a:rect l="l" t="t" r="r" b="b"/>
              <a:pathLst>
                <a:path w="115033" h="343253" extrusionOk="0">
                  <a:moveTo>
                    <a:pt x="0" y="343253"/>
                  </a:moveTo>
                  <a:cubicBezTo>
                    <a:pt x="29099" y="339298"/>
                    <a:pt x="52194" y="316626"/>
                    <a:pt x="68651" y="292260"/>
                  </a:cubicBezTo>
                  <a:cubicBezTo>
                    <a:pt x="125365" y="208283"/>
                    <a:pt x="125859" y="95843"/>
                    <a:pt x="92806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10"/>
          <p:cNvSpPr/>
          <p:nvPr/>
        </p:nvSpPr>
        <p:spPr>
          <a:xfrm rot="-459229">
            <a:off x="871446" y="1096053"/>
            <a:ext cx="882966" cy="5272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10"/>
          <p:cNvGrpSpPr/>
          <p:nvPr/>
        </p:nvGrpSpPr>
        <p:grpSpPr>
          <a:xfrm rot="-1479810">
            <a:off x="1018210" y="1034243"/>
            <a:ext cx="735272" cy="651165"/>
            <a:chOff x="3116097" y="-1477902"/>
            <a:chExt cx="735251" cy="651147"/>
          </a:xfrm>
        </p:grpSpPr>
        <p:sp>
          <p:nvSpPr>
            <p:cNvPr id="356" name="Google Shape;356;p10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l="l" t="t" r="r" b="b"/>
              <a:pathLst>
                <a:path w="612260" h="559814" extrusionOk="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l="l" t="t" r="r" b="b"/>
              <a:pathLst>
                <a:path w="4571" h="532066" extrusionOk="0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l="l" t="t" r="r" b="b"/>
              <a:pathLst>
                <a:path w="6393" h="277177" extrusionOk="0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l="l" t="t" r="r" b="b"/>
              <a:pathLst>
                <a:path w="7696" h="268223" extrusionOk="0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l="l" t="t" r="r" b="b"/>
              <a:pathLst>
                <a:path w="92471" h="242739" extrusionOk="0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l="l" t="t" r="r" b="b"/>
              <a:pathLst>
                <a:path w="48387" h="58578" extrusionOk="0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l="l" t="t" r="r" b="b"/>
              <a:pathLst>
                <a:path w="49053" h="10858" extrusionOk="0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l="l" t="t" r="r" b="b"/>
              <a:pathLst>
                <a:path w="48863" h="41433" extrusionOk="0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10"/>
          <p:cNvGrpSpPr/>
          <p:nvPr/>
        </p:nvGrpSpPr>
        <p:grpSpPr>
          <a:xfrm>
            <a:off x="9377004" y="837727"/>
            <a:ext cx="679947" cy="652506"/>
            <a:chOff x="3896486" y="3679569"/>
            <a:chExt cx="792294" cy="760319"/>
          </a:xfrm>
        </p:grpSpPr>
        <p:sp>
          <p:nvSpPr>
            <p:cNvPr id="365" name="Google Shape;365;p10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l="l" t="t" r="r" b="b"/>
              <a:pathLst>
                <a:path w="549116" h="527138" extrusionOk="0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l="l" t="t" r="r" b="b"/>
              <a:pathLst>
                <a:path w="316520" h="306768" extrusionOk="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l="l" t="t" r="r" b="b"/>
              <a:pathLst>
                <a:path w="354806" h="335280" extrusionOk="0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l="l" t="t" r="r" b="b"/>
              <a:pathLst>
                <a:path w="66484" h="74961" extrusionOk="0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0"/>
          <p:cNvSpPr/>
          <p:nvPr/>
        </p:nvSpPr>
        <p:spPr>
          <a:xfrm rot="-5657992">
            <a:off x="1640545" y="5341179"/>
            <a:ext cx="715367" cy="713032"/>
          </a:xfrm>
          <a:custGeom>
            <a:avLst/>
            <a:gdLst/>
            <a:ahLst/>
            <a:cxnLst/>
            <a:rect l="l" t="t" r="r" b="b"/>
            <a:pathLst>
              <a:path w="715141" h="712807" extrusionOk="0">
                <a:moveTo>
                  <a:pt x="2958" y="351568"/>
                </a:moveTo>
                <a:cubicBezTo>
                  <a:pt x="22389" y="312420"/>
                  <a:pt x="43725" y="271272"/>
                  <a:pt x="81253" y="248888"/>
                </a:cubicBezTo>
                <a:cubicBezTo>
                  <a:pt x="118782" y="226504"/>
                  <a:pt x="177170" y="233553"/>
                  <a:pt x="194029" y="273844"/>
                </a:cubicBezTo>
                <a:cubicBezTo>
                  <a:pt x="201554" y="291846"/>
                  <a:pt x="200602" y="314516"/>
                  <a:pt x="215079" y="327470"/>
                </a:cubicBezTo>
                <a:cubicBezTo>
                  <a:pt x="237273" y="347281"/>
                  <a:pt x="271468" y="327088"/>
                  <a:pt x="292804" y="306419"/>
                </a:cubicBezTo>
                <a:cubicBezTo>
                  <a:pt x="315473" y="284512"/>
                  <a:pt x="338714" y="257270"/>
                  <a:pt x="335380" y="225933"/>
                </a:cubicBezTo>
                <a:cubicBezTo>
                  <a:pt x="332618" y="199263"/>
                  <a:pt x="310425" y="177927"/>
                  <a:pt x="285469" y="168212"/>
                </a:cubicBezTo>
                <a:cubicBezTo>
                  <a:pt x="260514" y="158496"/>
                  <a:pt x="233082" y="158210"/>
                  <a:pt x="206316" y="158020"/>
                </a:cubicBezTo>
                <a:cubicBezTo>
                  <a:pt x="238416" y="87821"/>
                  <a:pt x="297471" y="30289"/>
                  <a:pt x="368527" y="0"/>
                </a:cubicBezTo>
                <a:cubicBezTo>
                  <a:pt x="384719" y="31337"/>
                  <a:pt x="405294" y="60293"/>
                  <a:pt x="429582" y="85916"/>
                </a:cubicBezTo>
                <a:cubicBezTo>
                  <a:pt x="444251" y="101441"/>
                  <a:pt x="461301" y="116205"/>
                  <a:pt x="482065" y="121349"/>
                </a:cubicBezTo>
                <a:cubicBezTo>
                  <a:pt x="502830" y="126492"/>
                  <a:pt x="528071" y="118967"/>
                  <a:pt x="537215" y="99631"/>
                </a:cubicBezTo>
                <a:cubicBezTo>
                  <a:pt x="545407" y="82105"/>
                  <a:pt x="538739" y="60960"/>
                  <a:pt x="544073" y="42386"/>
                </a:cubicBezTo>
                <a:cubicBezTo>
                  <a:pt x="552169" y="14288"/>
                  <a:pt x="587221" y="667"/>
                  <a:pt x="615606" y="7906"/>
                </a:cubicBezTo>
                <a:cubicBezTo>
                  <a:pt x="643990" y="15145"/>
                  <a:pt x="665802" y="38005"/>
                  <a:pt x="681900" y="62484"/>
                </a:cubicBezTo>
                <a:cubicBezTo>
                  <a:pt x="699426" y="89059"/>
                  <a:pt x="710094" y="128778"/>
                  <a:pt x="685995" y="149543"/>
                </a:cubicBezTo>
                <a:cubicBezTo>
                  <a:pt x="659707" y="172117"/>
                  <a:pt x="607605" y="156686"/>
                  <a:pt x="593603" y="188404"/>
                </a:cubicBezTo>
                <a:cubicBezTo>
                  <a:pt x="584650" y="208693"/>
                  <a:pt x="600842" y="230505"/>
                  <a:pt x="615796" y="246793"/>
                </a:cubicBezTo>
                <a:lnTo>
                  <a:pt x="715142" y="354235"/>
                </a:lnTo>
                <a:cubicBezTo>
                  <a:pt x="684852" y="359664"/>
                  <a:pt x="667803" y="390906"/>
                  <a:pt x="651991" y="417290"/>
                </a:cubicBezTo>
                <a:cubicBezTo>
                  <a:pt x="636180" y="443675"/>
                  <a:pt x="609510" y="471392"/>
                  <a:pt x="579792" y="463487"/>
                </a:cubicBezTo>
                <a:cubicBezTo>
                  <a:pt x="534262" y="451390"/>
                  <a:pt x="540930" y="375380"/>
                  <a:pt x="499401" y="353187"/>
                </a:cubicBezTo>
                <a:cubicBezTo>
                  <a:pt x="467873" y="336328"/>
                  <a:pt x="430154" y="361283"/>
                  <a:pt x="407199" y="388620"/>
                </a:cubicBezTo>
                <a:cubicBezTo>
                  <a:pt x="390149" y="409004"/>
                  <a:pt x="375290" y="432911"/>
                  <a:pt x="374242" y="459391"/>
                </a:cubicBezTo>
                <a:cubicBezTo>
                  <a:pt x="373195" y="485870"/>
                  <a:pt x="390149" y="514541"/>
                  <a:pt x="416247" y="518636"/>
                </a:cubicBezTo>
                <a:cubicBezTo>
                  <a:pt x="429392" y="520732"/>
                  <a:pt x="443298" y="516636"/>
                  <a:pt x="455967" y="520637"/>
                </a:cubicBezTo>
                <a:cubicBezTo>
                  <a:pt x="474445" y="526447"/>
                  <a:pt x="484161" y="548354"/>
                  <a:pt x="481589" y="567595"/>
                </a:cubicBezTo>
                <a:cubicBezTo>
                  <a:pt x="479017" y="586835"/>
                  <a:pt x="467111" y="603409"/>
                  <a:pt x="453966" y="617696"/>
                </a:cubicBezTo>
                <a:cubicBezTo>
                  <a:pt x="421391" y="653034"/>
                  <a:pt x="379005" y="679133"/>
                  <a:pt x="332809" y="692277"/>
                </a:cubicBezTo>
                <a:cubicBezTo>
                  <a:pt x="320997" y="657416"/>
                  <a:pt x="307758" y="620459"/>
                  <a:pt x="278421" y="598361"/>
                </a:cubicBezTo>
                <a:cubicBezTo>
                  <a:pt x="249084" y="576263"/>
                  <a:pt x="198411" y="578930"/>
                  <a:pt x="183552" y="612553"/>
                </a:cubicBezTo>
                <a:cubicBezTo>
                  <a:pt x="174884" y="632174"/>
                  <a:pt x="180599" y="655796"/>
                  <a:pt x="172027" y="675418"/>
                </a:cubicBezTo>
                <a:cubicBezTo>
                  <a:pt x="164883" y="691705"/>
                  <a:pt x="148881" y="702564"/>
                  <a:pt x="132117" y="708184"/>
                </a:cubicBezTo>
                <a:cubicBezTo>
                  <a:pt x="84873" y="723805"/>
                  <a:pt x="27818" y="698468"/>
                  <a:pt x="7815" y="652939"/>
                </a:cubicBezTo>
                <a:cubicBezTo>
                  <a:pt x="-12187" y="607409"/>
                  <a:pt x="7625" y="548164"/>
                  <a:pt x="51059" y="523970"/>
                </a:cubicBezTo>
                <a:cubicBezTo>
                  <a:pt x="64108" y="516636"/>
                  <a:pt x="79158" y="512064"/>
                  <a:pt x="89540" y="501205"/>
                </a:cubicBezTo>
                <a:cubicBezTo>
                  <a:pt x="108114" y="481870"/>
                  <a:pt x="104685" y="448913"/>
                  <a:pt x="89064" y="427101"/>
                </a:cubicBezTo>
                <a:cubicBezTo>
                  <a:pt x="73443" y="405289"/>
                  <a:pt x="48964" y="391954"/>
                  <a:pt x="2958" y="351472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0"/>
          <p:cNvSpPr/>
          <p:nvPr/>
        </p:nvSpPr>
        <p:spPr>
          <a:xfrm>
            <a:off x="5077376" y="926200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1" name="Google Shape;371;p10"/>
          <p:cNvGrpSpPr/>
          <p:nvPr/>
        </p:nvGrpSpPr>
        <p:grpSpPr>
          <a:xfrm>
            <a:off x="5147599" y="890737"/>
            <a:ext cx="714761" cy="797669"/>
            <a:chOff x="5932213" y="4153080"/>
            <a:chExt cx="714761" cy="797669"/>
          </a:xfrm>
        </p:grpSpPr>
        <p:sp>
          <p:nvSpPr>
            <p:cNvPr id="372" name="Google Shape;372;p10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0"/>
          <p:cNvSpPr/>
          <p:nvPr/>
        </p:nvSpPr>
        <p:spPr>
          <a:xfrm rot="10114145" flipH="1">
            <a:off x="4295394" y="5483630"/>
            <a:ext cx="5455075" cy="429327"/>
          </a:xfrm>
          <a:custGeom>
            <a:avLst/>
            <a:gdLst/>
            <a:ahLst/>
            <a:cxnLst/>
            <a:rect l="l" t="t" r="r" b="b"/>
            <a:pathLst>
              <a:path w="367104" h="25643" extrusionOk="0">
                <a:moveTo>
                  <a:pt x="0" y="25643"/>
                </a:moveTo>
                <a:cubicBezTo>
                  <a:pt x="7545" y="24000"/>
                  <a:pt x="25624" y="16529"/>
                  <a:pt x="45271" y="15782"/>
                </a:cubicBezTo>
                <a:cubicBezTo>
                  <a:pt x="64919" y="15035"/>
                  <a:pt x="95548" y="22654"/>
                  <a:pt x="117885" y="21160"/>
                </a:cubicBezTo>
                <a:cubicBezTo>
                  <a:pt x="140222" y="19666"/>
                  <a:pt x="158750" y="6966"/>
                  <a:pt x="179294" y="6817"/>
                </a:cubicBezTo>
                <a:cubicBezTo>
                  <a:pt x="199838" y="6668"/>
                  <a:pt x="218066" y="21385"/>
                  <a:pt x="241150" y="20264"/>
                </a:cubicBezTo>
                <a:cubicBezTo>
                  <a:pt x="264234" y="19143"/>
                  <a:pt x="296806" y="840"/>
                  <a:pt x="317798" y="93"/>
                </a:cubicBezTo>
                <a:cubicBezTo>
                  <a:pt x="338790" y="-654"/>
                  <a:pt x="358886" y="13167"/>
                  <a:pt x="367104" y="1578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88" name="Google Shape;388;p10"/>
          <p:cNvGrpSpPr/>
          <p:nvPr/>
        </p:nvGrpSpPr>
        <p:grpSpPr>
          <a:xfrm rot="742108">
            <a:off x="9674261" y="4568293"/>
            <a:ext cx="685711" cy="709428"/>
            <a:chOff x="8025585" y="-543333"/>
            <a:chExt cx="685704" cy="709421"/>
          </a:xfrm>
        </p:grpSpPr>
        <p:sp>
          <p:nvSpPr>
            <p:cNvPr id="389" name="Google Shape;389;p10"/>
            <p:cNvSpPr/>
            <p:nvPr/>
          </p:nvSpPr>
          <p:spPr>
            <a:xfrm>
              <a:off x="8025585" y="-541714"/>
              <a:ext cx="684847" cy="707802"/>
            </a:xfrm>
            <a:custGeom>
              <a:avLst/>
              <a:gdLst/>
              <a:ahLst/>
              <a:cxnLst/>
              <a:rect l="l" t="t" r="r" b="b"/>
              <a:pathLst>
                <a:path w="684847" h="707802" extrusionOk="0">
                  <a:moveTo>
                    <a:pt x="212027" y="376333"/>
                  </a:moveTo>
                  <a:lnTo>
                    <a:pt x="169355" y="534924"/>
                  </a:lnTo>
                  <a:cubicBezTo>
                    <a:pt x="196691" y="530161"/>
                    <a:pt x="216789" y="507873"/>
                    <a:pt x="238125" y="490157"/>
                  </a:cubicBezTo>
                  <a:cubicBezTo>
                    <a:pt x="259461" y="472440"/>
                    <a:pt x="289656" y="458153"/>
                    <a:pt x="313944" y="471487"/>
                  </a:cubicBezTo>
                  <a:cubicBezTo>
                    <a:pt x="390525" y="542163"/>
                    <a:pt x="458914" y="621602"/>
                    <a:pt x="517493" y="707803"/>
                  </a:cubicBezTo>
                  <a:cubicBezTo>
                    <a:pt x="500158" y="645319"/>
                    <a:pt x="517589" y="579120"/>
                    <a:pt x="535305" y="516731"/>
                  </a:cubicBezTo>
                  <a:cubicBezTo>
                    <a:pt x="584073" y="344233"/>
                    <a:pt x="634460" y="172117"/>
                    <a:pt x="684848" y="0"/>
                  </a:cubicBezTo>
                  <a:cubicBezTo>
                    <a:pt x="522161" y="68675"/>
                    <a:pt x="350806" y="113919"/>
                    <a:pt x="180118" y="158972"/>
                  </a:cubicBezTo>
                  <a:lnTo>
                    <a:pt x="0" y="206502"/>
                  </a:lnTo>
                  <a:cubicBezTo>
                    <a:pt x="83534" y="240316"/>
                    <a:pt x="155639" y="301466"/>
                    <a:pt x="212027" y="37633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8239326" y="-543333"/>
              <a:ext cx="471963" cy="480440"/>
            </a:xfrm>
            <a:custGeom>
              <a:avLst/>
              <a:gdLst/>
              <a:ahLst/>
              <a:cxnLst/>
              <a:rect l="l" t="t" r="r" b="b"/>
              <a:pathLst>
                <a:path w="471963" h="480440" extrusionOk="0">
                  <a:moveTo>
                    <a:pt x="0" y="371380"/>
                  </a:moveTo>
                  <a:cubicBezTo>
                    <a:pt x="156210" y="246221"/>
                    <a:pt x="313563" y="122396"/>
                    <a:pt x="471964" y="0"/>
                  </a:cubicBezTo>
                  <a:cubicBezTo>
                    <a:pt x="355282" y="162877"/>
                    <a:pt x="238506" y="325850"/>
                    <a:pt x="110966" y="48044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39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•"/>
              <a:defRPr sz="20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microsoft.com/office/2007/relationships/hdphoto" Target="../media/hdphoto6.wdp"/><Relationship Id="rId12" Type="http://schemas.microsoft.com/office/2007/relationships/hdphoto" Target="../media/hdphoto1.wdp"/><Relationship Id="rId2" Type="http://schemas.openxmlformats.org/officeDocument/2006/relationships/notesSlide" Target="../notesSlides/notesSlide14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.png"/><Relationship Id="rId5" Type="http://schemas.openxmlformats.org/officeDocument/2006/relationships/image" Target="../media/image17.png"/><Relationship Id="rId1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microsoft.com/office/2007/relationships/hdphoto" Target="../media/hdphoto4.wdp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>
            <a:spLocks noGrp="1"/>
          </p:cNvSpPr>
          <p:nvPr>
            <p:ph type="title"/>
          </p:nvPr>
        </p:nvSpPr>
        <p:spPr>
          <a:xfrm>
            <a:off x="2276118" y="2019674"/>
            <a:ext cx="9806154" cy="162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скрепляет </a:t>
            </a:r>
            <a:br>
              <a:rPr lang="ru-RU" dirty="0"/>
            </a:br>
            <a:r>
              <a:rPr lang="ru-RU" dirty="0"/>
              <a:t>образовательную систему: </a:t>
            </a:r>
            <a:br>
              <a:rPr lang="ru-RU" dirty="0"/>
            </a:br>
            <a:r>
              <a:rPr lang="ru-RU" sz="4000" dirty="0">
                <a:highlight>
                  <a:schemeClr val="accent1"/>
                </a:highlight>
              </a:rPr>
              <a:t>ресурсы профессиональных сообществ</a:t>
            </a:r>
            <a:endParaRPr sz="4000" dirty="0">
              <a:highlight>
                <a:schemeClr val="accent1"/>
              </a:highlight>
            </a:endParaRPr>
          </a:p>
        </p:txBody>
      </p:sp>
      <p:sp>
        <p:nvSpPr>
          <p:cNvPr id="9" name="Google Shape;112;p13">
            <a:extLst>
              <a:ext uri="{FF2B5EF4-FFF2-40B4-BE49-F238E27FC236}">
                <a16:creationId xmlns:a16="http://schemas.microsoft.com/office/drawing/2014/main" id="{00DCE24B-0218-F535-0A4C-95425B477378}"/>
              </a:ext>
            </a:extLst>
          </p:cNvPr>
          <p:cNvSpPr txBox="1">
            <a:spLocks/>
          </p:cNvSpPr>
          <p:nvPr/>
        </p:nvSpPr>
        <p:spPr>
          <a:xfrm>
            <a:off x="2276118" y="5553828"/>
            <a:ext cx="3377938" cy="3902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ru-RU" sz="1600" dirty="0"/>
              <a:t>г. Киров, 2025</a:t>
            </a:r>
            <a:endParaRPr lang="en-US" sz="1600" dirty="0"/>
          </a:p>
        </p:txBody>
      </p:sp>
      <p:sp>
        <p:nvSpPr>
          <p:cNvPr id="10" name="Google Shape;112;p13">
            <a:extLst>
              <a:ext uri="{FF2B5EF4-FFF2-40B4-BE49-F238E27FC236}">
                <a16:creationId xmlns:a16="http://schemas.microsoft.com/office/drawing/2014/main" id="{5E656476-FDB7-F91F-161D-758FECF3DA47}"/>
              </a:ext>
            </a:extLst>
          </p:cNvPr>
          <p:cNvSpPr txBox="1">
            <a:spLocks/>
          </p:cNvSpPr>
          <p:nvPr/>
        </p:nvSpPr>
        <p:spPr>
          <a:xfrm>
            <a:off x="2276118" y="4451543"/>
            <a:ext cx="8253622" cy="93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ru-RU" sz="1800" dirty="0"/>
              <a:t>Загидуллин Раис Рамазанович</a:t>
            </a:r>
            <a:br>
              <a:rPr lang="ru-RU" sz="1400" dirty="0"/>
            </a:br>
            <a:r>
              <a:rPr lang="ru-RU" sz="1400" dirty="0"/>
              <a:t>заведующий лабораторией проблем непрерывного развития педагогических кадров центра развития педагогического образования Российской академии образования (РАО), </a:t>
            </a:r>
          </a:p>
          <a:p>
            <a:r>
              <a:rPr lang="ru-RU" sz="1400" dirty="0"/>
              <a:t>научный руководитель Учебного центра Общероссийского Профсоюза образования,</a:t>
            </a:r>
            <a:endParaRPr lang="en-US" sz="1400" dirty="0"/>
          </a:p>
          <a:p>
            <a:r>
              <a:rPr lang="ru-RU" sz="1400" dirty="0"/>
              <a:t>кандидат педагогических наук, доцент</a:t>
            </a:r>
            <a:endParaRPr lang="en-US" sz="1800" dirty="0"/>
          </a:p>
        </p:txBody>
      </p:sp>
      <p:sp>
        <p:nvSpPr>
          <p:cNvPr id="2" name="Google Shape;125;p14">
            <a:extLst>
              <a:ext uri="{FF2B5EF4-FFF2-40B4-BE49-F238E27FC236}">
                <a16:creationId xmlns:a16="http://schemas.microsoft.com/office/drawing/2014/main" id="{A1F6D77F-1F90-F794-47EC-EEE6D78CF885}"/>
              </a:ext>
            </a:extLst>
          </p:cNvPr>
          <p:cNvSpPr txBox="1">
            <a:spLocks/>
          </p:cNvSpPr>
          <p:nvPr/>
        </p:nvSpPr>
        <p:spPr>
          <a:xfrm>
            <a:off x="-63696" y="128031"/>
            <a:ext cx="6423853" cy="8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3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ru-RU" sz="1400" dirty="0"/>
              <a:t>научно-методический семинар-практикум</a:t>
            </a:r>
          </a:p>
          <a:p>
            <a:pPr algn="ctr"/>
            <a:endParaRPr lang="ru-RU" sz="700" dirty="0"/>
          </a:p>
          <a:p>
            <a:pPr algn="ctr"/>
            <a:r>
              <a:rPr lang="ru-RU" sz="1400" dirty="0"/>
              <a:t>«УПРАВЛЕНИЕ ОБРАЗОВАНИЕМ В ИЗМЕНЯЮЩИХСЯ СОЦИО-КУЛЬТУРНЫХ УСЛОВИЯХ: ТЕНДЕНЦИИ И ПРИОРИТЕТЫ РАЗВИТИЯ»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414E9-7998-3315-2EB7-D7E1B7852E5D}"/>
              </a:ext>
            </a:extLst>
          </p:cNvPr>
          <p:cNvSpPr txBox="1"/>
          <p:nvPr/>
        </p:nvSpPr>
        <p:spPr>
          <a:xfrm rot="16200000">
            <a:off x="122962" y="2529000"/>
            <a:ext cx="22768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Лекция-эссе</a:t>
            </a:r>
            <a:endParaRPr lang="ru-RU" sz="1600" b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C380B29-B63A-A47B-739D-15151A3C9FAF}"/>
              </a:ext>
            </a:extLst>
          </p:cNvPr>
          <p:cNvGrpSpPr/>
          <p:nvPr/>
        </p:nvGrpSpPr>
        <p:grpSpPr>
          <a:xfrm>
            <a:off x="7018070" y="24223"/>
            <a:ext cx="5089090" cy="891308"/>
            <a:chOff x="7018070" y="109066"/>
            <a:chExt cx="5089090" cy="891308"/>
          </a:xfrm>
        </p:grpSpPr>
        <p:pic>
          <p:nvPicPr>
            <p:cNvPr id="12" name="Picture 2" descr="РАО">
              <a:extLst>
                <a:ext uri="{FF2B5EF4-FFF2-40B4-BE49-F238E27FC236}">
                  <a16:creationId xmlns:a16="http://schemas.microsoft.com/office/drawing/2014/main" id="{15DDE78C-A9C2-2B69-9B1C-30AF038AA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070" y="172172"/>
              <a:ext cx="634657" cy="67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E6FC12-47FE-190C-42D2-925D279629D3}"/>
                </a:ext>
              </a:extLst>
            </p:cNvPr>
            <p:cNvSpPr txBox="1"/>
            <p:nvPr/>
          </p:nvSpPr>
          <p:spPr>
            <a:xfrm>
              <a:off x="7666204" y="256365"/>
              <a:ext cx="1152706" cy="471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РОССИЙСКАЯ АКАДЕМИЯ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endParaRPr lang="ru-RU" sz="9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5D3990-472A-3A30-0DBD-FB5E76C00BB5}"/>
                </a:ext>
              </a:extLst>
            </p:cNvPr>
            <p:cNvSpPr txBox="1"/>
            <p:nvPr/>
          </p:nvSpPr>
          <p:spPr>
            <a:xfrm>
              <a:off x="9244929" y="256364"/>
              <a:ext cx="109941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ОБЩЕРОССИЙСКИЙ ПРОФСОЮЗ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 </a:t>
              </a:r>
              <a:endParaRPr lang="ru-RU" sz="900" dirty="0"/>
            </a:p>
          </p:txBody>
        </p:sp>
        <p:pic>
          <p:nvPicPr>
            <p:cNvPr id="16" name="Picture 2" descr="История Профсоюза">
              <a:extLst>
                <a:ext uri="{FF2B5EF4-FFF2-40B4-BE49-F238E27FC236}">
                  <a16:creationId xmlns:a16="http://schemas.microsoft.com/office/drawing/2014/main" id="{096302A8-EDBB-DC80-CFAD-577E5049E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344" y="172171"/>
              <a:ext cx="640072" cy="67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959BAF-FC07-DEF6-A226-8297B1FED9AA}"/>
                </a:ext>
              </a:extLst>
            </p:cNvPr>
            <p:cNvSpPr txBox="1"/>
            <p:nvPr/>
          </p:nvSpPr>
          <p:spPr>
            <a:xfrm>
              <a:off x="10839629" y="257932"/>
              <a:ext cx="12675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МИНИСТЕРСТВО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dirty="0">
                  <a:solidFill>
                    <a:srgbClr val="010101"/>
                  </a:solidFill>
                  <a:latin typeface="PT Sans Narrow" panose="020B0506020203020204" pitchFamily="34" charset="-52"/>
                </a:rPr>
                <a:t>КИР</a:t>
              </a: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ОВСКОЙ ОБЛАСТИ </a:t>
              </a:r>
              <a:endParaRPr lang="ru-RU" sz="900" dirty="0"/>
            </a:p>
          </p:txBody>
        </p:sp>
        <p:pic>
          <p:nvPicPr>
            <p:cNvPr id="18" name="Picture 6" descr="Picture background">
              <a:extLst>
                <a:ext uri="{FF2B5EF4-FFF2-40B4-BE49-F238E27FC236}">
                  <a16:creationId xmlns:a16="http://schemas.microsoft.com/office/drawing/2014/main" id="{8B3B24BE-3417-3F9A-67B6-ABFBB5C3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3242" y="109066"/>
              <a:ext cx="1188411" cy="89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736397-E57D-7A37-491B-1663625273A4}"/>
              </a:ext>
            </a:extLst>
          </p:cNvPr>
          <p:cNvSpPr/>
          <p:nvPr/>
        </p:nvSpPr>
        <p:spPr>
          <a:xfrm>
            <a:off x="1991546" y="4339647"/>
            <a:ext cx="3975620" cy="831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Google Shape;1139;p39">
            <a:extLst>
              <a:ext uri="{FF2B5EF4-FFF2-40B4-BE49-F238E27FC236}">
                <a16:creationId xmlns:a16="http://schemas.microsoft.com/office/drawing/2014/main" id="{765F67FA-2F16-E331-A204-D79213F56288}"/>
              </a:ext>
            </a:extLst>
          </p:cNvPr>
          <p:cNvSpPr txBox="1">
            <a:spLocks/>
          </p:cNvSpPr>
          <p:nvPr/>
        </p:nvSpPr>
        <p:spPr>
          <a:xfrm>
            <a:off x="2010581" y="4358392"/>
            <a:ext cx="3975622" cy="81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3200" dirty="0"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  <a:t>ОБЩИЕ ЦЕЛИ</a:t>
            </a:r>
          </a:p>
        </p:txBody>
      </p:sp>
      <p:grpSp>
        <p:nvGrpSpPr>
          <p:cNvPr id="704" name="Google Shape;704;p28"/>
          <p:cNvGrpSpPr/>
          <p:nvPr/>
        </p:nvGrpSpPr>
        <p:grpSpPr>
          <a:xfrm rot="10800000">
            <a:off x="5477077" y="891526"/>
            <a:ext cx="1237846" cy="872004"/>
            <a:chOff x="621403" y="597265"/>
            <a:chExt cx="1588204" cy="1118814"/>
          </a:xfrm>
        </p:grpSpPr>
        <p:sp>
          <p:nvSpPr>
            <p:cNvPr id="705" name="Google Shape;705;p28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65502205-BD76-CDED-E8B6-CECD9AFBB8B4}"/>
              </a:ext>
            </a:extLst>
          </p:cNvPr>
          <p:cNvSpPr/>
          <p:nvPr/>
        </p:nvSpPr>
        <p:spPr>
          <a:xfrm>
            <a:off x="1991545" y="3412671"/>
            <a:ext cx="3975621" cy="907388"/>
          </a:xfrm>
          <a:prstGeom prst="wedgeRectCallout">
            <a:avLst>
              <a:gd name="adj1" fmla="val 49399"/>
              <a:gd name="adj2" fmla="val -12276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СОЦИАЛЬНАЯ ОРГАНИЗОВАННОСТЬ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11AE0D-21E6-5A7A-5FF2-A20ABB1F1FCC}"/>
              </a:ext>
            </a:extLst>
          </p:cNvPr>
          <p:cNvSpPr/>
          <p:nvPr/>
        </p:nvSpPr>
        <p:spPr>
          <a:xfrm>
            <a:off x="6258548" y="4339647"/>
            <a:ext cx="3941910" cy="831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0C62B884-95EA-5831-1D7E-013E1ADEE092}"/>
              </a:ext>
            </a:extLst>
          </p:cNvPr>
          <p:cNvSpPr/>
          <p:nvPr/>
        </p:nvSpPr>
        <p:spPr>
          <a:xfrm>
            <a:off x="6258548" y="3412671"/>
            <a:ext cx="3941910" cy="907388"/>
          </a:xfrm>
          <a:prstGeom prst="wedgeRectCallout">
            <a:avLst>
              <a:gd name="adj1" fmla="val -48140"/>
              <a:gd name="adj2" fmla="val -12334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СОБЫТИЙНАЯ ОБЩНОСТЬ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4E02F2D-2A09-98AA-B116-5B44C67EC022}"/>
              </a:ext>
            </a:extLst>
          </p:cNvPr>
          <p:cNvSpPr/>
          <p:nvPr/>
        </p:nvSpPr>
        <p:spPr>
          <a:xfrm>
            <a:off x="1991546" y="2059886"/>
            <a:ext cx="8208912" cy="64807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ysClr val="windowText" lastClr="000000"/>
              </a:solidFill>
              <a:highlight>
                <a:srgbClr val="FFFF00"/>
              </a:highlight>
            </a:endParaRPr>
          </a:p>
        </p:txBody>
      </p:sp>
      <p:sp>
        <p:nvSpPr>
          <p:cNvPr id="2" name="Google Shape;1139;p39">
            <a:extLst>
              <a:ext uri="{FF2B5EF4-FFF2-40B4-BE49-F238E27FC236}">
                <a16:creationId xmlns:a16="http://schemas.microsoft.com/office/drawing/2014/main" id="{A9EE4A45-C8C9-0E4F-8821-AC1240E9BC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1542" y="2059886"/>
            <a:ext cx="8208912" cy="6480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highlight>
                  <a:schemeClr val="accent1"/>
                </a:highlight>
                <a:sym typeface="Roboto"/>
              </a:rPr>
              <a:t>ТРУДОВОЙ КОЛЛЕКТИВ ОРГАНИЗАЦИИ</a:t>
            </a:r>
            <a:endParaRPr sz="2400" dirty="0">
              <a:highlight>
                <a:schemeClr val="accent1"/>
              </a:highlight>
              <a:sym typeface="Roboto"/>
            </a:endParaRPr>
          </a:p>
        </p:txBody>
      </p:sp>
      <p:sp>
        <p:nvSpPr>
          <p:cNvPr id="5" name="Google Shape;1139;p39">
            <a:extLst>
              <a:ext uri="{FF2B5EF4-FFF2-40B4-BE49-F238E27FC236}">
                <a16:creationId xmlns:a16="http://schemas.microsoft.com/office/drawing/2014/main" id="{E5BFFB1D-6941-37B4-C9AA-3D75CFF3A471}"/>
              </a:ext>
            </a:extLst>
          </p:cNvPr>
          <p:cNvSpPr txBox="1">
            <a:spLocks/>
          </p:cNvSpPr>
          <p:nvPr/>
        </p:nvSpPr>
        <p:spPr>
          <a:xfrm>
            <a:off x="6205799" y="4339647"/>
            <a:ext cx="4097696" cy="8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Roboto"/>
              <a:buNone/>
              <a:defRPr sz="5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3200" spc="-150" dirty="0">
                <a:highlight>
                  <a:schemeClr val="accent1"/>
                </a:highlight>
                <a:latin typeface="Lato"/>
                <a:ea typeface="Lato"/>
                <a:cs typeface="Lato"/>
              </a:rPr>
              <a:t>ОБЩИЕ ЦЕННОСТИ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1F069-CC47-18F1-B702-41A96D04B653}"/>
              </a:ext>
            </a:extLst>
          </p:cNvPr>
          <p:cNvSpPr txBox="1"/>
          <p:nvPr/>
        </p:nvSpPr>
        <p:spPr>
          <a:xfrm>
            <a:off x="1736044" y="71254"/>
            <a:ext cx="4739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Загидуллин Р.Р. </a:t>
            </a:r>
          </a:p>
          <a:p>
            <a:r>
              <a:rPr lang="ru-RU" sz="1200" b="1" dirty="0"/>
              <a:t>Что скрепляет образовательную систему: </a:t>
            </a:r>
            <a:br>
              <a:rPr lang="ru-RU" sz="1200" b="1" dirty="0"/>
            </a:br>
            <a:r>
              <a:rPr lang="ru-RU" sz="1200" b="1" dirty="0"/>
              <a:t>ресурсы профессиональных сообществ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64A67C2-7098-2822-95A9-87609734FCC8}"/>
              </a:ext>
            </a:extLst>
          </p:cNvPr>
          <p:cNvGrpSpPr/>
          <p:nvPr/>
        </p:nvGrpSpPr>
        <p:grpSpPr>
          <a:xfrm>
            <a:off x="7018070" y="-51192"/>
            <a:ext cx="5089090" cy="891308"/>
            <a:chOff x="7018070" y="109066"/>
            <a:chExt cx="5089090" cy="891308"/>
          </a:xfrm>
        </p:grpSpPr>
        <p:pic>
          <p:nvPicPr>
            <p:cNvPr id="20" name="Picture 2" descr="РАО">
              <a:extLst>
                <a:ext uri="{FF2B5EF4-FFF2-40B4-BE49-F238E27FC236}">
                  <a16:creationId xmlns:a16="http://schemas.microsoft.com/office/drawing/2014/main" id="{27F27230-0420-66B1-0212-A310D398C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070" y="172172"/>
              <a:ext cx="634657" cy="67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4BC0A5-C034-7E0A-B105-FA592FBE178E}"/>
                </a:ext>
              </a:extLst>
            </p:cNvPr>
            <p:cNvSpPr txBox="1"/>
            <p:nvPr/>
          </p:nvSpPr>
          <p:spPr>
            <a:xfrm>
              <a:off x="7666204" y="256365"/>
              <a:ext cx="1152706" cy="471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РОССИЙСКАЯ АКАДЕМИЯ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endParaRPr lang="ru-RU" sz="9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CE8523-3FE8-BB40-E783-3BF417ADC504}"/>
                </a:ext>
              </a:extLst>
            </p:cNvPr>
            <p:cNvSpPr txBox="1"/>
            <p:nvPr/>
          </p:nvSpPr>
          <p:spPr>
            <a:xfrm>
              <a:off x="9244929" y="256364"/>
              <a:ext cx="109941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ОБЩЕРОССИЙСКИЙ ПРОФСОЮЗ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 </a:t>
              </a:r>
              <a:endParaRPr lang="ru-RU" sz="900" dirty="0"/>
            </a:p>
          </p:txBody>
        </p:sp>
        <p:pic>
          <p:nvPicPr>
            <p:cNvPr id="23" name="Picture 2" descr="История Профсоюза">
              <a:extLst>
                <a:ext uri="{FF2B5EF4-FFF2-40B4-BE49-F238E27FC236}">
                  <a16:creationId xmlns:a16="http://schemas.microsoft.com/office/drawing/2014/main" id="{12E3F478-7DD8-8111-240D-91A39378C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344" y="172171"/>
              <a:ext cx="640072" cy="67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AEAE23-E3B4-2A99-0BB9-E45CA174DE75}"/>
                </a:ext>
              </a:extLst>
            </p:cNvPr>
            <p:cNvSpPr txBox="1"/>
            <p:nvPr/>
          </p:nvSpPr>
          <p:spPr>
            <a:xfrm>
              <a:off x="10839629" y="257932"/>
              <a:ext cx="12675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МИНИСТЕРСТВО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dirty="0">
                  <a:solidFill>
                    <a:srgbClr val="010101"/>
                  </a:solidFill>
                  <a:latin typeface="PT Sans Narrow" panose="020B0506020203020204" pitchFamily="34" charset="-52"/>
                </a:rPr>
                <a:t>КИР</a:t>
              </a: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ОВСКОЙ ОБЛАСТИ </a:t>
              </a:r>
              <a:endParaRPr lang="ru-RU" sz="900" dirty="0"/>
            </a:p>
          </p:txBody>
        </p:sp>
        <p:pic>
          <p:nvPicPr>
            <p:cNvPr id="25" name="Picture 6" descr="Picture background">
              <a:extLst>
                <a:ext uri="{FF2B5EF4-FFF2-40B4-BE49-F238E27FC236}">
                  <a16:creationId xmlns:a16="http://schemas.microsoft.com/office/drawing/2014/main" id="{4459C46D-B214-A9FA-A17A-1D9E488D1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3242" y="109066"/>
              <a:ext cx="1188411" cy="89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13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0"/>
          <p:cNvSpPr txBox="1">
            <a:spLocks noGrp="1"/>
          </p:cNvSpPr>
          <p:nvPr>
            <p:ph type="title"/>
          </p:nvPr>
        </p:nvSpPr>
        <p:spPr>
          <a:xfrm>
            <a:off x="2183784" y="4325542"/>
            <a:ext cx="5160599" cy="112915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</a:pPr>
            <a:r>
              <a:rPr lang="ru-RU" sz="2400" dirty="0"/>
              <a:t>профессиональный рост</a:t>
            </a:r>
            <a:br>
              <a:rPr lang="ru-RU" sz="2400" dirty="0"/>
            </a:br>
            <a:br>
              <a:rPr lang="ru-RU" sz="1200" dirty="0"/>
            </a:br>
            <a:r>
              <a:rPr lang="ru-RU" sz="2400" dirty="0"/>
              <a:t>опережающее развитие</a:t>
            </a:r>
            <a:br>
              <a:rPr lang="ru-RU" sz="2400" dirty="0"/>
            </a:br>
            <a:br>
              <a:rPr lang="ru-RU" sz="1200" dirty="0"/>
            </a:br>
            <a:r>
              <a:rPr lang="ru-RU" sz="2400" dirty="0"/>
              <a:t>горизонтальное обучение</a:t>
            </a:r>
            <a:br>
              <a:rPr lang="ru-RU" sz="1100" dirty="0"/>
            </a:b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highlight>
                <a:schemeClr val="accent2"/>
              </a:highlight>
            </a:endParaRPr>
          </a:p>
        </p:txBody>
      </p:sp>
      <p:sp>
        <p:nvSpPr>
          <p:cNvPr id="4" name="Google Shape;688;p26">
            <a:extLst>
              <a:ext uri="{FF2B5EF4-FFF2-40B4-BE49-F238E27FC236}">
                <a16:creationId xmlns:a16="http://schemas.microsoft.com/office/drawing/2014/main" id="{33B818DF-46EB-71CA-47F2-4CAE027E9D2D}"/>
              </a:ext>
            </a:extLst>
          </p:cNvPr>
          <p:cNvSpPr txBox="1">
            <a:spLocks/>
          </p:cNvSpPr>
          <p:nvPr/>
        </p:nvSpPr>
        <p:spPr>
          <a:xfrm>
            <a:off x="4192173" y="2759939"/>
            <a:ext cx="5989282" cy="543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Roboto"/>
                <a:ea typeface="Roboto"/>
              </a:rPr>
              <a:t>«Профсоюз – союз профессионалов»</a:t>
            </a:r>
          </a:p>
        </p:txBody>
      </p:sp>
      <p:sp>
        <p:nvSpPr>
          <p:cNvPr id="5" name="Google Shape;687;p26">
            <a:extLst>
              <a:ext uri="{FF2B5EF4-FFF2-40B4-BE49-F238E27FC236}">
                <a16:creationId xmlns:a16="http://schemas.microsoft.com/office/drawing/2014/main" id="{5498911E-6FBD-E83F-B9DF-46523F1D9BFA}"/>
              </a:ext>
            </a:extLst>
          </p:cNvPr>
          <p:cNvSpPr txBox="1">
            <a:spLocks/>
          </p:cNvSpPr>
          <p:nvPr/>
        </p:nvSpPr>
        <p:spPr>
          <a:xfrm>
            <a:off x="660790" y="1942121"/>
            <a:ext cx="910218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"/>
              <a:buNone/>
              <a:defRPr sz="8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"/>
              <a:buNone/>
              <a:defRPr sz="8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"/>
              <a:buNone/>
              <a:defRPr sz="8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"/>
              <a:buNone/>
              <a:defRPr sz="8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"/>
              <a:buNone/>
              <a:defRPr sz="8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"/>
              <a:buNone/>
              <a:defRPr sz="8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"/>
              <a:buNone/>
              <a:defRPr sz="8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"/>
              <a:buNone/>
              <a:defRPr sz="8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"/>
              <a:buNone/>
              <a:defRPr sz="8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3200" dirty="0"/>
              <a:t>Корпоративный ценностный ориентир:</a:t>
            </a:r>
          </a:p>
        </p:txBody>
      </p:sp>
    </p:spTree>
    <p:extLst>
      <p:ext uri="{BB962C8B-B14F-4D97-AF65-F5344CB8AC3E}">
        <p14:creationId xmlns:p14="http://schemas.microsoft.com/office/powerpoint/2010/main" val="268260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02720" y="281276"/>
            <a:ext cx="1901975" cy="190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8"/>
          <p:cNvGrpSpPr/>
          <p:nvPr/>
        </p:nvGrpSpPr>
        <p:grpSpPr>
          <a:xfrm rot="-5400000" flipH="1">
            <a:off x="2288854" y="-1355399"/>
            <a:ext cx="108000" cy="4080271"/>
            <a:chOff x="1710811" y="-39"/>
            <a:chExt cx="108000" cy="4080271"/>
          </a:xfrm>
        </p:grpSpPr>
        <p:cxnSp>
          <p:nvCxnSpPr>
            <p:cNvPr id="180" name="Google Shape;180;p18"/>
            <p:cNvCxnSpPr/>
            <p:nvPr/>
          </p:nvCxnSpPr>
          <p:spPr>
            <a:xfrm rot="10800000">
              <a:off x="1769806" y="-39"/>
              <a:ext cx="0" cy="4011600"/>
            </a:xfrm>
            <a:prstGeom prst="straightConnector1">
              <a:avLst/>
            </a:prstGeom>
            <a:noFill/>
            <a:ln w="222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1" name="Google Shape;181;p18"/>
            <p:cNvSpPr/>
            <p:nvPr/>
          </p:nvSpPr>
          <p:spPr>
            <a:xfrm>
              <a:off x="1710811" y="397223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8"/>
          <p:cNvGrpSpPr/>
          <p:nvPr/>
        </p:nvGrpSpPr>
        <p:grpSpPr>
          <a:xfrm rot="10800000" flipH="1">
            <a:off x="11543479" y="2777729"/>
            <a:ext cx="108000" cy="4080271"/>
            <a:chOff x="1710811" y="-39"/>
            <a:chExt cx="108000" cy="4080271"/>
          </a:xfrm>
        </p:grpSpPr>
        <p:cxnSp>
          <p:nvCxnSpPr>
            <p:cNvPr id="183" name="Google Shape;183;p18"/>
            <p:cNvCxnSpPr/>
            <p:nvPr/>
          </p:nvCxnSpPr>
          <p:spPr>
            <a:xfrm rot="10800000">
              <a:off x="1769806" y="-39"/>
              <a:ext cx="0" cy="4011600"/>
            </a:xfrm>
            <a:prstGeom prst="straightConnector1">
              <a:avLst/>
            </a:prstGeom>
            <a:noFill/>
            <a:ln w="222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18"/>
            <p:cNvSpPr/>
            <p:nvPr/>
          </p:nvSpPr>
          <p:spPr>
            <a:xfrm>
              <a:off x="1710811" y="397223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ACCE72DB-D04B-34CB-0E28-ED9210E81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519" y="1716687"/>
            <a:ext cx="9220849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ru-RU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«Россия страна возможностей»</a:t>
            </a:r>
          </a:p>
          <a:p>
            <a:pPr marL="276225" marR="0" lvl="0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строить нашу политику вокруг человека, его благополучия, интересов и запросов; </a:t>
            </a:r>
          </a:p>
          <a:p>
            <a:pPr marL="276225" marR="0" lvl="0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расширять пространство свободы для человека; </a:t>
            </a:r>
          </a:p>
          <a:p>
            <a:pPr marL="276225" marR="0" lvl="0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осуществлять технологический прорыв; </a:t>
            </a:r>
          </a:p>
          <a:p>
            <a:pPr marL="276225" marR="0" lvl="0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открытость страны, ее нацеленность на активное участие в мировых процессах и интеграционных проектах</a:t>
            </a:r>
            <a:endParaRPr lang="ru-RU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</a:t>
            </a:r>
            <a:r>
              <a:rPr lang="ru-RU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Стратегия социально-экономического развития регионов до 2035</a:t>
            </a:r>
          </a:p>
          <a:p>
            <a:pPr marL="276225" indent="-276225"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пространственное развитие; </a:t>
            </a:r>
          </a:p>
          <a:p>
            <a:pPr marL="276225" indent="-276225"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концепция Человека возможного; </a:t>
            </a:r>
          </a:p>
          <a:p>
            <a:pPr marL="276225" indent="-276225"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построение будущей школы в настоящем, учитывая традиции прошлого.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III</a:t>
            </a:r>
            <a:r>
              <a:rPr lang="ru-RU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Стратегия развития образования до 2036 года с перспективой до 2040</a:t>
            </a:r>
          </a:p>
          <a:p>
            <a:pPr marL="276225" lvl="0" indent="-276225"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профессиональный рост и экспертность; </a:t>
            </a:r>
          </a:p>
          <a:p>
            <a:pPr marL="276225" lvl="0" indent="-276225"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«опережающее» развитие и бесшовные технологии; </a:t>
            </a:r>
          </a:p>
          <a:p>
            <a:pPr marL="276225" lvl="0" indent="-276225" algn="just"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глобальное мышление, проактивная позиция.</a:t>
            </a:r>
          </a:p>
        </p:txBody>
      </p:sp>
      <p:sp>
        <p:nvSpPr>
          <p:cNvPr id="7" name="Google Shape;189;p19">
            <a:extLst>
              <a:ext uri="{FF2B5EF4-FFF2-40B4-BE49-F238E27FC236}">
                <a16:creationId xmlns:a16="http://schemas.microsoft.com/office/drawing/2014/main" id="{72DD9E8C-259C-BDCC-2ADA-E2ADDCB281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4051" y="709498"/>
            <a:ext cx="8376560" cy="98135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Новые ценностно-смысловые </a:t>
            </a:r>
            <a:r>
              <a:rPr lang="ru-RU" dirty="0">
                <a:highlight>
                  <a:schemeClr val="accent1"/>
                </a:highlight>
              </a:rPr>
              <a:t>ориентиры</a:t>
            </a:r>
            <a:endParaRPr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8DE6D87-310B-FD31-7F45-30096BE8D86B}"/>
              </a:ext>
            </a:extLst>
          </p:cNvPr>
          <p:cNvGrpSpPr/>
          <p:nvPr/>
        </p:nvGrpSpPr>
        <p:grpSpPr>
          <a:xfrm>
            <a:off x="7018070" y="-41763"/>
            <a:ext cx="5089090" cy="891308"/>
            <a:chOff x="7018070" y="109066"/>
            <a:chExt cx="5089090" cy="891308"/>
          </a:xfrm>
        </p:grpSpPr>
        <p:pic>
          <p:nvPicPr>
            <p:cNvPr id="14" name="Picture 2" descr="РАО">
              <a:extLst>
                <a:ext uri="{FF2B5EF4-FFF2-40B4-BE49-F238E27FC236}">
                  <a16:creationId xmlns:a16="http://schemas.microsoft.com/office/drawing/2014/main" id="{7245D3B2-D60E-2A47-B12B-A39233D1C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070" y="172172"/>
              <a:ext cx="634657" cy="67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1D7BAA-88F1-F413-1F9E-874BC4C16150}"/>
                </a:ext>
              </a:extLst>
            </p:cNvPr>
            <p:cNvSpPr txBox="1"/>
            <p:nvPr/>
          </p:nvSpPr>
          <p:spPr>
            <a:xfrm>
              <a:off x="7666204" y="256365"/>
              <a:ext cx="1152706" cy="471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РОССИЙСКАЯ АКАДЕМИЯ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endParaRPr lang="ru-RU" sz="9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13A83B-7EBD-ED7A-DA99-4A152CFE982C}"/>
                </a:ext>
              </a:extLst>
            </p:cNvPr>
            <p:cNvSpPr txBox="1"/>
            <p:nvPr/>
          </p:nvSpPr>
          <p:spPr>
            <a:xfrm>
              <a:off x="9244929" y="256364"/>
              <a:ext cx="109941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ОБЩЕРОССИЙСКИЙ ПРОФСОЮЗ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 </a:t>
              </a:r>
              <a:endParaRPr lang="ru-RU" sz="900" dirty="0"/>
            </a:p>
          </p:txBody>
        </p:sp>
        <p:pic>
          <p:nvPicPr>
            <p:cNvPr id="17" name="Picture 2" descr="История Профсоюза">
              <a:extLst>
                <a:ext uri="{FF2B5EF4-FFF2-40B4-BE49-F238E27FC236}">
                  <a16:creationId xmlns:a16="http://schemas.microsoft.com/office/drawing/2014/main" id="{0259FB44-C2AA-DF6B-5EF7-9E8AEACCF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344" y="172171"/>
              <a:ext cx="640072" cy="67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88A391-270E-2243-342D-FD60EB50257A}"/>
                </a:ext>
              </a:extLst>
            </p:cNvPr>
            <p:cNvSpPr txBox="1"/>
            <p:nvPr/>
          </p:nvSpPr>
          <p:spPr>
            <a:xfrm>
              <a:off x="10839629" y="257932"/>
              <a:ext cx="12675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МИНИСТЕРСТВО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dirty="0">
                  <a:solidFill>
                    <a:srgbClr val="010101"/>
                  </a:solidFill>
                  <a:latin typeface="PT Sans Narrow" panose="020B0506020203020204" pitchFamily="34" charset="-52"/>
                </a:rPr>
                <a:t>КИР</a:t>
              </a: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ОВСКОЙ ОБЛАСТИ </a:t>
              </a:r>
              <a:endParaRPr lang="ru-RU" sz="900" dirty="0"/>
            </a:p>
          </p:txBody>
        </p:sp>
        <p:pic>
          <p:nvPicPr>
            <p:cNvPr id="19" name="Picture 6" descr="Picture background">
              <a:extLst>
                <a:ext uri="{FF2B5EF4-FFF2-40B4-BE49-F238E27FC236}">
                  <a16:creationId xmlns:a16="http://schemas.microsoft.com/office/drawing/2014/main" id="{E052E8C8-7663-03CA-90BF-5D9BA413C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3242" y="109066"/>
              <a:ext cx="1188411" cy="89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272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>
          <a:extLst>
            <a:ext uri="{FF2B5EF4-FFF2-40B4-BE49-F238E27FC236}">
              <a16:creationId xmlns:a16="http://schemas.microsoft.com/office/drawing/2014/main" id="{386AB89D-E9D6-A29E-F31F-030236D59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>
            <a:extLst>
              <a:ext uri="{FF2B5EF4-FFF2-40B4-BE49-F238E27FC236}">
                <a16:creationId xmlns:a16="http://schemas.microsoft.com/office/drawing/2014/main" id="{71358701-9B84-30F0-4DA6-8A74F7F06F8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02720" y="281276"/>
            <a:ext cx="1901975" cy="190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8">
            <a:extLst>
              <a:ext uri="{FF2B5EF4-FFF2-40B4-BE49-F238E27FC236}">
                <a16:creationId xmlns:a16="http://schemas.microsoft.com/office/drawing/2014/main" id="{30E3B88C-E5BA-7FE3-BFA4-E8591B400BE3}"/>
              </a:ext>
            </a:extLst>
          </p:cNvPr>
          <p:cNvGrpSpPr/>
          <p:nvPr/>
        </p:nvGrpSpPr>
        <p:grpSpPr>
          <a:xfrm rot="-5400000" flipH="1">
            <a:off x="2288854" y="-1355399"/>
            <a:ext cx="108000" cy="4080271"/>
            <a:chOff x="1710811" y="-39"/>
            <a:chExt cx="108000" cy="4080271"/>
          </a:xfrm>
        </p:grpSpPr>
        <p:cxnSp>
          <p:nvCxnSpPr>
            <p:cNvPr id="180" name="Google Shape;180;p18">
              <a:extLst>
                <a:ext uri="{FF2B5EF4-FFF2-40B4-BE49-F238E27FC236}">
                  <a16:creationId xmlns:a16="http://schemas.microsoft.com/office/drawing/2014/main" id="{E7F0311C-91AF-A9CD-C2B9-090EE0AA57EC}"/>
                </a:ext>
              </a:extLst>
            </p:cNvPr>
            <p:cNvCxnSpPr/>
            <p:nvPr/>
          </p:nvCxnSpPr>
          <p:spPr>
            <a:xfrm rot="10800000">
              <a:off x="1769806" y="-39"/>
              <a:ext cx="0" cy="4011600"/>
            </a:xfrm>
            <a:prstGeom prst="straightConnector1">
              <a:avLst/>
            </a:prstGeom>
            <a:noFill/>
            <a:ln w="222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1" name="Google Shape;181;p18">
              <a:extLst>
                <a:ext uri="{FF2B5EF4-FFF2-40B4-BE49-F238E27FC236}">
                  <a16:creationId xmlns:a16="http://schemas.microsoft.com/office/drawing/2014/main" id="{7E84081A-64D5-B57D-0E9D-2C666C4DF649}"/>
                </a:ext>
              </a:extLst>
            </p:cNvPr>
            <p:cNvSpPr/>
            <p:nvPr/>
          </p:nvSpPr>
          <p:spPr>
            <a:xfrm>
              <a:off x="1710811" y="397223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8">
            <a:extLst>
              <a:ext uri="{FF2B5EF4-FFF2-40B4-BE49-F238E27FC236}">
                <a16:creationId xmlns:a16="http://schemas.microsoft.com/office/drawing/2014/main" id="{85380226-843C-F3CF-F11D-59CFB32B08E8}"/>
              </a:ext>
            </a:extLst>
          </p:cNvPr>
          <p:cNvGrpSpPr/>
          <p:nvPr/>
        </p:nvGrpSpPr>
        <p:grpSpPr>
          <a:xfrm rot="10800000" flipH="1">
            <a:off x="11543479" y="2777729"/>
            <a:ext cx="108000" cy="4080271"/>
            <a:chOff x="1710811" y="-39"/>
            <a:chExt cx="108000" cy="4080271"/>
          </a:xfrm>
        </p:grpSpPr>
        <p:cxnSp>
          <p:nvCxnSpPr>
            <p:cNvPr id="183" name="Google Shape;183;p18">
              <a:extLst>
                <a:ext uri="{FF2B5EF4-FFF2-40B4-BE49-F238E27FC236}">
                  <a16:creationId xmlns:a16="http://schemas.microsoft.com/office/drawing/2014/main" id="{762F6671-CF3E-8D05-5837-69F48AEC76B6}"/>
                </a:ext>
              </a:extLst>
            </p:cNvPr>
            <p:cNvCxnSpPr/>
            <p:nvPr/>
          </p:nvCxnSpPr>
          <p:spPr>
            <a:xfrm rot="10800000">
              <a:off x="1769806" y="-39"/>
              <a:ext cx="0" cy="4011600"/>
            </a:xfrm>
            <a:prstGeom prst="straightConnector1">
              <a:avLst/>
            </a:prstGeom>
            <a:noFill/>
            <a:ln w="222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18">
              <a:extLst>
                <a:ext uri="{FF2B5EF4-FFF2-40B4-BE49-F238E27FC236}">
                  <a16:creationId xmlns:a16="http://schemas.microsoft.com/office/drawing/2014/main" id="{AE2D3C05-9B3F-64CD-34B7-20C44C104F6D}"/>
                </a:ext>
              </a:extLst>
            </p:cNvPr>
            <p:cNvSpPr/>
            <p:nvPr/>
          </p:nvSpPr>
          <p:spPr>
            <a:xfrm>
              <a:off x="1710811" y="397223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0E455CA3-68AC-8869-C8B9-7C76217D5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22" y="2138902"/>
            <a:ext cx="1109968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 </a:t>
            </a:r>
            <a:r>
              <a:rPr lang="en-US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ru-RU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«Россия – страна возможностей»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«Гуманизация и демократизация общественно-государственных механизмов и инструментов управления в сфере образования, педагогического труда и трудовых отношений».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 </a:t>
            </a:r>
            <a:r>
              <a:rPr lang="en-US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</a:t>
            </a:r>
            <a:r>
              <a:rPr lang="ru-RU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Стратегия социально-экономического развития регионов до 2035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«Содействие повышению уровня инвестиций в сферу образования и социально-экономического статуса педагога, как ключевой фигуры по формированию человеческого капитала и развитию кадров новой экономики».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Приоритет </a:t>
            </a:r>
            <a:r>
              <a:rPr lang="en-US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III</a:t>
            </a:r>
            <a:r>
              <a:rPr lang="ru-RU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Стратегия развития образования до 2036 года с перспективой до 2040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«Поддержка программ и проектов развития профессиональных потребностей и повышения качества профессионального здоровья работников образования».</a:t>
            </a:r>
          </a:p>
        </p:txBody>
      </p:sp>
      <p:sp>
        <p:nvSpPr>
          <p:cNvPr id="7" name="Google Shape;189;p19">
            <a:extLst>
              <a:ext uri="{FF2B5EF4-FFF2-40B4-BE49-F238E27FC236}">
                <a16:creationId xmlns:a16="http://schemas.microsoft.com/office/drawing/2014/main" id="{8EA899DC-C17E-D99E-8BF6-08EACC93E2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4051" y="709498"/>
            <a:ext cx="8376560" cy="98135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Ценностно-смысловые </a:t>
            </a:r>
            <a:r>
              <a:rPr lang="ru-RU" dirty="0">
                <a:highlight>
                  <a:schemeClr val="accent1"/>
                </a:highlight>
              </a:rPr>
              <a:t>приоритеты </a:t>
            </a:r>
            <a:r>
              <a:rPr lang="ru-RU" dirty="0"/>
              <a:t>деятельности Профсоюза</a:t>
            </a:r>
            <a:endParaRPr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D48D49C-150A-7BE6-3F4A-2EBB7A2D7AF2}"/>
              </a:ext>
            </a:extLst>
          </p:cNvPr>
          <p:cNvGrpSpPr/>
          <p:nvPr/>
        </p:nvGrpSpPr>
        <p:grpSpPr>
          <a:xfrm>
            <a:off x="7018070" y="-41763"/>
            <a:ext cx="5089090" cy="891308"/>
            <a:chOff x="7018070" y="109066"/>
            <a:chExt cx="5089090" cy="891308"/>
          </a:xfrm>
        </p:grpSpPr>
        <p:pic>
          <p:nvPicPr>
            <p:cNvPr id="3" name="Picture 2" descr="РАО">
              <a:extLst>
                <a:ext uri="{FF2B5EF4-FFF2-40B4-BE49-F238E27FC236}">
                  <a16:creationId xmlns:a16="http://schemas.microsoft.com/office/drawing/2014/main" id="{EC71EE23-2E0D-9636-13B1-F5B27631C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070" y="172172"/>
              <a:ext cx="634657" cy="67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E75224-D299-D224-4719-9F9E9B408547}"/>
                </a:ext>
              </a:extLst>
            </p:cNvPr>
            <p:cNvSpPr txBox="1"/>
            <p:nvPr/>
          </p:nvSpPr>
          <p:spPr>
            <a:xfrm>
              <a:off x="7666204" y="256365"/>
              <a:ext cx="1152706" cy="471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РОССИЙСКАЯ АКАДЕМИЯ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endParaRPr lang="ru-RU" sz="9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A7EA16-E049-AF95-6CA3-C294D5CC2D3D}"/>
                </a:ext>
              </a:extLst>
            </p:cNvPr>
            <p:cNvSpPr txBox="1"/>
            <p:nvPr/>
          </p:nvSpPr>
          <p:spPr>
            <a:xfrm>
              <a:off x="9244929" y="256364"/>
              <a:ext cx="109941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ОБЩЕРОССИЙСКИЙ ПРОФСОЮЗ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 </a:t>
              </a:r>
              <a:endParaRPr lang="ru-RU" sz="900" dirty="0"/>
            </a:p>
          </p:txBody>
        </p:sp>
        <p:pic>
          <p:nvPicPr>
            <p:cNvPr id="8" name="Picture 2" descr="История Профсоюза">
              <a:extLst>
                <a:ext uri="{FF2B5EF4-FFF2-40B4-BE49-F238E27FC236}">
                  <a16:creationId xmlns:a16="http://schemas.microsoft.com/office/drawing/2014/main" id="{4C8AC8D4-B83A-4650-BCE2-05077DA17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344" y="172171"/>
              <a:ext cx="640072" cy="67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BE13F6-B6F1-4F27-247F-635ED8A921DD}"/>
                </a:ext>
              </a:extLst>
            </p:cNvPr>
            <p:cNvSpPr txBox="1"/>
            <p:nvPr/>
          </p:nvSpPr>
          <p:spPr>
            <a:xfrm>
              <a:off x="10839629" y="257932"/>
              <a:ext cx="12675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МИНИСТЕРСТВО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dirty="0">
                  <a:solidFill>
                    <a:srgbClr val="010101"/>
                  </a:solidFill>
                  <a:latin typeface="PT Sans Narrow" panose="020B0506020203020204" pitchFamily="34" charset="-52"/>
                </a:rPr>
                <a:t>КИР</a:t>
              </a: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ОВСКОЙ ОБЛАСТИ </a:t>
              </a:r>
              <a:endParaRPr lang="ru-RU" sz="900" dirty="0"/>
            </a:p>
          </p:txBody>
        </p:sp>
        <p:pic>
          <p:nvPicPr>
            <p:cNvPr id="10" name="Picture 6" descr="Picture background">
              <a:extLst>
                <a:ext uri="{FF2B5EF4-FFF2-40B4-BE49-F238E27FC236}">
                  <a16:creationId xmlns:a16="http://schemas.microsoft.com/office/drawing/2014/main" id="{D3F68FFC-99F9-44D0-D91E-E3BC51387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3242" y="109066"/>
              <a:ext cx="1188411" cy="89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937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3"/>
          <p:cNvSpPr txBox="1">
            <a:spLocks noGrp="1"/>
          </p:cNvSpPr>
          <p:nvPr>
            <p:ph type="title"/>
          </p:nvPr>
        </p:nvSpPr>
        <p:spPr>
          <a:xfrm>
            <a:off x="838175" y="986209"/>
            <a:ext cx="8775856" cy="381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/>
              <a:t>Спасибо</a:t>
            </a:r>
            <a:r>
              <a:rPr lang="es-ES" sz="4400" dirty="0"/>
              <a:t> </a:t>
            </a:r>
            <a:r>
              <a:rPr lang="ru-RU" sz="4400" dirty="0">
                <a:highlight>
                  <a:schemeClr val="accent1"/>
                </a:highlight>
              </a:rPr>
              <a:t>за внимание!</a:t>
            </a:r>
            <a:endParaRPr sz="4400" dirty="0">
              <a:highlight>
                <a:schemeClr val="accent1"/>
              </a:highlight>
            </a:endParaRPr>
          </a:p>
        </p:txBody>
      </p:sp>
      <p:sp>
        <p:nvSpPr>
          <p:cNvPr id="725" name="Google Shape;725;p33"/>
          <p:cNvSpPr txBox="1">
            <a:spLocks noGrp="1"/>
          </p:cNvSpPr>
          <p:nvPr>
            <p:ph type="body" idx="1"/>
          </p:nvPr>
        </p:nvSpPr>
        <p:spPr>
          <a:xfrm>
            <a:off x="4284357" y="3827626"/>
            <a:ext cx="3088819" cy="52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800" b="1" dirty="0"/>
              <a:t>zrais@mail.ru</a:t>
            </a:r>
            <a:endParaRPr sz="2800" b="1" dirty="0"/>
          </a:p>
        </p:txBody>
      </p:sp>
      <p:grpSp>
        <p:nvGrpSpPr>
          <p:cNvPr id="729" name="Google Shape;729;p33"/>
          <p:cNvGrpSpPr/>
          <p:nvPr/>
        </p:nvGrpSpPr>
        <p:grpSpPr>
          <a:xfrm rot="5400000" flipH="1">
            <a:off x="10097904" y="-585033"/>
            <a:ext cx="108000" cy="4080271"/>
            <a:chOff x="1710811" y="-39"/>
            <a:chExt cx="108000" cy="4080271"/>
          </a:xfrm>
        </p:grpSpPr>
        <p:cxnSp>
          <p:nvCxnSpPr>
            <p:cNvPr id="730" name="Google Shape;730;p33"/>
            <p:cNvCxnSpPr/>
            <p:nvPr/>
          </p:nvCxnSpPr>
          <p:spPr>
            <a:xfrm rot="10800000">
              <a:off x="1769806" y="-39"/>
              <a:ext cx="0" cy="4011600"/>
            </a:xfrm>
            <a:prstGeom prst="straightConnector1">
              <a:avLst/>
            </a:prstGeom>
            <a:noFill/>
            <a:ln w="222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1" name="Google Shape;731;p33"/>
            <p:cNvSpPr/>
            <p:nvPr/>
          </p:nvSpPr>
          <p:spPr>
            <a:xfrm>
              <a:off x="1710811" y="397223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657F54-ACF6-704B-ACF5-B94E9128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95080" y="1722097"/>
            <a:ext cx="2456625" cy="2779447"/>
          </a:xfrm>
          <a:prstGeom prst="chord">
            <a:avLst>
              <a:gd name="adj1" fmla="val 16684503"/>
              <a:gd name="adj2" fmla="val 16200000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ЧБ логотип VK ПНГ на Прозрачном Фоне • Скачать PNG ЧБ логотип VK">
            <a:extLst>
              <a:ext uri="{FF2B5EF4-FFF2-40B4-BE49-F238E27FC236}">
                <a16:creationId xmlns:a16="http://schemas.microsoft.com/office/drawing/2014/main" id="{7EEA1CA8-093E-1641-7033-2A0E12D5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84" y="3605766"/>
            <a:ext cx="747462" cy="7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A0B7F95C-C2F3-3162-8BF5-9F1061A2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69" y="3605765"/>
            <a:ext cx="751440" cy="7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7B6B9AC-9451-6815-D927-97BB48400B87}"/>
              </a:ext>
            </a:extLst>
          </p:cNvPr>
          <p:cNvGrpSpPr/>
          <p:nvPr/>
        </p:nvGrpSpPr>
        <p:grpSpPr>
          <a:xfrm>
            <a:off x="6430208" y="996229"/>
            <a:ext cx="5312048" cy="5006340"/>
            <a:chOff x="6430208" y="996229"/>
            <a:chExt cx="5312048" cy="5006340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10BE1F8-1659-6377-E1DC-1C57AD15C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502" y="996229"/>
              <a:ext cx="5237136" cy="4865541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736BBD1-4E32-BB64-0348-D6845747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30208" y="4373794"/>
              <a:ext cx="2645877" cy="162877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FFFB6BC-C304-45AA-867F-10EC454C8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96379" y="4622156"/>
              <a:ext cx="2645877" cy="582519"/>
            </a:xfrm>
            <a:prstGeom prst="rect">
              <a:avLst/>
            </a:prstGeom>
          </p:spPr>
        </p:pic>
      </p:grpSp>
      <p:grpSp>
        <p:nvGrpSpPr>
          <p:cNvPr id="18" name="Google Shape;753;p34">
            <a:extLst>
              <a:ext uri="{FF2B5EF4-FFF2-40B4-BE49-F238E27FC236}">
                <a16:creationId xmlns:a16="http://schemas.microsoft.com/office/drawing/2014/main" id="{694D7838-95CC-349C-AC66-61FE6DA8A55C}"/>
              </a:ext>
            </a:extLst>
          </p:cNvPr>
          <p:cNvGrpSpPr/>
          <p:nvPr/>
        </p:nvGrpSpPr>
        <p:grpSpPr>
          <a:xfrm>
            <a:off x="3466680" y="3595826"/>
            <a:ext cx="751440" cy="747461"/>
            <a:chOff x="6425500" y="2795700"/>
            <a:chExt cx="265875" cy="292650"/>
          </a:xfrm>
        </p:grpSpPr>
        <p:sp>
          <p:nvSpPr>
            <p:cNvPr id="19" name="Google Shape;754;p34">
              <a:extLst>
                <a:ext uri="{FF2B5EF4-FFF2-40B4-BE49-F238E27FC236}">
                  <a16:creationId xmlns:a16="http://schemas.microsoft.com/office/drawing/2014/main" id="{51C20065-7A5E-ADA5-3F74-B594F59F480C}"/>
                </a:ext>
              </a:extLst>
            </p:cNvPr>
            <p:cNvSpPr/>
            <p:nvPr/>
          </p:nvSpPr>
          <p:spPr>
            <a:xfrm>
              <a:off x="6425500" y="2795700"/>
              <a:ext cx="265875" cy="292650"/>
            </a:xfrm>
            <a:custGeom>
              <a:avLst/>
              <a:gdLst/>
              <a:ahLst/>
              <a:cxnLst/>
              <a:rect l="l" t="t" r="r" b="b"/>
              <a:pathLst>
                <a:path w="10635" h="11706" extrusionOk="0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5;p34">
              <a:extLst>
                <a:ext uri="{FF2B5EF4-FFF2-40B4-BE49-F238E27FC236}">
                  <a16:creationId xmlns:a16="http://schemas.microsoft.com/office/drawing/2014/main" id="{CD00D66A-FA90-78D0-354F-5BE5ABA8CB2A}"/>
                </a:ext>
              </a:extLst>
            </p:cNvPr>
            <p:cNvSpPr/>
            <p:nvPr/>
          </p:nvSpPr>
          <p:spPr>
            <a:xfrm>
              <a:off x="6515150" y="2868425"/>
              <a:ext cx="86575" cy="87000"/>
            </a:xfrm>
            <a:custGeom>
              <a:avLst/>
              <a:gdLst/>
              <a:ahLst/>
              <a:cxnLst/>
              <a:rect l="l" t="t" r="r" b="b"/>
              <a:pathLst>
                <a:path w="3463" h="3480" extrusionOk="0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2;p13">
            <a:extLst>
              <a:ext uri="{FF2B5EF4-FFF2-40B4-BE49-F238E27FC236}">
                <a16:creationId xmlns:a16="http://schemas.microsoft.com/office/drawing/2014/main" id="{A37F908B-2DBF-864D-F2F4-2B2AB942415B}"/>
              </a:ext>
            </a:extLst>
          </p:cNvPr>
          <p:cNvSpPr txBox="1">
            <a:spLocks/>
          </p:cNvSpPr>
          <p:nvPr/>
        </p:nvSpPr>
        <p:spPr>
          <a:xfrm>
            <a:off x="3842400" y="4913415"/>
            <a:ext cx="8253622" cy="93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r"/>
            <a:r>
              <a:rPr lang="ru-RU" sz="2000" dirty="0"/>
              <a:t>Загидуллин Раис Рамазанович</a:t>
            </a:r>
            <a:br>
              <a:rPr lang="ru-RU" sz="1400" dirty="0"/>
            </a:br>
            <a:r>
              <a:rPr lang="ru-RU" sz="1400" dirty="0"/>
              <a:t>заведующий лабораторией проблем непрерывного развития педагогических кадров центра развития педагогического образования Российской академии образования (РАО), </a:t>
            </a:r>
          </a:p>
          <a:p>
            <a:pPr algn="r"/>
            <a:r>
              <a:rPr lang="ru-RU" sz="1400" dirty="0"/>
              <a:t>научный руководитель Учебного центра Общероссийского Профсоюза образования,</a:t>
            </a:r>
            <a:endParaRPr lang="en-US" sz="1400" dirty="0"/>
          </a:p>
          <a:p>
            <a:pPr algn="r"/>
            <a:r>
              <a:rPr lang="ru-RU" sz="1400" dirty="0"/>
              <a:t>кандидат педагогических наук, доцент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645B9-37DF-3900-F750-2D0F30E237C6}"/>
              </a:ext>
            </a:extLst>
          </p:cNvPr>
          <p:cNvSpPr txBox="1"/>
          <p:nvPr/>
        </p:nvSpPr>
        <p:spPr>
          <a:xfrm>
            <a:off x="993934" y="1796512"/>
            <a:ext cx="5456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Лекция 4. </a:t>
            </a:r>
            <a:r>
              <a:rPr lang="ru-RU" b="1" dirty="0">
                <a:solidFill>
                  <a:schemeClr val="dk1"/>
                </a:solidFill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  <a:t>Эссе</a:t>
            </a:r>
            <a:r>
              <a:rPr lang="ru-RU" b="1" dirty="0"/>
              <a:t>. Что скрепляет образовательную систему: </a:t>
            </a:r>
            <a:br>
              <a:rPr lang="ru-RU" b="1" dirty="0"/>
            </a:br>
            <a:r>
              <a:rPr lang="ru-RU" b="1" dirty="0"/>
              <a:t>ресурсы профессиональных сообществ</a:t>
            </a:r>
          </a:p>
        </p:txBody>
      </p:sp>
      <p:sp>
        <p:nvSpPr>
          <p:cNvPr id="21" name="Google Shape;125;p14">
            <a:extLst>
              <a:ext uri="{FF2B5EF4-FFF2-40B4-BE49-F238E27FC236}">
                <a16:creationId xmlns:a16="http://schemas.microsoft.com/office/drawing/2014/main" id="{D8F987FE-D653-0B8B-49C1-FA1CEA761052}"/>
              </a:ext>
            </a:extLst>
          </p:cNvPr>
          <p:cNvSpPr txBox="1">
            <a:spLocks/>
          </p:cNvSpPr>
          <p:nvPr/>
        </p:nvSpPr>
        <p:spPr>
          <a:xfrm>
            <a:off x="-63696" y="128031"/>
            <a:ext cx="6423853" cy="8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3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ru-RU" sz="1400" dirty="0"/>
              <a:t>научно-методический семинар-практикум</a:t>
            </a:r>
          </a:p>
          <a:p>
            <a:pPr algn="ctr"/>
            <a:endParaRPr lang="ru-RU" sz="700" dirty="0"/>
          </a:p>
          <a:p>
            <a:pPr algn="ctr"/>
            <a:r>
              <a:rPr lang="ru-RU" sz="1400" dirty="0"/>
              <a:t>«УПРАВЛЕНИЕ ОБРАЗОВАНИЕМ В ИЗМЕНЯЮЩИХСЯ СОЦИО-КУЛЬТУРНЫХ УСЛОВИЯХ: ТЕНДЕНЦИИ И ПРИОРИТЕТЫ РАЗВИТИЯ»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BBF2019-5B6E-7C5E-BCE8-591854872B5E}"/>
              </a:ext>
            </a:extLst>
          </p:cNvPr>
          <p:cNvGrpSpPr/>
          <p:nvPr/>
        </p:nvGrpSpPr>
        <p:grpSpPr>
          <a:xfrm>
            <a:off x="7018070" y="80785"/>
            <a:ext cx="5089090" cy="891308"/>
            <a:chOff x="7018070" y="109066"/>
            <a:chExt cx="5089090" cy="891308"/>
          </a:xfrm>
        </p:grpSpPr>
        <p:pic>
          <p:nvPicPr>
            <p:cNvPr id="5" name="Picture 2" descr="РАО">
              <a:extLst>
                <a:ext uri="{FF2B5EF4-FFF2-40B4-BE49-F238E27FC236}">
                  <a16:creationId xmlns:a16="http://schemas.microsoft.com/office/drawing/2014/main" id="{EC38167D-0E85-AD9F-96AC-8D71A7385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070" y="172172"/>
              <a:ext cx="634657" cy="67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06346C-8A47-1BA8-B7BA-DD9FC1760567}"/>
                </a:ext>
              </a:extLst>
            </p:cNvPr>
            <p:cNvSpPr txBox="1"/>
            <p:nvPr/>
          </p:nvSpPr>
          <p:spPr>
            <a:xfrm>
              <a:off x="7666204" y="256365"/>
              <a:ext cx="1152706" cy="471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РОССИЙСКАЯ АКАДЕМИЯ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endParaRPr lang="ru-RU" sz="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282558-D63A-F8D4-B953-B5C2F83E33E1}"/>
                </a:ext>
              </a:extLst>
            </p:cNvPr>
            <p:cNvSpPr txBox="1"/>
            <p:nvPr/>
          </p:nvSpPr>
          <p:spPr>
            <a:xfrm>
              <a:off x="9244929" y="256364"/>
              <a:ext cx="109941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ОБЩЕРОССИЙСКИЙ ПРОФСОЮЗ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 </a:t>
              </a:r>
              <a:endParaRPr lang="ru-RU" sz="900" dirty="0"/>
            </a:p>
          </p:txBody>
        </p:sp>
        <p:pic>
          <p:nvPicPr>
            <p:cNvPr id="24" name="Picture 2" descr="История Профсоюза">
              <a:extLst>
                <a:ext uri="{FF2B5EF4-FFF2-40B4-BE49-F238E27FC236}">
                  <a16:creationId xmlns:a16="http://schemas.microsoft.com/office/drawing/2014/main" id="{7903D0D6-08AB-83BB-05F4-96A5FA0C4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344" y="172171"/>
              <a:ext cx="640072" cy="67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1FB017-9350-E5CB-B7DC-8AE20BA12DD6}"/>
                </a:ext>
              </a:extLst>
            </p:cNvPr>
            <p:cNvSpPr txBox="1"/>
            <p:nvPr/>
          </p:nvSpPr>
          <p:spPr>
            <a:xfrm>
              <a:off x="10839629" y="257932"/>
              <a:ext cx="12675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МИНИСТЕРСТВО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dirty="0">
                  <a:solidFill>
                    <a:srgbClr val="010101"/>
                  </a:solidFill>
                  <a:latin typeface="PT Sans Narrow" panose="020B0506020203020204" pitchFamily="34" charset="-52"/>
                </a:rPr>
                <a:t>КИР</a:t>
              </a: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ОВСКОЙ ОБЛАСТИ </a:t>
              </a:r>
              <a:endParaRPr lang="ru-RU" sz="900" dirty="0"/>
            </a:p>
          </p:txBody>
        </p:sp>
        <p:pic>
          <p:nvPicPr>
            <p:cNvPr id="26" name="Picture 6" descr="Picture background">
              <a:extLst>
                <a:ext uri="{FF2B5EF4-FFF2-40B4-BE49-F238E27FC236}">
                  <a16:creationId xmlns:a16="http://schemas.microsoft.com/office/drawing/2014/main" id="{D1587611-7E29-88FE-8606-337594DF2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3242" y="109066"/>
              <a:ext cx="1188411" cy="89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2095365" y="957877"/>
            <a:ext cx="9793916" cy="83325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/>
              <a:t>Какой мир</a:t>
            </a:r>
            <a:r>
              <a:rPr lang="es-ES" sz="9600" dirty="0"/>
              <a:t> </a:t>
            </a:r>
            <a:r>
              <a:rPr lang="ru-RU" sz="6000" dirty="0">
                <a:highlight>
                  <a:schemeClr val="accent1"/>
                </a:highlight>
              </a:rPr>
              <a:t>нас окружает?</a:t>
            </a:r>
            <a:endParaRPr sz="9600" dirty="0">
              <a:highlight>
                <a:schemeClr val="accent1"/>
              </a:highlight>
            </a:endParaRPr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02720" y="281276"/>
            <a:ext cx="1901975" cy="190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8"/>
          <p:cNvGrpSpPr/>
          <p:nvPr/>
        </p:nvGrpSpPr>
        <p:grpSpPr>
          <a:xfrm rot="-5400000" flipH="1">
            <a:off x="2288854" y="-1355399"/>
            <a:ext cx="108000" cy="4080271"/>
            <a:chOff x="1710811" y="-39"/>
            <a:chExt cx="108000" cy="4080271"/>
          </a:xfrm>
        </p:grpSpPr>
        <p:cxnSp>
          <p:nvCxnSpPr>
            <p:cNvPr id="180" name="Google Shape;180;p18"/>
            <p:cNvCxnSpPr/>
            <p:nvPr/>
          </p:nvCxnSpPr>
          <p:spPr>
            <a:xfrm rot="10800000">
              <a:off x="1769806" y="-39"/>
              <a:ext cx="0" cy="4011600"/>
            </a:xfrm>
            <a:prstGeom prst="straightConnector1">
              <a:avLst/>
            </a:prstGeom>
            <a:noFill/>
            <a:ln w="222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1" name="Google Shape;181;p18"/>
            <p:cNvSpPr/>
            <p:nvPr/>
          </p:nvSpPr>
          <p:spPr>
            <a:xfrm>
              <a:off x="1710811" y="397223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8"/>
          <p:cNvGrpSpPr/>
          <p:nvPr/>
        </p:nvGrpSpPr>
        <p:grpSpPr>
          <a:xfrm rot="10800000" flipH="1">
            <a:off x="4009636" y="5285584"/>
            <a:ext cx="323935" cy="302228"/>
            <a:chOff x="1710811" y="-39"/>
            <a:chExt cx="108000" cy="4080271"/>
          </a:xfrm>
        </p:grpSpPr>
        <p:cxnSp>
          <p:nvCxnSpPr>
            <p:cNvPr id="183" name="Google Shape;183;p18"/>
            <p:cNvCxnSpPr/>
            <p:nvPr/>
          </p:nvCxnSpPr>
          <p:spPr>
            <a:xfrm rot="10800000">
              <a:off x="1769806" y="-39"/>
              <a:ext cx="0" cy="40116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18"/>
            <p:cNvSpPr/>
            <p:nvPr/>
          </p:nvSpPr>
          <p:spPr>
            <a:xfrm>
              <a:off x="1710811" y="3972232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35F9AB6-F761-EFA6-410D-7B9FC86022A4}"/>
              </a:ext>
            </a:extLst>
          </p:cNvPr>
          <p:cNvGraphicFramePr>
            <a:graphicFrameLocks noGrp="1"/>
          </p:cNvGraphicFramePr>
          <p:nvPr/>
        </p:nvGraphicFramePr>
        <p:xfrm>
          <a:off x="619973" y="2672234"/>
          <a:ext cx="3247501" cy="21982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47501">
                  <a:extLst>
                    <a:ext uri="{9D8B030D-6E8A-4147-A177-3AD203B41FA5}">
                      <a16:colId xmlns:a16="http://schemas.microsoft.com/office/drawing/2014/main" val="4270082636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SPOD-</a:t>
                      </a:r>
                      <a:r>
                        <a:rPr lang="ru-RU" sz="2000" b="1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мир*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23990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Steady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/Устойчивый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278140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Predictable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/</a:t>
                      </a:r>
                      <a:b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Предсказуемый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9522213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Ordinary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/Простой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20215417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Definite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/Определенный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8042379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E3FB3A7-4CE7-3C00-3166-5812ADB57BE7}"/>
              </a:ext>
            </a:extLst>
          </p:cNvPr>
          <p:cNvGraphicFramePr>
            <a:graphicFrameLocks noGrp="1"/>
          </p:cNvGraphicFramePr>
          <p:nvPr/>
        </p:nvGraphicFramePr>
        <p:xfrm>
          <a:off x="4424645" y="2672234"/>
          <a:ext cx="3231243" cy="21982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31243">
                  <a:extLst>
                    <a:ext uri="{9D8B030D-6E8A-4147-A177-3AD203B41FA5}">
                      <a16:colId xmlns:a16="http://schemas.microsoft.com/office/drawing/2014/main" val="344985415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VUCA</a:t>
                      </a:r>
                      <a:r>
                        <a:rPr lang="ru-RU" sz="2000" b="1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-мир*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23990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Volatility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/Нестабильность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278140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Uncertainty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/</a:t>
                      </a:r>
                      <a:b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</a:b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Неопределённость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9522213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С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omplexity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/Сложность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20215417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Ambiguity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/Неоднозначность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804237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674152D-9CCF-53A7-E136-8AEAAE31C593}"/>
              </a:ext>
            </a:extLst>
          </p:cNvPr>
          <p:cNvGraphicFramePr>
            <a:graphicFrameLocks noGrp="1"/>
          </p:cNvGraphicFramePr>
          <p:nvPr/>
        </p:nvGraphicFramePr>
        <p:xfrm>
          <a:off x="8242266" y="2670842"/>
          <a:ext cx="3231244" cy="21982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31244">
                  <a:extLst>
                    <a:ext uri="{9D8B030D-6E8A-4147-A177-3AD203B41FA5}">
                      <a16:colId xmlns:a16="http://schemas.microsoft.com/office/drawing/2014/main" val="233194866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BANI</a:t>
                      </a:r>
                      <a:r>
                        <a:rPr lang="ru-RU" sz="2000" b="1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-мир*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23990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Brittle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/Хрупкий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278140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0" i="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Anxious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/Тревожный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9522213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Nonlinear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/Нелинейный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20215417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Incomprehensible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/</a:t>
                      </a:r>
                      <a:b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</a:b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Непостижимый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8042379"/>
                  </a:ext>
                </a:extLst>
              </a:tr>
            </a:tbl>
          </a:graphicData>
        </a:graphic>
      </p:graphicFrame>
      <p:sp>
        <p:nvSpPr>
          <p:cNvPr id="7" name="Стрелка: штриховая вправо 6">
            <a:extLst>
              <a:ext uri="{FF2B5EF4-FFF2-40B4-BE49-F238E27FC236}">
                <a16:creationId xmlns:a16="http://schemas.microsoft.com/office/drawing/2014/main" id="{261D2B36-8DEF-8A1D-DC4E-45A18759077C}"/>
              </a:ext>
            </a:extLst>
          </p:cNvPr>
          <p:cNvSpPr/>
          <p:nvPr/>
        </p:nvSpPr>
        <p:spPr>
          <a:xfrm>
            <a:off x="3982389" y="3326103"/>
            <a:ext cx="369275" cy="64807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5E0F5-A2F8-195E-2164-3BD91F1FC74D}"/>
              </a:ext>
            </a:extLst>
          </p:cNvPr>
          <p:cNvSpPr txBox="1"/>
          <p:nvPr/>
        </p:nvSpPr>
        <p:spPr>
          <a:xfrm>
            <a:off x="7101383" y="5703124"/>
            <a:ext cx="50986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F2D47"/>
                </a:solidFill>
                <a:effectLst/>
                <a:latin typeface="Source Sans Pro" panose="020B0604020202020204" pitchFamily="34" charset="0"/>
              </a:rPr>
              <a:t>* Концепция Стефана </a:t>
            </a:r>
            <a:r>
              <a:rPr lang="ru-RU" dirty="0">
                <a:solidFill>
                  <a:srgbClr val="1F2D47"/>
                </a:solidFill>
                <a:latin typeface="Source Sans Pro" panose="020B0604020202020204" pitchFamily="34" charset="0"/>
              </a:rPr>
              <a:t>Гарроса (США), поведенческий психолог </a:t>
            </a:r>
            <a:endParaRPr lang="ru-RU" dirty="0"/>
          </a:p>
        </p:txBody>
      </p:sp>
      <p:grpSp>
        <p:nvGrpSpPr>
          <p:cNvPr id="12" name="Google Shape;182;p18">
            <a:extLst>
              <a:ext uri="{FF2B5EF4-FFF2-40B4-BE49-F238E27FC236}">
                <a16:creationId xmlns:a16="http://schemas.microsoft.com/office/drawing/2014/main" id="{434EA218-E174-A6F7-FDDB-CB84CEC85942}"/>
              </a:ext>
            </a:extLst>
          </p:cNvPr>
          <p:cNvGrpSpPr/>
          <p:nvPr/>
        </p:nvGrpSpPr>
        <p:grpSpPr>
          <a:xfrm rot="10800000" flipH="1">
            <a:off x="7799752" y="5288899"/>
            <a:ext cx="323935" cy="302228"/>
            <a:chOff x="1710811" y="-39"/>
            <a:chExt cx="108000" cy="4080271"/>
          </a:xfrm>
        </p:grpSpPr>
        <p:cxnSp>
          <p:nvCxnSpPr>
            <p:cNvPr id="13" name="Google Shape;183;p18">
              <a:extLst>
                <a:ext uri="{FF2B5EF4-FFF2-40B4-BE49-F238E27FC236}">
                  <a16:creationId xmlns:a16="http://schemas.microsoft.com/office/drawing/2014/main" id="{0A17F1A9-1961-5FC1-5F95-EAC7E734F634}"/>
                </a:ext>
              </a:extLst>
            </p:cNvPr>
            <p:cNvCxnSpPr/>
            <p:nvPr/>
          </p:nvCxnSpPr>
          <p:spPr>
            <a:xfrm rot="10800000">
              <a:off x="1769806" y="-39"/>
              <a:ext cx="0" cy="40116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" name="Google Shape;184;p18">
              <a:extLst>
                <a:ext uri="{FF2B5EF4-FFF2-40B4-BE49-F238E27FC236}">
                  <a16:creationId xmlns:a16="http://schemas.microsoft.com/office/drawing/2014/main" id="{91B90182-EAD9-EDB4-A74C-4400D59068BA}"/>
                </a:ext>
              </a:extLst>
            </p:cNvPr>
            <p:cNvSpPr/>
            <p:nvPr/>
          </p:nvSpPr>
          <p:spPr>
            <a:xfrm>
              <a:off x="1710811" y="3972232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Стрелка: штриховая вправо 7">
            <a:extLst>
              <a:ext uri="{FF2B5EF4-FFF2-40B4-BE49-F238E27FC236}">
                <a16:creationId xmlns:a16="http://schemas.microsoft.com/office/drawing/2014/main" id="{CF3061D7-459C-EE68-D8DD-FDBF631368B7}"/>
              </a:ext>
            </a:extLst>
          </p:cNvPr>
          <p:cNvSpPr/>
          <p:nvPr/>
        </p:nvSpPr>
        <p:spPr>
          <a:xfrm>
            <a:off x="7784230" y="3326103"/>
            <a:ext cx="369275" cy="64807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Google Shape;179;p18">
            <a:extLst>
              <a:ext uri="{FF2B5EF4-FFF2-40B4-BE49-F238E27FC236}">
                <a16:creationId xmlns:a16="http://schemas.microsoft.com/office/drawing/2014/main" id="{0730263B-5463-32BF-6640-D8D78FB83453}"/>
              </a:ext>
            </a:extLst>
          </p:cNvPr>
          <p:cNvGrpSpPr/>
          <p:nvPr/>
        </p:nvGrpSpPr>
        <p:grpSpPr>
          <a:xfrm rot="-5400000" flipH="1">
            <a:off x="6156026" y="-882487"/>
            <a:ext cx="219122" cy="12575076"/>
            <a:chOff x="1710811" y="-39"/>
            <a:chExt cx="108000" cy="4080271"/>
          </a:xfrm>
        </p:grpSpPr>
        <p:cxnSp>
          <p:nvCxnSpPr>
            <p:cNvPr id="16" name="Google Shape;180;p18">
              <a:extLst>
                <a:ext uri="{FF2B5EF4-FFF2-40B4-BE49-F238E27FC236}">
                  <a16:creationId xmlns:a16="http://schemas.microsoft.com/office/drawing/2014/main" id="{39BDDA9F-AADA-D046-08C6-9CA00706D328}"/>
                </a:ext>
              </a:extLst>
            </p:cNvPr>
            <p:cNvCxnSpPr/>
            <p:nvPr/>
          </p:nvCxnSpPr>
          <p:spPr>
            <a:xfrm rot="10800000">
              <a:off x="1769806" y="-39"/>
              <a:ext cx="0" cy="401160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181;p18">
              <a:extLst>
                <a:ext uri="{FF2B5EF4-FFF2-40B4-BE49-F238E27FC236}">
                  <a16:creationId xmlns:a16="http://schemas.microsoft.com/office/drawing/2014/main" id="{A76769F3-5942-BB0E-996A-DF00BF9D8B62}"/>
                </a:ext>
              </a:extLst>
            </p:cNvPr>
            <p:cNvSpPr/>
            <p:nvPr/>
          </p:nvSpPr>
          <p:spPr>
            <a:xfrm>
              <a:off x="1710811" y="3972232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18A4001-2377-7FEF-FAC9-2AB2B841A141}"/>
              </a:ext>
            </a:extLst>
          </p:cNvPr>
          <p:cNvSpPr txBox="1"/>
          <p:nvPr/>
        </p:nvSpPr>
        <p:spPr>
          <a:xfrm>
            <a:off x="3682446" y="4945335"/>
            <a:ext cx="1018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1980</a:t>
            </a:r>
            <a:r>
              <a:rPr lang="ru-RU" sz="1600" b="1" dirty="0"/>
              <a:t> </a:t>
            </a:r>
            <a:r>
              <a:rPr lang="ru-RU" sz="18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г.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5AE300-3CBD-9B1F-7AA8-A10EBEF06117}"/>
              </a:ext>
            </a:extLst>
          </p:cNvPr>
          <p:cNvSpPr txBox="1"/>
          <p:nvPr/>
        </p:nvSpPr>
        <p:spPr>
          <a:xfrm>
            <a:off x="7462621" y="4948650"/>
            <a:ext cx="1018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2020</a:t>
            </a:r>
            <a:r>
              <a:rPr lang="ru-RU" sz="1600" b="1" dirty="0"/>
              <a:t> </a:t>
            </a:r>
            <a:r>
              <a:rPr lang="ru-RU" sz="18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CACC84-3D17-2D71-B648-7FE20608B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69" y="372246"/>
            <a:ext cx="1755275" cy="1755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0FF497-860B-4307-D9CD-7703B975A744}"/>
              </a:ext>
            </a:extLst>
          </p:cNvPr>
          <p:cNvSpPr txBox="1"/>
          <p:nvPr/>
        </p:nvSpPr>
        <p:spPr>
          <a:xfrm>
            <a:off x="2272476" y="232358"/>
            <a:ext cx="9616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</a:t>
            </a:r>
            <a:r>
              <a:rPr lang="ru-RU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От VUCA-мира к BANI: как адаптироваться к новой реальности? </a:t>
            </a:r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Открытый лекторий Билайн университета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505E5CFB-ADDA-2742-07D9-9A0B7F7E0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CC3360B-2298-622B-BD6A-AE733D09CA16}"/>
              </a:ext>
            </a:extLst>
          </p:cNvPr>
          <p:cNvGrpSpPr/>
          <p:nvPr/>
        </p:nvGrpSpPr>
        <p:grpSpPr>
          <a:xfrm>
            <a:off x="-1" y="796301"/>
            <a:ext cx="12192000" cy="6053259"/>
            <a:chOff x="0" y="809752"/>
            <a:chExt cx="12192000" cy="605325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054C37E7-01EF-B686-40B8-0F77D17C2324}"/>
                </a:ext>
              </a:extLst>
            </p:cNvPr>
            <p:cNvGrpSpPr/>
            <p:nvPr/>
          </p:nvGrpSpPr>
          <p:grpSpPr>
            <a:xfrm>
              <a:off x="0" y="809752"/>
              <a:ext cx="12192000" cy="6053259"/>
              <a:chOff x="1777790" y="809752"/>
              <a:chExt cx="10414209" cy="6053259"/>
            </a:xfrm>
          </p:grpSpPr>
          <p:pic>
            <p:nvPicPr>
              <p:cNvPr id="2" name="Picture 3">
                <a:extLst>
                  <a:ext uri="{FF2B5EF4-FFF2-40B4-BE49-F238E27FC236}">
                    <a16:creationId xmlns:a16="http://schemas.microsoft.com/office/drawing/2014/main" id="{F1655F8B-993B-6529-F5CF-DB2F056A01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11"/>
              <a:stretch>
                <a:fillRect/>
              </a:stretch>
            </p:blipFill>
            <p:spPr bwMode="auto">
              <a:xfrm>
                <a:off x="1777790" y="809752"/>
                <a:ext cx="10414209" cy="6053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AE1F2E0-21FC-4229-F201-895A8D7C9B53}"/>
                  </a:ext>
                </a:extLst>
              </p:cNvPr>
              <p:cNvSpPr/>
              <p:nvPr/>
            </p:nvSpPr>
            <p:spPr>
              <a:xfrm>
                <a:off x="1777791" y="809752"/>
                <a:ext cx="2128288" cy="6465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6B08F5D-0CA1-5E62-CA2C-938234F76D22}"/>
                </a:ext>
              </a:extLst>
            </p:cNvPr>
            <p:cNvSpPr/>
            <p:nvPr/>
          </p:nvSpPr>
          <p:spPr>
            <a:xfrm>
              <a:off x="0" y="1342332"/>
              <a:ext cx="12192000" cy="60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Google Shape;176;p18">
            <a:extLst>
              <a:ext uri="{FF2B5EF4-FFF2-40B4-BE49-F238E27FC236}">
                <a16:creationId xmlns:a16="http://schemas.microsoft.com/office/drawing/2014/main" id="{BD14107E-8E69-B191-5F74-E051348CCADA}"/>
              </a:ext>
            </a:extLst>
          </p:cNvPr>
          <p:cNvSpPr txBox="1">
            <a:spLocks/>
          </p:cNvSpPr>
          <p:nvPr/>
        </p:nvSpPr>
        <p:spPr>
          <a:xfrm>
            <a:off x="-1" y="990491"/>
            <a:ext cx="7494105" cy="43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ru-RU" dirty="0"/>
              <a:t>Какой мир</a:t>
            </a:r>
            <a:r>
              <a:rPr lang="ru-RU" sz="7200" dirty="0"/>
              <a:t> </a:t>
            </a:r>
            <a:r>
              <a:rPr lang="ru-RU" dirty="0">
                <a:highlight>
                  <a:schemeClr val="accent1"/>
                </a:highlight>
              </a:rPr>
              <a:t>нас окружает?</a:t>
            </a:r>
            <a:endParaRPr lang="ru-RU" sz="7200" dirty="0">
              <a:highlight>
                <a:schemeClr val="accent1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6122B5-BD67-12F0-1192-CBEA12EBDA4B}"/>
              </a:ext>
            </a:extLst>
          </p:cNvPr>
          <p:cNvSpPr txBox="1"/>
          <p:nvPr/>
        </p:nvSpPr>
        <p:spPr>
          <a:xfrm>
            <a:off x="7394713" y="1208444"/>
            <a:ext cx="47323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(формы</a:t>
            </a:r>
            <a:r>
              <a:rPr lang="ru-RU" sz="1600" dirty="0">
                <a:effectLst/>
              </a:rPr>
              <a:t> / состояния / процессы / результаты)</a:t>
            </a:r>
            <a:endParaRPr lang="ru-RU" sz="1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C676C8A-2D44-7164-B229-30C62E3E41EB}"/>
              </a:ext>
            </a:extLst>
          </p:cNvPr>
          <p:cNvSpPr/>
          <p:nvPr/>
        </p:nvSpPr>
        <p:spPr>
          <a:xfrm>
            <a:off x="0" y="799813"/>
            <a:ext cx="12192000" cy="119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FDFF9A-CD08-DC5D-0D83-59D2AA9DD3A1}"/>
              </a:ext>
            </a:extLst>
          </p:cNvPr>
          <p:cNvSpPr txBox="1"/>
          <p:nvPr/>
        </p:nvSpPr>
        <p:spPr>
          <a:xfrm>
            <a:off x="6389647" y="6377481"/>
            <a:ext cx="1548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2A292F"/>
                </a:solidFill>
                <a:latin typeface="Roboto" panose="02000000000000000000" pitchFamily="2" charset="0"/>
              </a:rPr>
              <a:t>*</a:t>
            </a:r>
            <a:r>
              <a:rPr lang="ru-RU" sz="1100" dirty="0">
                <a:solidFill>
                  <a:srgbClr val="2A292F"/>
                </a:solidFill>
                <a:latin typeface="Roboto" panose="02000000000000000000" pitchFamily="2" charset="0"/>
              </a:rPr>
              <a:t>  </a:t>
            </a:r>
            <a:r>
              <a:rPr lang="ru-RU" sz="1100" b="0" i="0" dirty="0">
                <a:solidFill>
                  <a:srgbClr val="2A292F"/>
                </a:solidFill>
                <a:effectLst/>
                <a:latin typeface="Roboto" panose="02000000000000000000" pitchFamily="2" charset="0"/>
              </a:rPr>
              <a:t>М. Розин, 2022 г.</a:t>
            </a:r>
            <a:endParaRPr lang="ru-RU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CFAD4-CC33-7745-393A-5A2E5E371647}"/>
              </a:ext>
            </a:extLst>
          </p:cNvPr>
          <p:cNvSpPr txBox="1"/>
          <p:nvPr/>
        </p:nvSpPr>
        <p:spPr>
          <a:xfrm>
            <a:off x="10272083" y="1937013"/>
            <a:ext cx="30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D1B3C-0C2C-E6B4-6E25-A99904EE86B7}"/>
              </a:ext>
            </a:extLst>
          </p:cNvPr>
          <p:cNvSpPr txBox="1"/>
          <p:nvPr/>
        </p:nvSpPr>
        <p:spPr>
          <a:xfrm>
            <a:off x="1736044" y="71254"/>
            <a:ext cx="4739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Загидуллин Р.Р. </a:t>
            </a:r>
          </a:p>
          <a:p>
            <a:r>
              <a:rPr lang="ru-RU" sz="1200" b="1" dirty="0"/>
              <a:t>Что скрепляет образовательную систему: </a:t>
            </a:r>
            <a:br>
              <a:rPr lang="ru-RU" sz="1200" b="1" dirty="0"/>
            </a:br>
            <a:r>
              <a:rPr lang="ru-RU" sz="1200" b="1" dirty="0"/>
              <a:t>ресурсы профессиональных сообществ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04ABF81-EC97-78FA-930A-5BB6E4A6B681}"/>
              </a:ext>
            </a:extLst>
          </p:cNvPr>
          <p:cNvGrpSpPr/>
          <p:nvPr/>
        </p:nvGrpSpPr>
        <p:grpSpPr>
          <a:xfrm>
            <a:off x="7018070" y="-13485"/>
            <a:ext cx="5089090" cy="891308"/>
            <a:chOff x="7018070" y="109066"/>
            <a:chExt cx="5089090" cy="891308"/>
          </a:xfrm>
        </p:grpSpPr>
        <p:pic>
          <p:nvPicPr>
            <p:cNvPr id="7" name="Picture 2" descr="РАО">
              <a:extLst>
                <a:ext uri="{FF2B5EF4-FFF2-40B4-BE49-F238E27FC236}">
                  <a16:creationId xmlns:a16="http://schemas.microsoft.com/office/drawing/2014/main" id="{72C7435B-9BE7-E8D2-511A-9941C1BD4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070" y="172172"/>
              <a:ext cx="634657" cy="67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F71AB7-47C8-3C42-634F-9A64A46B368C}"/>
                </a:ext>
              </a:extLst>
            </p:cNvPr>
            <p:cNvSpPr txBox="1"/>
            <p:nvPr/>
          </p:nvSpPr>
          <p:spPr>
            <a:xfrm>
              <a:off x="7666204" y="256365"/>
              <a:ext cx="1152706" cy="471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РОССИЙСКАЯ АКАДЕМИЯ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endParaRPr lang="ru-RU" sz="9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5EE74F-3411-3E32-BCDE-546EC3D3B9F4}"/>
                </a:ext>
              </a:extLst>
            </p:cNvPr>
            <p:cNvSpPr txBox="1"/>
            <p:nvPr/>
          </p:nvSpPr>
          <p:spPr>
            <a:xfrm>
              <a:off x="9244929" y="256364"/>
              <a:ext cx="109941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ОБЩЕРОССИЙСКИЙ ПРОФСОЮЗ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 </a:t>
              </a:r>
              <a:endParaRPr lang="ru-RU" sz="900" dirty="0"/>
            </a:p>
          </p:txBody>
        </p:sp>
        <p:pic>
          <p:nvPicPr>
            <p:cNvPr id="15" name="Picture 2" descr="История Профсоюза">
              <a:extLst>
                <a:ext uri="{FF2B5EF4-FFF2-40B4-BE49-F238E27FC236}">
                  <a16:creationId xmlns:a16="http://schemas.microsoft.com/office/drawing/2014/main" id="{02C63643-27E8-8E41-460C-14FD69484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344" y="172171"/>
              <a:ext cx="640072" cy="67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4A7611-4514-909E-2C55-610A320FCD58}"/>
                </a:ext>
              </a:extLst>
            </p:cNvPr>
            <p:cNvSpPr txBox="1"/>
            <p:nvPr/>
          </p:nvSpPr>
          <p:spPr>
            <a:xfrm>
              <a:off x="10839629" y="257932"/>
              <a:ext cx="12675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МИНИСТЕРСТВО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dirty="0">
                  <a:solidFill>
                    <a:srgbClr val="010101"/>
                  </a:solidFill>
                  <a:latin typeface="PT Sans Narrow" panose="020B0506020203020204" pitchFamily="34" charset="-52"/>
                </a:rPr>
                <a:t>КИР</a:t>
              </a: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ОВСКОЙ ОБЛАСТИ </a:t>
              </a:r>
              <a:endParaRPr lang="ru-RU" sz="900" dirty="0"/>
            </a:p>
          </p:txBody>
        </p:sp>
        <p:pic>
          <p:nvPicPr>
            <p:cNvPr id="27" name="Picture 6" descr="Picture background">
              <a:extLst>
                <a:ext uri="{FF2B5EF4-FFF2-40B4-BE49-F238E27FC236}">
                  <a16:creationId xmlns:a16="http://schemas.microsoft.com/office/drawing/2014/main" id="{0C36F120-8E6A-5BBC-D946-1D01DA3CD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3242" y="109066"/>
              <a:ext cx="1188411" cy="89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257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4"/>
          <p:cNvSpPr txBox="1">
            <a:spLocks noGrp="1"/>
          </p:cNvSpPr>
          <p:nvPr>
            <p:ph type="title"/>
          </p:nvPr>
        </p:nvSpPr>
        <p:spPr>
          <a:xfrm>
            <a:off x="1014275" y="1251788"/>
            <a:ext cx="10163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Проблемы общественной жизни</a:t>
            </a:r>
          </a:p>
        </p:txBody>
      </p:sp>
      <p:sp>
        <p:nvSpPr>
          <p:cNvPr id="785" name="Google Shape;785;p34"/>
          <p:cNvSpPr txBox="1">
            <a:spLocks noGrp="1"/>
          </p:cNvSpPr>
          <p:nvPr>
            <p:ph type="subTitle" idx="1"/>
          </p:nvPr>
        </p:nvSpPr>
        <p:spPr>
          <a:xfrm>
            <a:off x="1014275" y="2364825"/>
            <a:ext cx="4503656" cy="530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400" dirty="0">
                <a:highlight>
                  <a:schemeClr val="accent1"/>
                </a:highlight>
              </a:rPr>
              <a:t>1. Нет ценности традиций</a:t>
            </a:r>
          </a:p>
        </p:txBody>
      </p:sp>
      <p:sp>
        <p:nvSpPr>
          <p:cNvPr id="786" name="Google Shape;786;p34"/>
          <p:cNvSpPr txBox="1">
            <a:spLocks noGrp="1"/>
          </p:cNvSpPr>
          <p:nvPr>
            <p:ph type="body" idx="8"/>
          </p:nvPr>
        </p:nvSpPr>
        <p:spPr>
          <a:xfrm>
            <a:off x="6674046" y="4772213"/>
            <a:ext cx="4503667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1800" dirty="0"/>
              <a:t>Угнетается чувство принадлежности. Рост «бессильной зависти». </a:t>
            </a:r>
            <a:endParaRPr sz="1800" dirty="0"/>
          </a:p>
        </p:txBody>
      </p:sp>
      <p:sp>
        <p:nvSpPr>
          <p:cNvPr id="787" name="Google Shape;787;p34"/>
          <p:cNvSpPr txBox="1">
            <a:spLocks noGrp="1"/>
          </p:cNvSpPr>
          <p:nvPr>
            <p:ph type="subTitle" idx="2"/>
          </p:nvPr>
        </p:nvSpPr>
        <p:spPr>
          <a:xfrm>
            <a:off x="1014275" y="4216652"/>
            <a:ext cx="4503656" cy="530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3. Рост неравенства</a:t>
            </a:r>
          </a:p>
        </p:txBody>
      </p:sp>
      <p:sp>
        <p:nvSpPr>
          <p:cNvPr id="788" name="Google Shape;788;p34"/>
          <p:cNvSpPr txBox="1">
            <a:spLocks noGrp="1"/>
          </p:cNvSpPr>
          <p:nvPr>
            <p:ph type="body" idx="13"/>
          </p:nvPr>
        </p:nvSpPr>
        <p:spPr>
          <a:xfrm>
            <a:off x="1014275" y="2943413"/>
            <a:ext cx="4503656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ru-RU" sz="1800" dirty="0"/>
              <a:t>Девальвация ценностей и норм.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Нет традиций. Есть договоренности.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800" dirty="0"/>
          </a:p>
        </p:txBody>
      </p:sp>
      <p:sp>
        <p:nvSpPr>
          <p:cNvPr id="789" name="Google Shape;789;p34"/>
          <p:cNvSpPr txBox="1">
            <a:spLocks noGrp="1"/>
          </p:cNvSpPr>
          <p:nvPr>
            <p:ph type="subTitle" idx="3"/>
          </p:nvPr>
        </p:nvSpPr>
        <p:spPr>
          <a:xfrm>
            <a:off x="6674068" y="2373026"/>
            <a:ext cx="4503656" cy="530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ru-RU" sz="2400" dirty="0">
                <a:highlight>
                  <a:schemeClr val="accent1"/>
                </a:highlight>
              </a:rPr>
              <a:t>2. Рост отчуждения</a:t>
            </a:r>
          </a:p>
        </p:txBody>
      </p:sp>
      <p:sp>
        <p:nvSpPr>
          <p:cNvPr id="790" name="Google Shape;790;p34"/>
          <p:cNvSpPr txBox="1">
            <a:spLocks noGrp="1"/>
          </p:cNvSpPr>
          <p:nvPr>
            <p:ph type="body" idx="15"/>
          </p:nvPr>
        </p:nvSpPr>
        <p:spPr>
          <a:xfrm>
            <a:off x="1014275" y="4772213"/>
            <a:ext cx="4503656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ru-RU" sz="1800" dirty="0"/>
              <a:t>Рост чувства враждебности и озлобленности</a:t>
            </a:r>
            <a:endParaRPr sz="1800" dirty="0"/>
          </a:p>
        </p:txBody>
      </p:sp>
      <p:sp>
        <p:nvSpPr>
          <p:cNvPr id="793" name="Google Shape;793;p34"/>
          <p:cNvSpPr txBox="1">
            <a:spLocks noGrp="1"/>
          </p:cNvSpPr>
          <p:nvPr>
            <p:ph type="subTitle" idx="6"/>
          </p:nvPr>
        </p:nvSpPr>
        <p:spPr>
          <a:xfrm>
            <a:off x="6674057" y="4200440"/>
            <a:ext cx="4503667" cy="530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100" b="1" dirty="0">
                <a:solidFill>
                  <a:schemeClr val="tx1"/>
                </a:solidFill>
              </a:rPr>
              <a:t>4. Рост социального напряжения</a:t>
            </a:r>
          </a:p>
        </p:txBody>
      </p:sp>
      <p:sp>
        <p:nvSpPr>
          <p:cNvPr id="796" name="Google Shape;796;p34"/>
          <p:cNvSpPr txBox="1">
            <a:spLocks noGrp="1"/>
          </p:cNvSpPr>
          <p:nvPr>
            <p:ph type="body" idx="14"/>
          </p:nvPr>
        </p:nvSpPr>
        <p:spPr>
          <a:xfrm>
            <a:off x="6674057" y="2943413"/>
            <a:ext cx="4503656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sz="1800" dirty="0"/>
              <a:t>Продукт отчуждается от создателя. Симулякры и симуляции.</a:t>
            </a:r>
            <a:endParaRPr sz="1800" dirty="0"/>
          </a:p>
        </p:txBody>
      </p:sp>
      <p:sp>
        <p:nvSpPr>
          <p:cNvPr id="797" name="Google Shape;797;p34"/>
          <p:cNvSpPr/>
          <p:nvPr/>
        </p:nvSpPr>
        <p:spPr>
          <a:xfrm>
            <a:off x="909946" y="905154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oogle Shape;1132;p39"/>
          <p:cNvGrpSpPr/>
          <p:nvPr/>
        </p:nvGrpSpPr>
        <p:grpSpPr>
          <a:xfrm>
            <a:off x="1870909" y="1091815"/>
            <a:ext cx="2452706" cy="4996253"/>
            <a:chOff x="1020040" y="533174"/>
            <a:chExt cx="2721600" cy="5544000"/>
          </a:xfrm>
        </p:grpSpPr>
        <p:sp>
          <p:nvSpPr>
            <p:cNvPr id="1133" name="Google Shape;1133;p39"/>
            <p:cNvSpPr/>
            <p:nvPr/>
          </p:nvSpPr>
          <p:spPr>
            <a:xfrm rot="5322">
              <a:off x="1024388" y="535271"/>
              <a:ext cx="2712903" cy="5539807"/>
            </a:xfrm>
            <a:prstGeom prst="roundRect">
              <a:avLst>
                <a:gd name="adj" fmla="val 13728"/>
              </a:avLst>
            </a:pr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 rot="5339">
              <a:off x="1117826" y="634766"/>
              <a:ext cx="2511303" cy="5315706"/>
            </a:xfrm>
            <a:prstGeom prst="roundRect">
              <a:avLst>
                <a:gd name="adj" fmla="val 11202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 rot="-10793156">
              <a:off x="1702602" y="592275"/>
              <a:ext cx="1356303" cy="243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525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1848856" y="5858818"/>
              <a:ext cx="1063200" cy="37800"/>
            </a:xfrm>
            <a:prstGeom prst="roundRect">
              <a:avLst>
                <a:gd name="adj" fmla="val 50000"/>
              </a:avLst>
            </a:prstGeom>
            <a:solidFill>
              <a:srgbClr val="3A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 rot="5827501">
              <a:off x="2668055" y="715407"/>
              <a:ext cx="62886" cy="62886"/>
            </a:xfrm>
            <a:prstGeom prst="ellips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176639" y="720996"/>
              <a:ext cx="408300" cy="37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9" name="Google Shape;1139;p39"/>
          <p:cNvSpPr txBox="1">
            <a:spLocks noGrp="1"/>
          </p:cNvSpPr>
          <p:nvPr>
            <p:ph type="title"/>
          </p:nvPr>
        </p:nvSpPr>
        <p:spPr>
          <a:xfrm>
            <a:off x="4918987" y="2122000"/>
            <a:ext cx="5816873" cy="1242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«СОЦИАЛЬНЫЙ КЛЕЙ»</a:t>
            </a:r>
            <a:r>
              <a:rPr lang="en" dirty="0"/>
              <a:t> </a:t>
            </a:r>
            <a:r>
              <a:rPr lang="ru-RU" sz="4000" dirty="0">
                <a:highlight>
                  <a:schemeClr val="accent1"/>
                </a:highlight>
              </a:rPr>
              <a:t>ОБЩЕСТВА </a:t>
            </a:r>
            <a:r>
              <a:rPr lang="ru-RU" dirty="0">
                <a:highlight>
                  <a:schemeClr val="accent1"/>
                </a:highlight>
              </a:rPr>
              <a:t>?</a:t>
            </a:r>
            <a:endParaRPr dirty="0">
              <a:highlight>
                <a:schemeClr val="accent2"/>
              </a:highlight>
            </a:endParaRPr>
          </a:p>
        </p:txBody>
      </p:sp>
      <p:sp>
        <p:nvSpPr>
          <p:cNvPr id="1140" name="Google Shape;1140;p39"/>
          <p:cNvSpPr txBox="1">
            <a:spLocks noGrp="1"/>
          </p:cNvSpPr>
          <p:nvPr>
            <p:ph type="body" idx="1"/>
          </p:nvPr>
        </p:nvSpPr>
        <p:spPr>
          <a:xfrm>
            <a:off x="4919088" y="3545851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dirty="0"/>
              <a:t>Что/кто скрепляет общество?</a:t>
            </a:r>
            <a:br>
              <a:rPr lang="ru-RU" dirty="0"/>
            </a:br>
            <a:r>
              <a:rPr lang="ru-RU" dirty="0"/>
              <a:t>Роль объединителя сообщества?</a:t>
            </a:r>
            <a:br>
              <a:rPr lang="ru-RU" dirty="0"/>
            </a:br>
            <a:r>
              <a:rPr lang="ru-RU" dirty="0"/>
              <a:t>Какими качествами должен обладать человек, объединяющий вокруг себя других? </a:t>
            </a:r>
          </a:p>
        </p:txBody>
      </p:sp>
      <p:grpSp>
        <p:nvGrpSpPr>
          <p:cNvPr id="1141" name="Google Shape;1141;p39"/>
          <p:cNvGrpSpPr/>
          <p:nvPr/>
        </p:nvGrpSpPr>
        <p:grpSpPr>
          <a:xfrm flipH="1">
            <a:off x="735755" y="2027413"/>
            <a:ext cx="788140" cy="2965544"/>
            <a:chOff x="8686327" y="1939200"/>
            <a:chExt cx="788140" cy="2965544"/>
          </a:xfrm>
        </p:grpSpPr>
        <p:sp>
          <p:nvSpPr>
            <p:cNvPr id="1142" name="Google Shape;1142;p39"/>
            <p:cNvSpPr/>
            <p:nvPr/>
          </p:nvSpPr>
          <p:spPr>
            <a:xfrm rot="10800000">
              <a:off x="8686327" y="4513840"/>
              <a:ext cx="202208" cy="390904"/>
            </a:xfrm>
            <a:custGeom>
              <a:avLst/>
              <a:gdLst/>
              <a:ahLst/>
              <a:cxnLst/>
              <a:rect l="l" t="t" r="r" b="b"/>
              <a:pathLst>
                <a:path w="202208" h="390904" extrusionOk="0">
                  <a:moveTo>
                    <a:pt x="202209" y="390904"/>
                  </a:moveTo>
                  <a:lnTo>
                    <a:pt x="63989" y="160091"/>
                  </a:lnTo>
                  <a:cubicBezTo>
                    <a:pt x="35526" y="112559"/>
                    <a:pt x="6356" y="63119"/>
                    <a:pt x="0" y="8029"/>
                  </a:cubicBezTo>
                  <a:cubicBezTo>
                    <a:pt x="5015" y="-1435"/>
                    <a:pt x="19211" y="-2142"/>
                    <a:pt x="28110" y="3862"/>
                  </a:cubicBezTo>
                  <a:cubicBezTo>
                    <a:pt x="37009" y="9865"/>
                    <a:pt x="41741" y="20106"/>
                    <a:pt x="46120" y="29853"/>
                  </a:cubicBezTo>
                  <a:cubicBezTo>
                    <a:pt x="100433" y="151404"/>
                    <a:pt x="154676" y="272885"/>
                    <a:pt x="202209" y="390904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9009593" y="4100995"/>
              <a:ext cx="403075" cy="194909"/>
            </a:xfrm>
            <a:custGeom>
              <a:avLst/>
              <a:gdLst/>
              <a:ahLst/>
              <a:cxnLst/>
              <a:rect l="l" t="t" r="r" b="b"/>
              <a:pathLst>
                <a:path w="403075" h="194909" extrusionOk="0">
                  <a:moveTo>
                    <a:pt x="70" y="71"/>
                  </a:moveTo>
                  <a:cubicBezTo>
                    <a:pt x="63071" y="63495"/>
                    <a:pt x="136736" y="116395"/>
                    <a:pt x="216970" y="155806"/>
                  </a:cubicBezTo>
                  <a:cubicBezTo>
                    <a:pt x="274814" y="184269"/>
                    <a:pt x="340993" y="206022"/>
                    <a:pt x="403075" y="188789"/>
                  </a:cubicBezTo>
                  <a:cubicBezTo>
                    <a:pt x="395800" y="160962"/>
                    <a:pt x="372281" y="139773"/>
                    <a:pt x="346219" y="127413"/>
                  </a:cubicBezTo>
                  <a:cubicBezTo>
                    <a:pt x="320158" y="115053"/>
                    <a:pt x="291483" y="110109"/>
                    <a:pt x="263372" y="103611"/>
                  </a:cubicBezTo>
                  <a:cubicBezTo>
                    <a:pt x="168943" y="81929"/>
                    <a:pt x="78750" y="422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 flipH="1">
              <a:off x="9038010" y="3448295"/>
              <a:ext cx="436457" cy="94475"/>
            </a:xfrm>
            <a:custGeom>
              <a:avLst/>
              <a:gdLst/>
              <a:ahLst/>
              <a:cxnLst/>
              <a:rect l="l" t="t" r="r" b="b"/>
              <a:pathLst>
                <a:path w="436457" h="94475" extrusionOk="0">
                  <a:moveTo>
                    <a:pt x="436458" y="22343"/>
                  </a:moveTo>
                  <a:cubicBezTo>
                    <a:pt x="393657" y="46498"/>
                    <a:pt x="350079" y="70935"/>
                    <a:pt x="302194" y="81812"/>
                  </a:cubicBezTo>
                  <a:cubicBezTo>
                    <a:pt x="275708" y="87816"/>
                    <a:pt x="248516" y="89511"/>
                    <a:pt x="221395" y="91206"/>
                  </a:cubicBezTo>
                  <a:cubicBezTo>
                    <a:pt x="160372" y="95020"/>
                    <a:pt x="98078" y="98693"/>
                    <a:pt x="39103" y="82448"/>
                  </a:cubicBezTo>
                  <a:cubicBezTo>
                    <a:pt x="23777" y="78210"/>
                    <a:pt x="7038" y="71006"/>
                    <a:pt x="1600" y="56033"/>
                  </a:cubicBezTo>
                  <a:cubicBezTo>
                    <a:pt x="-3485" y="41907"/>
                    <a:pt x="4142" y="25592"/>
                    <a:pt x="16149" y="16552"/>
                  </a:cubicBezTo>
                  <a:cubicBezTo>
                    <a:pt x="28156" y="7511"/>
                    <a:pt x="43482" y="4263"/>
                    <a:pt x="58385" y="2426"/>
                  </a:cubicBezTo>
                  <a:cubicBezTo>
                    <a:pt x="180713" y="-12618"/>
                    <a:pt x="303324" y="48264"/>
                    <a:pt x="436458" y="2234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8981341" y="2513145"/>
              <a:ext cx="453529" cy="344228"/>
            </a:xfrm>
            <a:custGeom>
              <a:avLst/>
              <a:gdLst/>
              <a:ahLst/>
              <a:cxnLst/>
              <a:rect l="l" t="t" r="r" b="b"/>
              <a:pathLst>
                <a:path w="453529" h="344228" extrusionOk="0">
                  <a:moveTo>
                    <a:pt x="0" y="344228"/>
                  </a:moveTo>
                  <a:cubicBezTo>
                    <a:pt x="77691" y="207563"/>
                    <a:pt x="195075" y="93781"/>
                    <a:pt x="334142" y="20539"/>
                  </a:cubicBezTo>
                  <a:cubicBezTo>
                    <a:pt x="352435" y="10863"/>
                    <a:pt x="371716" y="1752"/>
                    <a:pt x="392340" y="198"/>
                  </a:cubicBezTo>
                  <a:cubicBezTo>
                    <a:pt x="412963" y="-1356"/>
                    <a:pt x="435493" y="6202"/>
                    <a:pt x="446582" y="23717"/>
                  </a:cubicBezTo>
                  <a:cubicBezTo>
                    <a:pt x="459083" y="43564"/>
                    <a:pt x="453504" y="70685"/>
                    <a:pt x="439449" y="89472"/>
                  </a:cubicBezTo>
                  <a:cubicBezTo>
                    <a:pt x="425394" y="108259"/>
                    <a:pt x="404558" y="120549"/>
                    <a:pt x="384288" y="132273"/>
                  </a:cubicBezTo>
                  <a:cubicBezTo>
                    <a:pt x="259629" y="204384"/>
                    <a:pt x="134052" y="274942"/>
                    <a:pt x="70" y="34422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8735767" y="1939200"/>
              <a:ext cx="143235" cy="437689"/>
            </a:xfrm>
            <a:custGeom>
              <a:avLst/>
              <a:gdLst/>
              <a:ahLst/>
              <a:cxnLst/>
              <a:rect l="l" t="t" r="r" b="b"/>
              <a:pathLst>
                <a:path w="143235" h="437689" extrusionOk="0">
                  <a:moveTo>
                    <a:pt x="0" y="437690"/>
                  </a:moveTo>
                  <a:cubicBezTo>
                    <a:pt x="7698" y="296998"/>
                    <a:pt x="40611" y="157649"/>
                    <a:pt x="96690" y="28329"/>
                  </a:cubicBezTo>
                  <a:cubicBezTo>
                    <a:pt x="103612" y="12296"/>
                    <a:pt x="119644" y="-6703"/>
                    <a:pt x="134617" y="2337"/>
                  </a:cubicBezTo>
                  <a:cubicBezTo>
                    <a:pt x="146271" y="9400"/>
                    <a:pt x="143940" y="26704"/>
                    <a:pt x="140126" y="39700"/>
                  </a:cubicBezTo>
                  <a:cubicBezTo>
                    <a:pt x="99657" y="177142"/>
                    <a:pt x="54242" y="313102"/>
                    <a:pt x="0" y="437619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7" name="Google Shape;1147;p39"/>
          <p:cNvSpPr/>
          <p:nvPr/>
        </p:nvSpPr>
        <p:spPr>
          <a:xfrm>
            <a:off x="5077376" y="926200"/>
            <a:ext cx="739500" cy="85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8" name="Google Shape;1148;p39"/>
          <p:cNvGrpSpPr/>
          <p:nvPr/>
        </p:nvGrpSpPr>
        <p:grpSpPr>
          <a:xfrm>
            <a:off x="5147599" y="890737"/>
            <a:ext cx="714761" cy="797669"/>
            <a:chOff x="5932213" y="4153080"/>
            <a:chExt cx="714761" cy="797669"/>
          </a:xfrm>
        </p:grpSpPr>
        <p:sp>
          <p:nvSpPr>
            <p:cNvPr id="1149" name="Google Shape;1149;p39"/>
            <p:cNvSpPr/>
            <p:nvPr/>
          </p:nvSpPr>
          <p:spPr>
            <a:xfrm>
              <a:off x="6140446" y="4442969"/>
              <a:ext cx="302911" cy="462703"/>
            </a:xfrm>
            <a:custGeom>
              <a:avLst/>
              <a:gdLst/>
              <a:ahLst/>
              <a:cxnLst/>
              <a:rect l="l" t="t" r="r" b="b"/>
              <a:pathLst>
                <a:path w="302911" h="462703" extrusionOk="0">
                  <a:moveTo>
                    <a:pt x="140740" y="462655"/>
                  </a:moveTo>
                  <a:cubicBezTo>
                    <a:pt x="129652" y="463361"/>
                    <a:pt x="119693" y="456369"/>
                    <a:pt x="117716" y="446340"/>
                  </a:cubicBezTo>
                  <a:cubicBezTo>
                    <a:pt x="110794" y="411873"/>
                    <a:pt x="93278" y="335312"/>
                    <a:pt x="67569" y="296537"/>
                  </a:cubicBezTo>
                  <a:cubicBezTo>
                    <a:pt x="33739" y="245614"/>
                    <a:pt x="-3483" y="191301"/>
                    <a:pt x="261" y="131832"/>
                  </a:cubicBezTo>
                  <a:cubicBezTo>
                    <a:pt x="3015" y="88325"/>
                    <a:pt x="29501" y="46584"/>
                    <a:pt x="69477" y="22641"/>
                  </a:cubicBezTo>
                  <a:cubicBezTo>
                    <a:pt x="109523" y="-1231"/>
                    <a:pt x="162070" y="-6670"/>
                    <a:pt x="206919" y="8445"/>
                  </a:cubicBezTo>
                  <a:cubicBezTo>
                    <a:pt x="223234" y="13954"/>
                    <a:pt x="238561" y="22005"/>
                    <a:pt x="251274" y="32812"/>
                  </a:cubicBezTo>
                  <a:cubicBezTo>
                    <a:pt x="275075" y="52940"/>
                    <a:pt x="288706" y="81333"/>
                    <a:pt x="296052" y="110220"/>
                  </a:cubicBezTo>
                  <a:cubicBezTo>
                    <a:pt x="308694" y="160154"/>
                    <a:pt x="303750" y="213620"/>
                    <a:pt x="282138" y="260941"/>
                  </a:cubicBezTo>
                  <a:cubicBezTo>
                    <a:pt x="269919" y="287709"/>
                    <a:pt x="252474" y="312641"/>
                    <a:pt x="243858" y="340609"/>
                  </a:cubicBezTo>
                  <a:cubicBezTo>
                    <a:pt x="236018" y="366247"/>
                    <a:pt x="238561" y="411096"/>
                    <a:pt x="240891" y="436664"/>
                  </a:cubicBezTo>
                  <a:cubicBezTo>
                    <a:pt x="241880" y="447399"/>
                    <a:pt x="233051" y="456722"/>
                    <a:pt x="221327" y="457428"/>
                  </a:cubicBezTo>
                  <a:lnTo>
                    <a:pt x="140740" y="46251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204765" y="4536238"/>
              <a:ext cx="162465" cy="244655"/>
            </a:xfrm>
            <a:custGeom>
              <a:avLst/>
              <a:gdLst/>
              <a:ahLst/>
              <a:cxnLst/>
              <a:rect l="l" t="t" r="r" b="b"/>
              <a:pathLst>
                <a:path w="162465" h="244655" extrusionOk="0">
                  <a:moveTo>
                    <a:pt x="72537" y="244656"/>
                  </a:moveTo>
                  <a:cubicBezTo>
                    <a:pt x="75363" y="183421"/>
                    <a:pt x="65687" y="121622"/>
                    <a:pt x="44145" y="64201"/>
                  </a:cubicBezTo>
                  <a:cubicBezTo>
                    <a:pt x="40896" y="55655"/>
                    <a:pt x="37152" y="46756"/>
                    <a:pt x="30090" y="40964"/>
                  </a:cubicBezTo>
                  <a:cubicBezTo>
                    <a:pt x="23027" y="35173"/>
                    <a:pt x="11585" y="33619"/>
                    <a:pt x="5017" y="40046"/>
                  </a:cubicBezTo>
                  <a:cubicBezTo>
                    <a:pt x="1415" y="43577"/>
                    <a:pt x="-68" y="48804"/>
                    <a:pt x="2" y="53819"/>
                  </a:cubicBezTo>
                  <a:cubicBezTo>
                    <a:pt x="214" y="65402"/>
                    <a:pt x="8054" y="75784"/>
                    <a:pt x="17942" y="81787"/>
                  </a:cubicBezTo>
                  <a:cubicBezTo>
                    <a:pt x="27830" y="87791"/>
                    <a:pt x="39483" y="90051"/>
                    <a:pt x="50925" y="91534"/>
                  </a:cubicBezTo>
                  <a:cubicBezTo>
                    <a:pt x="58765" y="92523"/>
                    <a:pt x="67099" y="93159"/>
                    <a:pt x="74232" y="89768"/>
                  </a:cubicBezTo>
                  <a:cubicBezTo>
                    <a:pt x="86734" y="83836"/>
                    <a:pt x="90972" y="68439"/>
                    <a:pt x="93796" y="54878"/>
                  </a:cubicBezTo>
                  <a:cubicBezTo>
                    <a:pt x="95915" y="44849"/>
                    <a:pt x="97964" y="34608"/>
                    <a:pt x="96622" y="24437"/>
                  </a:cubicBezTo>
                  <a:cubicBezTo>
                    <a:pt x="95280" y="14267"/>
                    <a:pt x="89700" y="4096"/>
                    <a:pt x="80307" y="0"/>
                  </a:cubicBezTo>
                  <a:cubicBezTo>
                    <a:pt x="65404" y="17304"/>
                    <a:pt x="65969" y="45838"/>
                    <a:pt x="81507" y="62576"/>
                  </a:cubicBezTo>
                  <a:cubicBezTo>
                    <a:pt x="97046" y="79315"/>
                    <a:pt x="125508" y="81929"/>
                    <a:pt x="143872" y="68368"/>
                  </a:cubicBezTo>
                  <a:cubicBezTo>
                    <a:pt x="162235" y="54808"/>
                    <a:pt x="168027" y="26839"/>
                    <a:pt x="156585" y="7063"/>
                  </a:cubicBezTo>
                  <a:cubicBezTo>
                    <a:pt x="155172" y="4591"/>
                    <a:pt x="152983" y="1977"/>
                    <a:pt x="150158" y="2048"/>
                  </a:cubicBezTo>
                  <a:cubicBezTo>
                    <a:pt x="148180" y="2048"/>
                    <a:pt x="146485" y="3461"/>
                    <a:pt x="145073" y="4803"/>
                  </a:cubicBezTo>
                  <a:cubicBezTo>
                    <a:pt x="130382" y="18999"/>
                    <a:pt x="127274" y="41035"/>
                    <a:pt x="125226" y="61376"/>
                  </a:cubicBezTo>
                  <a:cubicBezTo>
                    <a:pt x="119223" y="122610"/>
                    <a:pt x="116680" y="187023"/>
                    <a:pt x="142389" y="24296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237962" y="4782446"/>
              <a:ext cx="141256" cy="5934"/>
            </a:xfrm>
            <a:custGeom>
              <a:avLst/>
              <a:gdLst/>
              <a:ahLst/>
              <a:cxnLst/>
              <a:rect l="l" t="t" r="r" b="b"/>
              <a:pathLst>
                <a:path w="141256" h="5934" extrusionOk="0">
                  <a:moveTo>
                    <a:pt x="0" y="5934"/>
                  </a:moveTo>
                  <a:cubicBezTo>
                    <a:pt x="46968" y="1909"/>
                    <a:pt x="94077" y="-69"/>
                    <a:pt x="141256" y="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244177" y="4807380"/>
              <a:ext cx="130662" cy="5156"/>
            </a:xfrm>
            <a:custGeom>
              <a:avLst/>
              <a:gdLst/>
              <a:ahLst/>
              <a:cxnLst/>
              <a:rect l="l" t="t" r="r" b="b"/>
              <a:pathLst>
                <a:path w="130662" h="5156" extrusionOk="0">
                  <a:moveTo>
                    <a:pt x="0" y="5156"/>
                  </a:moveTo>
                  <a:lnTo>
                    <a:pt x="130662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269109" y="4834857"/>
              <a:ext cx="109968" cy="3740"/>
            </a:xfrm>
            <a:custGeom>
              <a:avLst/>
              <a:gdLst/>
              <a:ahLst/>
              <a:cxnLst/>
              <a:rect l="l" t="t" r="r" b="b"/>
              <a:pathLst>
                <a:path w="109968" h="3740" extrusionOk="0">
                  <a:moveTo>
                    <a:pt x="0" y="3741"/>
                  </a:moveTo>
                  <a:cubicBezTo>
                    <a:pt x="36162" y="280"/>
                    <a:pt x="73241" y="-780"/>
                    <a:pt x="109968" y="562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252511" y="4861622"/>
              <a:ext cx="113217" cy="4750"/>
            </a:xfrm>
            <a:custGeom>
              <a:avLst/>
              <a:gdLst/>
              <a:ahLst/>
              <a:cxnLst/>
              <a:rect l="l" t="t" r="r" b="b"/>
              <a:pathLst>
                <a:path w="113217" h="4750" extrusionOk="0">
                  <a:moveTo>
                    <a:pt x="0" y="4096"/>
                  </a:moveTo>
                  <a:cubicBezTo>
                    <a:pt x="37857" y="5721"/>
                    <a:pt x="75996" y="4308"/>
                    <a:pt x="113217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283023" y="4900609"/>
              <a:ext cx="82633" cy="50140"/>
            </a:xfrm>
            <a:custGeom>
              <a:avLst/>
              <a:gdLst/>
              <a:ahLst/>
              <a:cxnLst/>
              <a:rect l="l" t="t" r="r" b="b"/>
              <a:pathLst>
                <a:path w="82633" h="50140" extrusionOk="0">
                  <a:moveTo>
                    <a:pt x="0" y="7840"/>
                  </a:moveTo>
                  <a:cubicBezTo>
                    <a:pt x="1766" y="21118"/>
                    <a:pt x="4238" y="35879"/>
                    <a:pt x="14761" y="44143"/>
                  </a:cubicBezTo>
                  <a:cubicBezTo>
                    <a:pt x="26203" y="53113"/>
                    <a:pt x="42942" y="50852"/>
                    <a:pt x="56220" y="44990"/>
                  </a:cubicBezTo>
                  <a:cubicBezTo>
                    <a:pt x="65049" y="41106"/>
                    <a:pt x="73524" y="35526"/>
                    <a:pt x="78539" y="27262"/>
                  </a:cubicBezTo>
                  <a:cubicBezTo>
                    <a:pt x="83553" y="18999"/>
                    <a:pt x="84401" y="7699"/>
                    <a:pt x="7860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5981441" y="4729830"/>
              <a:ext cx="80868" cy="47956"/>
            </a:xfrm>
            <a:custGeom>
              <a:avLst/>
              <a:gdLst/>
              <a:ahLst/>
              <a:cxnLst/>
              <a:rect l="l" t="t" r="r" b="b"/>
              <a:pathLst>
                <a:path w="80868" h="47956" extrusionOk="0">
                  <a:moveTo>
                    <a:pt x="0" y="47956"/>
                  </a:moveTo>
                  <a:cubicBezTo>
                    <a:pt x="26627" y="31430"/>
                    <a:pt x="53607" y="15397"/>
                    <a:pt x="80869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5932213" y="4591823"/>
              <a:ext cx="84330" cy="7486"/>
            </a:xfrm>
            <a:custGeom>
              <a:avLst/>
              <a:gdLst/>
              <a:ahLst/>
              <a:cxnLst/>
              <a:rect l="l" t="t" r="r" b="b"/>
              <a:pathLst>
                <a:path w="84330" h="7486" extrusionOk="0">
                  <a:moveTo>
                    <a:pt x="0" y="7487"/>
                  </a:moveTo>
                  <a:lnTo>
                    <a:pt x="8433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5979110" y="4302529"/>
              <a:ext cx="85954" cy="51629"/>
            </a:xfrm>
            <a:custGeom>
              <a:avLst/>
              <a:gdLst/>
              <a:ahLst/>
              <a:cxnLst/>
              <a:rect l="l" t="t" r="r" b="b"/>
              <a:pathLst>
                <a:path w="85954" h="51629" extrusionOk="0">
                  <a:moveTo>
                    <a:pt x="85954" y="51629"/>
                  </a:moveTo>
                  <a:cubicBezTo>
                    <a:pt x="56432" y="35950"/>
                    <a:pt x="27686" y="1871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260182" y="4153080"/>
              <a:ext cx="7019" cy="103187"/>
            </a:xfrm>
            <a:custGeom>
              <a:avLst/>
              <a:gdLst/>
              <a:ahLst/>
              <a:cxnLst/>
              <a:rect l="l" t="t" r="r" b="b"/>
              <a:pathLst>
                <a:path w="7019" h="103187" extrusionOk="0">
                  <a:moveTo>
                    <a:pt x="7020" y="103188"/>
                  </a:moveTo>
                  <a:cubicBezTo>
                    <a:pt x="1017" y="69216"/>
                    <a:pt x="-1173" y="34537"/>
                    <a:pt x="593" y="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450059" y="4228511"/>
              <a:ext cx="68368" cy="90969"/>
            </a:xfrm>
            <a:custGeom>
              <a:avLst/>
              <a:gdLst/>
              <a:ahLst/>
              <a:cxnLst/>
              <a:rect l="l" t="t" r="r" b="b"/>
              <a:pathLst>
                <a:path w="68368" h="90969" extrusionOk="0">
                  <a:moveTo>
                    <a:pt x="0" y="90969"/>
                  </a:moveTo>
                  <a:lnTo>
                    <a:pt x="6836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532270" y="4394417"/>
              <a:ext cx="102340" cy="33195"/>
            </a:xfrm>
            <a:custGeom>
              <a:avLst/>
              <a:gdLst/>
              <a:ahLst/>
              <a:cxnLst/>
              <a:rect l="l" t="t" r="r" b="b"/>
              <a:pathLst>
                <a:path w="102340" h="33195" extrusionOk="0">
                  <a:moveTo>
                    <a:pt x="0" y="33195"/>
                  </a:moveTo>
                  <a:cubicBezTo>
                    <a:pt x="19776" y="29805"/>
                    <a:pt x="38775" y="22954"/>
                    <a:pt x="57703" y="16103"/>
                  </a:cubicBezTo>
                  <a:lnTo>
                    <a:pt x="10234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6565395" y="4557475"/>
              <a:ext cx="81579" cy="4259"/>
            </a:xfrm>
            <a:custGeom>
              <a:avLst/>
              <a:gdLst/>
              <a:ahLst/>
              <a:cxnLst/>
              <a:rect l="l" t="t" r="r" b="b"/>
              <a:pathLst>
                <a:path w="81579" h="4259" extrusionOk="0">
                  <a:moveTo>
                    <a:pt x="0" y="4260"/>
                  </a:moveTo>
                  <a:lnTo>
                    <a:pt x="78397" y="2776"/>
                  </a:lnTo>
                  <a:cubicBezTo>
                    <a:pt x="79598" y="2776"/>
                    <a:pt x="81010" y="2565"/>
                    <a:pt x="81505" y="1505"/>
                  </a:cubicBezTo>
                  <a:cubicBezTo>
                    <a:pt x="81999" y="446"/>
                    <a:pt x="79881" y="-684"/>
                    <a:pt x="79739" y="516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548585" y="4692892"/>
              <a:ext cx="97325" cy="45272"/>
            </a:xfrm>
            <a:custGeom>
              <a:avLst/>
              <a:gdLst/>
              <a:ahLst/>
              <a:cxnLst/>
              <a:rect l="l" t="t" r="r" b="b"/>
              <a:pathLst>
                <a:path w="97325" h="45272" extrusionOk="0">
                  <a:moveTo>
                    <a:pt x="0" y="0"/>
                  </a:moveTo>
                  <a:cubicBezTo>
                    <a:pt x="33336" y="13137"/>
                    <a:pt x="65826" y="28251"/>
                    <a:pt x="97325" y="45273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4" name="Google Shape;1164;p39"/>
          <p:cNvSpPr/>
          <p:nvPr/>
        </p:nvSpPr>
        <p:spPr>
          <a:xfrm rot="1279674" flipH="1">
            <a:off x="10406278" y="5367873"/>
            <a:ext cx="1007564" cy="627897"/>
          </a:xfrm>
          <a:custGeom>
            <a:avLst/>
            <a:gdLst/>
            <a:ahLst/>
            <a:cxnLst/>
            <a:rect l="l" t="t" r="r" b="b"/>
            <a:pathLst>
              <a:path w="618491" h="385433" extrusionOk="0">
                <a:moveTo>
                  <a:pt x="0" y="190908"/>
                </a:moveTo>
                <a:cubicBezTo>
                  <a:pt x="30794" y="254191"/>
                  <a:pt x="58763" y="318887"/>
                  <a:pt x="83836" y="384712"/>
                </a:cubicBezTo>
                <a:cubicBezTo>
                  <a:pt x="170143" y="390221"/>
                  <a:pt x="256239" y="363665"/>
                  <a:pt x="332376" y="322700"/>
                </a:cubicBezTo>
                <a:cubicBezTo>
                  <a:pt x="471443" y="247834"/>
                  <a:pt x="556974" y="149449"/>
                  <a:pt x="575267" y="123811"/>
                </a:cubicBezTo>
                <a:cubicBezTo>
                  <a:pt x="596879" y="157854"/>
                  <a:pt x="601117" y="163645"/>
                  <a:pt x="618491" y="179678"/>
                </a:cubicBezTo>
                <a:lnTo>
                  <a:pt x="616796" y="0"/>
                </a:lnTo>
                <a:cubicBezTo>
                  <a:pt x="556974" y="7416"/>
                  <a:pt x="496446" y="8758"/>
                  <a:pt x="436341" y="4097"/>
                </a:cubicBezTo>
                <a:cubicBezTo>
                  <a:pt x="455481" y="19917"/>
                  <a:pt x="470666" y="40329"/>
                  <a:pt x="480343" y="63142"/>
                </a:cubicBezTo>
                <a:cubicBezTo>
                  <a:pt x="396436" y="122540"/>
                  <a:pt x="308151" y="183704"/>
                  <a:pt x="206305" y="197759"/>
                </a:cubicBezTo>
                <a:cubicBezTo>
                  <a:pt x="143305" y="206446"/>
                  <a:pt x="47603" y="193945"/>
                  <a:pt x="0" y="190908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5" name="Google Shape;1165;p39"/>
          <p:cNvGrpSpPr/>
          <p:nvPr/>
        </p:nvGrpSpPr>
        <p:grpSpPr>
          <a:xfrm>
            <a:off x="10735861" y="794445"/>
            <a:ext cx="757664" cy="739072"/>
            <a:chOff x="2714053" y="3696339"/>
            <a:chExt cx="757664" cy="739072"/>
          </a:xfrm>
        </p:grpSpPr>
        <p:sp>
          <p:nvSpPr>
            <p:cNvPr id="1166" name="Google Shape;1166;p39"/>
            <p:cNvSpPr/>
            <p:nvPr/>
          </p:nvSpPr>
          <p:spPr>
            <a:xfrm>
              <a:off x="2764821" y="3749611"/>
              <a:ext cx="656844" cy="658272"/>
            </a:xfrm>
            <a:custGeom>
              <a:avLst/>
              <a:gdLst/>
              <a:ahLst/>
              <a:cxnLst/>
              <a:rect l="l" t="t" r="r" b="b"/>
              <a:pathLst>
                <a:path w="656844" h="658272" extrusionOk="0">
                  <a:moveTo>
                    <a:pt x="95" y="463487"/>
                  </a:moveTo>
                  <a:cubicBezTo>
                    <a:pt x="139160" y="292227"/>
                    <a:pt x="347758" y="183737"/>
                    <a:pt x="469773" y="0"/>
                  </a:cubicBezTo>
                  <a:cubicBezTo>
                    <a:pt x="523589" y="65437"/>
                    <a:pt x="586835" y="123063"/>
                    <a:pt x="656844" y="170783"/>
                  </a:cubicBezTo>
                  <a:cubicBezTo>
                    <a:pt x="553498" y="273367"/>
                    <a:pt x="466725" y="392239"/>
                    <a:pt x="358045" y="489204"/>
                  </a:cubicBezTo>
                  <a:cubicBezTo>
                    <a:pt x="297371" y="543306"/>
                    <a:pt x="229171" y="591312"/>
                    <a:pt x="183071" y="658273"/>
                  </a:cubicBezTo>
                  <a:cubicBezTo>
                    <a:pt x="178308" y="633127"/>
                    <a:pt x="158115" y="613886"/>
                    <a:pt x="136970" y="599504"/>
                  </a:cubicBezTo>
                  <a:cubicBezTo>
                    <a:pt x="115824" y="585121"/>
                    <a:pt x="92297" y="573786"/>
                    <a:pt x="74295" y="555593"/>
                  </a:cubicBezTo>
                  <a:cubicBezTo>
                    <a:pt x="45529" y="526352"/>
                    <a:pt x="31052" y="479965"/>
                    <a:pt x="0" y="46348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3209924" y="3793140"/>
              <a:ext cx="168783" cy="169544"/>
            </a:xfrm>
            <a:custGeom>
              <a:avLst/>
              <a:gdLst/>
              <a:ahLst/>
              <a:cxnLst/>
              <a:rect l="l" t="t" r="r" b="b"/>
              <a:pathLst>
                <a:path w="168783" h="169544" extrusionOk="0">
                  <a:moveTo>
                    <a:pt x="0" y="0"/>
                  </a:moveTo>
                  <a:cubicBezTo>
                    <a:pt x="3810" y="12382"/>
                    <a:pt x="14954" y="20764"/>
                    <a:pt x="25241" y="28670"/>
                  </a:cubicBezTo>
                  <a:cubicBezTo>
                    <a:pt x="55816" y="52292"/>
                    <a:pt x="83820" y="79248"/>
                    <a:pt x="111633" y="106108"/>
                  </a:cubicBezTo>
                  <a:cubicBezTo>
                    <a:pt x="125349" y="119348"/>
                    <a:pt x="139160" y="132683"/>
                    <a:pt x="149257" y="148780"/>
                  </a:cubicBezTo>
                  <a:cubicBezTo>
                    <a:pt x="154400" y="157067"/>
                    <a:pt x="159544" y="166688"/>
                    <a:pt x="168783" y="16954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2817303" y="3835526"/>
              <a:ext cx="427100" cy="432720"/>
            </a:xfrm>
            <a:custGeom>
              <a:avLst/>
              <a:gdLst/>
              <a:ahLst/>
              <a:cxnLst/>
              <a:rect l="l" t="t" r="r" b="b"/>
              <a:pathLst>
                <a:path w="427100" h="432720" extrusionOk="0">
                  <a:moveTo>
                    <a:pt x="0" y="432721"/>
                  </a:moveTo>
                  <a:lnTo>
                    <a:pt x="42710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2898933" y="3900677"/>
              <a:ext cx="418433" cy="438054"/>
            </a:xfrm>
            <a:custGeom>
              <a:avLst/>
              <a:gdLst/>
              <a:ahLst/>
              <a:cxnLst/>
              <a:rect l="l" t="t" r="r" b="b"/>
              <a:pathLst>
                <a:path w="418433" h="438054" extrusionOk="0">
                  <a:moveTo>
                    <a:pt x="0" y="438055"/>
                  </a:moveTo>
                  <a:lnTo>
                    <a:pt x="418433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3232975" y="3696339"/>
              <a:ext cx="238742" cy="223959"/>
            </a:xfrm>
            <a:custGeom>
              <a:avLst/>
              <a:gdLst/>
              <a:ahLst/>
              <a:cxnLst/>
              <a:rect l="l" t="t" r="r" b="b"/>
              <a:pathLst>
                <a:path w="238742" h="223959" extrusionOk="0">
                  <a:moveTo>
                    <a:pt x="0" y="56225"/>
                  </a:moveTo>
                  <a:cubicBezTo>
                    <a:pt x="12478" y="28507"/>
                    <a:pt x="41529" y="11457"/>
                    <a:pt x="70961" y="4313"/>
                  </a:cubicBezTo>
                  <a:cubicBezTo>
                    <a:pt x="116681" y="-6736"/>
                    <a:pt x="168402" y="3361"/>
                    <a:pt x="202597" y="35555"/>
                  </a:cubicBezTo>
                  <a:cubicBezTo>
                    <a:pt x="236791" y="67750"/>
                    <a:pt x="249746" y="122614"/>
                    <a:pt x="228219" y="164428"/>
                  </a:cubicBezTo>
                  <a:cubicBezTo>
                    <a:pt x="216884" y="186431"/>
                    <a:pt x="197739" y="203386"/>
                    <a:pt x="184023" y="22396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2714053" y="4208621"/>
              <a:ext cx="240982" cy="226790"/>
            </a:xfrm>
            <a:custGeom>
              <a:avLst/>
              <a:gdLst/>
              <a:ahLst/>
              <a:cxnLst/>
              <a:rect l="l" t="t" r="r" b="b"/>
              <a:pathLst>
                <a:path w="240982" h="226790" extrusionOk="0">
                  <a:moveTo>
                    <a:pt x="49244" y="0"/>
                  </a:moveTo>
                  <a:cubicBezTo>
                    <a:pt x="39910" y="77343"/>
                    <a:pt x="38671" y="159067"/>
                    <a:pt x="0" y="226790"/>
                  </a:cubicBezTo>
                  <a:lnTo>
                    <a:pt x="190310" y="209359"/>
                  </a:lnTo>
                  <a:cubicBezTo>
                    <a:pt x="207550" y="207740"/>
                    <a:pt x="225266" y="206121"/>
                    <a:pt x="240982" y="198787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2719577" y="4345971"/>
              <a:ext cx="107822" cy="89439"/>
            </a:xfrm>
            <a:custGeom>
              <a:avLst/>
              <a:gdLst/>
              <a:ahLst/>
              <a:cxnLst/>
              <a:rect l="l" t="t" r="r" b="b"/>
              <a:pathLst>
                <a:path w="107822" h="89439" extrusionOk="0">
                  <a:moveTo>
                    <a:pt x="26289" y="0"/>
                  </a:moveTo>
                  <a:cubicBezTo>
                    <a:pt x="14859" y="28575"/>
                    <a:pt x="11430" y="60770"/>
                    <a:pt x="0" y="89440"/>
                  </a:cubicBezTo>
                  <a:cubicBezTo>
                    <a:pt x="13430" y="84868"/>
                    <a:pt x="22955" y="85249"/>
                    <a:pt x="37052" y="84296"/>
                  </a:cubicBezTo>
                  <a:cubicBezTo>
                    <a:pt x="62198" y="82582"/>
                    <a:pt x="82486" y="76010"/>
                    <a:pt x="107823" y="76010"/>
                  </a:cubicBezTo>
                  <a:cubicBezTo>
                    <a:pt x="86582" y="57150"/>
                    <a:pt x="73914" y="49911"/>
                    <a:pt x="59436" y="35338"/>
                  </a:cubicBezTo>
                  <a:cubicBezTo>
                    <a:pt x="49149" y="25051"/>
                    <a:pt x="41719" y="14383"/>
                    <a:pt x="26384" y="0"/>
                  </a:cubicBezTo>
                  <a:close/>
                </a:path>
              </a:pathLst>
            </a:custGeom>
            <a:solidFill>
              <a:srgbClr val="000000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>
            <a:spLocks noGrp="1"/>
          </p:cNvSpPr>
          <p:nvPr>
            <p:ph type="title"/>
          </p:nvPr>
        </p:nvSpPr>
        <p:spPr>
          <a:xfrm>
            <a:off x="2119090" y="896870"/>
            <a:ext cx="3818413" cy="1441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Хрупкость </a:t>
            </a:r>
            <a:r>
              <a:rPr lang="ru-RU" dirty="0">
                <a:highlight>
                  <a:schemeClr val="accent1"/>
                </a:highlight>
              </a:rPr>
              <a:t>коммуникации</a:t>
            </a:r>
            <a:endParaRPr dirty="0">
              <a:highlight>
                <a:schemeClr val="accent1"/>
              </a:highlight>
            </a:endParaRPr>
          </a:p>
        </p:txBody>
      </p:sp>
      <p:grpSp>
        <p:nvGrpSpPr>
          <p:cNvPr id="233" name="Google Shape;233;p22"/>
          <p:cNvGrpSpPr/>
          <p:nvPr/>
        </p:nvGrpSpPr>
        <p:grpSpPr>
          <a:xfrm rot="10800000" flipH="1">
            <a:off x="11838117" y="2728961"/>
            <a:ext cx="108000" cy="4080271"/>
            <a:chOff x="1710811" y="-39"/>
            <a:chExt cx="108000" cy="4080271"/>
          </a:xfrm>
        </p:grpSpPr>
        <p:cxnSp>
          <p:nvCxnSpPr>
            <p:cNvPr id="234" name="Google Shape;234;p22"/>
            <p:cNvCxnSpPr/>
            <p:nvPr/>
          </p:nvCxnSpPr>
          <p:spPr>
            <a:xfrm rot="10800000">
              <a:off x="1769806" y="-39"/>
              <a:ext cx="0" cy="4011600"/>
            </a:xfrm>
            <a:prstGeom prst="straightConnector1">
              <a:avLst/>
            </a:prstGeom>
            <a:noFill/>
            <a:ln w="222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5" name="Google Shape;235;p22"/>
            <p:cNvSpPr/>
            <p:nvPr/>
          </p:nvSpPr>
          <p:spPr>
            <a:xfrm>
              <a:off x="1710811" y="397223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22"/>
          <p:cNvGrpSpPr/>
          <p:nvPr/>
        </p:nvGrpSpPr>
        <p:grpSpPr>
          <a:xfrm>
            <a:off x="7699979" y="3818364"/>
            <a:ext cx="4296938" cy="1845954"/>
            <a:chOff x="6038025" y="2598925"/>
            <a:chExt cx="3222784" cy="1384500"/>
          </a:xfrm>
        </p:grpSpPr>
        <p:cxnSp>
          <p:nvCxnSpPr>
            <p:cNvPr id="237" name="Google Shape;237;p22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8" name="Google Shape;238;p22"/>
            <p:cNvSpPr txBox="1"/>
            <p:nvPr/>
          </p:nvSpPr>
          <p:spPr>
            <a:xfrm>
              <a:off x="6640485" y="2598925"/>
              <a:ext cx="2620324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>
                  <a:latin typeface="Lato"/>
                  <a:ea typeface="Lato"/>
                  <a:cs typeface="Lato"/>
                  <a:sym typeface="Lato"/>
                </a:rPr>
                <a:t>Отношения</a:t>
              </a:r>
              <a:endParaRPr sz="1600" b="1" dirty="0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ru-RU" sz="1100" dirty="0">
                  <a:latin typeface="Lato"/>
                  <a:ea typeface="Lato"/>
                  <a:cs typeface="Lato"/>
                  <a:sym typeface="Lato"/>
                </a:rPr>
                <a:t>– </a:t>
              </a:r>
              <a:r>
                <a:rPr lang="ru-RU" dirty="0">
                  <a:latin typeface="Lato"/>
                  <a:ea typeface="Lato"/>
                  <a:cs typeface="Lato"/>
                  <a:sym typeface="Lato"/>
                </a:rPr>
                <a:t>способ бытия предметов как взаимообусловленных и взаимосвязанных; отношение может выступать в роли свойства или признака вещей, Вещь, взятая в </a:t>
              </a:r>
              <a:br>
                <a:rPr lang="ru-RU" dirty="0">
                  <a:latin typeface="Lato"/>
                  <a:ea typeface="Lato"/>
                  <a:cs typeface="Lato"/>
                  <a:sym typeface="Lato"/>
                </a:rPr>
              </a:br>
              <a:r>
                <a:rPr lang="ru-RU" dirty="0">
                  <a:latin typeface="Lato"/>
                  <a:ea typeface="Lato"/>
                  <a:cs typeface="Lato"/>
                  <a:sym typeface="Lato"/>
                </a:rPr>
                <a:t>разных отношениях, выявляет различные свойства.</a:t>
              </a:r>
              <a:endParaRPr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2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ES" sz="11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1" name="Google Shape;241;p22"/>
          <p:cNvGrpSpPr/>
          <p:nvPr/>
        </p:nvGrpSpPr>
        <p:grpSpPr>
          <a:xfrm>
            <a:off x="538310" y="2642109"/>
            <a:ext cx="4074371" cy="1845954"/>
            <a:chOff x="575196" y="1844098"/>
            <a:chExt cx="3055855" cy="1384500"/>
          </a:xfrm>
        </p:grpSpPr>
        <p:sp>
          <p:nvSpPr>
            <p:cNvPr id="242" name="Google Shape;242;p22"/>
            <p:cNvSpPr txBox="1"/>
            <p:nvPr/>
          </p:nvSpPr>
          <p:spPr>
            <a:xfrm>
              <a:off x="575196" y="1844098"/>
              <a:ext cx="2541911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>
                  <a:latin typeface="Lato"/>
                  <a:ea typeface="Lato"/>
                  <a:cs typeface="Lato"/>
                  <a:sym typeface="Lato"/>
                </a:rPr>
                <a:t>Связи</a:t>
              </a:r>
              <a:endParaRPr sz="1600" b="1" dirty="0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ru-RU" dirty="0">
                  <a:latin typeface="Lato"/>
                  <a:ea typeface="Lato"/>
                  <a:cs typeface="Lato"/>
                  <a:sym typeface="Lato"/>
                </a:rPr>
                <a:t>– это отношение взаимной зависимости, обусловленности, общности между чем-нибудь; тесное общение между кем-, чем-нибудь...</a:t>
              </a:r>
              <a:r>
                <a:rPr lang="es-ES" dirty="0">
                  <a:latin typeface="Lato"/>
                  <a:ea typeface="Lato"/>
                  <a:cs typeface="Lato"/>
                  <a:sym typeface="Lato"/>
                </a:rPr>
                <a:t>.</a:t>
              </a:r>
              <a:endParaRPr dirty="0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43" name="Google Shape;243;p22"/>
            <p:cNvCxnSpPr>
              <a:cxnSpLocks/>
            </p:cNvCxnSpPr>
            <p:nvPr/>
          </p:nvCxnSpPr>
          <p:spPr>
            <a:xfrm flipH="1">
              <a:off x="3300907" y="2536350"/>
              <a:ext cx="330144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4" name="Google Shape;244;p22"/>
            <p:cNvSpPr/>
            <p:nvPr/>
          </p:nvSpPr>
          <p:spPr>
            <a:xfrm>
              <a:off x="3191026" y="2431050"/>
              <a:ext cx="198600" cy="1983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2"/>
            <p:cNvSpPr txBox="1"/>
            <p:nvPr/>
          </p:nvSpPr>
          <p:spPr>
            <a:xfrm>
              <a:off x="3166021" y="2373759"/>
              <a:ext cx="247500" cy="31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ES" sz="11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6" name="Google Shape;246;p22"/>
          <p:cNvGrpSpPr/>
          <p:nvPr/>
        </p:nvGrpSpPr>
        <p:grpSpPr>
          <a:xfrm>
            <a:off x="5937416" y="1245491"/>
            <a:ext cx="5681560" cy="1845954"/>
            <a:chOff x="4908100" y="889950"/>
            <a:chExt cx="3599587" cy="1384500"/>
          </a:xfrm>
        </p:grpSpPr>
        <p:cxnSp>
          <p:nvCxnSpPr>
            <p:cNvPr id="247" name="Google Shape;247;p22"/>
            <p:cNvCxnSpPr>
              <a:cxnSpLocks/>
            </p:cNvCxnSpPr>
            <p:nvPr/>
          </p:nvCxnSpPr>
          <p:spPr>
            <a:xfrm>
              <a:off x="4908100" y="1593250"/>
              <a:ext cx="721296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8" name="Google Shape;248;p22"/>
            <p:cNvSpPr txBox="1"/>
            <p:nvPr/>
          </p:nvSpPr>
          <p:spPr>
            <a:xfrm>
              <a:off x="5792216" y="889950"/>
              <a:ext cx="2715471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>
                  <a:latin typeface="Lato"/>
                  <a:ea typeface="Lato"/>
                  <a:cs typeface="Lato"/>
                  <a:sym typeface="Lato"/>
                </a:rPr>
                <a:t>Взаимодействие</a:t>
              </a:r>
              <a:endParaRPr sz="1600" b="1" dirty="0"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ru-RU" dirty="0">
                  <a:latin typeface="Lato"/>
                  <a:ea typeface="Lato"/>
                  <a:cs typeface="Lato"/>
                  <a:sym typeface="Lato"/>
                </a:rPr>
                <a:t>– это система взаимообусловленных индивидуальных действий, связанных циклической причинной зависимостью, при которой поведение каждого из участников выступает одновременно и стимулом, и реакцией на поведение остальных.</a:t>
              </a:r>
              <a:endParaRPr lang="ru-RU" b="1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5524083" y="1493307"/>
              <a:ext cx="198600" cy="1983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2"/>
            <p:cNvSpPr txBox="1"/>
            <p:nvPr/>
          </p:nvSpPr>
          <p:spPr>
            <a:xfrm>
              <a:off x="5491350" y="1436790"/>
              <a:ext cx="247500" cy="31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ES" sz="11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1" name="Google Shape;251;p22"/>
          <p:cNvGrpSpPr/>
          <p:nvPr/>
        </p:nvGrpSpPr>
        <p:grpSpPr>
          <a:xfrm>
            <a:off x="3524092" y="1718162"/>
            <a:ext cx="4686298" cy="4335895"/>
            <a:chOff x="2991269" y="1153325"/>
            <a:chExt cx="3514811" cy="3252003"/>
          </a:xfrm>
        </p:grpSpPr>
        <p:sp>
          <p:nvSpPr>
            <p:cNvPr id="252" name="Google Shape;252;p22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" name="Google Shape;254;p22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" name="Google Shape;257;p22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Google Shape;259;p22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0" name="Google Shape;260;p22"/>
          <p:cNvGrpSpPr/>
          <p:nvPr/>
        </p:nvGrpSpPr>
        <p:grpSpPr>
          <a:xfrm rot="5400000" flipH="1">
            <a:off x="10196078" y="4366876"/>
            <a:ext cx="108000" cy="4080271"/>
            <a:chOff x="1710811" y="-39"/>
            <a:chExt cx="108000" cy="4080271"/>
          </a:xfrm>
        </p:grpSpPr>
        <p:cxnSp>
          <p:nvCxnSpPr>
            <p:cNvPr id="261" name="Google Shape;261;p22"/>
            <p:cNvCxnSpPr/>
            <p:nvPr/>
          </p:nvCxnSpPr>
          <p:spPr>
            <a:xfrm rot="10800000">
              <a:off x="1769806" y="-39"/>
              <a:ext cx="0" cy="4011600"/>
            </a:xfrm>
            <a:prstGeom prst="straightConnector1">
              <a:avLst/>
            </a:prstGeom>
            <a:noFill/>
            <a:ln w="222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62" name="Google Shape;262;p22"/>
            <p:cNvSpPr/>
            <p:nvPr/>
          </p:nvSpPr>
          <p:spPr>
            <a:xfrm>
              <a:off x="1710811" y="3972232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DCDB5A2-3459-DBF5-4CBA-13A7E85CF167}"/>
              </a:ext>
            </a:extLst>
          </p:cNvPr>
          <p:cNvSpPr txBox="1"/>
          <p:nvPr/>
        </p:nvSpPr>
        <p:spPr>
          <a:xfrm>
            <a:off x="7993958" y="2919395"/>
            <a:ext cx="39221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2100"/>
              </a:spcAft>
            </a:pPr>
            <a:r>
              <a:rPr lang="ru-RU" sz="1100" dirty="0">
                <a:latin typeface="Lato"/>
                <a:ea typeface="Lato"/>
                <a:cs typeface="Lato"/>
                <a:sym typeface="Lato"/>
              </a:rPr>
              <a:t>Губский, Е.Ф., Кораблева, Г.В., Лутченко, В.А. Краткая философская энциклопедия. М.: Прогресс. – 1994.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BD0AD-936F-CAF5-525E-826FB91B225D}"/>
              </a:ext>
            </a:extLst>
          </p:cNvPr>
          <p:cNvSpPr txBox="1"/>
          <p:nvPr/>
        </p:nvSpPr>
        <p:spPr>
          <a:xfrm>
            <a:off x="780819" y="4125428"/>
            <a:ext cx="34822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2100"/>
              </a:spcAft>
            </a:pPr>
            <a:r>
              <a:rPr lang="ru-RU" sz="1100" dirty="0">
                <a:latin typeface="Lato"/>
                <a:ea typeface="Lato"/>
                <a:cs typeface="Lato"/>
                <a:sym typeface="Lato"/>
              </a:rPr>
              <a:t>Философско-терминологический словарь </a:t>
            </a:r>
            <a:br>
              <a:rPr lang="ru-RU" sz="1100" dirty="0">
                <a:latin typeface="Lato"/>
                <a:ea typeface="Lato"/>
                <a:cs typeface="Lato"/>
                <a:sym typeface="Lato"/>
              </a:rPr>
            </a:br>
            <a:r>
              <a:rPr lang="ru-RU" sz="1100" dirty="0">
                <a:latin typeface="Lato"/>
                <a:ea typeface="Lato"/>
                <a:cs typeface="Lato"/>
                <a:sym typeface="Lato"/>
              </a:rPr>
              <a:t>/под ред. Малышевского А.Ф. - 2004.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41ADC-4A4C-446D-88FF-A5560B45B021}"/>
              </a:ext>
            </a:extLst>
          </p:cNvPr>
          <p:cNvSpPr txBox="1"/>
          <p:nvPr/>
        </p:nvSpPr>
        <p:spPr>
          <a:xfrm>
            <a:off x="8709720" y="5627096"/>
            <a:ext cx="34822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2100"/>
              </a:spcAft>
            </a:pPr>
            <a:r>
              <a:rPr lang="ru-RU" sz="1100" dirty="0">
                <a:latin typeface="Lato"/>
                <a:ea typeface="Lato"/>
                <a:cs typeface="Lato"/>
                <a:sym typeface="Lato"/>
              </a:rPr>
              <a:t>Философия и методология науки (понятия категории проблемы школы направления). Терминологический словарь-справочник, 2017.</a:t>
            </a:r>
          </a:p>
        </p:txBody>
      </p:sp>
      <p:pic>
        <p:nvPicPr>
          <p:cNvPr id="10" name="Picture 2" descr="МОДЕЛЬ КОММУНИКАЦИИ - Теория и практика связей с общественностью. Курс  лекций">
            <a:extLst>
              <a:ext uri="{FF2B5EF4-FFF2-40B4-BE49-F238E27FC236}">
                <a16:creationId xmlns:a16="http://schemas.microsoft.com/office/drawing/2014/main" id="{D00A6636-EA66-6952-5BAA-9059092B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2" y="4812858"/>
            <a:ext cx="2281233" cy="147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13;p13">
            <a:extLst>
              <a:ext uri="{FF2B5EF4-FFF2-40B4-BE49-F238E27FC236}">
                <a16:creationId xmlns:a16="http://schemas.microsoft.com/office/drawing/2014/main" id="{5A8B0638-51D6-E756-1B1D-D1C3363B9E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819" y="6147015"/>
            <a:ext cx="2732879" cy="51000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100" dirty="0"/>
              <a:t>Модель коммуникации Р.О. Якобсона </a:t>
            </a:r>
            <a:endParaRPr sz="1100" dirty="0"/>
          </a:p>
        </p:txBody>
      </p:sp>
      <p:pic>
        <p:nvPicPr>
          <p:cNvPr id="13" name="Google Shape;117;p13">
            <a:extLst>
              <a:ext uri="{FF2B5EF4-FFF2-40B4-BE49-F238E27FC236}">
                <a16:creationId xmlns:a16="http://schemas.microsoft.com/office/drawing/2014/main" id="{3D553DAC-A21B-7822-A7B6-6795A6B04E6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3" y="65146"/>
            <a:ext cx="1901975" cy="19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Изображение выглядит как Графика, шаблон, дизайн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8FD6F662-4E15-CAA6-D758-9B2E9EB9B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40" y="123646"/>
            <a:ext cx="1705154" cy="17051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350ADE-7A09-6A13-77FB-A220946218F1}"/>
              </a:ext>
            </a:extLst>
          </p:cNvPr>
          <p:cNvSpPr txBox="1"/>
          <p:nvPr/>
        </p:nvSpPr>
        <p:spPr>
          <a:xfrm rot="16200000">
            <a:off x="-1827915" y="4104445"/>
            <a:ext cx="4415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Модель коммуникации Герберта </a:t>
            </a:r>
            <a:r>
              <a:rPr lang="ru-RU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Малецке</a:t>
            </a:r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CCEEE-1F0A-AE45-E2A7-EE7F25AF3CF0}"/>
              </a:ext>
            </a:extLst>
          </p:cNvPr>
          <p:cNvSpPr txBox="1"/>
          <p:nvPr/>
        </p:nvSpPr>
        <p:spPr>
          <a:xfrm>
            <a:off x="2037703" y="71254"/>
            <a:ext cx="4739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Загидуллин Р.Р. </a:t>
            </a:r>
          </a:p>
          <a:p>
            <a:r>
              <a:rPr lang="ru-RU" sz="1200" b="1" dirty="0"/>
              <a:t>Что скрепляет образовательную систему: </a:t>
            </a:r>
            <a:br>
              <a:rPr lang="ru-RU" sz="1200" b="1" dirty="0"/>
            </a:br>
            <a:r>
              <a:rPr lang="ru-RU" sz="1200" b="1" dirty="0"/>
              <a:t>ресурсы профессиональных сообществ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3D9E661-DCFF-3108-ABA7-9A1BA8B58738}"/>
              </a:ext>
            </a:extLst>
          </p:cNvPr>
          <p:cNvGrpSpPr/>
          <p:nvPr/>
        </p:nvGrpSpPr>
        <p:grpSpPr>
          <a:xfrm>
            <a:off x="7018070" y="-4058"/>
            <a:ext cx="5089090" cy="891308"/>
            <a:chOff x="7018070" y="109066"/>
            <a:chExt cx="5089090" cy="891308"/>
          </a:xfrm>
        </p:grpSpPr>
        <p:pic>
          <p:nvPicPr>
            <p:cNvPr id="3" name="Picture 2" descr="РАО">
              <a:extLst>
                <a:ext uri="{FF2B5EF4-FFF2-40B4-BE49-F238E27FC236}">
                  <a16:creationId xmlns:a16="http://schemas.microsoft.com/office/drawing/2014/main" id="{961B8DF3-BEF0-2322-B5DF-274F7449B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070" y="172172"/>
              <a:ext cx="634657" cy="675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C23722-D066-F215-78DA-C621578DCEAE}"/>
                </a:ext>
              </a:extLst>
            </p:cNvPr>
            <p:cNvSpPr txBox="1"/>
            <p:nvPr/>
          </p:nvSpPr>
          <p:spPr>
            <a:xfrm>
              <a:off x="7666204" y="256365"/>
              <a:ext cx="1152706" cy="471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РОССИЙСКАЯ АКАДЕМИЯ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endParaRPr lang="ru-RU" sz="9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BDD1AD-7A8C-484A-BE9B-98A3E56544C3}"/>
                </a:ext>
              </a:extLst>
            </p:cNvPr>
            <p:cNvSpPr txBox="1"/>
            <p:nvPr/>
          </p:nvSpPr>
          <p:spPr>
            <a:xfrm>
              <a:off x="9244929" y="256364"/>
              <a:ext cx="109941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ОБЩЕРОССИЙСКИЙ ПРОФСОЮЗ 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 </a:t>
              </a:r>
              <a:endParaRPr lang="ru-RU" sz="900" dirty="0"/>
            </a:p>
          </p:txBody>
        </p:sp>
        <p:pic>
          <p:nvPicPr>
            <p:cNvPr id="22" name="Picture 2" descr="История Профсоюза">
              <a:extLst>
                <a:ext uri="{FF2B5EF4-FFF2-40B4-BE49-F238E27FC236}">
                  <a16:creationId xmlns:a16="http://schemas.microsoft.com/office/drawing/2014/main" id="{EE1B8E37-EE2B-BAD0-6419-934778C06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344" y="172171"/>
              <a:ext cx="640072" cy="67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38D258-37CC-E957-23D4-164F5A5D9D0F}"/>
                </a:ext>
              </a:extLst>
            </p:cNvPr>
            <p:cNvSpPr txBox="1"/>
            <p:nvPr/>
          </p:nvSpPr>
          <p:spPr>
            <a:xfrm>
              <a:off x="10839629" y="257932"/>
              <a:ext cx="12675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МИНИСТЕРСТВО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ОБРАЗОВАНИЯ</a:t>
              </a:r>
              <a:b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</a:br>
              <a:r>
                <a:rPr lang="ru-RU" sz="900" b="1" dirty="0">
                  <a:solidFill>
                    <a:srgbClr val="010101"/>
                  </a:solidFill>
                  <a:latin typeface="PT Sans Narrow" panose="020B0506020203020204" pitchFamily="34" charset="-52"/>
                </a:rPr>
                <a:t>КИР</a:t>
              </a:r>
              <a:r>
                <a:rPr lang="ru-RU" sz="900" b="1" i="0" dirty="0">
                  <a:solidFill>
                    <a:srgbClr val="010101"/>
                  </a:solidFill>
                  <a:effectLst/>
                  <a:latin typeface="PT Sans Narrow" panose="020B0506020203020204" pitchFamily="34" charset="-52"/>
                </a:rPr>
                <a:t>ОВСКОЙ ОБЛАСТИ </a:t>
              </a:r>
              <a:endParaRPr lang="ru-RU" sz="900" dirty="0"/>
            </a:p>
          </p:txBody>
        </p:sp>
        <p:pic>
          <p:nvPicPr>
            <p:cNvPr id="24" name="Picture 6" descr="Picture background">
              <a:extLst>
                <a:ext uri="{FF2B5EF4-FFF2-40B4-BE49-F238E27FC236}">
                  <a16:creationId xmlns:a16="http://schemas.microsoft.com/office/drawing/2014/main" id="{CA1EB288-CDE7-4DF3-6509-919DF206F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3242" y="109066"/>
              <a:ext cx="1188411" cy="89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6"/>
          <p:cNvSpPr txBox="1">
            <a:spLocks noGrp="1"/>
          </p:cNvSpPr>
          <p:nvPr>
            <p:ph type="title"/>
          </p:nvPr>
        </p:nvSpPr>
        <p:spPr>
          <a:xfrm>
            <a:off x="1226901" y="683337"/>
            <a:ext cx="9878870" cy="12212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ПЕРЕХОД ОТ ПРОФЕССИОНАЛЬНЫХ СВЯЗЕЙ К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2800" dirty="0">
                <a:highlight>
                  <a:schemeClr val="accent1"/>
                </a:highlight>
              </a:rPr>
              <a:t>ПРОФЕССИОНАЛЬНО-ЛИЧНОСТНЫМ СВЯЗЯМ</a:t>
            </a:r>
            <a:endParaRPr sz="2400" dirty="0">
              <a:highlight>
                <a:schemeClr val="accent1"/>
              </a:highlight>
            </a:endParaRPr>
          </a:p>
        </p:txBody>
      </p:sp>
      <p:pic>
        <p:nvPicPr>
          <p:cNvPr id="1030" name="Picture 6" descr="Идите и собирайте взносы&quot;: Рязанов не дал Шурочке из &quot;Служебного романа&quot;  полюбить - Собеседник">
            <a:extLst>
              <a:ext uri="{FF2B5EF4-FFF2-40B4-BE49-F238E27FC236}">
                <a16:creationId xmlns:a16="http://schemas.microsoft.com/office/drawing/2014/main" id="{33F268AC-71DF-11D8-C740-298B1FC19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39" y="1839708"/>
            <a:ext cx="2552699" cy="198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Шурочка из «Служебного романа» не хотела, чтобы внуки стали артистами">
            <a:extLst>
              <a:ext uri="{FF2B5EF4-FFF2-40B4-BE49-F238E27FC236}">
                <a16:creationId xmlns:a16="http://schemas.microsoft.com/office/drawing/2014/main" id="{BEA21FAA-8BD1-4B66-985F-F6E65948A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36" y="4004682"/>
            <a:ext cx="2552700" cy="19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Шурочка из &quot;Служебного романа&quot; – последнее интервью: В Баку сыграла свои  первые роли">
            <a:extLst>
              <a:ext uri="{FF2B5EF4-FFF2-40B4-BE49-F238E27FC236}">
                <a16:creationId xmlns:a16="http://schemas.microsoft.com/office/drawing/2014/main" id="{5D66E73E-3DD0-D5F5-F14D-58801485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38" y="4004683"/>
            <a:ext cx="2552700" cy="19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Деньги в «Служебном романе»">
            <a:extLst>
              <a:ext uri="{FF2B5EF4-FFF2-40B4-BE49-F238E27FC236}">
                <a16:creationId xmlns:a16="http://schemas.microsoft.com/office/drawing/2014/main" id="{79F9717C-4439-C062-D631-1573E24F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37" y="1904541"/>
            <a:ext cx="2552699" cy="19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7ABF044-02E8-B9C0-C7A6-FEAE0427E64C}"/>
              </a:ext>
            </a:extLst>
          </p:cNvPr>
          <p:cNvGrpSpPr/>
          <p:nvPr/>
        </p:nvGrpSpPr>
        <p:grpSpPr>
          <a:xfrm>
            <a:off x="4650463" y="2363662"/>
            <a:ext cx="3031747" cy="3031747"/>
            <a:chOff x="4650463" y="2363662"/>
            <a:chExt cx="3031747" cy="3031747"/>
          </a:xfrm>
        </p:grpSpPr>
        <p:pic>
          <p:nvPicPr>
            <p:cNvPr id="1028" name="Picture 4" descr="Людмила Иванова: за что Шурочку из «Служебного романа» целовал Жерар  Депардье? - 7Дней.ру">
              <a:extLst>
                <a:ext uri="{FF2B5EF4-FFF2-40B4-BE49-F238E27FC236}">
                  <a16:creationId xmlns:a16="http://schemas.microsoft.com/office/drawing/2014/main" id="{013E27BB-2EC1-F4EA-B97D-2963C122F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463" y="2363662"/>
              <a:ext cx="3031747" cy="3031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людмила иванова - новости и статьи на 7Дней.ру">
              <a:extLst>
                <a:ext uri="{FF2B5EF4-FFF2-40B4-BE49-F238E27FC236}">
                  <a16:creationId xmlns:a16="http://schemas.microsoft.com/office/drawing/2014/main" id="{0F1DEBD9-2027-6171-9A56-E97A3C5F5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96" y="2370306"/>
              <a:ext cx="2988146" cy="1988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Google Shape;703;p28">
            <a:extLst>
              <a:ext uri="{FF2B5EF4-FFF2-40B4-BE49-F238E27FC236}">
                <a16:creationId xmlns:a16="http://schemas.microsoft.com/office/drawing/2014/main" id="{3A8D3AFE-9675-4DA7-6CC3-914D532A9C5C}"/>
              </a:ext>
            </a:extLst>
          </p:cNvPr>
          <p:cNvSpPr txBox="1">
            <a:spLocks/>
          </p:cNvSpPr>
          <p:nvPr/>
        </p:nvSpPr>
        <p:spPr>
          <a:xfrm>
            <a:off x="4650463" y="5721636"/>
            <a:ext cx="6272161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algn="r">
              <a:buFont typeface="Roboto"/>
              <a:buNone/>
            </a:pPr>
            <a:r>
              <a:rPr lang="ru-RU" dirty="0"/>
              <a:t>* Шурочка (х/ф «Служебный роман», 1977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4"/>
          <p:cNvSpPr txBox="1">
            <a:spLocks noGrp="1"/>
          </p:cNvSpPr>
          <p:nvPr>
            <p:ph type="title"/>
          </p:nvPr>
        </p:nvSpPr>
        <p:spPr>
          <a:xfrm>
            <a:off x="1014275" y="1251788"/>
            <a:ext cx="10163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«ОБРАЗЫ» Профсоюза</a:t>
            </a:r>
          </a:p>
        </p:txBody>
      </p:sp>
      <p:sp>
        <p:nvSpPr>
          <p:cNvPr id="785" name="Google Shape;785;p34"/>
          <p:cNvSpPr txBox="1">
            <a:spLocks noGrp="1"/>
          </p:cNvSpPr>
          <p:nvPr>
            <p:ph type="subTitle" idx="1"/>
          </p:nvPr>
        </p:nvSpPr>
        <p:spPr>
          <a:xfrm>
            <a:off x="1014274" y="2364825"/>
            <a:ext cx="9812221" cy="66518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1. </a:t>
            </a:r>
            <a:r>
              <a:rPr lang="ru-RU" sz="2000" dirty="0"/>
              <a:t>Профсоюз как орган решения социально-трудовых проблем (представительство, защита) </a:t>
            </a:r>
          </a:p>
        </p:txBody>
      </p:sp>
      <p:sp>
        <p:nvSpPr>
          <p:cNvPr id="787" name="Google Shape;787;p34"/>
          <p:cNvSpPr txBox="1">
            <a:spLocks noGrp="1"/>
          </p:cNvSpPr>
          <p:nvPr>
            <p:ph type="subTitle" idx="2"/>
          </p:nvPr>
        </p:nvSpPr>
        <p:spPr>
          <a:xfrm>
            <a:off x="1014274" y="3936236"/>
            <a:ext cx="9812221" cy="430608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3. </a:t>
            </a:r>
            <a:r>
              <a:rPr lang="ru-RU" sz="2000" dirty="0"/>
              <a:t>Профсоюз как агентство (сервис) услуг</a:t>
            </a:r>
          </a:p>
        </p:txBody>
      </p:sp>
      <p:sp>
        <p:nvSpPr>
          <p:cNvPr id="789" name="Google Shape;789;p34"/>
          <p:cNvSpPr txBox="1">
            <a:spLocks noGrp="1"/>
          </p:cNvSpPr>
          <p:nvPr>
            <p:ph type="subTitle" idx="3"/>
          </p:nvPr>
        </p:nvSpPr>
        <p:spPr>
          <a:xfrm>
            <a:off x="1014274" y="3253101"/>
            <a:ext cx="9812221" cy="430608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85725" algn="l"/>
            <a:r>
              <a:rPr lang="ru-RU" sz="2000" b="1" dirty="0">
                <a:solidFill>
                  <a:schemeClr val="tx1"/>
                </a:solidFill>
              </a:rPr>
              <a:t>2. </a:t>
            </a:r>
            <a:r>
              <a:rPr lang="ru-RU" sz="2000" dirty="0"/>
              <a:t>Профсоюз как институт социальной поддержки</a:t>
            </a:r>
          </a:p>
        </p:txBody>
      </p:sp>
      <p:sp>
        <p:nvSpPr>
          <p:cNvPr id="793" name="Google Shape;793;p34"/>
          <p:cNvSpPr txBox="1">
            <a:spLocks noGrp="1"/>
          </p:cNvSpPr>
          <p:nvPr>
            <p:ph type="subTitle" idx="6"/>
          </p:nvPr>
        </p:nvSpPr>
        <p:spPr>
          <a:xfrm>
            <a:off x="1041924" y="4690032"/>
            <a:ext cx="9812245" cy="430608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4. </a:t>
            </a:r>
            <a:r>
              <a:rPr lang="ru-RU" sz="2000" dirty="0"/>
              <a:t>Профсоюз как сообщество</a:t>
            </a:r>
          </a:p>
        </p:txBody>
      </p:sp>
      <p:sp>
        <p:nvSpPr>
          <p:cNvPr id="797" name="Google Shape;797;p34"/>
          <p:cNvSpPr/>
          <p:nvPr/>
        </p:nvSpPr>
        <p:spPr>
          <a:xfrm>
            <a:off x="1041924" y="905154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57A6063-72C0-70B0-D3C8-6EB8F9AD4E34}"/>
              </a:ext>
            </a:extLst>
          </p:cNvPr>
          <p:cNvSpPr/>
          <p:nvPr/>
        </p:nvSpPr>
        <p:spPr>
          <a:xfrm>
            <a:off x="838684" y="2261389"/>
            <a:ext cx="10163400" cy="2249652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BC56A-7621-7C4C-A904-1EEC9CF55B12}"/>
              </a:ext>
            </a:extLst>
          </p:cNvPr>
          <p:cNvSpPr txBox="1"/>
          <p:nvPr/>
        </p:nvSpPr>
        <p:spPr>
          <a:xfrm>
            <a:off x="838684" y="5294651"/>
            <a:ext cx="9987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Мы объединились в профессиональное сообщество, </a:t>
            </a:r>
            <a:br>
              <a:rPr lang="ru-RU" sz="1600" b="1" dirty="0"/>
            </a:br>
            <a:r>
              <a:rPr lang="ru-RU" sz="1600" b="1" dirty="0"/>
              <a:t>чтобы создавать дополнительную ценность друг для друга!</a:t>
            </a:r>
          </a:p>
        </p:txBody>
      </p:sp>
    </p:spTree>
    <p:extLst>
      <p:ext uri="{BB962C8B-B14F-4D97-AF65-F5344CB8AC3E}">
        <p14:creationId xmlns:p14="http://schemas.microsoft.com/office/powerpoint/2010/main" val="17303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" grpId="0" uiExpand="1" build="p" animBg="1"/>
      <p:bldP spid="787" grpId="0" uiExpand="1" build="p" animBg="1"/>
      <p:bldP spid="789" grpId="0" uiExpand="1" build="p" animBg="1"/>
      <p:bldP spid="793" grpId="0" uiExpand="1" build="p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5"/>
          <p:cNvSpPr txBox="1">
            <a:spLocks noGrp="1"/>
          </p:cNvSpPr>
          <p:nvPr>
            <p:ph type="body" idx="1"/>
          </p:nvPr>
        </p:nvSpPr>
        <p:spPr>
          <a:xfrm>
            <a:off x="2680038" y="409655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dirty="0"/>
              <a:t>* Со-бытийная образовательная общность – </a:t>
            </a:r>
            <a:br>
              <a:rPr lang="ru-RU" dirty="0"/>
            </a:br>
            <a:r>
              <a:rPr lang="ru-RU" dirty="0"/>
              <a:t>источник развития и субъект образования</a:t>
            </a:r>
            <a:endParaRPr lang="en-US" dirty="0"/>
          </a:p>
        </p:txBody>
      </p:sp>
      <p:sp>
        <p:nvSpPr>
          <p:cNvPr id="681" name="Google Shape;681;p25"/>
          <p:cNvSpPr txBox="1">
            <a:spLocks noGrp="1"/>
          </p:cNvSpPr>
          <p:nvPr>
            <p:ph type="title"/>
          </p:nvPr>
        </p:nvSpPr>
        <p:spPr>
          <a:xfrm>
            <a:off x="2680038" y="2012900"/>
            <a:ext cx="8688688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Переход от общества </a:t>
            </a:r>
            <a:br>
              <a:rPr lang="ru-RU" dirty="0"/>
            </a:br>
            <a:r>
              <a:rPr lang="ru-RU" dirty="0"/>
              <a:t>к </a:t>
            </a:r>
            <a:r>
              <a:rPr lang="ru-RU" sz="5400" dirty="0">
                <a:highlight>
                  <a:schemeClr val="accent1"/>
                </a:highlight>
              </a:rPr>
              <a:t>СО-ОБЩЕСТВУ</a:t>
            </a:r>
            <a:endParaRPr sz="4000" dirty="0">
              <a:highlight>
                <a:schemeClr val="accent1"/>
              </a:highlight>
            </a:endParaRPr>
          </a:p>
        </p:txBody>
      </p:sp>
      <p:sp>
        <p:nvSpPr>
          <p:cNvPr id="682" name="Google Shape;682;p25"/>
          <p:cNvSpPr/>
          <p:nvPr/>
        </p:nvSpPr>
        <p:spPr>
          <a:xfrm>
            <a:off x="1741288" y="2653441"/>
            <a:ext cx="767416" cy="1110134"/>
          </a:xfrm>
          <a:custGeom>
            <a:avLst/>
            <a:gdLst/>
            <a:ahLst/>
            <a:cxnLst/>
            <a:rect l="l" t="t" r="r" b="b"/>
            <a:pathLst>
              <a:path w="767416" h="1110134" extrusionOk="0">
                <a:moveTo>
                  <a:pt x="9081" y="8758"/>
                </a:moveTo>
                <a:cubicBezTo>
                  <a:pt x="-6386" y="322206"/>
                  <a:pt x="2372" y="709461"/>
                  <a:pt x="3361" y="735593"/>
                </a:cubicBezTo>
                <a:cubicBezTo>
                  <a:pt x="6892" y="832566"/>
                  <a:pt x="-7304" y="920921"/>
                  <a:pt x="154222" y="910327"/>
                </a:cubicBezTo>
                <a:cubicBezTo>
                  <a:pt x="154222" y="910327"/>
                  <a:pt x="357773" y="912164"/>
                  <a:pt x="430308" y="907432"/>
                </a:cubicBezTo>
                <a:cubicBezTo>
                  <a:pt x="436947" y="991691"/>
                  <a:pt x="438925" y="1110135"/>
                  <a:pt x="438925" y="1110135"/>
                </a:cubicBezTo>
                <a:cubicBezTo>
                  <a:pt x="529187" y="998330"/>
                  <a:pt x="653493" y="906654"/>
                  <a:pt x="767416" y="817169"/>
                </a:cubicBezTo>
                <a:cubicBezTo>
                  <a:pt x="644170" y="734251"/>
                  <a:pt x="535332" y="665247"/>
                  <a:pt x="447259" y="545674"/>
                </a:cubicBezTo>
                <a:cubicBezTo>
                  <a:pt x="443586" y="624495"/>
                  <a:pt x="436170" y="725635"/>
                  <a:pt x="436170" y="725635"/>
                </a:cubicBezTo>
                <a:cubicBezTo>
                  <a:pt x="370698" y="728318"/>
                  <a:pt x="274502" y="725070"/>
                  <a:pt x="274502" y="725070"/>
                </a:cubicBezTo>
                <a:lnTo>
                  <a:pt x="270406" y="0"/>
                </a:lnTo>
                <a:cubicBezTo>
                  <a:pt x="174210" y="15538"/>
                  <a:pt x="107466" y="8758"/>
                  <a:pt x="9152" y="8758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703;p28">
            <a:extLst>
              <a:ext uri="{FF2B5EF4-FFF2-40B4-BE49-F238E27FC236}">
                <a16:creationId xmlns:a16="http://schemas.microsoft.com/office/drawing/2014/main" id="{3FF43473-02B0-8718-6B53-D702D0C3E8D6}"/>
              </a:ext>
            </a:extLst>
          </p:cNvPr>
          <p:cNvSpPr txBox="1">
            <a:spLocks/>
          </p:cNvSpPr>
          <p:nvPr/>
        </p:nvSpPr>
        <p:spPr>
          <a:xfrm>
            <a:off x="5289451" y="4877600"/>
            <a:ext cx="4936947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algn="r">
              <a:buFont typeface="Roboto"/>
              <a:buNone/>
            </a:pPr>
            <a:r>
              <a:rPr lang="ru-RU" dirty="0"/>
              <a:t>* Слободчиков В.И.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18_Oken_Template_SlidesMania">
  <a:themeElements>
    <a:clrScheme name="Azul cálido">
      <a:dk1>
        <a:srgbClr val="000000"/>
      </a:dk1>
      <a:lt1>
        <a:srgbClr val="FFFFFF"/>
      </a:lt1>
      <a:dk2>
        <a:srgbClr val="171717"/>
      </a:dk2>
      <a:lt2>
        <a:srgbClr val="171717"/>
      </a:lt2>
      <a:accent1>
        <a:srgbClr val="FFC000"/>
      </a:accent1>
      <a:accent2>
        <a:srgbClr val="BF9000"/>
      </a:accent2>
      <a:accent3>
        <a:srgbClr val="FFD966"/>
      </a:accent3>
      <a:accent4>
        <a:srgbClr val="000000"/>
      </a:accent4>
      <a:accent5>
        <a:srgbClr val="FFE599"/>
      </a:accent5>
      <a:accent6>
        <a:srgbClr val="FFFFFF"/>
      </a:accent6>
      <a:hlink>
        <a:srgbClr val="F1C232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961</Words>
  <Application>Microsoft Office PowerPoint</Application>
  <PresentationFormat>Широкоэкранный</PresentationFormat>
  <Paragraphs>140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Abril Fatface</vt:lpstr>
      <vt:lpstr>Aldrich</vt:lpstr>
      <vt:lpstr>Arial</vt:lpstr>
      <vt:lpstr>Calibri</vt:lpstr>
      <vt:lpstr>Lato</vt:lpstr>
      <vt:lpstr>PT Sans Narrow</vt:lpstr>
      <vt:lpstr>Roboto</vt:lpstr>
      <vt:lpstr>Source Sans Pro</vt:lpstr>
      <vt:lpstr>0118_Oken_Template_SlidesMania</vt:lpstr>
      <vt:lpstr>Что скрепляет  образовательную систему:  ресурсы профессиональных сообществ</vt:lpstr>
      <vt:lpstr>Какой мир нас окружает?</vt:lpstr>
      <vt:lpstr>Презентация PowerPoint</vt:lpstr>
      <vt:lpstr>Проблемы общественной жизни</vt:lpstr>
      <vt:lpstr>«СОЦИАЛЬНЫЙ КЛЕЙ» ОБЩЕСТВА ?</vt:lpstr>
      <vt:lpstr>Хрупкость коммуникации</vt:lpstr>
      <vt:lpstr>ПЕРЕХОД ОТ ПРОФЕССИОНАЛЬНЫХ СВЯЗЕЙ К  ПРОФЕССИОНАЛЬНО-ЛИЧНОСТНЫМ СВЯЗЯМ</vt:lpstr>
      <vt:lpstr>«ОБРАЗЫ» Профсоюза</vt:lpstr>
      <vt:lpstr>Переход от общества  к СО-ОБЩЕСТВУ</vt:lpstr>
      <vt:lpstr>ТРУДОВОЙ КОЛЛЕКТИВ ОРГАНИЗАЦИИ</vt:lpstr>
      <vt:lpstr>профессиональный рост  опережающее развитие  горизонтальное обучение  </vt:lpstr>
      <vt:lpstr>Новые ценностно-смысловые ориентиры</vt:lpstr>
      <vt:lpstr>Ценностно-смысловые приоритеты деятельности Профсоюза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Социокультурные тренды развития образования: нестрогая аналитика</dc:title>
  <cp:lastModifiedBy>Раис Загидуллин</cp:lastModifiedBy>
  <cp:revision>43</cp:revision>
  <dcterms:modified xsi:type="dcterms:W3CDTF">2025-08-19T07:05:39Z</dcterms:modified>
</cp:coreProperties>
</file>