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61" r:id="rId3"/>
    <p:sldId id="279" r:id="rId4"/>
    <p:sldId id="263" r:id="rId5"/>
    <p:sldId id="264" r:id="rId6"/>
    <p:sldId id="268" r:id="rId7"/>
    <p:sldId id="260" r:id="rId8"/>
    <p:sldId id="265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0BB01-114E-487C-865E-CEE83FABEAD5}" type="doc">
      <dgm:prSet loTypeId="urn:microsoft.com/office/officeart/2005/8/layout/process2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CA0ED27-5220-4BCC-88DE-BB7D7F0B1FF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Министерство образования Кировской области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82E834-F065-42A7-8A82-0BCC9D4EA554}" type="parTrans" cxnId="{C6369E23-8CB7-48D9-BAD5-2957726CFE8F}">
      <dgm:prSet/>
      <dgm:spPr/>
      <dgm:t>
        <a:bodyPr/>
        <a:lstStyle/>
        <a:p>
          <a:endParaRPr lang="ru-RU"/>
        </a:p>
      </dgm:t>
    </dgm:pt>
    <dgm:pt modelId="{40928DF3-07CC-4D20-9D0E-7B725FC2B40E}" type="sibTrans" cxnId="{C6369E23-8CB7-48D9-BAD5-2957726CFE8F}">
      <dgm:prSet/>
      <dgm:spPr/>
      <dgm:t>
        <a:bodyPr/>
        <a:lstStyle/>
        <a:p>
          <a:endParaRPr lang="ru-RU"/>
        </a:p>
      </dgm:t>
    </dgm:pt>
    <dgm:pt modelId="{4F5AC685-CEB2-4A23-AAAA-DA858562A60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Органы местного самоуправления, осуществляющие управление в сфере образования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CBC0E4-95C4-4834-8DD4-CE64D38E4914}" type="parTrans" cxnId="{20D20E7A-BF63-4804-872E-822A4C2032B0}">
      <dgm:prSet/>
      <dgm:spPr/>
      <dgm:t>
        <a:bodyPr/>
        <a:lstStyle/>
        <a:p>
          <a:endParaRPr lang="ru-RU"/>
        </a:p>
      </dgm:t>
    </dgm:pt>
    <dgm:pt modelId="{5AF3EECB-0181-4C77-A613-C3154934E5D6}" type="sibTrans" cxnId="{20D20E7A-BF63-4804-872E-822A4C2032B0}">
      <dgm:prSet/>
      <dgm:spPr/>
      <dgm:t>
        <a:bodyPr/>
        <a:lstStyle/>
        <a:p>
          <a:endParaRPr lang="ru-RU"/>
        </a:p>
      </dgm:t>
    </dgm:pt>
    <dgm:pt modelId="{6F5412A8-FF44-422E-AEDA-127DBD569C5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Органы управления образовательных организаций (ДОУ, ОО, СПО, ВО)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C27CBD-5693-4F71-8A63-CA274BC03DE1}" type="parTrans" cxnId="{37E3BD26-BCF0-4532-829E-D1A808280025}">
      <dgm:prSet/>
      <dgm:spPr/>
      <dgm:t>
        <a:bodyPr/>
        <a:lstStyle/>
        <a:p>
          <a:endParaRPr lang="ru-RU"/>
        </a:p>
      </dgm:t>
    </dgm:pt>
    <dgm:pt modelId="{7A04278E-3720-49AF-9499-D86407A46E39}" type="sibTrans" cxnId="{37E3BD26-BCF0-4532-829E-D1A808280025}">
      <dgm:prSet/>
      <dgm:spPr/>
      <dgm:t>
        <a:bodyPr/>
        <a:lstStyle/>
        <a:p>
          <a:endParaRPr lang="ru-RU"/>
        </a:p>
      </dgm:t>
    </dgm:pt>
    <dgm:pt modelId="{C3F617CF-4B9B-4FA0-A06F-9438B802B25E}" type="pres">
      <dgm:prSet presAssocID="{CA30BB01-114E-487C-865E-CEE83FABEAD5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DB64DA-1917-4B7A-A57F-B403640F9F5C}" type="pres">
      <dgm:prSet presAssocID="{0CA0ED27-5220-4BCC-88DE-BB7D7F0B1F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8FC48-7A8F-4E8C-A870-1CB06DD0224A}" type="pres">
      <dgm:prSet presAssocID="{40928DF3-07CC-4D20-9D0E-7B725FC2B40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9DDD52D-F73B-4653-80B3-16B368829BED}" type="pres">
      <dgm:prSet presAssocID="{40928DF3-07CC-4D20-9D0E-7B725FC2B40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033CC62-D44E-4AFC-9C5F-23251D813C0A}" type="pres">
      <dgm:prSet presAssocID="{4F5AC685-CEB2-4A23-AAAA-DA858562A60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72F1B-0F63-4AA9-804A-846C9D166B93}" type="pres">
      <dgm:prSet presAssocID="{5AF3EECB-0181-4C77-A613-C3154934E5D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09D94A4B-B871-4AE7-83DE-E455082B9C53}" type="pres">
      <dgm:prSet presAssocID="{5AF3EECB-0181-4C77-A613-C3154934E5D6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A6D5BFE-C77F-4F39-B795-0ECF5C400E6D}" type="pres">
      <dgm:prSet presAssocID="{6F5412A8-FF44-422E-AEDA-127DBD569C5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369E23-8CB7-48D9-BAD5-2957726CFE8F}" srcId="{CA30BB01-114E-487C-865E-CEE83FABEAD5}" destId="{0CA0ED27-5220-4BCC-88DE-BB7D7F0B1FF2}" srcOrd="0" destOrd="0" parTransId="{1B82E834-F065-42A7-8A82-0BCC9D4EA554}" sibTransId="{40928DF3-07CC-4D20-9D0E-7B725FC2B40E}"/>
    <dgm:cxn modelId="{B058DD04-502B-4746-A562-79DA5BD28199}" type="presOf" srcId="{40928DF3-07CC-4D20-9D0E-7B725FC2B40E}" destId="{BD68FC48-7A8F-4E8C-A870-1CB06DD0224A}" srcOrd="0" destOrd="0" presId="urn:microsoft.com/office/officeart/2005/8/layout/process2"/>
    <dgm:cxn modelId="{30B27FA3-8329-4B37-B1CB-01F07B2806BA}" type="presOf" srcId="{0CA0ED27-5220-4BCC-88DE-BB7D7F0B1FF2}" destId="{35DB64DA-1917-4B7A-A57F-B403640F9F5C}" srcOrd="0" destOrd="0" presId="urn:microsoft.com/office/officeart/2005/8/layout/process2"/>
    <dgm:cxn modelId="{37E3BD26-BCF0-4532-829E-D1A808280025}" srcId="{CA30BB01-114E-487C-865E-CEE83FABEAD5}" destId="{6F5412A8-FF44-422E-AEDA-127DBD569C5F}" srcOrd="2" destOrd="0" parTransId="{B8C27CBD-5693-4F71-8A63-CA274BC03DE1}" sibTransId="{7A04278E-3720-49AF-9499-D86407A46E39}"/>
    <dgm:cxn modelId="{E4216520-DBB8-4E16-A426-3CD459FA00D3}" type="presOf" srcId="{6F5412A8-FF44-422E-AEDA-127DBD569C5F}" destId="{EA6D5BFE-C77F-4F39-B795-0ECF5C400E6D}" srcOrd="0" destOrd="0" presId="urn:microsoft.com/office/officeart/2005/8/layout/process2"/>
    <dgm:cxn modelId="{F3B5C197-1F61-4067-BFF5-A1BF4AAD38E4}" type="presOf" srcId="{4F5AC685-CEB2-4A23-AAAA-DA858562A602}" destId="{4033CC62-D44E-4AFC-9C5F-23251D813C0A}" srcOrd="0" destOrd="0" presId="urn:microsoft.com/office/officeart/2005/8/layout/process2"/>
    <dgm:cxn modelId="{8808AA3F-ED14-41D1-8095-257A4D976E74}" type="presOf" srcId="{40928DF3-07CC-4D20-9D0E-7B725FC2B40E}" destId="{59DDD52D-F73B-4653-80B3-16B368829BED}" srcOrd="1" destOrd="0" presId="urn:microsoft.com/office/officeart/2005/8/layout/process2"/>
    <dgm:cxn modelId="{435B863C-5ED5-4D43-9357-59B9025504D6}" type="presOf" srcId="{5AF3EECB-0181-4C77-A613-C3154934E5D6}" destId="{09D94A4B-B871-4AE7-83DE-E455082B9C53}" srcOrd="1" destOrd="0" presId="urn:microsoft.com/office/officeart/2005/8/layout/process2"/>
    <dgm:cxn modelId="{30ED8833-DC39-439D-A860-C25310F6B491}" type="presOf" srcId="{5AF3EECB-0181-4C77-A613-C3154934E5D6}" destId="{1B372F1B-0F63-4AA9-804A-846C9D166B93}" srcOrd="0" destOrd="0" presId="urn:microsoft.com/office/officeart/2005/8/layout/process2"/>
    <dgm:cxn modelId="{5D3C8AA4-040E-462F-8153-C477BC5F395A}" type="presOf" srcId="{CA30BB01-114E-487C-865E-CEE83FABEAD5}" destId="{C3F617CF-4B9B-4FA0-A06F-9438B802B25E}" srcOrd="0" destOrd="0" presId="urn:microsoft.com/office/officeart/2005/8/layout/process2"/>
    <dgm:cxn modelId="{20D20E7A-BF63-4804-872E-822A4C2032B0}" srcId="{CA30BB01-114E-487C-865E-CEE83FABEAD5}" destId="{4F5AC685-CEB2-4A23-AAAA-DA858562A602}" srcOrd="1" destOrd="0" parTransId="{38CBC0E4-95C4-4834-8DD4-CE64D38E4914}" sibTransId="{5AF3EECB-0181-4C77-A613-C3154934E5D6}"/>
    <dgm:cxn modelId="{417D3C3C-EE82-4AC9-A26A-E2E6B3F98D42}" type="presParOf" srcId="{C3F617CF-4B9B-4FA0-A06F-9438B802B25E}" destId="{35DB64DA-1917-4B7A-A57F-B403640F9F5C}" srcOrd="0" destOrd="0" presId="urn:microsoft.com/office/officeart/2005/8/layout/process2"/>
    <dgm:cxn modelId="{536A04C1-D65C-431E-AC91-07AC54AC62D1}" type="presParOf" srcId="{C3F617CF-4B9B-4FA0-A06F-9438B802B25E}" destId="{BD68FC48-7A8F-4E8C-A870-1CB06DD0224A}" srcOrd="1" destOrd="0" presId="urn:microsoft.com/office/officeart/2005/8/layout/process2"/>
    <dgm:cxn modelId="{F90638DE-4BF4-4B09-9D26-3575A6EBF286}" type="presParOf" srcId="{BD68FC48-7A8F-4E8C-A870-1CB06DD0224A}" destId="{59DDD52D-F73B-4653-80B3-16B368829BED}" srcOrd="0" destOrd="0" presId="urn:microsoft.com/office/officeart/2005/8/layout/process2"/>
    <dgm:cxn modelId="{EA31D335-214C-4648-B37D-E7B6371B64AC}" type="presParOf" srcId="{C3F617CF-4B9B-4FA0-A06F-9438B802B25E}" destId="{4033CC62-D44E-4AFC-9C5F-23251D813C0A}" srcOrd="2" destOrd="0" presId="urn:microsoft.com/office/officeart/2005/8/layout/process2"/>
    <dgm:cxn modelId="{BABAAD15-0A1B-4053-81B5-0396CCC0F223}" type="presParOf" srcId="{C3F617CF-4B9B-4FA0-A06F-9438B802B25E}" destId="{1B372F1B-0F63-4AA9-804A-846C9D166B93}" srcOrd="3" destOrd="0" presId="urn:microsoft.com/office/officeart/2005/8/layout/process2"/>
    <dgm:cxn modelId="{85A9156E-FB9A-4D41-94C9-893D0A8AE34C}" type="presParOf" srcId="{1B372F1B-0F63-4AA9-804A-846C9D166B93}" destId="{09D94A4B-B871-4AE7-83DE-E455082B9C53}" srcOrd="0" destOrd="0" presId="urn:microsoft.com/office/officeart/2005/8/layout/process2"/>
    <dgm:cxn modelId="{CA58FD1C-EA7B-430F-A6E4-8E480FAD0B4B}" type="presParOf" srcId="{C3F617CF-4B9B-4FA0-A06F-9438B802B25E}" destId="{EA6D5BFE-C77F-4F39-B795-0ECF5C400E6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A4E3A6-84D1-402A-B46A-3D30E74FE1FD}" type="doc">
      <dgm:prSet loTypeId="urn:microsoft.com/office/officeart/2005/8/layout/process2" loCatId="process" qsTypeId="urn:microsoft.com/office/officeart/2005/8/quickstyle/simple1" qsCatId="simple" csTypeId="urn:microsoft.com/office/officeart/2005/8/colors/accent0_1" csCatId="mainScheme" phldr="1"/>
      <dgm:spPr/>
    </dgm:pt>
    <dgm:pt modelId="{BCA746B3-FC4D-450E-8D07-EB5BBCD911E8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Ответственный куратор региона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508F69-FC32-42B8-B509-978EA6061224}" type="parTrans" cxnId="{576977BB-4706-405F-8C76-80D751CBD2E5}">
      <dgm:prSet/>
      <dgm:spPr/>
      <dgm:t>
        <a:bodyPr/>
        <a:lstStyle/>
        <a:p>
          <a:endParaRPr lang="ru-RU"/>
        </a:p>
      </dgm:t>
    </dgm:pt>
    <dgm:pt modelId="{DBD8D010-AA60-4B4C-BCE5-638DE7662854}" type="sibTrans" cxnId="{576977BB-4706-405F-8C76-80D751CBD2E5}">
      <dgm:prSet/>
      <dgm:spPr/>
      <dgm:t>
        <a:bodyPr/>
        <a:lstStyle/>
        <a:p>
          <a:endParaRPr lang="ru-RU"/>
        </a:p>
      </dgm:t>
    </dgm:pt>
    <dgm:pt modelId="{DC2B6014-7C1F-4B35-90D8-9BD51A964AE0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куратор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D1624B-4C38-4C98-A506-E6BDBF65E81D}" type="parTrans" cxnId="{0662DF97-42D5-4C58-8A91-46723C71E213}">
      <dgm:prSet/>
      <dgm:spPr/>
      <dgm:t>
        <a:bodyPr/>
        <a:lstStyle/>
        <a:p>
          <a:endParaRPr lang="ru-RU"/>
        </a:p>
      </dgm:t>
    </dgm:pt>
    <dgm:pt modelId="{EC89737C-100A-45D0-B7A1-86645498917B}" type="sibTrans" cxnId="{0662DF97-42D5-4C58-8A91-46723C71E213}">
      <dgm:prSet/>
      <dgm:spPr/>
      <dgm:t>
        <a:bodyPr/>
        <a:lstStyle/>
        <a:p>
          <a:endParaRPr lang="ru-RU"/>
        </a:p>
      </dgm:t>
    </dgm:pt>
    <dgm:pt modelId="{1E1DB870-10D4-44A8-9F5F-94DFB422DAAD}">
      <dgm:prSet/>
      <dgm:spPr/>
      <dgm:t>
        <a:bodyPr/>
        <a:lstStyle/>
        <a:p>
          <a:endParaRPr lang="ru-RU"/>
        </a:p>
      </dgm:t>
    </dgm:pt>
    <dgm:pt modelId="{54BA5B66-8063-40DD-BCF5-5073B4369E9F}" type="parTrans" cxnId="{447F1926-5E8B-41A5-A6E0-1629659F0BB3}">
      <dgm:prSet/>
      <dgm:spPr/>
      <dgm:t>
        <a:bodyPr/>
        <a:lstStyle/>
        <a:p>
          <a:endParaRPr lang="ru-RU"/>
        </a:p>
      </dgm:t>
    </dgm:pt>
    <dgm:pt modelId="{A98B2A92-85D7-4DF2-B286-3A14282C06E6}" type="sibTrans" cxnId="{447F1926-5E8B-41A5-A6E0-1629659F0BB3}">
      <dgm:prSet/>
      <dgm:spPr/>
      <dgm:t>
        <a:bodyPr/>
        <a:lstStyle/>
        <a:p>
          <a:endParaRPr lang="ru-RU"/>
        </a:p>
      </dgm:t>
    </dgm:pt>
    <dgm:pt modelId="{AEA848C2-67E2-4875-B1DF-0472BB596A2D}" type="pres">
      <dgm:prSet presAssocID="{CEA4E3A6-84D1-402A-B46A-3D30E74FE1FD}" presName="linearFlow" presStyleCnt="0">
        <dgm:presLayoutVars>
          <dgm:resizeHandles val="exact"/>
        </dgm:presLayoutVars>
      </dgm:prSet>
      <dgm:spPr/>
    </dgm:pt>
    <dgm:pt modelId="{9C8CFBDD-8BBF-46C3-AC30-3028672B1027}" type="pres">
      <dgm:prSet presAssocID="{BCA746B3-FC4D-450E-8D07-EB5BBCD911E8}" presName="node" presStyleLbl="node1" presStyleIdx="0" presStyleCnt="3" custScaleX="186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B4075-D7B9-4C36-8ADF-DD826520FCB7}" type="pres">
      <dgm:prSet presAssocID="{DBD8D010-AA60-4B4C-BCE5-638DE7662854}" presName="sibTrans" presStyleLbl="sibTrans2D1" presStyleIdx="0" presStyleCnt="2" custAng="16200000" custScaleX="238511" custScaleY="90495" custLinFactX="-277249" custLinFactY="-23991" custLinFactNeighborX="-300000" custLinFactNeighborY="-100000"/>
      <dgm:spPr/>
      <dgm:t>
        <a:bodyPr/>
        <a:lstStyle/>
        <a:p>
          <a:endParaRPr lang="ru-RU"/>
        </a:p>
      </dgm:t>
    </dgm:pt>
    <dgm:pt modelId="{11CE0577-3621-4D59-92F7-017F61AA11E5}" type="pres">
      <dgm:prSet presAssocID="{DBD8D010-AA60-4B4C-BCE5-638DE7662854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DB0DE0AC-41FD-43BA-B527-13C5585D9288}" type="pres">
      <dgm:prSet presAssocID="{DC2B6014-7C1F-4B35-90D8-9BD51A964AE0}" presName="node" presStyleLbl="node1" presStyleIdx="1" presStyleCnt="3" custScaleX="173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DA39C4-1CBE-407B-8EE9-90F4683CA992}" type="pres">
      <dgm:prSet presAssocID="{EC89737C-100A-45D0-B7A1-86645498917B}" presName="sibTrans" presStyleLbl="sibTrans2D1" presStyleIdx="1" presStyleCnt="2" custAng="16200000" custScaleX="288825" custScaleY="89292" custLinFactX="-260557" custLinFactY="-100000" custLinFactNeighborX="-300000" custLinFactNeighborY="-104914"/>
      <dgm:spPr/>
      <dgm:t>
        <a:bodyPr/>
        <a:lstStyle/>
        <a:p>
          <a:endParaRPr lang="ru-RU"/>
        </a:p>
      </dgm:t>
    </dgm:pt>
    <dgm:pt modelId="{4BB76E98-F834-4C52-87CB-81BD024D2E6E}" type="pres">
      <dgm:prSet presAssocID="{EC89737C-100A-45D0-B7A1-86645498917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245A0B3-D7EB-464A-A388-F5BB1CC674E3}" type="pres">
      <dgm:prSet presAssocID="{1E1DB870-10D4-44A8-9F5F-94DFB422DAAD}" presName="node" presStyleLbl="node1" presStyleIdx="2" presStyleCnt="3" custScaleX="156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6A4AD6-6742-4B24-AA13-111E23625999}" type="presOf" srcId="{DBD8D010-AA60-4B4C-BCE5-638DE7662854}" destId="{11CE0577-3621-4D59-92F7-017F61AA11E5}" srcOrd="1" destOrd="0" presId="urn:microsoft.com/office/officeart/2005/8/layout/process2"/>
    <dgm:cxn modelId="{3FB5097B-2AF1-4E21-8DDC-3756A0038812}" type="presOf" srcId="{1E1DB870-10D4-44A8-9F5F-94DFB422DAAD}" destId="{E245A0B3-D7EB-464A-A388-F5BB1CC674E3}" srcOrd="0" destOrd="0" presId="urn:microsoft.com/office/officeart/2005/8/layout/process2"/>
    <dgm:cxn modelId="{3BE6838C-371D-4E02-AD00-E87C81AB99C3}" type="presOf" srcId="{EC89737C-100A-45D0-B7A1-86645498917B}" destId="{84DA39C4-1CBE-407B-8EE9-90F4683CA992}" srcOrd="0" destOrd="0" presId="urn:microsoft.com/office/officeart/2005/8/layout/process2"/>
    <dgm:cxn modelId="{413A5161-AC5D-41C2-A691-9F5E4337DE7E}" type="presOf" srcId="{DBD8D010-AA60-4B4C-BCE5-638DE7662854}" destId="{6BFB4075-D7B9-4C36-8ADF-DD826520FCB7}" srcOrd="0" destOrd="0" presId="urn:microsoft.com/office/officeart/2005/8/layout/process2"/>
    <dgm:cxn modelId="{08C80B44-51F5-4298-93BB-07B14C2A8C7E}" type="presOf" srcId="{DC2B6014-7C1F-4B35-90D8-9BD51A964AE0}" destId="{DB0DE0AC-41FD-43BA-B527-13C5585D9288}" srcOrd="0" destOrd="0" presId="urn:microsoft.com/office/officeart/2005/8/layout/process2"/>
    <dgm:cxn modelId="{0662DF97-42D5-4C58-8A91-46723C71E213}" srcId="{CEA4E3A6-84D1-402A-B46A-3D30E74FE1FD}" destId="{DC2B6014-7C1F-4B35-90D8-9BD51A964AE0}" srcOrd="1" destOrd="0" parTransId="{34D1624B-4C38-4C98-A506-E6BDBF65E81D}" sibTransId="{EC89737C-100A-45D0-B7A1-86645498917B}"/>
    <dgm:cxn modelId="{447F1926-5E8B-41A5-A6E0-1629659F0BB3}" srcId="{CEA4E3A6-84D1-402A-B46A-3D30E74FE1FD}" destId="{1E1DB870-10D4-44A8-9F5F-94DFB422DAAD}" srcOrd="2" destOrd="0" parTransId="{54BA5B66-8063-40DD-BCF5-5073B4369E9F}" sibTransId="{A98B2A92-85D7-4DF2-B286-3A14282C06E6}"/>
    <dgm:cxn modelId="{FDC4BC7E-B30C-4912-8FDE-35632EF63D30}" type="presOf" srcId="{EC89737C-100A-45D0-B7A1-86645498917B}" destId="{4BB76E98-F834-4C52-87CB-81BD024D2E6E}" srcOrd="1" destOrd="0" presId="urn:microsoft.com/office/officeart/2005/8/layout/process2"/>
    <dgm:cxn modelId="{576977BB-4706-405F-8C76-80D751CBD2E5}" srcId="{CEA4E3A6-84D1-402A-B46A-3D30E74FE1FD}" destId="{BCA746B3-FC4D-450E-8D07-EB5BBCD911E8}" srcOrd="0" destOrd="0" parTransId="{66508F69-FC32-42B8-B509-978EA6061224}" sibTransId="{DBD8D010-AA60-4B4C-BCE5-638DE7662854}"/>
    <dgm:cxn modelId="{AC7D0DC0-7950-45B1-8158-44E45D554415}" type="presOf" srcId="{BCA746B3-FC4D-450E-8D07-EB5BBCD911E8}" destId="{9C8CFBDD-8BBF-46C3-AC30-3028672B1027}" srcOrd="0" destOrd="0" presId="urn:microsoft.com/office/officeart/2005/8/layout/process2"/>
    <dgm:cxn modelId="{B3FD0163-6703-4937-B66A-EEF0226A89C8}" type="presOf" srcId="{CEA4E3A6-84D1-402A-B46A-3D30E74FE1FD}" destId="{AEA848C2-67E2-4875-B1DF-0472BB596A2D}" srcOrd="0" destOrd="0" presId="urn:microsoft.com/office/officeart/2005/8/layout/process2"/>
    <dgm:cxn modelId="{BC6B07D3-267B-433E-BEDC-7AB4E85BFC40}" type="presParOf" srcId="{AEA848C2-67E2-4875-B1DF-0472BB596A2D}" destId="{9C8CFBDD-8BBF-46C3-AC30-3028672B1027}" srcOrd="0" destOrd="0" presId="urn:microsoft.com/office/officeart/2005/8/layout/process2"/>
    <dgm:cxn modelId="{B4BAC6F9-2056-47CB-A857-456EE998B88B}" type="presParOf" srcId="{AEA848C2-67E2-4875-B1DF-0472BB596A2D}" destId="{6BFB4075-D7B9-4C36-8ADF-DD826520FCB7}" srcOrd="1" destOrd="0" presId="urn:microsoft.com/office/officeart/2005/8/layout/process2"/>
    <dgm:cxn modelId="{50689632-998A-46A1-8E3C-4C5A181188E1}" type="presParOf" srcId="{6BFB4075-D7B9-4C36-8ADF-DD826520FCB7}" destId="{11CE0577-3621-4D59-92F7-017F61AA11E5}" srcOrd="0" destOrd="0" presId="urn:microsoft.com/office/officeart/2005/8/layout/process2"/>
    <dgm:cxn modelId="{B19A00C0-EEFA-4006-A10B-3F77FD6692C2}" type="presParOf" srcId="{AEA848C2-67E2-4875-B1DF-0472BB596A2D}" destId="{DB0DE0AC-41FD-43BA-B527-13C5585D9288}" srcOrd="2" destOrd="0" presId="urn:microsoft.com/office/officeart/2005/8/layout/process2"/>
    <dgm:cxn modelId="{5707C5F1-0CF8-47CF-A004-0109F91E2D52}" type="presParOf" srcId="{AEA848C2-67E2-4875-B1DF-0472BB596A2D}" destId="{84DA39C4-1CBE-407B-8EE9-90F4683CA992}" srcOrd="3" destOrd="0" presId="urn:microsoft.com/office/officeart/2005/8/layout/process2"/>
    <dgm:cxn modelId="{3B1E6E5E-AEDE-49F1-BC33-1FCAE01989C0}" type="presParOf" srcId="{84DA39C4-1CBE-407B-8EE9-90F4683CA992}" destId="{4BB76E98-F834-4C52-87CB-81BD024D2E6E}" srcOrd="0" destOrd="0" presId="urn:microsoft.com/office/officeart/2005/8/layout/process2"/>
    <dgm:cxn modelId="{E6F9C3DA-4509-4538-A61B-5F12B09B1D8F}" type="presParOf" srcId="{AEA848C2-67E2-4875-B1DF-0472BB596A2D}" destId="{E245A0B3-D7EB-464A-A388-F5BB1CC674E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7D1467-D912-486C-817D-98CDE9A8E05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5446939-D76C-46EB-9F00-5BB665B5F939}">
      <dgm:prSet phldrT="[Текст]"/>
      <dgm:spPr/>
      <dgm:t>
        <a:bodyPr/>
        <a:lstStyle/>
        <a:p>
          <a:r>
            <a:rPr lang="ru-RU" dirty="0" smtClean="0"/>
            <a:t>Министерство образования Кировской области</a:t>
          </a:r>
          <a:endParaRPr lang="ru-RU" dirty="0"/>
        </a:p>
      </dgm:t>
    </dgm:pt>
    <dgm:pt modelId="{27AB1860-678F-484B-822D-A3AA33C6A5B4}" type="parTrans" cxnId="{A90EC2F1-7B35-436D-8906-5527142A6C16}">
      <dgm:prSet/>
      <dgm:spPr/>
      <dgm:t>
        <a:bodyPr/>
        <a:lstStyle/>
        <a:p>
          <a:endParaRPr lang="ru-RU"/>
        </a:p>
      </dgm:t>
    </dgm:pt>
    <dgm:pt modelId="{2DDE4F7C-19F0-4721-A399-A2F4EEB9DCB5}" type="sibTrans" cxnId="{A90EC2F1-7B35-436D-8906-5527142A6C16}">
      <dgm:prSet/>
      <dgm:spPr/>
      <dgm:t>
        <a:bodyPr/>
        <a:lstStyle/>
        <a:p>
          <a:endParaRPr lang="ru-RU"/>
        </a:p>
      </dgm:t>
    </dgm:pt>
    <dgm:pt modelId="{43DA5086-0B61-4AA6-9011-C66A3E278CDE}">
      <dgm:prSet phldrT="[Текст]"/>
      <dgm:spPr/>
      <dgm:t>
        <a:bodyPr/>
        <a:lstStyle/>
        <a:p>
          <a:r>
            <a:rPr lang="ru-RU" dirty="0" smtClean="0"/>
            <a:t>Обеспечивает необходимые условия для реализации конституционных прав несовершеннолетних иностранных граждан на получение образования</a:t>
          </a:r>
          <a:endParaRPr lang="ru-RU" dirty="0"/>
        </a:p>
      </dgm:t>
    </dgm:pt>
    <dgm:pt modelId="{F51CBE90-AAAE-46D7-9080-5AD056A59274}" type="parTrans" cxnId="{E844E6DF-548C-4E80-BC1D-C494964589EF}">
      <dgm:prSet/>
      <dgm:spPr/>
      <dgm:t>
        <a:bodyPr/>
        <a:lstStyle/>
        <a:p>
          <a:endParaRPr lang="ru-RU"/>
        </a:p>
      </dgm:t>
    </dgm:pt>
    <dgm:pt modelId="{4718DF9F-98D3-41B2-A402-4CDE8FCFDA37}" type="sibTrans" cxnId="{E844E6DF-548C-4E80-BC1D-C494964589EF}">
      <dgm:prSet/>
      <dgm:spPr/>
      <dgm:t>
        <a:bodyPr/>
        <a:lstStyle/>
        <a:p>
          <a:endParaRPr lang="ru-RU"/>
        </a:p>
      </dgm:t>
    </dgm:pt>
    <dgm:pt modelId="{1A33E638-850D-4AF9-9227-DD01513200BE}">
      <dgm:prSet phldrT="[Текст]"/>
      <dgm:spPr/>
      <dgm:t>
        <a:bodyPr/>
        <a:lstStyle/>
        <a:p>
          <a:r>
            <a:rPr lang="ru-RU" b="0" dirty="0" smtClean="0"/>
            <a:t>Управление реализацией комплекса мер по социализации и психологической адаптации несовершеннолетних иностранных граждан</a:t>
          </a:r>
          <a:endParaRPr lang="ru-RU" b="0" dirty="0"/>
        </a:p>
      </dgm:t>
    </dgm:pt>
    <dgm:pt modelId="{3136B100-5135-4459-8610-5D651ABC6CE6}" type="parTrans" cxnId="{4F4648E0-0933-45F3-8705-5410B392C73A}">
      <dgm:prSet/>
      <dgm:spPr/>
      <dgm:t>
        <a:bodyPr/>
        <a:lstStyle/>
        <a:p>
          <a:endParaRPr lang="ru-RU"/>
        </a:p>
      </dgm:t>
    </dgm:pt>
    <dgm:pt modelId="{1635AF2F-F467-4EB9-938E-8733501C32EB}" type="sibTrans" cxnId="{4F4648E0-0933-45F3-8705-5410B392C73A}">
      <dgm:prSet/>
      <dgm:spPr/>
      <dgm:t>
        <a:bodyPr/>
        <a:lstStyle/>
        <a:p>
          <a:endParaRPr lang="ru-RU"/>
        </a:p>
      </dgm:t>
    </dgm:pt>
    <dgm:pt modelId="{92348680-7333-4B70-B8EE-EF7F1F28401B}">
      <dgm:prSet phldrT="[Текст]"/>
      <dgm:spPr/>
      <dgm:t>
        <a:bodyPr/>
        <a:lstStyle/>
        <a:p>
          <a:r>
            <a:rPr lang="ru-RU" dirty="0" smtClean="0"/>
            <a:t>КОГОАУ ДПО ИРО Кировской области</a:t>
          </a:r>
          <a:endParaRPr lang="ru-RU" dirty="0"/>
        </a:p>
      </dgm:t>
    </dgm:pt>
    <dgm:pt modelId="{44203ED5-E618-4659-9871-D3B023218999}" type="parTrans" cxnId="{90719166-E7FC-479C-9BAD-25861A46C62C}">
      <dgm:prSet/>
      <dgm:spPr/>
      <dgm:t>
        <a:bodyPr/>
        <a:lstStyle/>
        <a:p>
          <a:endParaRPr lang="ru-RU"/>
        </a:p>
      </dgm:t>
    </dgm:pt>
    <dgm:pt modelId="{BBB1DDD8-9038-493A-A990-1A9F56D5B027}" type="sibTrans" cxnId="{90719166-E7FC-479C-9BAD-25861A46C62C}">
      <dgm:prSet/>
      <dgm:spPr/>
      <dgm:t>
        <a:bodyPr/>
        <a:lstStyle/>
        <a:p>
          <a:endParaRPr lang="ru-RU"/>
        </a:p>
      </dgm:t>
    </dgm:pt>
    <dgm:pt modelId="{784681A9-3C7E-4BE4-B933-184CF363D9C5}">
      <dgm:prSet phldrT="[Текст]"/>
      <dgm:spPr/>
      <dgm:t>
        <a:bodyPr/>
        <a:lstStyle/>
        <a:p>
          <a:r>
            <a:rPr lang="ru-RU" b="0" dirty="0" smtClean="0"/>
            <a:t>Методическое и информационное обеспечение социализации и психологической адаптации несовершеннолетних иностранных граждан</a:t>
          </a:r>
          <a:endParaRPr lang="ru-RU" b="0" dirty="0"/>
        </a:p>
      </dgm:t>
    </dgm:pt>
    <dgm:pt modelId="{2E92FDFC-2391-4364-B141-566F4F699EE1}" type="parTrans" cxnId="{DDAF686A-C2B3-4665-8CAB-FD9465237F4C}">
      <dgm:prSet/>
      <dgm:spPr/>
      <dgm:t>
        <a:bodyPr/>
        <a:lstStyle/>
        <a:p>
          <a:endParaRPr lang="ru-RU"/>
        </a:p>
      </dgm:t>
    </dgm:pt>
    <dgm:pt modelId="{A6DA0DE9-1D03-4AF1-9257-18E44425A32B}" type="sibTrans" cxnId="{DDAF686A-C2B3-4665-8CAB-FD9465237F4C}">
      <dgm:prSet/>
      <dgm:spPr/>
      <dgm:t>
        <a:bodyPr/>
        <a:lstStyle/>
        <a:p>
          <a:endParaRPr lang="ru-RU"/>
        </a:p>
      </dgm:t>
    </dgm:pt>
    <dgm:pt modelId="{CF624C18-FE10-405B-A8ED-B164378F8926}">
      <dgm:prSet phldrT="[Текст]"/>
      <dgm:spPr/>
      <dgm:t>
        <a:bodyPr/>
        <a:lstStyle/>
        <a:p>
          <a:r>
            <a:rPr lang="ru-RU" dirty="0" smtClean="0"/>
            <a:t>Мониторинг реализации комплекса мер по социализации и психологической адаптации несовершеннолетних иностранных граждан</a:t>
          </a:r>
          <a:endParaRPr lang="ru-RU" dirty="0"/>
        </a:p>
      </dgm:t>
    </dgm:pt>
    <dgm:pt modelId="{D9A48CA3-451D-4FEB-967D-C57E1DF22ED9}" type="parTrans" cxnId="{CB2A4639-3DD6-4CD5-9BCB-EA76E6EFAA03}">
      <dgm:prSet/>
      <dgm:spPr/>
      <dgm:t>
        <a:bodyPr/>
        <a:lstStyle/>
        <a:p>
          <a:endParaRPr lang="ru-RU"/>
        </a:p>
      </dgm:t>
    </dgm:pt>
    <dgm:pt modelId="{E0DEC529-CC5A-4E3C-9A32-5E64F26914B2}" type="sibTrans" cxnId="{CB2A4639-3DD6-4CD5-9BCB-EA76E6EFAA03}">
      <dgm:prSet/>
      <dgm:spPr/>
      <dgm:t>
        <a:bodyPr/>
        <a:lstStyle/>
        <a:p>
          <a:endParaRPr lang="ru-RU"/>
        </a:p>
      </dgm:t>
    </dgm:pt>
    <dgm:pt modelId="{2768A167-56BF-4325-9804-012AA3600071}">
      <dgm:prSet phldrT="[Текст]"/>
      <dgm:spPr/>
      <dgm:t>
        <a:bodyPr/>
        <a:lstStyle/>
        <a:p>
          <a:r>
            <a:rPr lang="ru-RU" dirty="0" smtClean="0"/>
            <a:t>ОСППП,</a:t>
          </a:r>
        </a:p>
        <a:p>
          <a:r>
            <a:rPr lang="ru-RU" dirty="0" smtClean="0"/>
            <a:t>КОГБУ Центр ППМС помощи</a:t>
          </a:r>
          <a:endParaRPr lang="ru-RU" dirty="0"/>
        </a:p>
      </dgm:t>
    </dgm:pt>
    <dgm:pt modelId="{4248A3A9-772D-4687-83B3-DA89C39871B6}" type="parTrans" cxnId="{EF0FC6AF-88ED-491C-96D4-1AF56C43DE26}">
      <dgm:prSet/>
      <dgm:spPr/>
      <dgm:t>
        <a:bodyPr/>
        <a:lstStyle/>
        <a:p>
          <a:endParaRPr lang="ru-RU"/>
        </a:p>
      </dgm:t>
    </dgm:pt>
    <dgm:pt modelId="{CBA4B379-32A4-4339-8C2F-05893C43273A}" type="sibTrans" cxnId="{EF0FC6AF-88ED-491C-96D4-1AF56C43DE26}">
      <dgm:prSet/>
      <dgm:spPr/>
      <dgm:t>
        <a:bodyPr/>
        <a:lstStyle/>
        <a:p>
          <a:endParaRPr lang="ru-RU"/>
        </a:p>
      </dgm:t>
    </dgm:pt>
    <dgm:pt modelId="{BC258900-0673-4A9C-B129-F2895D0C4F98}" type="pres">
      <dgm:prSet presAssocID="{A67D1467-D912-486C-817D-98CDE9A8E05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34FCC73-9E37-43C7-92B7-918B22595650}" type="pres">
      <dgm:prSet presAssocID="{55446939-D76C-46EB-9F00-5BB665B5F939}" presName="root" presStyleCnt="0"/>
      <dgm:spPr/>
    </dgm:pt>
    <dgm:pt modelId="{D62FE66A-4509-4DC4-A571-253A470065D2}" type="pres">
      <dgm:prSet presAssocID="{55446939-D76C-46EB-9F00-5BB665B5F939}" presName="rootComposite" presStyleCnt="0"/>
      <dgm:spPr/>
    </dgm:pt>
    <dgm:pt modelId="{10699059-160E-45FD-B58A-89D577925D13}" type="pres">
      <dgm:prSet presAssocID="{55446939-D76C-46EB-9F00-5BB665B5F939}" presName="rootText" presStyleLbl="node1" presStyleIdx="0" presStyleCnt="3"/>
      <dgm:spPr/>
      <dgm:t>
        <a:bodyPr/>
        <a:lstStyle/>
        <a:p>
          <a:endParaRPr lang="ru-RU"/>
        </a:p>
      </dgm:t>
    </dgm:pt>
    <dgm:pt modelId="{395DBA20-9D41-4213-9A37-872FF47DD822}" type="pres">
      <dgm:prSet presAssocID="{55446939-D76C-46EB-9F00-5BB665B5F939}" presName="rootConnector" presStyleLbl="node1" presStyleIdx="0" presStyleCnt="3"/>
      <dgm:spPr/>
    </dgm:pt>
    <dgm:pt modelId="{044D67F3-1828-432E-A204-54971D8B5980}" type="pres">
      <dgm:prSet presAssocID="{55446939-D76C-46EB-9F00-5BB665B5F939}" presName="childShape" presStyleCnt="0"/>
      <dgm:spPr/>
    </dgm:pt>
    <dgm:pt modelId="{E4D1E48A-E937-4F4F-8A2D-43F070FB5FA4}" type="pres">
      <dgm:prSet presAssocID="{F51CBE90-AAAE-46D7-9080-5AD056A59274}" presName="Name13" presStyleLbl="parChTrans1D2" presStyleIdx="0" presStyleCnt="4"/>
      <dgm:spPr/>
    </dgm:pt>
    <dgm:pt modelId="{5F358CE1-6B2A-4E0E-88C8-5A9EF6D75998}" type="pres">
      <dgm:prSet presAssocID="{43DA5086-0B61-4AA6-9011-C66A3E278CDE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AF9C7-CBBC-4608-A02C-CC66B4EF9C4D}" type="pres">
      <dgm:prSet presAssocID="{3136B100-5135-4459-8610-5D651ABC6CE6}" presName="Name13" presStyleLbl="parChTrans1D2" presStyleIdx="1" presStyleCnt="4"/>
      <dgm:spPr/>
    </dgm:pt>
    <dgm:pt modelId="{C9EFE529-2E33-402F-BEA8-0C1E7D08C921}" type="pres">
      <dgm:prSet presAssocID="{1A33E638-850D-4AF9-9227-DD01513200BE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FBD36-9AE6-4EB1-8C18-C62776E7487C}" type="pres">
      <dgm:prSet presAssocID="{92348680-7333-4B70-B8EE-EF7F1F28401B}" presName="root" presStyleCnt="0"/>
      <dgm:spPr/>
    </dgm:pt>
    <dgm:pt modelId="{57DE4DDB-F31E-4CB3-BC88-CA3F7A986E0E}" type="pres">
      <dgm:prSet presAssocID="{92348680-7333-4B70-B8EE-EF7F1F28401B}" presName="rootComposite" presStyleCnt="0"/>
      <dgm:spPr/>
    </dgm:pt>
    <dgm:pt modelId="{4401732F-A421-40FD-A172-3696C0E702AE}" type="pres">
      <dgm:prSet presAssocID="{92348680-7333-4B70-B8EE-EF7F1F28401B}" presName="rootText" presStyleLbl="node1" presStyleIdx="1" presStyleCnt="3"/>
      <dgm:spPr/>
    </dgm:pt>
    <dgm:pt modelId="{F45E2B79-DB01-4226-B197-DA2852EDE915}" type="pres">
      <dgm:prSet presAssocID="{92348680-7333-4B70-B8EE-EF7F1F28401B}" presName="rootConnector" presStyleLbl="node1" presStyleIdx="1" presStyleCnt="3"/>
      <dgm:spPr/>
    </dgm:pt>
    <dgm:pt modelId="{05328E78-3E5E-404B-B53D-5B1FCD9EA4C0}" type="pres">
      <dgm:prSet presAssocID="{92348680-7333-4B70-B8EE-EF7F1F28401B}" presName="childShape" presStyleCnt="0"/>
      <dgm:spPr/>
    </dgm:pt>
    <dgm:pt modelId="{D7F3E3DF-50E3-4CD0-AFD1-B80B09F3B9C1}" type="pres">
      <dgm:prSet presAssocID="{2E92FDFC-2391-4364-B141-566F4F699EE1}" presName="Name13" presStyleLbl="parChTrans1D2" presStyleIdx="2" presStyleCnt="4"/>
      <dgm:spPr/>
    </dgm:pt>
    <dgm:pt modelId="{033BC538-E3C1-41FD-8B00-241666721391}" type="pres">
      <dgm:prSet presAssocID="{784681A9-3C7E-4BE4-B933-184CF363D9C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89839F-FF9A-488F-A18B-737E08A2B003}" type="pres">
      <dgm:prSet presAssocID="{D9A48CA3-451D-4FEB-967D-C57E1DF22ED9}" presName="Name13" presStyleLbl="parChTrans1D2" presStyleIdx="3" presStyleCnt="4"/>
      <dgm:spPr/>
    </dgm:pt>
    <dgm:pt modelId="{1E435ED4-5BA2-4143-86D9-3C5F5C7AAB65}" type="pres">
      <dgm:prSet presAssocID="{CF624C18-FE10-405B-A8ED-B164378F8926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9153F-6FA6-457B-A511-AD1EE3C31C06}" type="pres">
      <dgm:prSet presAssocID="{2768A167-56BF-4325-9804-012AA3600071}" presName="root" presStyleCnt="0"/>
      <dgm:spPr/>
    </dgm:pt>
    <dgm:pt modelId="{14C02844-DAF8-4BB7-BAE5-385CE4FDF0A9}" type="pres">
      <dgm:prSet presAssocID="{2768A167-56BF-4325-9804-012AA3600071}" presName="rootComposite" presStyleCnt="0"/>
      <dgm:spPr/>
    </dgm:pt>
    <dgm:pt modelId="{481958FD-E734-42DE-BD1E-64E2B408651B}" type="pres">
      <dgm:prSet presAssocID="{2768A167-56BF-4325-9804-012AA3600071}" presName="rootText" presStyleLbl="node1" presStyleIdx="2" presStyleCnt="3"/>
      <dgm:spPr/>
      <dgm:t>
        <a:bodyPr/>
        <a:lstStyle/>
        <a:p>
          <a:endParaRPr lang="ru-RU"/>
        </a:p>
      </dgm:t>
    </dgm:pt>
    <dgm:pt modelId="{75431938-3BF5-4242-9ED7-194F05DBB0A3}" type="pres">
      <dgm:prSet presAssocID="{2768A167-56BF-4325-9804-012AA3600071}" presName="rootConnector" presStyleLbl="node1" presStyleIdx="2" presStyleCnt="3"/>
      <dgm:spPr/>
    </dgm:pt>
    <dgm:pt modelId="{0BC1F541-B205-4BFB-95A1-0838B23E3B86}" type="pres">
      <dgm:prSet presAssocID="{2768A167-56BF-4325-9804-012AA3600071}" presName="childShape" presStyleCnt="0"/>
      <dgm:spPr/>
    </dgm:pt>
  </dgm:ptLst>
  <dgm:cxnLst>
    <dgm:cxn modelId="{1134ACC5-0E31-4BF4-868C-96153CB5DF5D}" type="presOf" srcId="{A67D1467-D912-486C-817D-98CDE9A8E051}" destId="{BC258900-0673-4A9C-B129-F2895D0C4F98}" srcOrd="0" destOrd="0" presId="urn:microsoft.com/office/officeart/2005/8/layout/hierarchy3"/>
    <dgm:cxn modelId="{D538E30D-B811-4C0C-82AB-17CDC4122E88}" type="presOf" srcId="{CF624C18-FE10-405B-A8ED-B164378F8926}" destId="{1E435ED4-5BA2-4143-86D9-3C5F5C7AAB65}" srcOrd="0" destOrd="0" presId="urn:microsoft.com/office/officeart/2005/8/layout/hierarchy3"/>
    <dgm:cxn modelId="{008434D3-EA1F-4F79-AD86-3C3826A8F525}" type="presOf" srcId="{F51CBE90-AAAE-46D7-9080-5AD056A59274}" destId="{E4D1E48A-E937-4F4F-8A2D-43F070FB5FA4}" srcOrd="0" destOrd="0" presId="urn:microsoft.com/office/officeart/2005/8/layout/hierarchy3"/>
    <dgm:cxn modelId="{BAAD34F0-F8D4-4D11-B74B-3E45D1CB7DE2}" type="presOf" srcId="{2E92FDFC-2391-4364-B141-566F4F699EE1}" destId="{D7F3E3DF-50E3-4CD0-AFD1-B80B09F3B9C1}" srcOrd="0" destOrd="0" presId="urn:microsoft.com/office/officeart/2005/8/layout/hierarchy3"/>
    <dgm:cxn modelId="{26956E58-BB9B-4A08-9D4F-E7234BB51282}" type="presOf" srcId="{55446939-D76C-46EB-9F00-5BB665B5F939}" destId="{395DBA20-9D41-4213-9A37-872FF47DD822}" srcOrd="1" destOrd="0" presId="urn:microsoft.com/office/officeart/2005/8/layout/hierarchy3"/>
    <dgm:cxn modelId="{4F4648E0-0933-45F3-8705-5410B392C73A}" srcId="{55446939-D76C-46EB-9F00-5BB665B5F939}" destId="{1A33E638-850D-4AF9-9227-DD01513200BE}" srcOrd="1" destOrd="0" parTransId="{3136B100-5135-4459-8610-5D651ABC6CE6}" sibTransId="{1635AF2F-F467-4EB9-938E-8733501C32EB}"/>
    <dgm:cxn modelId="{EF0FC6AF-88ED-491C-96D4-1AF56C43DE26}" srcId="{A67D1467-D912-486C-817D-98CDE9A8E051}" destId="{2768A167-56BF-4325-9804-012AA3600071}" srcOrd="2" destOrd="0" parTransId="{4248A3A9-772D-4687-83B3-DA89C39871B6}" sibTransId="{CBA4B379-32A4-4339-8C2F-05893C43273A}"/>
    <dgm:cxn modelId="{F8545222-2BD0-48FB-8F76-7F7DC7C0C13A}" type="presOf" srcId="{2768A167-56BF-4325-9804-012AA3600071}" destId="{481958FD-E734-42DE-BD1E-64E2B408651B}" srcOrd="0" destOrd="0" presId="urn:microsoft.com/office/officeart/2005/8/layout/hierarchy3"/>
    <dgm:cxn modelId="{27EBB27C-2FB4-4763-AD05-35709E1D77FD}" type="presOf" srcId="{55446939-D76C-46EB-9F00-5BB665B5F939}" destId="{10699059-160E-45FD-B58A-89D577925D13}" srcOrd="0" destOrd="0" presId="urn:microsoft.com/office/officeart/2005/8/layout/hierarchy3"/>
    <dgm:cxn modelId="{B4812684-B26F-44D7-81C2-8C090577FCDD}" type="presOf" srcId="{92348680-7333-4B70-B8EE-EF7F1F28401B}" destId="{4401732F-A421-40FD-A172-3696C0E702AE}" srcOrd="0" destOrd="0" presId="urn:microsoft.com/office/officeart/2005/8/layout/hierarchy3"/>
    <dgm:cxn modelId="{DDAF686A-C2B3-4665-8CAB-FD9465237F4C}" srcId="{92348680-7333-4B70-B8EE-EF7F1F28401B}" destId="{784681A9-3C7E-4BE4-B933-184CF363D9C5}" srcOrd="0" destOrd="0" parTransId="{2E92FDFC-2391-4364-B141-566F4F699EE1}" sibTransId="{A6DA0DE9-1D03-4AF1-9257-18E44425A32B}"/>
    <dgm:cxn modelId="{6E51ABB8-EFED-43BF-96A3-D5B1A0B141A2}" type="presOf" srcId="{3136B100-5135-4459-8610-5D651ABC6CE6}" destId="{54BAF9C7-CBBC-4608-A02C-CC66B4EF9C4D}" srcOrd="0" destOrd="0" presId="urn:microsoft.com/office/officeart/2005/8/layout/hierarchy3"/>
    <dgm:cxn modelId="{A90EC2F1-7B35-436D-8906-5527142A6C16}" srcId="{A67D1467-D912-486C-817D-98CDE9A8E051}" destId="{55446939-D76C-46EB-9F00-5BB665B5F939}" srcOrd="0" destOrd="0" parTransId="{27AB1860-678F-484B-822D-A3AA33C6A5B4}" sibTransId="{2DDE4F7C-19F0-4721-A399-A2F4EEB9DCB5}"/>
    <dgm:cxn modelId="{90719166-E7FC-479C-9BAD-25861A46C62C}" srcId="{A67D1467-D912-486C-817D-98CDE9A8E051}" destId="{92348680-7333-4B70-B8EE-EF7F1F28401B}" srcOrd="1" destOrd="0" parTransId="{44203ED5-E618-4659-9871-D3B023218999}" sibTransId="{BBB1DDD8-9038-493A-A990-1A9F56D5B027}"/>
    <dgm:cxn modelId="{82533469-13BC-46EC-864E-D1594178A5AB}" type="presOf" srcId="{D9A48CA3-451D-4FEB-967D-C57E1DF22ED9}" destId="{4D89839F-FF9A-488F-A18B-737E08A2B003}" srcOrd="0" destOrd="0" presId="urn:microsoft.com/office/officeart/2005/8/layout/hierarchy3"/>
    <dgm:cxn modelId="{4822DAF9-2237-428A-8523-330B65AE4E33}" type="presOf" srcId="{784681A9-3C7E-4BE4-B933-184CF363D9C5}" destId="{033BC538-E3C1-41FD-8B00-241666721391}" srcOrd="0" destOrd="0" presId="urn:microsoft.com/office/officeart/2005/8/layout/hierarchy3"/>
    <dgm:cxn modelId="{CB2A4639-3DD6-4CD5-9BCB-EA76E6EFAA03}" srcId="{92348680-7333-4B70-B8EE-EF7F1F28401B}" destId="{CF624C18-FE10-405B-A8ED-B164378F8926}" srcOrd="1" destOrd="0" parTransId="{D9A48CA3-451D-4FEB-967D-C57E1DF22ED9}" sibTransId="{E0DEC529-CC5A-4E3C-9A32-5E64F26914B2}"/>
    <dgm:cxn modelId="{70B07DE3-F53B-49A3-9440-635EA7D64782}" type="presOf" srcId="{43DA5086-0B61-4AA6-9011-C66A3E278CDE}" destId="{5F358CE1-6B2A-4E0E-88C8-5A9EF6D75998}" srcOrd="0" destOrd="0" presId="urn:microsoft.com/office/officeart/2005/8/layout/hierarchy3"/>
    <dgm:cxn modelId="{E844E6DF-548C-4E80-BC1D-C494964589EF}" srcId="{55446939-D76C-46EB-9F00-5BB665B5F939}" destId="{43DA5086-0B61-4AA6-9011-C66A3E278CDE}" srcOrd="0" destOrd="0" parTransId="{F51CBE90-AAAE-46D7-9080-5AD056A59274}" sibTransId="{4718DF9F-98D3-41B2-A402-4CDE8FCFDA37}"/>
    <dgm:cxn modelId="{F28B26A6-7C2F-44E6-8B53-259ACDE80293}" type="presOf" srcId="{2768A167-56BF-4325-9804-012AA3600071}" destId="{75431938-3BF5-4242-9ED7-194F05DBB0A3}" srcOrd="1" destOrd="0" presId="urn:microsoft.com/office/officeart/2005/8/layout/hierarchy3"/>
    <dgm:cxn modelId="{025FF30B-71D3-4C02-B077-30952880D9DB}" type="presOf" srcId="{92348680-7333-4B70-B8EE-EF7F1F28401B}" destId="{F45E2B79-DB01-4226-B197-DA2852EDE915}" srcOrd="1" destOrd="0" presId="urn:microsoft.com/office/officeart/2005/8/layout/hierarchy3"/>
    <dgm:cxn modelId="{F699B30A-3E88-4795-95B7-A50F9C44B285}" type="presOf" srcId="{1A33E638-850D-4AF9-9227-DD01513200BE}" destId="{C9EFE529-2E33-402F-BEA8-0C1E7D08C921}" srcOrd="0" destOrd="0" presId="urn:microsoft.com/office/officeart/2005/8/layout/hierarchy3"/>
    <dgm:cxn modelId="{F8024952-53B6-41F9-B685-494CC12B7428}" type="presParOf" srcId="{BC258900-0673-4A9C-B129-F2895D0C4F98}" destId="{A34FCC73-9E37-43C7-92B7-918B22595650}" srcOrd="0" destOrd="0" presId="urn:microsoft.com/office/officeart/2005/8/layout/hierarchy3"/>
    <dgm:cxn modelId="{1B477EFF-226F-42C6-A7D6-725D0032E371}" type="presParOf" srcId="{A34FCC73-9E37-43C7-92B7-918B22595650}" destId="{D62FE66A-4509-4DC4-A571-253A470065D2}" srcOrd="0" destOrd="0" presId="urn:microsoft.com/office/officeart/2005/8/layout/hierarchy3"/>
    <dgm:cxn modelId="{D5C75D6B-1FAF-4731-94DD-74642404934C}" type="presParOf" srcId="{D62FE66A-4509-4DC4-A571-253A470065D2}" destId="{10699059-160E-45FD-B58A-89D577925D13}" srcOrd="0" destOrd="0" presId="urn:microsoft.com/office/officeart/2005/8/layout/hierarchy3"/>
    <dgm:cxn modelId="{5B0923D9-AD9C-4ACD-AE79-BBE065A84D5D}" type="presParOf" srcId="{D62FE66A-4509-4DC4-A571-253A470065D2}" destId="{395DBA20-9D41-4213-9A37-872FF47DD822}" srcOrd="1" destOrd="0" presId="urn:microsoft.com/office/officeart/2005/8/layout/hierarchy3"/>
    <dgm:cxn modelId="{709E160F-39F3-44B5-9435-A960E5196692}" type="presParOf" srcId="{A34FCC73-9E37-43C7-92B7-918B22595650}" destId="{044D67F3-1828-432E-A204-54971D8B5980}" srcOrd="1" destOrd="0" presId="urn:microsoft.com/office/officeart/2005/8/layout/hierarchy3"/>
    <dgm:cxn modelId="{E5D282E9-7045-4643-9721-B1BEEA0CFDFF}" type="presParOf" srcId="{044D67F3-1828-432E-A204-54971D8B5980}" destId="{E4D1E48A-E937-4F4F-8A2D-43F070FB5FA4}" srcOrd="0" destOrd="0" presId="urn:microsoft.com/office/officeart/2005/8/layout/hierarchy3"/>
    <dgm:cxn modelId="{82998277-5077-438F-BD05-865ED8D02FDE}" type="presParOf" srcId="{044D67F3-1828-432E-A204-54971D8B5980}" destId="{5F358CE1-6B2A-4E0E-88C8-5A9EF6D75998}" srcOrd="1" destOrd="0" presId="urn:microsoft.com/office/officeart/2005/8/layout/hierarchy3"/>
    <dgm:cxn modelId="{2BFEC9AB-2033-4223-8DFF-7FE7627CBC9C}" type="presParOf" srcId="{044D67F3-1828-432E-A204-54971D8B5980}" destId="{54BAF9C7-CBBC-4608-A02C-CC66B4EF9C4D}" srcOrd="2" destOrd="0" presId="urn:microsoft.com/office/officeart/2005/8/layout/hierarchy3"/>
    <dgm:cxn modelId="{FCEBC586-D8B0-41E8-8FF2-355DFF329B70}" type="presParOf" srcId="{044D67F3-1828-432E-A204-54971D8B5980}" destId="{C9EFE529-2E33-402F-BEA8-0C1E7D08C921}" srcOrd="3" destOrd="0" presId="urn:microsoft.com/office/officeart/2005/8/layout/hierarchy3"/>
    <dgm:cxn modelId="{91B5F2A7-3F6B-44F1-89A3-463F8E16F41A}" type="presParOf" srcId="{BC258900-0673-4A9C-B129-F2895D0C4F98}" destId="{DF4FBD36-9AE6-4EB1-8C18-C62776E7487C}" srcOrd="1" destOrd="0" presId="urn:microsoft.com/office/officeart/2005/8/layout/hierarchy3"/>
    <dgm:cxn modelId="{FC06B88D-6A32-423E-AA8E-6FCAE6C2B27A}" type="presParOf" srcId="{DF4FBD36-9AE6-4EB1-8C18-C62776E7487C}" destId="{57DE4DDB-F31E-4CB3-BC88-CA3F7A986E0E}" srcOrd="0" destOrd="0" presId="urn:microsoft.com/office/officeart/2005/8/layout/hierarchy3"/>
    <dgm:cxn modelId="{57B9B219-DB92-466D-AE26-7852E6078254}" type="presParOf" srcId="{57DE4DDB-F31E-4CB3-BC88-CA3F7A986E0E}" destId="{4401732F-A421-40FD-A172-3696C0E702AE}" srcOrd="0" destOrd="0" presId="urn:microsoft.com/office/officeart/2005/8/layout/hierarchy3"/>
    <dgm:cxn modelId="{06F05D1E-9741-46EF-BD19-1C297518DB57}" type="presParOf" srcId="{57DE4DDB-F31E-4CB3-BC88-CA3F7A986E0E}" destId="{F45E2B79-DB01-4226-B197-DA2852EDE915}" srcOrd="1" destOrd="0" presId="urn:microsoft.com/office/officeart/2005/8/layout/hierarchy3"/>
    <dgm:cxn modelId="{D34DFC4F-055F-4D4B-9402-77CABB9F9BBD}" type="presParOf" srcId="{DF4FBD36-9AE6-4EB1-8C18-C62776E7487C}" destId="{05328E78-3E5E-404B-B53D-5B1FCD9EA4C0}" srcOrd="1" destOrd="0" presId="urn:microsoft.com/office/officeart/2005/8/layout/hierarchy3"/>
    <dgm:cxn modelId="{3A6A4ADF-4835-4FE6-A054-7CFF177AD572}" type="presParOf" srcId="{05328E78-3E5E-404B-B53D-5B1FCD9EA4C0}" destId="{D7F3E3DF-50E3-4CD0-AFD1-B80B09F3B9C1}" srcOrd="0" destOrd="0" presId="urn:microsoft.com/office/officeart/2005/8/layout/hierarchy3"/>
    <dgm:cxn modelId="{B3D9B759-B891-4064-BD7F-BD424EEAC1AB}" type="presParOf" srcId="{05328E78-3E5E-404B-B53D-5B1FCD9EA4C0}" destId="{033BC538-E3C1-41FD-8B00-241666721391}" srcOrd="1" destOrd="0" presId="urn:microsoft.com/office/officeart/2005/8/layout/hierarchy3"/>
    <dgm:cxn modelId="{CF5305A5-CE76-48B3-970A-9D86ED53FA21}" type="presParOf" srcId="{05328E78-3E5E-404B-B53D-5B1FCD9EA4C0}" destId="{4D89839F-FF9A-488F-A18B-737E08A2B003}" srcOrd="2" destOrd="0" presId="urn:microsoft.com/office/officeart/2005/8/layout/hierarchy3"/>
    <dgm:cxn modelId="{6DB86083-BCCB-478A-B80B-97DB32957A2E}" type="presParOf" srcId="{05328E78-3E5E-404B-B53D-5B1FCD9EA4C0}" destId="{1E435ED4-5BA2-4143-86D9-3C5F5C7AAB65}" srcOrd="3" destOrd="0" presId="urn:microsoft.com/office/officeart/2005/8/layout/hierarchy3"/>
    <dgm:cxn modelId="{E6998D54-F4CD-400B-8F2C-8E832FCC57C1}" type="presParOf" srcId="{BC258900-0673-4A9C-B129-F2895D0C4F98}" destId="{7079153F-6FA6-457B-A511-AD1EE3C31C06}" srcOrd="2" destOrd="0" presId="urn:microsoft.com/office/officeart/2005/8/layout/hierarchy3"/>
    <dgm:cxn modelId="{7A683F94-9F29-4DBC-814D-CA6244CE3474}" type="presParOf" srcId="{7079153F-6FA6-457B-A511-AD1EE3C31C06}" destId="{14C02844-DAF8-4BB7-BAE5-385CE4FDF0A9}" srcOrd="0" destOrd="0" presId="urn:microsoft.com/office/officeart/2005/8/layout/hierarchy3"/>
    <dgm:cxn modelId="{70F0E502-FD8C-4F56-B8D1-1B517611BA19}" type="presParOf" srcId="{14C02844-DAF8-4BB7-BAE5-385CE4FDF0A9}" destId="{481958FD-E734-42DE-BD1E-64E2B408651B}" srcOrd="0" destOrd="0" presId="urn:microsoft.com/office/officeart/2005/8/layout/hierarchy3"/>
    <dgm:cxn modelId="{69541864-7C0F-4326-906F-014FC4C97101}" type="presParOf" srcId="{14C02844-DAF8-4BB7-BAE5-385CE4FDF0A9}" destId="{75431938-3BF5-4242-9ED7-194F05DBB0A3}" srcOrd="1" destOrd="0" presId="urn:microsoft.com/office/officeart/2005/8/layout/hierarchy3"/>
    <dgm:cxn modelId="{2000240B-26CD-4041-9707-AECC063CB317}" type="presParOf" srcId="{7079153F-6FA6-457B-A511-AD1EE3C31C06}" destId="{0BC1F541-B205-4BFB-95A1-0838B23E3B8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1D67F0-F45D-4799-A113-65EA2E092DE3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0230A14-19CF-4179-BDAA-C28099E59DD8}">
      <dgm:prSet phldrT="[Текст]" custT="1"/>
      <dgm:spPr/>
      <dgm:t>
        <a:bodyPr/>
        <a:lstStyle/>
        <a:p>
          <a:r>
            <a:rPr lang="ru-RU" sz="2000" dirty="0" smtClean="0"/>
            <a:t>Планирование </a:t>
          </a:r>
          <a:endParaRPr lang="ru-RU" sz="2000" dirty="0"/>
        </a:p>
      </dgm:t>
    </dgm:pt>
    <dgm:pt modelId="{76380BC3-E22C-4A84-8918-5A6EC3A4438E}" type="parTrans" cxnId="{119D2A86-245F-4E31-9C41-9A884E3BF5C8}">
      <dgm:prSet/>
      <dgm:spPr/>
      <dgm:t>
        <a:bodyPr/>
        <a:lstStyle/>
        <a:p>
          <a:endParaRPr lang="ru-RU"/>
        </a:p>
      </dgm:t>
    </dgm:pt>
    <dgm:pt modelId="{936C5AF3-5BCA-4D51-A3D3-183C5C5E2A0B}" type="sibTrans" cxnId="{119D2A86-245F-4E31-9C41-9A884E3BF5C8}">
      <dgm:prSet/>
      <dgm:spPr/>
      <dgm:t>
        <a:bodyPr/>
        <a:lstStyle/>
        <a:p>
          <a:endParaRPr lang="ru-RU"/>
        </a:p>
      </dgm:t>
    </dgm:pt>
    <dgm:pt modelId="{9B4F2FF0-EFE2-4487-A91C-5DEFB59D0213}">
      <dgm:prSet phldrT="[Текст]" custT="1"/>
      <dgm:spPr/>
      <dgm:t>
        <a:bodyPr/>
        <a:lstStyle/>
        <a:p>
          <a:r>
            <a:rPr lang="ru-RU" sz="1400" smtClean="0"/>
            <a:t>Учет несовершеннолетних иностранных граждан, подлежащих обучению по образовательным программам дошкольного, начального общего, основного общего и среднего общего образования, среднего профессионального образования</a:t>
          </a:r>
          <a:endParaRPr lang="ru-RU" sz="1400" dirty="0"/>
        </a:p>
      </dgm:t>
    </dgm:pt>
    <dgm:pt modelId="{1E782645-FA0A-4F36-B8FE-9DF90A8A20E8}" type="parTrans" cxnId="{088A2D16-03E4-4D52-957A-3ECE156C9E55}">
      <dgm:prSet/>
      <dgm:spPr/>
      <dgm:t>
        <a:bodyPr/>
        <a:lstStyle/>
        <a:p>
          <a:endParaRPr lang="ru-RU"/>
        </a:p>
      </dgm:t>
    </dgm:pt>
    <dgm:pt modelId="{8BC02ACD-31CF-4F76-9268-F1F48035FD9E}" type="sibTrans" cxnId="{088A2D16-03E4-4D52-957A-3ECE156C9E55}">
      <dgm:prSet/>
      <dgm:spPr/>
      <dgm:t>
        <a:bodyPr/>
        <a:lstStyle/>
        <a:p>
          <a:endParaRPr lang="ru-RU"/>
        </a:p>
      </dgm:t>
    </dgm:pt>
    <dgm:pt modelId="{2AFC67BC-A79E-4226-90A1-CF917C8EE66A}">
      <dgm:prSet phldrT="[Текст]"/>
      <dgm:spPr/>
      <dgm:t>
        <a:bodyPr/>
        <a:lstStyle/>
        <a:p>
          <a:r>
            <a:rPr lang="ru-RU" dirty="0" smtClean="0"/>
            <a:t>Взаимодействие </a:t>
          </a:r>
          <a:endParaRPr lang="ru-RU" dirty="0"/>
        </a:p>
      </dgm:t>
    </dgm:pt>
    <dgm:pt modelId="{C0E5BB86-B85A-464F-BD72-52DF1F7D9AEC}" type="parTrans" cxnId="{442D0833-0C06-44FF-8A7D-309ADE54C011}">
      <dgm:prSet/>
      <dgm:spPr/>
      <dgm:t>
        <a:bodyPr/>
        <a:lstStyle/>
        <a:p>
          <a:endParaRPr lang="ru-RU"/>
        </a:p>
      </dgm:t>
    </dgm:pt>
    <dgm:pt modelId="{19BE5903-DD46-4EEC-9410-0D1A67695ABD}" type="sibTrans" cxnId="{442D0833-0C06-44FF-8A7D-309ADE54C011}">
      <dgm:prSet/>
      <dgm:spPr/>
      <dgm:t>
        <a:bodyPr/>
        <a:lstStyle/>
        <a:p>
          <a:endParaRPr lang="ru-RU"/>
        </a:p>
      </dgm:t>
    </dgm:pt>
    <dgm:pt modelId="{4A172292-2D05-4750-ABEC-1ACBEFFD9D61}">
      <dgm:prSet phldrT="[Текст]"/>
      <dgm:spPr/>
      <dgm:t>
        <a:bodyPr/>
        <a:lstStyle/>
        <a:p>
          <a:r>
            <a:rPr lang="ru-RU" dirty="0" smtClean="0"/>
            <a:t>Взаимодействие с ОО и иными учреждениями по вопросам психолого-педагогического сопровождения процессов обучения, социальной и культурной адаптации несовершеннолетних иностранных граждан в муниципалитете </a:t>
          </a:r>
          <a:endParaRPr lang="ru-RU" dirty="0"/>
        </a:p>
      </dgm:t>
    </dgm:pt>
    <dgm:pt modelId="{1EB0A649-8413-4696-B1F2-211AFF333DD4}" type="parTrans" cxnId="{AB3209ED-64D3-45DB-A3B2-29E9F428DC91}">
      <dgm:prSet/>
      <dgm:spPr/>
      <dgm:t>
        <a:bodyPr/>
        <a:lstStyle/>
        <a:p>
          <a:endParaRPr lang="ru-RU"/>
        </a:p>
      </dgm:t>
    </dgm:pt>
    <dgm:pt modelId="{754816E2-3814-4C70-9E58-3E42587E38DE}" type="sibTrans" cxnId="{AB3209ED-64D3-45DB-A3B2-29E9F428DC91}">
      <dgm:prSet/>
      <dgm:spPr/>
      <dgm:t>
        <a:bodyPr/>
        <a:lstStyle/>
        <a:p>
          <a:endParaRPr lang="ru-RU"/>
        </a:p>
      </dgm:t>
    </dgm:pt>
    <dgm:pt modelId="{5045CF30-EEC0-42EA-BB14-3F8390C0434B}">
      <dgm:prSet phldrT="[Текст]"/>
      <dgm:spPr/>
      <dgm:t>
        <a:bodyPr/>
        <a:lstStyle/>
        <a:p>
          <a:r>
            <a:rPr lang="ru-RU" dirty="0" smtClean="0"/>
            <a:t>Координация </a:t>
          </a:r>
          <a:endParaRPr lang="ru-RU" dirty="0"/>
        </a:p>
      </dgm:t>
    </dgm:pt>
    <dgm:pt modelId="{A1000D3F-F491-479D-926D-BCE1BBC1318D}" type="parTrans" cxnId="{50376513-CD1E-4902-B575-6B73C547BFD7}">
      <dgm:prSet/>
      <dgm:spPr/>
      <dgm:t>
        <a:bodyPr/>
        <a:lstStyle/>
        <a:p>
          <a:endParaRPr lang="ru-RU"/>
        </a:p>
      </dgm:t>
    </dgm:pt>
    <dgm:pt modelId="{3806FD8F-D2E0-4711-A280-DFF0D341FE44}" type="sibTrans" cxnId="{50376513-CD1E-4902-B575-6B73C547BFD7}">
      <dgm:prSet/>
      <dgm:spPr/>
      <dgm:t>
        <a:bodyPr/>
        <a:lstStyle/>
        <a:p>
          <a:endParaRPr lang="ru-RU"/>
        </a:p>
      </dgm:t>
    </dgm:pt>
    <dgm:pt modelId="{4B062EEA-F74A-472A-BED5-EEE58022DE83}">
      <dgm:prSet phldrT="[Текст]"/>
      <dgm:spPr/>
      <dgm:t>
        <a:bodyPr/>
        <a:lstStyle/>
        <a:p>
          <a:r>
            <a:rPr lang="ru-RU" dirty="0" smtClean="0"/>
            <a:t>Организация работы муниципального Координационного совета по вопросам социализации и психологической адаптации несовершеннолетних иностранных граждан</a:t>
          </a:r>
          <a:endParaRPr lang="ru-RU" dirty="0"/>
        </a:p>
      </dgm:t>
    </dgm:pt>
    <dgm:pt modelId="{34A273DD-40F4-448D-B807-F9435030724B}" type="parTrans" cxnId="{4B30649D-45D4-45A8-9D1D-62676DFF9619}">
      <dgm:prSet/>
      <dgm:spPr/>
      <dgm:t>
        <a:bodyPr/>
        <a:lstStyle/>
        <a:p>
          <a:endParaRPr lang="ru-RU"/>
        </a:p>
      </dgm:t>
    </dgm:pt>
    <dgm:pt modelId="{6E65EFBE-C661-40F2-86D5-D792009043AF}" type="sibTrans" cxnId="{4B30649D-45D4-45A8-9D1D-62676DFF9619}">
      <dgm:prSet/>
      <dgm:spPr/>
      <dgm:t>
        <a:bodyPr/>
        <a:lstStyle/>
        <a:p>
          <a:endParaRPr lang="ru-RU"/>
        </a:p>
      </dgm:t>
    </dgm:pt>
    <dgm:pt modelId="{DF2012A5-41C7-409E-9B04-25B4B21D186E}" type="pres">
      <dgm:prSet presAssocID="{3C1D67F0-F45D-4799-A113-65EA2E092DE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B483B7-6930-44F6-9877-03EE18748420}" type="pres">
      <dgm:prSet presAssocID="{3C1D67F0-F45D-4799-A113-65EA2E092DE3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D29DEECD-DF0A-4855-AF65-408B861CB648}" type="pres">
      <dgm:prSet presAssocID="{3C1D67F0-F45D-4799-A113-65EA2E092DE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5713A-25D6-4F9B-BFDA-4A51CF0738F8}" type="pres">
      <dgm:prSet presAssocID="{3C1D67F0-F45D-4799-A113-65EA2E092DE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BC8B2-A3FD-4DC0-AF6C-4CBE9872D858}" type="pres">
      <dgm:prSet presAssocID="{3C1D67F0-F45D-4799-A113-65EA2E092DE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90C39E-A635-49A8-B109-EF010242BA66}" type="pres">
      <dgm:prSet presAssocID="{3C1D67F0-F45D-4799-A113-65EA2E092DE3}" presName="ThreeConn_1-2" presStyleLbl="fgAccFollowNode1" presStyleIdx="0" presStyleCnt="2" custLinFactX="-28932" custLinFactNeighborX="-100000" custLinFactNeighborY="13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82786-14E7-429B-8C08-650CBCFD6202}" type="pres">
      <dgm:prSet presAssocID="{3C1D67F0-F45D-4799-A113-65EA2E092DE3}" presName="ThreeConn_2-3" presStyleLbl="fgAccFollowNode1" presStyleIdx="1" presStyleCnt="2" custLinFactNeighborX="-82106" custLinFactNeighborY="16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F31AA0-BA22-48FC-9028-2AE950163914}" type="pres">
      <dgm:prSet presAssocID="{3C1D67F0-F45D-4799-A113-65EA2E092DE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5DB6E8-3712-4370-871C-6D9C6BD102C1}" type="pres">
      <dgm:prSet presAssocID="{3C1D67F0-F45D-4799-A113-65EA2E092DE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7B69C-8BA7-4740-BB07-4AFAFE4ABC0B}" type="pres">
      <dgm:prSet presAssocID="{3C1D67F0-F45D-4799-A113-65EA2E092DE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7595F5-CF70-41C0-B932-90A7B6C9C9BD}" type="presOf" srcId="{2AFC67BC-A79E-4226-90A1-CF917C8EE66A}" destId="{2E5DB6E8-3712-4370-871C-6D9C6BD102C1}" srcOrd="1" destOrd="0" presId="urn:microsoft.com/office/officeart/2005/8/layout/vProcess5"/>
    <dgm:cxn modelId="{A814C145-B2B5-4EA1-94CD-C58DD5F04EE4}" type="presOf" srcId="{30230A14-19CF-4179-BDAA-C28099E59DD8}" destId="{EAF31AA0-BA22-48FC-9028-2AE950163914}" srcOrd="1" destOrd="0" presId="urn:microsoft.com/office/officeart/2005/8/layout/vProcess5"/>
    <dgm:cxn modelId="{06B88B4B-062C-4D00-B40C-3023F2D45EF3}" type="presOf" srcId="{19BE5903-DD46-4EEC-9410-0D1A67695ABD}" destId="{72682786-14E7-429B-8C08-650CBCFD6202}" srcOrd="0" destOrd="0" presId="urn:microsoft.com/office/officeart/2005/8/layout/vProcess5"/>
    <dgm:cxn modelId="{7CD815E2-4A53-4684-9E87-AD17BD15A7E1}" type="presOf" srcId="{5045CF30-EEC0-42EA-BB14-3F8390C0434B}" destId="{A48BC8B2-A3FD-4DC0-AF6C-4CBE9872D858}" srcOrd="0" destOrd="0" presId="urn:microsoft.com/office/officeart/2005/8/layout/vProcess5"/>
    <dgm:cxn modelId="{442D0833-0C06-44FF-8A7D-309ADE54C011}" srcId="{3C1D67F0-F45D-4799-A113-65EA2E092DE3}" destId="{2AFC67BC-A79E-4226-90A1-CF917C8EE66A}" srcOrd="1" destOrd="0" parTransId="{C0E5BB86-B85A-464F-BD72-52DF1F7D9AEC}" sibTransId="{19BE5903-DD46-4EEC-9410-0D1A67695ABD}"/>
    <dgm:cxn modelId="{43343B4C-5E70-4935-B7B9-8DA6DC7F61D7}" type="presOf" srcId="{2AFC67BC-A79E-4226-90A1-CF917C8EE66A}" destId="{F4C5713A-25D6-4F9B-BFDA-4A51CF0738F8}" srcOrd="0" destOrd="0" presId="urn:microsoft.com/office/officeart/2005/8/layout/vProcess5"/>
    <dgm:cxn modelId="{AA621ADC-45CC-4053-A44F-584662EADEB5}" type="presOf" srcId="{936C5AF3-5BCA-4D51-A3D3-183C5C5E2A0B}" destId="{1890C39E-A635-49A8-B109-EF010242BA66}" srcOrd="0" destOrd="0" presId="urn:microsoft.com/office/officeart/2005/8/layout/vProcess5"/>
    <dgm:cxn modelId="{40835689-75BC-4C3A-AE44-E9638B6EB228}" type="presOf" srcId="{4A172292-2D05-4750-ABEC-1ACBEFFD9D61}" destId="{F4C5713A-25D6-4F9B-BFDA-4A51CF0738F8}" srcOrd="0" destOrd="1" presId="urn:microsoft.com/office/officeart/2005/8/layout/vProcess5"/>
    <dgm:cxn modelId="{4B30649D-45D4-45A8-9D1D-62676DFF9619}" srcId="{5045CF30-EEC0-42EA-BB14-3F8390C0434B}" destId="{4B062EEA-F74A-472A-BED5-EEE58022DE83}" srcOrd="0" destOrd="0" parTransId="{34A273DD-40F4-448D-B807-F9435030724B}" sibTransId="{6E65EFBE-C661-40F2-86D5-D792009043AF}"/>
    <dgm:cxn modelId="{5E3F7647-9CAC-46B2-968E-4DF85A13023E}" type="presOf" srcId="{9B4F2FF0-EFE2-4487-A91C-5DEFB59D0213}" destId="{D29DEECD-DF0A-4855-AF65-408B861CB648}" srcOrd="0" destOrd="1" presId="urn:microsoft.com/office/officeart/2005/8/layout/vProcess5"/>
    <dgm:cxn modelId="{BB417955-3F57-4777-8967-B051017684C9}" type="presOf" srcId="{30230A14-19CF-4179-BDAA-C28099E59DD8}" destId="{D29DEECD-DF0A-4855-AF65-408B861CB648}" srcOrd="0" destOrd="0" presId="urn:microsoft.com/office/officeart/2005/8/layout/vProcess5"/>
    <dgm:cxn modelId="{31EBF58C-07C5-4AD6-A049-5EAA77C07391}" type="presOf" srcId="{3C1D67F0-F45D-4799-A113-65EA2E092DE3}" destId="{DF2012A5-41C7-409E-9B04-25B4B21D186E}" srcOrd="0" destOrd="0" presId="urn:microsoft.com/office/officeart/2005/8/layout/vProcess5"/>
    <dgm:cxn modelId="{119D2A86-245F-4E31-9C41-9A884E3BF5C8}" srcId="{3C1D67F0-F45D-4799-A113-65EA2E092DE3}" destId="{30230A14-19CF-4179-BDAA-C28099E59DD8}" srcOrd="0" destOrd="0" parTransId="{76380BC3-E22C-4A84-8918-5A6EC3A4438E}" sibTransId="{936C5AF3-5BCA-4D51-A3D3-183C5C5E2A0B}"/>
    <dgm:cxn modelId="{4EBC8BB1-BAB2-4A0E-9BF7-7B28B815D3C9}" type="presOf" srcId="{9B4F2FF0-EFE2-4487-A91C-5DEFB59D0213}" destId="{EAF31AA0-BA22-48FC-9028-2AE950163914}" srcOrd="1" destOrd="1" presId="urn:microsoft.com/office/officeart/2005/8/layout/vProcess5"/>
    <dgm:cxn modelId="{E4D5155F-8E43-4DAA-98E8-0438AAC4AF5B}" type="presOf" srcId="{5045CF30-EEC0-42EA-BB14-3F8390C0434B}" destId="{6577B69C-8BA7-4740-BB07-4AFAFE4ABC0B}" srcOrd="1" destOrd="0" presId="urn:microsoft.com/office/officeart/2005/8/layout/vProcess5"/>
    <dgm:cxn modelId="{B6F04596-21D4-4FA1-A8DE-186E75151072}" type="presOf" srcId="{4A172292-2D05-4750-ABEC-1ACBEFFD9D61}" destId="{2E5DB6E8-3712-4370-871C-6D9C6BD102C1}" srcOrd="1" destOrd="1" presId="urn:microsoft.com/office/officeart/2005/8/layout/vProcess5"/>
    <dgm:cxn modelId="{088A2D16-03E4-4D52-957A-3ECE156C9E55}" srcId="{30230A14-19CF-4179-BDAA-C28099E59DD8}" destId="{9B4F2FF0-EFE2-4487-A91C-5DEFB59D0213}" srcOrd="0" destOrd="0" parTransId="{1E782645-FA0A-4F36-B8FE-9DF90A8A20E8}" sibTransId="{8BC02ACD-31CF-4F76-9268-F1F48035FD9E}"/>
    <dgm:cxn modelId="{43100C65-3B42-468A-AD25-C8DB42B168E3}" type="presOf" srcId="{4B062EEA-F74A-472A-BED5-EEE58022DE83}" destId="{A48BC8B2-A3FD-4DC0-AF6C-4CBE9872D858}" srcOrd="0" destOrd="1" presId="urn:microsoft.com/office/officeart/2005/8/layout/vProcess5"/>
    <dgm:cxn modelId="{AB3209ED-64D3-45DB-A3B2-29E9F428DC91}" srcId="{2AFC67BC-A79E-4226-90A1-CF917C8EE66A}" destId="{4A172292-2D05-4750-ABEC-1ACBEFFD9D61}" srcOrd="0" destOrd="0" parTransId="{1EB0A649-8413-4696-B1F2-211AFF333DD4}" sibTransId="{754816E2-3814-4C70-9E58-3E42587E38DE}"/>
    <dgm:cxn modelId="{7B453C8B-1FEB-495F-B681-6D7FC2677593}" type="presOf" srcId="{4B062EEA-F74A-472A-BED5-EEE58022DE83}" destId="{6577B69C-8BA7-4740-BB07-4AFAFE4ABC0B}" srcOrd="1" destOrd="1" presId="urn:microsoft.com/office/officeart/2005/8/layout/vProcess5"/>
    <dgm:cxn modelId="{50376513-CD1E-4902-B575-6B73C547BFD7}" srcId="{3C1D67F0-F45D-4799-A113-65EA2E092DE3}" destId="{5045CF30-EEC0-42EA-BB14-3F8390C0434B}" srcOrd="2" destOrd="0" parTransId="{A1000D3F-F491-479D-926D-BCE1BBC1318D}" sibTransId="{3806FD8F-D2E0-4711-A280-DFF0D341FE44}"/>
    <dgm:cxn modelId="{BEBC7F00-24EE-46F6-B6EA-480541AA0285}" type="presParOf" srcId="{DF2012A5-41C7-409E-9B04-25B4B21D186E}" destId="{D0B483B7-6930-44F6-9877-03EE18748420}" srcOrd="0" destOrd="0" presId="urn:microsoft.com/office/officeart/2005/8/layout/vProcess5"/>
    <dgm:cxn modelId="{92AD59B2-3E8C-42BD-9743-7C39D1CFD696}" type="presParOf" srcId="{DF2012A5-41C7-409E-9B04-25B4B21D186E}" destId="{D29DEECD-DF0A-4855-AF65-408B861CB648}" srcOrd="1" destOrd="0" presId="urn:microsoft.com/office/officeart/2005/8/layout/vProcess5"/>
    <dgm:cxn modelId="{86C64392-EFD3-4EA6-A20A-35E89D9A5013}" type="presParOf" srcId="{DF2012A5-41C7-409E-9B04-25B4B21D186E}" destId="{F4C5713A-25D6-4F9B-BFDA-4A51CF0738F8}" srcOrd="2" destOrd="0" presId="urn:microsoft.com/office/officeart/2005/8/layout/vProcess5"/>
    <dgm:cxn modelId="{080E1C42-162D-4F43-BECD-4EC213778D32}" type="presParOf" srcId="{DF2012A5-41C7-409E-9B04-25B4B21D186E}" destId="{A48BC8B2-A3FD-4DC0-AF6C-4CBE9872D858}" srcOrd="3" destOrd="0" presId="urn:microsoft.com/office/officeart/2005/8/layout/vProcess5"/>
    <dgm:cxn modelId="{5F1FC81E-6B86-46CD-8F4B-9B0BE425E3D0}" type="presParOf" srcId="{DF2012A5-41C7-409E-9B04-25B4B21D186E}" destId="{1890C39E-A635-49A8-B109-EF010242BA66}" srcOrd="4" destOrd="0" presId="urn:microsoft.com/office/officeart/2005/8/layout/vProcess5"/>
    <dgm:cxn modelId="{82801C6E-B7BB-4CC5-BE6B-D8B79CCA3850}" type="presParOf" srcId="{DF2012A5-41C7-409E-9B04-25B4B21D186E}" destId="{72682786-14E7-429B-8C08-650CBCFD6202}" srcOrd="5" destOrd="0" presId="urn:microsoft.com/office/officeart/2005/8/layout/vProcess5"/>
    <dgm:cxn modelId="{B7827DFC-2EB8-4F70-B911-BA418E011078}" type="presParOf" srcId="{DF2012A5-41C7-409E-9B04-25B4B21D186E}" destId="{EAF31AA0-BA22-48FC-9028-2AE950163914}" srcOrd="6" destOrd="0" presId="urn:microsoft.com/office/officeart/2005/8/layout/vProcess5"/>
    <dgm:cxn modelId="{F275AD25-A2F2-41FC-91DE-3F585438FAD6}" type="presParOf" srcId="{DF2012A5-41C7-409E-9B04-25B4B21D186E}" destId="{2E5DB6E8-3712-4370-871C-6D9C6BD102C1}" srcOrd="7" destOrd="0" presId="urn:microsoft.com/office/officeart/2005/8/layout/vProcess5"/>
    <dgm:cxn modelId="{AE0FC958-5ADC-40FE-8387-C8EB24EC48F6}" type="presParOf" srcId="{DF2012A5-41C7-409E-9B04-25B4B21D186E}" destId="{6577B69C-8BA7-4740-BB07-4AFAFE4ABC0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E8B9BE-8BE4-4F02-877D-B12A6E60552E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CB32294-87EB-4BB6-AF24-BE9C88DE936D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5B98D0-6891-4AC5-9FCE-B39143A11072}" type="parTrans" cxnId="{76046381-9BE9-46AF-8BA4-1B5EF1B2D30F}">
      <dgm:prSet/>
      <dgm:spPr/>
      <dgm:t>
        <a:bodyPr/>
        <a:lstStyle/>
        <a:p>
          <a:endParaRPr lang="ru-RU"/>
        </a:p>
      </dgm:t>
    </dgm:pt>
    <dgm:pt modelId="{DFC18C28-6072-4C2A-A28C-9B249BAA6B4B}" type="sibTrans" cxnId="{76046381-9BE9-46AF-8BA4-1B5EF1B2D30F}">
      <dgm:prSet/>
      <dgm:spPr/>
      <dgm:t>
        <a:bodyPr/>
        <a:lstStyle/>
        <a:p>
          <a:endParaRPr lang="ru-RU"/>
        </a:p>
      </dgm:t>
    </dgm:pt>
    <dgm:pt modelId="{C4FDDBB0-BEE7-440C-A14D-079D6A112B25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Кадровые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0CA41C-7218-4032-9F4C-352413123FBC}" type="parTrans" cxnId="{186A6A90-4877-4CB4-989C-D4923DD03656}">
      <dgm:prSet/>
      <dgm:spPr/>
      <dgm:t>
        <a:bodyPr/>
        <a:lstStyle/>
        <a:p>
          <a:endParaRPr lang="ru-RU"/>
        </a:p>
      </dgm:t>
    </dgm:pt>
    <dgm:pt modelId="{8F8F32D7-CE24-4D49-9E15-48B8FE73F844}" type="sibTrans" cxnId="{186A6A90-4877-4CB4-989C-D4923DD03656}">
      <dgm:prSet/>
      <dgm:spPr/>
      <dgm:t>
        <a:bodyPr/>
        <a:lstStyle/>
        <a:p>
          <a:endParaRPr lang="ru-RU"/>
        </a:p>
      </dgm:t>
    </dgm:pt>
    <dgm:pt modelId="{FC8FBF5A-2DFE-43D1-AB45-D3ED7F0191D8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Направления деятельности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1EC2B8-C3E9-4BB4-B6C8-A88D265F4867}" type="parTrans" cxnId="{20966BD0-DF10-43E1-AD13-7F620AC3B559}">
      <dgm:prSet/>
      <dgm:spPr/>
      <dgm:t>
        <a:bodyPr/>
        <a:lstStyle/>
        <a:p>
          <a:endParaRPr lang="ru-RU"/>
        </a:p>
      </dgm:t>
    </dgm:pt>
    <dgm:pt modelId="{DE591F5B-EF12-4AC4-B155-0A984DA03EBA}" type="sibTrans" cxnId="{20966BD0-DF10-43E1-AD13-7F620AC3B559}">
      <dgm:prSet/>
      <dgm:spPr/>
      <dgm:t>
        <a:bodyPr/>
        <a:lstStyle/>
        <a:p>
          <a:endParaRPr lang="ru-RU"/>
        </a:p>
      </dgm:t>
    </dgm:pt>
    <dgm:pt modelId="{1FF5B6C9-5571-47CE-B788-F3E07C31D1FA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педагогическим коллективом;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85C7DA-2D9B-467C-810C-609ED58F607D}" type="parTrans" cxnId="{EEBA7C12-7632-4615-A1C7-AB08C6369952}">
      <dgm:prSet/>
      <dgm:spPr/>
      <dgm:t>
        <a:bodyPr/>
        <a:lstStyle/>
        <a:p>
          <a:endParaRPr lang="ru-RU"/>
        </a:p>
      </dgm:t>
    </dgm:pt>
    <dgm:pt modelId="{EC33B4A3-93C1-4E09-9A43-AD5A59A8C8FC}" type="sibTrans" cxnId="{EEBA7C12-7632-4615-A1C7-AB08C6369952}">
      <dgm:prSet/>
      <dgm:spPr/>
      <dgm:t>
        <a:bodyPr/>
        <a:lstStyle/>
        <a:p>
          <a:endParaRPr lang="ru-RU"/>
        </a:p>
      </dgm:t>
    </dgm:pt>
    <dgm:pt modelId="{A79A3AF2-1B03-4E17-8C52-63DFFFAAB6E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Внешнее окружение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8843E-19FA-43DD-825E-0617ED388551}" type="parTrans" cxnId="{85EC99FB-C069-4783-AE09-0D36522BF9D1}">
      <dgm:prSet/>
      <dgm:spPr/>
      <dgm:t>
        <a:bodyPr/>
        <a:lstStyle/>
        <a:p>
          <a:endParaRPr lang="ru-RU"/>
        </a:p>
      </dgm:t>
    </dgm:pt>
    <dgm:pt modelId="{67F9FF15-7ED4-432F-A7AD-BC34C6A106B1}" type="sibTrans" cxnId="{85EC99FB-C069-4783-AE09-0D36522BF9D1}">
      <dgm:prSet/>
      <dgm:spPr/>
      <dgm:t>
        <a:bodyPr/>
        <a:lstStyle/>
        <a:p>
          <a:endParaRPr lang="ru-RU"/>
        </a:p>
      </dgm:t>
    </dgm:pt>
    <dgm:pt modelId="{81DE8E68-372B-4331-BFF7-99005929F1AC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Социокультурное пространство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039E78-AB5D-466E-B089-0703B1B9A340}" type="parTrans" cxnId="{D4F26B3E-5D6E-4F62-919F-B70971996083}">
      <dgm:prSet/>
      <dgm:spPr/>
      <dgm:t>
        <a:bodyPr/>
        <a:lstStyle/>
        <a:p>
          <a:endParaRPr lang="ru-RU"/>
        </a:p>
      </dgm:t>
    </dgm:pt>
    <dgm:pt modelId="{0673FF07-1BC8-44ED-8287-B0FBA1F24759}" type="sibTrans" cxnId="{D4F26B3E-5D6E-4F62-919F-B70971996083}">
      <dgm:prSet/>
      <dgm:spPr/>
      <dgm:t>
        <a:bodyPr/>
        <a:lstStyle/>
        <a:p>
          <a:endParaRPr lang="ru-RU"/>
        </a:p>
      </dgm:t>
    </dgm:pt>
    <dgm:pt modelId="{E162233F-AB15-41BE-81A8-27C0569856AC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Материальные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7D2E42-CE11-42C1-8BAB-67E3D3E1009B}" type="parTrans" cxnId="{FC62EEB8-A46F-40D8-9D46-F3E68B8E6B60}">
      <dgm:prSet/>
      <dgm:spPr/>
      <dgm:t>
        <a:bodyPr/>
        <a:lstStyle/>
        <a:p>
          <a:endParaRPr lang="ru-RU"/>
        </a:p>
      </dgm:t>
    </dgm:pt>
    <dgm:pt modelId="{6CF375A2-1074-4F10-A441-445A10077B28}" type="sibTrans" cxnId="{FC62EEB8-A46F-40D8-9D46-F3E68B8E6B60}">
      <dgm:prSet/>
      <dgm:spPr/>
      <dgm:t>
        <a:bodyPr/>
        <a:lstStyle/>
        <a:p>
          <a:endParaRPr lang="ru-RU"/>
        </a:p>
      </dgm:t>
    </dgm:pt>
    <dgm:pt modelId="{4AD7442A-AC3F-46AA-9B76-49A370AC206E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Демографические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CB68F-BE42-4814-B383-4482F125FB2F}" type="parTrans" cxnId="{8781A07D-B26D-4E9F-8347-289D71A6922C}">
      <dgm:prSet/>
      <dgm:spPr/>
      <dgm:t>
        <a:bodyPr/>
        <a:lstStyle/>
        <a:p>
          <a:endParaRPr lang="ru-RU"/>
        </a:p>
      </dgm:t>
    </dgm:pt>
    <dgm:pt modelId="{95E7BC79-5F53-417E-BA1D-6B810415DE17}" type="sibTrans" cxnId="{8781A07D-B26D-4E9F-8347-289D71A6922C}">
      <dgm:prSet/>
      <dgm:spPr/>
      <dgm:t>
        <a:bodyPr/>
        <a:lstStyle/>
        <a:p>
          <a:endParaRPr lang="ru-RU"/>
        </a:p>
      </dgm:t>
    </dgm:pt>
    <dgm:pt modelId="{0C2E7049-6D0E-4491-8153-89500D3B7C1A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Индивидуальное сопровождение несовершеннолетних иностранных граждан;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7607BB-5249-486D-88A4-4984C1CE650A}" type="parTrans" cxnId="{B42F86B7-D7C5-44A1-BB39-4AF65D8B3F84}">
      <dgm:prSet/>
      <dgm:spPr/>
      <dgm:t>
        <a:bodyPr/>
        <a:lstStyle/>
        <a:p>
          <a:endParaRPr lang="ru-RU"/>
        </a:p>
      </dgm:t>
    </dgm:pt>
    <dgm:pt modelId="{61F1A4FE-B8A5-4D73-8791-F1D3862BFDB1}" type="sibTrans" cxnId="{B42F86B7-D7C5-44A1-BB39-4AF65D8B3F84}">
      <dgm:prSet/>
      <dgm:spPr/>
      <dgm:t>
        <a:bodyPr/>
        <a:lstStyle/>
        <a:p>
          <a:endParaRPr lang="ru-RU"/>
        </a:p>
      </dgm:t>
    </dgm:pt>
    <dgm:pt modelId="{87F71C31-0DC2-4121-8D32-8857BA2BE675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Работа с ученическим сообществом ОО;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01B703-8700-4A80-980C-08F5BE75A03B}" type="parTrans" cxnId="{321BC1B8-5E23-4F54-9E32-574A61997C65}">
      <dgm:prSet/>
      <dgm:spPr/>
      <dgm:t>
        <a:bodyPr/>
        <a:lstStyle/>
        <a:p>
          <a:endParaRPr lang="ru-RU"/>
        </a:p>
      </dgm:t>
    </dgm:pt>
    <dgm:pt modelId="{6F65008F-02B3-494D-9B68-6866D1B5ECF6}" type="sibTrans" cxnId="{321BC1B8-5E23-4F54-9E32-574A61997C65}">
      <dgm:prSet/>
      <dgm:spPr/>
      <dgm:t>
        <a:bodyPr/>
        <a:lstStyle/>
        <a:p>
          <a:endParaRPr lang="ru-RU"/>
        </a:p>
      </dgm:t>
    </dgm:pt>
    <dgm:pt modelId="{66C154E4-1303-4270-96C2-59BF032BBF3D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родительским сообществом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C89634-9DD9-4627-B46B-64F30146FDB7}" type="parTrans" cxnId="{725C9676-473B-4CF4-800D-890B9FD14B21}">
      <dgm:prSet/>
      <dgm:spPr/>
      <dgm:t>
        <a:bodyPr/>
        <a:lstStyle/>
        <a:p>
          <a:endParaRPr lang="ru-RU"/>
        </a:p>
      </dgm:t>
    </dgm:pt>
    <dgm:pt modelId="{820203F3-1C1E-4A37-AD49-0CE635D9914D}" type="sibTrans" cxnId="{725C9676-473B-4CF4-800D-890B9FD14B21}">
      <dgm:prSet/>
      <dgm:spPr/>
      <dgm:t>
        <a:bodyPr/>
        <a:lstStyle/>
        <a:p>
          <a:endParaRPr lang="ru-RU"/>
        </a:p>
      </dgm:t>
    </dgm:pt>
    <dgm:pt modelId="{EB5C90DA-A8D7-4B7C-A9B7-760B0B1A50CB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Правоохранительные организации</a:t>
          </a:r>
        </a:p>
        <a:p>
          <a:endParaRPr lang="ru-RU" sz="2000" dirty="0"/>
        </a:p>
      </dgm:t>
    </dgm:pt>
    <dgm:pt modelId="{F2E54619-028B-44F0-A94E-24E1F156CA68}" type="parTrans" cxnId="{C2DAD610-6678-44AD-BB41-625E1D5E23EA}">
      <dgm:prSet/>
      <dgm:spPr/>
      <dgm:t>
        <a:bodyPr/>
        <a:lstStyle/>
        <a:p>
          <a:endParaRPr lang="ru-RU"/>
        </a:p>
      </dgm:t>
    </dgm:pt>
    <dgm:pt modelId="{75F0C422-C886-4DD6-B74E-92525A124BCD}" type="sibTrans" cxnId="{C2DAD610-6678-44AD-BB41-625E1D5E23EA}">
      <dgm:prSet/>
      <dgm:spPr/>
      <dgm:t>
        <a:bodyPr/>
        <a:lstStyle/>
        <a:p>
          <a:endParaRPr lang="ru-RU"/>
        </a:p>
      </dgm:t>
    </dgm:pt>
    <dgm:pt modelId="{F20C77E3-A887-403D-A9B7-71E2D03F3D6D}" type="pres">
      <dgm:prSet presAssocID="{EDE8B9BE-8BE4-4F02-877D-B12A6E6055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21915F-5A63-43D7-ACE1-9D567F4F9B6A}" type="pres">
      <dgm:prSet presAssocID="{0CB32294-87EB-4BB6-AF24-BE9C88DE936D}" presName="composite" presStyleCnt="0"/>
      <dgm:spPr/>
      <dgm:t>
        <a:bodyPr/>
        <a:lstStyle/>
        <a:p>
          <a:endParaRPr lang="ru-RU"/>
        </a:p>
      </dgm:t>
    </dgm:pt>
    <dgm:pt modelId="{DB12ADFA-A74E-41E7-9BCC-02A1DB0D3804}" type="pres">
      <dgm:prSet presAssocID="{0CB32294-87EB-4BB6-AF24-BE9C88DE936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9DDEFA-F936-4B19-9C73-21800DFA3E7C}" type="pres">
      <dgm:prSet presAssocID="{0CB32294-87EB-4BB6-AF24-BE9C88DE936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C5A4F-3F39-495B-812F-BFFBD4FFA422}" type="pres">
      <dgm:prSet presAssocID="{DFC18C28-6072-4C2A-A28C-9B249BAA6B4B}" presName="sp" presStyleCnt="0"/>
      <dgm:spPr/>
      <dgm:t>
        <a:bodyPr/>
        <a:lstStyle/>
        <a:p>
          <a:endParaRPr lang="ru-RU"/>
        </a:p>
      </dgm:t>
    </dgm:pt>
    <dgm:pt modelId="{6CA63421-3CAF-44CB-BDBB-6839D0ECA327}" type="pres">
      <dgm:prSet presAssocID="{FC8FBF5A-2DFE-43D1-AB45-D3ED7F0191D8}" presName="composite" presStyleCnt="0"/>
      <dgm:spPr/>
      <dgm:t>
        <a:bodyPr/>
        <a:lstStyle/>
        <a:p>
          <a:endParaRPr lang="ru-RU"/>
        </a:p>
      </dgm:t>
    </dgm:pt>
    <dgm:pt modelId="{9A24F525-254F-4691-BE5E-34C272E4CCCC}" type="pres">
      <dgm:prSet presAssocID="{FC8FBF5A-2DFE-43D1-AB45-D3ED7F0191D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58888-EABB-4E0D-B305-B8E10A0BCCCC}" type="pres">
      <dgm:prSet presAssocID="{FC8FBF5A-2DFE-43D1-AB45-D3ED7F0191D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B448D-CFEA-4872-B6BB-5FC0ADCDEED5}" type="pres">
      <dgm:prSet presAssocID="{DE591F5B-EF12-4AC4-B155-0A984DA03EBA}" presName="sp" presStyleCnt="0"/>
      <dgm:spPr/>
      <dgm:t>
        <a:bodyPr/>
        <a:lstStyle/>
        <a:p>
          <a:endParaRPr lang="ru-RU"/>
        </a:p>
      </dgm:t>
    </dgm:pt>
    <dgm:pt modelId="{3ADC2298-AC5D-4C64-A6C7-DF240806047B}" type="pres">
      <dgm:prSet presAssocID="{A79A3AF2-1B03-4E17-8C52-63DFFFAAB6EC}" presName="composite" presStyleCnt="0"/>
      <dgm:spPr/>
      <dgm:t>
        <a:bodyPr/>
        <a:lstStyle/>
        <a:p>
          <a:endParaRPr lang="ru-RU"/>
        </a:p>
      </dgm:t>
    </dgm:pt>
    <dgm:pt modelId="{E104DBA8-C994-4463-87B5-3C5D7E6046EF}" type="pres">
      <dgm:prSet presAssocID="{A79A3AF2-1B03-4E17-8C52-63DFFFAAB6E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CDDE73-E6A9-45C0-B532-7D530A109202}" type="pres">
      <dgm:prSet presAssocID="{A79A3AF2-1B03-4E17-8C52-63DFFFAAB6E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F26B3E-5D6E-4F62-919F-B70971996083}" srcId="{A79A3AF2-1B03-4E17-8C52-63DFFFAAB6EC}" destId="{81DE8E68-372B-4331-BFF7-99005929F1AC}" srcOrd="0" destOrd="0" parTransId="{12039E78-AB5D-466E-B089-0703B1B9A340}" sibTransId="{0673FF07-1BC8-44ED-8287-B0FBA1F24759}"/>
    <dgm:cxn modelId="{3F476069-316B-410B-9E23-164073760949}" type="presOf" srcId="{FC8FBF5A-2DFE-43D1-AB45-D3ED7F0191D8}" destId="{9A24F525-254F-4691-BE5E-34C272E4CCCC}" srcOrd="0" destOrd="0" presId="urn:microsoft.com/office/officeart/2005/8/layout/chevron2"/>
    <dgm:cxn modelId="{CB721C6A-06C4-4C0A-8AF1-05DFE7FF5CD5}" type="presOf" srcId="{A79A3AF2-1B03-4E17-8C52-63DFFFAAB6EC}" destId="{E104DBA8-C994-4463-87B5-3C5D7E6046EF}" srcOrd="0" destOrd="0" presId="urn:microsoft.com/office/officeart/2005/8/layout/chevron2"/>
    <dgm:cxn modelId="{5168C175-5C29-4275-9E6E-E103548E48DF}" type="presOf" srcId="{66C154E4-1303-4270-96C2-59BF032BBF3D}" destId="{7ED58888-EABB-4E0D-B305-B8E10A0BCCCC}" srcOrd="0" destOrd="3" presId="urn:microsoft.com/office/officeart/2005/8/layout/chevron2"/>
    <dgm:cxn modelId="{8563B6DB-4595-4671-BFEF-888BC9C88F6A}" type="presOf" srcId="{81DE8E68-372B-4331-BFF7-99005929F1AC}" destId="{7CCDDE73-E6A9-45C0-B532-7D530A109202}" srcOrd="0" destOrd="0" presId="urn:microsoft.com/office/officeart/2005/8/layout/chevron2"/>
    <dgm:cxn modelId="{07371CE2-5B32-4D05-888A-C8530CB3490F}" type="presOf" srcId="{87F71C31-0DC2-4121-8D32-8857BA2BE675}" destId="{7ED58888-EABB-4E0D-B305-B8E10A0BCCCC}" srcOrd="0" destOrd="2" presId="urn:microsoft.com/office/officeart/2005/8/layout/chevron2"/>
    <dgm:cxn modelId="{20966BD0-DF10-43E1-AD13-7F620AC3B559}" srcId="{EDE8B9BE-8BE4-4F02-877D-B12A6E60552E}" destId="{FC8FBF5A-2DFE-43D1-AB45-D3ED7F0191D8}" srcOrd="1" destOrd="0" parTransId="{B51EC2B8-C3E9-4BB4-B6C8-A88D265F4867}" sibTransId="{DE591F5B-EF12-4AC4-B155-0A984DA03EBA}"/>
    <dgm:cxn modelId="{186A6A90-4877-4CB4-989C-D4923DD03656}" srcId="{0CB32294-87EB-4BB6-AF24-BE9C88DE936D}" destId="{C4FDDBB0-BEE7-440C-A14D-079D6A112B25}" srcOrd="0" destOrd="0" parTransId="{2B0CA41C-7218-4032-9F4C-352413123FBC}" sibTransId="{8F8F32D7-CE24-4D49-9E15-48B8FE73F844}"/>
    <dgm:cxn modelId="{A95E121C-845E-4BD6-B225-B28754E3C5F8}" type="presOf" srcId="{4AD7442A-AC3F-46AA-9B76-49A370AC206E}" destId="{E39DDEFA-F936-4B19-9C73-21800DFA3E7C}" srcOrd="0" destOrd="2" presId="urn:microsoft.com/office/officeart/2005/8/layout/chevron2"/>
    <dgm:cxn modelId="{76046381-9BE9-46AF-8BA4-1B5EF1B2D30F}" srcId="{EDE8B9BE-8BE4-4F02-877D-B12A6E60552E}" destId="{0CB32294-87EB-4BB6-AF24-BE9C88DE936D}" srcOrd="0" destOrd="0" parTransId="{B85B98D0-6891-4AC5-9FCE-B39143A11072}" sibTransId="{DFC18C28-6072-4C2A-A28C-9B249BAA6B4B}"/>
    <dgm:cxn modelId="{8781A07D-B26D-4E9F-8347-289D71A6922C}" srcId="{0CB32294-87EB-4BB6-AF24-BE9C88DE936D}" destId="{4AD7442A-AC3F-46AA-9B76-49A370AC206E}" srcOrd="2" destOrd="0" parTransId="{423CB68F-BE42-4814-B383-4482F125FB2F}" sibTransId="{95E7BC79-5F53-417E-BA1D-6B810415DE17}"/>
    <dgm:cxn modelId="{321BC1B8-5E23-4F54-9E32-574A61997C65}" srcId="{FC8FBF5A-2DFE-43D1-AB45-D3ED7F0191D8}" destId="{87F71C31-0DC2-4121-8D32-8857BA2BE675}" srcOrd="2" destOrd="0" parTransId="{3D01B703-8700-4A80-980C-08F5BE75A03B}" sibTransId="{6F65008F-02B3-494D-9B68-6866D1B5ECF6}"/>
    <dgm:cxn modelId="{B39C55E3-AAAD-4C39-8AFE-B59551E70023}" type="presOf" srcId="{1FF5B6C9-5571-47CE-B788-F3E07C31D1FA}" destId="{7ED58888-EABB-4E0D-B305-B8E10A0BCCCC}" srcOrd="0" destOrd="0" presId="urn:microsoft.com/office/officeart/2005/8/layout/chevron2"/>
    <dgm:cxn modelId="{725C9676-473B-4CF4-800D-890B9FD14B21}" srcId="{FC8FBF5A-2DFE-43D1-AB45-D3ED7F0191D8}" destId="{66C154E4-1303-4270-96C2-59BF032BBF3D}" srcOrd="3" destOrd="0" parTransId="{19C89634-9DD9-4627-B46B-64F30146FDB7}" sibTransId="{820203F3-1C1E-4A37-AD49-0CE635D9914D}"/>
    <dgm:cxn modelId="{C2DAD610-6678-44AD-BB41-625E1D5E23EA}" srcId="{A79A3AF2-1B03-4E17-8C52-63DFFFAAB6EC}" destId="{EB5C90DA-A8D7-4B7C-A9B7-760B0B1A50CB}" srcOrd="1" destOrd="0" parTransId="{F2E54619-028B-44F0-A94E-24E1F156CA68}" sibTransId="{75F0C422-C886-4DD6-B74E-92525A124BCD}"/>
    <dgm:cxn modelId="{57548F5C-4033-47E5-88F2-5EAEEE184D7C}" type="presOf" srcId="{EDE8B9BE-8BE4-4F02-877D-B12A6E60552E}" destId="{F20C77E3-A887-403D-A9B7-71E2D03F3D6D}" srcOrd="0" destOrd="0" presId="urn:microsoft.com/office/officeart/2005/8/layout/chevron2"/>
    <dgm:cxn modelId="{9EFDAFCB-8196-4DE6-AD65-E9E88F16D68E}" type="presOf" srcId="{EB5C90DA-A8D7-4B7C-A9B7-760B0B1A50CB}" destId="{7CCDDE73-E6A9-45C0-B532-7D530A109202}" srcOrd="0" destOrd="1" presId="urn:microsoft.com/office/officeart/2005/8/layout/chevron2"/>
    <dgm:cxn modelId="{2B0B117C-91CC-421E-A9A1-A36DCCBB5887}" type="presOf" srcId="{E162233F-AB15-41BE-81A8-27C0569856AC}" destId="{E39DDEFA-F936-4B19-9C73-21800DFA3E7C}" srcOrd="0" destOrd="1" presId="urn:microsoft.com/office/officeart/2005/8/layout/chevron2"/>
    <dgm:cxn modelId="{EEBA7C12-7632-4615-A1C7-AB08C6369952}" srcId="{FC8FBF5A-2DFE-43D1-AB45-D3ED7F0191D8}" destId="{1FF5B6C9-5571-47CE-B788-F3E07C31D1FA}" srcOrd="0" destOrd="0" parTransId="{3B85C7DA-2D9B-467C-810C-609ED58F607D}" sibTransId="{EC33B4A3-93C1-4E09-9A43-AD5A59A8C8FC}"/>
    <dgm:cxn modelId="{E8303F44-9143-4EEA-A275-19C1DA45E824}" type="presOf" srcId="{0CB32294-87EB-4BB6-AF24-BE9C88DE936D}" destId="{DB12ADFA-A74E-41E7-9BCC-02A1DB0D3804}" srcOrd="0" destOrd="0" presId="urn:microsoft.com/office/officeart/2005/8/layout/chevron2"/>
    <dgm:cxn modelId="{52FF1701-D8A5-441A-BC07-7746BBE05A7F}" type="presOf" srcId="{0C2E7049-6D0E-4491-8153-89500D3B7C1A}" destId="{7ED58888-EABB-4E0D-B305-B8E10A0BCCCC}" srcOrd="0" destOrd="1" presId="urn:microsoft.com/office/officeart/2005/8/layout/chevron2"/>
    <dgm:cxn modelId="{FC62EEB8-A46F-40D8-9D46-F3E68B8E6B60}" srcId="{0CB32294-87EB-4BB6-AF24-BE9C88DE936D}" destId="{E162233F-AB15-41BE-81A8-27C0569856AC}" srcOrd="1" destOrd="0" parTransId="{AB7D2E42-CE11-42C1-8BAB-67E3D3E1009B}" sibTransId="{6CF375A2-1074-4F10-A441-445A10077B28}"/>
    <dgm:cxn modelId="{B42F86B7-D7C5-44A1-BB39-4AF65D8B3F84}" srcId="{FC8FBF5A-2DFE-43D1-AB45-D3ED7F0191D8}" destId="{0C2E7049-6D0E-4491-8153-89500D3B7C1A}" srcOrd="1" destOrd="0" parTransId="{EC7607BB-5249-486D-88A4-4984C1CE650A}" sibTransId="{61F1A4FE-B8A5-4D73-8791-F1D3862BFDB1}"/>
    <dgm:cxn modelId="{85EC99FB-C069-4783-AE09-0D36522BF9D1}" srcId="{EDE8B9BE-8BE4-4F02-877D-B12A6E60552E}" destId="{A79A3AF2-1B03-4E17-8C52-63DFFFAAB6EC}" srcOrd="2" destOrd="0" parTransId="{DF48843E-19FA-43DD-825E-0617ED388551}" sibTransId="{67F9FF15-7ED4-432F-A7AD-BC34C6A106B1}"/>
    <dgm:cxn modelId="{FA34A1CE-7064-46CC-A527-E3F7111AEE3D}" type="presOf" srcId="{C4FDDBB0-BEE7-440C-A14D-079D6A112B25}" destId="{E39DDEFA-F936-4B19-9C73-21800DFA3E7C}" srcOrd="0" destOrd="0" presId="urn:microsoft.com/office/officeart/2005/8/layout/chevron2"/>
    <dgm:cxn modelId="{4861ED90-2193-4D47-9812-3F1B956011AD}" type="presParOf" srcId="{F20C77E3-A887-403D-A9B7-71E2D03F3D6D}" destId="{9321915F-5A63-43D7-ACE1-9D567F4F9B6A}" srcOrd="0" destOrd="0" presId="urn:microsoft.com/office/officeart/2005/8/layout/chevron2"/>
    <dgm:cxn modelId="{CD2DD0F4-D0AA-480F-A6C0-4DA4CEBCC426}" type="presParOf" srcId="{9321915F-5A63-43D7-ACE1-9D567F4F9B6A}" destId="{DB12ADFA-A74E-41E7-9BCC-02A1DB0D3804}" srcOrd="0" destOrd="0" presId="urn:microsoft.com/office/officeart/2005/8/layout/chevron2"/>
    <dgm:cxn modelId="{4D846D83-AA0B-4081-AE02-DF0DA117E19E}" type="presParOf" srcId="{9321915F-5A63-43D7-ACE1-9D567F4F9B6A}" destId="{E39DDEFA-F936-4B19-9C73-21800DFA3E7C}" srcOrd="1" destOrd="0" presId="urn:microsoft.com/office/officeart/2005/8/layout/chevron2"/>
    <dgm:cxn modelId="{5052C8F4-B32C-44BD-A577-E59737F18A75}" type="presParOf" srcId="{F20C77E3-A887-403D-A9B7-71E2D03F3D6D}" destId="{28AC5A4F-3F39-495B-812F-BFFBD4FFA422}" srcOrd="1" destOrd="0" presId="urn:microsoft.com/office/officeart/2005/8/layout/chevron2"/>
    <dgm:cxn modelId="{1C7EDF7C-D764-4505-9F77-7762D48D1B07}" type="presParOf" srcId="{F20C77E3-A887-403D-A9B7-71E2D03F3D6D}" destId="{6CA63421-3CAF-44CB-BDBB-6839D0ECA327}" srcOrd="2" destOrd="0" presId="urn:microsoft.com/office/officeart/2005/8/layout/chevron2"/>
    <dgm:cxn modelId="{2FEAB3E9-BABF-490F-810E-993AB31A1FB6}" type="presParOf" srcId="{6CA63421-3CAF-44CB-BDBB-6839D0ECA327}" destId="{9A24F525-254F-4691-BE5E-34C272E4CCCC}" srcOrd="0" destOrd="0" presId="urn:microsoft.com/office/officeart/2005/8/layout/chevron2"/>
    <dgm:cxn modelId="{D0099E60-FFDA-4A2D-851E-C543959B96D8}" type="presParOf" srcId="{6CA63421-3CAF-44CB-BDBB-6839D0ECA327}" destId="{7ED58888-EABB-4E0D-B305-B8E10A0BCCCC}" srcOrd="1" destOrd="0" presId="urn:microsoft.com/office/officeart/2005/8/layout/chevron2"/>
    <dgm:cxn modelId="{201BEC7F-6108-45D8-8783-907A1CADCFF9}" type="presParOf" srcId="{F20C77E3-A887-403D-A9B7-71E2D03F3D6D}" destId="{F6FB448D-CFEA-4872-B6BB-5FC0ADCDEED5}" srcOrd="3" destOrd="0" presId="urn:microsoft.com/office/officeart/2005/8/layout/chevron2"/>
    <dgm:cxn modelId="{E22FFE3C-7943-491F-B209-251EFEFF3041}" type="presParOf" srcId="{F20C77E3-A887-403D-A9B7-71E2D03F3D6D}" destId="{3ADC2298-AC5D-4C64-A6C7-DF240806047B}" srcOrd="4" destOrd="0" presId="urn:microsoft.com/office/officeart/2005/8/layout/chevron2"/>
    <dgm:cxn modelId="{F6E0A441-90AB-4C57-8EA5-65B0257E7221}" type="presParOf" srcId="{3ADC2298-AC5D-4C64-A6C7-DF240806047B}" destId="{E104DBA8-C994-4463-87B5-3C5D7E6046EF}" srcOrd="0" destOrd="0" presId="urn:microsoft.com/office/officeart/2005/8/layout/chevron2"/>
    <dgm:cxn modelId="{1A7DCF9F-2170-4F2C-A3F9-40D735F2BE33}" type="presParOf" srcId="{3ADC2298-AC5D-4C64-A6C7-DF240806047B}" destId="{7CCDDE73-E6A9-45C0-B532-7D530A10920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B64DA-1917-4B7A-A57F-B403640F9F5C}">
      <dsp:nvSpPr>
        <dsp:cNvPr id="0" name=""/>
        <dsp:cNvSpPr/>
      </dsp:nvSpPr>
      <dsp:spPr>
        <a:xfrm>
          <a:off x="765702" y="0"/>
          <a:ext cx="3650194" cy="1087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Министерство образования Кировской области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7564" y="31862"/>
        <a:ext cx="3586470" cy="1024110"/>
      </dsp:txXfrm>
    </dsp:sp>
    <dsp:sp modelId="{BD68FC48-7A8F-4E8C-A870-1CB06DD0224A}">
      <dsp:nvSpPr>
        <dsp:cNvPr id="0" name=""/>
        <dsp:cNvSpPr/>
      </dsp:nvSpPr>
      <dsp:spPr>
        <a:xfrm rot="5400000">
          <a:off x="2386831" y="1115030"/>
          <a:ext cx="407937" cy="48952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443943" y="1155824"/>
        <a:ext cx="293715" cy="285556"/>
      </dsp:txXfrm>
    </dsp:sp>
    <dsp:sp modelId="{4033CC62-D44E-4AFC-9C5F-23251D813C0A}">
      <dsp:nvSpPr>
        <dsp:cNvPr id="0" name=""/>
        <dsp:cNvSpPr/>
      </dsp:nvSpPr>
      <dsp:spPr>
        <a:xfrm>
          <a:off x="765702" y="1631751"/>
          <a:ext cx="3650194" cy="1087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Органы местного самоуправления, осуществляющие управление в сфере образования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7564" y="1663613"/>
        <a:ext cx="3586470" cy="1024110"/>
      </dsp:txXfrm>
    </dsp:sp>
    <dsp:sp modelId="{1B372F1B-0F63-4AA9-804A-846C9D166B93}">
      <dsp:nvSpPr>
        <dsp:cNvPr id="0" name=""/>
        <dsp:cNvSpPr/>
      </dsp:nvSpPr>
      <dsp:spPr>
        <a:xfrm rot="5400000">
          <a:off x="2386831" y="2746782"/>
          <a:ext cx="407937" cy="48952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443943" y="2787576"/>
        <a:ext cx="293715" cy="285556"/>
      </dsp:txXfrm>
    </dsp:sp>
    <dsp:sp modelId="{EA6D5BFE-C77F-4F39-B795-0ECF5C400E6D}">
      <dsp:nvSpPr>
        <dsp:cNvPr id="0" name=""/>
        <dsp:cNvSpPr/>
      </dsp:nvSpPr>
      <dsp:spPr>
        <a:xfrm>
          <a:off x="765702" y="3263503"/>
          <a:ext cx="3650194" cy="1087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Органы управления образовательных организаций (ДОУ, ОО, СПО, ВО)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7564" y="3295365"/>
        <a:ext cx="3586470" cy="1024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CFBDD-8BBF-46C3-AC30-3028672B1027}">
      <dsp:nvSpPr>
        <dsp:cNvPr id="0" name=""/>
        <dsp:cNvSpPr/>
      </dsp:nvSpPr>
      <dsp:spPr>
        <a:xfrm>
          <a:off x="762001" y="0"/>
          <a:ext cx="3657597" cy="1087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Ответственный куратор региона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3863" y="31862"/>
        <a:ext cx="3593873" cy="1024110"/>
      </dsp:txXfrm>
    </dsp:sp>
    <dsp:sp modelId="{6BFB4075-D7B9-4C36-8ADF-DD826520FCB7}">
      <dsp:nvSpPr>
        <dsp:cNvPr id="0" name=""/>
        <dsp:cNvSpPr/>
      </dsp:nvSpPr>
      <dsp:spPr>
        <a:xfrm>
          <a:off x="-250506" y="531327"/>
          <a:ext cx="972976" cy="44299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500" kern="1200"/>
        </a:p>
      </dsp:txBody>
      <dsp:txXfrm rot="-5400000">
        <a:off x="36633" y="332787"/>
        <a:ext cx="265798" cy="840077"/>
      </dsp:txXfrm>
    </dsp:sp>
    <dsp:sp modelId="{DB0DE0AC-41FD-43BA-B527-13C5585D9288}">
      <dsp:nvSpPr>
        <dsp:cNvPr id="0" name=""/>
        <dsp:cNvSpPr/>
      </dsp:nvSpPr>
      <dsp:spPr>
        <a:xfrm>
          <a:off x="890756" y="1631751"/>
          <a:ext cx="3400087" cy="1087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куратор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2618" y="1663613"/>
        <a:ext cx="3336363" cy="1024110"/>
      </dsp:txXfrm>
    </dsp:sp>
    <dsp:sp modelId="{84DA39C4-1CBE-407B-8EE9-90F4683CA992}">
      <dsp:nvSpPr>
        <dsp:cNvPr id="0" name=""/>
        <dsp:cNvSpPr/>
      </dsp:nvSpPr>
      <dsp:spPr>
        <a:xfrm>
          <a:off x="-285038" y="1769884"/>
          <a:ext cx="1178226" cy="43710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500" kern="1200"/>
        </a:p>
      </dsp:txBody>
      <dsp:txXfrm rot="-5400000">
        <a:off x="107376" y="1464891"/>
        <a:ext cx="262265" cy="1047094"/>
      </dsp:txXfrm>
    </dsp:sp>
    <dsp:sp modelId="{E245A0B3-D7EB-464A-A388-F5BB1CC674E3}">
      <dsp:nvSpPr>
        <dsp:cNvPr id="0" name=""/>
        <dsp:cNvSpPr/>
      </dsp:nvSpPr>
      <dsp:spPr>
        <a:xfrm>
          <a:off x="1061541" y="3263503"/>
          <a:ext cx="3058516" cy="10878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700" kern="1200"/>
        </a:p>
      </dsp:txBody>
      <dsp:txXfrm>
        <a:off x="1093403" y="3295365"/>
        <a:ext cx="2994792" cy="10241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699059-160E-45FD-B58A-89D577925D13}">
      <dsp:nvSpPr>
        <dsp:cNvPr id="0" name=""/>
        <dsp:cNvSpPr/>
      </dsp:nvSpPr>
      <dsp:spPr>
        <a:xfrm>
          <a:off x="908818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Министерство образования Кировской области</a:t>
          </a:r>
          <a:endParaRPr lang="ru-RU" sz="2200" kern="1200" dirty="0"/>
        </a:p>
      </dsp:txBody>
      <dsp:txXfrm>
        <a:off x="945212" y="37572"/>
        <a:ext cx="2412344" cy="1169778"/>
      </dsp:txXfrm>
    </dsp:sp>
    <dsp:sp modelId="{E4D1E48A-E937-4F4F-8A2D-43F070FB5FA4}">
      <dsp:nvSpPr>
        <dsp:cNvPr id="0" name=""/>
        <dsp:cNvSpPr/>
      </dsp:nvSpPr>
      <dsp:spPr>
        <a:xfrm>
          <a:off x="1157332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58CE1-6B2A-4E0E-88C8-5A9EF6D75998}">
      <dsp:nvSpPr>
        <dsp:cNvPr id="0" name=""/>
        <dsp:cNvSpPr/>
      </dsp:nvSpPr>
      <dsp:spPr>
        <a:xfrm>
          <a:off x="1405845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Обеспечивает необходимые условия для реализации конституционных прав несовершеннолетних иностранных граждан на получение образования</a:t>
          </a:r>
          <a:endParaRPr lang="ru-RU" sz="1100" kern="1200" dirty="0"/>
        </a:p>
      </dsp:txBody>
      <dsp:txXfrm>
        <a:off x="1442239" y="1590779"/>
        <a:ext cx="1915317" cy="1169778"/>
      </dsp:txXfrm>
    </dsp:sp>
    <dsp:sp modelId="{54BAF9C7-CBBC-4608-A02C-CC66B4EF9C4D}">
      <dsp:nvSpPr>
        <dsp:cNvPr id="0" name=""/>
        <dsp:cNvSpPr/>
      </dsp:nvSpPr>
      <dsp:spPr>
        <a:xfrm>
          <a:off x="1157332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EFE529-2E33-402F-BEA8-0C1E7D08C921}">
      <dsp:nvSpPr>
        <dsp:cNvPr id="0" name=""/>
        <dsp:cNvSpPr/>
      </dsp:nvSpPr>
      <dsp:spPr>
        <a:xfrm>
          <a:off x="1405845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kern="1200" dirty="0" smtClean="0"/>
            <a:t>Управление реализацией комплекса мер по социализации и психологической адаптации несовершеннолетних иностранных граждан</a:t>
          </a:r>
          <a:endParaRPr lang="ru-RU" sz="1100" b="0" kern="1200" dirty="0"/>
        </a:p>
      </dsp:txBody>
      <dsp:txXfrm>
        <a:off x="1442239" y="3143987"/>
        <a:ext cx="1915317" cy="1169778"/>
      </dsp:txXfrm>
    </dsp:sp>
    <dsp:sp modelId="{4401732F-A421-40FD-A172-3696C0E702AE}">
      <dsp:nvSpPr>
        <dsp:cNvPr id="0" name=""/>
        <dsp:cNvSpPr/>
      </dsp:nvSpPr>
      <dsp:spPr>
        <a:xfrm>
          <a:off x="4015233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КОГОАУ ДПО ИРО Кировской области</a:t>
          </a:r>
          <a:endParaRPr lang="ru-RU" sz="2200" kern="1200" dirty="0"/>
        </a:p>
      </dsp:txBody>
      <dsp:txXfrm>
        <a:off x="4051627" y="37572"/>
        <a:ext cx="2412344" cy="1169778"/>
      </dsp:txXfrm>
    </dsp:sp>
    <dsp:sp modelId="{D7F3E3DF-50E3-4CD0-AFD1-B80B09F3B9C1}">
      <dsp:nvSpPr>
        <dsp:cNvPr id="0" name=""/>
        <dsp:cNvSpPr/>
      </dsp:nvSpPr>
      <dsp:spPr>
        <a:xfrm>
          <a:off x="4263747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BC538-E3C1-41FD-8B00-241666721391}">
      <dsp:nvSpPr>
        <dsp:cNvPr id="0" name=""/>
        <dsp:cNvSpPr/>
      </dsp:nvSpPr>
      <dsp:spPr>
        <a:xfrm>
          <a:off x="4512260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kern="1200" dirty="0" smtClean="0"/>
            <a:t>Методическое и информационное обеспечение социализации и психологической адаптации несовершеннолетних иностранных граждан</a:t>
          </a:r>
          <a:endParaRPr lang="ru-RU" sz="1100" b="0" kern="1200" dirty="0"/>
        </a:p>
      </dsp:txBody>
      <dsp:txXfrm>
        <a:off x="4548654" y="1590779"/>
        <a:ext cx="1915317" cy="1169778"/>
      </dsp:txXfrm>
    </dsp:sp>
    <dsp:sp modelId="{4D89839F-FF9A-488F-A18B-737E08A2B003}">
      <dsp:nvSpPr>
        <dsp:cNvPr id="0" name=""/>
        <dsp:cNvSpPr/>
      </dsp:nvSpPr>
      <dsp:spPr>
        <a:xfrm>
          <a:off x="4263747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35ED4-5BA2-4143-86D9-3C5F5C7AAB65}">
      <dsp:nvSpPr>
        <dsp:cNvPr id="0" name=""/>
        <dsp:cNvSpPr/>
      </dsp:nvSpPr>
      <dsp:spPr>
        <a:xfrm>
          <a:off x="4512260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Мониторинг реализации комплекса мер по социализации и психологической адаптации несовершеннолетних иностранных граждан</a:t>
          </a:r>
          <a:endParaRPr lang="ru-RU" sz="1100" kern="1200" dirty="0"/>
        </a:p>
      </dsp:txBody>
      <dsp:txXfrm>
        <a:off x="4548654" y="3143987"/>
        <a:ext cx="1915317" cy="1169778"/>
      </dsp:txXfrm>
    </dsp:sp>
    <dsp:sp modelId="{481958FD-E734-42DE-BD1E-64E2B408651B}">
      <dsp:nvSpPr>
        <dsp:cNvPr id="0" name=""/>
        <dsp:cNvSpPr/>
      </dsp:nvSpPr>
      <dsp:spPr>
        <a:xfrm>
          <a:off x="7121649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ОСППП,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КОГБУ Центр ППМС помощи</a:t>
          </a:r>
          <a:endParaRPr lang="ru-RU" sz="2200" kern="1200" dirty="0"/>
        </a:p>
      </dsp:txBody>
      <dsp:txXfrm>
        <a:off x="7158043" y="37572"/>
        <a:ext cx="2412344" cy="11697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DEECD-DF0A-4855-AF65-408B861CB648}">
      <dsp:nvSpPr>
        <dsp:cNvPr id="0" name=""/>
        <dsp:cNvSpPr/>
      </dsp:nvSpPr>
      <dsp:spPr>
        <a:xfrm>
          <a:off x="0" y="0"/>
          <a:ext cx="8212388" cy="12968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Планирование </a:t>
          </a:r>
          <a:endParaRPr lang="ru-RU" sz="20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/>
            <a:t>Учет несовершеннолетних иностранных граждан, подлежащих обучению по образовательным программам дошкольного, начального общего, основного общего и среднего общего образования, среднего профессионального образования</a:t>
          </a:r>
          <a:endParaRPr lang="ru-RU" sz="1400" kern="1200" dirty="0"/>
        </a:p>
      </dsp:txBody>
      <dsp:txXfrm>
        <a:off x="37984" y="37984"/>
        <a:ext cx="6812956" cy="1220910"/>
      </dsp:txXfrm>
    </dsp:sp>
    <dsp:sp modelId="{F4C5713A-25D6-4F9B-BFDA-4A51CF0738F8}">
      <dsp:nvSpPr>
        <dsp:cNvPr id="0" name=""/>
        <dsp:cNvSpPr/>
      </dsp:nvSpPr>
      <dsp:spPr>
        <a:xfrm>
          <a:off x="724622" y="1513024"/>
          <a:ext cx="8212388" cy="1296878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Взаимодействие </a:t>
          </a:r>
          <a:endParaRPr lang="ru-RU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Взаимодействие с ОО и иными учреждениями по вопросам психолого-педагогического сопровождения процессов обучения, социальной и культурной адаптации несовершеннолетних иностранных граждан в муниципалитете </a:t>
          </a:r>
          <a:endParaRPr lang="ru-RU" sz="1400" kern="1200" dirty="0"/>
        </a:p>
      </dsp:txBody>
      <dsp:txXfrm>
        <a:off x="762606" y="1551008"/>
        <a:ext cx="6568827" cy="1220910"/>
      </dsp:txXfrm>
    </dsp:sp>
    <dsp:sp modelId="{A48BC8B2-A3FD-4DC0-AF6C-4CBE9872D858}">
      <dsp:nvSpPr>
        <dsp:cNvPr id="0" name=""/>
        <dsp:cNvSpPr/>
      </dsp:nvSpPr>
      <dsp:spPr>
        <a:xfrm>
          <a:off x="1449245" y="3026048"/>
          <a:ext cx="8212388" cy="1296878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Координация </a:t>
          </a:r>
          <a:endParaRPr lang="ru-RU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Организация работы муниципального Координационного совета по вопросам социализации и психологической адаптации несовершеннолетних иностранных граждан</a:t>
          </a:r>
          <a:endParaRPr lang="ru-RU" sz="1400" kern="1200" dirty="0"/>
        </a:p>
      </dsp:txBody>
      <dsp:txXfrm>
        <a:off x="1487229" y="3064032"/>
        <a:ext cx="6568827" cy="1220910"/>
      </dsp:txXfrm>
    </dsp:sp>
    <dsp:sp modelId="{1890C39E-A635-49A8-B109-EF010242BA66}">
      <dsp:nvSpPr>
        <dsp:cNvPr id="0" name=""/>
        <dsp:cNvSpPr/>
      </dsp:nvSpPr>
      <dsp:spPr>
        <a:xfrm>
          <a:off x="6282559" y="1093819"/>
          <a:ext cx="842970" cy="84297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472227" y="1093819"/>
        <a:ext cx="463634" cy="634335"/>
      </dsp:txXfrm>
    </dsp:sp>
    <dsp:sp modelId="{72682786-14E7-429B-8C08-650CBCFD6202}">
      <dsp:nvSpPr>
        <dsp:cNvPr id="0" name=""/>
        <dsp:cNvSpPr/>
      </dsp:nvSpPr>
      <dsp:spPr>
        <a:xfrm>
          <a:off x="7401911" y="2629733"/>
          <a:ext cx="842970" cy="84297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591579" y="2629733"/>
        <a:ext cx="463634" cy="6343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2ADFA-A74E-41E7-9BCC-02A1DB0D3804}">
      <dsp:nvSpPr>
        <dsp:cNvPr id="0" name=""/>
        <dsp:cNvSpPr/>
      </dsp:nvSpPr>
      <dsp:spPr>
        <a:xfrm rot="5400000">
          <a:off x="-235876" y="240608"/>
          <a:ext cx="1572510" cy="110075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Ресурсы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555111"/>
        <a:ext cx="1100757" cy="471753"/>
      </dsp:txXfrm>
    </dsp:sp>
    <dsp:sp modelId="{E39DDEFA-F936-4B19-9C73-21800DFA3E7C}">
      <dsp:nvSpPr>
        <dsp:cNvPr id="0" name=""/>
        <dsp:cNvSpPr/>
      </dsp:nvSpPr>
      <dsp:spPr>
        <a:xfrm rot="5400000">
          <a:off x="4964723" y="-3859233"/>
          <a:ext cx="1022131" cy="87500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Кадровые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Материальные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Демографические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00757" y="54629"/>
        <a:ext cx="8700167" cy="922339"/>
      </dsp:txXfrm>
    </dsp:sp>
    <dsp:sp modelId="{9A24F525-254F-4691-BE5E-34C272E4CCCC}">
      <dsp:nvSpPr>
        <dsp:cNvPr id="0" name=""/>
        <dsp:cNvSpPr/>
      </dsp:nvSpPr>
      <dsp:spPr>
        <a:xfrm rot="5400000">
          <a:off x="-235876" y="1618967"/>
          <a:ext cx="1572510" cy="1100757"/>
        </a:xfrm>
        <a:prstGeom prst="chevr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Направления деятельности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933470"/>
        <a:ext cx="1100757" cy="471753"/>
      </dsp:txXfrm>
    </dsp:sp>
    <dsp:sp modelId="{7ED58888-EABB-4E0D-B305-B8E10A0BCCCC}">
      <dsp:nvSpPr>
        <dsp:cNvPr id="0" name=""/>
        <dsp:cNvSpPr/>
      </dsp:nvSpPr>
      <dsp:spPr>
        <a:xfrm rot="5400000">
          <a:off x="4964723" y="-2480874"/>
          <a:ext cx="1022131" cy="87500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педагогическим коллективом;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Индивидуальное сопровождение несовершеннолетних иностранных граждан;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Работа с ученическим сообществом ОО;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родительским сообществом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00757" y="1432988"/>
        <a:ext cx="8700167" cy="922339"/>
      </dsp:txXfrm>
    </dsp:sp>
    <dsp:sp modelId="{E104DBA8-C994-4463-87B5-3C5D7E6046EF}">
      <dsp:nvSpPr>
        <dsp:cNvPr id="0" name=""/>
        <dsp:cNvSpPr/>
      </dsp:nvSpPr>
      <dsp:spPr>
        <a:xfrm rot="5400000">
          <a:off x="-235876" y="2997326"/>
          <a:ext cx="1572510" cy="1100757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Внешнее окружение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311829"/>
        <a:ext cx="1100757" cy="471753"/>
      </dsp:txXfrm>
    </dsp:sp>
    <dsp:sp modelId="{7CCDDE73-E6A9-45C0-B532-7D530A109202}">
      <dsp:nvSpPr>
        <dsp:cNvPr id="0" name=""/>
        <dsp:cNvSpPr/>
      </dsp:nvSpPr>
      <dsp:spPr>
        <a:xfrm rot="5400000">
          <a:off x="4964723" y="-1102515"/>
          <a:ext cx="1022131" cy="87500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Социокультурное пространство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Правоохранительные организации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</dsp:txBody>
      <dsp:txXfrm rot="-5400000">
        <a:off x="1100757" y="2811347"/>
        <a:ext cx="8700167" cy="922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EAAFD-80D2-47A5-9FD0-ACCE7F57940E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96B44-870B-4D95-87BC-A09D8378A1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0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7DF3C-4F68-4FA9-AC8A-5C5669C1579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1528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97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51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10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0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01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16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50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95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15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91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80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A2182-D50C-450E-8815-48550103CA0C}" type="datetimeFigureOut">
              <a:rPr lang="ru-RU" smtClean="0"/>
              <a:pPr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1C8D6-3573-4B44-8A50-082F152EF8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89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396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региональной системы управления процессами психолого-педагогического сопровождения обучения и социокультурной адаптации несовершеннолетних иностранных граждан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8497" y="4721390"/>
            <a:ext cx="9144000" cy="1655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194" t="-247" r="13617" b="247"/>
          <a:stretch/>
        </p:blipFill>
        <p:spPr>
          <a:xfrm>
            <a:off x="309574" y="413780"/>
            <a:ext cx="1718923" cy="198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37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1730" y="2039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система управления процессами психолого-педагогического сопровождения обучения и социокультурной адаптации несовершеннолетних иностранных граждан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21936672"/>
              </p:ext>
            </p:extLst>
          </p:nvPr>
        </p:nvGraphicFramePr>
        <p:xfrm>
          <a:off x="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62200515"/>
              </p:ext>
            </p:extLst>
          </p:nvPr>
        </p:nvGraphicFramePr>
        <p:xfrm>
          <a:off x="4661338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96304" y="5367434"/>
            <a:ext cx="24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школьный куратор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478254" y="5367434"/>
            <a:ext cx="1197331" cy="441435"/>
            <a:chOff x="-35406" y="515939"/>
            <a:chExt cx="407937" cy="489525"/>
          </a:xfrm>
          <a:solidFill>
            <a:schemeClr val="bg1">
              <a:lumMod val="65000"/>
            </a:schemeClr>
          </a:solidFill>
        </p:grpSpPr>
        <p:sp>
          <p:nvSpPr>
            <p:cNvPr id="10" name="Стрелка вправо 9"/>
            <p:cNvSpPr/>
            <p:nvPr/>
          </p:nvSpPr>
          <p:spPr>
            <a:xfrm>
              <a:off x="-35406" y="515939"/>
              <a:ext cx="407937" cy="489525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трелка вправо 4"/>
            <p:cNvSpPr txBox="1"/>
            <p:nvPr/>
          </p:nvSpPr>
          <p:spPr>
            <a:xfrm rot="-5400000">
              <a:off x="-39485" y="617923"/>
              <a:ext cx="293715" cy="28555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/>
            </a:p>
          </p:txBody>
        </p:sp>
      </p:grpSp>
      <p:sp>
        <p:nvSpPr>
          <p:cNvPr id="12" name="Скругленный прямоугольник 11"/>
          <p:cNvSpPr/>
          <p:nvPr/>
        </p:nvSpPr>
        <p:spPr>
          <a:xfrm>
            <a:off x="9553903" y="1825625"/>
            <a:ext cx="2128345" cy="435133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91317" y="3416519"/>
            <a:ext cx="164115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Ассоциации</a:t>
            </a:r>
          </a:p>
          <a:p>
            <a:pPr algn="ctr"/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</a:t>
            </a:r>
          </a:p>
          <a:p>
            <a:pPr algn="ctr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0490" y="195684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490" y="361597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490" y="547515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2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Региональный уровень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8759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8507300" y="3296291"/>
            <a:ext cx="1988105" cy="1242566"/>
            <a:chOff x="4512260" y="3107593"/>
            <a:chExt cx="1988105" cy="1242566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4512260" y="3107593"/>
              <a:ext cx="1988105" cy="12425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Скругленный прямоугольник 4"/>
            <p:cNvSpPr txBox="1"/>
            <p:nvPr/>
          </p:nvSpPr>
          <p:spPr>
            <a:xfrm>
              <a:off x="4548654" y="3143987"/>
              <a:ext cx="1915317" cy="11697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955" tIns="13970" rIns="20955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8543694" y="4890692"/>
            <a:ext cx="1988105" cy="1242566"/>
            <a:chOff x="4512260" y="3107593"/>
            <a:chExt cx="1988105" cy="1242566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512260" y="3107593"/>
              <a:ext cx="1988105" cy="124256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кругленный прямоугольник 4"/>
            <p:cNvSpPr txBox="1"/>
            <p:nvPr/>
          </p:nvSpPr>
          <p:spPr>
            <a:xfrm>
              <a:off x="4548654" y="3143987"/>
              <a:ext cx="1915317" cy="11697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955" tIns="13970" rIns="20955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kern="1200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8507300" y="3446958"/>
            <a:ext cx="195171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dirty="0" smtClean="0"/>
              <a:t>психолого-педагогическое сопровождение </a:t>
            </a:r>
            <a:r>
              <a:rPr lang="ru-RU" sz="1100" dirty="0"/>
              <a:t>обучения и социокультурной адаптации несовершеннолетних </a:t>
            </a:r>
            <a:r>
              <a:rPr lang="ru-RU" sz="1100" dirty="0" smtClean="0"/>
              <a:t>иностранных </a:t>
            </a:r>
            <a:r>
              <a:rPr lang="ru-RU" sz="1100" dirty="0"/>
              <a:t>граждан</a:t>
            </a:r>
            <a:endParaRPr lang="ru-RU" sz="1100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8532727" y="5009477"/>
            <a:ext cx="195171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dirty="0" smtClean="0"/>
              <a:t>выявление </a:t>
            </a:r>
            <a:r>
              <a:rPr lang="ru-RU" sz="1100" dirty="0"/>
              <a:t>особых образовательных потребностей несовершеннолетних иностранных граждан</a:t>
            </a:r>
            <a:endParaRPr lang="ru-RU" sz="1100" dirty="0" smtClean="0"/>
          </a:p>
        </p:txBody>
      </p:sp>
      <p:sp>
        <p:nvSpPr>
          <p:cNvPr id="15" name="Прямая соединительная линия 3"/>
          <p:cNvSpPr/>
          <p:nvPr/>
        </p:nvSpPr>
        <p:spPr>
          <a:xfrm>
            <a:off x="8284214" y="3034569"/>
            <a:ext cx="248513" cy="248513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485132"/>
                </a:lnTo>
                <a:lnTo>
                  <a:pt x="248513" y="248513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ая соединительная линия 3"/>
          <p:cNvSpPr/>
          <p:nvPr/>
        </p:nvSpPr>
        <p:spPr>
          <a:xfrm>
            <a:off x="8271501" y="3076247"/>
            <a:ext cx="248513" cy="9319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31924"/>
                </a:lnTo>
                <a:lnTo>
                  <a:pt x="248513" y="93192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58246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самоуправления, осуществляющие управление в сфере образования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887785"/>
              </p:ext>
            </p:extLst>
          </p:nvPr>
        </p:nvGraphicFramePr>
        <p:xfrm>
          <a:off x="838200" y="1825625"/>
          <a:ext cx="9661634" cy="4322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125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90157"/>
            <a:ext cx="10515600" cy="13255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рганы управления 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357291"/>
              </p:ext>
            </p:extLst>
          </p:nvPr>
        </p:nvGraphicFramePr>
        <p:xfrm>
          <a:off x="838200" y="1195002"/>
          <a:ext cx="9850821" cy="4338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838200" y="5659820"/>
            <a:ext cx="10118834" cy="6148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обучения и социокультурной адаптации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89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C9B6D24-9BF7-4C6C-BCFF-DF22F926A44E}"/>
              </a:ext>
            </a:extLst>
          </p:cNvPr>
          <p:cNvSpPr txBox="1"/>
          <p:nvPr/>
        </p:nvSpPr>
        <p:spPr>
          <a:xfrm>
            <a:off x="795906" y="2089381"/>
            <a:ext cx="1127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МО КО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Скругленный прямоугольник 18">
            <a:extLst>
              <a:ext uri="{FF2B5EF4-FFF2-40B4-BE49-F238E27FC236}">
                <a16:creationId xmlns:a16="http://schemas.microsoft.com/office/drawing/2014/main" id="{71A61635-13A5-4041-A6BF-0EA3AEB0C1ED}"/>
              </a:ext>
            </a:extLst>
          </p:cNvPr>
          <p:cNvSpPr/>
          <p:nvPr/>
        </p:nvSpPr>
        <p:spPr>
          <a:xfrm>
            <a:off x="475430" y="1869680"/>
            <a:ext cx="1447964" cy="895765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Стрелка: изогнутая 8">
            <a:extLst>
              <a:ext uri="{FF2B5EF4-FFF2-40B4-BE49-F238E27FC236}">
                <a16:creationId xmlns:a16="http://schemas.microsoft.com/office/drawing/2014/main" id="{C8E16BF3-1C0D-40FC-A2C8-A35D998E8B32}"/>
              </a:ext>
            </a:extLst>
          </p:cNvPr>
          <p:cNvSpPr/>
          <p:nvPr/>
        </p:nvSpPr>
        <p:spPr>
          <a:xfrm rot="5400000">
            <a:off x="2439983" y="2132538"/>
            <a:ext cx="500854" cy="1547034"/>
          </a:xfrm>
          <a:prstGeom prst="bentArrow">
            <a:avLst>
              <a:gd name="adj1" fmla="val 8511"/>
              <a:gd name="adj2" fmla="val 25811"/>
              <a:gd name="adj3" fmla="val 19681"/>
              <a:gd name="adj4" fmla="val 4375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Скругленный прямоугольник 18">
            <a:extLst>
              <a:ext uri="{FF2B5EF4-FFF2-40B4-BE49-F238E27FC236}">
                <a16:creationId xmlns:a16="http://schemas.microsoft.com/office/drawing/2014/main" id="{452841DF-F452-42CA-9081-327A784B5131}"/>
              </a:ext>
            </a:extLst>
          </p:cNvPr>
          <p:cNvSpPr/>
          <p:nvPr/>
        </p:nvSpPr>
        <p:spPr>
          <a:xfrm>
            <a:off x="3546414" y="2727973"/>
            <a:ext cx="1797304" cy="1240716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Скругленный прямоугольник 18">
            <a:extLst>
              <a:ext uri="{FF2B5EF4-FFF2-40B4-BE49-F238E27FC236}">
                <a16:creationId xmlns:a16="http://schemas.microsoft.com/office/drawing/2014/main" id="{EC0E7C1F-D012-46C3-BF21-7A777DEAC8E0}"/>
              </a:ext>
            </a:extLst>
          </p:cNvPr>
          <p:cNvSpPr/>
          <p:nvPr/>
        </p:nvSpPr>
        <p:spPr>
          <a:xfrm>
            <a:off x="6946693" y="3856376"/>
            <a:ext cx="1533019" cy="892401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44207D-C2AD-476C-98C6-733A2EB5C46A}"/>
              </a:ext>
            </a:extLst>
          </p:cNvPr>
          <p:cNvSpPr txBox="1"/>
          <p:nvPr/>
        </p:nvSpPr>
        <p:spPr>
          <a:xfrm>
            <a:off x="3602437" y="2875095"/>
            <a:ext cx="1708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Arial"/>
              </a:rPr>
              <a:t>ИРО;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spc="-1" dirty="0" smtClean="0">
                <a:solidFill>
                  <a:srgbClr val="FF0000"/>
                </a:solidFill>
                <a:latin typeface="Arial"/>
              </a:rPr>
              <a:t>ОСППП;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КОГОБУ Центр ППМС помощи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4C6342-731D-46C4-AD9F-6DAE3A134715}"/>
              </a:ext>
            </a:extLst>
          </p:cNvPr>
          <p:cNvSpPr txBox="1"/>
          <p:nvPr/>
        </p:nvSpPr>
        <p:spPr>
          <a:xfrm>
            <a:off x="7012859" y="4125056"/>
            <a:ext cx="1401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Arial"/>
                <a:cs typeface="+mn-cs"/>
              </a:rPr>
              <a:t>ОО*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21" name="Стрелка: изогнутая 20">
            <a:extLst>
              <a:ext uri="{FF2B5EF4-FFF2-40B4-BE49-F238E27FC236}">
                <a16:creationId xmlns:a16="http://schemas.microsoft.com/office/drawing/2014/main" id="{AC8E8721-FEC5-44C4-9C9C-1993FC9673A6}"/>
              </a:ext>
            </a:extLst>
          </p:cNvPr>
          <p:cNvSpPr/>
          <p:nvPr/>
        </p:nvSpPr>
        <p:spPr>
          <a:xfrm rot="5400000">
            <a:off x="5909696" y="3284143"/>
            <a:ext cx="500854" cy="1467837"/>
          </a:xfrm>
          <a:prstGeom prst="bentArrow">
            <a:avLst>
              <a:gd name="adj1" fmla="val 8511"/>
              <a:gd name="adj2" fmla="val 25811"/>
              <a:gd name="adj3" fmla="val 19681"/>
              <a:gd name="adj4" fmla="val 4375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9D05A12-12B4-4CCF-B695-81D2F1158E0E}"/>
              </a:ext>
            </a:extLst>
          </p:cNvPr>
          <p:cNvSpPr txBox="1"/>
          <p:nvPr/>
        </p:nvSpPr>
        <p:spPr>
          <a:xfrm>
            <a:off x="1923393" y="1790334"/>
            <a:ext cx="1737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Организационное обеспечение, контроль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38FA6B-7E0B-43FC-B6AF-699B982B425B}"/>
              </a:ext>
            </a:extLst>
          </p:cNvPr>
          <p:cNvSpPr txBox="1"/>
          <p:nvPr/>
        </p:nvSpPr>
        <p:spPr>
          <a:xfrm>
            <a:off x="8465561" y="3921160"/>
            <a:ext cx="1507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План мероприятий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трелка: изогнутая 29">
            <a:extLst>
              <a:ext uri="{FF2B5EF4-FFF2-40B4-BE49-F238E27FC236}">
                <a16:creationId xmlns:a16="http://schemas.microsoft.com/office/drawing/2014/main" id="{3CF3ED5F-A41E-4306-A968-22352AA6E72D}"/>
              </a:ext>
            </a:extLst>
          </p:cNvPr>
          <p:cNvSpPr/>
          <p:nvPr/>
        </p:nvSpPr>
        <p:spPr>
          <a:xfrm rot="16200000">
            <a:off x="5824234" y="3488234"/>
            <a:ext cx="500854" cy="1534547"/>
          </a:xfrm>
          <a:prstGeom prst="bentArrow">
            <a:avLst>
              <a:gd name="adj1" fmla="val 8511"/>
              <a:gd name="adj2" fmla="val 21885"/>
              <a:gd name="adj3" fmla="val 27534"/>
              <a:gd name="adj4" fmla="val 4375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Стрелка: изогнутая 31">
            <a:extLst>
              <a:ext uri="{FF2B5EF4-FFF2-40B4-BE49-F238E27FC236}">
                <a16:creationId xmlns:a16="http://schemas.microsoft.com/office/drawing/2014/main" id="{4F44415B-855D-4925-8F45-21D017AC5B9A}"/>
              </a:ext>
            </a:extLst>
          </p:cNvPr>
          <p:cNvSpPr/>
          <p:nvPr/>
        </p:nvSpPr>
        <p:spPr>
          <a:xfrm rot="16200000">
            <a:off x="2262847" y="2378103"/>
            <a:ext cx="541745" cy="1695441"/>
          </a:xfrm>
          <a:prstGeom prst="bentArrow">
            <a:avLst>
              <a:gd name="adj1" fmla="val 8511"/>
              <a:gd name="adj2" fmla="val 23848"/>
              <a:gd name="adj3" fmla="val 25570"/>
              <a:gd name="adj4" fmla="val 4375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Прямоугольник 6">
            <a:extLst>
              <a:ext uri="{FF2B5EF4-FFF2-40B4-BE49-F238E27FC236}">
                <a16:creationId xmlns:a16="http://schemas.microsoft.com/office/drawing/2014/main" id="{B545646F-C95D-48D1-B14B-4768AA467CFB}"/>
              </a:ext>
            </a:extLst>
          </p:cNvPr>
          <p:cNvSpPr/>
          <p:nvPr/>
        </p:nvSpPr>
        <p:spPr>
          <a:xfrm>
            <a:off x="212135" y="3794199"/>
            <a:ext cx="3105370" cy="238580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7000"/>
              </a:lnSpc>
              <a:tabLst>
                <a:tab pos="0" algn="l"/>
              </a:tabLst>
              <a:defRPr/>
            </a:pPr>
            <a:r>
              <a:rPr kumimoji="0" lang="ru-RU" sz="1400" i="0" u="none" strike="noStrike" kern="1200" cap="none" spc="-1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Arial"/>
              </a:rPr>
              <a:t>Комплекс мер по социализации и психологической адаптации несовершеннолетних иностранных граждан, 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подлежащих обучению по образовательным программам дошкольного, начального общего, основного общего и среднего общего образования, среднего профессионального образования</a:t>
            </a:r>
            <a:endParaRPr lang="ru-RU" sz="1400" dirty="0">
              <a:latin typeface="Arial Narrow" panose="020B0606020202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14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Arial"/>
              </a:rPr>
              <a:t> </a:t>
            </a:r>
            <a:endParaRPr kumimoji="0" lang="ru-RU" sz="1400" b="0" i="0" u="none" strike="noStrike" kern="1200" cap="none" spc="-1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DDCAD3B-24C4-4E49-9CF8-72B677A75CBC}"/>
              </a:ext>
            </a:extLst>
          </p:cNvPr>
          <p:cNvSpPr txBox="1"/>
          <p:nvPr/>
        </p:nvSpPr>
        <p:spPr>
          <a:xfrm>
            <a:off x="6472302" y="5359629"/>
            <a:ext cx="2358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Учет несовершеннолетних иностранных граждан, отчеты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0C291ED-A7F8-4A87-B2D6-00CDDFAAD850}"/>
              </a:ext>
            </a:extLst>
          </p:cNvPr>
          <p:cNvSpPr txBox="1"/>
          <p:nvPr/>
        </p:nvSpPr>
        <p:spPr>
          <a:xfrm>
            <a:off x="5426204" y="2787933"/>
            <a:ext cx="18761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Информационное,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 методическое сопровождение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48D9B8F-41A8-40B2-ABD7-DACA1FF5B129}"/>
              </a:ext>
            </a:extLst>
          </p:cNvPr>
          <p:cNvSpPr txBox="1"/>
          <p:nvPr/>
        </p:nvSpPr>
        <p:spPr>
          <a:xfrm>
            <a:off x="3376494" y="4743381"/>
            <a:ext cx="2504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Методические рекомендации, повышение квалификации педагогов, обобщение лучших практик, мониторинги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Заголовок 1">
            <a:extLst>
              <a:ext uri="{FF2B5EF4-FFF2-40B4-BE49-F238E27FC236}">
                <a16:creationId xmlns:a16="http://schemas.microsoft.com/office/drawing/2014/main" id="{13307C8A-F96D-4793-A489-084F312BB79D}"/>
              </a:ext>
            </a:extLst>
          </p:cNvPr>
          <p:cNvSpPr txBox="1">
            <a:spLocks/>
          </p:cNvSpPr>
          <p:nvPr/>
        </p:nvSpPr>
        <p:spPr>
          <a:xfrm>
            <a:off x="662129" y="273014"/>
            <a:ext cx="9821940" cy="1325203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Региональная система управления </a:t>
            </a:r>
            <a:r>
              <a:rPr lang="ru-RU" sz="1800" b="1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процессами психолого-педагогического сопровождения обучения и социокультурной адаптации несовершеннолетних иностранных </a:t>
            </a:r>
            <a:r>
              <a:rPr lang="ru-RU" sz="18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граждан (взаимодействие)</a:t>
            </a:r>
            <a:endParaRPr lang="ru-RU" sz="1800" b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Скругленный прямоугольник 18">
            <a:extLst>
              <a:ext uri="{FF2B5EF4-FFF2-40B4-BE49-F238E27FC236}">
                <a16:creationId xmlns:a16="http://schemas.microsoft.com/office/drawing/2014/main" id="{EC0E7C1F-D012-46C3-BF21-7A777DEAC8E0}"/>
              </a:ext>
            </a:extLst>
          </p:cNvPr>
          <p:cNvSpPr/>
          <p:nvPr/>
        </p:nvSpPr>
        <p:spPr>
          <a:xfrm>
            <a:off x="10044306" y="4891886"/>
            <a:ext cx="1685949" cy="868968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A4C6342-731D-46C4-AD9F-6DAE3A134715}"/>
              </a:ext>
            </a:extLst>
          </p:cNvPr>
          <p:cNvSpPr txBox="1"/>
          <p:nvPr/>
        </p:nvSpPr>
        <p:spPr>
          <a:xfrm>
            <a:off x="10044306" y="4891886"/>
            <a:ext cx="1543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Arial"/>
                <a:cs typeface="+mn-cs"/>
              </a:rPr>
              <a:t>Процесс обучения и социокультурной адаптации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126" name="Стрелка: изогнутая 20">
            <a:extLst>
              <a:ext uri="{FF2B5EF4-FFF2-40B4-BE49-F238E27FC236}">
                <a16:creationId xmlns:a16="http://schemas.microsoft.com/office/drawing/2014/main" id="{AC8E8721-FEC5-44C4-9C9C-1993FC9673A6}"/>
              </a:ext>
            </a:extLst>
          </p:cNvPr>
          <p:cNvSpPr/>
          <p:nvPr/>
        </p:nvSpPr>
        <p:spPr>
          <a:xfrm rot="5400000">
            <a:off x="8968776" y="4124775"/>
            <a:ext cx="500854" cy="1382688"/>
          </a:xfrm>
          <a:prstGeom prst="bentArrow">
            <a:avLst>
              <a:gd name="adj1" fmla="val 8511"/>
              <a:gd name="adj2" fmla="val 25811"/>
              <a:gd name="adj3" fmla="val 19681"/>
              <a:gd name="adj4" fmla="val 4375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Стрелка: изогнутая 29">
            <a:extLst>
              <a:ext uri="{FF2B5EF4-FFF2-40B4-BE49-F238E27FC236}">
                <a16:creationId xmlns:a16="http://schemas.microsoft.com/office/drawing/2014/main" id="{3CF3ED5F-A41E-4306-A968-22352AA6E72D}"/>
              </a:ext>
            </a:extLst>
          </p:cNvPr>
          <p:cNvSpPr/>
          <p:nvPr/>
        </p:nvSpPr>
        <p:spPr>
          <a:xfrm rot="16200000">
            <a:off x="8853409" y="4374480"/>
            <a:ext cx="500854" cy="1469444"/>
          </a:xfrm>
          <a:prstGeom prst="bentArrow">
            <a:avLst>
              <a:gd name="adj1" fmla="val 8511"/>
              <a:gd name="adj2" fmla="val 21885"/>
              <a:gd name="adj3" fmla="val 27534"/>
              <a:gd name="adj4" fmla="val 4375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12969" y="1669829"/>
            <a:ext cx="2697189" cy="4962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TextBox 178"/>
          <p:cNvSpPr txBox="1"/>
          <p:nvPr/>
        </p:nvSpPr>
        <p:spPr>
          <a:xfrm>
            <a:off x="5020547" y="6351578"/>
            <a:ext cx="6890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*</a:t>
            </a:r>
            <a:r>
              <a:rPr lang="ru-RU" sz="1400" dirty="0" smtClean="0">
                <a:latin typeface="Arial Narrow" panose="020B0606020202030204" pitchFamily="34" charset="0"/>
              </a:rPr>
              <a:t>Образовательные организации, имеющие в своем составе обучающихся иностранных граждан</a:t>
            </a:r>
            <a:endParaRPr lang="ru-RU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1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Общеобязательные нормы (правила) в части обеспечения организации работы общеобразовательных организаций по языковой и социокультурной адаптации детей иностранных граждан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47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Федерации, конституции и уставы субъектов Российской Федерации, устанавливающие право каждого гражданина на образование и закрепляющие осуществление процессов воспитания и обучения как предмета совместного ведения с Российской Федерацией;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Российской Федерации;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29 декабря 2012 г. N 273-ФЗ "Об образовании в Российской Федерации";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24 июля 1998 г. N 124-ФЗ "Об основных гарантиях прав ребенка в Российской Федерации";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19 февраля 1993 г. N 4528-1 "О беженцах";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25 июля 2002 г. N 115-ФЗ "О правовом положении иностранных граждан в Российской Федерации";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25 октября 1991 г. N 1807-1 "О языках народов Российской Федерации";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от 19 декабря 2012 г. N 1666 "О стратегии государственной национальной политики Российской Федерации на период до 2025 года";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от 7 мая 2012 г. N 602 "Об обеспечении межнационального согласия";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от 31 октября 2018 г. N 622 "О Концепции государственной миграционной политики Российской Федерации на 2019 - 2025 годы";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29 декабря 2016 г. N 1532 "Об утверждении государственной программы Российской Федерации "Реализация государственной национальной политики";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от 19 декабря 2012 г. N 1666 "О Стратегии государственной национальной политики Российской Федерации на период до 2025 года". </a:t>
            </a:r>
          </a:p>
        </p:txBody>
      </p:sp>
    </p:spTree>
    <p:extLst>
      <p:ext uri="{BB962C8B-B14F-4D97-AF65-F5344CB8AC3E}">
        <p14:creationId xmlns:p14="http://schemas.microsoft.com/office/powerpoint/2010/main" val="3922906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еждународные документы, ратифицированные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Всеобщая декларация прав человека от 10 декабря 1948 г.;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статусе беженцев ООН от 28 июля 1951 г.;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борьбе с дискриминацией в области образования ООН от 14 декабря 1960 г.;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ликвидации всех форм расовой дискриминации ООН от 21 декабря 1965 г.;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правах ребенка ООН от 20 ноября 1989 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 толерантности ООН от 16 ноября 1995 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Саламанкская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о принципах, политике и практической деятельности в сфере образования лиц с особыми потребностями.</a:t>
            </a:r>
          </a:p>
        </p:txBody>
      </p:sp>
    </p:spTree>
    <p:extLst>
      <p:ext uri="{BB962C8B-B14F-4D97-AF65-F5344CB8AC3E}">
        <p14:creationId xmlns:p14="http://schemas.microsoft.com/office/powerpoint/2010/main" val="3459259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рекомендации, подготовленные органами исполнительной власти Российской Федерации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органов государственной власти субъектов Российской Федерации о порядке выявления формирующихся конфликтов в сфере межнациональных отношений, их предупреждения и действиях, направленных на ликвидацию их последствий (утверждены приказом Министерства регионального развития Российской Федерации от 14 октября 2013 г. N 444);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органов государственной власти субъектов Российской Федерации "О социальной и культурной адаптации и интеграции иностранных граждан в Российской Федерации", утвержденные приказом Федерального агентства по делам национальностей России от 17 ноября 2020 г. N 142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обеспечению возможности освоения основных образовательных программ обучающимися 5 - 11-х классов по индивидуальному учебному плану (письмо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26 февраля 2021 г. N 03-205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рекомендациях»)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691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862</Words>
  <Application>Microsoft Office PowerPoint</Application>
  <PresentationFormat>Широкоэкранный</PresentationFormat>
  <Paragraphs>88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Тема Office</vt:lpstr>
      <vt:lpstr>Модель региональной системы управления процессами психолого-педагогического сопровождения обучения и социокультурной адаптации несовершеннолетних иностранных граждан</vt:lpstr>
      <vt:lpstr>Региональная система управления процессами психолого-педагогического сопровождения обучения и социокультурной адаптации несовершеннолетних иностранных граждан</vt:lpstr>
      <vt:lpstr>Региональный уровень</vt:lpstr>
      <vt:lpstr>Органы местного самоуправления, осуществляющие управление в сфере образования </vt:lpstr>
      <vt:lpstr> Органы управления ОО</vt:lpstr>
      <vt:lpstr>Презентация PowerPoint</vt:lpstr>
      <vt:lpstr>Общеобязательные нормы (правила) в части обеспечения организации работы общеобразовательных организаций по языковой и социокультурной адаптации детей иностранных граждан</vt:lpstr>
      <vt:lpstr>Международные документы, ратифицированные Российской Федерацией</vt:lpstr>
      <vt:lpstr>Методические рекомендации, подготовленные органами исполнительной власти Российской Федерации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Баранцева Елена Леонидовна</dc:creator>
  <cp:lastModifiedBy>Баранцева Елена Леонидовна</cp:lastModifiedBy>
  <cp:revision>67</cp:revision>
  <dcterms:created xsi:type="dcterms:W3CDTF">2022-11-10T12:05:20Z</dcterms:created>
  <dcterms:modified xsi:type="dcterms:W3CDTF">2023-03-01T15:06:45Z</dcterms:modified>
</cp:coreProperties>
</file>