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794"/>
    <a:srgbClr val="016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86" d="100"/>
          <a:sy n="86" d="100"/>
        </p:scale>
        <p:origin x="27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ср 31.07.24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967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ср 31.07.24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58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ср 31.07.24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33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ср 31.07.24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836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ср 31.07.24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561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ср 31.07.24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222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ср 31.07.24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18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ср 31.07.24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758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ср 31.07.24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58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ср 31.07.24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033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048C8-E691-4958-A795-B98ED27CAA9C}" type="datetimeFigureOut">
              <a:rPr lang="ru-RU" smtClean="0"/>
              <a:t>ср 31.07.24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197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048C8-E691-4958-A795-B98ED27CAA9C}" type="datetimeFigureOut">
              <a:rPr lang="ru-RU" smtClean="0"/>
              <a:t>ср 31.07.24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E0DE8-922C-43DC-99D2-9A13D52BF3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77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58"/>
            <a:ext cx="12199568" cy="68622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9091" y="2603528"/>
            <a:ext cx="624658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Народные промыслы </a:t>
            </a:r>
          </a:p>
          <a:p>
            <a:r>
              <a:rPr lang="ru-RU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Кировской области </a:t>
            </a:r>
          </a:p>
          <a:p>
            <a:r>
              <a:rPr lang="ru-RU" sz="4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прошлом и настоящем</a:t>
            </a:r>
            <a:endParaRPr lang="ru-RU" sz="4400" b="1" dirty="0">
              <a:solidFill>
                <a:srgbClr val="1F2794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1313" y="4926680"/>
            <a:ext cx="22696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1F2794"/>
                </a:solidFill>
              </a:rPr>
              <a:t>Сундучная роспись</a:t>
            </a:r>
          </a:p>
          <a:p>
            <a:r>
              <a:rPr lang="ru-RU" sz="2000" dirty="0">
                <a:solidFill>
                  <a:srgbClr val="1F2794"/>
                </a:solidFill>
              </a:rPr>
              <a:t>Домовая роспись</a:t>
            </a:r>
          </a:p>
          <a:p>
            <a:r>
              <a:rPr lang="ru-RU" sz="2000" dirty="0">
                <a:solidFill>
                  <a:srgbClr val="1F2794"/>
                </a:solidFill>
              </a:rPr>
              <a:t>Вятская матрёшка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32" y="1385336"/>
            <a:ext cx="1789023" cy="93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11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i.pinimg.com/originals/75/7a/3d/757a3dbeef0046aad8f9a0775edd32c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90" y="1354522"/>
            <a:ext cx="5734071" cy="4362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static.insales-cdn.com/images/products/1/1020/464634876/DSC_0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5" b="13539"/>
          <a:stretch/>
        </p:blipFill>
        <p:spPr bwMode="auto">
          <a:xfrm>
            <a:off x="6362961" y="69157"/>
            <a:ext cx="5058107" cy="406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EE0103-3DC0-4AFC-86D8-D7DD49426067}"/>
              </a:ext>
            </a:extLst>
          </p:cNvPr>
          <p:cNvSpPr txBox="1"/>
          <p:nvPr/>
        </p:nvSpPr>
        <p:spPr>
          <a:xfrm>
            <a:off x="1740023" y="248575"/>
            <a:ext cx="3101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Вятская матрёшка</a:t>
            </a:r>
          </a:p>
        </p:txBody>
      </p:sp>
    </p:spTree>
    <p:extLst>
      <p:ext uri="{BB962C8B-B14F-4D97-AF65-F5344CB8AC3E}">
        <p14:creationId xmlns:p14="http://schemas.microsoft.com/office/powerpoint/2010/main" val="756440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87098" y="1287261"/>
            <a:ext cx="4334057" cy="4889701"/>
          </a:xfrm>
        </p:spPr>
        <p:txBody>
          <a:bodyPr/>
          <a:lstStyle/>
          <a:p>
            <a:pPr algn="just"/>
            <a:r>
              <a:rPr lang="ru-RU" dirty="0"/>
              <a:t>Написать размышление на тему</a:t>
            </a:r>
            <a:r>
              <a:rPr lang="ru-RU" b="1" dirty="0"/>
              <a:t> </a:t>
            </a:r>
            <a:r>
              <a:rPr lang="ru-RU" dirty="0"/>
              <a:t>«Каким бы народным промыслом занимались в моей семье, если бы мы жили в </a:t>
            </a:r>
            <a:r>
              <a:rPr lang="en-US" dirty="0"/>
              <a:t>XIX </a:t>
            </a:r>
            <a:r>
              <a:rPr lang="ru-RU" dirty="0"/>
              <a:t>веке?»</a:t>
            </a:r>
          </a:p>
          <a:p>
            <a:pPr algn="just"/>
            <a:r>
              <a:rPr lang="ru-RU" dirty="0"/>
              <a:t>Изобразить свою семью в стиле матрёшек</a:t>
            </a:r>
          </a:p>
        </p:txBody>
      </p:sp>
      <p:pic>
        <p:nvPicPr>
          <p:cNvPr id="4" name="Содержимое 4" descr="matrioshki.jpg"/>
          <p:cNvPicPr/>
          <p:nvPr/>
        </p:nvPicPr>
        <p:blipFill>
          <a:blip r:embed="rId2" cstate="screen"/>
          <a:stretch>
            <a:fillRect/>
          </a:stretch>
        </p:blipFill>
        <p:spPr>
          <a:xfrm rot="5400000">
            <a:off x="2385289" y="790187"/>
            <a:ext cx="3725991" cy="52776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2CACE4-C028-41B4-B58F-DF4DEFAFD362}"/>
              </a:ext>
            </a:extLst>
          </p:cNvPr>
          <p:cNvSpPr txBox="1"/>
          <p:nvPr/>
        </p:nvSpPr>
        <p:spPr>
          <a:xfrm>
            <a:off x="1731146" y="150920"/>
            <a:ext cx="4576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Творческое задание</a:t>
            </a:r>
          </a:p>
        </p:txBody>
      </p:sp>
    </p:spTree>
    <p:extLst>
      <p:ext uri="{BB962C8B-B14F-4D97-AF65-F5344CB8AC3E}">
        <p14:creationId xmlns:p14="http://schemas.microsoft.com/office/powerpoint/2010/main" val="1589824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лако 3"/>
          <p:cNvSpPr/>
          <p:nvPr/>
        </p:nvSpPr>
        <p:spPr>
          <a:xfrm>
            <a:off x="2935112" y="2596444"/>
            <a:ext cx="5429956" cy="2449689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Народные промыслы </a:t>
            </a:r>
          </a:p>
          <a:p>
            <a:pPr algn="ctr"/>
            <a:r>
              <a:rPr lang="ru-RU" sz="3200" b="1" dirty="0">
                <a:solidFill>
                  <a:schemeClr val="tx1"/>
                </a:solidFill>
              </a:rPr>
              <a:t>в нашей жизни</a:t>
            </a:r>
          </a:p>
        </p:txBody>
      </p:sp>
      <p:sp>
        <p:nvSpPr>
          <p:cNvPr id="5" name="Облако 4"/>
          <p:cNvSpPr/>
          <p:nvPr/>
        </p:nvSpPr>
        <p:spPr>
          <a:xfrm>
            <a:off x="1761068" y="1546578"/>
            <a:ext cx="2009422" cy="104986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лако 5"/>
          <p:cNvSpPr/>
          <p:nvPr/>
        </p:nvSpPr>
        <p:spPr>
          <a:xfrm>
            <a:off x="4837289" y="1447713"/>
            <a:ext cx="1535289" cy="9057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лако 6"/>
          <p:cNvSpPr/>
          <p:nvPr/>
        </p:nvSpPr>
        <p:spPr>
          <a:xfrm>
            <a:off x="1049866" y="3016251"/>
            <a:ext cx="1535289" cy="9057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/>
          <p:cNvSpPr/>
          <p:nvPr/>
        </p:nvSpPr>
        <p:spPr>
          <a:xfrm>
            <a:off x="699912" y="4412633"/>
            <a:ext cx="2387600" cy="1533613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лако 8"/>
          <p:cNvSpPr/>
          <p:nvPr/>
        </p:nvSpPr>
        <p:spPr>
          <a:xfrm>
            <a:off x="7834489" y="1546578"/>
            <a:ext cx="2460978" cy="96648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лако 9"/>
          <p:cNvSpPr/>
          <p:nvPr/>
        </p:nvSpPr>
        <p:spPr>
          <a:xfrm>
            <a:off x="3770490" y="5322714"/>
            <a:ext cx="1535289" cy="90575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лако 10"/>
          <p:cNvSpPr/>
          <p:nvPr/>
        </p:nvSpPr>
        <p:spPr>
          <a:xfrm>
            <a:off x="6440311" y="5040491"/>
            <a:ext cx="2161823" cy="1269998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лако 11"/>
          <p:cNvSpPr/>
          <p:nvPr/>
        </p:nvSpPr>
        <p:spPr>
          <a:xfrm>
            <a:off x="8952090" y="2746201"/>
            <a:ext cx="2246488" cy="117580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лако 12"/>
          <p:cNvSpPr/>
          <p:nvPr/>
        </p:nvSpPr>
        <p:spPr>
          <a:xfrm>
            <a:off x="8489245" y="4027930"/>
            <a:ext cx="1456266" cy="856015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30540D-45F5-4265-89FB-F80102703015}"/>
              </a:ext>
            </a:extLst>
          </p:cNvPr>
          <p:cNvSpPr txBox="1"/>
          <p:nvPr/>
        </p:nvSpPr>
        <p:spPr>
          <a:xfrm>
            <a:off x="2180837" y="204186"/>
            <a:ext cx="2009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Рефлексия</a:t>
            </a:r>
          </a:p>
        </p:txBody>
      </p:sp>
    </p:spTree>
    <p:extLst>
      <p:ext uri="{BB962C8B-B14F-4D97-AF65-F5344CB8AC3E}">
        <p14:creationId xmlns:p14="http://schemas.microsoft.com/office/powerpoint/2010/main" val="688789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25421" y="193302"/>
            <a:ext cx="72474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Какие ассоциации у вас возникают </a:t>
            </a:r>
          </a:p>
          <a:p>
            <a:r>
              <a:rPr lang="ru-RU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 словами народный промысел?</a:t>
            </a:r>
            <a:endParaRPr lang="ru-RU" sz="3200" b="1" dirty="0"/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21" y="1923062"/>
            <a:ext cx="6513336" cy="33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3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8568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01810" y="1473694"/>
            <a:ext cx="5562901" cy="5115313"/>
          </a:xfrm>
        </p:spPr>
        <p:txBody>
          <a:bodyPr/>
          <a:lstStyle/>
          <a:p>
            <a:r>
              <a:rPr lang="ru-RU" dirty="0"/>
              <a:t>Токарный промысел</a:t>
            </a:r>
          </a:p>
          <a:p>
            <a:r>
              <a:rPr lang="ru-RU" dirty="0"/>
              <a:t>Художественная обработка металла</a:t>
            </a:r>
          </a:p>
          <a:p>
            <a:r>
              <a:rPr lang="ru-RU" dirty="0"/>
              <a:t>Плетение из лозы, лыка, соснового корня</a:t>
            </a:r>
          </a:p>
          <a:p>
            <a:r>
              <a:rPr lang="ru-RU" dirty="0"/>
              <a:t>Ткачество</a:t>
            </a:r>
          </a:p>
          <a:p>
            <a:r>
              <a:rPr lang="ru-RU" dirty="0"/>
              <a:t>Вышивка</a:t>
            </a:r>
          </a:p>
          <a:p>
            <a:r>
              <a:rPr lang="ru-RU" dirty="0"/>
              <a:t>Гончарный промысел</a:t>
            </a:r>
          </a:p>
          <a:p>
            <a:r>
              <a:rPr lang="ru-RU" dirty="0"/>
              <a:t>Матрёшка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447060" y="1473694"/>
            <a:ext cx="4492100" cy="5115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Дымковская игрушка</a:t>
            </a:r>
          </a:p>
          <a:p>
            <a:r>
              <a:rPr lang="ru-RU" dirty="0"/>
              <a:t>Сундучная роспись</a:t>
            </a:r>
          </a:p>
          <a:p>
            <a:r>
              <a:rPr lang="ru-RU" dirty="0"/>
              <a:t>Домовая роспись</a:t>
            </a:r>
          </a:p>
          <a:p>
            <a:r>
              <a:rPr lang="ru-RU" dirty="0"/>
              <a:t>Плетение из соломки</a:t>
            </a:r>
          </a:p>
          <a:p>
            <a:r>
              <a:rPr lang="ru-RU" dirty="0"/>
              <a:t>Инкрустация соломкой</a:t>
            </a:r>
          </a:p>
          <a:p>
            <a:r>
              <a:rPr lang="ru-RU" dirty="0"/>
              <a:t>Резьба по дереву</a:t>
            </a:r>
          </a:p>
          <a:p>
            <a:r>
              <a:rPr lang="ru-RU" dirty="0"/>
              <a:t>Кружевоплетение</a:t>
            </a:r>
          </a:p>
          <a:p>
            <a:r>
              <a:rPr lang="ru-RU" dirty="0"/>
              <a:t>Изделия из бересты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8698B5-01BD-46BC-A8AA-8ACBD0F629D9}"/>
              </a:ext>
            </a:extLst>
          </p:cNvPr>
          <p:cNvSpPr txBox="1"/>
          <p:nvPr/>
        </p:nvSpPr>
        <p:spPr>
          <a:xfrm>
            <a:off x="177553" y="268993"/>
            <a:ext cx="883496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Какие народные промыслы были (имеются) в нашем регионе?</a:t>
            </a:r>
          </a:p>
        </p:txBody>
      </p:sp>
    </p:spTree>
    <p:extLst>
      <p:ext uri="{BB962C8B-B14F-4D97-AF65-F5344CB8AC3E}">
        <p14:creationId xmlns:p14="http://schemas.microsoft.com/office/powerpoint/2010/main" val="3691434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11487" y="1690688"/>
            <a:ext cx="4711770" cy="4066645"/>
          </a:xfrm>
          <a:prstGeom prst="rect">
            <a:avLst/>
          </a:prstGeom>
        </p:spPr>
      </p:pic>
      <p:pic>
        <p:nvPicPr>
          <p:cNvPr id="5" name="Рисунок 4" descr="1 сент000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7" r="4337" b="2296"/>
          <a:stretch>
            <a:fillRect/>
          </a:stretch>
        </p:blipFill>
        <p:spPr bwMode="auto">
          <a:xfrm rot="5400000">
            <a:off x="6643705" y="1301027"/>
            <a:ext cx="4066645" cy="48459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388781-BC76-4E14-81A0-4F373F755450}"/>
              </a:ext>
            </a:extLst>
          </p:cNvPr>
          <p:cNvSpPr txBox="1"/>
          <p:nvPr/>
        </p:nvSpPr>
        <p:spPr>
          <a:xfrm>
            <a:off x="1873188" y="248575"/>
            <a:ext cx="3306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Сундучный промысел</a:t>
            </a:r>
          </a:p>
        </p:txBody>
      </p:sp>
    </p:spTree>
    <p:extLst>
      <p:ext uri="{BB962C8B-B14F-4D97-AF65-F5344CB8AC3E}">
        <p14:creationId xmlns:p14="http://schemas.microsoft.com/office/powerpoint/2010/main" val="4184210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060" y="1127464"/>
            <a:ext cx="10076155" cy="698160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>
                <a:solidFill>
                  <a:schemeClr val="bg1"/>
                </a:solidFill>
              </a:rPr>
            </a:br>
            <a:r>
              <a:rPr lang="ru-RU" b="1" dirty="0"/>
              <a:t>Почему до наших дней </a:t>
            </a:r>
            <a:br>
              <a:rPr lang="ru-RU" b="1" dirty="0"/>
            </a:br>
            <a:r>
              <a:rPr lang="ru-RU" b="1" dirty="0"/>
              <a:t>больше дошло сундуков красного </a:t>
            </a:r>
            <a:r>
              <a:rPr lang="ru-RU" b="1" dirty="0" err="1"/>
              <a:t>цвета?</a:t>
            </a:r>
            <a:r>
              <a:rPr lang="ru-RU" b="1" dirty="0" err="1">
                <a:solidFill>
                  <a:schemeClr val="bg1"/>
                </a:solidFill>
              </a:rPr>
              <a:t>та</a:t>
            </a:r>
            <a:r>
              <a:rPr lang="ru-RU" b="1" dirty="0">
                <a:solidFill>
                  <a:schemeClr val="bg1"/>
                </a:solidFill>
              </a:rPr>
              <a:t>?</a:t>
            </a:r>
            <a:br>
              <a:rPr lang="ru-RU" b="1" dirty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33" y="2006246"/>
            <a:ext cx="5218467" cy="3913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06247"/>
            <a:ext cx="5078766" cy="3913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EF751C-4C22-4E27-8B1F-C3AA34C7D13B}"/>
              </a:ext>
            </a:extLst>
          </p:cNvPr>
          <p:cNvSpPr txBox="1"/>
          <p:nvPr/>
        </p:nvSpPr>
        <p:spPr>
          <a:xfrm>
            <a:off x="2201662" y="284086"/>
            <a:ext cx="1340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Вопрос</a:t>
            </a:r>
          </a:p>
        </p:txBody>
      </p:sp>
    </p:spTree>
    <p:extLst>
      <p:ext uri="{BB962C8B-B14F-4D97-AF65-F5344CB8AC3E}">
        <p14:creationId xmlns:p14="http://schemas.microsoft.com/office/powerpoint/2010/main" val="3680392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2578" y="1690688"/>
            <a:ext cx="3564466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/>
              <a:t>Художник </a:t>
            </a:r>
          </a:p>
          <a:p>
            <a:pPr marL="0" indent="0">
              <a:buNone/>
            </a:pPr>
            <a:r>
              <a:rPr lang="ru-RU" b="1" dirty="0" err="1"/>
              <a:t>Зашихина</a:t>
            </a:r>
            <a:r>
              <a:rPr lang="ru-RU" b="1" dirty="0"/>
              <a:t> Елена Николаевна </a:t>
            </a:r>
            <a:r>
              <a:rPr lang="ru-RU" dirty="0"/>
              <a:t>– </a:t>
            </a:r>
          </a:p>
          <a:p>
            <a:pPr marL="0" indent="0">
              <a:buNone/>
            </a:pPr>
            <a:r>
              <a:rPr lang="ru-RU" dirty="0"/>
              <a:t>мастер народных промыслов Кировской области</a:t>
            </a:r>
          </a:p>
        </p:txBody>
      </p:sp>
      <p:pic>
        <p:nvPicPr>
          <p:cNvPr id="4" name="Рисунок 3" descr="http://www.arpko.ru/uploads/images/kartinka/IMG_122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t="12441" r="6751" b="4527"/>
          <a:stretch/>
        </p:blipFill>
        <p:spPr bwMode="auto">
          <a:xfrm>
            <a:off x="1584447" y="1308949"/>
            <a:ext cx="5842953" cy="41685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D5DA61-7125-46E5-99F4-3CF1ECE8C904}"/>
              </a:ext>
            </a:extLst>
          </p:cNvPr>
          <p:cNvSpPr txBox="1"/>
          <p:nvPr/>
        </p:nvSpPr>
        <p:spPr>
          <a:xfrm>
            <a:off x="1056444" y="213064"/>
            <a:ext cx="6370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Возрождение народных промыслов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737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83588" y="1597981"/>
            <a:ext cx="3208809" cy="2601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Кировский технологический колледж </a:t>
            </a:r>
            <a:r>
              <a:rPr lang="ru-RU" sz="2200" dirty="0"/>
              <a:t>- направление «Декоративно-прикладное искусство   и народные промыслы</a:t>
            </a:r>
            <a:r>
              <a:rPr lang="ru-RU" sz="2400" dirty="0"/>
              <a:t>»</a:t>
            </a:r>
          </a:p>
        </p:txBody>
      </p:sp>
      <p:pic>
        <p:nvPicPr>
          <p:cNvPr id="4" name="Рисунок 3" descr="https://www.ktc-kirov.ru/images/stories/news/gknr/sFdbbp-sW3k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84" y="735759"/>
            <a:ext cx="3051263" cy="4251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www.ktc-kirov.ru/images/stories/news/052023/10/%D0%BA%D0%B8%D1%8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453" y="1052565"/>
            <a:ext cx="4665135" cy="36183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4B1506-6475-4F56-A88B-42E9264936FF}"/>
              </a:ext>
            </a:extLst>
          </p:cNvPr>
          <p:cNvSpPr txBox="1"/>
          <p:nvPr/>
        </p:nvSpPr>
        <p:spPr>
          <a:xfrm>
            <a:off x="1597981" y="230188"/>
            <a:ext cx="542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Обучение в городе Кирове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734677-DF0A-4028-AA12-4E6DDBC9D6F7}"/>
              </a:ext>
            </a:extLst>
          </p:cNvPr>
          <p:cNvSpPr txBox="1"/>
          <p:nvPr/>
        </p:nvSpPr>
        <p:spPr>
          <a:xfrm>
            <a:off x="1509204" y="5601810"/>
            <a:ext cx="5903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специальность художник-мастер</a:t>
            </a:r>
          </a:p>
        </p:txBody>
      </p:sp>
    </p:spTree>
    <p:extLst>
      <p:ext uri="{BB962C8B-B14F-4D97-AF65-F5344CB8AC3E}">
        <p14:creationId xmlns:p14="http://schemas.microsoft.com/office/powerpoint/2010/main" val="4173329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prochepetsk.ru/userfiles/afisha/events/201/img1570835788265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31" y="1325116"/>
            <a:ext cx="5545208" cy="4609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9-73.userapi.com/impg/KFR4XSg51vPanrH0B7YXYEEXOOAViENr79OOZA/U4JSBs983nE.jpg?size=810x1080&amp;quality=95&amp;sign=99bbfcd7a260e82919baab0d6f207e52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8" r="16857" b="19042"/>
          <a:stretch/>
        </p:blipFill>
        <p:spPr bwMode="auto">
          <a:xfrm>
            <a:off x="6641392" y="1536371"/>
            <a:ext cx="3287678" cy="34016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4A1171-41CF-416A-AA9D-DF80F7B5D8A0}"/>
              </a:ext>
            </a:extLst>
          </p:cNvPr>
          <p:cNvSpPr txBox="1"/>
          <p:nvPr/>
        </p:nvSpPr>
        <p:spPr>
          <a:xfrm>
            <a:off x="1873188" y="168676"/>
            <a:ext cx="3364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Домовая роспись</a:t>
            </a:r>
          </a:p>
        </p:txBody>
      </p:sp>
    </p:spTree>
    <p:extLst>
      <p:ext uri="{BB962C8B-B14F-4D97-AF65-F5344CB8AC3E}">
        <p14:creationId xmlns:p14="http://schemas.microsoft.com/office/powerpoint/2010/main" val="3823917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8332" y="1775533"/>
            <a:ext cx="10515600" cy="1207363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b="1" dirty="0"/>
              <a:t>Какие предметы вятских </a:t>
            </a:r>
            <a:br>
              <a:rPr lang="ru-RU" b="1" dirty="0"/>
            </a:br>
            <a:r>
              <a:rPr lang="ru-RU" b="1" dirty="0"/>
              <a:t>народных промыслов есть у вас дома? </a:t>
            </a:r>
            <a:br>
              <a:rPr lang="ru-RU" b="1" dirty="0"/>
            </a:br>
            <a:endParaRPr lang="ru-RU" b="1" dirty="0"/>
          </a:p>
        </p:txBody>
      </p:sp>
      <p:pic>
        <p:nvPicPr>
          <p:cNvPr id="1026" name="Picture 2" descr="http://xn---105-43d3dhx2g.xn--p1ai/wp-content/uploads/2020/11/3vHC4GUwT8s-e16071565068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" r="2259"/>
          <a:stretch/>
        </p:blipFill>
        <p:spPr bwMode="auto">
          <a:xfrm>
            <a:off x="1555044" y="3875105"/>
            <a:ext cx="9776178" cy="278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2AEF28-6E9D-4F11-ABD2-E2B90ED5B41B}"/>
              </a:ext>
            </a:extLst>
          </p:cNvPr>
          <p:cNvSpPr txBox="1"/>
          <p:nvPr/>
        </p:nvSpPr>
        <p:spPr>
          <a:xfrm>
            <a:off x="2396971" y="195309"/>
            <a:ext cx="2113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Вопрос</a:t>
            </a:r>
          </a:p>
        </p:txBody>
      </p:sp>
    </p:spTree>
    <p:extLst>
      <p:ext uri="{BB962C8B-B14F-4D97-AF65-F5344CB8AC3E}">
        <p14:creationId xmlns:p14="http://schemas.microsoft.com/office/powerpoint/2010/main" val="17626980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146</Words>
  <Application>Microsoft Office PowerPoint</Application>
  <PresentationFormat>Широкоэкранный</PresentationFormat>
  <Paragraphs>46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 </vt:lpstr>
      <vt:lpstr>Презентация PowerPoint</vt:lpstr>
      <vt:lpstr> Почему до наших дней  больше дошло сундуков красного цвета?та? </vt:lpstr>
      <vt:lpstr>Презентация PowerPoint</vt:lpstr>
      <vt:lpstr>Презентация PowerPoint</vt:lpstr>
      <vt:lpstr>Презентация PowerPoint</vt:lpstr>
      <vt:lpstr> Какие предметы вятских  народных промыслов есть у вас дома? 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Светлана</cp:lastModifiedBy>
  <cp:revision>25</cp:revision>
  <dcterms:created xsi:type="dcterms:W3CDTF">2024-04-15T07:11:16Z</dcterms:created>
  <dcterms:modified xsi:type="dcterms:W3CDTF">2024-07-31T08:35:01Z</dcterms:modified>
</cp:coreProperties>
</file>