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2" r:id="rId3"/>
  </p:sldMasterIdLst>
  <p:sldIdLst>
    <p:sldId id="256" r:id="rId4"/>
    <p:sldId id="257" r:id="rId5"/>
    <p:sldId id="30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30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2" r:id="rId36"/>
    <p:sldId id="293" r:id="rId37"/>
    <p:sldId id="295" r:id="rId38"/>
    <p:sldId id="296" r:id="rId39"/>
    <p:sldId id="297" r:id="rId40"/>
    <p:sldId id="299" r:id="rId41"/>
    <p:sldId id="300" r:id="rId42"/>
    <p:sldId id="301" r:id="rId43"/>
    <p:sldId id="303" r:id="rId44"/>
    <p:sldId id="305" r:id="rId45"/>
    <p:sldId id="306" r:id="rId4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00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03143" y="475945"/>
            <a:ext cx="5585713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F3863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6"/>
            <a:endParaRPr lang="ru-RU" sz="179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6"/>
            <a:fld id="{1D8BD707-D9CF-40AE-B4C6-C98DA3205C09}" type="datetimeFigureOut">
              <a:rPr lang="en-US" sz="1798" smtClean="0">
                <a:solidFill>
                  <a:prstClr val="black">
                    <a:tint val="75000"/>
                  </a:prstClr>
                </a:solidFill>
              </a:rPr>
              <a:pPr defTabSz="913486"/>
              <a:t>3/6/2024</a:t>
            </a:fld>
            <a:endParaRPr lang="en-US" sz="179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6"/>
            <a:fld id="{B6F15528-21DE-4FAA-801E-634DDDAF4B2B}" type="slidenum">
              <a:rPr lang="ru-RU" sz="1798" smtClean="0">
                <a:solidFill>
                  <a:prstClr val="black">
                    <a:tint val="75000"/>
                  </a:prstClr>
                </a:solidFill>
              </a:rPr>
              <a:pPr defTabSz="913486"/>
              <a:t>‹#›</a:t>
            </a:fld>
            <a:endParaRPr lang="ru-RU" sz="1798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1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41138" y="2173211"/>
            <a:ext cx="8109722" cy="6533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46" b="0" i="0">
                <a:solidFill>
                  <a:srgbClr val="002D7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6"/>
            <a:endParaRPr lang="ru-RU" sz="179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6"/>
            <a:fld id="{1D8BD707-D9CF-40AE-B4C6-C98DA3205C09}" type="datetimeFigureOut">
              <a:rPr lang="en-US" sz="1798" smtClean="0">
                <a:solidFill>
                  <a:prstClr val="black">
                    <a:tint val="75000"/>
                  </a:prstClr>
                </a:solidFill>
              </a:rPr>
              <a:pPr defTabSz="913486"/>
              <a:t>3/6/2024</a:t>
            </a:fld>
            <a:endParaRPr lang="en-US" sz="179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6"/>
            <a:fld id="{B6F15528-21DE-4FAA-801E-634DDDAF4B2B}" type="slidenum">
              <a:rPr lang="ru-RU" sz="1798" smtClean="0">
                <a:solidFill>
                  <a:prstClr val="black">
                    <a:tint val="75000"/>
                  </a:prstClr>
                </a:solidFill>
              </a:rPr>
              <a:pPr defTabSz="913486"/>
              <a:t>‹#›</a:t>
            </a:fld>
            <a:endParaRPr lang="ru-RU" sz="1798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03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98" b="0" i="0">
                <a:solidFill>
                  <a:srgbClr val="BF0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98" b="0" i="0">
                <a:solidFill>
                  <a:srgbClr val="1F3763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6"/>
            <a:endParaRPr lang="ru-RU" sz="179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6"/>
            <a:fld id="{1D8BD707-D9CF-40AE-B4C6-C98DA3205C09}" type="datetimeFigureOut">
              <a:rPr lang="en-US" sz="1798" smtClean="0">
                <a:solidFill>
                  <a:prstClr val="black">
                    <a:tint val="75000"/>
                  </a:prstClr>
                </a:solidFill>
              </a:rPr>
              <a:pPr defTabSz="913486"/>
              <a:t>3/6/2024</a:t>
            </a:fld>
            <a:endParaRPr lang="en-US" sz="179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6"/>
            <a:fld id="{B6F15528-21DE-4FAA-801E-634DDDAF4B2B}" type="slidenum">
              <a:rPr lang="ru-RU" sz="1798" smtClean="0">
                <a:solidFill>
                  <a:prstClr val="black">
                    <a:tint val="75000"/>
                  </a:prstClr>
                </a:solidFill>
              </a:rPr>
              <a:pPr defTabSz="913486"/>
              <a:t>‹#›</a:t>
            </a:fld>
            <a:endParaRPr lang="ru-RU" sz="1798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935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98" b="0" i="0">
                <a:solidFill>
                  <a:srgbClr val="BF0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6"/>
            <a:endParaRPr lang="ru-RU" sz="179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6"/>
            <a:fld id="{1D8BD707-D9CF-40AE-B4C6-C98DA3205C09}" type="datetimeFigureOut">
              <a:rPr lang="en-US" sz="1798" smtClean="0">
                <a:solidFill>
                  <a:prstClr val="black">
                    <a:tint val="75000"/>
                  </a:prstClr>
                </a:solidFill>
              </a:rPr>
              <a:pPr defTabSz="913486"/>
              <a:t>3/6/2024</a:t>
            </a:fld>
            <a:endParaRPr lang="en-US" sz="179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6"/>
            <a:fld id="{B6F15528-21DE-4FAA-801E-634DDDAF4B2B}" type="slidenum">
              <a:rPr lang="ru-RU" sz="1798" smtClean="0">
                <a:solidFill>
                  <a:prstClr val="black">
                    <a:tint val="75000"/>
                  </a:prstClr>
                </a:solidFill>
              </a:rPr>
              <a:pPr defTabSz="913486"/>
              <a:t>‹#›</a:t>
            </a:fld>
            <a:endParaRPr lang="ru-RU" sz="1798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32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98" b="0" i="0">
                <a:solidFill>
                  <a:srgbClr val="BF0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6"/>
            <a:endParaRPr lang="ru-RU" sz="179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6"/>
            <a:fld id="{1D8BD707-D9CF-40AE-B4C6-C98DA3205C09}" type="datetimeFigureOut">
              <a:rPr lang="en-US" sz="1798" smtClean="0">
                <a:solidFill>
                  <a:prstClr val="black">
                    <a:tint val="75000"/>
                  </a:prstClr>
                </a:solidFill>
              </a:rPr>
              <a:pPr defTabSz="913486"/>
              <a:t>3/6/2024</a:t>
            </a:fld>
            <a:endParaRPr lang="en-US" sz="179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6"/>
            <a:fld id="{B6F15528-21DE-4FAA-801E-634DDDAF4B2B}" type="slidenum">
              <a:rPr lang="ru-RU" sz="1798" smtClean="0">
                <a:solidFill>
                  <a:prstClr val="black">
                    <a:tint val="75000"/>
                  </a:prstClr>
                </a:solidFill>
              </a:rPr>
              <a:pPr defTabSz="913486"/>
              <a:t>‹#›</a:t>
            </a:fld>
            <a:endParaRPr lang="ru-RU" sz="1798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34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6"/>
            <a:endParaRPr lang="ru-RU" sz="179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6"/>
            <a:fld id="{1D8BD707-D9CF-40AE-B4C6-C98DA3205C09}" type="datetimeFigureOut">
              <a:rPr lang="en-US" sz="1798" smtClean="0">
                <a:solidFill>
                  <a:prstClr val="black">
                    <a:tint val="75000"/>
                  </a:prstClr>
                </a:solidFill>
              </a:rPr>
              <a:pPr defTabSz="913486"/>
              <a:t>3/6/2024</a:t>
            </a:fld>
            <a:endParaRPr lang="en-US" sz="179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6"/>
            <a:fld id="{B6F15528-21DE-4FAA-801E-634DDDAF4B2B}" type="slidenum">
              <a:rPr lang="ru-RU" sz="1798" smtClean="0">
                <a:solidFill>
                  <a:prstClr val="black">
                    <a:tint val="75000"/>
                  </a:prstClr>
                </a:solidFill>
              </a:rPr>
              <a:pPr defTabSz="913486"/>
              <a:t>‹#›</a:t>
            </a:fld>
            <a:endParaRPr lang="ru-RU" sz="1798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598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C00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C0000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C00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C00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41138" y="2173211"/>
            <a:ext cx="8109722" cy="6533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46" b="0" i="0">
                <a:solidFill>
                  <a:srgbClr val="002D7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6"/>
            <a:endParaRPr lang="ru-RU" sz="179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6"/>
            <a:fld id="{1D8BD707-D9CF-40AE-B4C6-C98DA3205C09}" type="datetimeFigureOut">
              <a:rPr lang="en-US" sz="1798" smtClean="0">
                <a:solidFill>
                  <a:prstClr val="black">
                    <a:tint val="75000"/>
                  </a:prstClr>
                </a:solidFill>
              </a:rPr>
              <a:pPr defTabSz="913486"/>
              <a:t>3/6/2024</a:t>
            </a:fld>
            <a:endParaRPr lang="en-US" sz="179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6"/>
            <a:fld id="{B6F15528-21DE-4FAA-801E-634DDDAF4B2B}" type="slidenum">
              <a:rPr lang="ru-RU" sz="1798" smtClean="0">
                <a:solidFill>
                  <a:prstClr val="black">
                    <a:tint val="75000"/>
                  </a:prstClr>
                </a:solidFill>
              </a:rPr>
              <a:pPr defTabSz="913486"/>
              <a:t>‹#›</a:t>
            </a:fld>
            <a:endParaRPr lang="ru-RU" sz="1798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5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98" b="0" i="0">
                <a:solidFill>
                  <a:srgbClr val="BF0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98" b="0" i="0">
                <a:solidFill>
                  <a:srgbClr val="1F3763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6"/>
            <a:endParaRPr lang="ru-RU" sz="179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6"/>
            <a:fld id="{1D8BD707-D9CF-40AE-B4C6-C98DA3205C09}" type="datetimeFigureOut">
              <a:rPr lang="en-US" sz="1798" smtClean="0">
                <a:solidFill>
                  <a:prstClr val="black">
                    <a:tint val="75000"/>
                  </a:prstClr>
                </a:solidFill>
              </a:rPr>
              <a:pPr defTabSz="913486"/>
              <a:t>3/6/2024</a:t>
            </a:fld>
            <a:endParaRPr lang="en-US" sz="179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6"/>
            <a:fld id="{B6F15528-21DE-4FAA-801E-634DDDAF4B2B}" type="slidenum">
              <a:rPr lang="ru-RU" sz="1798" smtClean="0">
                <a:solidFill>
                  <a:prstClr val="black">
                    <a:tint val="75000"/>
                  </a:prstClr>
                </a:solidFill>
              </a:rPr>
              <a:pPr defTabSz="913486"/>
              <a:t>‹#›</a:t>
            </a:fld>
            <a:endParaRPr lang="ru-RU" sz="1798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06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98" b="0" i="0">
                <a:solidFill>
                  <a:srgbClr val="BF0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6"/>
            <a:endParaRPr lang="ru-RU" sz="179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6"/>
            <a:fld id="{1D8BD707-D9CF-40AE-B4C6-C98DA3205C09}" type="datetimeFigureOut">
              <a:rPr lang="en-US" sz="1798" smtClean="0">
                <a:solidFill>
                  <a:prstClr val="black">
                    <a:tint val="75000"/>
                  </a:prstClr>
                </a:solidFill>
              </a:rPr>
              <a:pPr defTabSz="913486"/>
              <a:t>3/6/2024</a:t>
            </a:fld>
            <a:endParaRPr lang="en-US" sz="179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6"/>
            <a:fld id="{B6F15528-21DE-4FAA-801E-634DDDAF4B2B}" type="slidenum">
              <a:rPr lang="ru-RU" sz="1798" smtClean="0">
                <a:solidFill>
                  <a:prstClr val="black">
                    <a:tint val="75000"/>
                  </a:prstClr>
                </a:solidFill>
              </a:rPr>
              <a:pPr defTabSz="913486"/>
              <a:t>‹#›</a:t>
            </a:fld>
            <a:endParaRPr lang="ru-RU" sz="1798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5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98" b="0" i="0">
                <a:solidFill>
                  <a:srgbClr val="BF0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6"/>
            <a:endParaRPr lang="ru-RU" sz="179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6"/>
            <a:fld id="{1D8BD707-D9CF-40AE-B4C6-C98DA3205C09}" type="datetimeFigureOut">
              <a:rPr lang="en-US" sz="1798" smtClean="0">
                <a:solidFill>
                  <a:prstClr val="black">
                    <a:tint val="75000"/>
                  </a:prstClr>
                </a:solidFill>
              </a:rPr>
              <a:pPr defTabSz="913486"/>
              <a:t>3/6/2024</a:t>
            </a:fld>
            <a:endParaRPr lang="en-US" sz="179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6"/>
            <a:fld id="{B6F15528-21DE-4FAA-801E-634DDDAF4B2B}" type="slidenum">
              <a:rPr lang="ru-RU" sz="1798" smtClean="0">
                <a:solidFill>
                  <a:prstClr val="black">
                    <a:tint val="75000"/>
                  </a:prstClr>
                </a:solidFill>
              </a:rPr>
              <a:pPr defTabSz="913486"/>
              <a:t>‹#›</a:t>
            </a:fld>
            <a:endParaRPr lang="ru-RU" sz="1798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8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3865" y="439369"/>
            <a:ext cx="6224269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C00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3341" y="2957271"/>
            <a:ext cx="11545316" cy="2085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C0000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3"/>
            <a:ext cx="12179071" cy="68572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36671" y="490220"/>
            <a:ext cx="431865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BF0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8868" y="1598650"/>
            <a:ext cx="1117426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1F3763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6"/>
            <a:endParaRPr lang="ru-RU" sz="179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6"/>
            <a:fld id="{1D8BD707-D9CF-40AE-B4C6-C98DA3205C09}" type="datetimeFigureOut">
              <a:rPr lang="en-US" sz="1798" smtClean="0">
                <a:solidFill>
                  <a:prstClr val="black">
                    <a:tint val="75000"/>
                  </a:prstClr>
                </a:solidFill>
              </a:rPr>
              <a:pPr defTabSz="913486"/>
              <a:t>3/6/2024</a:t>
            </a:fld>
            <a:endParaRPr lang="en-US" sz="179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6"/>
            <a:fld id="{B6F15528-21DE-4FAA-801E-634DDDAF4B2B}" type="slidenum">
              <a:rPr lang="ru-RU" sz="1798" smtClean="0">
                <a:solidFill>
                  <a:prstClr val="black">
                    <a:tint val="75000"/>
                  </a:prstClr>
                </a:solidFill>
              </a:rPr>
              <a:pPr defTabSz="913486"/>
              <a:t>‹#›</a:t>
            </a:fld>
            <a:endParaRPr lang="ru-RU" sz="1798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743">
        <a:defRPr>
          <a:latin typeface="+mn-lt"/>
          <a:ea typeface="+mn-ea"/>
          <a:cs typeface="+mn-cs"/>
        </a:defRPr>
      </a:lvl2pPr>
      <a:lvl3pPr marL="913486">
        <a:defRPr>
          <a:latin typeface="+mn-lt"/>
          <a:ea typeface="+mn-ea"/>
          <a:cs typeface="+mn-cs"/>
        </a:defRPr>
      </a:lvl3pPr>
      <a:lvl4pPr marL="1370228">
        <a:defRPr>
          <a:latin typeface="+mn-lt"/>
          <a:ea typeface="+mn-ea"/>
          <a:cs typeface="+mn-cs"/>
        </a:defRPr>
      </a:lvl4pPr>
      <a:lvl5pPr marL="1826971">
        <a:defRPr>
          <a:latin typeface="+mn-lt"/>
          <a:ea typeface="+mn-ea"/>
          <a:cs typeface="+mn-cs"/>
        </a:defRPr>
      </a:lvl5pPr>
      <a:lvl6pPr marL="2283714">
        <a:defRPr>
          <a:latin typeface="+mn-lt"/>
          <a:ea typeface="+mn-ea"/>
          <a:cs typeface="+mn-cs"/>
        </a:defRPr>
      </a:lvl6pPr>
      <a:lvl7pPr marL="2740457">
        <a:defRPr>
          <a:latin typeface="+mn-lt"/>
          <a:ea typeface="+mn-ea"/>
          <a:cs typeface="+mn-cs"/>
        </a:defRPr>
      </a:lvl7pPr>
      <a:lvl8pPr marL="3197200">
        <a:defRPr>
          <a:latin typeface="+mn-lt"/>
          <a:ea typeface="+mn-ea"/>
          <a:cs typeface="+mn-cs"/>
        </a:defRPr>
      </a:lvl8pPr>
      <a:lvl9pPr marL="365394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743">
        <a:defRPr>
          <a:latin typeface="+mn-lt"/>
          <a:ea typeface="+mn-ea"/>
          <a:cs typeface="+mn-cs"/>
        </a:defRPr>
      </a:lvl2pPr>
      <a:lvl3pPr marL="913486">
        <a:defRPr>
          <a:latin typeface="+mn-lt"/>
          <a:ea typeface="+mn-ea"/>
          <a:cs typeface="+mn-cs"/>
        </a:defRPr>
      </a:lvl3pPr>
      <a:lvl4pPr marL="1370228">
        <a:defRPr>
          <a:latin typeface="+mn-lt"/>
          <a:ea typeface="+mn-ea"/>
          <a:cs typeface="+mn-cs"/>
        </a:defRPr>
      </a:lvl4pPr>
      <a:lvl5pPr marL="1826971">
        <a:defRPr>
          <a:latin typeface="+mn-lt"/>
          <a:ea typeface="+mn-ea"/>
          <a:cs typeface="+mn-cs"/>
        </a:defRPr>
      </a:lvl5pPr>
      <a:lvl6pPr marL="2283714">
        <a:defRPr>
          <a:latin typeface="+mn-lt"/>
          <a:ea typeface="+mn-ea"/>
          <a:cs typeface="+mn-cs"/>
        </a:defRPr>
      </a:lvl6pPr>
      <a:lvl7pPr marL="2740457">
        <a:defRPr>
          <a:latin typeface="+mn-lt"/>
          <a:ea typeface="+mn-ea"/>
          <a:cs typeface="+mn-cs"/>
        </a:defRPr>
      </a:lvl7pPr>
      <a:lvl8pPr marL="3197200">
        <a:defRPr>
          <a:latin typeface="+mn-lt"/>
          <a:ea typeface="+mn-ea"/>
          <a:cs typeface="+mn-cs"/>
        </a:defRPr>
      </a:lvl8pPr>
      <a:lvl9pPr marL="3653942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3"/>
            <a:ext cx="12179071" cy="68572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36671" y="490220"/>
            <a:ext cx="431865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BF0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8868" y="1598650"/>
            <a:ext cx="1117426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1F3763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6"/>
            <a:endParaRPr lang="ru-RU" sz="179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6"/>
            <a:fld id="{1D8BD707-D9CF-40AE-B4C6-C98DA3205C09}" type="datetimeFigureOut">
              <a:rPr lang="en-US" sz="1798" smtClean="0">
                <a:solidFill>
                  <a:prstClr val="black">
                    <a:tint val="75000"/>
                  </a:prstClr>
                </a:solidFill>
              </a:rPr>
              <a:pPr defTabSz="913486"/>
              <a:t>3/6/2024</a:t>
            </a:fld>
            <a:endParaRPr lang="en-US" sz="179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6"/>
            <a:fld id="{B6F15528-21DE-4FAA-801E-634DDDAF4B2B}" type="slidenum">
              <a:rPr lang="ru-RU" sz="1798" smtClean="0">
                <a:solidFill>
                  <a:prstClr val="black">
                    <a:tint val="75000"/>
                  </a:prstClr>
                </a:solidFill>
              </a:rPr>
              <a:pPr defTabSz="913486"/>
              <a:t>‹#›</a:t>
            </a:fld>
            <a:endParaRPr lang="ru-RU" sz="1798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5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743">
        <a:defRPr>
          <a:latin typeface="+mn-lt"/>
          <a:ea typeface="+mn-ea"/>
          <a:cs typeface="+mn-cs"/>
        </a:defRPr>
      </a:lvl2pPr>
      <a:lvl3pPr marL="913486">
        <a:defRPr>
          <a:latin typeface="+mn-lt"/>
          <a:ea typeface="+mn-ea"/>
          <a:cs typeface="+mn-cs"/>
        </a:defRPr>
      </a:lvl3pPr>
      <a:lvl4pPr marL="1370228">
        <a:defRPr>
          <a:latin typeface="+mn-lt"/>
          <a:ea typeface="+mn-ea"/>
          <a:cs typeface="+mn-cs"/>
        </a:defRPr>
      </a:lvl4pPr>
      <a:lvl5pPr marL="1826971">
        <a:defRPr>
          <a:latin typeface="+mn-lt"/>
          <a:ea typeface="+mn-ea"/>
          <a:cs typeface="+mn-cs"/>
        </a:defRPr>
      </a:lvl5pPr>
      <a:lvl6pPr marL="2283714">
        <a:defRPr>
          <a:latin typeface="+mn-lt"/>
          <a:ea typeface="+mn-ea"/>
          <a:cs typeface="+mn-cs"/>
        </a:defRPr>
      </a:lvl6pPr>
      <a:lvl7pPr marL="2740457">
        <a:defRPr>
          <a:latin typeface="+mn-lt"/>
          <a:ea typeface="+mn-ea"/>
          <a:cs typeface="+mn-cs"/>
        </a:defRPr>
      </a:lvl7pPr>
      <a:lvl8pPr marL="3197200">
        <a:defRPr>
          <a:latin typeface="+mn-lt"/>
          <a:ea typeface="+mn-ea"/>
          <a:cs typeface="+mn-cs"/>
        </a:defRPr>
      </a:lvl8pPr>
      <a:lvl9pPr marL="365394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743">
        <a:defRPr>
          <a:latin typeface="+mn-lt"/>
          <a:ea typeface="+mn-ea"/>
          <a:cs typeface="+mn-cs"/>
        </a:defRPr>
      </a:lvl2pPr>
      <a:lvl3pPr marL="913486">
        <a:defRPr>
          <a:latin typeface="+mn-lt"/>
          <a:ea typeface="+mn-ea"/>
          <a:cs typeface="+mn-cs"/>
        </a:defRPr>
      </a:lvl3pPr>
      <a:lvl4pPr marL="1370228">
        <a:defRPr>
          <a:latin typeface="+mn-lt"/>
          <a:ea typeface="+mn-ea"/>
          <a:cs typeface="+mn-cs"/>
        </a:defRPr>
      </a:lvl4pPr>
      <a:lvl5pPr marL="1826971">
        <a:defRPr>
          <a:latin typeface="+mn-lt"/>
          <a:ea typeface="+mn-ea"/>
          <a:cs typeface="+mn-cs"/>
        </a:defRPr>
      </a:lvl5pPr>
      <a:lvl6pPr marL="2283714">
        <a:defRPr>
          <a:latin typeface="+mn-lt"/>
          <a:ea typeface="+mn-ea"/>
          <a:cs typeface="+mn-cs"/>
        </a:defRPr>
      </a:lvl6pPr>
      <a:lvl7pPr marL="2740457">
        <a:defRPr>
          <a:latin typeface="+mn-lt"/>
          <a:ea typeface="+mn-ea"/>
          <a:cs typeface="+mn-cs"/>
        </a:defRPr>
      </a:lvl7pPr>
      <a:lvl8pPr marL="3197200">
        <a:defRPr>
          <a:latin typeface="+mn-lt"/>
          <a:ea typeface="+mn-ea"/>
          <a:cs typeface="+mn-cs"/>
        </a:defRPr>
      </a:lvl8pPr>
      <a:lvl9pPr marL="365394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p2.43edu.ru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ortal.43edu.ru/" TargetMode="External"/><Relationship Id="rId4" Type="http://schemas.openxmlformats.org/officeDocument/2006/relationships/hyperlink" Target="https://one.43edu.ru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hyperlink" Target="http://one.43edu.ru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5" Type="http://schemas.openxmlformats.org/officeDocument/2006/relationships/image" Target="../media/image66.jp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ne.43edu.ru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jpg"/><Relationship Id="rId5" Type="http://schemas.openxmlformats.org/officeDocument/2006/relationships/image" Target="../media/image71.png"/><Relationship Id="rId4" Type="http://schemas.openxmlformats.org/officeDocument/2006/relationships/image" Target="../media/image70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hyperlink" Target="https://one.43edu.ru/er/index/" TargetMode="Externa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sferum.ru/?p=messages&amp;join=cJLW2L5twizH_XuqaJrh7cDdvWA6U2CwZqk" TargetMode="External"/><Relationship Id="rId2" Type="http://schemas.openxmlformats.org/officeDocument/2006/relationships/hyperlink" Target="mailto:eriso@kirovipk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irovipk.ru/informatization/eriso-ko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one.43edu.ru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one.43edu.ru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7510" y="2210561"/>
            <a:ext cx="631888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" algn="ctr">
              <a:lnSpc>
                <a:spcPts val="4560"/>
              </a:lnSpc>
              <a:spcBef>
                <a:spcPts val="95"/>
              </a:spcBef>
            </a:pPr>
            <a:r>
              <a:rPr sz="40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/>
                <a:cs typeface="Calibri Light"/>
              </a:rPr>
              <a:t>Консультация по работе</a:t>
            </a:r>
          </a:p>
          <a:p>
            <a:pPr marL="12700" marR="5080" algn="ctr">
              <a:lnSpc>
                <a:spcPts val="4320"/>
              </a:lnSpc>
              <a:spcBef>
                <a:spcPts val="305"/>
              </a:spcBef>
            </a:pPr>
            <a:r>
              <a:rPr sz="40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/>
                <a:cs typeface="Calibri Light"/>
              </a:rPr>
              <a:t>с электронными журналами и  дневниками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4033" y="323545"/>
            <a:ext cx="6136005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35"/>
              </a:lnSpc>
              <a:spcBef>
                <a:spcPts val="100"/>
              </a:spcBef>
            </a:pPr>
            <a:r>
              <a:rPr sz="2400" b="1" spc="-15" dirty="0">
                <a:solidFill>
                  <a:srgbClr val="C00000"/>
                </a:solidFill>
                <a:latin typeface="Arial"/>
                <a:cs typeface="Arial"/>
              </a:rPr>
              <a:t>Авторизация</a:t>
            </a:r>
            <a:r>
              <a:rPr sz="24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24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Arial"/>
                <a:cs typeface="Arial"/>
              </a:rPr>
              <a:t>закрытой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 части</a:t>
            </a:r>
            <a:r>
              <a:rPr sz="24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Arial"/>
                <a:cs typeface="Arial"/>
              </a:rPr>
              <a:t>системы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735"/>
              </a:lnSpc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(</a:t>
            </a:r>
            <a:r>
              <a:rPr sz="24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https://wp2.43edu.ru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8680" y="1366469"/>
            <a:ext cx="4133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Проект</a:t>
            </a:r>
            <a:r>
              <a:rPr sz="20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10" dirty="0">
                <a:solidFill>
                  <a:srgbClr val="1F3863"/>
                </a:solidFill>
                <a:latin typeface="Arial"/>
                <a:cs typeface="Arial"/>
              </a:rPr>
              <a:t>«Электронные журналы»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82923" y="1935479"/>
            <a:ext cx="5576570" cy="4566285"/>
            <a:chOff x="3582923" y="1935479"/>
            <a:chExt cx="5576570" cy="45662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6639" y="1935479"/>
              <a:ext cx="5562600" cy="456590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" name="object 6"/>
            <p:cNvSpPr/>
            <p:nvPr/>
          </p:nvSpPr>
          <p:spPr>
            <a:xfrm>
              <a:off x="3597401" y="2855213"/>
              <a:ext cx="4620895" cy="993775"/>
            </a:xfrm>
            <a:custGeom>
              <a:avLst/>
              <a:gdLst/>
              <a:ahLst/>
              <a:cxnLst/>
              <a:rect l="l" t="t" r="r" b="b"/>
              <a:pathLst>
                <a:path w="4620895" h="993775">
                  <a:moveTo>
                    <a:pt x="0" y="165608"/>
                  </a:moveTo>
                  <a:lnTo>
                    <a:pt x="5917" y="121590"/>
                  </a:lnTo>
                  <a:lnTo>
                    <a:pt x="22615" y="82032"/>
                  </a:lnTo>
                  <a:lnTo>
                    <a:pt x="48514" y="48513"/>
                  </a:lnTo>
                  <a:lnTo>
                    <a:pt x="82032" y="22615"/>
                  </a:lnTo>
                  <a:lnTo>
                    <a:pt x="121590" y="5917"/>
                  </a:lnTo>
                  <a:lnTo>
                    <a:pt x="165608" y="0"/>
                  </a:lnTo>
                  <a:lnTo>
                    <a:pt x="4455159" y="0"/>
                  </a:lnTo>
                  <a:lnTo>
                    <a:pt x="4499177" y="5917"/>
                  </a:lnTo>
                  <a:lnTo>
                    <a:pt x="4538735" y="22615"/>
                  </a:lnTo>
                  <a:lnTo>
                    <a:pt x="4572254" y="48514"/>
                  </a:lnTo>
                  <a:lnTo>
                    <a:pt x="4598152" y="82032"/>
                  </a:lnTo>
                  <a:lnTo>
                    <a:pt x="4614850" y="121590"/>
                  </a:lnTo>
                  <a:lnTo>
                    <a:pt x="4620768" y="165608"/>
                  </a:lnTo>
                  <a:lnTo>
                    <a:pt x="4620768" y="828040"/>
                  </a:lnTo>
                  <a:lnTo>
                    <a:pt x="4614850" y="872057"/>
                  </a:lnTo>
                  <a:lnTo>
                    <a:pt x="4598152" y="911615"/>
                  </a:lnTo>
                  <a:lnTo>
                    <a:pt x="4572254" y="945134"/>
                  </a:lnTo>
                  <a:lnTo>
                    <a:pt x="4538735" y="971032"/>
                  </a:lnTo>
                  <a:lnTo>
                    <a:pt x="4499177" y="987730"/>
                  </a:lnTo>
                  <a:lnTo>
                    <a:pt x="4455159" y="993648"/>
                  </a:lnTo>
                  <a:lnTo>
                    <a:pt x="165608" y="993648"/>
                  </a:lnTo>
                  <a:lnTo>
                    <a:pt x="121590" y="987730"/>
                  </a:lnTo>
                  <a:lnTo>
                    <a:pt x="82032" y="971032"/>
                  </a:lnTo>
                  <a:lnTo>
                    <a:pt x="48513" y="945134"/>
                  </a:lnTo>
                  <a:lnTo>
                    <a:pt x="22615" y="911615"/>
                  </a:lnTo>
                  <a:lnTo>
                    <a:pt x="5917" y="872057"/>
                  </a:lnTo>
                  <a:lnTo>
                    <a:pt x="0" y="828040"/>
                  </a:lnTo>
                  <a:lnTo>
                    <a:pt x="0" y="165608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4627" y="2276855"/>
            <a:ext cx="8982710" cy="3017520"/>
            <a:chOff x="1214627" y="2276855"/>
            <a:chExt cx="8982710" cy="3017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4627" y="2276855"/>
              <a:ext cx="8868156" cy="286816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4" name="object 4"/>
            <p:cNvSpPr/>
            <p:nvPr/>
          </p:nvSpPr>
          <p:spPr>
            <a:xfrm>
              <a:off x="1357121" y="3079241"/>
              <a:ext cx="2235835" cy="1922145"/>
            </a:xfrm>
            <a:custGeom>
              <a:avLst/>
              <a:gdLst/>
              <a:ahLst/>
              <a:cxnLst/>
              <a:rect l="l" t="t" r="r" b="b"/>
              <a:pathLst>
                <a:path w="2235835" h="1922145">
                  <a:moveTo>
                    <a:pt x="0" y="320294"/>
                  </a:moveTo>
                  <a:lnTo>
                    <a:pt x="3472" y="272959"/>
                  </a:lnTo>
                  <a:lnTo>
                    <a:pt x="13559" y="227782"/>
                  </a:lnTo>
                  <a:lnTo>
                    <a:pt x="29766" y="185258"/>
                  </a:lnTo>
                  <a:lnTo>
                    <a:pt x="51596" y="145882"/>
                  </a:lnTo>
                  <a:lnTo>
                    <a:pt x="78556" y="110150"/>
                  </a:lnTo>
                  <a:lnTo>
                    <a:pt x="110150" y="78556"/>
                  </a:lnTo>
                  <a:lnTo>
                    <a:pt x="145882" y="51596"/>
                  </a:lnTo>
                  <a:lnTo>
                    <a:pt x="185258" y="29766"/>
                  </a:lnTo>
                  <a:lnTo>
                    <a:pt x="227782" y="13559"/>
                  </a:lnTo>
                  <a:lnTo>
                    <a:pt x="272959" y="3472"/>
                  </a:lnTo>
                  <a:lnTo>
                    <a:pt x="320294" y="0"/>
                  </a:lnTo>
                  <a:lnTo>
                    <a:pt x="1915414" y="0"/>
                  </a:lnTo>
                  <a:lnTo>
                    <a:pt x="1962748" y="3472"/>
                  </a:lnTo>
                  <a:lnTo>
                    <a:pt x="2007925" y="13559"/>
                  </a:lnTo>
                  <a:lnTo>
                    <a:pt x="2050449" y="29766"/>
                  </a:lnTo>
                  <a:lnTo>
                    <a:pt x="2089825" y="51596"/>
                  </a:lnTo>
                  <a:lnTo>
                    <a:pt x="2125557" y="78556"/>
                  </a:lnTo>
                  <a:lnTo>
                    <a:pt x="2157151" y="110150"/>
                  </a:lnTo>
                  <a:lnTo>
                    <a:pt x="2184111" y="145882"/>
                  </a:lnTo>
                  <a:lnTo>
                    <a:pt x="2205941" y="185258"/>
                  </a:lnTo>
                  <a:lnTo>
                    <a:pt x="2222148" y="227782"/>
                  </a:lnTo>
                  <a:lnTo>
                    <a:pt x="2232235" y="272959"/>
                  </a:lnTo>
                  <a:lnTo>
                    <a:pt x="2235707" y="320294"/>
                  </a:lnTo>
                  <a:lnTo>
                    <a:pt x="2235707" y="1601470"/>
                  </a:lnTo>
                  <a:lnTo>
                    <a:pt x="2232235" y="1648804"/>
                  </a:lnTo>
                  <a:lnTo>
                    <a:pt x="2222148" y="1693981"/>
                  </a:lnTo>
                  <a:lnTo>
                    <a:pt x="2205941" y="1736505"/>
                  </a:lnTo>
                  <a:lnTo>
                    <a:pt x="2184111" y="1775881"/>
                  </a:lnTo>
                  <a:lnTo>
                    <a:pt x="2157151" y="1811613"/>
                  </a:lnTo>
                  <a:lnTo>
                    <a:pt x="2125557" y="1843207"/>
                  </a:lnTo>
                  <a:lnTo>
                    <a:pt x="2089825" y="1870167"/>
                  </a:lnTo>
                  <a:lnTo>
                    <a:pt x="2050449" y="1891997"/>
                  </a:lnTo>
                  <a:lnTo>
                    <a:pt x="2007925" y="1908204"/>
                  </a:lnTo>
                  <a:lnTo>
                    <a:pt x="1962748" y="1918291"/>
                  </a:lnTo>
                  <a:lnTo>
                    <a:pt x="1915414" y="1921764"/>
                  </a:lnTo>
                  <a:lnTo>
                    <a:pt x="320294" y="1921764"/>
                  </a:lnTo>
                  <a:lnTo>
                    <a:pt x="272959" y="1918291"/>
                  </a:lnTo>
                  <a:lnTo>
                    <a:pt x="227782" y="1908204"/>
                  </a:lnTo>
                  <a:lnTo>
                    <a:pt x="185258" y="1891997"/>
                  </a:lnTo>
                  <a:lnTo>
                    <a:pt x="145882" y="1870167"/>
                  </a:lnTo>
                  <a:lnTo>
                    <a:pt x="110150" y="1843207"/>
                  </a:lnTo>
                  <a:lnTo>
                    <a:pt x="78556" y="1811613"/>
                  </a:lnTo>
                  <a:lnTo>
                    <a:pt x="51596" y="1775881"/>
                  </a:lnTo>
                  <a:lnTo>
                    <a:pt x="29766" y="1736505"/>
                  </a:lnTo>
                  <a:lnTo>
                    <a:pt x="13559" y="1693981"/>
                  </a:lnTo>
                  <a:lnTo>
                    <a:pt x="3472" y="1648804"/>
                  </a:lnTo>
                  <a:lnTo>
                    <a:pt x="0" y="1601470"/>
                  </a:lnTo>
                  <a:lnTo>
                    <a:pt x="0" y="320294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70392" y="5000244"/>
              <a:ext cx="1726692" cy="2788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471154" y="5001005"/>
              <a:ext cx="940435" cy="279400"/>
            </a:xfrm>
            <a:custGeom>
              <a:avLst/>
              <a:gdLst/>
              <a:ahLst/>
              <a:cxnLst/>
              <a:rect l="l" t="t" r="r" b="b"/>
              <a:pathLst>
                <a:path w="940434" h="279400">
                  <a:moveTo>
                    <a:pt x="0" y="46482"/>
                  </a:moveTo>
                  <a:lnTo>
                    <a:pt x="3655" y="28396"/>
                  </a:lnTo>
                  <a:lnTo>
                    <a:pt x="13620" y="13620"/>
                  </a:lnTo>
                  <a:lnTo>
                    <a:pt x="28396" y="3655"/>
                  </a:lnTo>
                  <a:lnTo>
                    <a:pt x="46481" y="0"/>
                  </a:lnTo>
                  <a:lnTo>
                    <a:pt x="893826" y="0"/>
                  </a:lnTo>
                  <a:lnTo>
                    <a:pt x="911911" y="3655"/>
                  </a:lnTo>
                  <a:lnTo>
                    <a:pt x="926687" y="13620"/>
                  </a:lnTo>
                  <a:lnTo>
                    <a:pt x="936652" y="28396"/>
                  </a:lnTo>
                  <a:lnTo>
                    <a:pt x="940307" y="46482"/>
                  </a:lnTo>
                  <a:lnTo>
                    <a:pt x="940307" y="232410"/>
                  </a:lnTo>
                  <a:lnTo>
                    <a:pt x="936652" y="250495"/>
                  </a:lnTo>
                  <a:lnTo>
                    <a:pt x="926687" y="265271"/>
                  </a:lnTo>
                  <a:lnTo>
                    <a:pt x="911911" y="275236"/>
                  </a:lnTo>
                  <a:lnTo>
                    <a:pt x="893826" y="278892"/>
                  </a:lnTo>
                  <a:lnTo>
                    <a:pt x="46481" y="278892"/>
                  </a:lnTo>
                  <a:lnTo>
                    <a:pt x="28396" y="275236"/>
                  </a:lnTo>
                  <a:lnTo>
                    <a:pt x="13620" y="265271"/>
                  </a:lnTo>
                  <a:lnTo>
                    <a:pt x="3655" y="250495"/>
                  </a:lnTo>
                  <a:lnTo>
                    <a:pt x="0" y="232410"/>
                  </a:lnTo>
                  <a:lnTo>
                    <a:pt x="0" y="46482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83507" y="3926332"/>
              <a:ext cx="4495165" cy="1242695"/>
            </a:xfrm>
            <a:custGeom>
              <a:avLst/>
              <a:gdLst/>
              <a:ahLst/>
              <a:cxnLst/>
              <a:rect l="l" t="t" r="r" b="b"/>
              <a:pathLst>
                <a:path w="4495165" h="1242695">
                  <a:moveTo>
                    <a:pt x="4407562" y="1214810"/>
                  </a:moveTo>
                  <a:lnTo>
                    <a:pt x="4400042" y="1242695"/>
                  </a:lnTo>
                  <a:lnTo>
                    <a:pt x="4495165" y="1223391"/>
                  </a:lnTo>
                  <a:lnTo>
                    <a:pt x="4489740" y="1218565"/>
                  </a:lnTo>
                  <a:lnTo>
                    <a:pt x="4421505" y="1218565"/>
                  </a:lnTo>
                  <a:lnTo>
                    <a:pt x="4407562" y="1214810"/>
                  </a:lnTo>
                  <a:close/>
                </a:path>
                <a:path w="4495165" h="1242695">
                  <a:moveTo>
                    <a:pt x="4415126" y="1186763"/>
                  </a:moveTo>
                  <a:lnTo>
                    <a:pt x="4407562" y="1214810"/>
                  </a:lnTo>
                  <a:lnTo>
                    <a:pt x="4421505" y="1218565"/>
                  </a:lnTo>
                  <a:lnTo>
                    <a:pt x="4428997" y="1190498"/>
                  </a:lnTo>
                  <a:lnTo>
                    <a:pt x="4415126" y="1186763"/>
                  </a:lnTo>
                  <a:close/>
                </a:path>
                <a:path w="4495165" h="1242695">
                  <a:moveTo>
                    <a:pt x="4422647" y="1158875"/>
                  </a:moveTo>
                  <a:lnTo>
                    <a:pt x="4415126" y="1186763"/>
                  </a:lnTo>
                  <a:lnTo>
                    <a:pt x="4428997" y="1190498"/>
                  </a:lnTo>
                  <a:lnTo>
                    <a:pt x="4421505" y="1218565"/>
                  </a:lnTo>
                  <a:lnTo>
                    <a:pt x="4489740" y="1218565"/>
                  </a:lnTo>
                  <a:lnTo>
                    <a:pt x="4422647" y="1158875"/>
                  </a:lnTo>
                  <a:close/>
                </a:path>
                <a:path w="4495165" h="1242695">
                  <a:moveTo>
                    <a:pt x="7619" y="0"/>
                  </a:moveTo>
                  <a:lnTo>
                    <a:pt x="0" y="27940"/>
                  </a:lnTo>
                  <a:lnTo>
                    <a:pt x="4407562" y="1214810"/>
                  </a:lnTo>
                  <a:lnTo>
                    <a:pt x="4415126" y="1186763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87952" y="372943"/>
            <a:ext cx="4955287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3200" spc="-25" dirty="0" smtClean="0"/>
              <a:t>Шаг 1 - </a:t>
            </a:r>
            <a:r>
              <a:rPr sz="3200" spc="-25" dirty="0" err="1" smtClean="0"/>
              <a:t>Учебные</a:t>
            </a:r>
            <a:r>
              <a:rPr sz="3200" spc="-90" dirty="0" smtClean="0"/>
              <a:t> </a:t>
            </a:r>
            <a:r>
              <a:rPr sz="3200" spc="-25" dirty="0"/>
              <a:t>периоды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71271" y="1277236"/>
            <a:ext cx="4374515" cy="82804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292735" indent="-280670">
              <a:lnSpc>
                <a:spcPct val="100000"/>
              </a:lnSpc>
              <a:spcBef>
                <a:spcPts val="860"/>
              </a:spcBef>
              <a:buAutoNum type="arabicPeriod"/>
              <a:tabLst>
                <a:tab pos="293370" algn="l"/>
              </a:tabLst>
            </a:pPr>
            <a:r>
              <a:rPr sz="20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таблица</a:t>
            </a:r>
            <a:r>
              <a:rPr sz="20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Учебные</a:t>
            </a:r>
            <a:r>
              <a:rPr sz="2000" b="1" i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периоды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ОО</a:t>
            </a:r>
            <a:endParaRPr sz="20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293370" algn="l"/>
              </a:tabLst>
            </a:pP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добавить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новую</a:t>
            </a:r>
            <a:r>
              <a:rPr sz="20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запись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87952" y="1702307"/>
            <a:ext cx="1298448" cy="47701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23619" y="5402986"/>
            <a:ext cx="946467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 indent="-280670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293370" algn="l"/>
              </a:tabLst>
            </a:pPr>
            <a:r>
              <a:rPr sz="20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выбрать</a:t>
            </a:r>
            <a:r>
              <a:rPr sz="20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учебные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периоды</a:t>
            </a:r>
            <a:r>
              <a:rPr sz="2000" b="1" i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(четверти,</a:t>
            </a:r>
            <a:r>
              <a:rPr sz="2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триместры,</a:t>
            </a:r>
            <a:r>
              <a:rPr sz="20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полугодия)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ts val="1914"/>
              </a:lnSpc>
              <a:spcBef>
                <a:spcPts val="20"/>
              </a:spcBef>
            </a:pPr>
            <a:r>
              <a:rPr sz="16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необходимо</a:t>
            </a:r>
            <a:r>
              <a:rPr sz="1600" spc="5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C00000"/>
                </a:solidFill>
                <a:latin typeface="Microsoft Sans Serif"/>
                <a:cs typeface="Microsoft Sans Serif"/>
              </a:rPr>
              <a:t>указать</a:t>
            </a:r>
            <a:r>
              <a:rPr sz="1600" spc="7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все</a:t>
            </a:r>
            <a:r>
              <a:rPr sz="1600" spc="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учебные</a:t>
            </a:r>
            <a:r>
              <a:rPr sz="1600" spc="6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периоды,</a:t>
            </a:r>
            <a:r>
              <a:rPr sz="1600" spc="5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по</a:t>
            </a:r>
            <a:r>
              <a:rPr sz="1600" spc="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C00000"/>
                </a:solidFill>
                <a:latin typeface="Microsoft Sans Serif"/>
                <a:cs typeface="Microsoft Sans Serif"/>
              </a:rPr>
              <a:t>результатам</a:t>
            </a:r>
            <a:r>
              <a:rPr sz="1600" spc="6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которых</a:t>
            </a:r>
            <a:r>
              <a:rPr sz="1600" spc="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выставляются</a:t>
            </a:r>
            <a:r>
              <a:rPr sz="1600" spc="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итоговые</a:t>
            </a:r>
            <a:r>
              <a:rPr sz="1600" spc="8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оценки</a:t>
            </a:r>
            <a:endParaRPr sz="1600">
              <a:latin typeface="Microsoft Sans Serif"/>
              <a:cs typeface="Microsoft Sans Serif"/>
            </a:endParaRPr>
          </a:p>
          <a:p>
            <a:pPr marL="292735" indent="-280670">
              <a:lnSpc>
                <a:spcPts val="2395"/>
              </a:lnSpc>
              <a:buFont typeface="Microsoft Sans Serif"/>
              <a:buAutoNum type="arabicPeriod" startAt="4"/>
              <a:tabLst>
                <a:tab pos="293370" algn="l"/>
              </a:tabLst>
            </a:pP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закрыть</a:t>
            </a:r>
            <a:r>
              <a:rPr sz="2000" b="1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окно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4813" y="370065"/>
            <a:ext cx="27089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Учебные</a:t>
            </a:r>
            <a:r>
              <a:rPr spc="-90" dirty="0"/>
              <a:t> </a:t>
            </a:r>
            <a:r>
              <a:rPr spc="-25" dirty="0"/>
              <a:t>периоды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271" y="1372946"/>
            <a:ext cx="11135995" cy="1281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2735" indent="-280670">
              <a:lnSpc>
                <a:spcPts val="2280"/>
              </a:lnSpc>
              <a:spcBef>
                <a:spcPts val="105"/>
              </a:spcBef>
              <a:buAutoNum type="arabicPeriod" startAt="5"/>
              <a:tabLst>
                <a:tab pos="293370" algn="l"/>
                <a:tab pos="8314055" algn="l"/>
              </a:tabLst>
            </a:pP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назначить</a:t>
            </a:r>
            <a:r>
              <a:rPr sz="20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b="1" i="1" spc="-5" dirty="0">
                <a:solidFill>
                  <a:srgbClr val="1F3863"/>
                </a:solidFill>
                <a:latin typeface="Arial"/>
                <a:cs typeface="Arial"/>
              </a:rPr>
              <a:t>даты </a:t>
            </a:r>
            <a:r>
              <a:rPr sz="2000" b="1" i="1" spc="-10" dirty="0">
                <a:solidFill>
                  <a:srgbClr val="1F3863"/>
                </a:solidFill>
                <a:latin typeface="Arial"/>
                <a:cs typeface="Arial"/>
              </a:rPr>
              <a:t>начала </a:t>
            </a:r>
            <a:r>
              <a:rPr sz="2000" b="1" i="1" dirty="0">
                <a:solidFill>
                  <a:srgbClr val="1F3863"/>
                </a:solidFill>
                <a:latin typeface="Arial"/>
                <a:cs typeface="Arial"/>
              </a:rPr>
              <a:t>и окончания</a:t>
            </a:r>
            <a:r>
              <a:rPr sz="2000" b="1" i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1F3863"/>
                </a:solidFill>
                <a:latin typeface="Arial"/>
                <a:cs typeface="Arial"/>
              </a:rPr>
              <a:t>учебных</a:t>
            </a:r>
            <a:r>
              <a:rPr sz="2000" b="1" i="1" spc="-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1F3863"/>
                </a:solidFill>
                <a:latin typeface="Arial"/>
                <a:cs typeface="Arial"/>
              </a:rPr>
              <a:t>периодов</a:t>
            </a:r>
            <a:r>
              <a:rPr sz="2000" b="1" i="1" spc="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(через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календарь</a:t>
            </a:r>
            <a:r>
              <a:rPr sz="20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или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вручную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ts val="2280"/>
              </a:lnSpc>
            </a:pP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0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формате</a:t>
            </a:r>
            <a:r>
              <a:rPr sz="2000" spc="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60" dirty="0">
                <a:solidFill>
                  <a:srgbClr val="1F3863"/>
                </a:solidFill>
                <a:latin typeface="Microsoft Sans Serif"/>
                <a:cs typeface="Microsoft Sans Serif"/>
              </a:rPr>
              <a:t>ДД.ММ.ГГГГ)</a:t>
            </a:r>
            <a:endParaRPr sz="2000">
              <a:latin typeface="Microsoft Sans Serif"/>
              <a:cs typeface="Microsoft Sans Serif"/>
            </a:endParaRPr>
          </a:p>
          <a:p>
            <a:pPr marL="12700" marR="535305">
              <a:lnSpc>
                <a:spcPts val="2160"/>
              </a:lnSpc>
              <a:spcBef>
                <a:spcPts val="1030"/>
              </a:spcBef>
              <a:buAutoNum type="arabicPeriod" startAt="6"/>
              <a:tabLst>
                <a:tab pos="293370" algn="l"/>
                <a:tab pos="7646670" algn="l"/>
              </a:tabLst>
            </a:pPr>
            <a:r>
              <a:rPr sz="20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20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таблице</a:t>
            </a:r>
            <a:r>
              <a:rPr sz="20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Учебные периоды</a:t>
            </a:r>
            <a:r>
              <a:rPr sz="2000" b="1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нажмите</a:t>
            </a:r>
            <a:r>
              <a:rPr sz="20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b="1" i="1" spc="5" dirty="0">
                <a:solidFill>
                  <a:srgbClr val="001F5F"/>
                </a:solidFill>
                <a:latin typeface="Arial"/>
                <a:cs typeface="Arial"/>
              </a:rPr>
              <a:t>кнопку	</a:t>
            </a:r>
            <a:r>
              <a:rPr sz="20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для </a:t>
            </a:r>
            <a:r>
              <a:rPr sz="2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сохранения </a:t>
            </a:r>
            <a:r>
              <a:rPr sz="20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учебных </a:t>
            </a:r>
            <a:r>
              <a:rPr sz="2000" spc="-5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периодов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600" y="2022348"/>
            <a:ext cx="1458468" cy="49225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15468" y="2647188"/>
            <a:ext cx="11448415" cy="3473450"/>
            <a:chOff x="315468" y="2647188"/>
            <a:chExt cx="11448415" cy="34734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27703" y="4303776"/>
              <a:ext cx="1458468" cy="4907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300" y="2813304"/>
              <a:ext cx="8555736" cy="19217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00" y="4735067"/>
              <a:ext cx="8343900" cy="13807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29946" y="2791206"/>
              <a:ext cx="8255634" cy="3314700"/>
            </a:xfrm>
            <a:custGeom>
              <a:avLst/>
              <a:gdLst/>
              <a:ahLst/>
              <a:cxnLst/>
              <a:rect l="l" t="t" r="r" b="b"/>
              <a:pathLst>
                <a:path w="8255634" h="3314700">
                  <a:moveTo>
                    <a:pt x="0" y="2891790"/>
                  </a:moveTo>
                  <a:lnTo>
                    <a:pt x="6647" y="2858868"/>
                  </a:lnTo>
                  <a:lnTo>
                    <a:pt x="24774" y="2831982"/>
                  </a:lnTo>
                  <a:lnTo>
                    <a:pt x="51660" y="2813855"/>
                  </a:lnTo>
                  <a:lnTo>
                    <a:pt x="84582" y="2807208"/>
                  </a:lnTo>
                  <a:lnTo>
                    <a:pt x="8170926" y="2807208"/>
                  </a:lnTo>
                  <a:lnTo>
                    <a:pt x="8203858" y="2813855"/>
                  </a:lnTo>
                  <a:lnTo>
                    <a:pt x="8230742" y="2831982"/>
                  </a:lnTo>
                  <a:lnTo>
                    <a:pt x="8248864" y="2858868"/>
                  </a:lnTo>
                  <a:lnTo>
                    <a:pt x="8255508" y="2891790"/>
                  </a:lnTo>
                  <a:lnTo>
                    <a:pt x="8255508" y="3230118"/>
                  </a:lnTo>
                  <a:lnTo>
                    <a:pt x="8248864" y="3263039"/>
                  </a:lnTo>
                  <a:lnTo>
                    <a:pt x="8230742" y="3289925"/>
                  </a:lnTo>
                  <a:lnTo>
                    <a:pt x="8203858" y="3308052"/>
                  </a:lnTo>
                  <a:lnTo>
                    <a:pt x="8170926" y="3314700"/>
                  </a:lnTo>
                  <a:lnTo>
                    <a:pt x="84582" y="3314700"/>
                  </a:lnTo>
                  <a:lnTo>
                    <a:pt x="51660" y="3308052"/>
                  </a:lnTo>
                  <a:lnTo>
                    <a:pt x="24774" y="3289925"/>
                  </a:lnTo>
                  <a:lnTo>
                    <a:pt x="6647" y="3263039"/>
                  </a:lnTo>
                  <a:lnTo>
                    <a:pt x="0" y="3230118"/>
                  </a:lnTo>
                  <a:lnTo>
                    <a:pt x="0" y="2891790"/>
                  </a:lnTo>
                  <a:close/>
                </a:path>
                <a:path w="8255634" h="3314700">
                  <a:moveTo>
                    <a:pt x="3080004" y="49530"/>
                  </a:moveTo>
                  <a:lnTo>
                    <a:pt x="3083903" y="30271"/>
                  </a:lnTo>
                  <a:lnTo>
                    <a:pt x="3094529" y="14525"/>
                  </a:lnTo>
                  <a:lnTo>
                    <a:pt x="3110275" y="3899"/>
                  </a:lnTo>
                  <a:lnTo>
                    <a:pt x="3129534" y="0"/>
                  </a:lnTo>
                  <a:lnTo>
                    <a:pt x="3838193" y="0"/>
                  </a:lnTo>
                  <a:lnTo>
                    <a:pt x="3857452" y="3899"/>
                  </a:lnTo>
                  <a:lnTo>
                    <a:pt x="3873198" y="14525"/>
                  </a:lnTo>
                  <a:lnTo>
                    <a:pt x="3883824" y="30271"/>
                  </a:lnTo>
                  <a:lnTo>
                    <a:pt x="3887724" y="49530"/>
                  </a:lnTo>
                  <a:lnTo>
                    <a:pt x="3887724" y="247650"/>
                  </a:lnTo>
                  <a:lnTo>
                    <a:pt x="3883824" y="266908"/>
                  </a:lnTo>
                  <a:lnTo>
                    <a:pt x="3873198" y="282654"/>
                  </a:lnTo>
                  <a:lnTo>
                    <a:pt x="3857452" y="293280"/>
                  </a:lnTo>
                  <a:lnTo>
                    <a:pt x="3838193" y="297180"/>
                  </a:lnTo>
                  <a:lnTo>
                    <a:pt x="3129534" y="297180"/>
                  </a:lnTo>
                  <a:lnTo>
                    <a:pt x="3110275" y="293280"/>
                  </a:lnTo>
                  <a:lnTo>
                    <a:pt x="3094529" y="282654"/>
                  </a:lnTo>
                  <a:lnTo>
                    <a:pt x="3083903" y="266908"/>
                  </a:lnTo>
                  <a:lnTo>
                    <a:pt x="3080004" y="247650"/>
                  </a:lnTo>
                  <a:lnTo>
                    <a:pt x="3080004" y="49530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27291" y="2647188"/>
              <a:ext cx="5236463" cy="290017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43483" y="6144869"/>
            <a:ext cx="3921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7.</a:t>
            </a:r>
            <a:r>
              <a:rPr sz="18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сохраняем</a:t>
            </a:r>
            <a:r>
              <a:rPr sz="18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данные,</a:t>
            </a:r>
            <a:r>
              <a:rPr sz="18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нажав</a:t>
            </a:r>
            <a:r>
              <a:rPr sz="18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b="1" i="1" spc="5" dirty="0">
                <a:solidFill>
                  <a:srgbClr val="001F5F"/>
                </a:solidFill>
                <a:latin typeface="Arial"/>
                <a:cs typeface="Arial"/>
              </a:rPr>
              <a:t>кнопку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28032" y="6196584"/>
            <a:ext cx="1469136" cy="300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" y="1354836"/>
            <a:ext cx="11710416" cy="507187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367901"/>
            <a:ext cx="81534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06930">
              <a:lnSpc>
                <a:spcPct val="100000"/>
              </a:lnSpc>
              <a:spcBef>
                <a:spcPts val="95"/>
              </a:spcBef>
            </a:pPr>
            <a:r>
              <a:rPr lang="ru-RU" sz="3200" spc="-25" dirty="0" smtClean="0"/>
              <a:t>Шаг 2 - </a:t>
            </a:r>
            <a:r>
              <a:rPr sz="3200" spc="-25" dirty="0" err="1" smtClean="0"/>
              <a:t>Настройка</a:t>
            </a:r>
            <a:r>
              <a:rPr sz="3200" spc="-95" dirty="0" smtClean="0"/>
              <a:t> </a:t>
            </a:r>
            <a:r>
              <a:rPr sz="3200" spc="-20" dirty="0"/>
              <a:t>учебных</a:t>
            </a:r>
            <a:r>
              <a:rPr sz="3200" spc="-75" dirty="0"/>
              <a:t> </a:t>
            </a:r>
            <a:r>
              <a:rPr sz="3200" spc="-25" dirty="0"/>
              <a:t>звонков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1891" y="1778507"/>
            <a:ext cx="10186416" cy="45278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bject 4"/>
          <p:cNvSpPr txBox="1"/>
          <p:nvPr/>
        </p:nvSpPr>
        <p:spPr>
          <a:xfrm>
            <a:off x="7162800" y="3200400"/>
            <a:ext cx="343471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первая</a:t>
            </a:r>
            <a:r>
              <a:rPr sz="20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20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вторая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смена,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вся</a:t>
            </a:r>
            <a:r>
              <a:rPr sz="20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школа</a:t>
            </a:r>
            <a:r>
              <a:rPr sz="20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2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первые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классы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рабочая</a:t>
            </a:r>
            <a:r>
              <a:rPr sz="20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неделя</a:t>
            </a:r>
            <a:r>
              <a:rPr sz="2000" dirty="0">
                <a:solidFill>
                  <a:srgbClr val="001F5F"/>
                </a:solidFill>
                <a:latin typeface="Microsoft Sans Serif"/>
                <a:cs typeface="Microsoft Sans Serif"/>
              </a:rPr>
              <a:t> и</a:t>
            </a:r>
            <a:r>
              <a:rPr sz="20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суббота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4040" y="1325067"/>
            <a:ext cx="50050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Microsoft Sans Serif"/>
                <a:cs typeface="Microsoft Sans Serif"/>
              </a:rPr>
              <a:t>1.</a:t>
            </a:r>
            <a:r>
              <a:rPr sz="20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определяем</a:t>
            </a:r>
            <a:r>
              <a:rPr sz="20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группы</a:t>
            </a:r>
            <a:r>
              <a:rPr sz="20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учебных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звонков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0693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Настройка</a:t>
            </a:r>
            <a:r>
              <a:rPr spc="-95" dirty="0"/>
              <a:t> </a:t>
            </a:r>
            <a:r>
              <a:rPr spc="-20" dirty="0"/>
              <a:t>учебных</a:t>
            </a:r>
            <a:r>
              <a:rPr spc="-75" dirty="0"/>
              <a:t> </a:t>
            </a:r>
            <a:r>
              <a:rPr spc="-25" dirty="0"/>
              <a:t>звонков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4040" y="1325067"/>
            <a:ext cx="385952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Microsoft Sans Serif"/>
                <a:cs typeface="Microsoft Sans Serif"/>
              </a:rPr>
              <a:t>2.</a:t>
            </a:r>
            <a:r>
              <a:rPr sz="20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Задаем</a:t>
            </a:r>
            <a:r>
              <a:rPr sz="20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расписание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звонков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1352" y="1699260"/>
            <a:ext cx="9553956" cy="40340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object 5"/>
          <p:cNvSpPr txBox="1"/>
          <p:nvPr/>
        </p:nvSpPr>
        <p:spPr>
          <a:xfrm>
            <a:off x="3676650" y="5991555"/>
            <a:ext cx="7092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Обязательно</a:t>
            </a:r>
            <a:r>
              <a:rPr sz="18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указываем</a:t>
            </a:r>
            <a:r>
              <a:rPr sz="18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группу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звонков!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Данные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по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времени</a:t>
            </a:r>
            <a:r>
              <a:rPr sz="18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(начало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 и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конец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 урока)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вносим</a:t>
            </a:r>
            <a:r>
              <a:rPr sz="18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через</a:t>
            </a:r>
            <a:r>
              <a:rPr sz="18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«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»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0440" y="439369"/>
            <a:ext cx="57048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Расписание</a:t>
            </a:r>
            <a:r>
              <a:rPr spc="-60" dirty="0"/>
              <a:t> </a:t>
            </a:r>
            <a:r>
              <a:rPr spc="-20" dirty="0"/>
              <a:t>чётных</a:t>
            </a:r>
            <a:r>
              <a:rPr spc="-60" dirty="0"/>
              <a:t> </a:t>
            </a:r>
            <a:r>
              <a:rPr spc="-5" dirty="0"/>
              <a:t>и</a:t>
            </a:r>
            <a:r>
              <a:rPr spc="-30" dirty="0"/>
              <a:t> </a:t>
            </a:r>
            <a:r>
              <a:rPr spc="-25" dirty="0"/>
              <a:t>нечётных</a:t>
            </a:r>
            <a:r>
              <a:rPr spc="-60" dirty="0"/>
              <a:t> </a:t>
            </a:r>
            <a:r>
              <a:rPr spc="-20" dirty="0"/>
              <a:t>недель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4040" y="1325067"/>
            <a:ext cx="1092073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70" dirty="0">
                <a:solidFill>
                  <a:srgbClr val="001F5F"/>
                </a:solidFill>
                <a:latin typeface="Microsoft Sans Serif"/>
                <a:cs typeface="Microsoft Sans Serif"/>
              </a:rPr>
              <a:t>Дата</a:t>
            </a:r>
            <a:r>
              <a:rPr sz="20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должна</a:t>
            </a:r>
            <a:r>
              <a:rPr sz="2000" dirty="0">
                <a:solidFill>
                  <a:srgbClr val="001F5F"/>
                </a:solidFill>
                <a:latin typeface="Microsoft Sans Serif"/>
                <a:cs typeface="Microsoft Sans Serif"/>
              </a:rPr>
              <a:t> быть</a:t>
            </a:r>
            <a:r>
              <a:rPr sz="20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понедельником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Необходимо</a:t>
            </a:r>
            <a:r>
              <a:rPr sz="20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добавить</a:t>
            </a:r>
            <a:r>
              <a:rPr sz="20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все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5" dirty="0">
                <a:solidFill>
                  <a:srgbClr val="001F5F"/>
                </a:solidFill>
                <a:latin typeface="Arial"/>
                <a:cs typeface="Arial"/>
              </a:rPr>
              <a:t>понедельники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нечётных </a:t>
            </a:r>
            <a:r>
              <a:rPr sz="2000" b="1" i="1" spc="5" dirty="0">
                <a:solidFill>
                  <a:srgbClr val="001F5F"/>
                </a:solidFill>
                <a:latin typeface="Arial"/>
                <a:cs typeface="Arial"/>
              </a:rPr>
              <a:t>недель</a:t>
            </a:r>
            <a:r>
              <a:rPr sz="20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для</a:t>
            </a:r>
            <a:r>
              <a:rPr sz="20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последующей</a:t>
            </a:r>
            <a:r>
              <a:rPr sz="20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генерации </a:t>
            </a:r>
            <a:r>
              <a:rPr sz="2000" spc="-5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расписания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0132" y="2083307"/>
            <a:ext cx="8929116" cy="44333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9600" y="365579"/>
            <a:ext cx="4926457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3200" spc="-25" dirty="0" smtClean="0"/>
              <a:t>Шаг 3 - </a:t>
            </a:r>
            <a:r>
              <a:rPr sz="3200" spc="-25" dirty="0" err="1" smtClean="0"/>
              <a:t>Настройки</a:t>
            </a:r>
            <a:r>
              <a:rPr sz="3200" spc="-120" dirty="0" smtClean="0"/>
              <a:t> </a:t>
            </a:r>
            <a:r>
              <a:rPr sz="3200" spc="-15" dirty="0"/>
              <a:t>ОО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60604" y="1287780"/>
            <a:ext cx="11626850" cy="4924425"/>
            <a:chOff x="260604" y="1287780"/>
            <a:chExt cx="11626850" cy="49244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0604" y="1287780"/>
              <a:ext cx="11626596" cy="352501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5" name="object 5"/>
            <p:cNvSpPr/>
            <p:nvPr/>
          </p:nvSpPr>
          <p:spPr>
            <a:xfrm>
              <a:off x="2169921" y="1713738"/>
              <a:ext cx="3159760" cy="3399154"/>
            </a:xfrm>
            <a:custGeom>
              <a:avLst/>
              <a:gdLst/>
              <a:ahLst/>
              <a:cxnLst/>
              <a:rect l="l" t="t" r="r" b="b"/>
              <a:pathLst>
                <a:path w="3159760" h="3399154">
                  <a:moveTo>
                    <a:pt x="1052576" y="318515"/>
                  </a:moveTo>
                  <a:lnTo>
                    <a:pt x="2997200" y="318515"/>
                  </a:lnTo>
                  <a:lnTo>
                    <a:pt x="2997200" y="0"/>
                  </a:lnTo>
                  <a:lnTo>
                    <a:pt x="1052576" y="0"/>
                  </a:lnTo>
                  <a:lnTo>
                    <a:pt x="1052576" y="318515"/>
                  </a:lnTo>
                  <a:close/>
                </a:path>
                <a:path w="3159760" h="3399154">
                  <a:moveTo>
                    <a:pt x="890523" y="0"/>
                  </a:moveTo>
                  <a:lnTo>
                    <a:pt x="890523" y="318515"/>
                  </a:lnTo>
                </a:path>
                <a:path w="3159760" h="3399154">
                  <a:moveTo>
                    <a:pt x="890523" y="59689"/>
                  </a:moveTo>
                  <a:lnTo>
                    <a:pt x="728471" y="59689"/>
                  </a:lnTo>
                  <a:lnTo>
                    <a:pt x="0" y="3398774"/>
                  </a:lnTo>
                </a:path>
                <a:path w="3159760" h="3399154">
                  <a:moveTo>
                    <a:pt x="1052576" y="903732"/>
                  </a:moveTo>
                  <a:lnTo>
                    <a:pt x="2997200" y="903732"/>
                  </a:lnTo>
                  <a:lnTo>
                    <a:pt x="2997200" y="583692"/>
                  </a:lnTo>
                  <a:lnTo>
                    <a:pt x="1052576" y="583692"/>
                  </a:lnTo>
                  <a:lnTo>
                    <a:pt x="1052576" y="903732"/>
                  </a:lnTo>
                  <a:close/>
                </a:path>
                <a:path w="3159760" h="3399154">
                  <a:moveTo>
                    <a:pt x="3159252" y="583691"/>
                  </a:moveTo>
                  <a:lnTo>
                    <a:pt x="3159252" y="903732"/>
                  </a:lnTo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556" y="5230368"/>
              <a:ext cx="4715256" cy="98145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0175" y="5230368"/>
              <a:ext cx="5873496" cy="93878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8" name="object 8"/>
            <p:cNvSpPr/>
            <p:nvPr/>
          </p:nvSpPr>
          <p:spPr>
            <a:xfrm>
              <a:off x="5329174" y="2357501"/>
              <a:ext cx="2284095" cy="2816860"/>
            </a:xfrm>
            <a:custGeom>
              <a:avLst/>
              <a:gdLst/>
              <a:ahLst/>
              <a:cxnLst/>
              <a:rect l="l" t="t" r="r" b="b"/>
              <a:pathLst>
                <a:path w="2284095" h="2816860">
                  <a:moveTo>
                    <a:pt x="0" y="0"/>
                  </a:moveTo>
                  <a:lnTo>
                    <a:pt x="162051" y="0"/>
                  </a:lnTo>
                  <a:lnTo>
                    <a:pt x="2283714" y="2816606"/>
                  </a:lnTo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9904" y="1120139"/>
            <a:ext cx="9111996" cy="55717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2425" y="475945"/>
            <a:ext cx="59620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 Light"/>
                <a:cs typeface="Calibri Light"/>
              </a:rPr>
              <a:t>Создание</a:t>
            </a:r>
            <a:r>
              <a:rPr sz="2400" spc="-50" dirty="0">
                <a:latin typeface="Calibri Light"/>
                <a:cs typeface="Calibri Light"/>
              </a:rPr>
              <a:t> </a:t>
            </a:r>
            <a:r>
              <a:rPr sz="2400" u="heavy" spc="-20" dirty="0">
                <a:uFill>
                  <a:solidFill>
                    <a:srgbClr val="C00000"/>
                  </a:solidFill>
                </a:uFill>
                <a:latin typeface="Calibri Light"/>
                <a:cs typeface="Calibri Light"/>
              </a:rPr>
              <a:t>дополнительных</a:t>
            </a:r>
            <a:r>
              <a:rPr sz="2400" spc="-75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типов</a:t>
            </a:r>
            <a:r>
              <a:rPr sz="2400" spc="-60" dirty="0">
                <a:latin typeface="Calibri Light"/>
                <a:cs typeface="Calibri Light"/>
              </a:rPr>
              <a:t> </a:t>
            </a:r>
            <a:r>
              <a:rPr sz="2400" spc="-20" dirty="0">
                <a:latin typeface="Calibri Light"/>
                <a:cs typeface="Calibri Light"/>
              </a:rPr>
              <a:t>оценивания</a:t>
            </a:r>
            <a:endParaRPr sz="2400" dirty="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5400" y="533400"/>
            <a:ext cx="26041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 Light"/>
                <a:cs typeface="Calibri Light"/>
              </a:rPr>
              <a:t>Доступ</a:t>
            </a:r>
            <a:r>
              <a:rPr sz="2400" spc="-7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к</a:t>
            </a:r>
            <a:r>
              <a:rPr sz="2400" spc="-60" dirty="0">
                <a:latin typeface="Calibri Light"/>
                <a:cs typeface="Calibri Light"/>
              </a:rPr>
              <a:t> </a:t>
            </a:r>
            <a:r>
              <a:rPr sz="2400" spc="-20" dirty="0">
                <a:latin typeface="Calibri Light"/>
                <a:cs typeface="Calibri Light"/>
              </a:rPr>
              <a:t>журналам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8624" y="1595755"/>
            <a:ext cx="11236325" cy="33451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241300" algn="l"/>
                <a:tab pos="241935" algn="l"/>
              </a:tabLst>
            </a:pPr>
            <a:r>
              <a:rPr sz="2000" b="1" i="1" spc="-5" dirty="0">
                <a:solidFill>
                  <a:srgbClr val="1F3863"/>
                </a:solidFill>
                <a:latin typeface="Arial"/>
                <a:cs typeface="Arial"/>
              </a:rPr>
              <a:t>Полный</a:t>
            </a:r>
            <a:r>
              <a:rPr sz="2000" b="1" i="1" spc="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1F3863"/>
                </a:solidFill>
                <a:latin typeface="Arial"/>
                <a:cs typeface="Arial"/>
              </a:rPr>
              <a:t>доступ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-</a:t>
            </a:r>
            <a:r>
              <a:rPr sz="2000" spc="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b="1" i="1" spc="-20" dirty="0">
                <a:solidFill>
                  <a:srgbClr val="C00000"/>
                </a:solidFill>
                <a:latin typeface="Arial"/>
                <a:cs typeface="Arial"/>
              </a:rPr>
              <a:t>все</a:t>
            </a: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учителя</a:t>
            </a:r>
            <a:r>
              <a:rPr sz="20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смогут</a:t>
            </a:r>
            <a:r>
              <a:rPr sz="20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просматривать</a:t>
            </a:r>
            <a:r>
              <a:rPr sz="20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000" spc="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редактировать</a:t>
            </a:r>
            <a:r>
              <a:rPr sz="20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b="1" i="1" spc="-20" dirty="0">
                <a:solidFill>
                  <a:srgbClr val="C00000"/>
                </a:solidFill>
                <a:latin typeface="Arial"/>
                <a:cs typeface="Arial"/>
              </a:rPr>
              <a:t>все</a:t>
            </a: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5" dirty="0">
                <a:solidFill>
                  <a:srgbClr val="C00000"/>
                </a:solidFill>
                <a:latin typeface="Arial"/>
                <a:cs typeface="Arial"/>
              </a:rPr>
              <a:t>журналы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1F3863"/>
              </a:buClr>
              <a:buFont typeface="Microsoft Sans Serif"/>
              <a:buChar char="•"/>
            </a:pPr>
            <a:endParaRPr sz="2200">
              <a:latin typeface="Arial"/>
              <a:cs typeface="Arial"/>
            </a:endParaRPr>
          </a:p>
          <a:p>
            <a:pPr marL="241300" indent="-229235">
              <a:lnSpc>
                <a:spcPts val="2280"/>
              </a:lnSpc>
              <a:spcBef>
                <a:spcPts val="1390"/>
              </a:spcBef>
              <a:buFont typeface="Microsoft Sans Serif"/>
              <a:buChar char="•"/>
              <a:tabLst>
                <a:tab pos="241300" algn="l"/>
                <a:tab pos="241935" algn="l"/>
              </a:tabLst>
            </a:pPr>
            <a:r>
              <a:rPr sz="2000" b="1" i="1" spc="-5" dirty="0">
                <a:solidFill>
                  <a:srgbClr val="1F3863"/>
                </a:solidFill>
                <a:latin typeface="Arial"/>
                <a:cs typeface="Arial"/>
              </a:rPr>
              <a:t>Просмотр</a:t>
            </a:r>
            <a:r>
              <a:rPr sz="2000" b="1" i="1" spc="1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rgbClr val="1F3863"/>
                </a:solidFill>
                <a:latin typeface="Arial"/>
                <a:cs typeface="Arial"/>
              </a:rPr>
              <a:t>всех</a:t>
            </a:r>
            <a:r>
              <a:rPr sz="2000" b="1" i="1" spc="1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1F3863"/>
                </a:solidFill>
                <a:latin typeface="Arial"/>
                <a:cs typeface="Arial"/>
              </a:rPr>
              <a:t>журналов</a:t>
            </a:r>
            <a:r>
              <a:rPr sz="2000" b="1" i="1" spc="1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i="1" spc="-65" dirty="0">
                <a:solidFill>
                  <a:srgbClr val="1F3863"/>
                </a:solidFill>
                <a:latin typeface="Arial"/>
                <a:cs typeface="Arial"/>
              </a:rPr>
              <a:t>ОУ</a:t>
            </a:r>
            <a:r>
              <a:rPr sz="2000" b="1" i="1" spc="1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sz="2000" b="1" i="1" spc="1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1F3863"/>
                </a:solidFill>
                <a:latin typeface="Arial"/>
                <a:cs typeface="Arial"/>
              </a:rPr>
              <a:t>редактирование</a:t>
            </a:r>
            <a:r>
              <a:rPr sz="2000" b="1" i="1" spc="16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1F3863"/>
                </a:solidFill>
                <a:latin typeface="Arial"/>
                <a:cs typeface="Arial"/>
              </a:rPr>
              <a:t>журналов</a:t>
            </a:r>
            <a:r>
              <a:rPr sz="2000" b="1" i="1" spc="1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rgbClr val="1F3863"/>
                </a:solidFill>
                <a:latin typeface="Arial"/>
                <a:cs typeface="Arial"/>
              </a:rPr>
              <a:t>текущего</a:t>
            </a:r>
            <a:r>
              <a:rPr sz="2000" b="1" i="1" spc="1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1F3863"/>
                </a:solidFill>
                <a:latin typeface="Arial"/>
                <a:cs typeface="Arial"/>
              </a:rPr>
              <a:t>пользователя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ts val="2280"/>
              </a:lnSpc>
            </a:pPr>
            <a:r>
              <a:rPr sz="2000" b="1" i="1" spc="-5" dirty="0">
                <a:solidFill>
                  <a:srgbClr val="1F3863"/>
                </a:solidFill>
                <a:latin typeface="Arial"/>
                <a:cs typeface="Arial"/>
              </a:rPr>
              <a:t>системы</a:t>
            </a:r>
            <a:endParaRPr sz="20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320"/>
              </a:spcBef>
              <a:buChar char="•"/>
              <a:tabLst>
                <a:tab pos="698500" algn="l"/>
                <a:tab pos="699135" algn="l"/>
              </a:tabLst>
            </a:pPr>
            <a:r>
              <a:rPr sz="16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учителя</a:t>
            </a:r>
            <a:r>
              <a:rPr sz="1600" spc="5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смогут</a:t>
            </a:r>
            <a:r>
              <a:rPr sz="1600" spc="6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просматривать</a:t>
            </a:r>
            <a:r>
              <a:rPr sz="1600" b="1" i="1" spc="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20" dirty="0">
                <a:solidFill>
                  <a:srgbClr val="C00000"/>
                </a:solidFill>
                <a:latin typeface="Arial"/>
                <a:cs typeface="Arial"/>
              </a:rPr>
              <a:t>все</a:t>
            </a:r>
            <a:r>
              <a:rPr sz="16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C00000"/>
                </a:solidFill>
                <a:latin typeface="Arial"/>
                <a:cs typeface="Arial"/>
              </a:rPr>
              <a:t>журналы</a:t>
            </a:r>
            <a:r>
              <a:rPr sz="1600" dirty="0">
                <a:solidFill>
                  <a:srgbClr val="1F3863"/>
                </a:solidFill>
                <a:latin typeface="Microsoft Sans Serif"/>
                <a:cs typeface="Microsoft Sans Serif"/>
              </a:rPr>
              <a:t>,</a:t>
            </a:r>
            <a:r>
              <a:rPr sz="1600" spc="3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но</a:t>
            </a:r>
            <a:r>
              <a:rPr sz="1600" spc="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редактировать</a:t>
            </a:r>
            <a:r>
              <a:rPr sz="1600" b="1" i="1" spc="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смогут</a:t>
            </a:r>
            <a:r>
              <a:rPr sz="1600" spc="5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только</a:t>
            </a:r>
            <a:r>
              <a:rPr sz="1600" b="1" i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15" dirty="0">
                <a:solidFill>
                  <a:srgbClr val="C00000"/>
                </a:solidFill>
                <a:latin typeface="Arial"/>
                <a:cs typeface="Arial"/>
              </a:rPr>
              <a:t>свои</a:t>
            </a:r>
            <a:r>
              <a:rPr sz="16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журналы.</a:t>
            </a:r>
            <a:endParaRPr sz="1600">
              <a:latin typeface="Microsoft Sans Serif"/>
              <a:cs typeface="Microsoft Sans Serif"/>
            </a:endParaRPr>
          </a:p>
          <a:p>
            <a:pPr marL="698500" lvl="1" indent="-229235">
              <a:lnSpc>
                <a:spcPct val="100000"/>
              </a:lnSpc>
              <a:spcBef>
                <a:spcPts val="310"/>
              </a:spcBef>
              <a:buFont typeface="Microsoft Sans Serif"/>
              <a:buChar char="•"/>
              <a:tabLst>
                <a:tab pos="698500" algn="l"/>
                <a:tab pos="699135" algn="l"/>
              </a:tabLst>
            </a:pPr>
            <a:r>
              <a:rPr sz="1600" b="1" i="1" spc="-5" dirty="0">
                <a:solidFill>
                  <a:srgbClr val="C00000"/>
                </a:solidFill>
                <a:latin typeface="Arial"/>
                <a:cs typeface="Arial"/>
              </a:rPr>
              <a:t>классный</a:t>
            </a:r>
            <a:r>
              <a:rPr sz="1600" b="1" i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15" dirty="0">
                <a:solidFill>
                  <a:srgbClr val="C00000"/>
                </a:solidFill>
                <a:latin typeface="Arial"/>
                <a:cs typeface="Arial"/>
              </a:rPr>
              <a:t>руководитель</a:t>
            </a:r>
            <a:r>
              <a:rPr sz="1600" b="1" i="1" spc="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сможет</a:t>
            </a:r>
            <a:r>
              <a:rPr sz="1600" spc="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1600" spc="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просматривать,</a:t>
            </a:r>
            <a:r>
              <a:rPr sz="1600" b="1" i="1" spc="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600" b="1" i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редактировать</a:t>
            </a:r>
            <a:r>
              <a:rPr sz="1600" b="1" i="1" spc="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20" dirty="0">
                <a:solidFill>
                  <a:srgbClr val="C00000"/>
                </a:solidFill>
                <a:latin typeface="Arial"/>
                <a:cs typeface="Arial"/>
              </a:rPr>
              <a:t>все</a:t>
            </a:r>
            <a:r>
              <a:rPr sz="1600" b="1" i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C00000"/>
                </a:solidFill>
                <a:latin typeface="Arial"/>
                <a:cs typeface="Arial"/>
              </a:rPr>
              <a:t>журналы</a:t>
            </a:r>
            <a:r>
              <a:rPr sz="1600" b="1" i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20" dirty="0">
                <a:solidFill>
                  <a:srgbClr val="C00000"/>
                </a:solidFill>
                <a:latin typeface="Arial"/>
                <a:cs typeface="Arial"/>
              </a:rPr>
              <a:t>своего</a:t>
            </a:r>
            <a:r>
              <a:rPr sz="1600" b="1" i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C00000"/>
                </a:solidFill>
                <a:latin typeface="Arial"/>
                <a:cs typeface="Arial"/>
              </a:rPr>
              <a:t>класса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har char="•"/>
            </a:pP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har char="•"/>
            </a:pPr>
            <a:endParaRPr sz="16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241300" algn="l"/>
                <a:tab pos="241935" algn="l"/>
              </a:tabLst>
            </a:pPr>
            <a:r>
              <a:rPr sz="2000" b="1" i="1" spc="-5" dirty="0">
                <a:solidFill>
                  <a:srgbClr val="1F3863"/>
                </a:solidFill>
                <a:latin typeface="Arial"/>
                <a:cs typeface="Arial"/>
              </a:rPr>
              <a:t>Просмотр</a:t>
            </a:r>
            <a:r>
              <a:rPr sz="2000" b="1" i="1" spc="-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1F3863"/>
                </a:solidFill>
                <a:latin typeface="Arial"/>
                <a:cs typeface="Arial"/>
              </a:rPr>
              <a:t>и </a:t>
            </a:r>
            <a:r>
              <a:rPr sz="2000" b="1" i="1" spc="-5" dirty="0">
                <a:solidFill>
                  <a:srgbClr val="1F3863"/>
                </a:solidFill>
                <a:latin typeface="Arial"/>
                <a:cs typeface="Arial"/>
              </a:rPr>
              <a:t>редактирование</a:t>
            </a:r>
            <a:r>
              <a:rPr sz="2000" b="1" i="1" spc="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1F3863"/>
                </a:solidFill>
                <a:latin typeface="Arial"/>
                <a:cs typeface="Arial"/>
              </a:rPr>
              <a:t>журналов</a:t>
            </a:r>
            <a:r>
              <a:rPr sz="2000" b="1" i="1" spc="-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rgbClr val="1F3863"/>
                </a:solidFill>
                <a:latin typeface="Arial"/>
                <a:cs typeface="Arial"/>
              </a:rPr>
              <a:t>текущего </a:t>
            </a:r>
            <a:r>
              <a:rPr sz="2000" b="1" i="1" spc="-5" dirty="0">
                <a:solidFill>
                  <a:srgbClr val="1F3863"/>
                </a:solidFill>
                <a:latin typeface="Arial"/>
                <a:cs typeface="Arial"/>
              </a:rPr>
              <a:t>пользователя</a:t>
            </a:r>
            <a:r>
              <a:rPr sz="2000" b="1" i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1F3863"/>
                </a:solidFill>
                <a:latin typeface="Arial"/>
                <a:cs typeface="Arial"/>
              </a:rPr>
              <a:t>системы</a:t>
            </a:r>
            <a:endParaRPr sz="20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315"/>
              </a:spcBef>
              <a:buChar char="•"/>
              <a:tabLst>
                <a:tab pos="698500" algn="l"/>
                <a:tab pos="699135" algn="l"/>
              </a:tabLst>
            </a:pPr>
            <a:r>
              <a:rPr sz="16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учителя</a:t>
            </a:r>
            <a:r>
              <a:rPr sz="1600" spc="5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смогут</a:t>
            </a:r>
            <a:r>
              <a:rPr sz="1600" spc="5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просматривать</a:t>
            </a:r>
            <a:r>
              <a:rPr sz="1600" b="1" i="1" spc="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6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редактировать</a:t>
            </a:r>
            <a:r>
              <a:rPr sz="1600" b="1" i="1" spc="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только</a:t>
            </a:r>
            <a:r>
              <a:rPr sz="1600" b="1" i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15" dirty="0">
                <a:solidFill>
                  <a:srgbClr val="C00000"/>
                </a:solidFill>
                <a:latin typeface="Arial"/>
                <a:cs typeface="Arial"/>
              </a:rPr>
              <a:t>свои</a:t>
            </a:r>
            <a:r>
              <a:rPr sz="16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C00000"/>
                </a:solidFill>
                <a:latin typeface="Arial"/>
                <a:cs typeface="Arial"/>
              </a:rPr>
              <a:t>журналы</a:t>
            </a:r>
            <a:endParaRPr sz="16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310"/>
              </a:spcBef>
              <a:buFont typeface="Microsoft Sans Serif"/>
              <a:buChar char="•"/>
              <a:tabLst>
                <a:tab pos="698500" algn="l"/>
                <a:tab pos="699135" algn="l"/>
              </a:tabLst>
            </a:pPr>
            <a:r>
              <a:rPr sz="1600" b="1" i="1" spc="-5" dirty="0">
                <a:solidFill>
                  <a:srgbClr val="C00000"/>
                </a:solidFill>
                <a:latin typeface="Arial"/>
                <a:cs typeface="Arial"/>
              </a:rPr>
              <a:t>классный</a:t>
            </a:r>
            <a:r>
              <a:rPr sz="1600" b="1" i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15" dirty="0">
                <a:solidFill>
                  <a:srgbClr val="C00000"/>
                </a:solidFill>
                <a:latin typeface="Arial"/>
                <a:cs typeface="Arial"/>
              </a:rPr>
              <a:t>руководитель</a:t>
            </a:r>
            <a:r>
              <a:rPr sz="1600" b="1" i="1" spc="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сможет</a:t>
            </a:r>
            <a:r>
              <a:rPr sz="1600" spc="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просматривать</a:t>
            </a:r>
            <a:r>
              <a:rPr sz="1600" b="1" i="1" spc="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600" b="1" i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редактировать</a:t>
            </a:r>
            <a:r>
              <a:rPr sz="1600" b="1" i="1" spc="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C00000"/>
                </a:solidFill>
                <a:latin typeface="Arial"/>
                <a:cs typeface="Arial"/>
              </a:rPr>
              <a:t>журналы</a:t>
            </a:r>
            <a:r>
              <a:rPr sz="1600" b="1" i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20" dirty="0">
                <a:solidFill>
                  <a:srgbClr val="C00000"/>
                </a:solidFill>
                <a:latin typeface="Arial"/>
                <a:cs typeface="Arial"/>
              </a:rPr>
              <a:t>своего</a:t>
            </a:r>
            <a:r>
              <a:rPr sz="16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C00000"/>
                </a:solidFill>
                <a:latin typeface="Arial"/>
                <a:cs typeface="Arial"/>
              </a:rPr>
              <a:t>класса</a:t>
            </a:r>
            <a:r>
              <a:rPr sz="16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.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2563" y="598042"/>
            <a:ext cx="466420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Доступ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в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подсистему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ЭЖД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816" y="2438400"/>
            <a:ext cx="5154168" cy="20055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4" name="object 4"/>
          <p:cNvGrpSpPr/>
          <p:nvPr/>
        </p:nvGrpSpPr>
        <p:grpSpPr>
          <a:xfrm>
            <a:off x="6181838" y="2565526"/>
            <a:ext cx="5622290" cy="1751330"/>
            <a:chOff x="6371844" y="2348483"/>
            <a:chExt cx="5622290" cy="17513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1844" y="2362199"/>
              <a:ext cx="5622036" cy="173736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" name="object 6"/>
            <p:cNvSpPr/>
            <p:nvPr/>
          </p:nvSpPr>
          <p:spPr>
            <a:xfrm>
              <a:off x="10796778" y="2362961"/>
              <a:ext cx="573405" cy="394970"/>
            </a:xfrm>
            <a:custGeom>
              <a:avLst/>
              <a:gdLst/>
              <a:ahLst/>
              <a:cxnLst/>
              <a:rect l="l" t="t" r="r" b="b"/>
              <a:pathLst>
                <a:path w="573404" h="394969">
                  <a:moveTo>
                    <a:pt x="0" y="65786"/>
                  </a:moveTo>
                  <a:lnTo>
                    <a:pt x="5171" y="40183"/>
                  </a:lnTo>
                  <a:lnTo>
                    <a:pt x="19272" y="19272"/>
                  </a:lnTo>
                  <a:lnTo>
                    <a:pt x="40183" y="5171"/>
                  </a:lnTo>
                  <a:lnTo>
                    <a:pt x="65786" y="0"/>
                  </a:lnTo>
                  <a:lnTo>
                    <a:pt x="507238" y="0"/>
                  </a:lnTo>
                  <a:lnTo>
                    <a:pt x="532840" y="5171"/>
                  </a:lnTo>
                  <a:lnTo>
                    <a:pt x="553751" y="19272"/>
                  </a:lnTo>
                  <a:lnTo>
                    <a:pt x="567852" y="40183"/>
                  </a:lnTo>
                  <a:lnTo>
                    <a:pt x="573024" y="65786"/>
                  </a:lnTo>
                  <a:lnTo>
                    <a:pt x="573024" y="328929"/>
                  </a:lnTo>
                  <a:lnTo>
                    <a:pt x="567852" y="354532"/>
                  </a:lnTo>
                  <a:lnTo>
                    <a:pt x="553751" y="375443"/>
                  </a:lnTo>
                  <a:lnTo>
                    <a:pt x="532840" y="389544"/>
                  </a:lnTo>
                  <a:lnTo>
                    <a:pt x="507238" y="394715"/>
                  </a:lnTo>
                  <a:lnTo>
                    <a:pt x="65786" y="394715"/>
                  </a:lnTo>
                  <a:lnTo>
                    <a:pt x="40183" y="389544"/>
                  </a:lnTo>
                  <a:lnTo>
                    <a:pt x="19272" y="375443"/>
                  </a:lnTo>
                  <a:lnTo>
                    <a:pt x="5171" y="354532"/>
                  </a:lnTo>
                  <a:lnTo>
                    <a:pt x="0" y="328929"/>
                  </a:lnTo>
                  <a:lnTo>
                    <a:pt x="0" y="65786"/>
                  </a:lnTo>
                  <a:close/>
                </a:path>
              </a:pathLst>
            </a:custGeom>
            <a:ln w="28956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64943" y="4839007"/>
            <a:ext cx="36379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https://one.43edu.ru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78288" y="4839007"/>
            <a:ext cx="408812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https://portal.43edu.ru/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52800" y="1513719"/>
            <a:ext cx="6040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C00000"/>
                </a:solidFill>
                <a:latin typeface="Arial"/>
                <a:cs typeface="Arial"/>
              </a:rPr>
              <a:t>Ссылки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 на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 официальных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Arial"/>
                <a:cs typeface="Arial"/>
              </a:rPr>
              <a:t>ресурсах</a:t>
            </a:r>
            <a:r>
              <a:rPr sz="2400" b="1" spc="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ОО!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600" y="533400"/>
            <a:ext cx="53073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 Light"/>
                <a:cs typeface="Calibri Light"/>
              </a:rPr>
              <a:t>Дополнительные</a:t>
            </a:r>
            <a:r>
              <a:rPr sz="2400" spc="-40" dirty="0">
                <a:latin typeface="Calibri Light"/>
                <a:cs typeface="Calibri Light"/>
              </a:rPr>
              <a:t> </a:t>
            </a:r>
            <a:r>
              <a:rPr sz="2400" spc="-20" dirty="0">
                <a:latin typeface="Calibri Light"/>
                <a:cs typeface="Calibri Light"/>
              </a:rPr>
              <a:t>настройки</a:t>
            </a:r>
            <a:r>
              <a:rPr sz="2400" spc="-40" dirty="0">
                <a:latin typeface="Calibri Light"/>
                <a:cs typeface="Calibri Light"/>
              </a:rPr>
              <a:t> </a:t>
            </a:r>
            <a:r>
              <a:rPr sz="2400" spc="-20" dirty="0">
                <a:latin typeface="Calibri Light"/>
                <a:cs typeface="Calibri Light"/>
              </a:rPr>
              <a:t>(«галочки»)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8624" y="1595755"/>
            <a:ext cx="11134090" cy="455358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167640" indent="-229235">
              <a:lnSpc>
                <a:spcPts val="2160"/>
              </a:lnSpc>
              <a:spcBef>
                <a:spcPts val="375"/>
              </a:spcBef>
              <a:buFont typeface="Microsoft Sans Serif"/>
              <a:buChar char="•"/>
              <a:tabLst>
                <a:tab pos="241300" algn="l"/>
                <a:tab pos="241935" algn="l"/>
              </a:tabLst>
            </a:pPr>
            <a:r>
              <a:rPr sz="2000" b="1" i="1" spc="-5" dirty="0">
                <a:solidFill>
                  <a:srgbClr val="1F3863"/>
                </a:solidFill>
                <a:latin typeface="Arial"/>
                <a:cs typeface="Arial"/>
              </a:rPr>
              <a:t>Учитель</a:t>
            </a:r>
            <a:r>
              <a:rPr sz="2000" b="1" i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1F3863"/>
                </a:solidFill>
                <a:latin typeface="Arial"/>
                <a:cs typeface="Arial"/>
              </a:rPr>
              <a:t>может</a:t>
            </a:r>
            <a:r>
              <a:rPr sz="2000" b="1" i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1F3863"/>
                </a:solidFill>
                <a:latin typeface="Arial"/>
                <a:cs typeface="Arial"/>
              </a:rPr>
              <a:t>редактировать</a:t>
            </a:r>
            <a:r>
              <a:rPr sz="2000" b="1" i="1" spc="-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1F3863"/>
                </a:solidFill>
                <a:latin typeface="Arial"/>
                <a:cs typeface="Arial"/>
              </a:rPr>
              <a:t>список</a:t>
            </a:r>
            <a:r>
              <a:rPr sz="2000" b="1" i="1" spc="-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1F3863"/>
                </a:solidFill>
                <a:latin typeface="Arial"/>
                <a:cs typeface="Arial"/>
              </a:rPr>
              <a:t>учащихся</a:t>
            </a:r>
            <a:r>
              <a:rPr sz="2000" b="1" i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i="1" spc="5" dirty="0">
                <a:solidFill>
                  <a:srgbClr val="1F3863"/>
                </a:solidFill>
                <a:latin typeface="Arial"/>
                <a:cs typeface="Arial"/>
              </a:rPr>
              <a:t>журнала</a:t>
            </a:r>
            <a:r>
              <a:rPr sz="2000" b="1" i="1" spc="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-</a:t>
            </a:r>
            <a:r>
              <a:rPr sz="2000" spc="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000" spc="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srgbClr val="1F3863"/>
                </a:solidFill>
                <a:latin typeface="Microsoft Sans Serif"/>
                <a:cs typeface="Microsoft Sans Serif"/>
              </a:rPr>
              <a:t>ЭЖ 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проверяется</a:t>
            </a:r>
            <a:r>
              <a:rPr sz="2000" spc="3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роль </a:t>
            </a:r>
            <a:r>
              <a:rPr sz="2000" spc="-5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пользователя</a:t>
            </a:r>
            <a:r>
              <a:rPr sz="20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000" spc="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данная</a:t>
            </a:r>
            <a:r>
              <a:rPr sz="20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настройка. 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Администратору,</a:t>
            </a:r>
            <a:r>
              <a:rPr sz="20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завучу</a:t>
            </a:r>
            <a:r>
              <a:rPr sz="20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000" spc="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классному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руководителю 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редактирование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 списка</a:t>
            </a:r>
            <a:r>
              <a:rPr sz="20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учащихся</a:t>
            </a:r>
            <a:r>
              <a:rPr sz="2000" spc="3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доступно</a:t>
            </a:r>
            <a:r>
              <a:rPr sz="20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всегда.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Если</a:t>
            </a:r>
            <a:r>
              <a:rPr sz="20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Вы</a:t>
            </a:r>
            <a:r>
              <a:rPr sz="2000" spc="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хотите,</a:t>
            </a:r>
            <a:r>
              <a:rPr sz="2000" spc="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чтобы</a:t>
            </a:r>
            <a:r>
              <a:rPr sz="2000" spc="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все</a:t>
            </a:r>
            <a:r>
              <a:rPr sz="20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учителя</a:t>
            </a:r>
            <a:endParaRPr sz="2000">
              <a:latin typeface="Microsoft Sans Serif"/>
              <a:cs typeface="Microsoft Sans Serif"/>
            </a:endParaRPr>
          </a:p>
          <a:p>
            <a:pPr marL="241300">
              <a:lnSpc>
                <a:spcPts val="2010"/>
              </a:lnSpc>
            </a:pP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Вашей</a:t>
            </a:r>
            <a:r>
              <a:rPr sz="20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школы</a:t>
            </a:r>
            <a:r>
              <a:rPr sz="20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могли</a:t>
            </a:r>
            <a:r>
              <a:rPr sz="20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редактировать 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списки</a:t>
            </a:r>
            <a:r>
              <a:rPr sz="2000" spc="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классов,</a:t>
            </a:r>
            <a:r>
              <a:rPr sz="20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необходимо</a:t>
            </a:r>
            <a:r>
              <a:rPr sz="20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поставить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галочку</a:t>
            </a:r>
            <a:r>
              <a:rPr sz="2000" spc="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000" spc="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это</a:t>
            </a:r>
            <a:endParaRPr sz="2000">
              <a:latin typeface="Microsoft Sans Serif"/>
              <a:cs typeface="Microsoft Sans Serif"/>
            </a:endParaRPr>
          </a:p>
          <a:p>
            <a:pPr marL="241300">
              <a:lnSpc>
                <a:spcPts val="2280"/>
              </a:lnSpc>
            </a:pPr>
            <a:r>
              <a:rPr sz="20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поле.</a:t>
            </a:r>
            <a:endParaRPr sz="2000">
              <a:latin typeface="Microsoft Sans Serif"/>
              <a:cs typeface="Microsoft Sans Serif"/>
            </a:endParaRPr>
          </a:p>
          <a:p>
            <a:pPr marL="241300" marR="5080" indent="-229235">
              <a:lnSpc>
                <a:spcPts val="2160"/>
              </a:lnSpc>
              <a:spcBef>
                <a:spcPts val="1030"/>
              </a:spcBef>
              <a:buFont typeface="Microsoft Sans Serif"/>
              <a:buChar char="•"/>
              <a:tabLst>
                <a:tab pos="241300" algn="l"/>
                <a:tab pos="241935" algn="l"/>
              </a:tabLst>
            </a:pPr>
            <a:r>
              <a:rPr sz="2000" b="1" i="1" spc="-5" dirty="0">
                <a:solidFill>
                  <a:srgbClr val="1F3863"/>
                </a:solidFill>
                <a:latin typeface="Arial"/>
                <a:cs typeface="Arial"/>
              </a:rPr>
              <a:t>Учитель</a:t>
            </a:r>
            <a:r>
              <a:rPr sz="2000" b="1" i="1" spc="-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1F3863"/>
                </a:solidFill>
                <a:latin typeface="Arial"/>
                <a:cs typeface="Arial"/>
              </a:rPr>
              <a:t>может</a:t>
            </a:r>
            <a:r>
              <a:rPr sz="2000" b="1" i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1F3863"/>
                </a:solidFill>
                <a:latin typeface="Arial"/>
                <a:cs typeface="Arial"/>
              </a:rPr>
              <a:t>редактировать</a:t>
            </a:r>
            <a:r>
              <a:rPr sz="2000" b="1" i="1" spc="-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1F3863"/>
                </a:solidFill>
                <a:latin typeface="Arial"/>
                <a:cs typeface="Arial"/>
              </a:rPr>
              <a:t>настройки</a:t>
            </a:r>
            <a:r>
              <a:rPr sz="2000" b="1" i="1" spc="-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i="1" spc="5" dirty="0">
                <a:solidFill>
                  <a:srgbClr val="1F3863"/>
                </a:solidFill>
                <a:latin typeface="Arial"/>
                <a:cs typeface="Arial"/>
              </a:rPr>
              <a:t>журнала</a:t>
            </a:r>
            <a:r>
              <a:rPr sz="2000" b="1" i="1" spc="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-</a:t>
            </a:r>
            <a:r>
              <a:rPr sz="2000" spc="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если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эта</a:t>
            </a:r>
            <a:r>
              <a:rPr sz="2000" spc="3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галочка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 проставлена, </a:t>
            </a:r>
            <a:r>
              <a:rPr sz="20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то</a:t>
            </a:r>
            <a:r>
              <a:rPr sz="2000" spc="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учитель</a:t>
            </a:r>
            <a:r>
              <a:rPr sz="20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45" dirty="0">
                <a:solidFill>
                  <a:srgbClr val="1F3863"/>
                </a:solidFill>
                <a:latin typeface="Microsoft Sans Serif"/>
                <a:cs typeface="Microsoft Sans Serif"/>
              </a:rPr>
              <a:t>может</a:t>
            </a:r>
            <a:r>
              <a:rPr sz="2000" spc="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редактировать</a:t>
            </a:r>
            <a:r>
              <a:rPr sz="20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 журнал,</a:t>
            </a:r>
            <a:r>
              <a:rPr sz="20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а</a:t>
            </a:r>
            <a:r>
              <a:rPr sz="2000" spc="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именно</a:t>
            </a:r>
            <a:r>
              <a:rPr sz="20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менять</a:t>
            </a:r>
            <a:r>
              <a:rPr sz="2000" spc="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класс,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 систему оценивания</a:t>
            </a:r>
            <a:r>
              <a:rPr sz="20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000" spc="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60" dirty="0">
                <a:solidFill>
                  <a:srgbClr val="1F3863"/>
                </a:solidFill>
                <a:latin typeface="Microsoft Sans Serif"/>
                <a:cs typeface="Microsoft Sans Serif"/>
              </a:rPr>
              <a:t>т.д.</a:t>
            </a:r>
            <a:endParaRPr sz="2000">
              <a:latin typeface="Microsoft Sans Serif"/>
              <a:cs typeface="Microsoft Sans Serif"/>
            </a:endParaRPr>
          </a:p>
          <a:p>
            <a:pPr marL="241300" marR="168275" indent="-229235">
              <a:lnSpc>
                <a:spcPct val="90000"/>
              </a:lnSpc>
              <a:spcBef>
                <a:spcPts val="975"/>
              </a:spcBef>
              <a:buFont typeface="Microsoft Sans Serif"/>
              <a:buChar char="•"/>
              <a:tabLst>
                <a:tab pos="241300" algn="l"/>
                <a:tab pos="241935" algn="l"/>
              </a:tabLst>
            </a:pPr>
            <a:r>
              <a:rPr sz="2000" b="1" i="1" spc="-5" dirty="0">
                <a:solidFill>
                  <a:srgbClr val="1F3863"/>
                </a:solidFill>
                <a:latin typeface="Arial"/>
                <a:cs typeface="Arial"/>
              </a:rPr>
              <a:t>Учитель может редактировать занятия, дата которых ещё </a:t>
            </a:r>
            <a:r>
              <a:rPr sz="2000" b="1" i="1" dirty="0">
                <a:solidFill>
                  <a:srgbClr val="1F3863"/>
                </a:solidFill>
                <a:latin typeface="Arial"/>
                <a:cs typeface="Arial"/>
              </a:rPr>
              <a:t>не </a:t>
            </a:r>
            <a:r>
              <a:rPr sz="2000" b="1" i="1" spc="-10" dirty="0">
                <a:solidFill>
                  <a:srgbClr val="1F3863"/>
                </a:solidFill>
                <a:latin typeface="Arial"/>
                <a:cs typeface="Arial"/>
              </a:rPr>
              <a:t>наступила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- </a:t>
            </a:r>
            <a:r>
              <a:rPr sz="20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если </a:t>
            </a:r>
            <a:r>
              <a:rPr sz="2000" spc="-5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галочка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проставлена,</a:t>
            </a:r>
            <a:r>
              <a:rPr sz="20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то</a:t>
            </a:r>
            <a:r>
              <a:rPr sz="2000" spc="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учителя</a:t>
            </a:r>
            <a:r>
              <a:rPr sz="2000" spc="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смогут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редактировать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000" spc="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журнале</a:t>
            </a:r>
            <a:r>
              <a:rPr sz="2000" spc="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ещё</a:t>
            </a:r>
            <a:r>
              <a:rPr sz="2000" spc="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не</a:t>
            </a:r>
            <a:r>
              <a:rPr sz="2000" spc="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наступившие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даты</a:t>
            </a:r>
            <a:r>
              <a:rPr sz="2000" spc="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(все</a:t>
            </a:r>
            <a:r>
              <a:rPr sz="20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 итоговые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оценки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по</a:t>
            </a:r>
            <a:r>
              <a:rPr sz="2000" spc="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умолчанию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доступны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для</a:t>
            </a:r>
            <a:r>
              <a:rPr sz="2000" spc="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редактирования</a:t>
            </a:r>
            <a:r>
              <a:rPr sz="20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до</a:t>
            </a:r>
            <a:r>
              <a:rPr sz="2000" spc="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даты</a:t>
            </a:r>
            <a:r>
              <a:rPr sz="20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их </a:t>
            </a:r>
            <a:r>
              <a:rPr sz="20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наступления).</a:t>
            </a:r>
            <a:endParaRPr sz="2000">
              <a:latin typeface="Microsoft Sans Serif"/>
              <a:cs typeface="Microsoft Sans Serif"/>
            </a:endParaRPr>
          </a:p>
          <a:p>
            <a:pPr marL="241300" marR="252095" indent="-229235">
              <a:lnSpc>
                <a:spcPct val="90000"/>
              </a:lnSpc>
              <a:spcBef>
                <a:spcPts val="994"/>
              </a:spcBef>
              <a:buFont typeface="Microsoft Sans Serif"/>
              <a:buChar char="•"/>
              <a:tabLst>
                <a:tab pos="241300" algn="l"/>
                <a:tab pos="241935" algn="l"/>
              </a:tabLst>
            </a:pPr>
            <a:r>
              <a:rPr sz="2000" b="1" i="1" dirty="0">
                <a:solidFill>
                  <a:srgbClr val="1F3863"/>
                </a:solidFill>
                <a:latin typeface="Arial"/>
                <a:cs typeface="Arial"/>
              </a:rPr>
              <a:t>Классный </a:t>
            </a:r>
            <a:r>
              <a:rPr sz="2000" b="1" i="1" spc="-10" dirty="0">
                <a:solidFill>
                  <a:srgbClr val="1F3863"/>
                </a:solidFill>
                <a:latin typeface="Arial"/>
                <a:cs typeface="Arial"/>
              </a:rPr>
              <a:t>руководитель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НЕ </a:t>
            </a:r>
            <a:r>
              <a:rPr sz="2000" b="1" i="1" spc="-5" dirty="0">
                <a:solidFill>
                  <a:srgbClr val="1F3863"/>
                </a:solidFill>
                <a:latin typeface="Arial"/>
                <a:cs typeface="Arial"/>
              </a:rPr>
              <a:t>может редактировать </a:t>
            </a:r>
            <a:r>
              <a:rPr sz="2000" b="1" i="1" spc="5" dirty="0">
                <a:solidFill>
                  <a:srgbClr val="1F3863"/>
                </a:solidFill>
                <a:latin typeface="Arial"/>
                <a:cs typeface="Arial"/>
              </a:rPr>
              <a:t>журналы </a:t>
            </a:r>
            <a:r>
              <a:rPr sz="2000" b="1" i="1" spc="-20" dirty="0">
                <a:solidFill>
                  <a:srgbClr val="1F3863"/>
                </a:solidFill>
                <a:latin typeface="Arial"/>
                <a:cs typeface="Arial"/>
              </a:rPr>
              <a:t>своего </a:t>
            </a:r>
            <a:r>
              <a:rPr sz="2000" b="1" i="1" spc="5" dirty="0">
                <a:solidFill>
                  <a:srgbClr val="1F3863"/>
                </a:solidFill>
                <a:latin typeface="Arial"/>
                <a:cs typeface="Arial"/>
              </a:rPr>
              <a:t>класса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- </a:t>
            </a:r>
            <a:r>
              <a:rPr sz="20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если </a:t>
            </a:r>
            <a:r>
              <a:rPr sz="2000" spc="-5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для</a:t>
            </a:r>
            <a:r>
              <a:rPr sz="2000" spc="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класса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указан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классный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 руководитель,</a:t>
            </a:r>
            <a:r>
              <a:rPr sz="20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то</a:t>
            </a:r>
            <a:r>
              <a:rPr sz="2000" spc="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</a:t>
            </a:r>
            <a:r>
              <a:rPr sz="2000" spc="3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умолчанию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он</a:t>
            </a:r>
            <a:r>
              <a:rPr sz="20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имеет</a:t>
            </a:r>
            <a:r>
              <a:rPr sz="20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возможность 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редактировать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все</a:t>
            </a:r>
            <a:r>
              <a:rPr sz="2000" spc="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журналы</a:t>
            </a:r>
            <a:r>
              <a:rPr sz="20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своего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класса.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Если</a:t>
            </a:r>
            <a:r>
              <a:rPr sz="2000" spc="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эту</a:t>
            </a:r>
            <a:r>
              <a:rPr sz="2000" spc="3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возможность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нужно</a:t>
            </a:r>
            <a:r>
              <a:rPr sz="2000" spc="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закрыть,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то </a:t>
            </a:r>
            <a:r>
              <a:rPr sz="20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необходимо</a:t>
            </a:r>
            <a:r>
              <a:rPr sz="20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поставить </a:t>
            </a:r>
            <a:r>
              <a:rPr sz="20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данную </a:t>
            </a:r>
            <a:r>
              <a:rPr sz="2000" spc="-55" dirty="0">
                <a:solidFill>
                  <a:srgbClr val="1F3863"/>
                </a:solidFill>
                <a:latin typeface="Microsoft Sans Serif"/>
                <a:cs typeface="Microsoft Sans Serif"/>
              </a:rPr>
              <a:t>галочку.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9383" y="1416812"/>
            <a:ext cx="10515600" cy="57467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85"/>
              </a:spcBef>
            </a:pPr>
            <a:r>
              <a:rPr sz="20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позволяет</a:t>
            </a:r>
            <a:r>
              <a:rPr sz="2000" spc="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выставлять</a:t>
            </a:r>
            <a:r>
              <a:rPr sz="20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определённое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количество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дней</a:t>
            </a:r>
            <a:r>
              <a:rPr sz="2000" spc="3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b="1" i="1" spc="-5" dirty="0">
                <a:solidFill>
                  <a:srgbClr val="1F3863"/>
                </a:solidFill>
                <a:latin typeface="Arial"/>
                <a:cs typeface="Arial"/>
              </a:rPr>
              <a:t>для выставления</a:t>
            </a:r>
            <a:r>
              <a:rPr sz="2000" b="1" i="1" spc="-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1F3863"/>
                </a:solidFill>
                <a:latin typeface="Arial"/>
                <a:cs typeface="Arial"/>
              </a:rPr>
              <a:t>конкретных </a:t>
            </a:r>
            <a:r>
              <a:rPr sz="2000" b="1" i="1" spc="-5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1F3863"/>
                </a:solidFill>
                <a:latin typeface="Arial"/>
                <a:cs typeface="Arial"/>
              </a:rPr>
              <a:t>типов </a:t>
            </a:r>
            <a:r>
              <a:rPr sz="2000" b="1" i="1" spc="-10" dirty="0">
                <a:solidFill>
                  <a:srgbClr val="1F3863"/>
                </a:solidFill>
                <a:latin typeface="Arial"/>
                <a:cs typeface="Arial"/>
              </a:rPr>
              <a:t>оценки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: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67200" y="533400"/>
            <a:ext cx="48152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C00000"/>
                </a:solidFill>
                <a:latin typeface="Calibri Light"/>
                <a:cs typeface="Calibri Light"/>
              </a:rPr>
              <a:t>Таблица</a:t>
            </a:r>
            <a:r>
              <a:rPr sz="2400" spc="-6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Calibri Light"/>
                <a:cs typeface="Calibri Light"/>
              </a:rPr>
              <a:t>«Настройка</a:t>
            </a:r>
            <a:r>
              <a:rPr sz="2400" spc="-7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 Light"/>
                <a:cs typeface="Calibri Light"/>
              </a:rPr>
              <a:t>прав</a:t>
            </a:r>
            <a:r>
              <a:rPr sz="2400" spc="-5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Calibri Light"/>
                <a:cs typeface="Calibri Light"/>
              </a:rPr>
              <a:t>доступа»</a:t>
            </a:r>
            <a:r>
              <a:rPr sz="240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endParaRPr sz="2400" dirty="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46047" y="2075688"/>
            <a:ext cx="9946005" cy="4672965"/>
            <a:chOff x="1146047" y="2075688"/>
            <a:chExt cx="9946005" cy="46729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6047" y="2089404"/>
              <a:ext cx="9945624" cy="464362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" name="object 6"/>
            <p:cNvSpPr/>
            <p:nvPr/>
          </p:nvSpPr>
          <p:spPr>
            <a:xfrm>
              <a:off x="3510533" y="2090166"/>
              <a:ext cx="7447915" cy="4643755"/>
            </a:xfrm>
            <a:custGeom>
              <a:avLst/>
              <a:gdLst/>
              <a:ahLst/>
              <a:cxnLst/>
              <a:rect l="l" t="t" r="r" b="b"/>
              <a:pathLst>
                <a:path w="7447915" h="4643755">
                  <a:moveTo>
                    <a:pt x="0" y="49530"/>
                  </a:moveTo>
                  <a:lnTo>
                    <a:pt x="3899" y="30271"/>
                  </a:lnTo>
                  <a:lnTo>
                    <a:pt x="14525" y="14525"/>
                  </a:lnTo>
                  <a:lnTo>
                    <a:pt x="30271" y="3899"/>
                  </a:lnTo>
                  <a:lnTo>
                    <a:pt x="49529" y="0"/>
                  </a:lnTo>
                  <a:lnTo>
                    <a:pt x="758189" y="0"/>
                  </a:lnTo>
                  <a:lnTo>
                    <a:pt x="777448" y="3899"/>
                  </a:lnTo>
                  <a:lnTo>
                    <a:pt x="793194" y="14525"/>
                  </a:lnTo>
                  <a:lnTo>
                    <a:pt x="803820" y="30271"/>
                  </a:lnTo>
                  <a:lnTo>
                    <a:pt x="807719" y="49530"/>
                  </a:lnTo>
                  <a:lnTo>
                    <a:pt x="807719" y="247650"/>
                  </a:lnTo>
                  <a:lnTo>
                    <a:pt x="803820" y="266908"/>
                  </a:lnTo>
                  <a:lnTo>
                    <a:pt x="793194" y="282654"/>
                  </a:lnTo>
                  <a:lnTo>
                    <a:pt x="777448" y="293280"/>
                  </a:lnTo>
                  <a:lnTo>
                    <a:pt x="758189" y="297180"/>
                  </a:lnTo>
                  <a:lnTo>
                    <a:pt x="49529" y="297180"/>
                  </a:lnTo>
                  <a:lnTo>
                    <a:pt x="30271" y="293280"/>
                  </a:lnTo>
                  <a:lnTo>
                    <a:pt x="14525" y="282654"/>
                  </a:lnTo>
                  <a:lnTo>
                    <a:pt x="3899" y="266908"/>
                  </a:lnTo>
                  <a:lnTo>
                    <a:pt x="0" y="247650"/>
                  </a:lnTo>
                  <a:lnTo>
                    <a:pt x="0" y="49530"/>
                  </a:lnTo>
                  <a:close/>
                </a:path>
                <a:path w="7447915" h="4643755">
                  <a:moveTo>
                    <a:pt x="131063" y="4270248"/>
                  </a:moveTo>
                  <a:lnTo>
                    <a:pt x="136927" y="4241183"/>
                  </a:lnTo>
                  <a:lnTo>
                    <a:pt x="152923" y="4217446"/>
                  </a:lnTo>
                  <a:lnTo>
                    <a:pt x="176658" y="4201441"/>
                  </a:lnTo>
                  <a:lnTo>
                    <a:pt x="205739" y="4195572"/>
                  </a:lnTo>
                  <a:lnTo>
                    <a:pt x="7373111" y="4195572"/>
                  </a:lnTo>
                  <a:lnTo>
                    <a:pt x="7402193" y="4201441"/>
                  </a:lnTo>
                  <a:lnTo>
                    <a:pt x="7425928" y="4217446"/>
                  </a:lnTo>
                  <a:lnTo>
                    <a:pt x="7441924" y="4241183"/>
                  </a:lnTo>
                  <a:lnTo>
                    <a:pt x="7447788" y="4270248"/>
                  </a:lnTo>
                  <a:lnTo>
                    <a:pt x="7447788" y="4568952"/>
                  </a:lnTo>
                  <a:lnTo>
                    <a:pt x="7441924" y="4598016"/>
                  </a:lnTo>
                  <a:lnTo>
                    <a:pt x="7425928" y="4621753"/>
                  </a:lnTo>
                  <a:lnTo>
                    <a:pt x="7402193" y="4637758"/>
                  </a:lnTo>
                  <a:lnTo>
                    <a:pt x="7373111" y="4643628"/>
                  </a:lnTo>
                  <a:lnTo>
                    <a:pt x="205739" y="4643628"/>
                  </a:lnTo>
                  <a:lnTo>
                    <a:pt x="176658" y="4637758"/>
                  </a:lnTo>
                  <a:lnTo>
                    <a:pt x="152923" y="4621753"/>
                  </a:lnTo>
                  <a:lnTo>
                    <a:pt x="136927" y="4598016"/>
                  </a:lnTo>
                  <a:lnTo>
                    <a:pt x="131063" y="4568952"/>
                  </a:lnTo>
                  <a:lnTo>
                    <a:pt x="131063" y="4270248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6122" y="1344511"/>
            <a:ext cx="10524957" cy="605794"/>
          </a:xfrm>
          <a:prstGeom prst="rect">
            <a:avLst/>
          </a:prstGeom>
        </p:spPr>
        <p:txBody>
          <a:bodyPr vert="horz" wrap="square" lIns="0" tIns="46307" rIns="0" bIns="0" rtlCol="0">
            <a:spAutoFit/>
          </a:bodyPr>
          <a:lstStyle/>
          <a:p>
            <a:pPr marL="12687" marR="5075" defTabSz="913486">
              <a:lnSpc>
                <a:spcPts val="2168"/>
              </a:lnSpc>
              <a:spcBef>
                <a:spcPts val="365"/>
              </a:spcBef>
            </a:pPr>
            <a:r>
              <a:rPr sz="1998" spc="-55" dirty="0">
                <a:solidFill>
                  <a:srgbClr val="1F3763"/>
                </a:solidFill>
                <a:latin typeface="Microsoft Sans Serif"/>
                <a:cs typeface="Microsoft Sans Serif"/>
              </a:rPr>
              <a:t>Для</a:t>
            </a:r>
            <a:r>
              <a:rPr sz="1998" spc="45" dirty="0">
                <a:solidFill>
                  <a:srgbClr val="1F3763"/>
                </a:solidFill>
                <a:latin typeface="Microsoft Sans Serif"/>
                <a:cs typeface="Microsoft Sans Serif"/>
              </a:rPr>
              <a:t> </a:t>
            </a:r>
            <a:r>
              <a:rPr sz="1998" spc="-15" dirty="0">
                <a:solidFill>
                  <a:srgbClr val="1F3763"/>
                </a:solidFill>
                <a:latin typeface="Microsoft Sans Serif"/>
                <a:cs typeface="Microsoft Sans Serif"/>
              </a:rPr>
              <a:t>отображения</a:t>
            </a:r>
            <a:r>
              <a:rPr sz="1998" spc="45" dirty="0">
                <a:solidFill>
                  <a:srgbClr val="1F3763"/>
                </a:solidFill>
                <a:latin typeface="Microsoft Sans Serif"/>
                <a:cs typeface="Microsoft Sans Serif"/>
              </a:rPr>
              <a:t> </a:t>
            </a:r>
            <a:r>
              <a:rPr sz="1998" dirty="0">
                <a:solidFill>
                  <a:srgbClr val="1F3763"/>
                </a:solidFill>
                <a:latin typeface="Microsoft Sans Serif"/>
                <a:cs typeface="Microsoft Sans Serif"/>
              </a:rPr>
              <a:t>в</a:t>
            </a:r>
            <a:r>
              <a:rPr sz="1998" spc="35" dirty="0">
                <a:solidFill>
                  <a:srgbClr val="1F3763"/>
                </a:solidFill>
                <a:latin typeface="Microsoft Sans Serif"/>
                <a:cs typeface="Microsoft Sans Serif"/>
              </a:rPr>
              <a:t> </a:t>
            </a:r>
            <a:r>
              <a:rPr sz="1998" dirty="0">
                <a:solidFill>
                  <a:srgbClr val="1F3763"/>
                </a:solidFill>
                <a:latin typeface="Microsoft Sans Serif"/>
                <a:cs typeface="Microsoft Sans Serif"/>
              </a:rPr>
              <a:t>расписании</a:t>
            </a:r>
            <a:r>
              <a:rPr sz="1998" spc="45" dirty="0">
                <a:solidFill>
                  <a:srgbClr val="1F3763"/>
                </a:solidFill>
                <a:latin typeface="Microsoft Sans Serif"/>
                <a:cs typeface="Microsoft Sans Serif"/>
              </a:rPr>
              <a:t> </a:t>
            </a:r>
            <a:r>
              <a:rPr sz="1998" spc="-10" dirty="0">
                <a:solidFill>
                  <a:srgbClr val="1F3763"/>
                </a:solidFill>
                <a:latin typeface="Microsoft Sans Serif"/>
                <a:cs typeface="Microsoft Sans Serif"/>
              </a:rPr>
              <a:t>номеров</a:t>
            </a:r>
            <a:r>
              <a:rPr sz="1998" spc="35" dirty="0">
                <a:solidFill>
                  <a:srgbClr val="1F3763"/>
                </a:solidFill>
                <a:latin typeface="Microsoft Sans Serif"/>
                <a:cs typeface="Microsoft Sans Serif"/>
              </a:rPr>
              <a:t> </a:t>
            </a:r>
            <a:r>
              <a:rPr sz="1998" spc="-20" dirty="0">
                <a:solidFill>
                  <a:srgbClr val="1F3763"/>
                </a:solidFill>
                <a:latin typeface="Microsoft Sans Serif"/>
                <a:cs typeface="Microsoft Sans Serif"/>
              </a:rPr>
              <a:t>кабинетов</a:t>
            </a:r>
            <a:r>
              <a:rPr sz="1998" spc="35" dirty="0">
                <a:solidFill>
                  <a:srgbClr val="1F3763"/>
                </a:solidFill>
                <a:latin typeface="Microsoft Sans Serif"/>
                <a:cs typeface="Microsoft Sans Serif"/>
              </a:rPr>
              <a:t> </a:t>
            </a:r>
            <a:r>
              <a:rPr sz="1998" spc="-10" dirty="0">
                <a:solidFill>
                  <a:srgbClr val="1F3763"/>
                </a:solidFill>
                <a:latin typeface="Microsoft Sans Serif"/>
                <a:cs typeface="Microsoft Sans Serif"/>
              </a:rPr>
              <a:t>нужно</a:t>
            </a:r>
            <a:r>
              <a:rPr sz="1998" spc="40" dirty="0">
                <a:solidFill>
                  <a:srgbClr val="1F3763"/>
                </a:solidFill>
                <a:latin typeface="Microsoft Sans Serif"/>
                <a:cs typeface="Microsoft Sans Serif"/>
              </a:rPr>
              <a:t> </a:t>
            </a:r>
            <a:r>
              <a:rPr sz="1998" spc="-10" dirty="0">
                <a:solidFill>
                  <a:srgbClr val="1F3763"/>
                </a:solidFill>
                <a:latin typeface="Microsoft Sans Serif"/>
                <a:cs typeface="Microsoft Sans Serif"/>
              </a:rPr>
              <a:t>заполнить</a:t>
            </a:r>
            <a:r>
              <a:rPr sz="1998" spc="25" dirty="0">
                <a:solidFill>
                  <a:srgbClr val="1F3763"/>
                </a:solidFill>
                <a:latin typeface="Microsoft Sans Serif"/>
                <a:cs typeface="Microsoft Sans Serif"/>
              </a:rPr>
              <a:t> </a:t>
            </a:r>
            <a:r>
              <a:rPr sz="1998" spc="-10" dirty="0">
                <a:solidFill>
                  <a:srgbClr val="1F3763"/>
                </a:solidFill>
                <a:latin typeface="Microsoft Sans Serif"/>
                <a:cs typeface="Microsoft Sans Serif"/>
              </a:rPr>
              <a:t>таблицу</a:t>
            </a:r>
            <a:r>
              <a:rPr sz="1998" spc="50" dirty="0">
                <a:solidFill>
                  <a:srgbClr val="1F3763"/>
                </a:solidFill>
                <a:latin typeface="Microsoft Sans Serif"/>
                <a:cs typeface="Microsoft Sans Serif"/>
              </a:rPr>
              <a:t> </a:t>
            </a:r>
            <a:r>
              <a:rPr sz="1998" spc="-10" dirty="0">
                <a:solidFill>
                  <a:srgbClr val="1F3763"/>
                </a:solidFill>
                <a:latin typeface="Microsoft Sans Serif"/>
                <a:cs typeface="Microsoft Sans Serif"/>
              </a:rPr>
              <a:t>«Учебные </a:t>
            </a:r>
            <a:r>
              <a:rPr sz="1998" spc="-514" dirty="0">
                <a:solidFill>
                  <a:srgbClr val="1F3763"/>
                </a:solidFill>
                <a:latin typeface="Microsoft Sans Serif"/>
                <a:cs typeface="Microsoft Sans Serif"/>
              </a:rPr>
              <a:t> </a:t>
            </a:r>
            <a:r>
              <a:rPr sz="1998" spc="-15" dirty="0">
                <a:solidFill>
                  <a:srgbClr val="1F3763"/>
                </a:solidFill>
                <a:latin typeface="Microsoft Sans Serif"/>
                <a:cs typeface="Microsoft Sans Serif"/>
              </a:rPr>
              <a:t>кабинеты»</a:t>
            </a:r>
            <a:endParaRPr sz="1998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0867" y="2008853"/>
            <a:ext cx="9063273" cy="43913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bject 4"/>
          <p:cNvSpPr txBox="1"/>
          <p:nvPr/>
        </p:nvSpPr>
        <p:spPr>
          <a:xfrm>
            <a:off x="4343400" y="533400"/>
            <a:ext cx="5638800" cy="443698"/>
          </a:xfrm>
          <a:prstGeom prst="rect">
            <a:avLst/>
          </a:prstGeom>
        </p:spPr>
        <p:txBody>
          <a:bodyPr vert="horz" wrap="square" lIns="0" tIns="12687" rIns="0" bIns="0" rtlCol="0">
            <a:spAutoFit/>
          </a:bodyPr>
          <a:lstStyle/>
          <a:p>
            <a:pPr marL="12687" defTabSz="913486">
              <a:spcBef>
                <a:spcPts val="100"/>
              </a:spcBef>
            </a:pPr>
            <a:r>
              <a:rPr lang="ru-RU" sz="2800" spc="-10" dirty="0" smtClean="0">
                <a:solidFill>
                  <a:srgbClr val="BF0000"/>
                </a:solidFill>
                <a:latin typeface="Calibri Light"/>
                <a:cs typeface="Calibri Light"/>
              </a:rPr>
              <a:t>Шаг 4 - </a:t>
            </a:r>
            <a:r>
              <a:rPr sz="2800" spc="-10" dirty="0" err="1" smtClean="0">
                <a:solidFill>
                  <a:srgbClr val="BF0000"/>
                </a:solidFill>
                <a:latin typeface="Calibri Light"/>
                <a:cs typeface="Calibri Light"/>
              </a:rPr>
              <a:t>Настройка</a:t>
            </a:r>
            <a:r>
              <a:rPr sz="2800" spc="-25" dirty="0" smtClean="0">
                <a:solidFill>
                  <a:srgbClr val="BF0000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BF0000"/>
                </a:solidFill>
                <a:latin typeface="Calibri Light"/>
                <a:cs typeface="Calibri Light"/>
              </a:rPr>
              <a:t>кабинетов</a:t>
            </a:r>
            <a:endParaRPr sz="2800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0113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4548" y="459629"/>
            <a:ext cx="75438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000" spc="-15" dirty="0" smtClean="0"/>
              <a:t>Шаг 5 - </a:t>
            </a:r>
            <a:r>
              <a:rPr sz="3000" spc="-15" dirty="0" err="1" smtClean="0"/>
              <a:t>Предметы</a:t>
            </a:r>
            <a:r>
              <a:rPr sz="3000" spc="-75" dirty="0" smtClean="0"/>
              <a:t> </a:t>
            </a:r>
            <a:r>
              <a:rPr sz="3000" spc="-20" dirty="0"/>
              <a:t>(справочник</a:t>
            </a:r>
            <a:r>
              <a:rPr sz="3000" spc="-70" dirty="0"/>
              <a:t> </a:t>
            </a:r>
            <a:r>
              <a:rPr sz="3000" spc="-20" dirty="0"/>
              <a:t>предметов)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6385305" y="5920536"/>
            <a:ext cx="4278630" cy="50673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870"/>
              </a:lnSpc>
              <a:spcBef>
                <a:spcPts val="200"/>
              </a:spcBef>
            </a:pPr>
            <a:r>
              <a:rPr sz="1600" b="1" i="1" spc="-20" dirty="0">
                <a:solidFill>
                  <a:srgbClr val="C00000"/>
                </a:solidFill>
                <a:latin typeface="Arial"/>
                <a:cs typeface="Arial"/>
              </a:rPr>
              <a:t>ВСЕ </a:t>
            </a:r>
            <a:r>
              <a:rPr sz="1600" b="1" i="1" spc="-5" dirty="0">
                <a:solidFill>
                  <a:srgbClr val="C00000"/>
                </a:solidFill>
                <a:latin typeface="Arial"/>
                <a:cs typeface="Arial"/>
              </a:rPr>
              <a:t>предметы,</a:t>
            </a:r>
            <a:r>
              <a:rPr sz="1600" b="1" i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C00000"/>
                </a:solidFill>
                <a:latin typeface="Arial"/>
                <a:cs typeface="Arial"/>
              </a:rPr>
              <a:t>из</a:t>
            </a:r>
            <a:r>
              <a:rPr sz="1600" b="1" i="1" spc="-15" dirty="0">
                <a:solidFill>
                  <a:srgbClr val="C00000"/>
                </a:solidFill>
                <a:latin typeface="Arial"/>
                <a:cs typeface="Arial"/>
              </a:rPr>
              <a:t> действующих</a:t>
            </a:r>
            <a:r>
              <a:rPr sz="1600" b="1" i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15" dirty="0">
                <a:solidFill>
                  <a:srgbClr val="C00000"/>
                </a:solidFill>
                <a:latin typeface="Arial"/>
                <a:cs typeface="Arial"/>
              </a:rPr>
              <a:t>ФГОС, </a:t>
            </a: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C00000"/>
                </a:solidFill>
                <a:latin typeface="Arial"/>
                <a:cs typeface="Arial"/>
              </a:rPr>
              <a:t>с </a:t>
            </a: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учетом</a:t>
            </a:r>
            <a:r>
              <a:rPr sz="1600" b="1" i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специфики</a:t>
            </a:r>
            <a:r>
              <a:rPr sz="1600" b="1" i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15" dirty="0">
                <a:solidFill>
                  <a:srgbClr val="C00000"/>
                </a:solidFill>
                <a:latin typeface="Arial"/>
                <a:cs typeface="Arial"/>
              </a:rPr>
              <a:t>Кировской</a:t>
            </a:r>
            <a:r>
              <a:rPr sz="1600" b="1" i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15" dirty="0">
                <a:solidFill>
                  <a:srgbClr val="C00000"/>
                </a:solidFill>
                <a:latin typeface="Arial"/>
                <a:cs typeface="Arial"/>
              </a:rPr>
              <a:t>области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80" y="1423416"/>
            <a:ext cx="2418588" cy="4038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8896" y="1423416"/>
            <a:ext cx="2799588" cy="4000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6311" y="1423416"/>
            <a:ext cx="3057143" cy="4038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09759" y="1423416"/>
            <a:ext cx="1933955" cy="40187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4437" y="5942177"/>
            <a:ext cx="9324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Вносим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предметы</a:t>
            </a:r>
            <a:r>
              <a:rPr sz="18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из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части,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формируемой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ОО,</a:t>
            </a:r>
            <a:r>
              <a:rPr sz="18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5" dirty="0">
                <a:solidFill>
                  <a:srgbClr val="C00000"/>
                </a:solidFill>
                <a:latin typeface="Arial"/>
                <a:cs typeface="Arial"/>
              </a:rPr>
              <a:t>внеурочные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курсы</a:t>
            </a:r>
            <a:r>
              <a:rPr sz="18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800" b="1" i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коррекционно- </a:t>
            </a:r>
            <a:r>
              <a:rPr sz="1800" b="1" i="1" spc="-48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развивающие</a:t>
            </a:r>
            <a:r>
              <a:rPr sz="18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занятия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00600" y="533400"/>
            <a:ext cx="35445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/>
              <a:t>Дополнительные</a:t>
            </a:r>
            <a:r>
              <a:rPr sz="2400" spc="-110" dirty="0"/>
              <a:t> </a:t>
            </a:r>
            <a:r>
              <a:rPr sz="2400" spc="-20" dirty="0"/>
              <a:t>предметы</a:t>
            </a:r>
            <a:endParaRPr sz="2400" dirty="0"/>
          </a:p>
        </p:txBody>
      </p:sp>
      <p:grpSp>
        <p:nvGrpSpPr>
          <p:cNvPr id="4" name="object 4"/>
          <p:cNvGrpSpPr/>
          <p:nvPr/>
        </p:nvGrpSpPr>
        <p:grpSpPr>
          <a:xfrm>
            <a:off x="1085088" y="1409700"/>
            <a:ext cx="9685020" cy="4231005"/>
            <a:chOff x="1085088" y="1409700"/>
            <a:chExt cx="9685020" cy="42310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5088" y="1409700"/>
              <a:ext cx="9685019" cy="421538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" name="object 6"/>
            <p:cNvSpPr/>
            <p:nvPr/>
          </p:nvSpPr>
          <p:spPr>
            <a:xfrm>
              <a:off x="1783842" y="1669541"/>
              <a:ext cx="8130540" cy="3956685"/>
            </a:xfrm>
            <a:custGeom>
              <a:avLst/>
              <a:gdLst/>
              <a:ahLst/>
              <a:cxnLst/>
              <a:rect l="l" t="t" r="r" b="b"/>
              <a:pathLst>
                <a:path w="8130540" h="3956685">
                  <a:moveTo>
                    <a:pt x="0" y="893572"/>
                  </a:moveTo>
                  <a:lnTo>
                    <a:pt x="3990" y="873793"/>
                  </a:lnTo>
                  <a:lnTo>
                    <a:pt x="14874" y="857646"/>
                  </a:lnTo>
                  <a:lnTo>
                    <a:pt x="31021" y="846762"/>
                  </a:lnTo>
                  <a:lnTo>
                    <a:pt x="50800" y="842772"/>
                  </a:lnTo>
                  <a:lnTo>
                    <a:pt x="1750568" y="842772"/>
                  </a:lnTo>
                  <a:lnTo>
                    <a:pt x="1770346" y="846762"/>
                  </a:lnTo>
                  <a:lnTo>
                    <a:pt x="1786493" y="857646"/>
                  </a:lnTo>
                  <a:lnTo>
                    <a:pt x="1797377" y="873793"/>
                  </a:lnTo>
                  <a:lnTo>
                    <a:pt x="1801368" y="893572"/>
                  </a:lnTo>
                  <a:lnTo>
                    <a:pt x="1801368" y="1096772"/>
                  </a:lnTo>
                  <a:lnTo>
                    <a:pt x="1797377" y="1116550"/>
                  </a:lnTo>
                  <a:lnTo>
                    <a:pt x="1786493" y="1132697"/>
                  </a:lnTo>
                  <a:lnTo>
                    <a:pt x="1770346" y="1143581"/>
                  </a:lnTo>
                  <a:lnTo>
                    <a:pt x="1750568" y="1147572"/>
                  </a:lnTo>
                  <a:lnTo>
                    <a:pt x="50800" y="1147572"/>
                  </a:lnTo>
                  <a:lnTo>
                    <a:pt x="31021" y="1143581"/>
                  </a:lnTo>
                  <a:lnTo>
                    <a:pt x="14874" y="1132697"/>
                  </a:lnTo>
                  <a:lnTo>
                    <a:pt x="3990" y="1116550"/>
                  </a:lnTo>
                  <a:lnTo>
                    <a:pt x="0" y="1096772"/>
                  </a:lnTo>
                  <a:lnTo>
                    <a:pt x="0" y="893572"/>
                  </a:lnTo>
                  <a:close/>
                </a:path>
                <a:path w="8130540" h="3956685">
                  <a:moveTo>
                    <a:pt x="2176272" y="2566670"/>
                  </a:moveTo>
                  <a:lnTo>
                    <a:pt x="2184284" y="2516961"/>
                  </a:lnTo>
                  <a:lnTo>
                    <a:pt x="2206597" y="2473799"/>
                  </a:lnTo>
                  <a:lnTo>
                    <a:pt x="2240627" y="2439769"/>
                  </a:lnTo>
                  <a:lnTo>
                    <a:pt x="2283789" y="2417456"/>
                  </a:lnTo>
                  <a:lnTo>
                    <a:pt x="2333497" y="2409444"/>
                  </a:lnTo>
                  <a:lnTo>
                    <a:pt x="7973313" y="2409444"/>
                  </a:lnTo>
                  <a:lnTo>
                    <a:pt x="8023022" y="2417456"/>
                  </a:lnTo>
                  <a:lnTo>
                    <a:pt x="8066184" y="2439769"/>
                  </a:lnTo>
                  <a:lnTo>
                    <a:pt x="8100214" y="2473799"/>
                  </a:lnTo>
                  <a:lnTo>
                    <a:pt x="8122527" y="2516961"/>
                  </a:lnTo>
                  <a:lnTo>
                    <a:pt x="8130539" y="2566670"/>
                  </a:lnTo>
                  <a:lnTo>
                    <a:pt x="8130539" y="3195574"/>
                  </a:lnTo>
                  <a:lnTo>
                    <a:pt x="8122527" y="3245282"/>
                  </a:lnTo>
                  <a:lnTo>
                    <a:pt x="8100214" y="3288444"/>
                  </a:lnTo>
                  <a:lnTo>
                    <a:pt x="8066184" y="3322474"/>
                  </a:lnTo>
                  <a:lnTo>
                    <a:pt x="8023022" y="3344787"/>
                  </a:lnTo>
                  <a:lnTo>
                    <a:pt x="7973313" y="3352800"/>
                  </a:lnTo>
                  <a:lnTo>
                    <a:pt x="2333497" y="3352800"/>
                  </a:lnTo>
                  <a:lnTo>
                    <a:pt x="2283789" y="3344787"/>
                  </a:lnTo>
                  <a:lnTo>
                    <a:pt x="2240627" y="3322474"/>
                  </a:lnTo>
                  <a:lnTo>
                    <a:pt x="2206597" y="3288444"/>
                  </a:lnTo>
                  <a:lnTo>
                    <a:pt x="2184284" y="3245282"/>
                  </a:lnTo>
                  <a:lnTo>
                    <a:pt x="2176272" y="3195574"/>
                  </a:lnTo>
                  <a:lnTo>
                    <a:pt x="2176272" y="2566670"/>
                  </a:lnTo>
                  <a:close/>
                </a:path>
                <a:path w="8130540" h="3956685">
                  <a:moveTo>
                    <a:pt x="2176272" y="41148"/>
                  </a:moveTo>
                  <a:lnTo>
                    <a:pt x="2179504" y="25128"/>
                  </a:lnTo>
                  <a:lnTo>
                    <a:pt x="2188321" y="12049"/>
                  </a:lnTo>
                  <a:lnTo>
                    <a:pt x="2201400" y="3232"/>
                  </a:lnTo>
                  <a:lnTo>
                    <a:pt x="2217420" y="0"/>
                  </a:lnTo>
                  <a:lnTo>
                    <a:pt x="2892552" y="0"/>
                  </a:lnTo>
                  <a:lnTo>
                    <a:pt x="2908571" y="3232"/>
                  </a:lnTo>
                  <a:lnTo>
                    <a:pt x="2921650" y="12049"/>
                  </a:lnTo>
                  <a:lnTo>
                    <a:pt x="2930467" y="25128"/>
                  </a:lnTo>
                  <a:lnTo>
                    <a:pt x="2933699" y="41148"/>
                  </a:lnTo>
                  <a:lnTo>
                    <a:pt x="2933699" y="205740"/>
                  </a:lnTo>
                  <a:lnTo>
                    <a:pt x="2930467" y="221759"/>
                  </a:lnTo>
                  <a:lnTo>
                    <a:pt x="2921650" y="234838"/>
                  </a:lnTo>
                  <a:lnTo>
                    <a:pt x="2908571" y="243655"/>
                  </a:lnTo>
                  <a:lnTo>
                    <a:pt x="2892552" y="246887"/>
                  </a:lnTo>
                  <a:lnTo>
                    <a:pt x="2217420" y="246887"/>
                  </a:lnTo>
                  <a:lnTo>
                    <a:pt x="2201400" y="243655"/>
                  </a:lnTo>
                  <a:lnTo>
                    <a:pt x="2188321" y="234838"/>
                  </a:lnTo>
                  <a:lnTo>
                    <a:pt x="2179504" y="221759"/>
                  </a:lnTo>
                  <a:lnTo>
                    <a:pt x="2176272" y="205740"/>
                  </a:lnTo>
                  <a:lnTo>
                    <a:pt x="2176272" y="41148"/>
                  </a:lnTo>
                  <a:close/>
                </a:path>
                <a:path w="8130540" h="3956685">
                  <a:moveTo>
                    <a:pt x="2075687" y="3694684"/>
                  </a:moveTo>
                  <a:lnTo>
                    <a:pt x="2079791" y="3674292"/>
                  </a:lnTo>
                  <a:lnTo>
                    <a:pt x="2090991" y="3657663"/>
                  </a:lnTo>
                  <a:lnTo>
                    <a:pt x="2107620" y="3646463"/>
                  </a:lnTo>
                  <a:lnTo>
                    <a:pt x="2128011" y="3642360"/>
                  </a:lnTo>
                  <a:lnTo>
                    <a:pt x="2881375" y="3642360"/>
                  </a:lnTo>
                  <a:lnTo>
                    <a:pt x="2901767" y="3646463"/>
                  </a:lnTo>
                  <a:lnTo>
                    <a:pt x="2918396" y="3657663"/>
                  </a:lnTo>
                  <a:lnTo>
                    <a:pt x="2929596" y="3674292"/>
                  </a:lnTo>
                  <a:lnTo>
                    <a:pt x="2933699" y="3694684"/>
                  </a:lnTo>
                  <a:lnTo>
                    <a:pt x="2933699" y="3903980"/>
                  </a:lnTo>
                  <a:lnTo>
                    <a:pt x="2929596" y="3924344"/>
                  </a:lnTo>
                  <a:lnTo>
                    <a:pt x="2918396" y="3940976"/>
                  </a:lnTo>
                  <a:lnTo>
                    <a:pt x="2901767" y="3952191"/>
                  </a:lnTo>
                  <a:lnTo>
                    <a:pt x="2881375" y="3956304"/>
                  </a:lnTo>
                  <a:lnTo>
                    <a:pt x="2128011" y="3956304"/>
                  </a:lnTo>
                  <a:lnTo>
                    <a:pt x="2107620" y="3952191"/>
                  </a:lnTo>
                  <a:lnTo>
                    <a:pt x="2090991" y="3940976"/>
                  </a:lnTo>
                  <a:lnTo>
                    <a:pt x="2079791" y="3924344"/>
                  </a:lnTo>
                  <a:lnTo>
                    <a:pt x="2075687" y="3903980"/>
                  </a:lnTo>
                  <a:lnTo>
                    <a:pt x="2075687" y="3694684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83994" y="1600200"/>
            <a:ext cx="7609840" cy="2376170"/>
            <a:chOff x="1983994" y="1600200"/>
            <a:chExt cx="7609840" cy="2376170"/>
          </a:xfrm>
        </p:grpSpPr>
        <p:sp>
          <p:nvSpPr>
            <p:cNvPr id="3" name="object 3"/>
            <p:cNvSpPr/>
            <p:nvPr/>
          </p:nvSpPr>
          <p:spPr>
            <a:xfrm>
              <a:off x="2598420" y="1600200"/>
              <a:ext cx="6995159" cy="2376170"/>
            </a:xfrm>
            <a:custGeom>
              <a:avLst/>
              <a:gdLst/>
              <a:ahLst/>
              <a:cxnLst/>
              <a:rect l="l" t="t" r="r" b="b"/>
              <a:pathLst>
                <a:path w="6995159" h="2376170">
                  <a:moveTo>
                    <a:pt x="5807202" y="0"/>
                  </a:moveTo>
                  <a:lnTo>
                    <a:pt x="5807202" y="593978"/>
                  </a:lnTo>
                  <a:lnTo>
                    <a:pt x="0" y="593978"/>
                  </a:lnTo>
                  <a:lnTo>
                    <a:pt x="0" y="1781937"/>
                  </a:lnTo>
                  <a:lnTo>
                    <a:pt x="5807202" y="1781937"/>
                  </a:lnTo>
                  <a:lnTo>
                    <a:pt x="5807202" y="2375916"/>
                  </a:lnTo>
                  <a:lnTo>
                    <a:pt x="6995159" y="1187958"/>
                  </a:lnTo>
                  <a:lnTo>
                    <a:pt x="5807202" y="0"/>
                  </a:lnTo>
                  <a:close/>
                </a:path>
              </a:pathLst>
            </a:custGeom>
            <a:solidFill>
              <a:srgbClr val="CFD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90344" y="2313431"/>
              <a:ext cx="3988435" cy="949960"/>
            </a:xfrm>
            <a:custGeom>
              <a:avLst/>
              <a:gdLst/>
              <a:ahLst/>
              <a:cxnLst/>
              <a:rect l="l" t="t" r="r" b="b"/>
              <a:pathLst>
                <a:path w="3988435" h="949960">
                  <a:moveTo>
                    <a:pt x="3830066" y="0"/>
                  </a:moveTo>
                  <a:lnTo>
                    <a:pt x="158242" y="0"/>
                  </a:lnTo>
                  <a:lnTo>
                    <a:pt x="108232" y="8069"/>
                  </a:lnTo>
                  <a:lnTo>
                    <a:pt x="64794" y="30536"/>
                  </a:lnTo>
                  <a:lnTo>
                    <a:pt x="30536" y="64794"/>
                  </a:lnTo>
                  <a:lnTo>
                    <a:pt x="8069" y="108232"/>
                  </a:lnTo>
                  <a:lnTo>
                    <a:pt x="0" y="158241"/>
                  </a:lnTo>
                  <a:lnTo>
                    <a:pt x="0" y="791209"/>
                  </a:lnTo>
                  <a:lnTo>
                    <a:pt x="8069" y="841219"/>
                  </a:lnTo>
                  <a:lnTo>
                    <a:pt x="30536" y="884657"/>
                  </a:lnTo>
                  <a:lnTo>
                    <a:pt x="64794" y="918915"/>
                  </a:lnTo>
                  <a:lnTo>
                    <a:pt x="108232" y="941382"/>
                  </a:lnTo>
                  <a:lnTo>
                    <a:pt x="158242" y="949451"/>
                  </a:lnTo>
                  <a:lnTo>
                    <a:pt x="3830066" y="949451"/>
                  </a:lnTo>
                  <a:lnTo>
                    <a:pt x="3880075" y="941382"/>
                  </a:lnTo>
                  <a:lnTo>
                    <a:pt x="3923513" y="918915"/>
                  </a:lnTo>
                  <a:lnTo>
                    <a:pt x="3957771" y="884657"/>
                  </a:lnTo>
                  <a:lnTo>
                    <a:pt x="3980238" y="841219"/>
                  </a:lnTo>
                  <a:lnTo>
                    <a:pt x="3988307" y="791209"/>
                  </a:lnTo>
                  <a:lnTo>
                    <a:pt x="3988307" y="158241"/>
                  </a:lnTo>
                  <a:lnTo>
                    <a:pt x="3980238" y="108232"/>
                  </a:lnTo>
                  <a:lnTo>
                    <a:pt x="3957771" y="64794"/>
                  </a:lnTo>
                  <a:lnTo>
                    <a:pt x="3923513" y="30536"/>
                  </a:lnTo>
                  <a:lnTo>
                    <a:pt x="3880075" y="8069"/>
                  </a:lnTo>
                  <a:lnTo>
                    <a:pt x="383006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90344" y="2313431"/>
              <a:ext cx="3988435" cy="949960"/>
            </a:xfrm>
            <a:custGeom>
              <a:avLst/>
              <a:gdLst/>
              <a:ahLst/>
              <a:cxnLst/>
              <a:rect l="l" t="t" r="r" b="b"/>
              <a:pathLst>
                <a:path w="3988435" h="949960">
                  <a:moveTo>
                    <a:pt x="0" y="158241"/>
                  </a:moveTo>
                  <a:lnTo>
                    <a:pt x="8069" y="108232"/>
                  </a:lnTo>
                  <a:lnTo>
                    <a:pt x="30536" y="64794"/>
                  </a:lnTo>
                  <a:lnTo>
                    <a:pt x="64794" y="30536"/>
                  </a:lnTo>
                  <a:lnTo>
                    <a:pt x="108232" y="8069"/>
                  </a:lnTo>
                  <a:lnTo>
                    <a:pt x="158242" y="0"/>
                  </a:lnTo>
                  <a:lnTo>
                    <a:pt x="3830066" y="0"/>
                  </a:lnTo>
                  <a:lnTo>
                    <a:pt x="3880075" y="8069"/>
                  </a:lnTo>
                  <a:lnTo>
                    <a:pt x="3923513" y="30536"/>
                  </a:lnTo>
                  <a:lnTo>
                    <a:pt x="3957771" y="64794"/>
                  </a:lnTo>
                  <a:lnTo>
                    <a:pt x="3980238" y="108232"/>
                  </a:lnTo>
                  <a:lnTo>
                    <a:pt x="3988307" y="158241"/>
                  </a:lnTo>
                  <a:lnTo>
                    <a:pt x="3988307" y="791209"/>
                  </a:lnTo>
                  <a:lnTo>
                    <a:pt x="3980238" y="841219"/>
                  </a:lnTo>
                  <a:lnTo>
                    <a:pt x="3957771" y="884657"/>
                  </a:lnTo>
                  <a:lnTo>
                    <a:pt x="3923513" y="918915"/>
                  </a:lnTo>
                  <a:lnTo>
                    <a:pt x="3880075" y="941382"/>
                  </a:lnTo>
                  <a:lnTo>
                    <a:pt x="3830066" y="949451"/>
                  </a:lnTo>
                  <a:lnTo>
                    <a:pt x="158242" y="949451"/>
                  </a:lnTo>
                  <a:lnTo>
                    <a:pt x="108232" y="941382"/>
                  </a:lnTo>
                  <a:lnTo>
                    <a:pt x="64794" y="918915"/>
                  </a:lnTo>
                  <a:lnTo>
                    <a:pt x="30536" y="884657"/>
                  </a:lnTo>
                  <a:lnTo>
                    <a:pt x="8069" y="841219"/>
                  </a:lnTo>
                  <a:lnTo>
                    <a:pt x="0" y="791209"/>
                  </a:lnTo>
                  <a:lnTo>
                    <a:pt x="0" y="15824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37257" y="2491232"/>
            <a:ext cx="30930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Учебная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нагрузка</a:t>
            </a:r>
            <a:endParaRPr sz="320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07252" y="2307335"/>
            <a:ext cx="4000500" cy="962025"/>
            <a:chOff x="6207252" y="2307335"/>
            <a:chExt cx="4000500" cy="962025"/>
          </a:xfrm>
        </p:grpSpPr>
        <p:sp>
          <p:nvSpPr>
            <p:cNvPr id="8" name="object 8"/>
            <p:cNvSpPr/>
            <p:nvPr/>
          </p:nvSpPr>
          <p:spPr>
            <a:xfrm>
              <a:off x="6213348" y="2313431"/>
              <a:ext cx="3988435" cy="949960"/>
            </a:xfrm>
            <a:custGeom>
              <a:avLst/>
              <a:gdLst/>
              <a:ahLst/>
              <a:cxnLst/>
              <a:rect l="l" t="t" r="r" b="b"/>
              <a:pathLst>
                <a:path w="3988434" h="949960">
                  <a:moveTo>
                    <a:pt x="3830066" y="0"/>
                  </a:moveTo>
                  <a:lnTo>
                    <a:pt x="158241" y="0"/>
                  </a:lnTo>
                  <a:lnTo>
                    <a:pt x="108232" y="8069"/>
                  </a:lnTo>
                  <a:lnTo>
                    <a:pt x="64794" y="30536"/>
                  </a:lnTo>
                  <a:lnTo>
                    <a:pt x="30536" y="64794"/>
                  </a:lnTo>
                  <a:lnTo>
                    <a:pt x="8069" y="108232"/>
                  </a:lnTo>
                  <a:lnTo>
                    <a:pt x="0" y="158241"/>
                  </a:lnTo>
                  <a:lnTo>
                    <a:pt x="0" y="791209"/>
                  </a:lnTo>
                  <a:lnTo>
                    <a:pt x="8069" y="841219"/>
                  </a:lnTo>
                  <a:lnTo>
                    <a:pt x="30536" y="884657"/>
                  </a:lnTo>
                  <a:lnTo>
                    <a:pt x="64794" y="918915"/>
                  </a:lnTo>
                  <a:lnTo>
                    <a:pt x="108232" y="941382"/>
                  </a:lnTo>
                  <a:lnTo>
                    <a:pt x="158241" y="949451"/>
                  </a:lnTo>
                  <a:lnTo>
                    <a:pt x="3830066" y="949451"/>
                  </a:lnTo>
                  <a:lnTo>
                    <a:pt x="3880075" y="941382"/>
                  </a:lnTo>
                  <a:lnTo>
                    <a:pt x="3923513" y="918915"/>
                  </a:lnTo>
                  <a:lnTo>
                    <a:pt x="3957771" y="884657"/>
                  </a:lnTo>
                  <a:lnTo>
                    <a:pt x="3980238" y="841219"/>
                  </a:lnTo>
                  <a:lnTo>
                    <a:pt x="3988307" y="791209"/>
                  </a:lnTo>
                  <a:lnTo>
                    <a:pt x="3988307" y="158241"/>
                  </a:lnTo>
                  <a:lnTo>
                    <a:pt x="3980238" y="108232"/>
                  </a:lnTo>
                  <a:lnTo>
                    <a:pt x="3957771" y="64794"/>
                  </a:lnTo>
                  <a:lnTo>
                    <a:pt x="3923513" y="30536"/>
                  </a:lnTo>
                  <a:lnTo>
                    <a:pt x="3880075" y="8069"/>
                  </a:lnTo>
                  <a:lnTo>
                    <a:pt x="383006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13348" y="2313431"/>
              <a:ext cx="3988435" cy="949960"/>
            </a:xfrm>
            <a:custGeom>
              <a:avLst/>
              <a:gdLst/>
              <a:ahLst/>
              <a:cxnLst/>
              <a:rect l="l" t="t" r="r" b="b"/>
              <a:pathLst>
                <a:path w="3988434" h="949960">
                  <a:moveTo>
                    <a:pt x="0" y="158241"/>
                  </a:moveTo>
                  <a:lnTo>
                    <a:pt x="8069" y="108232"/>
                  </a:lnTo>
                  <a:lnTo>
                    <a:pt x="30536" y="64794"/>
                  </a:lnTo>
                  <a:lnTo>
                    <a:pt x="64794" y="30536"/>
                  </a:lnTo>
                  <a:lnTo>
                    <a:pt x="108232" y="8069"/>
                  </a:lnTo>
                  <a:lnTo>
                    <a:pt x="158241" y="0"/>
                  </a:lnTo>
                  <a:lnTo>
                    <a:pt x="3830066" y="0"/>
                  </a:lnTo>
                  <a:lnTo>
                    <a:pt x="3880075" y="8069"/>
                  </a:lnTo>
                  <a:lnTo>
                    <a:pt x="3923513" y="30536"/>
                  </a:lnTo>
                  <a:lnTo>
                    <a:pt x="3957771" y="64794"/>
                  </a:lnTo>
                  <a:lnTo>
                    <a:pt x="3980238" y="108232"/>
                  </a:lnTo>
                  <a:lnTo>
                    <a:pt x="3988307" y="158241"/>
                  </a:lnTo>
                  <a:lnTo>
                    <a:pt x="3988307" y="791209"/>
                  </a:lnTo>
                  <a:lnTo>
                    <a:pt x="3980238" y="841219"/>
                  </a:lnTo>
                  <a:lnTo>
                    <a:pt x="3957771" y="884657"/>
                  </a:lnTo>
                  <a:lnTo>
                    <a:pt x="3923513" y="918915"/>
                  </a:lnTo>
                  <a:lnTo>
                    <a:pt x="3880075" y="941382"/>
                  </a:lnTo>
                  <a:lnTo>
                    <a:pt x="3830066" y="949451"/>
                  </a:lnTo>
                  <a:lnTo>
                    <a:pt x="158241" y="949451"/>
                  </a:lnTo>
                  <a:lnTo>
                    <a:pt x="108232" y="941382"/>
                  </a:lnTo>
                  <a:lnTo>
                    <a:pt x="64794" y="918915"/>
                  </a:lnTo>
                  <a:lnTo>
                    <a:pt x="30536" y="884657"/>
                  </a:lnTo>
                  <a:lnTo>
                    <a:pt x="8069" y="841219"/>
                  </a:lnTo>
                  <a:lnTo>
                    <a:pt x="0" y="791209"/>
                  </a:lnTo>
                  <a:lnTo>
                    <a:pt x="0" y="15824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05498" y="2491232"/>
            <a:ext cx="36042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Генерация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журналов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38094" y="4225290"/>
            <a:ext cx="6113780" cy="1403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00"/>
              </a:spcBef>
            </a:pPr>
            <a:r>
              <a:rPr lang="ru-RU" sz="4400" spc="-35" dirty="0" smtClean="0">
                <a:solidFill>
                  <a:srgbClr val="C00000"/>
                </a:solidFill>
                <a:latin typeface="Calibri Light"/>
                <a:cs typeface="Calibri Light"/>
              </a:rPr>
              <a:t>Шаг 6 - </a:t>
            </a:r>
            <a:r>
              <a:rPr sz="4400" spc="-35" dirty="0" err="1" smtClean="0">
                <a:solidFill>
                  <a:srgbClr val="C00000"/>
                </a:solidFill>
                <a:latin typeface="Calibri Light"/>
                <a:cs typeface="Calibri Light"/>
              </a:rPr>
              <a:t>Учебная</a:t>
            </a:r>
            <a:r>
              <a:rPr sz="4400" spc="-130" dirty="0" smtClean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400" spc="-30" dirty="0">
                <a:solidFill>
                  <a:srgbClr val="C00000"/>
                </a:solidFill>
                <a:latin typeface="Calibri Light"/>
                <a:cs typeface="Calibri Light"/>
              </a:rPr>
              <a:t>нагрузка</a:t>
            </a:r>
            <a:endParaRPr sz="4400" dirty="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3404"/>
              </a:spcBef>
            </a:pP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Учебную</a:t>
            </a:r>
            <a:r>
              <a:rPr sz="18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нагрузку</a:t>
            </a:r>
            <a:r>
              <a:rPr sz="18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C00000"/>
                </a:solidFill>
                <a:latin typeface="Times New Roman"/>
                <a:cs typeface="Times New Roman"/>
              </a:rPr>
              <a:t>необходимо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заполнить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 для</a:t>
            </a:r>
            <a:r>
              <a:rPr sz="18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каждого</a:t>
            </a:r>
            <a:r>
              <a:rPr sz="18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C00000"/>
                </a:solidFill>
                <a:latin typeface="Times New Roman"/>
                <a:cs typeface="Times New Roman"/>
              </a:rPr>
              <a:t>класса!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271" y="1277236"/>
            <a:ext cx="10160635" cy="110236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8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выбираем</a:t>
            </a:r>
            <a:r>
              <a:rPr sz="20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b="1" i="1" spc="5" dirty="0">
                <a:solidFill>
                  <a:srgbClr val="1F3863"/>
                </a:solidFill>
                <a:latin typeface="Arial"/>
                <a:cs typeface="Arial"/>
              </a:rPr>
              <a:t>класс</a:t>
            </a:r>
            <a:r>
              <a:rPr sz="2000" b="1" i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1F3863"/>
                </a:solidFill>
                <a:latin typeface="Microsoft Sans Serif"/>
                <a:cs typeface="Microsoft Sans Serif"/>
              </a:rPr>
              <a:t>из</a:t>
            </a:r>
            <a:r>
              <a:rPr sz="2000" spc="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таблице</a:t>
            </a:r>
            <a:r>
              <a:rPr sz="20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«Класс»</a:t>
            </a:r>
            <a:endParaRPr sz="2000">
              <a:latin typeface="Microsoft Sans Serif"/>
              <a:cs typeface="Microsoft Sans Serif"/>
            </a:endParaRPr>
          </a:p>
          <a:p>
            <a:pPr marL="527685" marR="5080" indent="-515620">
              <a:lnSpc>
                <a:spcPts val="2160"/>
              </a:lnSpc>
              <a:spcBef>
                <a:spcPts val="103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переходим</a:t>
            </a:r>
            <a:r>
              <a:rPr sz="2000" spc="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000" spc="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таблицу</a:t>
            </a:r>
            <a:r>
              <a:rPr sz="20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«Учебная</a:t>
            </a:r>
            <a:r>
              <a:rPr sz="2000" spc="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нагрузка»</a:t>
            </a:r>
            <a:r>
              <a:rPr sz="20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000" spc="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b="1" i="1" spc="-10" dirty="0">
                <a:solidFill>
                  <a:srgbClr val="1F3863"/>
                </a:solidFill>
                <a:latin typeface="Arial"/>
                <a:cs typeface="Arial"/>
              </a:rPr>
              <a:t>формируем</a:t>
            </a:r>
            <a:r>
              <a:rPr sz="2000" b="1" i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1F3863"/>
                </a:solidFill>
                <a:latin typeface="Arial"/>
                <a:cs typeface="Arial"/>
              </a:rPr>
              <a:t>учебную</a:t>
            </a:r>
            <a:r>
              <a:rPr sz="2000" b="1" i="1" spc="-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1F3863"/>
                </a:solidFill>
                <a:latin typeface="Arial"/>
                <a:cs typeface="Arial"/>
              </a:rPr>
              <a:t>нагрузку</a:t>
            </a:r>
            <a:r>
              <a:rPr sz="2000" b="1" i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1F3863"/>
                </a:solidFill>
                <a:latin typeface="Arial"/>
                <a:cs typeface="Arial"/>
              </a:rPr>
              <a:t>для </a:t>
            </a:r>
            <a:r>
              <a:rPr sz="2000" b="1" i="1" spc="-5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1F3863"/>
                </a:solidFill>
                <a:latin typeface="Arial"/>
                <a:cs typeface="Arial"/>
              </a:rPr>
              <a:t>данного</a:t>
            </a:r>
            <a:r>
              <a:rPr sz="2000" b="1" i="1" spc="-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i="1" spc="5" dirty="0">
                <a:solidFill>
                  <a:srgbClr val="1F3863"/>
                </a:solidFill>
                <a:latin typeface="Arial"/>
                <a:cs typeface="Arial"/>
              </a:rPr>
              <a:t>класса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19738" y="460563"/>
            <a:ext cx="22269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У</a:t>
            </a:r>
            <a:r>
              <a:rPr sz="2400" spc="-25" dirty="0"/>
              <a:t>че</a:t>
            </a:r>
            <a:r>
              <a:rPr sz="2400" spc="-15" dirty="0"/>
              <a:t>б</a:t>
            </a:r>
            <a:r>
              <a:rPr sz="2400" spc="-25" dirty="0"/>
              <a:t>н</a:t>
            </a:r>
            <a:r>
              <a:rPr sz="2400" spc="-15" dirty="0"/>
              <a:t>а</a:t>
            </a:r>
            <a:r>
              <a:rPr sz="2400" dirty="0"/>
              <a:t>я</a:t>
            </a:r>
            <a:r>
              <a:rPr sz="2400" spc="-70" dirty="0"/>
              <a:t> </a:t>
            </a:r>
            <a:r>
              <a:rPr sz="2400" spc="-15" dirty="0"/>
              <a:t>н</a:t>
            </a:r>
            <a:r>
              <a:rPr sz="2400" dirty="0"/>
              <a:t>аг</a:t>
            </a:r>
            <a:r>
              <a:rPr sz="2400" spc="-35" dirty="0"/>
              <a:t>р</a:t>
            </a:r>
            <a:r>
              <a:rPr sz="2400" spc="-30" dirty="0"/>
              <a:t>у</a:t>
            </a:r>
            <a:r>
              <a:rPr sz="2400" spc="-25" dirty="0"/>
              <a:t>з</a:t>
            </a:r>
            <a:r>
              <a:rPr sz="2400" spc="-20" dirty="0"/>
              <a:t>к</a:t>
            </a:r>
            <a:r>
              <a:rPr sz="2400" dirty="0"/>
              <a:t>а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379219" y="2417064"/>
            <a:ext cx="9124315" cy="4075429"/>
            <a:chOff x="1379219" y="2417064"/>
            <a:chExt cx="9124315" cy="407542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9219" y="2417064"/>
              <a:ext cx="9124188" cy="407517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" name="object 6"/>
            <p:cNvSpPr/>
            <p:nvPr/>
          </p:nvSpPr>
          <p:spPr>
            <a:xfrm>
              <a:off x="1581149" y="2875026"/>
              <a:ext cx="8057515" cy="3446145"/>
            </a:xfrm>
            <a:custGeom>
              <a:avLst/>
              <a:gdLst/>
              <a:ahLst/>
              <a:cxnLst/>
              <a:rect l="l" t="t" r="r" b="b"/>
              <a:pathLst>
                <a:path w="8057515" h="3446145">
                  <a:moveTo>
                    <a:pt x="2104644" y="157225"/>
                  </a:moveTo>
                  <a:lnTo>
                    <a:pt x="2112656" y="107517"/>
                  </a:lnTo>
                  <a:lnTo>
                    <a:pt x="2134969" y="64355"/>
                  </a:lnTo>
                  <a:lnTo>
                    <a:pt x="2168999" y="30325"/>
                  </a:lnTo>
                  <a:lnTo>
                    <a:pt x="2212161" y="8012"/>
                  </a:lnTo>
                  <a:lnTo>
                    <a:pt x="2261870" y="0"/>
                  </a:lnTo>
                  <a:lnTo>
                    <a:pt x="7900161" y="0"/>
                  </a:lnTo>
                  <a:lnTo>
                    <a:pt x="7949870" y="8012"/>
                  </a:lnTo>
                  <a:lnTo>
                    <a:pt x="7993032" y="30325"/>
                  </a:lnTo>
                  <a:lnTo>
                    <a:pt x="8027062" y="64355"/>
                  </a:lnTo>
                  <a:lnTo>
                    <a:pt x="8049375" y="107517"/>
                  </a:lnTo>
                  <a:lnTo>
                    <a:pt x="8057388" y="157225"/>
                  </a:lnTo>
                  <a:lnTo>
                    <a:pt x="8057388" y="786130"/>
                  </a:lnTo>
                  <a:lnTo>
                    <a:pt x="8049375" y="835838"/>
                  </a:lnTo>
                  <a:lnTo>
                    <a:pt x="8027062" y="879000"/>
                  </a:lnTo>
                  <a:lnTo>
                    <a:pt x="7993032" y="913030"/>
                  </a:lnTo>
                  <a:lnTo>
                    <a:pt x="7949870" y="935343"/>
                  </a:lnTo>
                  <a:lnTo>
                    <a:pt x="7900161" y="943356"/>
                  </a:lnTo>
                  <a:lnTo>
                    <a:pt x="2261870" y="943356"/>
                  </a:lnTo>
                  <a:lnTo>
                    <a:pt x="2212161" y="935343"/>
                  </a:lnTo>
                  <a:lnTo>
                    <a:pt x="2168999" y="913030"/>
                  </a:lnTo>
                  <a:lnTo>
                    <a:pt x="2134969" y="879000"/>
                  </a:lnTo>
                  <a:lnTo>
                    <a:pt x="2112656" y="835838"/>
                  </a:lnTo>
                  <a:lnTo>
                    <a:pt x="2104644" y="786130"/>
                  </a:lnTo>
                  <a:lnTo>
                    <a:pt x="2104644" y="157225"/>
                  </a:lnTo>
                  <a:close/>
                </a:path>
                <a:path w="8057515" h="3446145">
                  <a:moveTo>
                    <a:pt x="0" y="1119632"/>
                  </a:moveTo>
                  <a:lnTo>
                    <a:pt x="2474" y="1107370"/>
                  </a:lnTo>
                  <a:lnTo>
                    <a:pt x="9223" y="1097359"/>
                  </a:lnTo>
                  <a:lnTo>
                    <a:pt x="19234" y="1090610"/>
                  </a:lnTo>
                  <a:lnTo>
                    <a:pt x="31496" y="1088136"/>
                  </a:lnTo>
                  <a:lnTo>
                    <a:pt x="899668" y="1088136"/>
                  </a:lnTo>
                  <a:lnTo>
                    <a:pt x="911929" y="1090610"/>
                  </a:lnTo>
                  <a:lnTo>
                    <a:pt x="921940" y="1097359"/>
                  </a:lnTo>
                  <a:lnTo>
                    <a:pt x="928689" y="1107370"/>
                  </a:lnTo>
                  <a:lnTo>
                    <a:pt x="931163" y="1119632"/>
                  </a:lnTo>
                  <a:lnTo>
                    <a:pt x="931163" y="1245616"/>
                  </a:lnTo>
                  <a:lnTo>
                    <a:pt x="928689" y="1257877"/>
                  </a:lnTo>
                  <a:lnTo>
                    <a:pt x="921940" y="1267888"/>
                  </a:lnTo>
                  <a:lnTo>
                    <a:pt x="911929" y="1274637"/>
                  </a:lnTo>
                  <a:lnTo>
                    <a:pt x="899668" y="1277112"/>
                  </a:lnTo>
                  <a:lnTo>
                    <a:pt x="31496" y="1277112"/>
                  </a:lnTo>
                  <a:lnTo>
                    <a:pt x="19234" y="1274637"/>
                  </a:lnTo>
                  <a:lnTo>
                    <a:pt x="9223" y="1267888"/>
                  </a:lnTo>
                  <a:lnTo>
                    <a:pt x="2474" y="1257877"/>
                  </a:lnTo>
                  <a:lnTo>
                    <a:pt x="0" y="1245616"/>
                  </a:lnTo>
                  <a:lnTo>
                    <a:pt x="0" y="1119632"/>
                  </a:lnTo>
                  <a:close/>
                </a:path>
                <a:path w="8057515" h="3446145">
                  <a:moveTo>
                    <a:pt x="377951" y="1741932"/>
                  </a:moveTo>
                  <a:lnTo>
                    <a:pt x="380226" y="1730656"/>
                  </a:lnTo>
                  <a:lnTo>
                    <a:pt x="386429" y="1721453"/>
                  </a:lnTo>
                  <a:lnTo>
                    <a:pt x="395632" y="1715250"/>
                  </a:lnTo>
                  <a:lnTo>
                    <a:pt x="406907" y="1712976"/>
                  </a:lnTo>
                  <a:lnTo>
                    <a:pt x="1583436" y="1712976"/>
                  </a:lnTo>
                  <a:lnTo>
                    <a:pt x="1594711" y="1715250"/>
                  </a:lnTo>
                  <a:lnTo>
                    <a:pt x="1603914" y="1721453"/>
                  </a:lnTo>
                  <a:lnTo>
                    <a:pt x="1610117" y="1730656"/>
                  </a:lnTo>
                  <a:lnTo>
                    <a:pt x="1612392" y="1741932"/>
                  </a:lnTo>
                  <a:lnTo>
                    <a:pt x="1612392" y="1857756"/>
                  </a:lnTo>
                  <a:lnTo>
                    <a:pt x="1610117" y="1869031"/>
                  </a:lnTo>
                  <a:lnTo>
                    <a:pt x="1603914" y="1878234"/>
                  </a:lnTo>
                  <a:lnTo>
                    <a:pt x="1594711" y="1884437"/>
                  </a:lnTo>
                  <a:lnTo>
                    <a:pt x="1583436" y="1886712"/>
                  </a:lnTo>
                  <a:lnTo>
                    <a:pt x="406907" y="1886712"/>
                  </a:lnTo>
                  <a:lnTo>
                    <a:pt x="395632" y="1884437"/>
                  </a:lnTo>
                  <a:lnTo>
                    <a:pt x="386429" y="1878234"/>
                  </a:lnTo>
                  <a:lnTo>
                    <a:pt x="380226" y="1869031"/>
                  </a:lnTo>
                  <a:lnTo>
                    <a:pt x="377951" y="1857756"/>
                  </a:lnTo>
                  <a:lnTo>
                    <a:pt x="377951" y="1741932"/>
                  </a:lnTo>
                  <a:close/>
                </a:path>
                <a:path w="8057515" h="3446145">
                  <a:moveTo>
                    <a:pt x="0" y="3162554"/>
                  </a:moveTo>
                  <a:lnTo>
                    <a:pt x="4456" y="3140507"/>
                  </a:lnTo>
                  <a:lnTo>
                    <a:pt x="16605" y="3122502"/>
                  </a:lnTo>
                  <a:lnTo>
                    <a:pt x="34611" y="3110363"/>
                  </a:lnTo>
                  <a:lnTo>
                    <a:pt x="56642" y="3105912"/>
                  </a:lnTo>
                  <a:lnTo>
                    <a:pt x="1382014" y="3105912"/>
                  </a:lnTo>
                  <a:lnTo>
                    <a:pt x="1404044" y="3110363"/>
                  </a:lnTo>
                  <a:lnTo>
                    <a:pt x="1422050" y="3122502"/>
                  </a:lnTo>
                  <a:lnTo>
                    <a:pt x="1434199" y="3140507"/>
                  </a:lnTo>
                  <a:lnTo>
                    <a:pt x="1438656" y="3162554"/>
                  </a:lnTo>
                  <a:lnTo>
                    <a:pt x="1438656" y="3389122"/>
                  </a:lnTo>
                  <a:lnTo>
                    <a:pt x="1434199" y="3411168"/>
                  </a:lnTo>
                  <a:lnTo>
                    <a:pt x="1422050" y="3429173"/>
                  </a:lnTo>
                  <a:lnTo>
                    <a:pt x="1404044" y="3441312"/>
                  </a:lnTo>
                  <a:lnTo>
                    <a:pt x="1382014" y="3445764"/>
                  </a:lnTo>
                  <a:lnTo>
                    <a:pt x="56642" y="3445764"/>
                  </a:lnTo>
                  <a:lnTo>
                    <a:pt x="34611" y="3441312"/>
                  </a:lnTo>
                  <a:lnTo>
                    <a:pt x="16605" y="3429173"/>
                  </a:lnTo>
                  <a:lnTo>
                    <a:pt x="4456" y="3411168"/>
                  </a:lnTo>
                  <a:lnTo>
                    <a:pt x="0" y="3389122"/>
                  </a:lnTo>
                  <a:lnTo>
                    <a:pt x="0" y="3162554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9225" y="575309"/>
            <a:ext cx="3095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/>
              <a:t>Привязка</a:t>
            </a:r>
            <a:r>
              <a:rPr sz="2400" spc="-75" dirty="0"/>
              <a:t> </a:t>
            </a:r>
            <a:r>
              <a:rPr sz="2400" spc="-20" dirty="0"/>
              <a:t>учебных</a:t>
            </a:r>
            <a:r>
              <a:rPr sz="2400" spc="-75" dirty="0"/>
              <a:t> </a:t>
            </a:r>
            <a:r>
              <a:rPr sz="2400" spc="-15" dirty="0"/>
              <a:t>групп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422148" y="1278636"/>
            <a:ext cx="10220325" cy="2565400"/>
            <a:chOff x="422148" y="1278636"/>
            <a:chExt cx="10220325" cy="25654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148" y="1278636"/>
              <a:ext cx="10219944" cy="256489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5" name="object 5"/>
            <p:cNvSpPr/>
            <p:nvPr/>
          </p:nvSpPr>
          <p:spPr>
            <a:xfrm>
              <a:off x="6793230" y="2992374"/>
              <a:ext cx="1150620" cy="340360"/>
            </a:xfrm>
            <a:custGeom>
              <a:avLst/>
              <a:gdLst/>
              <a:ahLst/>
              <a:cxnLst/>
              <a:rect l="l" t="t" r="r" b="b"/>
              <a:pathLst>
                <a:path w="1150620" h="340360">
                  <a:moveTo>
                    <a:pt x="0" y="56641"/>
                  </a:moveTo>
                  <a:lnTo>
                    <a:pt x="4456" y="34611"/>
                  </a:lnTo>
                  <a:lnTo>
                    <a:pt x="16605" y="16605"/>
                  </a:lnTo>
                  <a:lnTo>
                    <a:pt x="34611" y="4456"/>
                  </a:lnTo>
                  <a:lnTo>
                    <a:pt x="56642" y="0"/>
                  </a:lnTo>
                  <a:lnTo>
                    <a:pt x="1093977" y="0"/>
                  </a:lnTo>
                  <a:lnTo>
                    <a:pt x="1116008" y="4456"/>
                  </a:lnTo>
                  <a:lnTo>
                    <a:pt x="1134014" y="16605"/>
                  </a:lnTo>
                  <a:lnTo>
                    <a:pt x="1146163" y="34611"/>
                  </a:lnTo>
                  <a:lnTo>
                    <a:pt x="1150620" y="56641"/>
                  </a:lnTo>
                  <a:lnTo>
                    <a:pt x="1150620" y="283210"/>
                  </a:lnTo>
                  <a:lnTo>
                    <a:pt x="1146163" y="305240"/>
                  </a:lnTo>
                  <a:lnTo>
                    <a:pt x="1134014" y="323246"/>
                  </a:lnTo>
                  <a:lnTo>
                    <a:pt x="1116008" y="335395"/>
                  </a:lnTo>
                  <a:lnTo>
                    <a:pt x="1093977" y="339851"/>
                  </a:lnTo>
                  <a:lnTo>
                    <a:pt x="56642" y="339851"/>
                  </a:lnTo>
                  <a:lnTo>
                    <a:pt x="34611" y="335395"/>
                  </a:lnTo>
                  <a:lnTo>
                    <a:pt x="16605" y="323246"/>
                  </a:lnTo>
                  <a:lnTo>
                    <a:pt x="4456" y="305240"/>
                  </a:lnTo>
                  <a:lnTo>
                    <a:pt x="0" y="283210"/>
                  </a:lnTo>
                  <a:lnTo>
                    <a:pt x="0" y="56641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422148" y="2992374"/>
            <a:ext cx="11545316" cy="20853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72985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Обе</a:t>
            </a:r>
            <a:r>
              <a:rPr dirty="0"/>
              <a:t> </a:t>
            </a:r>
            <a:r>
              <a:rPr spc="-25" dirty="0"/>
              <a:t>группы</a:t>
            </a:r>
            <a:r>
              <a:rPr spc="10" dirty="0"/>
              <a:t> </a:t>
            </a:r>
            <a:r>
              <a:rPr spc="-30" dirty="0"/>
              <a:t>ведет</a:t>
            </a:r>
            <a:r>
              <a:rPr spc="15" dirty="0"/>
              <a:t> </a:t>
            </a:r>
            <a:r>
              <a:rPr spc="-20" dirty="0"/>
              <a:t>один</a:t>
            </a:r>
            <a:r>
              <a:rPr spc="-5" dirty="0"/>
              <a:t> </a:t>
            </a:r>
            <a:r>
              <a:rPr spc="-20" dirty="0"/>
              <a:t>учитель!</a:t>
            </a:r>
          </a:p>
          <a:p>
            <a:pPr marL="6381115">
              <a:lnSpc>
                <a:spcPct val="100000"/>
              </a:lnSpc>
            </a:pPr>
            <a:endParaRPr sz="2200" dirty="0"/>
          </a:p>
          <a:p>
            <a:pPr marL="6393815">
              <a:lnSpc>
                <a:spcPct val="100000"/>
              </a:lnSpc>
              <a:spcBef>
                <a:spcPts val="1714"/>
              </a:spcBef>
            </a:pPr>
            <a:r>
              <a:rPr dirty="0">
                <a:solidFill>
                  <a:srgbClr val="001F5F"/>
                </a:solidFill>
              </a:rPr>
              <a:t>В</a:t>
            </a:r>
            <a:r>
              <a:rPr spc="5" dirty="0">
                <a:solidFill>
                  <a:srgbClr val="001F5F"/>
                </a:solidFill>
              </a:rPr>
              <a:t> </a:t>
            </a:r>
            <a:r>
              <a:rPr spc="-15" dirty="0">
                <a:solidFill>
                  <a:srgbClr val="001F5F"/>
                </a:solidFill>
              </a:rPr>
              <a:t>данном</a:t>
            </a:r>
            <a:r>
              <a:rPr spc="-20" dirty="0">
                <a:solidFill>
                  <a:srgbClr val="001F5F"/>
                </a:solidFill>
              </a:rPr>
              <a:t> </a:t>
            </a:r>
            <a:r>
              <a:rPr spc="-15" dirty="0">
                <a:solidFill>
                  <a:srgbClr val="001F5F"/>
                </a:solidFill>
              </a:rPr>
              <a:t>поле</a:t>
            </a:r>
            <a:r>
              <a:rPr spc="-5" dirty="0">
                <a:solidFill>
                  <a:srgbClr val="001F5F"/>
                </a:solidFill>
              </a:rPr>
              <a:t> </a:t>
            </a:r>
            <a:r>
              <a:rPr spc="-30" dirty="0">
                <a:solidFill>
                  <a:srgbClr val="001F5F"/>
                </a:solidFill>
              </a:rPr>
              <a:t>через</a:t>
            </a:r>
            <a:r>
              <a:rPr spc="-15" dirty="0">
                <a:solidFill>
                  <a:srgbClr val="001F5F"/>
                </a:solidFill>
              </a:rPr>
              <a:t> запятую</a:t>
            </a:r>
          </a:p>
          <a:p>
            <a:pPr marL="6393815" marR="349250">
              <a:lnSpc>
                <a:spcPct val="100000"/>
              </a:lnSpc>
              <a:spcBef>
                <a:spcPts val="5"/>
              </a:spcBef>
            </a:pPr>
            <a:r>
              <a:rPr spc="-15" dirty="0">
                <a:solidFill>
                  <a:srgbClr val="001F5F"/>
                </a:solidFill>
              </a:rPr>
              <a:t>перечисляются</a:t>
            </a:r>
            <a:r>
              <a:rPr spc="10" dirty="0">
                <a:solidFill>
                  <a:srgbClr val="001F5F"/>
                </a:solidFill>
              </a:rPr>
              <a:t> </a:t>
            </a:r>
            <a:r>
              <a:rPr spc="-20" dirty="0">
                <a:solidFill>
                  <a:srgbClr val="001F5F"/>
                </a:solidFill>
              </a:rPr>
              <a:t>названия</a:t>
            </a:r>
            <a:r>
              <a:rPr spc="-40" dirty="0">
                <a:solidFill>
                  <a:srgbClr val="001F5F"/>
                </a:solidFill>
              </a:rPr>
              <a:t> </a:t>
            </a:r>
            <a:r>
              <a:rPr spc="-10" dirty="0">
                <a:solidFill>
                  <a:srgbClr val="001F5F"/>
                </a:solidFill>
              </a:rPr>
              <a:t>учебных </a:t>
            </a:r>
            <a:r>
              <a:rPr spc="-25" dirty="0">
                <a:solidFill>
                  <a:srgbClr val="001F5F"/>
                </a:solidFill>
              </a:rPr>
              <a:t>групп. </a:t>
            </a:r>
            <a:r>
              <a:rPr spc="-51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При</a:t>
            </a:r>
            <a:r>
              <a:rPr dirty="0">
                <a:solidFill>
                  <a:srgbClr val="001F5F"/>
                </a:solidFill>
              </a:rPr>
              <a:t> </a:t>
            </a:r>
            <a:r>
              <a:rPr spc="-15" dirty="0">
                <a:solidFill>
                  <a:srgbClr val="001F5F"/>
                </a:solidFill>
              </a:rPr>
              <a:t>генерации</a:t>
            </a:r>
            <a:r>
              <a:rPr spc="-30" dirty="0">
                <a:solidFill>
                  <a:srgbClr val="001F5F"/>
                </a:solidFill>
              </a:rPr>
              <a:t> будут</a:t>
            </a:r>
            <a:r>
              <a:rPr spc="30" dirty="0">
                <a:solidFill>
                  <a:srgbClr val="001F5F"/>
                </a:solidFill>
              </a:rPr>
              <a:t> </a:t>
            </a:r>
            <a:r>
              <a:rPr spc="-25" dirty="0">
                <a:solidFill>
                  <a:srgbClr val="001F5F"/>
                </a:solidFill>
              </a:rPr>
              <a:t>автоматически </a:t>
            </a:r>
            <a:r>
              <a:rPr spc="-20" dirty="0">
                <a:solidFill>
                  <a:srgbClr val="001F5F"/>
                </a:solidFill>
              </a:rPr>
              <a:t> созданы</a:t>
            </a:r>
            <a:r>
              <a:rPr spc="-35" dirty="0">
                <a:solidFill>
                  <a:srgbClr val="001F5F"/>
                </a:solidFill>
              </a:rPr>
              <a:t> </a:t>
            </a:r>
            <a:r>
              <a:rPr spc="-10" dirty="0">
                <a:solidFill>
                  <a:srgbClr val="001F5F"/>
                </a:solidFill>
              </a:rPr>
              <a:t>журналы</a:t>
            </a:r>
            <a:r>
              <a:rPr spc="-5" dirty="0">
                <a:solidFill>
                  <a:srgbClr val="001F5F"/>
                </a:solidFill>
              </a:rPr>
              <a:t> </a:t>
            </a:r>
            <a:r>
              <a:rPr spc="5" dirty="0">
                <a:solidFill>
                  <a:srgbClr val="001F5F"/>
                </a:solidFill>
              </a:rPr>
              <a:t>для</a:t>
            </a:r>
            <a:r>
              <a:rPr spc="10" dirty="0">
                <a:solidFill>
                  <a:srgbClr val="001F5F"/>
                </a:solidFill>
              </a:rPr>
              <a:t> </a:t>
            </a:r>
            <a:r>
              <a:rPr spc="-25" dirty="0">
                <a:solidFill>
                  <a:srgbClr val="001F5F"/>
                </a:solidFill>
              </a:rPr>
              <a:t>указанных групп.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2867" y="413384"/>
            <a:ext cx="4017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C00000"/>
                </a:solidFill>
                <a:latin typeface="Calibri Light"/>
                <a:cs typeface="Calibri Light"/>
              </a:rPr>
              <a:t>Копирование</a:t>
            </a:r>
            <a:r>
              <a:rPr sz="2400" spc="-9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400" spc="-15" dirty="0">
                <a:solidFill>
                  <a:srgbClr val="C00000"/>
                </a:solidFill>
                <a:latin typeface="Calibri Light"/>
                <a:cs typeface="Calibri Light"/>
              </a:rPr>
              <a:t>учебной</a:t>
            </a:r>
            <a:r>
              <a:rPr sz="2400" spc="-9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400" spc="-15" dirty="0">
                <a:solidFill>
                  <a:srgbClr val="C00000"/>
                </a:solidFill>
                <a:latin typeface="Calibri Light"/>
                <a:cs typeface="Calibri Light"/>
              </a:rPr>
              <a:t>нагрузки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7918" y="1456182"/>
            <a:ext cx="56654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1.</a:t>
            </a:r>
            <a:r>
              <a:rPr sz="20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b="1" i="1" spc="-5" dirty="0">
                <a:solidFill>
                  <a:srgbClr val="1F3863"/>
                </a:solidFill>
                <a:latin typeface="Arial"/>
                <a:cs typeface="Arial"/>
              </a:rPr>
              <a:t>выбираем</a:t>
            </a:r>
            <a:r>
              <a:rPr sz="2000" b="1" i="1" spc="-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необходимые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записи</a:t>
            </a:r>
            <a:r>
              <a:rPr sz="20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000" spc="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b="1" i="1" spc="-10" dirty="0">
                <a:solidFill>
                  <a:srgbClr val="1F3863"/>
                </a:solidFill>
                <a:latin typeface="Arial"/>
                <a:cs typeface="Arial"/>
              </a:rPr>
              <a:t>копируем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8991" y="1828800"/>
            <a:ext cx="10576560" cy="45994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38165" y="475945"/>
            <a:ext cx="40112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/>
              <a:t>Копирование</a:t>
            </a:r>
            <a:r>
              <a:rPr sz="2400" spc="-70" dirty="0"/>
              <a:t> </a:t>
            </a:r>
            <a:r>
              <a:rPr sz="2400" spc="-20" dirty="0"/>
              <a:t>учебной</a:t>
            </a:r>
            <a:r>
              <a:rPr sz="2400" spc="-75" dirty="0"/>
              <a:t> </a:t>
            </a:r>
            <a:r>
              <a:rPr sz="2400" spc="-15" dirty="0"/>
              <a:t>нагрузки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802335" y="1406778"/>
            <a:ext cx="10625455" cy="8794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2.</a:t>
            </a:r>
            <a:r>
              <a:rPr sz="2000" spc="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после</a:t>
            </a:r>
            <a:r>
              <a:rPr sz="2000" spc="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копирования</a:t>
            </a:r>
            <a:r>
              <a:rPr sz="20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необходимо</a:t>
            </a:r>
            <a:r>
              <a:rPr sz="2000" spc="3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b="1" i="1" spc="-5" dirty="0">
                <a:solidFill>
                  <a:srgbClr val="1F3863"/>
                </a:solidFill>
                <a:latin typeface="Arial"/>
                <a:cs typeface="Arial"/>
              </a:rPr>
              <a:t>выбрать </a:t>
            </a:r>
            <a:r>
              <a:rPr sz="2000" b="1" i="1" spc="5" dirty="0">
                <a:solidFill>
                  <a:srgbClr val="1F3863"/>
                </a:solidFill>
                <a:latin typeface="Arial"/>
                <a:cs typeface="Arial"/>
              </a:rPr>
              <a:t>класс</a:t>
            </a:r>
            <a:r>
              <a:rPr sz="20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,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 в</a:t>
            </a:r>
            <a:r>
              <a:rPr sz="2000" spc="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который</a:t>
            </a:r>
            <a:r>
              <a:rPr sz="2000" spc="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будут</a:t>
            </a:r>
            <a:r>
              <a:rPr sz="2000" spc="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вставляться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записи, </a:t>
            </a:r>
            <a:r>
              <a:rPr sz="2000" spc="-5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b="1" i="1" spc="-5" dirty="0">
                <a:solidFill>
                  <a:srgbClr val="1F3863"/>
                </a:solidFill>
                <a:latin typeface="Arial"/>
                <a:cs typeface="Arial"/>
              </a:rPr>
              <a:t>добавить</a:t>
            </a:r>
            <a:r>
              <a:rPr sz="2000" b="1" i="1" spc="-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1F3863"/>
                </a:solidFill>
                <a:latin typeface="Arial"/>
                <a:cs typeface="Arial"/>
              </a:rPr>
              <a:t>одну </a:t>
            </a:r>
            <a:r>
              <a:rPr sz="2000" b="1" i="1" spc="-15" dirty="0">
                <a:solidFill>
                  <a:srgbClr val="1F3863"/>
                </a:solidFill>
                <a:latin typeface="Arial"/>
                <a:cs typeface="Arial"/>
              </a:rPr>
              <a:t>новую</a:t>
            </a:r>
            <a:r>
              <a:rPr sz="2000" b="1" i="1" spc="-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1F3863"/>
                </a:solidFill>
                <a:latin typeface="Arial"/>
                <a:cs typeface="Arial"/>
              </a:rPr>
              <a:t>запись</a:t>
            </a:r>
            <a:r>
              <a:rPr sz="2000" b="1" i="1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0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по</a:t>
            </a:r>
            <a:r>
              <a:rPr sz="2000" spc="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нажатию</a:t>
            </a:r>
            <a:r>
              <a:rPr sz="20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правой</a:t>
            </a:r>
            <a:r>
              <a:rPr sz="20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кнопки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мыши </a:t>
            </a:r>
            <a:r>
              <a:rPr sz="2000" b="1" i="1" spc="-10" dirty="0">
                <a:solidFill>
                  <a:srgbClr val="1F3863"/>
                </a:solidFill>
                <a:latin typeface="Arial"/>
                <a:cs typeface="Arial"/>
              </a:rPr>
              <a:t>вставить </a:t>
            </a:r>
            <a:r>
              <a:rPr sz="2000" b="1" i="1" spc="-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скопированные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 записи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99872" y="2333243"/>
            <a:ext cx="11325225" cy="3355975"/>
            <a:chOff x="499872" y="2333243"/>
            <a:chExt cx="11325225" cy="33559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872" y="2333243"/>
              <a:ext cx="11324843" cy="335584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" name="object 6"/>
            <p:cNvSpPr/>
            <p:nvPr/>
          </p:nvSpPr>
          <p:spPr>
            <a:xfrm>
              <a:off x="915162" y="2870454"/>
              <a:ext cx="7576184" cy="1687195"/>
            </a:xfrm>
            <a:custGeom>
              <a:avLst/>
              <a:gdLst/>
              <a:ahLst/>
              <a:cxnLst/>
              <a:rect l="l" t="t" r="r" b="b"/>
              <a:pathLst>
                <a:path w="7576184" h="1687195">
                  <a:moveTo>
                    <a:pt x="391668" y="858266"/>
                  </a:moveTo>
                  <a:lnTo>
                    <a:pt x="396124" y="836235"/>
                  </a:lnTo>
                  <a:lnTo>
                    <a:pt x="408273" y="818229"/>
                  </a:lnTo>
                  <a:lnTo>
                    <a:pt x="426279" y="806080"/>
                  </a:lnTo>
                  <a:lnTo>
                    <a:pt x="448309" y="801624"/>
                  </a:lnTo>
                  <a:lnTo>
                    <a:pt x="1485645" y="801624"/>
                  </a:lnTo>
                  <a:lnTo>
                    <a:pt x="1507676" y="806080"/>
                  </a:lnTo>
                  <a:lnTo>
                    <a:pt x="1525682" y="818229"/>
                  </a:lnTo>
                  <a:lnTo>
                    <a:pt x="1537831" y="836235"/>
                  </a:lnTo>
                  <a:lnTo>
                    <a:pt x="1542288" y="858266"/>
                  </a:lnTo>
                  <a:lnTo>
                    <a:pt x="1542288" y="1084834"/>
                  </a:lnTo>
                  <a:lnTo>
                    <a:pt x="1537831" y="1106864"/>
                  </a:lnTo>
                  <a:lnTo>
                    <a:pt x="1525682" y="1124870"/>
                  </a:lnTo>
                  <a:lnTo>
                    <a:pt x="1507676" y="1137019"/>
                  </a:lnTo>
                  <a:lnTo>
                    <a:pt x="1485645" y="1141476"/>
                  </a:lnTo>
                  <a:lnTo>
                    <a:pt x="448309" y="1141476"/>
                  </a:lnTo>
                  <a:lnTo>
                    <a:pt x="426279" y="1137019"/>
                  </a:lnTo>
                  <a:lnTo>
                    <a:pt x="408273" y="1124870"/>
                  </a:lnTo>
                  <a:lnTo>
                    <a:pt x="396124" y="1106864"/>
                  </a:lnTo>
                  <a:lnTo>
                    <a:pt x="391668" y="1084834"/>
                  </a:lnTo>
                  <a:lnTo>
                    <a:pt x="391668" y="858266"/>
                  </a:lnTo>
                  <a:close/>
                </a:path>
                <a:path w="7576184" h="1687195">
                  <a:moveTo>
                    <a:pt x="0" y="56642"/>
                  </a:moveTo>
                  <a:lnTo>
                    <a:pt x="4451" y="34611"/>
                  </a:lnTo>
                  <a:lnTo>
                    <a:pt x="16590" y="16605"/>
                  </a:lnTo>
                  <a:lnTo>
                    <a:pt x="34595" y="4456"/>
                  </a:lnTo>
                  <a:lnTo>
                    <a:pt x="56641" y="0"/>
                  </a:lnTo>
                  <a:lnTo>
                    <a:pt x="1093977" y="0"/>
                  </a:lnTo>
                  <a:lnTo>
                    <a:pt x="1116008" y="4456"/>
                  </a:lnTo>
                  <a:lnTo>
                    <a:pt x="1134014" y="16605"/>
                  </a:lnTo>
                  <a:lnTo>
                    <a:pt x="1146163" y="34611"/>
                  </a:lnTo>
                  <a:lnTo>
                    <a:pt x="1150620" y="56642"/>
                  </a:lnTo>
                  <a:lnTo>
                    <a:pt x="1150620" y="283210"/>
                  </a:lnTo>
                  <a:lnTo>
                    <a:pt x="1146163" y="305240"/>
                  </a:lnTo>
                  <a:lnTo>
                    <a:pt x="1134014" y="323246"/>
                  </a:lnTo>
                  <a:lnTo>
                    <a:pt x="1116008" y="335395"/>
                  </a:lnTo>
                  <a:lnTo>
                    <a:pt x="1093977" y="339851"/>
                  </a:lnTo>
                  <a:lnTo>
                    <a:pt x="56641" y="339851"/>
                  </a:lnTo>
                  <a:lnTo>
                    <a:pt x="34595" y="335395"/>
                  </a:lnTo>
                  <a:lnTo>
                    <a:pt x="16590" y="323246"/>
                  </a:lnTo>
                  <a:lnTo>
                    <a:pt x="4451" y="305240"/>
                  </a:lnTo>
                  <a:lnTo>
                    <a:pt x="0" y="283210"/>
                  </a:lnTo>
                  <a:lnTo>
                    <a:pt x="0" y="56642"/>
                  </a:lnTo>
                  <a:close/>
                </a:path>
                <a:path w="7576184" h="1687195">
                  <a:moveTo>
                    <a:pt x="5980176" y="1405128"/>
                  </a:moveTo>
                  <a:lnTo>
                    <a:pt x="5984611" y="1383190"/>
                  </a:lnTo>
                  <a:lnTo>
                    <a:pt x="5996701" y="1365265"/>
                  </a:lnTo>
                  <a:lnTo>
                    <a:pt x="6014626" y="1353175"/>
                  </a:lnTo>
                  <a:lnTo>
                    <a:pt x="6036564" y="1348740"/>
                  </a:lnTo>
                  <a:lnTo>
                    <a:pt x="7519415" y="1348740"/>
                  </a:lnTo>
                  <a:lnTo>
                    <a:pt x="7541353" y="1353175"/>
                  </a:lnTo>
                  <a:lnTo>
                    <a:pt x="7559278" y="1365265"/>
                  </a:lnTo>
                  <a:lnTo>
                    <a:pt x="7571368" y="1383190"/>
                  </a:lnTo>
                  <a:lnTo>
                    <a:pt x="7575804" y="1405128"/>
                  </a:lnTo>
                  <a:lnTo>
                    <a:pt x="7575804" y="1630680"/>
                  </a:lnTo>
                  <a:lnTo>
                    <a:pt x="7571368" y="1652617"/>
                  </a:lnTo>
                  <a:lnTo>
                    <a:pt x="7559278" y="1670542"/>
                  </a:lnTo>
                  <a:lnTo>
                    <a:pt x="7541353" y="1682632"/>
                  </a:lnTo>
                  <a:lnTo>
                    <a:pt x="7519415" y="1687068"/>
                  </a:lnTo>
                  <a:lnTo>
                    <a:pt x="6036564" y="1687068"/>
                  </a:lnTo>
                  <a:lnTo>
                    <a:pt x="6014626" y="1682632"/>
                  </a:lnTo>
                  <a:lnTo>
                    <a:pt x="5996701" y="1670542"/>
                  </a:lnTo>
                  <a:lnTo>
                    <a:pt x="5984611" y="1652617"/>
                  </a:lnTo>
                  <a:lnTo>
                    <a:pt x="5980176" y="1630680"/>
                  </a:lnTo>
                  <a:lnTo>
                    <a:pt x="5980176" y="1405128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591559" y="3333369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8142" y="4256023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05398" y="4463872"/>
            <a:ext cx="180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80666" y="3032759"/>
            <a:ext cx="4425950" cy="1661795"/>
          </a:xfrm>
          <a:custGeom>
            <a:avLst/>
            <a:gdLst/>
            <a:ahLst/>
            <a:cxnLst/>
            <a:rect l="l" t="t" r="r" b="b"/>
            <a:pathLst>
              <a:path w="4425950" h="1661795">
                <a:moveTo>
                  <a:pt x="1238377" y="503948"/>
                </a:moveTo>
                <a:lnTo>
                  <a:pt x="85801" y="26771"/>
                </a:lnTo>
                <a:lnTo>
                  <a:pt x="88099" y="21209"/>
                </a:lnTo>
                <a:lnTo>
                  <a:pt x="96901" y="0"/>
                </a:lnTo>
                <a:lnTo>
                  <a:pt x="0" y="6858"/>
                </a:lnTo>
                <a:lnTo>
                  <a:pt x="63627" y="80264"/>
                </a:lnTo>
                <a:lnTo>
                  <a:pt x="74739" y="53441"/>
                </a:lnTo>
                <a:lnTo>
                  <a:pt x="1227328" y="530606"/>
                </a:lnTo>
                <a:lnTo>
                  <a:pt x="1238377" y="503948"/>
                </a:lnTo>
                <a:close/>
              </a:path>
              <a:path w="4425950" h="1661795">
                <a:moveTo>
                  <a:pt x="1578229" y="1404620"/>
                </a:moveTo>
                <a:lnTo>
                  <a:pt x="425653" y="927455"/>
                </a:lnTo>
                <a:lnTo>
                  <a:pt x="427951" y="921893"/>
                </a:lnTo>
                <a:lnTo>
                  <a:pt x="436753" y="900684"/>
                </a:lnTo>
                <a:lnTo>
                  <a:pt x="339852" y="907542"/>
                </a:lnTo>
                <a:lnTo>
                  <a:pt x="403479" y="980948"/>
                </a:lnTo>
                <a:lnTo>
                  <a:pt x="414591" y="954125"/>
                </a:lnTo>
                <a:lnTo>
                  <a:pt x="1567180" y="1431290"/>
                </a:lnTo>
                <a:lnTo>
                  <a:pt x="1578229" y="1404620"/>
                </a:lnTo>
                <a:close/>
              </a:path>
              <a:path w="4425950" h="1661795">
                <a:moveTo>
                  <a:pt x="4425569" y="1355598"/>
                </a:moveTo>
                <a:lnTo>
                  <a:pt x="4329303" y="1343152"/>
                </a:lnTo>
                <a:lnTo>
                  <a:pt x="4338815" y="1370495"/>
                </a:lnTo>
                <a:lnTo>
                  <a:pt x="3581146" y="1634363"/>
                </a:lnTo>
                <a:lnTo>
                  <a:pt x="3590671" y="1661795"/>
                </a:lnTo>
                <a:lnTo>
                  <a:pt x="4348327" y="1397812"/>
                </a:lnTo>
                <a:lnTo>
                  <a:pt x="4357878" y="1425194"/>
                </a:lnTo>
                <a:lnTo>
                  <a:pt x="4415675" y="1365758"/>
                </a:lnTo>
                <a:lnTo>
                  <a:pt x="4425569" y="135559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20719" y="368580"/>
            <a:ext cx="3686780" cy="452284"/>
          </a:xfrm>
          <a:prstGeom prst="rect">
            <a:avLst/>
          </a:prstGeom>
        </p:spPr>
        <p:txBody>
          <a:bodyPr vert="horz" wrap="square" lIns="0" tIns="12687" rIns="0" bIns="0" rtlCol="0">
            <a:spAutoFit/>
          </a:bodyPr>
          <a:lstStyle/>
          <a:p>
            <a:pPr marL="12687">
              <a:spcBef>
                <a:spcPts val="100"/>
              </a:spcBef>
            </a:pPr>
            <a:r>
              <a:rPr sz="2797" spc="-10" dirty="0"/>
              <a:t>Подготовить</a:t>
            </a:r>
            <a:r>
              <a:rPr sz="2797" spc="-40" dirty="0"/>
              <a:t> </a:t>
            </a:r>
            <a:r>
              <a:rPr sz="2797" dirty="0"/>
              <a:t>для</a:t>
            </a:r>
            <a:r>
              <a:rPr sz="2797" spc="-30" dirty="0"/>
              <a:t> </a:t>
            </a:r>
            <a:r>
              <a:rPr sz="2797" spc="-5" dirty="0"/>
              <a:t>работы</a:t>
            </a:r>
            <a:endParaRPr sz="2797" dirty="0"/>
          </a:p>
        </p:txBody>
      </p:sp>
      <p:grpSp>
        <p:nvGrpSpPr>
          <p:cNvPr id="3" name="object 3"/>
          <p:cNvGrpSpPr/>
          <p:nvPr/>
        </p:nvGrpSpPr>
        <p:grpSpPr>
          <a:xfrm>
            <a:off x="584936" y="1387226"/>
            <a:ext cx="5160984" cy="4784821"/>
            <a:chOff x="585545" y="1385099"/>
            <a:chExt cx="5166360" cy="4789805"/>
          </a:xfrm>
        </p:grpSpPr>
        <p:sp>
          <p:nvSpPr>
            <p:cNvPr id="4" name="object 4"/>
            <p:cNvSpPr/>
            <p:nvPr/>
          </p:nvSpPr>
          <p:spPr>
            <a:xfrm>
              <a:off x="591845" y="1391399"/>
              <a:ext cx="5154295" cy="753745"/>
            </a:xfrm>
            <a:custGeom>
              <a:avLst/>
              <a:gdLst/>
              <a:ahLst/>
              <a:cxnLst/>
              <a:rect l="l" t="t" r="r" b="b"/>
              <a:pathLst>
                <a:path w="5154295" h="753744">
                  <a:moveTo>
                    <a:pt x="125996" y="0"/>
                  </a:moveTo>
                  <a:lnTo>
                    <a:pt x="77749" y="9719"/>
                  </a:lnTo>
                  <a:lnTo>
                    <a:pt x="36991" y="37034"/>
                  </a:lnTo>
                  <a:lnTo>
                    <a:pt x="9917" y="77756"/>
                  </a:lnTo>
                  <a:lnTo>
                    <a:pt x="355" y="125641"/>
                  </a:lnTo>
                  <a:lnTo>
                    <a:pt x="0" y="627481"/>
                  </a:lnTo>
                  <a:lnTo>
                    <a:pt x="1123" y="644055"/>
                  </a:lnTo>
                  <a:lnTo>
                    <a:pt x="16916" y="690486"/>
                  </a:lnTo>
                  <a:lnTo>
                    <a:pt x="49315" y="727185"/>
                  </a:lnTo>
                  <a:lnTo>
                    <a:pt x="93233" y="748845"/>
                  </a:lnTo>
                  <a:lnTo>
                    <a:pt x="125628" y="753122"/>
                  </a:lnTo>
                  <a:lnTo>
                    <a:pt x="5028120" y="753122"/>
                  </a:lnTo>
                  <a:lnTo>
                    <a:pt x="5076360" y="743403"/>
                  </a:lnTo>
                  <a:lnTo>
                    <a:pt x="5117082" y="716133"/>
                  </a:lnTo>
                  <a:lnTo>
                    <a:pt x="5144185" y="675371"/>
                  </a:lnTo>
                  <a:lnTo>
                    <a:pt x="5153748" y="627481"/>
                  </a:lnTo>
                  <a:lnTo>
                    <a:pt x="5153724" y="125641"/>
                  </a:lnTo>
                  <a:lnTo>
                    <a:pt x="5144032" y="77751"/>
                  </a:lnTo>
                  <a:lnTo>
                    <a:pt x="5116708" y="36988"/>
                  </a:lnTo>
                  <a:lnTo>
                    <a:pt x="5076005" y="9930"/>
                  </a:lnTo>
                  <a:lnTo>
                    <a:pt x="5028120" y="355"/>
                  </a:lnTo>
                  <a:lnTo>
                    <a:pt x="125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13486"/>
              <a:endParaRPr sz="179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591845" y="1391399"/>
              <a:ext cx="5154295" cy="753745"/>
            </a:xfrm>
            <a:custGeom>
              <a:avLst/>
              <a:gdLst/>
              <a:ahLst/>
              <a:cxnLst/>
              <a:rect l="l" t="t" r="r" b="b"/>
              <a:pathLst>
                <a:path w="5154295" h="753744">
                  <a:moveTo>
                    <a:pt x="355" y="125641"/>
                  </a:moveTo>
                  <a:lnTo>
                    <a:pt x="1428" y="109272"/>
                  </a:lnTo>
                  <a:lnTo>
                    <a:pt x="4627" y="93241"/>
                  </a:lnTo>
                  <a:lnTo>
                    <a:pt x="26292" y="49320"/>
                  </a:lnTo>
                  <a:lnTo>
                    <a:pt x="62992" y="16916"/>
                  </a:lnTo>
                  <a:lnTo>
                    <a:pt x="109417" y="1125"/>
                  </a:lnTo>
                  <a:lnTo>
                    <a:pt x="125996" y="0"/>
                  </a:lnTo>
                  <a:lnTo>
                    <a:pt x="5028120" y="355"/>
                  </a:lnTo>
                  <a:lnTo>
                    <a:pt x="5076005" y="9930"/>
                  </a:lnTo>
                  <a:lnTo>
                    <a:pt x="5116761" y="37034"/>
                  </a:lnTo>
                  <a:lnTo>
                    <a:pt x="5144035" y="77756"/>
                  </a:lnTo>
                  <a:lnTo>
                    <a:pt x="5153748" y="125996"/>
                  </a:lnTo>
                  <a:lnTo>
                    <a:pt x="5153748" y="627481"/>
                  </a:lnTo>
                  <a:lnTo>
                    <a:pt x="5152675" y="643849"/>
                  </a:lnTo>
                  <a:lnTo>
                    <a:pt x="5149476" y="659880"/>
                  </a:lnTo>
                  <a:lnTo>
                    <a:pt x="5127818" y="703802"/>
                  </a:lnTo>
                  <a:lnTo>
                    <a:pt x="5091112" y="736206"/>
                  </a:lnTo>
                  <a:lnTo>
                    <a:pt x="5044694" y="751997"/>
                  </a:lnTo>
                  <a:lnTo>
                    <a:pt x="5028120" y="753122"/>
                  </a:lnTo>
                  <a:lnTo>
                    <a:pt x="125628" y="753122"/>
                  </a:lnTo>
                  <a:lnTo>
                    <a:pt x="77743" y="743553"/>
                  </a:lnTo>
                  <a:lnTo>
                    <a:pt x="36987" y="716446"/>
                  </a:lnTo>
                  <a:lnTo>
                    <a:pt x="9713" y="675726"/>
                  </a:lnTo>
                  <a:lnTo>
                    <a:pt x="0" y="627481"/>
                  </a:lnTo>
                  <a:lnTo>
                    <a:pt x="355" y="125641"/>
                  </a:lnTo>
                  <a:close/>
                </a:path>
              </a:pathLst>
            </a:custGeom>
            <a:ln w="12599">
              <a:solidFill>
                <a:srgbClr val="518BC0"/>
              </a:solidFill>
            </a:ln>
          </p:spPr>
          <p:txBody>
            <a:bodyPr wrap="square" lIns="0" tIns="0" rIns="0" bIns="0" rtlCol="0"/>
            <a:lstStyle/>
            <a:p>
              <a:pPr defTabSz="913486"/>
              <a:endParaRPr sz="179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591845" y="2196363"/>
              <a:ext cx="5154295" cy="753745"/>
            </a:xfrm>
            <a:custGeom>
              <a:avLst/>
              <a:gdLst/>
              <a:ahLst/>
              <a:cxnLst/>
              <a:rect l="l" t="t" r="r" b="b"/>
              <a:pathLst>
                <a:path w="5154295" h="753744">
                  <a:moveTo>
                    <a:pt x="125996" y="0"/>
                  </a:moveTo>
                  <a:lnTo>
                    <a:pt x="77749" y="9719"/>
                  </a:lnTo>
                  <a:lnTo>
                    <a:pt x="36992" y="37031"/>
                  </a:lnTo>
                  <a:lnTo>
                    <a:pt x="9917" y="77751"/>
                  </a:lnTo>
                  <a:lnTo>
                    <a:pt x="355" y="125641"/>
                  </a:lnTo>
                  <a:lnTo>
                    <a:pt x="0" y="627481"/>
                  </a:lnTo>
                  <a:lnTo>
                    <a:pt x="1123" y="644055"/>
                  </a:lnTo>
                  <a:lnTo>
                    <a:pt x="16916" y="690473"/>
                  </a:lnTo>
                  <a:lnTo>
                    <a:pt x="49315" y="727179"/>
                  </a:lnTo>
                  <a:lnTo>
                    <a:pt x="93233" y="748844"/>
                  </a:lnTo>
                  <a:lnTo>
                    <a:pt x="125628" y="753122"/>
                  </a:lnTo>
                  <a:lnTo>
                    <a:pt x="5028120" y="753122"/>
                  </a:lnTo>
                  <a:lnTo>
                    <a:pt x="5076360" y="743398"/>
                  </a:lnTo>
                  <a:lnTo>
                    <a:pt x="5117082" y="716122"/>
                  </a:lnTo>
                  <a:lnTo>
                    <a:pt x="5144185" y="675371"/>
                  </a:lnTo>
                  <a:lnTo>
                    <a:pt x="5153748" y="627481"/>
                  </a:lnTo>
                  <a:lnTo>
                    <a:pt x="5153724" y="125641"/>
                  </a:lnTo>
                  <a:lnTo>
                    <a:pt x="5144032" y="77745"/>
                  </a:lnTo>
                  <a:lnTo>
                    <a:pt x="5116710" y="36987"/>
                  </a:lnTo>
                  <a:lnTo>
                    <a:pt x="5076005" y="9924"/>
                  </a:lnTo>
                  <a:lnTo>
                    <a:pt x="5028120" y="355"/>
                  </a:lnTo>
                  <a:lnTo>
                    <a:pt x="125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13486"/>
              <a:endParaRPr sz="179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91845" y="2196363"/>
              <a:ext cx="5154295" cy="753745"/>
            </a:xfrm>
            <a:custGeom>
              <a:avLst/>
              <a:gdLst/>
              <a:ahLst/>
              <a:cxnLst/>
              <a:rect l="l" t="t" r="r" b="b"/>
              <a:pathLst>
                <a:path w="5154295" h="753744">
                  <a:moveTo>
                    <a:pt x="355" y="125641"/>
                  </a:moveTo>
                  <a:lnTo>
                    <a:pt x="1428" y="109272"/>
                  </a:lnTo>
                  <a:lnTo>
                    <a:pt x="4627" y="93240"/>
                  </a:lnTo>
                  <a:lnTo>
                    <a:pt x="26292" y="49315"/>
                  </a:lnTo>
                  <a:lnTo>
                    <a:pt x="62992" y="16916"/>
                  </a:lnTo>
                  <a:lnTo>
                    <a:pt x="109417" y="1125"/>
                  </a:lnTo>
                  <a:lnTo>
                    <a:pt x="125996" y="0"/>
                  </a:lnTo>
                  <a:lnTo>
                    <a:pt x="5028120" y="355"/>
                  </a:lnTo>
                  <a:lnTo>
                    <a:pt x="5076005" y="9924"/>
                  </a:lnTo>
                  <a:lnTo>
                    <a:pt x="5116761" y="37031"/>
                  </a:lnTo>
                  <a:lnTo>
                    <a:pt x="5144035" y="77751"/>
                  </a:lnTo>
                  <a:lnTo>
                    <a:pt x="5153748" y="125996"/>
                  </a:lnTo>
                  <a:lnTo>
                    <a:pt x="5153748" y="627481"/>
                  </a:lnTo>
                  <a:lnTo>
                    <a:pt x="5152675" y="643849"/>
                  </a:lnTo>
                  <a:lnTo>
                    <a:pt x="5149476" y="659880"/>
                  </a:lnTo>
                  <a:lnTo>
                    <a:pt x="5127818" y="703794"/>
                  </a:lnTo>
                  <a:lnTo>
                    <a:pt x="5091112" y="736193"/>
                  </a:lnTo>
                  <a:lnTo>
                    <a:pt x="5044694" y="751997"/>
                  </a:lnTo>
                  <a:lnTo>
                    <a:pt x="5028120" y="753122"/>
                  </a:lnTo>
                  <a:lnTo>
                    <a:pt x="125628" y="753122"/>
                  </a:lnTo>
                  <a:lnTo>
                    <a:pt x="77743" y="743548"/>
                  </a:lnTo>
                  <a:lnTo>
                    <a:pt x="36987" y="716443"/>
                  </a:lnTo>
                  <a:lnTo>
                    <a:pt x="9713" y="675721"/>
                  </a:lnTo>
                  <a:lnTo>
                    <a:pt x="0" y="627481"/>
                  </a:lnTo>
                  <a:lnTo>
                    <a:pt x="355" y="125641"/>
                  </a:lnTo>
                  <a:close/>
                </a:path>
              </a:pathLst>
            </a:custGeom>
            <a:ln w="12599">
              <a:solidFill>
                <a:srgbClr val="518BC0"/>
              </a:solidFill>
            </a:ln>
          </p:spPr>
          <p:txBody>
            <a:bodyPr wrap="square" lIns="0" tIns="0" rIns="0" bIns="0" rtlCol="0"/>
            <a:lstStyle/>
            <a:p>
              <a:pPr defTabSz="913486"/>
              <a:endParaRPr sz="179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91845" y="3000959"/>
              <a:ext cx="5154295" cy="753745"/>
            </a:xfrm>
            <a:custGeom>
              <a:avLst/>
              <a:gdLst/>
              <a:ahLst/>
              <a:cxnLst/>
              <a:rect l="l" t="t" r="r" b="b"/>
              <a:pathLst>
                <a:path w="5154295" h="753745">
                  <a:moveTo>
                    <a:pt x="125996" y="0"/>
                  </a:moveTo>
                  <a:lnTo>
                    <a:pt x="77749" y="9719"/>
                  </a:lnTo>
                  <a:lnTo>
                    <a:pt x="36991" y="37034"/>
                  </a:lnTo>
                  <a:lnTo>
                    <a:pt x="9917" y="77756"/>
                  </a:lnTo>
                  <a:lnTo>
                    <a:pt x="355" y="125641"/>
                  </a:lnTo>
                  <a:lnTo>
                    <a:pt x="0" y="627481"/>
                  </a:lnTo>
                  <a:lnTo>
                    <a:pt x="1123" y="644055"/>
                  </a:lnTo>
                  <a:lnTo>
                    <a:pt x="16916" y="690486"/>
                  </a:lnTo>
                  <a:lnTo>
                    <a:pt x="49315" y="727185"/>
                  </a:lnTo>
                  <a:lnTo>
                    <a:pt x="93233" y="748845"/>
                  </a:lnTo>
                  <a:lnTo>
                    <a:pt x="125628" y="753122"/>
                  </a:lnTo>
                  <a:lnTo>
                    <a:pt x="5028120" y="753122"/>
                  </a:lnTo>
                  <a:lnTo>
                    <a:pt x="5076360" y="743403"/>
                  </a:lnTo>
                  <a:lnTo>
                    <a:pt x="5117082" y="716133"/>
                  </a:lnTo>
                  <a:lnTo>
                    <a:pt x="5144185" y="675371"/>
                  </a:lnTo>
                  <a:lnTo>
                    <a:pt x="5153748" y="627481"/>
                  </a:lnTo>
                  <a:lnTo>
                    <a:pt x="5153724" y="125641"/>
                  </a:lnTo>
                  <a:lnTo>
                    <a:pt x="5144032" y="77751"/>
                  </a:lnTo>
                  <a:lnTo>
                    <a:pt x="5116708" y="36988"/>
                  </a:lnTo>
                  <a:lnTo>
                    <a:pt x="5076005" y="9930"/>
                  </a:lnTo>
                  <a:lnTo>
                    <a:pt x="5028120" y="355"/>
                  </a:lnTo>
                  <a:lnTo>
                    <a:pt x="125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13486"/>
              <a:endParaRPr sz="179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91845" y="3000959"/>
              <a:ext cx="5154295" cy="753745"/>
            </a:xfrm>
            <a:custGeom>
              <a:avLst/>
              <a:gdLst/>
              <a:ahLst/>
              <a:cxnLst/>
              <a:rect l="l" t="t" r="r" b="b"/>
              <a:pathLst>
                <a:path w="5154295" h="753745">
                  <a:moveTo>
                    <a:pt x="355" y="125641"/>
                  </a:moveTo>
                  <a:lnTo>
                    <a:pt x="1428" y="109272"/>
                  </a:lnTo>
                  <a:lnTo>
                    <a:pt x="4627" y="93241"/>
                  </a:lnTo>
                  <a:lnTo>
                    <a:pt x="26292" y="49320"/>
                  </a:lnTo>
                  <a:lnTo>
                    <a:pt x="62992" y="16916"/>
                  </a:lnTo>
                  <a:lnTo>
                    <a:pt x="109417" y="1125"/>
                  </a:lnTo>
                  <a:lnTo>
                    <a:pt x="125996" y="0"/>
                  </a:lnTo>
                  <a:lnTo>
                    <a:pt x="5028120" y="355"/>
                  </a:lnTo>
                  <a:lnTo>
                    <a:pt x="5076005" y="9930"/>
                  </a:lnTo>
                  <a:lnTo>
                    <a:pt x="5116761" y="37034"/>
                  </a:lnTo>
                  <a:lnTo>
                    <a:pt x="5144035" y="77756"/>
                  </a:lnTo>
                  <a:lnTo>
                    <a:pt x="5153748" y="125996"/>
                  </a:lnTo>
                  <a:lnTo>
                    <a:pt x="5153748" y="627481"/>
                  </a:lnTo>
                  <a:lnTo>
                    <a:pt x="5152675" y="643849"/>
                  </a:lnTo>
                  <a:lnTo>
                    <a:pt x="5149476" y="659880"/>
                  </a:lnTo>
                  <a:lnTo>
                    <a:pt x="5127818" y="703802"/>
                  </a:lnTo>
                  <a:lnTo>
                    <a:pt x="5091112" y="736206"/>
                  </a:lnTo>
                  <a:lnTo>
                    <a:pt x="5044694" y="751997"/>
                  </a:lnTo>
                  <a:lnTo>
                    <a:pt x="5028120" y="753122"/>
                  </a:lnTo>
                  <a:lnTo>
                    <a:pt x="125628" y="753122"/>
                  </a:lnTo>
                  <a:lnTo>
                    <a:pt x="77743" y="743553"/>
                  </a:lnTo>
                  <a:lnTo>
                    <a:pt x="36987" y="716446"/>
                  </a:lnTo>
                  <a:lnTo>
                    <a:pt x="9713" y="675726"/>
                  </a:lnTo>
                  <a:lnTo>
                    <a:pt x="0" y="627481"/>
                  </a:lnTo>
                  <a:lnTo>
                    <a:pt x="355" y="125641"/>
                  </a:lnTo>
                  <a:close/>
                </a:path>
              </a:pathLst>
            </a:custGeom>
            <a:ln w="12599">
              <a:solidFill>
                <a:srgbClr val="518BC0"/>
              </a:solidFill>
            </a:ln>
          </p:spPr>
          <p:txBody>
            <a:bodyPr wrap="square" lIns="0" tIns="0" rIns="0" bIns="0" rtlCol="0"/>
            <a:lstStyle/>
            <a:p>
              <a:pPr defTabSz="913486"/>
              <a:endParaRPr sz="179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91845" y="3805923"/>
              <a:ext cx="5154295" cy="753745"/>
            </a:xfrm>
            <a:custGeom>
              <a:avLst/>
              <a:gdLst/>
              <a:ahLst/>
              <a:cxnLst/>
              <a:rect l="l" t="t" r="r" b="b"/>
              <a:pathLst>
                <a:path w="5154295" h="753745">
                  <a:moveTo>
                    <a:pt x="125996" y="0"/>
                  </a:moveTo>
                  <a:lnTo>
                    <a:pt x="77749" y="9719"/>
                  </a:lnTo>
                  <a:lnTo>
                    <a:pt x="36992" y="37031"/>
                  </a:lnTo>
                  <a:lnTo>
                    <a:pt x="9917" y="77751"/>
                  </a:lnTo>
                  <a:lnTo>
                    <a:pt x="355" y="125641"/>
                  </a:lnTo>
                  <a:lnTo>
                    <a:pt x="0" y="627481"/>
                  </a:lnTo>
                  <a:lnTo>
                    <a:pt x="1123" y="644055"/>
                  </a:lnTo>
                  <a:lnTo>
                    <a:pt x="16916" y="690473"/>
                  </a:lnTo>
                  <a:lnTo>
                    <a:pt x="49315" y="727179"/>
                  </a:lnTo>
                  <a:lnTo>
                    <a:pt x="93233" y="748844"/>
                  </a:lnTo>
                  <a:lnTo>
                    <a:pt x="125628" y="753122"/>
                  </a:lnTo>
                  <a:lnTo>
                    <a:pt x="5028120" y="753122"/>
                  </a:lnTo>
                  <a:lnTo>
                    <a:pt x="5076360" y="743398"/>
                  </a:lnTo>
                  <a:lnTo>
                    <a:pt x="5117082" y="716127"/>
                  </a:lnTo>
                  <a:lnTo>
                    <a:pt x="5144185" y="675371"/>
                  </a:lnTo>
                  <a:lnTo>
                    <a:pt x="5153748" y="627481"/>
                  </a:lnTo>
                  <a:lnTo>
                    <a:pt x="5153724" y="125641"/>
                  </a:lnTo>
                  <a:lnTo>
                    <a:pt x="5144032" y="77745"/>
                  </a:lnTo>
                  <a:lnTo>
                    <a:pt x="5116710" y="36987"/>
                  </a:lnTo>
                  <a:lnTo>
                    <a:pt x="5076005" y="9924"/>
                  </a:lnTo>
                  <a:lnTo>
                    <a:pt x="5028120" y="355"/>
                  </a:lnTo>
                  <a:lnTo>
                    <a:pt x="125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13486"/>
              <a:endParaRPr sz="179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91845" y="3805923"/>
              <a:ext cx="5154295" cy="753745"/>
            </a:xfrm>
            <a:custGeom>
              <a:avLst/>
              <a:gdLst/>
              <a:ahLst/>
              <a:cxnLst/>
              <a:rect l="l" t="t" r="r" b="b"/>
              <a:pathLst>
                <a:path w="5154295" h="753745">
                  <a:moveTo>
                    <a:pt x="355" y="125641"/>
                  </a:moveTo>
                  <a:lnTo>
                    <a:pt x="1428" y="109272"/>
                  </a:lnTo>
                  <a:lnTo>
                    <a:pt x="4627" y="93240"/>
                  </a:lnTo>
                  <a:lnTo>
                    <a:pt x="26292" y="49315"/>
                  </a:lnTo>
                  <a:lnTo>
                    <a:pt x="62992" y="16916"/>
                  </a:lnTo>
                  <a:lnTo>
                    <a:pt x="109417" y="1125"/>
                  </a:lnTo>
                  <a:lnTo>
                    <a:pt x="125996" y="0"/>
                  </a:lnTo>
                  <a:lnTo>
                    <a:pt x="5028120" y="355"/>
                  </a:lnTo>
                  <a:lnTo>
                    <a:pt x="5076005" y="9924"/>
                  </a:lnTo>
                  <a:lnTo>
                    <a:pt x="5116761" y="37031"/>
                  </a:lnTo>
                  <a:lnTo>
                    <a:pt x="5144035" y="77751"/>
                  </a:lnTo>
                  <a:lnTo>
                    <a:pt x="5153748" y="125996"/>
                  </a:lnTo>
                  <a:lnTo>
                    <a:pt x="5153748" y="627481"/>
                  </a:lnTo>
                  <a:lnTo>
                    <a:pt x="5152675" y="643849"/>
                  </a:lnTo>
                  <a:lnTo>
                    <a:pt x="5149476" y="659880"/>
                  </a:lnTo>
                  <a:lnTo>
                    <a:pt x="5127818" y="703796"/>
                  </a:lnTo>
                  <a:lnTo>
                    <a:pt x="5091112" y="736193"/>
                  </a:lnTo>
                  <a:lnTo>
                    <a:pt x="5044694" y="751997"/>
                  </a:lnTo>
                  <a:lnTo>
                    <a:pt x="5028120" y="753122"/>
                  </a:lnTo>
                  <a:lnTo>
                    <a:pt x="125628" y="753122"/>
                  </a:lnTo>
                  <a:lnTo>
                    <a:pt x="77743" y="743548"/>
                  </a:lnTo>
                  <a:lnTo>
                    <a:pt x="36987" y="716443"/>
                  </a:lnTo>
                  <a:lnTo>
                    <a:pt x="9713" y="675721"/>
                  </a:lnTo>
                  <a:lnTo>
                    <a:pt x="0" y="627481"/>
                  </a:lnTo>
                  <a:lnTo>
                    <a:pt x="355" y="125641"/>
                  </a:lnTo>
                  <a:close/>
                </a:path>
              </a:pathLst>
            </a:custGeom>
            <a:ln w="12599">
              <a:solidFill>
                <a:srgbClr val="518BC0"/>
              </a:solidFill>
            </a:ln>
          </p:spPr>
          <p:txBody>
            <a:bodyPr wrap="square" lIns="0" tIns="0" rIns="0" bIns="0" rtlCol="0"/>
            <a:lstStyle/>
            <a:p>
              <a:pPr defTabSz="913486"/>
              <a:endParaRPr sz="179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91845" y="4610519"/>
              <a:ext cx="5154295" cy="753745"/>
            </a:xfrm>
            <a:custGeom>
              <a:avLst/>
              <a:gdLst/>
              <a:ahLst/>
              <a:cxnLst/>
              <a:rect l="l" t="t" r="r" b="b"/>
              <a:pathLst>
                <a:path w="5154295" h="753745">
                  <a:moveTo>
                    <a:pt x="125996" y="0"/>
                  </a:moveTo>
                  <a:lnTo>
                    <a:pt x="77749" y="9719"/>
                  </a:lnTo>
                  <a:lnTo>
                    <a:pt x="36991" y="37034"/>
                  </a:lnTo>
                  <a:lnTo>
                    <a:pt x="9917" y="77756"/>
                  </a:lnTo>
                  <a:lnTo>
                    <a:pt x="355" y="125641"/>
                  </a:lnTo>
                  <a:lnTo>
                    <a:pt x="0" y="627481"/>
                  </a:lnTo>
                  <a:lnTo>
                    <a:pt x="1123" y="644055"/>
                  </a:lnTo>
                  <a:lnTo>
                    <a:pt x="16916" y="690486"/>
                  </a:lnTo>
                  <a:lnTo>
                    <a:pt x="49315" y="727185"/>
                  </a:lnTo>
                  <a:lnTo>
                    <a:pt x="93233" y="748845"/>
                  </a:lnTo>
                  <a:lnTo>
                    <a:pt x="125628" y="753122"/>
                  </a:lnTo>
                  <a:lnTo>
                    <a:pt x="5028120" y="753122"/>
                  </a:lnTo>
                  <a:lnTo>
                    <a:pt x="5076360" y="743403"/>
                  </a:lnTo>
                  <a:lnTo>
                    <a:pt x="5117082" y="716133"/>
                  </a:lnTo>
                  <a:lnTo>
                    <a:pt x="5144185" y="675371"/>
                  </a:lnTo>
                  <a:lnTo>
                    <a:pt x="5153748" y="627481"/>
                  </a:lnTo>
                  <a:lnTo>
                    <a:pt x="5153724" y="125641"/>
                  </a:lnTo>
                  <a:lnTo>
                    <a:pt x="5144032" y="77751"/>
                  </a:lnTo>
                  <a:lnTo>
                    <a:pt x="5116708" y="36988"/>
                  </a:lnTo>
                  <a:lnTo>
                    <a:pt x="5076005" y="9930"/>
                  </a:lnTo>
                  <a:lnTo>
                    <a:pt x="5028120" y="355"/>
                  </a:lnTo>
                  <a:lnTo>
                    <a:pt x="125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13486"/>
              <a:endParaRPr sz="179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591845" y="4610519"/>
              <a:ext cx="5154295" cy="753745"/>
            </a:xfrm>
            <a:custGeom>
              <a:avLst/>
              <a:gdLst/>
              <a:ahLst/>
              <a:cxnLst/>
              <a:rect l="l" t="t" r="r" b="b"/>
              <a:pathLst>
                <a:path w="5154295" h="753745">
                  <a:moveTo>
                    <a:pt x="355" y="125641"/>
                  </a:moveTo>
                  <a:lnTo>
                    <a:pt x="1428" y="109272"/>
                  </a:lnTo>
                  <a:lnTo>
                    <a:pt x="4627" y="93241"/>
                  </a:lnTo>
                  <a:lnTo>
                    <a:pt x="26292" y="49320"/>
                  </a:lnTo>
                  <a:lnTo>
                    <a:pt x="62992" y="16916"/>
                  </a:lnTo>
                  <a:lnTo>
                    <a:pt x="109417" y="1125"/>
                  </a:lnTo>
                  <a:lnTo>
                    <a:pt x="125996" y="0"/>
                  </a:lnTo>
                  <a:lnTo>
                    <a:pt x="5028120" y="355"/>
                  </a:lnTo>
                  <a:lnTo>
                    <a:pt x="5076005" y="9930"/>
                  </a:lnTo>
                  <a:lnTo>
                    <a:pt x="5116761" y="37034"/>
                  </a:lnTo>
                  <a:lnTo>
                    <a:pt x="5144035" y="77756"/>
                  </a:lnTo>
                  <a:lnTo>
                    <a:pt x="5153748" y="125996"/>
                  </a:lnTo>
                  <a:lnTo>
                    <a:pt x="5153748" y="627481"/>
                  </a:lnTo>
                  <a:lnTo>
                    <a:pt x="5152675" y="643849"/>
                  </a:lnTo>
                  <a:lnTo>
                    <a:pt x="5149476" y="659880"/>
                  </a:lnTo>
                  <a:lnTo>
                    <a:pt x="5127818" y="703802"/>
                  </a:lnTo>
                  <a:lnTo>
                    <a:pt x="5091112" y="736206"/>
                  </a:lnTo>
                  <a:lnTo>
                    <a:pt x="5044694" y="751997"/>
                  </a:lnTo>
                  <a:lnTo>
                    <a:pt x="5028120" y="753122"/>
                  </a:lnTo>
                  <a:lnTo>
                    <a:pt x="125628" y="753122"/>
                  </a:lnTo>
                  <a:lnTo>
                    <a:pt x="77743" y="743553"/>
                  </a:lnTo>
                  <a:lnTo>
                    <a:pt x="36987" y="716446"/>
                  </a:lnTo>
                  <a:lnTo>
                    <a:pt x="9713" y="675726"/>
                  </a:lnTo>
                  <a:lnTo>
                    <a:pt x="0" y="627481"/>
                  </a:lnTo>
                  <a:lnTo>
                    <a:pt x="355" y="125641"/>
                  </a:lnTo>
                  <a:close/>
                </a:path>
              </a:pathLst>
            </a:custGeom>
            <a:ln w="12599">
              <a:solidFill>
                <a:srgbClr val="518BC0"/>
              </a:solidFill>
            </a:ln>
          </p:spPr>
          <p:txBody>
            <a:bodyPr wrap="square" lIns="0" tIns="0" rIns="0" bIns="0" rtlCol="0"/>
            <a:lstStyle/>
            <a:p>
              <a:pPr defTabSz="913486"/>
              <a:endParaRPr sz="179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91845" y="5415115"/>
              <a:ext cx="5154295" cy="753745"/>
            </a:xfrm>
            <a:custGeom>
              <a:avLst/>
              <a:gdLst/>
              <a:ahLst/>
              <a:cxnLst/>
              <a:rect l="l" t="t" r="r" b="b"/>
              <a:pathLst>
                <a:path w="5154295" h="753745">
                  <a:moveTo>
                    <a:pt x="125996" y="0"/>
                  </a:moveTo>
                  <a:lnTo>
                    <a:pt x="77749" y="9724"/>
                  </a:lnTo>
                  <a:lnTo>
                    <a:pt x="36992" y="37039"/>
                  </a:lnTo>
                  <a:lnTo>
                    <a:pt x="9917" y="77756"/>
                  </a:lnTo>
                  <a:lnTo>
                    <a:pt x="355" y="125641"/>
                  </a:lnTo>
                  <a:lnTo>
                    <a:pt x="0" y="627481"/>
                  </a:lnTo>
                  <a:lnTo>
                    <a:pt x="1123" y="644062"/>
                  </a:lnTo>
                  <a:lnTo>
                    <a:pt x="16916" y="690486"/>
                  </a:lnTo>
                  <a:lnTo>
                    <a:pt x="49315" y="727190"/>
                  </a:lnTo>
                  <a:lnTo>
                    <a:pt x="93233" y="748850"/>
                  </a:lnTo>
                  <a:lnTo>
                    <a:pt x="125628" y="753122"/>
                  </a:lnTo>
                  <a:lnTo>
                    <a:pt x="5028120" y="753122"/>
                  </a:lnTo>
                  <a:lnTo>
                    <a:pt x="5076360" y="743403"/>
                  </a:lnTo>
                  <a:lnTo>
                    <a:pt x="5117082" y="716135"/>
                  </a:lnTo>
                  <a:lnTo>
                    <a:pt x="5144185" y="675376"/>
                  </a:lnTo>
                  <a:lnTo>
                    <a:pt x="5153748" y="627481"/>
                  </a:lnTo>
                  <a:lnTo>
                    <a:pt x="5153723" y="125641"/>
                  </a:lnTo>
                  <a:lnTo>
                    <a:pt x="5144032" y="77751"/>
                  </a:lnTo>
                  <a:lnTo>
                    <a:pt x="5116710" y="36995"/>
                  </a:lnTo>
                  <a:lnTo>
                    <a:pt x="5076005" y="9931"/>
                  </a:lnTo>
                  <a:lnTo>
                    <a:pt x="5028120" y="368"/>
                  </a:lnTo>
                  <a:lnTo>
                    <a:pt x="125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13486"/>
              <a:endParaRPr sz="179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91845" y="5415115"/>
              <a:ext cx="5154295" cy="753745"/>
            </a:xfrm>
            <a:custGeom>
              <a:avLst/>
              <a:gdLst/>
              <a:ahLst/>
              <a:cxnLst/>
              <a:rect l="l" t="t" r="r" b="b"/>
              <a:pathLst>
                <a:path w="5154295" h="753745">
                  <a:moveTo>
                    <a:pt x="355" y="125641"/>
                  </a:moveTo>
                  <a:lnTo>
                    <a:pt x="1428" y="109272"/>
                  </a:lnTo>
                  <a:lnTo>
                    <a:pt x="4627" y="93241"/>
                  </a:lnTo>
                  <a:lnTo>
                    <a:pt x="26292" y="49326"/>
                  </a:lnTo>
                  <a:lnTo>
                    <a:pt x="62992" y="16929"/>
                  </a:lnTo>
                  <a:lnTo>
                    <a:pt x="109417" y="1125"/>
                  </a:lnTo>
                  <a:lnTo>
                    <a:pt x="125996" y="0"/>
                  </a:lnTo>
                  <a:lnTo>
                    <a:pt x="5028120" y="368"/>
                  </a:lnTo>
                  <a:lnTo>
                    <a:pt x="5076005" y="9931"/>
                  </a:lnTo>
                  <a:lnTo>
                    <a:pt x="5116761" y="37039"/>
                  </a:lnTo>
                  <a:lnTo>
                    <a:pt x="5144035" y="77756"/>
                  </a:lnTo>
                  <a:lnTo>
                    <a:pt x="5153748" y="126009"/>
                  </a:lnTo>
                  <a:lnTo>
                    <a:pt x="5153748" y="627481"/>
                  </a:lnTo>
                  <a:lnTo>
                    <a:pt x="5152675" y="643849"/>
                  </a:lnTo>
                  <a:lnTo>
                    <a:pt x="5149476" y="659882"/>
                  </a:lnTo>
                  <a:lnTo>
                    <a:pt x="5127818" y="703807"/>
                  </a:lnTo>
                  <a:lnTo>
                    <a:pt x="5091112" y="736206"/>
                  </a:lnTo>
                  <a:lnTo>
                    <a:pt x="5044694" y="751997"/>
                  </a:lnTo>
                  <a:lnTo>
                    <a:pt x="5028120" y="753122"/>
                  </a:lnTo>
                  <a:lnTo>
                    <a:pt x="125628" y="753122"/>
                  </a:lnTo>
                  <a:lnTo>
                    <a:pt x="77743" y="743559"/>
                  </a:lnTo>
                  <a:lnTo>
                    <a:pt x="36987" y="716451"/>
                  </a:lnTo>
                  <a:lnTo>
                    <a:pt x="9713" y="675734"/>
                  </a:lnTo>
                  <a:lnTo>
                    <a:pt x="0" y="627481"/>
                  </a:lnTo>
                  <a:lnTo>
                    <a:pt x="355" y="125641"/>
                  </a:lnTo>
                  <a:close/>
                </a:path>
              </a:pathLst>
            </a:custGeom>
            <a:ln w="12599">
              <a:solidFill>
                <a:srgbClr val="518BC0"/>
              </a:solidFill>
            </a:ln>
          </p:spPr>
          <p:txBody>
            <a:bodyPr wrap="square" lIns="0" tIns="0" rIns="0" bIns="0" rtlCol="0"/>
            <a:lstStyle/>
            <a:p>
              <a:pPr defTabSz="913486"/>
              <a:endParaRPr sz="1798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28145" y="1585457"/>
            <a:ext cx="4292574" cy="4435442"/>
          </a:xfrm>
          <a:prstGeom prst="rect">
            <a:avLst/>
          </a:prstGeom>
        </p:spPr>
        <p:txBody>
          <a:bodyPr vert="horz" wrap="square" lIns="0" tIns="12687" rIns="0" bIns="0" rtlCol="0">
            <a:spAutoFit/>
          </a:bodyPr>
          <a:lstStyle/>
          <a:p>
            <a:pPr marL="12687" defTabSz="913486">
              <a:spcBef>
                <a:spcPts val="100"/>
              </a:spcBef>
            </a:pPr>
            <a:r>
              <a:rPr sz="1998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Календарный</a:t>
            </a:r>
            <a:r>
              <a:rPr sz="1998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98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учебный</a:t>
            </a:r>
            <a:r>
              <a:rPr sz="1998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98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график</a:t>
            </a:r>
            <a:endParaRPr sz="1998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687" marR="1082227" defTabSz="913486">
              <a:lnSpc>
                <a:spcPct val="263700"/>
              </a:lnSpc>
              <a:spcBef>
                <a:spcPts val="10"/>
              </a:spcBef>
            </a:pPr>
            <a:r>
              <a:rPr sz="1998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Расписание</a:t>
            </a:r>
            <a:r>
              <a:rPr sz="1998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98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звонков </a:t>
            </a:r>
            <a:r>
              <a:rPr sz="1998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Список</a:t>
            </a:r>
            <a:r>
              <a:rPr sz="1998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98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учебных</a:t>
            </a:r>
            <a:r>
              <a:rPr sz="1998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98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кабинетов</a:t>
            </a:r>
            <a:endParaRPr sz="1998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defTabSz="913486">
              <a:spcBef>
                <a:spcPts val="20"/>
              </a:spcBef>
            </a:pPr>
            <a:endParaRPr sz="2747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687" marR="5075" defTabSz="913486">
              <a:lnSpc>
                <a:spcPts val="2158"/>
              </a:lnSpc>
            </a:pPr>
            <a:r>
              <a:rPr sz="1998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Нагрузка</a:t>
            </a:r>
            <a:r>
              <a:rPr sz="1998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98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педагогов</a:t>
            </a:r>
            <a:r>
              <a:rPr sz="1998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98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(предмет,</a:t>
            </a:r>
            <a:r>
              <a:rPr sz="1998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98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класс, </a:t>
            </a:r>
            <a:r>
              <a:rPr sz="1998" spc="-514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98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количество</a:t>
            </a:r>
            <a:r>
              <a:rPr sz="1998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98" dirty="0">
                <a:solidFill>
                  <a:srgbClr val="001F5F"/>
                </a:solidFill>
                <a:latin typeface="Microsoft Sans Serif"/>
                <a:cs typeface="Microsoft Sans Serif"/>
              </a:rPr>
              <a:t>часов</a:t>
            </a:r>
            <a:r>
              <a:rPr sz="1998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98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998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98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неделю/год</a:t>
            </a:r>
            <a:r>
              <a:rPr sz="1998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)</a:t>
            </a:r>
            <a:endParaRPr sz="1998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defTabSz="913486">
              <a:spcBef>
                <a:spcPts val="45"/>
              </a:spcBef>
            </a:pPr>
            <a:endParaRPr sz="2448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687" defTabSz="913486"/>
            <a:r>
              <a:rPr sz="1998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Учебные</a:t>
            </a:r>
            <a:r>
              <a:rPr sz="1998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98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группы</a:t>
            </a:r>
            <a:r>
              <a:rPr sz="1998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98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</a:t>
            </a:r>
            <a:r>
              <a:rPr sz="1998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98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классам</a:t>
            </a:r>
            <a:endParaRPr sz="1998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defTabSz="913486"/>
            <a:endParaRPr sz="2198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687" defTabSz="913486">
              <a:spcBef>
                <a:spcPts val="1449"/>
              </a:spcBef>
            </a:pPr>
            <a:r>
              <a:rPr sz="1998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Расписание</a:t>
            </a:r>
            <a:r>
              <a:rPr sz="1998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98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уроков</a:t>
            </a:r>
            <a:r>
              <a:rPr sz="1998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98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</a:t>
            </a:r>
            <a:r>
              <a:rPr sz="1998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98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классам</a:t>
            </a:r>
            <a:endParaRPr sz="1998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1122987"/>
            <a:ext cx="5291886" cy="526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5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3487" y="330186"/>
            <a:ext cx="558330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000" spc="-20" dirty="0" smtClean="0"/>
              <a:t>Шаг 7 - </a:t>
            </a:r>
            <a:r>
              <a:rPr sz="3000" spc="-20" dirty="0" err="1" smtClean="0"/>
              <a:t>Генерация</a:t>
            </a:r>
            <a:r>
              <a:rPr sz="3000" spc="-90" dirty="0" smtClean="0"/>
              <a:t> </a:t>
            </a:r>
            <a:r>
              <a:rPr sz="3000" spc="-20" dirty="0"/>
              <a:t>журналов</a:t>
            </a:r>
            <a:endParaRPr sz="3000" dirty="0"/>
          </a:p>
        </p:txBody>
      </p:sp>
      <p:grpSp>
        <p:nvGrpSpPr>
          <p:cNvPr id="3" name="object 3"/>
          <p:cNvGrpSpPr/>
          <p:nvPr/>
        </p:nvGrpSpPr>
        <p:grpSpPr>
          <a:xfrm>
            <a:off x="262127" y="1066800"/>
            <a:ext cx="11472673" cy="5681598"/>
            <a:chOff x="262127" y="931163"/>
            <a:chExt cx="11610340" cy="58172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127" y="1365504"/>
              <a:ext cx="5472684" cy="316839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8839" y="931163"/>
              <a:ext cx="5913120" cy="244754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03063" y="3102862"/>
              <a:ext cx="6816852" cy="364540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7" name="object 7"/>
            <p:cNvSpPr/>
            <p:nvPr/>
          </p:nvSpPr>
          <p:spPr>
            <a:xfrm>
              <a:off x="5584698" y="6128766"/>
              <a:ext cx="980440" cy="480059"/>
            </a:xfrm>
            <a:custGeom>
              <a:avLst/>
              <a:gdLst/>
              <a:ahLst/>
              <a:cxnLst/>
              <a:rect l="l" t="t" r="r" b="b"/>
              <a:pathLst>
                <a:path w="980440" h="480059">
                  <a:moveTo>
                    <a:pt x="0" y="239941"/>
                  </a:moveTo>
                  <a:lnTo>
                    <a:pt x="7112" y="199021"/>
                  </a:lnTo>
                  <a:lnTo>
                    <a:pt x="27559" y="160350"/>
                  </a:lnTo>
                  <a:lnTo>
                    <a:pt x="60325" y="124498"/>
                  </a:lnTo>
                  <a:lnTo>
                    <a:pt x="104139" y="92036"/>
                  </a:lnTo>
                  <a:lnTo>
                    <a:pt x="157861" y="63563"/>
                  </a:lnTo>
                  <a:lnTo>
                    <a:pt x="220217" y="39624"/>
                  </a:lnTo>
                  <a:lnTo>
                    <a:pt x="290067" y="20815"/>
                  </a:lnTo>
                  <a:lnTo>
                    <a:pt x="366267" y="7708"/>
                  </a:lnTo>
                  <a:lnTo>
                    <a:pt x="406400" y="3479"/>
                  </a:lnTo>
                  <a:lnTo>
                    <a:pt x="447675" y="876"/>
                  </a:lnTo>
                  <a:lnTo>
                    <a:pt x="489965" y="0"/>
                  </a:lnTo>
                  <a:lnTo>
                    <a:pt x="532256" y="876"/>
                  </a:lnTo>
                  <a:lnTo>
                    <a:pt x="573531" y="3479"/>
                  </a:lnTo>
                  <a:lnTo>
                    <a:pt x="613663" y="7708"/>
                  </a:lnTo>
                  <a:lnTo>
                    <a:pt x="652526" y="13512"/>
                  </a:lnTo>
                  <a:lnTo>
                    <a:pt x="725677" y="29540"/>
                  </a:lnTo>
                  <a:lnTo>
                    <a:pt x="791972" y="50990"/>
                  </a:lnTo>
                  <a:lnTo>
                    <a:pt x="850138" y="77266"/>
                  </a:lnTo>
                  <a:lnTo>
                    <a:pt x="899032" y="107810"/>
                  </a:lnTo>
                  <a:lnTo>
                    <a:pt x="952373" y="160350"/>
                  </a:lnTo>
                  <a:lnTo>
                    <a:pt x="972820" y="199021"/>
                  </a:lnTo>
                  <a:lnTo>
                    <a:pt x="979931" y="239941"/>
                  </a:lnTo>
                  <a:lnTo>
                    <a:pt x="978153" y="260642"/>
                  </a:lnTo>
                  <a:lnTo>
                    <a:pt x="964183" y="300507"/>
                  </a:lnTo>
                  <a:lnTo>
                    <a:pt x="937386" y="337845"/>
                  </a:lnTo>
                  <a:lnTo>
                    <a:pt x="899032" y="372071"/>
                  </a:lnTo>
                  <a:lnTo>
                    <a:pt x="850138" y="402615"/>
                  </a:lnTo>
                  <a:lnTo>
                    <a:pt x="791972" y="428891"/>
                  </a:lnTo>
                  <a:lnTo>
                    <a:pt x="725677" y="450342"/>
                  </a:lnTo>
                  <a:lnTo>
                    <a:pt x="652526" y="466369"/>
                  </a:lnTo>
                  <a:lnTo>
                    <a:pt x="613663" y="472173"/>
                  </a:lnTo>
                  <a:lnTo>
                    <a:pt x="573531" y="476402"/>
                  </a:lnTo>
                  <a:lnTo>
                    <a:pt x="532256" y="479005"/>
                  </a:lnTo>
                  <a:lnTo>
                    <a:pt x="489965" y="479882"/>
                  </a:lnTo>
                  <a:lnTo>
                    <a:pt x="447675" y="479005"/>
                  </a:lnTo>
                  <a:lnTo>
                    <a:pt x="406400" y="476402"/>
                  </a:lnTo>
                  <a:lnTo>
                    <a:pt x="366267" y="472173"/>
                  </a:lnTo>
                  <a:lnTo>
                    <a:pt x="327405" y="466369"/>
                  </a:lnTo>
                  <a:lnTo>
                    <a:pt x="254253" y="450342"/>
                  </a:lnTo>
                  <a:lnTo>
                    <a:pt x="187960" y="428891"/>
                  </a:lnTo>
                  <a:lnTo>
                    <a:pt x="129793" y="402615"/>
                  </a:lnTo>
                  <a:lnTo>
                    <a:pt x="80899" y="372071"/>
                  </a:lnTo>
                  <a:lnTo>
                    <a:pt x="27559" y="319532"/>
                  </a:lnTo>
                  <a:lnTo>
                    <a:pt x="7112" y="280860"/>
                  </a:lnTo>
                  <a:lnTo>
                    <a:pt x="0" y="239941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0736" y="475945"/>
            <a:ext cx="70637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/>
              <a:t>Редактирование</a:t>
            </a:r>
            <a:r>
              <a:rPr sz="2400" spc="-80" dirty="0"/>
              <a:t> </a:t>
            </a:r>
            <a:r>
              <a:rPr sz="2400" spc="-15" dirty="0"/>
              <a:t>списка</a:t>
            </a:r>
            <a:r>
              <a:rPr sz="2400" spc="-65" dirty="0"/>
              <a:t> </a:t>
            </a:r>
            <a:r>
              <a:rPr sz="2400" spc="-20" dirty="0"/>
              <a:t>обучающихся</a:t>
            </a:r>
            <a:r>
              <a:rPr sz="2400" spc="-55" dirty="0"/>
              <a:t> </a:t>
            </a:r>
            <a:r>
              <a:rPr sz="2400" spc="-20" dirty="0"/>
              <a:t>(учебные</a:t>
            </a:r>
            <a:r>
              <a:rPr sz="2400" spc="-60" dirty="0"/>
              <a:t> </a:t>
            </a:r>
            <a:r>
              <a:rPr sz="2400" spc="-20" dirty="0"/>
              <a:t>группы)</a:t>
            </a:r>
            <a:endParaRPr sz="2400" dirty="0"/>
          </a:p>
        </p:txBody>
      </p:sp>
      <p:grpSp>
        <p:nvGrpSpPr>
          <p:cNvPr id="3" name="object 3"/>
          <p:cNvGrpSpPr/>
          <p:nvPr/>
        </p:nvGrpSpPr>
        <p:grpSpPr>
          <a:xfrm>
            <a:off x="345947" y="1219200"/>
            <a:ext cx="6054853" cy="5443854"/>
            <a:chOff x="345947" y="1120139"/>
            <a:chExt cx="6205855" cy="55429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947" y="1120139"/>
              <a:ext cx="6205728" cy="541782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5" name="object 5"/>
            <p:cNvSpPr/>
            <p:nvPr/>
          </p:nvSpPr>
          <p:spPr>
            <a:xfrm>
              <a:off x="1907286" y="5964174"/>
              <a:ext cx="2665730" cy="685800"/>
            </a:xfrm>
            <a:custGeom>
              <a:avLst/>
              <a:gdLst/>
              <a:ahLst/>
              <a:cxnLst/>
              <a:rect l="l" t="t" r="r" b="b"/>
              <a:pathLst>
                <a:path w="2665729" h="685800">
                  <a:moveTo>
                    <a:pt x="0" y="342772"/>
                  </a:moveTo>
                  <a:lnTo>
                    <a:pt x="19303" y="284314"/>
                  </a:lnTo>
                  <a:lnTo>
                    <a:pt x="75056" y="229069"/>
                  </a:lnTo>
                  <a:lnTo>
                    <a:pt x="164083" y="177850"/>
                  </a:lnTo>
                  <a:lnTo>
                    <a:pt x="220090" y="154012"/>
                  </a:lnTo>
                  <a:lnTo>
                    <a:pt x="283209" y="131483"/>
                  </a:lnTo>
                  <a:lnTo>
                    <a:pt x="353059" y="110375"/>
                  </a:lnTo>
                  <a:lnTo>
                    <a:pt x="429259" y="90792"/>
                  </a:lnTo>
                  <a:lnTo>
                    <a:pt x="511301" y="72834"/>
                  </a:lnTo>
                  <a:lnTo>
                    <a:pt x="598932" y="56603"/>
                  </a:lnTo>
                  <a:lnTo>
                    <a:pt x="691514" y="42202"/>
                  </a:lnTo>
                  <a:lnTo>
                    <a:pt x="788924" y="29743"/>
                  </a:lnTo>
                  <a:lnTo>
                    <a:pt x="890651" y="19303"/>
                  </a:lnTo>
                  <a:lnTo>
                    <a:pt x="996314" y="11010"/>
                  </a:lnTo>
                  <a:lnTo>
                    <a:pt x="1105534" y="4965"/>
                  </a:lnTo>
                  <a:lnTo>
                    <a:pt x="1217802" y="1257"/>
                  </a:lnTo>
                  <a:lnTo>
                    <a:pt x="1332738" y="0"/>
                  </a:lnTo>
                  <a:lnTo>
                    <a:pt x="1447673" y="1257"/>
                  </a:lnTo>
                  <a:lnTo>
                    <a:pt x="1559940" y="4965"/>
                  </a:lnTo>
                  <a:lnTo>
                    <a:pt x="1669161" y="11010"/>
                  </a:lnTo>
                  <a:lnTo>
                    <a:pt x="1774825" y="19303"/>
                  </a:lnTo>
                  <a:lnTo>
                    <a:pt x="1876552" y="29743"/>
                  </a:lnTo>
                  <a:lnTo>
                    <a:pt x="1973961" y="42202"/>
                  </a:lnTo>
                  <a:lnTo>
                    <a:pt x="2066543" y="56603"/>
                  </a:lnTo>
                  <a:lnTo>
                    <a:pt x="2154174" y="72834"/>
                  </a:lnTo>
                  <a:lnTo>
                    <a:pt x="2236216" y="90792"/>
                  </a:lnTo>
                  <a:lnTo>
                    <a:pt x="2312416" y="110375"/>
                  </a:lnTo>
                  <a:lnTo>
                    <a:pt x="2382266" y="131483"/>
                  </a:lnTo>
                  <a:lnTo>
                    <a:pt x="2445385" y="154012"/>
                  </a:lnTo>
                  <a:lnTo>
                    <a:pt x="2501391" y="177850"/>
                  </a:lnTo>
                  <a:lnTo>
                    <a:pt x="2590418" y="229069"/>
                  </a:lnTo>
                  <a:lnTo>
                    <a:pt x="2646172" y="284314"/>
                  </a:lnTo>
                  <a:lnTo>
                    <a:pt x="2665476" y="342772"/>
                  </a:lnTo>
                  <a:lnTo>
                    <a:pt x="2660523" y="372351"/>
                  </a:lnTo>
                  <a:lnTo>
                    <a:pt x="2622677" y="429298"/>
                  </a:lnTo>
                  <a:lnTo>
                    <a:pt x="2549779" y="482638"/>
                  </a:lnTo>
                  <a:lnTo>
                    <a:pt x="2445385" y="531533"/>
                  </a:lnTo>
                  <a:lnTo>
                    <a:pt x="2382266" y="554062"/>
                  </a:lnTo>
                  <a:lnTo>
                    <a:pt x="2312416" y="575157"/>
                  </a:lnTo>
                  <a:lnTo>
                    <a:pt x="2236216" y="594741"/>
                  </a:lnTo>
                  <a:lnTo>
                    <a:pt x="2154174" y="612711"/>
                  </a:lnTo>
                  <a:lnTo>
                    <a:pt x="2066543" y="628942"/>
                  </a:lnTo>
                  <a:lnTo>
                    <a:pt x="1973961" y="643343"/>
                  </a:lnTo>
                  <a:lnTo>
                    <a:pt x="1876552" y="655802"/>
                  </a:lnTo>
                  <a:lnTo>
                    <a:pt x="1774825" y="666241"/>
                  </a:lnTo>
                  <a:lnTo>
                    <a:pt x="1669161" y="674535"/>
                  </a:lnTo>
                  <a:lnTo>
                    <a:pt x="1559940" y="680580"/>
                  </a:lnTo>
                  <a:lnTo>
                    <a:pt x="1447673" y="684288"/>
                  </a:lnTo>
                  <a:lnTo>
                    <a:pt x="1332738" y="685546"/>
                  </a:lnTo>
                  <a:lnTo>
                    <a:pt x="1217802" y="684288"/>
                  </a:lnTo>
                  <a:lnTo>
                    <a:pt x="1105534" y="680580"/>
                  </a:lnTo>
                  <a:lnTo>
                    <a:pt x="996314" y="674535"/>
                  </a:lnTo>
                  <a:lnTo>
                    <a:pt x="890651" y="666241"/>
                  </a:lnTo>
                  <a:lnTo>
                    <a:pt x="788924" y="655802"/>
                  </a:lnTo>
                  <a:lnTo>
                    <a:pt x="691514" y="643343"/>
                  </a:lnTo>
                  <a:lnTo>
                    <a:pt x="598932" y="628942"/>
                  </a:lnTo>
                  <a:lnTo>
                    <a:pt x="511301" y="612711"/>
                  </a:lnTo>
                  <a:lnTo>
                    <a:pt x="429259" y="594741"/>
                  </a:lnTo>
                  <a:lnTo>
                    <a:pt x="353059" y="575157"/>
                  </a:lnTo>
                  <a:lnTo>
                    <a:pt x="283209" y="554062"/>
                  </a:lnTo>
                  <a:lnTo>
                    <a:pt x="220090" y="531533"/>
                  </a:lnTo>
                  <a:lnTo>
                    <a:pt x="164083" y="507695"/>
                  </a:lnTo>
                  <a:lnTo>
                    <a:pt x="75056" y="456476"/>
                  </a:lnTo>
                  <a:lnTo>
                    <a:pt x="19303" y="401231"/>
                  </a:lnTo>
                  <a:lnTo>
                    <a:pt x="0" y="342772"/>
                  </a:lnTo>
                  <a:close/>
                </a:path>
              </a:pathLst>
            </a:custGeom>
            <a:ln w="25908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9400" y="1219200"/>
            <a:ext cx="5309615" cy="43251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3348" y="475945"/>
            <a:ext cx="79387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/>
              <a:t>Журналы</a:t>
            </a:r>
            <a:r>
              <a:rPr sz="2400" spc="-80" dirty="0"/>
              <a:t> </a:t>
            </a:r>
            <a:r>
              <a:rPr sz="2400" spc="-20" dirty="0"/>
              <a:t>факультативов,</a:t>
            </a:r>
            <a:r>
              <a:rPr sz="2400" spc="-60" dirty="0"/>
              <a:t> </a:t>
            </a:r>
            <a:r>
              <a:rPr sz="2400" spc="-20" dirty="0"/>
              <a:t>элективных</a:t>
            </a:r>
            <a:r>
              <a:rPr sz="2400" spc="-55" dirty="0"/>
              <a:t> </a:t>
            </a:r>
            <a:r>
              <a:rPr sz="2400" spc="-15" dirty="0"/>
              <a:t>курсов,</a:t>
            </a:r>
            <a:r>
              <a:rPr sz="2400" spc="-60" dirty="0"/>
              <a:t> </a:t>
            </a:r>
            <a:r>
              <a:rPr sz="2400" spc="-20" dirty="0"/>
              <a:t>доп.образования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555447" y="1671320"/>
            <a:ext cx="440055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Создаем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24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one.43edu.ru</a:t>
            </a:r>
            <a:r>
              <a:rPr sz="2400" spc="-5" dirty="0">
                <a:solidFill>
                  <a:srgbClr val="0462C1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одном </a:t>
            </a:r>
            <a:r>
              <a:rPr sz="2400" spc="-5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из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классов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параллели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 marR="619125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строке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класс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выбираем</a:t>
            </a:r>
            <a:r>
              <a:rPr sz="24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все </a:t>
            </a:r>
            <a:r>
              <a:rPr sz="2400" spc="-5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необходимые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классы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Редактируем</a:t>
            </a:r>
            <a:r>
              <a:rPr sz="24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списки</a:t>
            </a:r>
            <a:r>
              <a:rPr sz="24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учеников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7696" y="1517903"/>
            <a:ext cx="6478524" cy="497738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5800" y="914400"/>
            <a:ext cx="10668000" cy="5648325"/>
            <a:chOff x="126492" y="121920"/>
            <a:chExt cx="11710670" cy="64408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2012" y="121920"/>
              <a:ext cx="7847076" cy="348081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492" y="3413760"/>
              <a:ext cx="7106411" cy="314858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6892" y="3172968"/>
              <a:ext cx="4700015" cy="296113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7" name="object 2"/>
          <p:cNvSpPr txBox="1">
            <a:spLocks/>
          </p:cNvSpPr>
          <p:nvPr/>
        </p:nvSpPr>
        <p:spPr>
          <a:xfrm>
            <a:off x="3489140" y="237946"/>
            <a:ext cx="763606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3000" kern="0" spc="-35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Шаг 8 - Создание</a:t>
            </a:r>
            <a:r>
              <a:rPr lang="ru-RU" sz="3000" kern="0" spc="-114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000" kern="0" spc="-40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шаблона</a:t>
            </a:r>
            <a:r>
              <a:rPr lang="ru-RU" sz="3000" kern="0" spc="-120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000" kern="0" spc="-35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расписания</a:t>
            </a:r>
            <a:endParaRPr lang="ru-RU" sz="3000" kern="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25168" y="423134"/>
            <a:ext cx="348653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Генерация</a:t>
            </a:r>
            <a:r>
              <a:rPr spc="-90" dirty="0"/>
              <a:t> </a:t>
            </a:r>
            <a:r>
              <a:rPr spc="-20" dirty="0"/>
              <a:t>расписания</a:t>
            </a:r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316991" y="1277111"/>
            <a:ext cx="11488420" cy="4973320"/>
            <a:chOff x="316991" y="1277111"/>
            <a:chExt cx="11488420" cy="49733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6991" y="1277111"/>
              <a:ext cx="6380988" cy="281330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5671" y="1604771"/>
              <a:ext cx="6809232" cy="464515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0200" y="838200"/>
            <a:ext cx="23183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П</a:t>
            </a:r>
            <a:r>
              <a:rPr sz="2400" spc="-25" dirty="0"/>
              <a:t>о</a:t>
            </a:r>
            <a:r>
              <a:rPr sz="2400" spc="-30" dirty="0"/>
              <a:t>д</a:t>
            </a:r>
            <a:r>
              <a:rPr sz="2400" spc="-20" dirty="0"/>
              <a:t>г</a:t>
            </a:r>
            <a:r>
              <a:rPr sz="2400" spc="-30" dirty="0"/>
              <a:t>о</a:t>
            </a:r>
            <a:r>
              <a:rPr sz="2400" spc="-15" dirty="0"/>
              <a:t>т</a:t>
            </a:r>
            <a:r>
              <a:rPr sz="2400" spc="-30" dirty="0"/>
              <a:t>о</a:t>
            </a:r>
            <a:r>
              <a:rPr sz="2400" spc="-15" dirty="0"/>
              <a:t>в</a:t>
            </a:r>
            <a:r>
              <a:rPr sz="2400" spc="-30" dirty="0"/>
              <a:t>к</a:t>
            </a:r>
            <a:r>
              <a:rPr sz="2400" dirty="0"/>
              <a:t>а</a:t>
            </a:r>
            <a:r>
              <a:rPr sz="2400" spc="-55" dirty="0"/>
              <a:t> </a:t>
            </a:r>
            <a:r>
              <a:rPr sz="2400" spc="-20" dirty="0"/>
              <a:t>ф</a:t>
            </a:r>
            <a:r>
              <a:rPr sz="2400" spc="-15" dirty="0"/>
              <a:t>а</a:t>
            </a:r>
            <a:r>
              <a:rPr sz="2400" spc="-20" dirty="0"/>
              <a:t>йл</a:t>
            </a:r>
            <a:r>
              <a:rPr sz="2400" dirty="0"/>
              <a:t>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2495" y="1377696"/>
            <a:ext cx="9230868" cy="51892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bject 2"/>
          <p:cNvSpPr txBox="1">
            <a:spLocks/>
          </p:cNvSpPr>
          <p:nvPr/>
        </p:nvSpPr>
        <p:spPr>
          <a:xfrm>
            <a:off x="2971800" y="118788"/>
            <a:ext cx="8305800" cy="645561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>
            <a:lvl1pPr>
              <a:defRPr sz="2800" b="0" i="0">
                <a:solidFill>
                  <a:srgbClr val="C00000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413510" marR="5080" indent="-1401445">
              <a:lnSpc>
                <a:spcPts val="4760"/>
              </a:lnSpc>
              <a:spcBef>
                <a:spcPts val="695"/>
              </a:spcBef>
            </a:pPr>
            <a:r>
              <a:rPr lang="ru-RU" sz="2700" kern="0" spc="-40" dirty="0" smtClean="0"/>
              <a:t>Шаг 9 - Календарно-тематическое </a:t>
            </a:r>
            <a:r>
              <a:rPr lang="ru-RU" sz="2700" kern="0" spc="-980" dirty="0" smtClean="0"/>
              <a:t> </a:t>
            </a:r>
            <a:r>
              <a:rPr lang="ru-RU" sz="2700" kern="0" spc="-40" dirty="0" smtClean="0"/>
              <a:t>планирование</a:t>
            </a:r>
            <a:endParaRPr lang="ru-RU" sz="27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4800" y="693928"/>
            <a:ext cx="52730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/>
              <a:t>Календарно-тематическое</a:t>
            </a:r>
            <a:r>
              <a:rPr sz="2400" spc="-45" dirty="0"/>
              <a:t> </a:t>
            </a:r>
            <a:r>
              <a:rPr sz="2400" spc="-20" dirty="0"/>
              <a:t>планирование</a:t>
            </a:r>
            <a:endParaRPr sz="2400" dirty="0"/>
          </a:p>
        </p:txBody>
      </p:sp>
      <p:grpSp>
        <p:nvGrpSpPr>
          <p:cNvPr id="3" name="object 3"/>
          <p:cNvGrpSpPr/>
          <p:nvPr/>
        </p:nvGrpSpPr>
        <p:grpSpPr>
          <a:xfrm>
            <a:off x="304800" y="1447800"/>
            <a:ext cx="11349355" cy="4918075"/>
            <a:chOff x="190500" y="1578863"/>
            <a:chExt cx="11349355" cy="49180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500" y="1578863"/>
              <a:ext cx="1275588" cy="12664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6088" y="1578863"/>
              <a:ext cx="10073640" cy="491794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" name="object 6"/>
            <p:cNvSpPr/>
            <p:nvPr/>
          </p:nvSpPr>
          <p:spPr>
            <a:xfrm>
              <a:off x="1364741" y="4766309"/>
              <a:ext cx="4672965" cy="1368425"/>
            </a:xfrm>
            <a:custGeom>
              <a:avLst/>
              <a:gdLst/>
              <a:ahLst/>
              <a:cxnLst/>
              <a:rect l="l" t="t" r="r" b="b"/>
              <a:pathLst>
                <a:path w="4672965" h="1368425">
                  <a:moveTo>
                    <a:pt x="0" y="1026286"/>
                  </a:moveTo>
                  <a:lnTo>
                    <a:pt x="16383" y="967955"/>
                  </a:lnTo>
                  <a:lnTo>
                    <a:pt x="63754" y="912837"/>
                  </a:lnTo>
                  <a:lnTo>
                    <a:pt x="139446" y="861733"/>
                  </a:lnTo>
                  <a:lnTo>
                    <a:pt x="187071" y="837945"/>
                  </a:lnTo>
                  <a:lnTo>
                    <a:pt x="240665" y="815466"/>
                  </a:lnTo>
                  <a:lnTo>
                    <a:pt x="299974" y="794384"/>
                  </a:lnTo>
                  <a:lnTo>
                    <a:pt x="364744" y="774826"/>
                  </a:lnTo>
                  <a:lnTo>
                    <a:pt x="434466" y="756919"/>
                  </a:lnTo>
                  <a:lnTo>
                    <a:pt x="508762" y="740790"/>
                  </a:lnTo>
                  <a:lnTo>
                    <a:pt x="587629" y="726439"/>
                  </a:lnTo>
                  <a:lnTo>
                    <a:pt x="670306" y="713993"/>
                  </a:lnTo>
                  <a:lnTo>
                    <a:pt x="756793" y="703579"/>
                  </a:lnTo>
                  <a:lnTo>
                    <a:pt x="846582" y="695324"/>
                  </a:lnTo>
                  <a:lnTo>
                    <a:pt x="939291" y="689228"/>
                  </a:lnTo>
                  <a:lnTo>
                    <a:pt x="1034669" y="685545"/>
                  </a:lnTo>
                  <a:lnTo>
                    <a:pt x="1132332" y="684276"/>
                  </a:lnTo>
                  <a:lnTo>
                    <a:pt x="1229995" y="685545"/>
                  </a:lnTo>
                  <a:lnTo>
                    <a:pt x="1325372" y="689228"/>
                  </a:lnTo>
                  <a:lnTo>
                    <a:pt x="1418082" y="695324"/>
                  </a:lnTo>
                  <a:lnTo>
                    <a:pt x="1507871" y="703579"/>
                  </a:lnTo>
                  <a:lnTo>
                    <a:pt x="1594358" y="713993"/>
                  </a:lnTo>
                  <a:lnTo>
                    <a:pt x="1677035" y="726439"/>
                  </a:lnTo>
                  <a:lnTo>
                    <a:pt x="1755902" y="740790"/>
                  </a:lnTo>
                  <a:lnTo>
                    <a:pt x="1830197" y="756919"/>
                  </a:lnTo>
                  <a:lnTo>
                    <a:pt x="1899920" y="774826"/>
                  </a:lnTo>
                  <a:lnTo>
                    <a:pt x="1964690" y="794384"/>
                  </a:lnTo>
                  <a:lnTo>
                    <a:pt x="2023999" y="815466"/>
                  </a:lnTo>
                  <a:lnTo>
                    <a:pt x="2077593" y="837945"/>
                  </a:lnTo>
                  <a:lnTo>
                    <a:pt x="2125218" y="861733"/>
                  </a:lnTo>
                  <a:lnTo>
                    <a:pt x="2200910" y="912837"/>
                  </a:lnTo>
                  <a:lnTo>
                    <a:pt x="2248281" y="967955"/>
                  </a:lnTo>
                  <a:lnTo>
                    <a:pt x="2264664" y="1026286"/>
                  </a:lnTo>
                  <a:lnTo>
                    <a:pt x="2260473" y="1055801"/>
                  </a:lnTo>
                  <a:lnTo>
                    <a:pt x="2228215" y="1112621"/>
                  </a:lnTo>
                  <a:lnTo>
                    <a:pt x="2166366" y="1165847"/>
                  </a:lnTo>
                  <a:lnTo>
                    <a:pt x="2077593" y="1214627"/>
                  </a:lnTo>
                  <a:lnTo>
                    <a:pt x="2023999" y="1237106"/>
                  </a:lnTo>
                  <a:lnTo>
                    <a:pt x="1964690" y="1258163"/>
                  </a:lnTo>
                  <a:lnTo>
                    <a:pt x="1899920" y="1277696"/>
                  </a:lnTo>
                  <a:lnTo>
                    <a:pt x="1830197" y="1295615"/>
                  </a:lnTo>
                  <a:lnTo>
                    <a:pt x="1755902" y="1311821"/>
                  </a:lnTo>
                  <a:lnTo>
                    <a:pt x="1677035" y="1326184"/>
                  </a:lnTo>
                  <a:lnTo>
                    <a:pt x="1594358" y="1338630"/>
                  </a:lnTo>
                  <a:lnTo>
                    <a:pt x="1507871" y="1349032"/>
                  </a:lnTo>
                  <a:lnTo>
                    <a:pt x="1418082" y="1357312"/>
                  </a:lnTo>
                  <a:lnTo>
                    <a:pt x="1325372" y="1363345"/>
                  </a:lnTo>
                  <a:lnTo>
                    <a:pt x="1229995" y="1367040"/>
                  </a:lnTo>
                  <a:lnTo>
                    <a:pt x="1132332" y="1368297"/>
                  </a:lnTo>
                  <a:lnTo>
                    <a:pt x="1034669" y="1367040"/>
                  </a:lnTo>
                  <a:lnTo>
                    <a:pt x="939291" y="1363345"/>
                  </a:lnTo>
                  <a:lnTo>
                    <a:pt x="846582" y="1357312"/>
                  </a:lnTo>
                  <a:lnTo>
                    <a:pt x="756793" y="1349032"/>
                  </a:lnTo>
                  <a:lnTo>
                    <a:pt x="670306" y="1338630"/>
                  </a:lnTo>
                  <a:lnTo>
                    <a:pt x="587629" y="1326184"/>
                  </a:lnTo>
                  <a:lnTo>
                    <a:pt x="508762" y="1311821"/>
                  </a:lnTo>
                  <a:lnTo>
                    <a:pt x="434466" y="1295615"/>
                  </a:lnTo>
                  <a:lnTo>
                    <a:pt x="364744" y="1277696"/>
                  </a:lnTo>
                  <a:lnTo>
                    <a:pt x="299974" y="1258163"/>
                  </a:lnTo>
                  <a:lnTo>
                    <a:pt x="240665" y="1237106"/>
                  </a:lnTo>
                  <a:lnTo>
                    <a:pt x="187071" y="1214627"/>
                  </a:lnTo>
                  <a:lnTo>
                    <a:pt x="139446" y="1190840"/>
                  </a:lnTo>
                  <a:lnTo>
                    <a:pt x="63754" y="1139736"/>
                  </a:lnTo>
                  <a:lnTo>
                    <a:pt x="16383" y="1084605"/>
                  </a:lnTo>
                  <a:lnTo>
                    <a:pt x="0" y="1026286"/>
                  </a:lnTo>
                  <a:close/>
                </a:path>
                <a:path w="4672965" h="1368425">
                  <a:moveTo>
                    <a:pt x="2409444" y="342010"/>
                  </a:moveTo>
                  <a:lnTo>
                    <a:pt x="2425827" y="283717"/>
                  </a:lnTo>
                  <a:lnTo>
                    <a:pt x="2473198" y="228600"/>
                  </a:lnTo>
                  <a:lnTo>
                    <a:pt x="2548763" y="177419"/>
                  </a:lnTo>
                  <a:lnTo>
                    <a:pt x="2596388" y="153669"/>
                  </a:lnTo>
                  <a:lnTo>
                    <a:pt x="2649982" y="131190"/>
                  </a:lnTo>
                  <a:lnTo>
                    <a:pt x="2709291" y="110108"/>
                  </a:lnTo>
                  <a:lnTo>
                    <a:pt x="2773934" y="90550"/>
                  </a:lnTo>
                  <a:lnTo>
                    <a:pt x="2843530" y="72643"/>
                  </a:lnTo>
                  <a:lnTo>
                    <a:pt x="2917952" y="56514"/>
                  </a:lnTo>
                  <a:lnTo>
                    <a:pt x="2996565" y="42163"/>
                  </a:lnTo>
                  <a:lnTo>
                    <a:pt x="3079369" y="29717"/>
                  </a:lnTo>
                  <a:lnTo>
                    <a:pt x="3165729" y="19303"/>
                  </a:lnTo>
                  <a:lnTo>
                    <a:pt x="3255391" y="11048"/>
                  </a:lnTo>
                  <a:lnTo>
                    <a:pt x="3348101" y="4952"/>
                  </a:lnTo>
                  <a:lnTo>
                    <a:pt x="3443351" y="1269"/>
                  </a:lnTo>
                  <a:lnTo>
                    <a:pt x="3541014" y="0"/>
                  </a:lnTo>
                  <a:lnTo>
                    <a:pt x="3638677" y="1269"/>
                  </a:lnTo>
                  <a:lnTo>
                    <a:pt x="3733927" y="4952"/>
                  </a:lnTo>
                  <a:lnTo>
                    <a:pt x="3826637" y="11048"/>
                  </a:lnTo>
                  <a:lnTo>
                    <a:pt x="3916299" y="19303"/>
                  </a:lnTo>
                  <a:lnTo>
                    <a:pt x="4002659" y="29717"/>
                  </a:lnTo>
                  <a:lnTo>
                    <a:pt x="4085463" y="42163"/>
                  </a:lnTo>
                  <a:lnTo>
                    <a:pt x="4164076" y="56514"/>
                  </a:lnTo>
                  <a:lnTo>
                    <a:pt x="4238498" y="72643"/>
                  </a:lnTo>
                  <a:lnTo>
                    <a:pt x="4308094" y="90550"/>
                  </a:lnTo>
                  <a:lnTo>
                    <a:pt x="4372737" y="110108"/>
                  </a:lnTo>
                  <a:lnTo>
                    <a:pt x="4432046" y="131190"/>
                  </a:lnTo>
                  <a:lnTo>
                    <a:pt x="4485640" y="153669"/>
                  </a:lnTo>
                  <a:lnTo>
                    <a:pt x="4533265" y="177419"/>
                  </a:lnTo>
                  <a:lnTo>
                    <a:pt x="4608830" y="228600"/>
                  </a:lnTo>
                  <a:lnTo>
                    <a:pt x="4656201" y="283717"/>
                  </a:lnTo>
                  <a:lnTo>
                    <a:pt x="4672584" y="342010"/>
                  </a:lnTo>
                  <a:lnTo>
                    <a:pt x="4668393" y="371475"/>
                  </a:lnTo>
                  <a:lnTo>
                    <a:pt x="4636262" y="428370"/>
                  </a:lnTo>
                  <a:lnTo>
                    <a:pt x="4574413" y="481583"/>
                  </a:lnTo>
                  <a:lnTo>
                    <a:pt x="4485640" y="530351"/>
                  </a:lnTo>
                  <a:lnTo>
                    <a:pt x="4432046" y="552830"/>
                  </a:lnTo>
                  <a:lnTo>
                    <a:pt x="4372737" y="573912"/>
                  </a:lnTo>
                  <a:lnTo>
                    <a:pt x="4308094" y="593470"/>
                  </a:lnTo>
                  <a:lnTo>
                    <a:pt x="4238498" y="611377"/>
                  </a:lnTo>
                  <a:lnTo>
                    <a:pt x="4164076" y="627506"/>
                  </a:lnTo>
                  <a:lnTo>
                    <a:pt x="4085463" y="641857"/>
                  </a:lnTo>
                  <a:lnTo>
                    <a:pt x="4002659" y="654303"/>
                  </a:lnTo>
                  <a:lnTo>
                    <a:pt x="3916299" y="664717"/>
                  </a:lnTo>
                  <a:lnTo>
                    <a:pt x="3826637" y="672972"/>
                  </a:lnTo>
                  <a:lnTo>
                    <a:pt x="3733927" y="679068"/>
                  </a:lnTo>
                  <a:lnTo>
                    <a:pt x="3638677" y="682751"/>
                  </a:lnTo>
                  <a:lnTo>
                    <a:pt x="3541014" y="684021"/>
                  </a:lnTo>
                  <a:lnTo>
                    <a:pt x="3443351" y="682751"/>
                  </a:lnTo>
                  <a:lnTo>
                    <a:pt x="3348101" y="679068"/>
                  </a:lnTo>
                  <a:lnTo>
                    <a:pt x="3255391" y="672972"/>
                  </a:lnTo>
                  <a:lnTo>
                    <a:pt x="3165729" y="664717"/>
                  </a:lnTo>
                  <a:lnTo>
                    <a:pt x="3079369" y="654303"/>
                  </a:lnTo>
                  <a:lnTo>
                    <a:pt x="2996565" y="641857"/>
                  </a:lnTo>
                  <a:lnTo>
                    <a:pt x="2917952" y="627506"/>
                  </a:lnTo>
                  <a:lnTo>
                    <a:pt x="2843530" y="611377"/>
                  </a:lnTo>
                  <a:lnTo>
                    <a:pt x="2773934" y="593470"/>
                  </a:lnTo>
                  <a:lnTo>
                    <a:pt x="2709291" y="573912"/>
                  </a:lnTo>
                  <a:lnTo>
                    <a:pt x="2649982" y="552830"/>
                  </a:lnTo>
                  <a:lnTo>
                    <a:pt x="2596388" y="530351"/>
                  </a:lnTo>
                  <a:lnTo>
                    <a:pt x="2548763" y="506602"/>
                  </a:lnTo>
                  <a:lnTo>
                    <a:pt x="2473198" y="455421"/>
                  </a:lnTo>
                  <a:lnTo>
                    <a:pt x="2425827" y="400303"/>
                  </a:lnTo>
                  <a:lnTo>
                    <a:pt x="2409444" y="342010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0200" y="457200"/>
            <a:ext cx="24974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/>
              <a:t>Корректировка</a:t>
            </a:r>
            <a:r>
              <a:rPr sz="2400" spc="-80" dirty="0"/>
              <a:t> </a:t>
            </a:r>
            <a:r>
              <a:rPr sz="2400" spc="-15" dirty="0"/>
              <a:t>КТП</a:t>
            </a:r>
            <a:endParaRPr sz="24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79" y="1306067"/>
            <a:ext cx="11250168" cy="534466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0069" y="748941"/>
            <a:ext cx="2889250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0" dirty="0">
                <a:solidFill>
                  <a:srgbClr val="C00000"/>
                </a:solidFill>
                <a:latin typeface="Calibri Light"/>
                <a:cs typeface="Calibri Light"/>
              </a:rPr>
              <a:t>Ре</a:t>
            </a:r>
            <a:r>
              <a:rPr sz="2300" spc="-20" dirty="0">
                <a:solidFill>
                  <a:srgbClr val="C00000"/>
                </a:solidFill>
                <a:latin typeface="Calibri Light"/>
                <a:cs typeface="Calibri Light"/>
              </a:rPr>
              <a:t>д</a:t>
            </a:r>
            <a:r>
              <a:rPr sz="2300" spc="-15" dirty="0">
                <a:solidFill>
                  <a:srgbClr val="C00000"/>
                </a:solidFill>
                <a:latin typeface="Calibri Light"/>
                <a:cs typeface="Calibri Light"/>
              </a:rPr>
              <a:t>а</a:t>
            </a:r>
            <a:r>
              <a:rPr sz="2300" spc="-30" dirty="0">
                <a:solidFill>
                  <a:srgbClr val="C00000"/>
                </a:solidFill>
                <a:latin typeface="Calibri Light"/>
                <a:cs typeface="Calibri Light"/>
              </a:rPr>
              <a:t>к</a:t>
            </a:r>
            <a:r>
              <a:rPr sz="2300" spc="-15" dirty="0">
                <a:solidFill>
                  <a:srgbClr val="C00000"/>
                </a:solidFill>
                <a:latin typeface="Calibri Light"/>
                <a:cs typeface="Calibri Light"/>
              </a:rPr>
              <a:t>т</a:t>
            </a:r>
            <a:r>
              <a:rPr sz="2300" spc="-20" dirty="0">
                <a:solidFill>
                  <a:srgbClr val="C00000"/>
                </a:solidFill>
                <a:latin typeface="Calibri Light"/>
                <a:cs typeface="Calibri Light"/>
              </a:rPr>
              <a:t>и</a:t>
            </a:r>
            <a:r>
              <a:rPr sz="2300" spc="-30" dirty="0">
                <a:solidFill>
                  <a:srgbClr val="C00000"/>
                </a:solidFill>
                <a:latin typeface="Calibri Light"/>
                <a:cs typeface="Calibri Light"/>
              </a:rPr>
              <a:t>ров</a:t>
            </a:r>
            <a:r>
              <a:rPr sz="2300" spc="-15" dirty="0">
                <a:solidFill>
                  <a:srgbClr val="C00000"/>
                </a:solidFill>
                <a:latin typeface="Calibri Light"/>
                <a:cs typeface="Calibri Light"/>
              </a:rPr>
              <a:t>а</a:t>
            </a:r>
            <a:r>
              <a:rPr sz="2300" spc="-25" dirty="0">
                <a:solidFill>
                  <a:srgbClr val="C00000"/>
                </a:solidFill>
                <a:latin typeface="Calibri Light"/>
                <a:cs typeface="Calibri Light"/>
              </a:rPr>
              <a:t>н</a:t>
            </a:r>
            <a:r>
              <a:rPr sz="2300" spc="-20" dirty="0">
                <a:solidFill>
                  <a:srgbClr val="C00000"/>
                </a:solidFill>
                <a:latin typeface="Calibri Light"/>
                <a:cs typeface="Calibri Light"/>
              </a:rPr>
              <a:t>и</a:t>
            </a:r>
            <a:r>
              <a:rPr sz="2300" dirty="0">
                <a:solidFill>
                  <a:srgbClr val="C00000"/>
                </a:solidFill>
                <a:latin typeface="Calibri Light"/>
                <a:cs typeface="Calibri Light"/>
              </a:rPr>
              <a:t>е</a:t>
            </a:r>
            <a:r>
              <a:rPr sz="2300" spc="-7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300" dirty="0">
                <a:solidFill>
                  <a:srgbClr val="C00000"/>
                </a:solidFill>
                <a:latin typeface="Calibri Light"/>
                <a:cs typeface="Calibri Light"/>
              </a:rPr>
              <a:t>у</a:t>
            </a:r>
            <a:r>
              <a:rPr sz="2300" spc="-20" dirty="0">
                <a:solidFill>
                  <a:srgbClr val="C00000"/>
                </a:solidFill>
                <a:latin typeface="Calibri Light"/>
                <a:cs typeface="Calibri Light"/>
              </a:rPr>
              <a:t>ро</a:t>
            </a:r>
            <a:r>
              <a:rPr sz="2300" spc="-30" dirty="0">
                <a:solidFill>
                  <a:srgbClr val="C00000"/>
                </a:solidFill>
                <a:latin typeface="Calibri Light"/>
                <a:cs typeface="Calibri Light"/>
              </a:rPr>
              <a:t>к</a:t>
            </a:r>
            <a:r>
              <a:rPr sz="2300" dirty="0">
                <a:solidFill>
                  <a:srgbClr val="C00000"/>
                </a:solidFill>
                <a:latin typeface="Calibri Light"/>
                <a:cs typeface="Calibri Light"/>
              </a:rPr>
              <a:t>а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33400" y="1219200"/>
            <a:ext cx="11479161" cy="5402681"/>
            <a:chOff x="551687" y="1115567"/>
            <a:chExt cx="11640820" cy="55581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1687" y="1115567"/>
              <a:ext cx="11640311" cy="555802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3603" y="2958134"/>
              <a:ext cx="5815584" cy="37017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08676" y="3153155"/>
              <a:ext cx="5245608" cy="313181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884157" y="3778757"/>
              <a:ext cx="769620" cy="684530"/>
            </a:xfrm>
            <a:custGeom>
              <a:avLst/>
              <a:gdLst/>
              <a:ahLst/>
              <a:cxnLst/>
              <a:rect l="l" t="t" r="r" b="b"/>
              <a:pathLst>
                <a:path w="769620" h="684529">
                  <a:moveTo>
                    <a:pt x="0" y="342011"/>
                  </a:moveTo>
                  <a:lnTo>
                    <a:pt x="5588" y="283718"/>
                  </a:lnTo>
                  <a:lnTo>
                    <a:pt x="21717" y="228600"/>
                  </a:lnTo>
                  <a:lnTo>
                    <a:pt x="47371" y="177419"/>
                  </a:lnTo>
                  <a:lnTo>
                    <a:pt x="81788" y="131191"/>
                  </a:lnTo>
                  <a:lnTo>
                    <a:pt x="123951" y="90551"/>
                  </a:lnTo>
                  <a:lnTo>
                    <a:pt x="172974" y="56515"/>
                  </a:lnTo>
                  <a:lnTo>
                    <a:pt x="227838" y="29718"/>
                  </a:lnTo>
                  <a:lnTo>
                    <a:pt x="287655" y="11049"/>
                  </a:lnTo>
                  <a:lnTo>
                    <a:pt x="351663" y="1270"/>
                  </a:lnTo>
                  <a:lnTo>
                    <a:pt x="384810" y="0"/>
                  </a:lnTo>
                  <a:lnTo>
                    <a:pt x="417957" y="1270"/>
                  </a:lnTo>
                  <a:lnTo>
                    <a:pt x="481965" y="11049"/>
                  </a:lnTo>
                  <a:lnTo>
                    <a:pt x="541782" y="29718"/>
                  </a:lnTo>
                  <a:lnTo>
                    <a:pt x="596646" y="56515"/>
                  </a:lnTo>
                  <a:lnTo>
                    <a:pt x="645668" y="90551"/>
                  </a:lnTo>
                  <a:lnTo>
                    <a:pt x="687832" y="131191"/>
                  </a:lnTo>
                  <a:lnTo>
                    <a:pt x="722249" y="177419"/>
                  </a:lnTo>
                  <a:lnTo>
                    <a:pt x="747902" y="228600"/>
                  </a:lnTo>
                  <a:lnTo>
                    <a:pt x="764032" y="283718"/>
                  </a:lnTo>
                  <a:lnTo>
                    <a:pt x="769620" y="342011"/>
                  </a:lnTo>
                  <a:lnTo>
                    <a:pt x="768223" y="371475"/>
                  </a:lnTo>
                  <a:lnTo>
                    <a:pt x="757301" y="428371"/>
                  </a:lnTo>
                  <a:lnTo>
                    <a:pt x="736219" y="481584"/>
                  </a:lnTo>
                  <a:lnTo>
                    <a:pt x="706120" y="530352"/>
                  </a:lnTo>
                  <a:lnTo>
                    <a:pt x="667639" y="573913"/>
                  </a:lnTo>
                  <a:lnTo>
                    <a:pt x="622046" y="611378"/>
                  </a:lnTo>
                  <a:lnTo>
                    <a:pt x="569976" y="641858"/>
                  </a:lnTo>
                  <a:lnTo>
                    <a:pt x="512445" y="664718"/>
                  </a:lnTo>
                  <a:lnTo>
                    <a:pt x="450469" y="679069"/>
                  </a:lnTo>
                  <a:lnTo>
                    <a:pt x="384810" y="684022"/>
                  </a:lnTo>
                  <a:lnTo>
                    <a:pt x="351663" y="682752"/>
                  </a:lnTo>
                  <a:lnTo>
                    <a:pt x="287655" y="672973"/>
                  </a:lnTo>
                  <a:lnTo>
                    <a:pt x="227838" y="654304"/>
                  </a:lnTo>
                  <a:lnTo>
                    <a:pt x="172974" y="627507"/>
                  </a:lnTo>
                  <a:lnTo>
                    <a:pt x="123951" y="593471"/>
                  </a:lnTo>
                  <a:lnTo>
                    <a:pt x="81788" y="552831"/>
                  </a:lnTo>
                  <a:lnTo>
                    <a:pt x="47371" y="506603"/>
                  </a:lnTo>
                  <a:lnTo>
                    <a:pt x="21717" y="455422"/>
                  </a:lnTo>
                  <a:lnTo>
                    <a:pt x="5588" y="400304"/>
                  </a:lnTo>
                  <a:lnTo>
                    <a:pt x="0" y="342011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560689" y="3870452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9298" y="2061210"/>
            <a:ext cx="9580245" cy="3165475"/>
          </a:xfrm>
          <a:custGeom>
            <a:avLst/>
            <a:gdLst/>
            <a:ahLst/>
            <a:cxnLst/>
            <a:rect l="l" t="t" r="r" b="b"/>
            <a:pathLst>
              <a:path w="9580245" h="3165475">
                <a:moveTo>
                  <a:pt x="8404860" y="302387"/>
                </a:moveTo>
                <a:lnTo>
                  <a:pt x="8413369" y="250825"/>
                </a:lnTo>
                <a:lnTo>
                  <a:pt x="8438007" y="202056"/>
                </a:lnTo>
                <a:lnTo>
                  <a:pt x="8477250" y="156844"/>
                </a:lnTo>
                <a:lnTo>
                  <a:pt x="8529701" y="115950"/>
                </a:lnTo>
                <a:lnTo>
                  <a:pt x="8594090" y="80137"/>
                </a:lnTo>
                <a:lnTo>
                  <a:pt x="8630285" y="64262"/>
                </a:lnTo>
                <a:lnTo>
                  <a:pt x="8668893" y="49911"/>
                </a:lnTo>
                <a:lnTo>
                  <a:pt x="8709660" y="37211"/>
                </a:lnTo>
                <a:lnTo>
                  <a:pt x="8752713" y="26288"/>
                </a:lnTo>
                <a:lnTo>
                  <a:pt x="8797544" y="17017"/>
                </a:lnTo>
                <a:lnTo>
                  <a:pt x="8844026" y="9778"/>
                </a:lnTo>
                <a:lnTo>
                  <a:pt x="8892159" y="4317"/>
                </a:lnTo>
                <a:lnTo>
                  <a:pt x="8941689" y="1142"/>
                </a:lnTo>
                <a:lnTo>
                  <a:pt x="8992362" y="0"/>
                </a:lnTo>
                <a:lnTo>
                  <a:pt x="9043035" y="1142"/>
                </a:lnTo>
                <a:lnTo>
                  <a:pt x="9092565" y="4317"/>
                </a:lnTo>
                <a:lnTo>
                  <a:pt x="9140698" y="9778"/>
                </a:lnTo>
                <a:lnTo>
                  <a:pt x="9187180" y="17017"/>
                </a:lnTo>
                <a:lnTo>
                  <a:pt x="9232011" y="26288"/>
                </a:lnTo>
                <a:lnTo>
                  <a:pt x="9275064" y="37211"/>
                </a:lnTo>
                <a:lnTo>
                  <a:pt x="9315831" y="49911"/>
                </a:lnTo>
                <a:lnTo>
                  <a:pt x="9354439" y="64262"/>
                </a:lnTo>
                <a:lnTo>
                  <a:pt x="9390634" y="80137"/>
                </a:lnTo>
                <a:lnTo>
                  <a:pt x="9455023" y="115950"/>
                </a:lnTo>
                <a:lnTo>
                  <a:pt x="9507474" y="156844"/>
                </a:lnTo>
                <a:lnTo>
                  <a:pt x="9546717" y="202056"/>
                </a:lnTo>
                <a:lnTo>
                  <a:pt x="9571355" y="250825"/>
                </a:lnTo>
                <a:lnTo>
                  <a:pt x="9579864" y="302387"/>
                </a:lnTo>
                <a:lnTo>
                  <a:pt x="9577705" y="328549"/>
                </a:lnTo>
                <a:lnTo>
                  <a:pt x="9560941" y="378713"/>
                </a:lnTo>
                <a:lnTo>
                  <a:pt x="9528937" y="425830"/>
                </a:lnTo>
                <a:lnTo>
                  <a:pt x="9482836" y="468884"/>
                </a:lnTo>
                <a:lnTo>
                  <a:pt x="9424162" y="507364"/>
                </a:lnTo>
                <a:lnTo>
                  <a:pt x="9354439" y="540512"/>
                </a:lnTo>
                <a:lnTo>
                  <a:pt x="9315831" y="554863"/>
                </a:lnTo>
                <a:lnTo>
                  <a:pt x="9275064" y="567563"/>
                </a:lnTo>
                <a:lnTo>
                  <a:pt x="9232011" y="578612"/>
                </a:lnTo>
                <a:lnTo>
                  <a:pt x="9187180" y="587755"/>
                </a:lnTo>
                <a:lnTo>
                  <a:pt x="9140698" y="595122"/>
                </a:lnTo>
                <a:lnTo>
                  <a:pt x="9092565" y="600455"/>
                </a:lnTo>
                <a:lnTo>
                  <a:pt x="9043035" y="603630"/>
                </a:lnTo>
                <a:lnTo>
                  <a:pt x="8992362" y="604774"/>
                </a:lnTo>
                <a:lnTo>
                  <a:pt x="8941689" y="603630"/>
                </a:lnTo>
                <a:lnTo>
                  <a:pt x="8892159" y="600455"/>
                </a:lnTo>
                <a:lnTo>
                  <a:pt x="8844026" y="595122"/>
                </a:lnTo>
                <a:lnTo>
                  <a:pt x="8797544" y="587755"/>
                </a:lnTo>
                <a:lnTo>
                  <a:pt x="8752713" y="578612"/>
                </a:lnTo>
                <a:lnTo>
                  <a:pt x="8709660" y="567563"/>
                </a:lnTo>
                <a:lnTo>
                  <a:pt x="8668893" y="554863"/>
                </a:lnTo>
                <a:lnTo>
                  <a:pt x="8630285" y="540512"/>
                </a:lnTo>
                <a:lnTo>
                  <a:pt x="8594090" y="524637"/>
                </a:lnTo>
                <a:lnTo>
                  <a:pt x="8529701" y="488823"/>
                </a:lnTo>
                <a:lnTo>
                  <a:pt x="8477250" y="447928"/>
                </a:lnTo>
                <a:lnTo>
                  <a:pt x="8438007" y="402716"/>
                </a:lnTo>
                <a:lnTo>
                  <a:pt x="8413369" y="353949"/>
                </a:lnTo>
                <a:lnTo>
                  <a:pt x="8404860" y="302387"/>
                </a:lnTo>
                <a:close/>
              </a:path>
              <a:path w="9580245" h="3165475">
                <a:moveTo>
                  <a:pt x="73151" y="1848484"/>
                </a:moveTo>
                <a:lnTo>
                  <a:pt x="96850" y="1778253"/>
                </a:lnTo>
                <a:lnTo>
                  <a:pt x="124955" y="1746631"/>
                </a:lnTo>
                <a:lnTo>
                  <a:pt x="162547" y="1718056"/>
                </a:lnTo>
                <a:lnTo>
                  <a:pt x="208622" y="1692909"/>
                </a:lnTo>
                <a:lnTo>
                  <a:pt x="262166" y="1671701"/>
                </a:lnTo>
                <a:lnTo>
                  <a:pt x="322160" y="1655190"/>
                </a:lnTo>
                <a:lnTo>
                  <a:pt x="387604" y="1643633"/>
                </a:lnTo>
                <a:lnTo>
                  <a:pt x="457492" y="1637538"/>
                </a:lnTo>
                <a:lnTo>
                  <a:pt x="493776" y="1636776"/>
                </a:lnTo>
                <a:lnTo>
                  <a:pt x="530059" y="1637538"/>
                </a:lnTo>
                <a:lnTo>
                  <a:pt x="599948" y="1643633"/>
                </a:lnTo>
                <a:lnTo>
                  <a:pt x="665391" y="1655190"/>
                </a:lnTo>
                <a:lnTo>
                  <a:pt x="725385" y="1671701"/>
                </a:lnTo>
                <a:lnTo>
                  <a:pt x="778929" y="1692909"/>
                </a:lnTo>
                <a:lnTo>
                  <a:pt x="824992" y="1718056"/>
                </a:lnTo>
                <a:lnTo>
                  <a:pt x="862583" y="1746631"/>
                </a:lnTo>
                <a:lnTo>
                  <a:pt x="890651" y="1778253"/>
                </a:lnTo>
                <a:lnTo>
                  <a:pt x="908304" y="1812416"/>
                </a:lnTo>
                <a:lnTo>
                  <a:pt x="914400" y="1848484"/>
                </a:lnTo>
                <a:lnTo>
                  <a:pt x="912876" y="1866772"/>
                </a:lnTo>
                <a:lnTo>
                  <a:pt x="877951" y="1934971"/>
                </a:lnTo>
                <a:lnTo>
                  <a:pt x="844931" y="1965197"/>
                </a:lnTo>
                <a:lnTo>
                  <a:pt x="803021" y="1992121"/>
                </a:lnTo>
                <a:lnTo>
                  <a:pt x="753033" y="2015235"/>
                </a:lnTo>
                <a:lnTo>
                  <a:pt x="696137" y="2034158"/>
                </a:lnTo>
                <a:lnTo>
                  <a:pt x="633285" y="2048383"/>
                </a:lnTo>
                <a:lnTo>
                  <a:pt x="565492" y="2057272"/>
                </a:lnTo>
                <a:lnTo>
                  <a:pt x="493776" y="2060320"/>
                </a:lnTo>
                <a:lnTo>
                  <a:pt x="457492" y="2059558"/>
                </a:lnTo>
                <a:lnTo>
                  <a:pt x="387604" y="2053463"/>
                </a:lnTo>
                <a:lnTo>
                  <a:pt x="322160" y="2041906"/>
                </a:lnTo>
                <a:lnTo>
                  <a:pt x="262166" y="2025269"/>
                </a:lnTo>
                <a:lnTo>
                  <a:pt x="208622" y="2004187"/>
                </a:lnTo>
                <a:lnTo>
                  <a:pt x="162547" y="1979040"/>
                </a:lnTo>
                <a:lnTo>
                  <a:pt x="124955" y="1950465"/>
                </a:lnTo>
                <a:lnTo>
                  <a:pt x="96850" y="1918715"/>
                </a:lnTo>
                <a:lnTo>
                  <a:pt x="79247" y="1884679"/>
                </a:lnTo>
                <a:lnTo>
                  <a:pt x="73151" y="1848484"/>
                </a:lnTo>
                <a:close/>
              </a:path>
              <a:path w="9580245" h="3165475">
                <a:moveTo>
                  <a:pt x="0" y="3009900"/>
                </a:moveTo>
                <a:lnTo>
                  <a:pt x="38849" y="2958338"/>
                </a:lnTo>
                <a:lnTo>
                  <a:pt x="84924" y="2935097"/>
                </a:lnTo>
                <a:lnTo>
                  <a:pt x="146558" y="2914015"/>
                </a:lnTo>
                <a:lnTo>
                  <a:pt x="222097" y="2895600"/>
                </a:lnTo>
                <a:lnTo>
                  <a:pt x="264566" y="2887472"/>
                </a:lnTo>
                <a:lnTo>
                  <a:pt x="309880" y="2880106"/>
                </a:lnTo>
                <a:lnTo>
                  <a:pt x="357847" y="2873629"/>
                </a:lnTo>
                <a:lnTo>
                  <a:pt x="408254" y="2867914"/>
                </a:lnTo>
                <a:lnTo>
                  <a:pt x="460883" y="2863215"/>
                </a:lnTo>
                <a:lnTo>
                  <a:pt x="515543" y="2859404"/>
                </a:lnTo>
                <a:lnTo>
                  <a:pt x="572020" y="2856738"/>
                </a:lnTo>
                <a:lnTo>
                  <a:pt x="630110" y="2854960"/>
                </a:lnTo>
                <a:lnTo>
                  <a:pt x="689610" y="2854452"/>
                </a:lnTo>
                <a:lnTo>
                  <a:pt x="749109" y="2854960"/>
                </a:lnTo>
                <a:lnTo>
                  <a:pt x="807211" y="2856738"/>
                </a:lnTo>
                <a:lnTo>
                  <a:pt x="863726" y="2859404"/>
                </a:lnTo>
                <a:lnTo>
                  <a:pt x="918337" y="2863215"/>
                </a:lnTo>
                <a:lnTo>
                  <a:pt x="970914" y="2867914"/>
                </a:lnTo>
                <a:lnTo>
                  <a:pt x="1021333" y="2873629"/>
                </a:lnTo>
                <a:lnTo>
                  <a:pt x="1069339" y="2880106"/>
                </a:lnTo>
                <a:lnTo>
                  <a:pt x="1114679" y="2887472"/>
                </a:lnTo>
                <a:lnTo>
                  <a:pt x="1157096" y="2895600"/>
                </a:lnTo>
                <a:lnTo>
                  <a:pt x="1196466" y="2904490"/>
                </a:lnTo>
                <a:lnTo>
                  <a:pt x="1265301" y="2924302"/>
                </a:lnTo>
                <a:lnTo>
                  <a:pt x="1340358" y="2958338"/>
                </a:lnTo>
                <a:lnTo>
                  <a:pt x="1369187" y="2983357"/>
                </a:lnTo>
                <a:lnTo>
                  <a:pt x="1379220" y="3009900"/>
                </a:lnTo>
                <a:lnTo>
                  <a:pt x="1376679" y="3023235"/>
                </a:lnTo>
                <a:lnTo>
                  <a:pt x="1319402" y="3073272"/>
                </a:lnTo>
                <a:lnTo>
                  <a:pt x="1265301" y="3095371"/>
                </a:lnTo>
                <a:lnTo>
                  <a:pt x="1196466" y="3115183"/>
                </a:lnTo>
                <a:lnTo>
                  <a:pt x="1157096" y="3124072"/>
                </a:lnTo>
                <a:lnTo>
                  <a:pt x="1114679" y="3132201"/>
                </a:lnTo>
                <a:lnTo>
                  <a:pt x="1069339" y="3139566"/>
                </a:lnTo>
                <a:lnTo>
                  <a:pt x="1021333" y="3146044"/>
                </a:lnTo>
                <a:lnTo>
                  <a:pt x="970914" y="3151759"/>
                </a:lnTo>
                <a:lnTo>
                  <a:pt x="918337" y="3156458"/>
                </a:lnTo>
                <a:lnTo>
                  <a:pt x="863726" y="3160267"/>
                </a:lnTo>
                <a:lnTo>
                  <a:pt x="807211" y="3162935"/>
                </a:lnTo>
                <a:lnTo>
                  <a:pt x="749109" y="3164713"/>
                </a:lnTo>
                <a:lnTo>
                  <a:pt x="689610" y="3165221"/>
                </a:lnTo>
                <a:lnTo>
                  <a:pt x="630110" y="3164713"/>
                </a:lnTo>
                <a:lnTo>
                  <a:pt x="572020" y="3162935"/>
                </a:lnTo>
                <a:lnTo>
                  <a:pt x="515543" y="3160267"/>
                </a:lnTo>
                <a:lnTo>
                  <a:pt x="460883" y="3156458"/>
                </a:lnTo>
                <a:lnTo>
                  <a:pt x="408254" y="3151759"/>
                </a:lnTo>
                <a:lnTo>
                  <a:pt x="357847" y="3146044"/>
                </a:lnTo>
                <a:lnTo>
                  <a:pt x="309880" y="3139566"/>
                </a:lnTo>
                <a:lnTo>
                  <a:pt x="264566" y="3132201"/>
                </a:lnTo>
                <a:lnTo>
                  <a:pt x="222097" y="3124072"/>
                </a:lnTo>
                <a:lnTo>
                  <a:pt x="182702" y="3115183"/>
                </a:lnTo>
                <a:lnTo>
                  <a:pt x="113906" y="3095371"/>
                </a:lnTo>
                <a:lnTo>
                  <a:pt x="38849" y="3061335"/>
                </a:lnTo>
                <a:lnTo>
                  <a:pt x="9982" y="3036316"/>
                </a:lnTo>
                <a:lnTo>
                  <a:pt x="0" y="3009900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560689" y="2151964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8396" y="3608578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8396" y="4844872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2"/>
          <p:cNvSpPr txBox="1">
            <a:spLocks/>
          </p:cNvSpPr>
          <p:nvPr/>
        </p:nvSpPr>
        <p:spPr>
          <a:xfrm>
            <a:off x="2971800" y="289256"/>
            <a:ext cx="864298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600" kern="0" spc="-35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Шаг 10 - Выставление</a:t>
            </a:r>
            <a:r>
              <a:rPr lang="ru-RU" sz="2600" kern="0" spc="-125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600" kern="0" spc="-30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отметок,</a:t>
            </a:r>
            <a:r>
              <a:rPr lang="ru-RU" sz="2600" kern="0" spc="-90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600" kern="0" spc="-40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посещаемость</a:t>
            </a:r>
            <a:endParaRPr lang="ru-RU" sz="2600" kern="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6800" y="486155"/>
            <a:ext cx="27635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/>
              <a:t>Выставление</a:t>
            </a:r>
            <a:r>
              <a:rPr sz="2400" spc="-95" dirty="0"/>
              <a:t> </a:t>
            </a:r>
            <a:r>
              <a:rPr sz="2400" spc="-20" dirty="0"/>
              <a:t>отметок</a:t>
            </a:r>
            <a:endParaRPr sz="2400" dirty="0"/>
          </a:p>
        </p:txBody>
      </p:sp>
      <p:grpSp>
        <p:nvGrpSpPr>
          <p:cNvPr id="3" name="object 3"/>
          <p:cNvGrpSpPr/>
          <p:nvPr/>
        </p:nvGrpSpPr>
        <p:grpSpPr>
          <a:xfrm>
            <a:off x="15240" y="486155"/>
            <a:ext cx="11704320" cy="6372225"/>
            <a:chOff x="15240" y="486155"/>
            <a:chExt cx="11704320" cy="6372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" y="1092707"/>
              <a:ext cx="9163812" cy="35219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311" y="1287779"/>
              <a:ext cx="8593836" cy="295198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34284" y="2712681"/>
              <a:ext cx="7944611" cy="41453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29356" y="2907791"/>
              <a:ext cx="7374635" cy="377342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76359" y="486155"/>
              <a:ext cx="2743200" cy="227685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564128" y="379755"/>
            <a:ext cx="642747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5025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C00000"/>
                </a:solidFill>
              </a:rPr>
              <a:t>О</a:t>
            </a:r>
            <a:r>
              <a:rPr sz="2800" spc="-55" dirty="0">
                <a:solidFill>
                  <a:srgbClr val="C00000"/>
                </a:solidFill>
              </a:rPr>
              <a:t> </a:t>
            </a:r>
            <a:r>
              <a:rPr sz="2800" spc="-20" dirty="0">
                <a:solidFill>
                  <a:srgbClr val="C00000"/>
                </a:solidFill>
              </a:rPr>
              <a:t>контроле</a:t>
            </a:r>
            <a:r>
              <a:rPr sz="2800" spc="-85" dirty="0">
                <a:solidFill>
                  <a:srgbClr val="C00000"/>
                </a:solidFill>
              </a:rPr>
              <a:t> </a:t>
            </a:r>
            <a:r>
              <a:rPr sz="2800" spc="-20" dirty="0">
                <a:solidFill>
                  <a:srgbClr val="C00000"/>
                </a:solidFill>
              </a:rPr>
              <a:t>заполнения</a:t>
            </a:r>
            <a:r>
              <a:rPr sz="2800" spc="-75" dirty="0">
                <a:solidFill>
                  <a:srgbClr val="C00000"/>
                </a:solidFill>
              </a:rPr>
              <a:t> </a:t>
            </a:r>
            <a:r>
              <a:rPr sz="2800" spc="-10" dirty="0">
                <a:solidFill>
                  <a:srgbClr val="C00000"/>
                </a:solidFill>
              </a:rPr>
              <a:t>ЭЖ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9" y="1600200"/>
            <a:ext cx="10623803" cy="49834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bject 4"/>
          <p:cNvSpPr txBox="1"/>
          <p:nvPr/>
        </p:nvSpPr>
        <p:spPr>
          <a:xfrm>
            <a:off x="2581335" y="1066800"/>
            <a:ext cx="2056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3"/>
              </a:rPr>
              <a:t>https://one.43edu.ru</a:t>
            </a:r>
            <a:endParaRPr sz="1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34405" y="475945"/>
            <a:ext cx="32162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C00000"/>
                </a:solidFill>
                <a:latin typeface="Calibri Light"/>
                <a:cs typeface="Calibri Light"/>
              </a:rPr>
              <a:t>Отметка</a:t>
            </a:r>
            <a:r>
              <a:rPr sz="2400" spc="-9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 Light"/>
                <a:cs typeface="Calibri Light"/>
              </a:rPr>
              <a:t>о</a:t>
            </a:r>
            <a:r>
              <a:rPr sz="2400" spc="-6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Calibri Light"/>
                <a:cs typeface="Calibri Light"/>
              </a:rPr>
              <a:t>посещаемости</a:t>
            </a:r>
            <a:endParaRPr sz="2400" dirty="0">
              <a:solidFill>
                <a:srgbClr val="C00000"/>
              </a:solidFill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9852" y="298704"/>
            <a:ext cx="12019915" cy="5593715"/>
            <a:chOff x="89852" y="298704"/>
            <a:chExt cx="12019915" cy="55937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9004" y="298704"/>
              <a:ext cx="1473708" cy="13837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487" y="1635264"/>
              <a:ext cx="12015216" cy="42565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9560" y="1830323"/>
              <a:ext cx="11445240" cy="368655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7" name="object 7"/>
            <p:cNvSpPr/>
            <p:nvPr/>
          </p:nvSpPr>
          <p:spPr>
            <a:xfrm>
              <a:off x="102869" y="1831086"/>
              <a:ext cx="11821795" cy="1999614"/>
            </a:xfrm>
            <a:custGeom>
              <a:avLst/>
              <a:gdLst/>
              <a:ahLst/>
              <a:cxnLst/>
              <a:rect l="l" t="t" r="r" b="b"/>
              <a:pathLst>
                <a:path w="11821795" h="1999614">
                  <a:moveTo>
                    <a:pt x="0" y="342011"/>
                  </a:moveTo>
                  <a:lnTo>
                    <a:pt x="5562" y="283717"/>
                  </a:lnTo>
                  <a:lnTo>
                    <a:pt x="21635" y="228600"/>
                  </a:lnTo>
                  <a:lnTo>
                    <a:pt x="47294" y="177418"/>
                  </a:lnTo>
                  <a:lnTo>
                    <a:pt x="81622" y="131190"/>
                  </a:lnTo>
                  <a:lnTo>
                    <a:pt x="123685" y="90550"/>
                  </a:lnTo>
                  <a:lnTo>
                    <a:pt x="172580" y="56514"/>
                  </a:lnTo>
                  <a:lnTo>
                    <a:pt x="227355" y="29717"/>
                  </a:lnTo>
                  <a:lnTo>
                    <a:pt x="287108" y="11049"/>
                  </a:lnTo>
                  <a:lnTo>
                    <a:pt x="350913" y="1269"/>
                  </a:lnTo>
                  <a:lnTo>
                    <a:pt x="384048" y="0"/>
                  </a:lnTo>
                  <a:lnTo>
                    <a:pt x="417182" y="1269"/>
                  </a:lnTo>
                  <a:lnTo>
                    <a:pt x="480987" y="11049"/>
                  </a:lnTo>
                  <a:lnTo>
                    <a:pt x="540740" y="29717"/>
                  </a:lnTo>
                  <a:lnTo>
                    <a:pt x="595515" y="56514"/>
                  </a:lnTo>
                  <a:lnTo>
                    <a:pt x="644410" y="90550"/>
                  </a:lnTo>
                  <a:lnTo>
                    <a:pt x="686473" y="131190"/>
                  </a:lnTo>
                  <a:lnTo>
                    <a:pt x="720801" y="177418"/>
                  </a:lnTo>
                  <a:lnTo>
                    <a:pt x="746455" y="228600"/>
                  </a:lnTo>
                  <a:lnTo>
                    <a:pt x="762533" y="283717"/>
                  </a:lnTo>
                  <a:lnTo>
                    <a:pt x="768096" y="342011"/>
                  </a:lnTo>
                  <a:lnTo>
                    <a:pt x="766686" y="371475"/>
                  </a:lnTo>
                  <a:lnTo>
                    <a:pt x="755751" y="428371"/>
                  </a:lnTo>
                  <a:lnTo>
                    <a:pt x="734771" y="481584"/>
                  </a:lnTo>
                  <a:lnTo>
                    <a:pt x="704659" y="530351"/>
                  </a:lnTo>
                  <a:lnTo>
                    <a:pt x="666356" y="573913"/>
                  </a:lnTo>
                  <a:lnTo>
                    <a:pt x="620763" y="611377"/>
                  </a:lnTo>
                  <a:lnTo>
                    <a:pt x="568807" y="641858"/>
                  </a:lnTo>
                  <a:lnTo>
                    <a:pt x="511428" y="664717"/>
                  </a:lnTo>
                  <a:lnTo>
                    <a:pt x="449529" y="679068"/>
                  </a:lnTo>
                  <a:lnTo>
                    <a:pt x="384048" y="684022"/>
                  </a:lnTo>
                  <a:lnTo>
                    <a:pt x="350913" y="682751"/>
                  </a:lnTo>
                  <a:lnTo>
                    <a:pt x="287108" y="672973"/>
                  </a:lnTo>
                  <a:lnTo>
                    <a:pt x="227355" y="654303"/>
                  </a:lnTo>
                  <a:lnTo>
                    <a:pt x="172580" y="627506"/>
                  </a:lnTo>
                  <a:lnTo>
                    <a:pt x="123685" y="593471"/>
                  </a:lnTo>
                  <a:lnTo>
                    <a:pt x="81622" y="552830"/>
                  </a:lnTo>
                  <a:lnTo>
                    <a:pt x="47294" y="506602"/>
                  </a:lnTo>
                  <a:lnTo>
                    <a:pt x="21635" y="455422"/>
                  </a:lnTo>
                  <a:lnTo>
                    <a:pt x="5562" y="400303"/>
                  </a:lnTo>
                  <a:lnTo>
                    <a:pt x="0" y="342011"/>
                  </a:lnTo>
                  <a:close/>
                </a:path>
                <a:path w="11821795" h="1999614">
                  <a:moveTo>
                    <a:pt x="187452" y="1656461"/>
                  </a:moveTo>
                  <a:lnTo>
                    <a:pt x="203225" y="1598040"/>
                  </a:lnTo>
                  <a:lnTo>
                    <a:pt x="248793" y="1542796"/>
                  </a:lnTo>
                  <a:lnTo>
                    <a:pt x="321551" y="1491488"/>
                  </a:lnTo>
                  <a:lnTo>
                    <a:pt x="367309" y="1467739"/>
                  </a:lnTo>
                  <a:lnTo>
                    <a:pt x="418871" y="1445133"/>
                  </a:lnTo>
                  <a:lnTo>
                    <a:pt x="475932" y="1424051"/>
                  </a:lnTo>
                  <a:lnTo>
                    <a:pt x="538149" y="1404492"/>
                  </a:lnTo>
                  <a:lnTo>
                    <a:pt x="605193" y="1386586"/>
                  </a:lnTo>
                  <a:lnTo>
                    <a:pt x="676757" y="1370329"/>
                  </a:lnTo>
                  <a:lnTo>
                    <a:pt x="752487" y="1355852"/>
                  </a:lnTo>
                  <a:lnTo>
                    <a:pt x="832078" y="1343405"/>
                  </a:lnTo>
                  <a:lnTo>
                    <a:pt x="915187" y="1332991"/>
                  </a:lnTo>
                  <a:lnTo>
                    <a:pt x="1001496" y="1324737"/>
                  </a:lnTo>
                  <a:lnTo>
                    <a:pt x="1090688" y="1318640"/>
                  </a:lnTo>
                  <a:lnTo>
                    <a:pt x="1182370" y="1314958"/>
                  </a:lnTo>
                  <a:lnTo>
                    <a:pt x="1276350" y="1313688"/>
                  </a:lnTo>
                  <a:lnTo>
                    <a:pt x="1370330" y="1314958"/>
                  </a:lnTo>
                  <a:lnTo>
                    <a:pt x="1462024" y="1318640"/>
                  </a:lnTo>
                  <a:lnTo>
                    <a:pt x="1551178" y="1324737"/>
                  </a:lnTo>
                  <a:lnTo>
                    <a:pt x="1637538" y="1332991"/>
                  </a:lnTo>
                  <a:lnTo>
                    <a:pt x="1720596" y="1343405"/>
                  </a:lnTo>
                  <a:lnTo>
                    <a:pt x="1800225" y="1355852"/>
                  </a:lnTo>
                  <a:lnTo>
                    <a:pt x="1875917" y="1370329"/>
                  </a:lnTo>
                  <a:lnTo>
                    <a:pt x="1947545" y="1386586"/>
                  </a:lnTo>
                  <a:lnTo>
                    <a:pt x="2014601" y="1404492"/>
                  </a:lnTo>
                  <a:lnTo>
                    <a:pt x="2076831" y="1424051"/>
                  </a:lnTo>
                  <a:lnTo>
                    <a:pt x="2133854" y="1445133"/>
                  </a:lnTo>
                  <a:lnTo>
                    <a:pt x="2185416" y="1467739"/>
                  </a:lnTo>
                  <a:lnTo>
                    <a:pt x="2231136" y="1491488"/>
                  </a:lnTo>
                  <a:lnTo>
                    <a:pt x="2303907" y="1542796"/>
                  </a:lnTo>
                  <a:lnTo>
                    <a:pt x="2349500" y="1598040"/>
                  </a:lnTo>
                  <a:lnTo>
                    <a:pt x="2365248" y="1656461"/>
                  </a:lnTo>
                  <a:lnTo>
                    <a:pt x="2361311" y="1686052"/>
                  </a:lnTo>
                  <a:lnTo>
                    <a:pt x="2330196" y="1742948"/>
                  </a:lnTo>
                  <a:lnTo>
                    <a:pt x="2270760" y="1796288"/>
                  </a:lnTo>
                  <a:lnTo>
                    <a:pt x="2185416" y="1845183"/>
                  </a:lnTo>
                  <a:lnTo>
                    <a:pt x="2133854" y="1867789"/>
                  </a:lnTo>
                  <a:lnTo>
                    <a:pt x="2076831" y="1888870"/>
                  </a:lnTo>
                  <a:lnTo>
                    <a:pt x="2014601" y="1908428"/>
                  </a:lnTo>
                  <a:lnTo>
                    <a:pt x="1947545" y="1926336"/>
                  </a:lnTo>
                  <a:lnTo>
                    <a:pt x="1875917" y="1942591"/>
                  </a:lnTo>
                  <a:lnTo>
                    <a:pt x="1800225" y="1957070"/>
                  </a:lnTo>
                  <a:lnTo>
                    <a:pt x="1720596" y="1969515"/>
                  </a:lnTo>
                  <a:lnTo>
                    <a:pt x="1637538" y="1979930"/>
                  </a:lnTo>
                  <a:lnTo>
                    <a:pt x="1551178" y="1988184"/>
                  </a:lnTo>
                  <a:lnTo>
                    <a:pt x="1462024" y="1994281"/>
                  </a:lnTo>
                  <a:lnTo>
                    <a:pt x="1370330" y="1997964"/>
                  </a:lnTo>
                  <a:lnTo>
                    <a:pt x="1276350" y="1999233"/>
                  </a:lnTo>
                  <a:lnTo>
                    <a:pt x="1182370" y="1997964"/>
                  </a:lnTo>
                  <a:lnTo>
                    <a:pt x="1090688" y="1994281"/>
                  </a:lnTo>
                  <a:lnTo>
                    <a:pt x="1001496" y="1988184"/>
                  </a:lnTo>
                  <a:lnTo>
                    <a:pt x="915187" y="1979930"/>
                  </a:lnTo>
                  <a:lnTo>
                    <a:pt x="832078" y="1969515"/>
                  </a:lnTo>
                  <a:lnTo>
                    <a:pt x="752487" y="1957070"/>
                  </a:lnTo>
                  <a:lnTo>
                    <a:pt x="676757" y="1942591"/>
                  </a:lnTo>
                  <a:lnTo>
                    <a:pt x="605193" y="1926336"/>
                  </a:lnTo>
                  <a:lnTo>
                    <a:pt x="538149" y="1908428"/>
                  </a:lnTo>
                  <a:lnTo>
                    <a:pt x="475932" y="1888870"/>
                  </a:lnTo>
                  <a:lnTo>
                    <a:pt x="418871" y="1867789"/>
                  </a:lnTo>
                  <a:lnTo>
                    <a:pt x="367309" y="1845183"/>
                  </a:lnTo>
                  <a:lnTo>
                    <a:pt x="321551" y="1821433"/>
                  </a:lnTo>
                  <a:lnTo>
                    <a:pt x="248793" y="1770126"/>
                  </a:lnTo>
                  <a:lnTo>
                    <a:pt x="203225" y="1714880"/>
                  </a:lnTo>
                  <a:lnTo>
                    <a:pt x="187452" y="1656461"/>
                  </a:lnTo>
                  <a:close/>
                </a:path>
                <a:path w="11821795" h="1999614">
                  <a:moveTo>
                    <a:pt x="10450068" y="971423"/>
                  </a:moveTo>
                  <a:lnTo>
                    <a:pt x="10459974" y="913129"/>
                  </a:lnTo>
                  <a:lnTo>
                    <a:pt x="10488676" y="858012"/>
                  </a:lnTo>
                  <a:lnTo>
                    <a:pt x="10534523" y="806830"/>
                  </a:lnTo>
                  <a:lnTo>
                    <a:pt x="10595864" y="760602"/>
                  </a:lnTo>
                  <a:lnTo>
                    <a:pt x="10631805" y="739521"/>
                  </a:lnTo>
                  <a:lnTo>
                    <a:pt x="10670921" y="719963"/>
                  </a:lnTo>
                  <a:lnTo>
                    <a:pt x="10713212" y="702055"/>
                  </a:lnTo>
                  <a:lnTo>
                    <a:pt x="10758297" y="685926"/>
                  </a:lnTo>
                  <a:lnTo>
                    <a:pt x="10805922" y="671576"/>
                  </a:lnTo>
                  <a:lnTo>
                    <a:pt x="10856087" y="659129"/>
                  </a:lnTo>
                  <a:lnTo>
                    <a:pt x="10908411" y="648715"/>
                  </a:lnTo>
                  <a:lnTo>
                    <a:pt x="10962766" y="640461"/>
                  </a:lnTo>
                  <a:lnTo>
                    <a:pt x="11018901" y="634364"/>
                  </a:lnTo>
                  <a:lnTo>
                    <a:pt x="11076686" y="630681"/>
                  </a:lnTo>
                  <a:lnTo>
                    <a:pt x="11135868" y="629412"/>
                  </a:lnTo>
                  <a:lnTo>
                    <a:pt x="11195050" y="630681"/>
                  </a:lnTo>
                  <a:lnTo>
                    <a:pt x="11252835" y="634364"/>
                  </a:lnTo>
                  <a:lnTo>
                    <a:pt x="11308969" y="640461"/>
                  </a:lnTo>
                  <a:lnTo>
                    <a:pt x="11363325" y="648715"/>
                  </a:lnTo>
                  <a:lnTo>
                    <a:pt x="11415649" y="659129"/>
                  </a:lnTo>
                  <a:lnTo>
                    <a:pt x="11465814" y="671576"/>
                  </a:lnTo>
                  <a:lnTo>
                    <a:pt x="11513439" y="685926"/>
                  </a:lnTo>
                  <a:lnTo>
                    <a:pt x="11558524" y="702055"/>
                  </a:lnTo>
                  <a:lnTo>
                    <a:pt x="11600815" y="719963"/>
                  </a:lnTo>
                  <a:lnTo>
                    <a:pt x="11639931" y="739521"/>
                  </a:lnTo>
                  <a:lnTo>
                    <a:pt x="11675872" y="760602"/>
                  </a:lnTo>
                  <a:lnTo>
                    <a:pt x="11708384" y="783081"/>
                  </a:lnTo>
                  <a:lnTo>
                    <a:pt x="11783060" y="858012"/>
                  </a:lnTo>
                  <a:lnTo>
                    <a:pt x="11811762" y="913129"/>
                  </a:lnTo>
                  <a:lnTo>
                    <a:pt x="11821668" y="971423"/>
                  </a:lnTo>
                  <a:lnTo>
                    <a:pt x="11819128" y="1000887"/>
                  </a:lnTo>
                  <a:lnTo>
                    <a:pt x="11799570" y="1057783"/>
                  </a:lnTo>
                  <a:lnTo>
                    <a:pt x="11762105" y="1110996"/>
                  </a:lnTo>
                  <a:lnTo>
                    <a:pt x="11708384" y="1159764"/>
                  </a:lnTo>
                  <a:lnTo>
                    <a:pt x="11675872" y="1182242"/>
                  </a:lnTo>
                  <a:lnTo>
                    <a:pt x="11639931" y="1203325"/>
                  </a:lnTo>
                  <a:lnTo>
                    <a:pt x="11600815" y="1222883"/>
                  </a:lnTo>
                  <a:lnTo>
                    <a:pt x="11558524" y="1240789"/>
                  </a:lnTo>
                  <a:lnTo>
                    <a:pt x="11513439" y="1256918"/>
                  </a:lnTo>
                  <a:lnTo>
                    <a:pt x="11465814" y="1271269"/>
                  </a:lnTo>
                  <a:lnTo>
                    <a:pt x="11415649" y="1283715"/>
                  </a:lnTo>
                  <a:lnTo>
                    <a:pt x="11363325" y="1294129"/>
                  </a:lnTo>
                  <a:lnTo>
                    <a:pt x="11308969" y="1302385"/>
                  </a:lnTo>
                  <a:lnTo>
                    <a:pt x="11252835" y="1308480"/>
                  </a:lnTo>
                  <a:lnTo>
                    <a:pt x="11195050" y="1312164"/>
                  </a:lnTo>
                  <a:lnTo>
                    <a:pt x="11135868" y="1313434"/>
                  </a:lnTo>
                  <a:lnTo>
                    <a:pt x="11076686" y="1312164"/>
                  </a:lnTo>
                  <a:lnTo>
                    <a:pt x="11018901" y="1308480"/>
                  </a:lnTo>
                  <a:lnTo>
                    <a:pt x="10962766" y="1302385"/>
                  </a:lnTo>
                  <a:lnTo>
                    <a:pt x="10908411" y="1294129"/>
                  </a:lnTo>
                  <a:lnTo>
                    <a:pt x="10856087" y="1283715"/>
                  </a:lnTo>
                  <a:lnTo>
                    <a:pt x="10805922" y="1271269"/>
                  </a:lnTo>
                  <a:lnTo>
                    <a:pt x="10758297" y="1256918"/>
                  </a:lnTo>
                  <a:lnTo>
                    <a:pt x="10713212" y="1240789"/>
                  </a:lnTo>
                  <a:lnTo>
                    <a:pt x="10670921" y="1222883"/>
                  </a:lnTo>
                  <a:lnTo>
                    <a:pt x="10631805" y="1203325"/>
                  </a:lnTo>
                  <a:lnTo>
                    <a:pt x="10595864" y="1182242"/>
                  </a:lnTo>
                  <a:lnTo>
                    <a:pt x="10563352" y="1159764"/>
                  </a:lnTo>
                  <a:lnTo>
                    <a:pt x="10488676" y="1084834"/>
                  </a:lnTo>
                  <a:lnTo>
                    <a:pt x="10459974" y="1029715"/>
                  </a:lnTo>
                  <a:lnTo>
                    <a:pt x="10450068" y="971423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0238" y="1317447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0238" y="2812745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30104" y="2465958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056888" y="3291831"/>
            <a:ext cx="8135620" cy="3566160"/>
            <a:chOff x="4056888" y="3291831"/>
            <a:chExt cx="8135620" cy="356616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56888" y="3291831"/>
              <a:ext cx="8135111" cy="356616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1960" y="3486911"/>
              <a:ext cx="7751064" cy="299770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0040" y="1335024"/>
            <a:ext cx="11603990" cy="4834255"/>
            <a:chOff x="320040" y="1335024"/>
            <a:chExt cx="11603990" cy="4834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4772" y="1335024"/>
              <a:ext cx="10319004" cy="483412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040" y="1335024"/>
              <a:ext cx="1246632" cy="1219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05534" y="2213610"/>
              <a:ext cx="8976360" cy="2426335"/>
            </a:xfrm>
            <a:custGeom>
              <a:avLst/>
              <a:gdLst/>
              <a:ahLst/>
              <a:cxnLst/>
              <a:rect l="l" t="t" r="r" b="b"/>
              <a:pathLst>
                <a:path w="8976360" h="2426335">
                  <a:moveTo>
                    <a:pt x="0" y="342011"/>
                  </a:moveTo>
                  <a:lnTo>
                    <a:pt x="6222" y="283717"/>
                  </a:lnTo>
                  <a:lnTo>
                    <a:pt x="24257" y="228600"/>
                  </a:lnTo>
                  <a:lnTo>
                    <a:pt x="52959" y="177418"/>
                  </a:lnTo>
                  <a:lnTo>
                    <a:pt x="91313" y="131190"/>
                  </a:lnTo>
                  <a:lnTo>
                    <a:pt x="138429" y="90550"/>
                  </a:lnTo>
                  <a:lnTo>
                    <a:pt x="193166" y="56514"/>
                  </a:lnTo>
                  <a:lnTo>
                    <a:pt x="254380" y="29717"/>
                  </a:lnTo>
                  <a:lnTo>
                    <a:pt x="321309" y="11049"/>
                  </a:lnTo>
                  <a:lnTo>
                    <a:pt x="392684" y="1269"/>
                  </a:lnTo>
                  <a:lnTo>
                    <a:pt x="429767" y="0"/>
                  </a:lnTo>
                  <a:lnTo>
                    <a:pt x="466852" y="1269"/>
                  </a:lnTo>
                  <a:lnTo>
                    <a:pt x="538226" y="11049"/>
                  </a:lnTo>
                  <a:lnTo>
                    <a:pt x="605154" y="29717"/>
                  </a:lnTo>
                  <a:lnTo>
                    <a:pt x="666368" y="56514"/>
                  </a:lnTo>
                  <a:lnTo>
                    <a:pt x="721105" y="90550"/>
                  </a:lnTo>
                  <a:lnTo>
                    <a:pt x="768222" y="131190"/>
                  </a:lnTo>
                  <a:lnTo>
                    <a:pt x="806577" y="177418"/>
                  </a:lnTo>
                  <a:lnTo>
                    <a:pt x="835279" y="228600"/>
                  </a:lnTo>
                  <a:lnTo>
                    <a:pt x="853313" y="283717"/>
                  </a:lnTo>
                  <a:lnTo>
                    <a:pt x="859535" y="342011"/>
                  </a:lnTo>
                  <a:lnTo>
                    <a:pt x="858011" y="371475"/>
                  </a:lnTo>
                  <a:lnTo>
                    <a:pt x="845692" y="428370"/>
                  </a:lnTo>
                  <a:lnTo>
                    <a:pt x="822197" y="481584"/>
                  </a:lnTo>
                  <a:lnTo>
                    <a:pt x="788542" y="530351"/>
                  </a:lnTo>
                  <a:lnTo>
                    <a:pt x="745616" y="573913"/>
                  </a:lnTo>
                  <a:lnTo>
                    <a:pt x="694690" y="611377"/>
                  </a:lnTo>
                  <a:lnTo>
                    <a:pt x="636523" y="641857"/>
                  </a:lnTo>
                  <a:lnTo>
                    <a:pt x="572261" y="664717"/>
                  </a:lnTo>
                  <a:lnTo>
                    <a:pt x="503047" y="679068"/>
                  </a:lnTo>
                  <a:lnTo>
                    <a:pt x="429767" y="684022"/>
                  </a:lnTo>
                  <a:lnTo>
                    <a:pt x="392684" y="682751"/>
                  </a:lnTo>
                  <a:lnTo>
                    <a:pt x="321309" y="672973"/>
                  </a:lnTo>
                  <a:lnTo>
                    <a:pt x="254380" y="654303"/>
                  </a:lnTo>
                  <a:lnTo>
                    <a:pt x="193166" y="627506"/>
                  </a:lnTo>
                  <a:lnTo>
                    <a:pt x="138429" y="593470"/>
                  </a:lnTo>
                  <a:lnTo>
                    <a:pt x="91313" y="552830"/>
                  </a:lnTo>
                  <a:lnTo>
                    <a:pt x="52959" y="506602"/>
                  </a:lnTo>
                  <a:lnTo>
                    <a:pt x="24257" y="455422"/>
                  </a:lnTo>
                  <a:lnTo>
                    <a:pt x="6222" y="400303"/>
                  </a:lnTo>
                  <a:lnTo>
                    <a:pt x="0" y="342011"/>
                  </a:lnTo>
                  <a:close/>
                </a:path>
                <a:path w="8976360" h="2426335">
                  <a:moveTo>
                    <a:pt x="184403" y="2083181"/>
                  </a:moveTo>
                  <a:lnTo>
                    <a:pt x="189229" y="2024760"/>
                  </a:lnTo>
                  <a:lnTo>
                    <a:pt x="203453" y="1969515"/>
                  </a:lnTo>
                  <a:lnTo>
                    <a:pt x="225933" y="1918208"/>
                  </a:lnTo>
                  <a:lnTo>
                    <a:pt x="256159" y="1871852"/>
                  </a:lnTo>
                  <a:lnTo>
                    <a:pt x="293116" y="1831213"/>
                  </a:lnTo>
                  <a:lnTo>
                    <a:pt x="336041" y="1797050"/>
                  </a:lnTo>
                  <a:lnTo>
                    <a:pt x="384302" y="1770126"/>
                  </a:lnTo>
                  <a:lnTo>
                    <a:pt x="436753" y="1751457"/>
                  </a:lnTo>
                  <a:lnTo>
                    <a:pt x="492886" y="1741677"/>
                  </a:lnTo>
                  <a:lnTo>
                    <a:pt x="521970" y="1740408"/>
                  </a:lnTo>
                  <a:lnTo>
                    <a:pt x="551053" y="1741677"/>
                  </a:lnTo>
                  <a:lnTo>
                    <a:pt x="607186" y="1751457"/>
                  </a:lnTo>
                  <a:lnTo>
                    <a:pt x="659638" y="1770126"/>
                  </a:lnTo>
                  <a:lnTo>
                    <a:pt x="707897" y="1797050"/>
                  </a:lnTo>
                  <a:lnTo>
                    <a:pt x="750823" y="1831213"/>
                  </a:lnTo>
                  <a:lnTo>
                    <a:pt x="787780" y="1871852"/>
                  </a:lnTo>
                  <a:lnTo>
                    <a:pt x="818007" y="1918208"/>
                  </a:lnTo>
                  <a:lnTo>
                    <a:pt x="840485" y="1969515"/>
                  </a:lnTo>
                  <a:lnTo>
                    <a:pt x="854583" y="2024760"/>
                  </a:lnTo>
                  <a:lnTo>
                    <a:pt x="859535" y="2083181"/>
                  </a:lnTo>
                  <a:lnTo>
                    <a:pt x="858266" y="2112772"/>
                  </a:lnTo>
                  <a:lnTo>
                    <a:pt x="848741" y="2169667"/>
                  </a:lnTo>
                  <a:lnTo>
                    <a:pt x="830198" y="2223008"/>
                  </a:lnTo>
                  <a:lnTo>
                    <a:pt x="803783" y="2271903"/>
                  </a:lnTo>
                  <a:lnTo>
                    <a:pt x="770128" y="2315591"/>
                  </a:lnTo>
                  <a:lnTo>
                    <a:pt x="729996" y="2353056"/>
                  </a:lnTo>
                  <a:lnTo>
                    <a:pt x="684403" y="2383790"/>
                  </a:lnTo>
                  <a:lnTo>
                    <a:pt x="633984" y="2406650"/>
                  </a:lnTo>
                  <a:lnTo>
                    <a:pt x="579501" y="2421001"/>
                  </a:lnTo>
                  <a:lnTo>
                    <a:pt x="521970" y="2425954"/>
                  </a:lnTo>
                  <a:lnTo>
                    <a:pt x="492886" y="2424684"/>
                  </a:lnTo>
                  <a:lnTo>
                    <a:pt x="436753" y="2414904"/>
                  </a:lnTo>
                  <a:lnTo>
                    <a:pt x="384302" y="2396235"/>
                  </a:lnTo>
                  <a:lnTo>
                    <a:pt x="336041" y="2369312"/>
                  </a:lnTo>
                  <a:lnTo>
                    <a:pt x="293116" y="2335148"/>
                  </a:lnTo>
                  <a:lnTo>
                    <a:pt x="256159" y="2294509"/>
                  </a:lnTo>
                  <a:lnTo>
                    <a:pt x="225933" y="2248154"/>
                  </a:lnTo>
                  <a:lnTo>
                    <a:pt x="203453" y="2196846"/>
                  </a:lnTo>
                  <a:lnTo>
                    <a:pt x="189229" y="2141601"/>
                  </a:lnTo>
                  <a:lnTo>
                    <a:pt x="184403" y="2083181"/>
                  </a:lnTo>
                  <a:close/>
                </a:path>
                <a:path w="8976360" h="2426335">
                  <a:moveTo>
                    <a:pt x="7446264" y="1136777"/>
                  </a:moveTo>
                  <a:lnTo>
                    <a:pt x="7457313" y="1059561"/>
                  </a:lnTo>
                  <a:lnTo>
                    <a:pt x="7489317" y="986663"/>
                  </a:lnTo>
                  <a:lnTo>
                    <a:pt x="7540498" y="919099"/>
                  </a:lnTo>
                  <a:lnTo>
                    <a:pt x="7572629" y="887602"/>
                  </a:lnTo>
                  <a:lnTo>
                    <a:pt x="7608824" y="857885"/>
                  </a:lnTo>
                  <a:lnTo>
                    <a:pt x="7648956" y="829944"/>
                  </a:lnTo>
                  <a:lnTo>
                    <a:pt x="7692644" y="804163"/>
                  </a:lnTo>
                  <a:lnTo>
                    <a:pt x="7739761" y="780414"/>
                  </a:lnTo>
                  <a:lnTo>
                    <a:pt x="7790053" y="758951"/>
                  </a:lnTo>
                  <a:lnTo>
                    <a:pt x="7843266" y="740028"/>
                  </a:lnTo>
                  <a:lnTo>
                    <a:pt x="7899146" y="723518"/>
                  </a:lnTo>
                  <a:lnTo>
                    <a:pt x="7957566" y="709802"/>
                  </a:lnTo>
                  <a:lnTo>
                    <a:pt x="8018145" y="698753"/>
                  </a:lnTo>
                  <a:lnTo>
                    <a:pt x="8080883" y="690879"/>
                  </a:lnTo>
                  <a:lnTo>
                    <a:pt x="8145272" y="685926"/>
                  </a:lnTo>
                  <a:lnTo>
                    <a:pt x="8211312" y="684276"/>
                  </a:lnTo>
                  <a:lnTo>
                    <a:pt x="8277352" y="685926"/>
                  </a:lnTo>
                  <a:lnTo>
                    <a:pt x="8341741" y="690879"/>
                  </a:lnTo>
                  <a:lnTo>
                    <a:pt x="8404479" y="698753"/>
                  </a:lnTo>
                  <a:lnTo>
                    <a:pt x="8465058" y="709802"/>
                  </a:lnTo>
                  <a:lnTo>
                    <a:pt x="8523478" y="723518"/>
                  </a:lnTo>
                  <a:lnTo>
                    <a:pt x="8579358" y="740028"/>
                  </a:lnTo>
                  <a:lnTo>
                    <a:pt x="8632571" y="758951"/>
                  </a:lnTo>
                  <a:lnTo>
                    <a:pt x="8682863" y="780414"/>
                  </a:lnTo>
                  <a:lnTo>
                    <a:pt x="8729980" y="804163"/>
                  </a:lnTo>
                  <a:lnTo>
                    <a:pt x="8773668" y="829944"/>
                  </a:lnTo>
                  <a:lnTo>
                    <a:pt x="8813800" y="857885"/>
                  </a:lnTo>
                  <a:lnTo>
                    <a:pt x="8849995" y="887602"/>
                  </a:lnTo>
                  <a:lnTo>
                    <a:pt x="8882126" y="919099"/>
                  </a:lnTo>
                  <a:lnTo>
                    <a:pt x="8933307" y="986663"/>
                  </a:lnTo>
                  <a:lnTo>
                    <a:pt x="8965311" y="1059561"/>
                  </a:lnTo>
                  <a:lnTo>
                    <a:pt x="8976360" y="1136777"/>
                  </a:lnTo>
                  <a:lnTo>
                    <a:pt x="8973566" y="1175765"/>
                  </a:lnTo>
                  <a:lnTo>
                    <a:pt x="8951722" y="1250950"/>
                  </a:lnTo>
                  <a:lnTo>
                    <a:pt x="8909939" y="1321307"/>
                  </a:lnTo>
                  <a:lnTo>
                    <a:pt x="8849995" y="1385951"/>
                  </a:lnTo>
                  <a:lnTo>
                    <a:pt x="8813800" y="1415669"/>
                  </a:lnTo>
                  <a:lnTo>
                    <a:pt x="8773668" y="1443482"/>
                  </a:lnTo>
                  <a:lnTo>
                    <a:pt x="8729980" y="1469389"/>
                  </a:lnTo>
                  <a:lnTo>
                    <a:pt x="8682863" y="1493012"/>
                  </a:lnTo>
                  <a:lnTo>
                    <a:pt x="8632571" y="1514475"/>
                  </a:lnTo>
                  <a:lnTo>
                    <a:pt x="8579358" y="1533525"/>
                  </a:lnTo>
                  <a:lnTo>
                    <a:pt x="8523478" y="1549908"/>
                  </a:lnTo>
                  <a:lnTo>
                    <a:pt x="8465058" y="1563751"/>
                  </a:lnTo>
                  <a:lnTo>
                    <a:pt x="8404479" y="1574672"/>
                  </a:lnTo>
                  <a:lnTo>
                    <a:pt x="8341741" y="1582673"/>
                  </a:lnTo>
                  <a:lnTo>
                    <a:pt x="8277352" y="1587500"/>
                  </a:lnTo>
                  <a:lnTo>
                    <a:pt x="8211312" y="1589151"/>
                  </a:lnTo>
                  <a:lnTo>
                    <a:pt x="8145272" y="1587500"/>
                  </a:lnTo>
                  <a:lnTo>
                    <a:pt x="8080883" y="1582673"/>
                  </a:lnTo>
                  <a:lnTo>
                    <a:pt x="8018145" y="1574672"/>
                  </a:lnTo>
                  <a:lnTo>
                    <a:pt x="7957566" y="1563751"/>
                  </a:lnTo>
                  <a:lnTo>
                    <a:pt x="7899146" y="1549908"/>
                  </a:lnTo>
                  <a:lnTo>
                    <a:pt x="7843266" y="1533525"/>
                  </a:lnTo>
                  <a:lnTo>
                    <a:pt x="7790053" y="1514475"/>
                  </a:lnTo>
                  <a:lnTo>
                    <a:pt x="7739761" y="1493012"/>
                  </a:lnTo>
                  <a:lnTo>
                    <a:pt x="7692644" y="1469389"/>
                  </a:lnTo>
                  <a:lnTo>
                    <a:pt x="7648956" y="1443482"/>
                  </a:lnTo>
                  <a:lnTo>
                    <a:pt x="7608824" y="1415669"/>
                  </a:lnTo>
                  <a:lnTo>
                    <a:pt x="7572629" y="1385951"/>
                  </a:lnTo>
                  <a:lnTo>
                    <a:pt x="7540498" y="1354454"/>
                  </a:lnTo>
                  <a:lnTo>
                    <a:pt x="7489317" y="1286764"/>
                  </a:lnTo>
                  <a:lnTo>
                    <a:pt x="7457313" y="1213865"/>
                  </a:lnTo>
                  <a:lnTo>
                    <a:pt x="7446264" y="1136777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377188" y="2308682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4394" y="4045965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10041" y="3099307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4343400" y="447158"/>
            <a:ext cx="549935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3000" kern="0" spc="-35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Шаг 11 - Журнал</a:t>
            </a:r>
            <a:r>
              <a:rPr lang="ru-RU" sz="3000" kern="0" spc="-140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000" kern="0" spc="-40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замещений</a:t>
            </a:r>
            <a:endParaRPr lang="ru-RU" sz="3000" kern="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9800" y="762000"/>
            <a:ext cx="5302249" cy="5829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Списки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1F3863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Ученики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1F3863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Учителя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Успеваемость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1F3863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Ученик</a:t>
            </a:r>
            <a:r>
              <a:rPr sz="1800" u="heavy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(выписка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оценок)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1F3863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Выписка</a:t>
            </a:r>
            <a:r>
              <a:rPr sz="180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итоговых</a:t>
            </a:r>
            <a:r>
              <a:rPr sz="1800" u="heavy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оценок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ученика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1F3863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Распечатка</a:t>
            </a:r>
            <a:r>
              <a:rPr sz="1800" u="heavy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дневника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1F3863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Успеваемость</a:t>
            </a:r>
            <a:r>
              <a:rPr sz="1800" u="heavy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по</a:t>
            </a:r>
            <a:r>
              <a:rPr sz="1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периодам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1F3863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Статистика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успеваемости</a:t>
            </a:r>
            <a:r>
              <a:rPr sz="1800" u="heavy" spc="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по 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периодам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1F3863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Статистика</a:t>
            </a:r>
            <a:r>
              <a:rPr sz="1800" u="heavy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успеваемости</a:t>
            </a:r>
            <a:r>
              <a:rPr sz="1800" u="heavy" spc="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по </a:t>
            </a:r>
            <a:r>
              <a:rPr sz="1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школе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(по</a:t>
            </a:r>
            <a:r>
              <a:rPr sz="1800" u="heavy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периодам)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1F3863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Успеваемость</a:t>
            </a:r>
            <a:r>
              <a:rPr sz="1800" u="heavy" spc="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и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качество</a:t>
            </a:r>
            <a:r>
              <a:rPr sz="1800" u="heavy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(по</a:t>
            </a:r>
            <a:r>
              <a:rPr sz="1800" u="heavy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периодам)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1F3863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Средние</a:t>
            </a:r>
            <a:r>
              <a:rPr sz="180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оценки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за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период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Распечатка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журнала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1F3863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Печать</a:t>
            </a:r>
            <a:r>
              <a:rPr sz="1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журнала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1F3863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Печать </a:t>
            </a:r>
            <a:r>
              <a:rPr sz="1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одного</a:t>
            </a:r>
            <a:r>
              <a:rPr sz="1800" u="heavy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предмета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1F3863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Общие сведения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об 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обучающихся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1F3863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Сведения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о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количестве</a:t>
            </a:r>
            <a:r>
              <a:rPr sz="1800" u="heavy" spc="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пропущенных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уроков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1F3863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Сводная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ведомость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учета</a:t>
            </a:r>
            <a:r>
              <a:rPr sz="1800" u="heavy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посещаемости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1F3863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Сводная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ведомость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учета</a:t>
            </a:r>
            <a:r>
              <a:rPr sz="1800" u="heavy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успеваемости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1F3863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Кружки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и</a:t>
            </a:r>
            <a:r>
              <a:rPr sz="180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факультативы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1F3863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Листок здоровья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12049" y="838200"/>
            <a:ext cx="4451351" cy="5829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Качество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заполнения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журнала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1F3863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По</a:t>
            </a:r>
            <a:r>
              <a:rPr sz="180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учителям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1F3863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По</a:t>
            </a:r>
            <a:r>
              <a:rPr sz="1800" u="heavy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классам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1F3863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Учитель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1F3863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Невыставленные 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итоговые</a:t>
            </a:r>
            <a:r>
              <a:rPr sz="1800" u="heavy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отметки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1F3863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Невыставленные</a:t>
            </a:r>
            <a:r>
              <a:rPr sz="1800" u="heavy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темы урока</a:t>
            </a:r>
            <a:r>
              <a:rPr sz="1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и</a:t>
            </a:r>
            <a:r>
              <a:rPr sz="1800" u="heavy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ДЗ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Статистика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1F3863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Статистика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посещений</a:t>
            </a:r>
            <a:r>
              <a:rPr sz="1800" u="heavy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дневника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1F3863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Статистика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посещаемости</a:t>
            </a:r>
            <a:r>
              <a:rPr sz="1800" u="heavy" spc="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по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ролям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1F3863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Отчет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по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типам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оценок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1F3863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Использование</a:t>
            </a:r>
            <a:r>
              <a:rPr sz="1800" u="heavy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Цифрового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урока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1F3863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История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изменения оценок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Ведомость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выполнения программ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1F3863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По</a:t>
            </a:r>
            <a:r>
              <a:rPr sz="1800" u="heavy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классам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1F3863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По</a:t>
            </a:r>
            <a:r>
              <a:rPr sz="180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учителям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1F3863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Учитель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Тематическое</a:t>
            </a:r>
            <a:r>
              <a:rPr sz="18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планирование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1F3863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Экспорт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тематического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планирования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Журнал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замещений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1F3863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По</a:t>
            </a:r>
            <a:r>
              <a:rPr sz="1800" u="heavy" spc="-6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учителям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1F3863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Мои</a:t>
            </a:r>
            <a:r>
              <a:rPr sz="1800" u="heavy" spc="-7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замены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1447800"/>
            <a:ext cx="1266444" cy="1257300"/>
          </a:xfrm>
          <a:prstGeom prst="rect">
            <a:avLst/>
          </a:prstGeom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4860924" y="256733"/>
            <a:ext cx="458698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3000" kern="0" spc="-40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Шаг 12 - О</a:t>
            </a:r>
            <a:r>
              <a:rPr lang="ru-RU" sz="3000" kern="0" spc="-20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</a:t>
            </a:r>
            <a:r>
              <a:rPr lang="ru-RU" sz="3000" kern="0" spc="-25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ч</a:t>
            </a:r>
            <a:r>
              <a:rPr lang="ru-RU" sz="3000" kern="0" spc="-40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е</a:t>
            </a:r>
            <a:r>
              <a:rPr lang="ru-RU" sz="3000" kern="0" spc="-35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</a:t>
            </a:r>
            <a:r>
              <a:rPr lang="ru-RU" sz="3000" kern="0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ы</a:t>
            </a:r>
            <a:endParaRPr lang="ru-RU" sz="3000" kern="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800" y="304800"/>
            <a:ext cx="73463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solidFill>
                  <a:srgbClr val="002D71"/>
                </a:solidFill>
                <a:latin typeface="Arial"/>
                <a:cs typeface="Arial"/>
              </a:rPr>
              <a:t>Информация</a:t>
            </a:r>
            <a:r>
              <a:rPr sz="3200" b="1" spc="-60" dirty="0">
                <a:solidFill>
                  <a:srgbClr val="002D7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2D71"/>
                </a:solidFill>
                <a:latin typeface="Arial"/>
                <a:cs typeface="Arial"/>
              </a:rPr>
              <a:t>по</a:t>
            </a:r>
            <a:r>
              <a:rPr sz="3200" b="1" spc="-15" dirty="0">
                <a:solidFill>
                  <a:srgbClr val="002D71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002D71"/>
                </a:solidFill>
                <a:latin typeface="Arial"/>
                <a:cs typeface="Arial"/>
              </a:rPr>
              <a:t>работе</a:t>
            </a:r>
            <a:r>
              <a:rPr sz="3200" b="1" spc="-50" dirty="0">
                <a:solidFill>
                  <a:srgbClr val="002D7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2D71"/>
                </a:solidFill>
                <a:latin typeface="Arial"/>
                <a:cs typeface="Arial"/>
              </a:rPr>
              <a:t>в</a:t>
            </a:r>
            <a:r>
              <a:rPr sz="3200" b="1" spc="-25" dirty="0">
                <a:solidFill>
                  <a:srgbClr val="002D71"/>
                </a:solidFill>
                <a:latin typeface="Arial"/>
                <a:cs typeface="Arial"/>
              </a:rPr>
              <a:t> </a:t>
            </a:r>
            <a:r>
              <a:rPr sz="3200" b="1" spc="-15" dirty="0">
                <a:solidFill>
                  <a:srgbClr val="002D71"/>
                </a:solidFill>
                <a:latin typeface="Arial"/>
                <a:cs typeface="Arial"/>
              </a:rPr>
              <a:t>ЕРИСО</a:t>
            </a:r>
            <a:r>
              <a:rPr sz="3200" b="1" spc="-25" dirty="0">
                <a:solidFill>
                  <a:srgbClr val="002D71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2D71"/>
                </a:solidFill>
                <a:latin typeface="Arial"/>
                <a:cs typeface="Arial"/>
              </a:rPr>
              <a:t>КО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0" y="1524000"/>
            <a:ext cx="9836405" cy="4128053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90"/>
              </a:spcBef>
              <a:buChar char="•"/>
              <a:tabLst>
                <a:tab pos="241300" algn="l"/>
                <a:tab pos="241935" algn="l"/>
              </a:tabLst>
            </a:pP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Технико-технологическое</a:t>
            </a:r>
            <a:r>
              <a:rPr sz="18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сопровождение</a:t>
            </a:r>
            <a:r>
              <a:rPr sz="18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работ</a:t>
            </a:r>
            <a:r>
              <a:rPr sz="18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для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ответственных</a:t>
            </a:r>
            <a:r>
              <a:rPr sz="1800" spc="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лиц</a:t>
            </a:r>
            <a:r>
              <a:rPr sz="18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8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ОО</a:t>
            </a:r>
            <a:endParaRPr sz="1800" dirty="0">
              <a:latin typeface="Microsoft Sans Serif"/>
              <a:cs typeface="Microsoft Sans Serif"/>
            </a:endParaRPr>
          </a:p>
          <a:p>
            <a:pPr marL="698500" lvl="1" indent="-229235">
              <a:lnSpc>
                <a:spcPct val="100000"/>
              </a:lnSpc>
              <a:spcBef>
                <a:spcPts val="290"/>
              </a:spcBef>
              <a:buChar char="•"/>
              <a:tabLst>
                <a:tab pos="698500" algn="l"/>
                <a:tab pos="699135" algn="l"/>
              </a:tabLst>
            </a:pP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8-922-963-78-52</a:t>
            </a:r>
            <a:endParaRPr sz="1800" dirty="0">
              <a:latin typeface="Microsoft Sans Serif"/>
              <a:cs typeface="Microsoft Sans Serif"/>
            </a:endParaRPr>
          </a:p>
          <a:p>
            <a:pPr marL="698500" lvl="1" indent="-229235">
              <a:lnSpc>
                <a:spcPct val="100000"/>
              </a:lnSpc>
              <a:spcBef>
                <a:spcPts val="275"/>
              </a:spcBef>
              <a:buChar char="•"/>
              <a:tabLst>
                <a:tab pos="698500" algn="l"/>
                <a:tab pos="699135" algn="l"/>
              </a:tabLst>
            </a:pP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8-922-963-35-63</a:t>
            </a:r>
            <a:endParaRPr sz="1800" dirty="0">
              <a:latin typeface="Microsoft Sans Serif"/>
              <a:cs typeface="Microsoft Sans Serif"/>
            </a:endParaRPr>
          </a:p>
          <a:p>
            <a:pPr marL="241300" indent="-229235">
              <a:lnSpc>
                <a:spcPct val="100000"/>
              </a:lnSpc>
              <a:spcBef>
                <a:spcPts val="795"/>
              </a:spcBef>
              <a:buChar char="•"/>
              <a:tabLst>
                <a:tab pos="241300" algn="l"/>
                <a:tab pos="241935" algn="l"/>
              </a:tabLst>
            </a:pPr>
            <a:r>
              <a:rPr sz="1800" spc="-35" dirty="0">
                <a:solidFill>
                  <a:srgbClr val="FF0000"/>
                </a:solidFill>
                <a:latin typeface="Microsoft Sans Serif"/>
                <a:cs typeface="Microsoft Sans Serif"/>
              </a:rPr>
              <a:t>Консультации</a:t>
            </a:r>
            <a:r>
              <a:rPr sz="1800" spc="4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по</a:t>
            </a:r>
            <a:r>
              <a:rPr sz="1800" spc="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подключению</a:t>
            </a:r>
            <a:r>
              <a:rPr sz="180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родителей</a:t>
            </a:r>
            <a:r>
              <a:rPr sz="1800" spc="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и</a:t>
            </a:r>
            <a:r>
              <a:rPr sz="1800" spc="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обучающихся</a:t>
            </a:r>
            <a:r>
              <a:rPr sz="1800" spc="4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spc="-114" dirty="0">
                <a:solidFill>
                  <a:srgbClr val="FF0000"/>
                </a:solidFill>
                <a:latin typeface="Microsoft Sans Serif"/>
                <a:cs typeface="Microsoft Sans Serif"/>
              </a:rPr>
              <a:t>к</a:t>
            </a:r>
            <a:r>
              <a:rPr sz="1800" spc="2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электронному</a:t>
            </a:r>
            <a:r>
              <a:rPr sz="1800" spc="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дневнику:</a:t>
            </a:r>
            <a:endParaRPr sz="1800" dirty="0">
              <a:latin typeface="Microsoft Sans Serif"/>
              <a:cs typeface="Microsoft Sans Serif"/>
            </a:endParaRPr>
          </a:p>
          <a:p>
            <a:pPr marL="698500" lvl="1" indent="-229235">
              <a:lnSpc>
                <a:spcPct val="100000"/>
              </a:lnSpc>
              <a:spcBef>
                <a:spcPts val="275"/>
              </a:spcBef>
              <a:buChar char="•"/>
              <a:tabLst>
                <a:tab pos="698500" algn="l"/>
                <a:tab pos="699135" algn="l"/>
              </a:tabLst>
            </a:pPr>
            <a:r>
              <a:rPr sz="18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8-922-948-50-12</a:t>
            </a:r>
            <a:endParaRPr sz="1800" dirty="0">
              <a:latin typeface="Microsoft Sans Serif"/>
              <a:cs typeface="Microsoft Sans Serif"/>
            </a:endParaRPr>
          </a:p>
          <a:p>
            <a:pPr marL="698500" lvl="1" indent="-229235">
              <a:lnSpc>
                <a:spcPct val="100000"/>
              </a:lnSpc>
              <a:spcBef>
                <a:spcPts val="290"/>
              </a:spcBef>
              <a:buChar char="•"/>
              <a:tabLst>
                <a:tab pos="698500" algn="l"/>
                <a:tab pos="699135" algn="l"/>
              </a:tabLst>
            </a:pPr>
            <a:r>
              <a:rPr sz="18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8-922-949-99-54</a:t>
            </a:r>
            <a:endParaRPr sz="1800" dirty="0">
              <a:latin typeface="Microsoft Sans Serif"/>
              <a:cs typeface="Microsoft Sans Serif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har char="•"/>
            </a:pPr>
            <a:endParaRPr sz="24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u="sng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E-mail</a:t>
            </a:r>
            <a:r>
              <a:rPr sz="1800" u="sng" spc="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u="sng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отдела</a:t>
            </a:r>
            <a:r>
              <a:rPr sz="1800" u="sng" spc="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u="sng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сопровождения</a:t>
            </a:r>
            <a:r>
              <a:rPr sz="1800" u="sng" spc="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u="sng" spc="-10" dirty="0" err="1">
                <a:solidFill>
                  <a:srgbClr val="C00000"/>
                </a:solidFill>
                <a:latin typeface="Microsoft Sans Serif"/>
                <a:cs typeface="Microsoft Sans Serif"/>
              </a:rPr>
              <a:t>информационных</a:t>
            </a:r>
            <a:r>
              <a:rPr sz="1800" u="sng" spc="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u="sng" spc="-15" dirty="0" err="1" smtClean="0">
                <a:solidFill>
                  <a:srgbClr val="C00000"/>
                </a:solidFill>
                <a:latin typeface="Microsoft Sans Serif"/>
                <a:cs typeface="Microsoft Sans Serif"/>
              </a:rPr>
              <a:t>систем</a:t>
            </a:r>
            <a:r>
              <a:rPr sz="1800" u="sng" spc="-15" dirty="0" smtClean="0">
                <a:solidFill>
                  <a:srgbClr val="C00000"/>
                </a:solidFill>
                <a:latin typeface="Microsoft Sans Serif"/>
                <a:cs typeface="Microsoft Sans Serif"/>
              </a:rPr>
              <a:t>:</a:t>
            </a:r>
            <a:r>
              <a:rPr lang="ru-RU" sz="1800" u="sng" spc="-15" dirty="0" smtClean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lang="en-US" sz="2000" dirty="0" smtClean="0">
                <a:hlinkClick r:id="rId2"/>
              </a:rPr>
              <a:t>eriso@kirovipk.ru</a:t>
            </a:r>
            <a:endParaRPr sz="2400" dirty="0" smtClean="0">
              <a:latin typeface="Microsoft Sans Serif"/>
              <a:cs typeface="Microsoft Sans Serif"/>
            </a:endParaRPr>
          </a:p>
          <a:p>
            <a:pPr marL="241300" marR="422275" indent="-229235">
              <a:lnSpc>
                <a:spcPts val="1939"/>
              </a:lnSpc>
              <a:spcBef>
                <a:spcPts val="1720"/>
              </a:spcBef>
              <a:buChar char="•"/>
              <a:tabLst>
                <a:tab pos="241300" algn="l"/>
                <a:tab pos="241935" algn="l"/>
              </a:tabLst>
            </a:pPr>
            <a:r>
              <a:rPr sz="1800" spc="-30" dirty="0" err="1" smtClean="0">
                <a:solidFill>
                  <a:srgbClr val="001F5F"/>
                </a:solidFill>
                <a:latin typeface="Microsoft Sans Serif"/>
                <a:cs typeface="Microsoft Sans Serif"/>
              </a:rPr>
              <a:t>Консультационная</a:t>
            </a:r>
            <a:r>
              <a:rPr sz="1800" spc="65" dirty="0" smtClean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(техническая</a:t>
            </a:r>
            <a:r>
              <a:rPr sz="18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методическая)</a:t>
            </a:r>
            <a:r>
              <a:rPr sz="18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поддержка</a:t>
            </a:r>
            <a:r>
              <a:rPr sz="18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 smtClean="0">
                <a:solidFill>
                  <a:srgbClr val="001F5F"/>
                </a:solidFill>
                <a:latin typeface="Microsoft Sans Serif"/>
                <a:cs typeface="Microsoft Sans Serif"/>
              </a:rPr>
              <a:t>(</a:t>
            </a:r>
            <a:r>
              <a:rPr lang="ru-RU" sz="1800" spc="-25" dirty="0" smtClean="0">
                <a:solidFill>
                  <a:srgbClr val="001F5F"/>
                </a:solidFill>
                <a:latin typeface="Microsoft Sans Serif"/>
                <a:cs typeface="Microsoft Sans Serif"/>
              </a:rPr>
              <a:t>чат</a:t>
            </a:r>
            <a:r>
              <a:rPr sz="1800" spc="55" dirty="0" smtClean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800" spc="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20" dirty="0" smtClean="0">
                <a:solidFill>
                  <a:srgbClr val="001F5F"/>
                </a:solidFill>
                <a:latin typeface="Microsoft Sans Serif"/>
                <a:cs typeface="Microsoft Sans Serif"/>
              </a:rPr>
              <a:t>ВК мессенджере</a:t>
            </a:r>
            <a:r>
              <a:rPr sz="1800" spc="-20" dirty="0" smtClean="0">
                <a:solidFill>
                  <a:srgbClr val="001F5F"/>
                </a:solidFill>
                <a:latin typeface="Microsoft Sans Serif"/>
                <a:cs typeface="Microsoft Sans Serif"/>
              </a:rPr>
              <a:t>)</a:t>
            </a:r>
            <a:r>
              <a:rPr lang="ru-RU" sz="1800" spc="-20" dirty="0" smtClean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en-US" spc="-20" dirty="0">
                <a:solidFill>
                  <a:srgbClr val="001F5F"/>
                </a:solidFill>
                <a:latin typeface="Microsoft Sans Serif"/>
                <a:cs typeface="Microsoft Sans Serif"/>
                <a:hlinkClick r:id="rId3"/>
              </a:rPr>
              <a:t>https://sferum.ru/?p=messages&amp;join=cJLW2L5twizH_XuqaJrh7cDdvWA6U2CwZqk</a:t>
            </a:r>
            <a:r>
              <a:rPr lang="en-US" spc="-20" dirty="0" smtClean="0">
                <a:solidFill>
                  <a:srgbClr val="001F5F"/>
                </a:solidFill>
                <a:latin typeface="Microsoft Sans Serif"/>
                <a:cs typeface="Microsoft Sans Serif"/>
              </a:rPr>
              <a:t>=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000" dirty="0">
              <a:latin typeface="Microsoft Sans Serif"/>
              <a:cs typeface="Microsoft Sans Serif"/>
            </a:endParaRPr>
          </a:p>
          <a:p>
            <a:pPr marL="241300" indent="-229235">
              <a:lnSpc>
                <a:spcPct val="100000"/>
              </a:lnSpc>
              <a:spcBef>
                <a:spcPts val="1455"/>
              </a:spcBef>
              <a:buChar char="•"/>
              <a:tabLst>
                <a:tab pos="241300" algn="l"/>
                <a:tab pos="241935" algn="l"/>
              </a:tabLst>
            </a:pP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Сайт</a:t>
            </a:r>
            <a:r>
              <a:rPr sz="18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Института</a:t>
            </a:r>
            <a:r>
              <a:rPr sz="18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развития</a:t>
            </a:r>
            <a:r>
              <a:rPr sz="18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образования</a:t>
            </a:r>
            <a:r>
              <a:rPr sz="1800" spc="60" dirty="0">
                <a:solidFill>
                  <a:srgbClr val="0462C1"/>
                </a:solidFill>
                <a:latin typeface="Microsoft Sans Serif"/>
                <a:cs typeface="Microsoft Sans Serif"/>
              </a:rPr>
              <a:t> 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https://kirovipk.ru/informatization/eriso-ko/</a:t>
            </a:r>
            <a:endParaRPr sz="1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124200" y="345123"/>
            <a:ext cx="5585713" cy="391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502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C00000"/>
                </a:solidFill>
              </a:rPr>
              <a:t>О</a:t>
            </a:r>
            <a:r>
              <a:rPr spc="-55" dirty="0">
                <a:solidFill>
                  <a:srgbClr val="C00000"/>
                </a:solidFill>
              </a:rPr>
              <a:t> </a:t>
            </a:r>
            <a:r>
              <a:rPr spc="-20" dirty="0">
                <a:solidFill>
                  <a:srgbClr val="C00000"/>
                </a:solidFill>
              </a:rPr>
              <a:t>контроле</a:t>
            </a:r>
            <a:r>
              <a:rPr spc="-85" dirty="0">
                <a:solidFill>
                  <a:srgbClr val="C00000"/>
                </a:solidFill>
              </a:rPr>
              <a:t> </a:t>
            </a:r>
            <a:r>
              <a:rPr spc="-20" dirty="0">
                <a:solidFill>
                  <a:srgbClr val="C00000"/>
                </a:solidFill>
              </a:rPr>
              <a:t>заполнения</a:t>
            </a:r>
            <a:r>
              <a:rPr spc="-75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ЭЖ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64129" y="956817"/>
            <a:ext cx="2056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2"/>
              </a:rPr>
              <a:t>https://one.43edu.ru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508" y="1304544"/>
            <a:ext cx="11748516" cy="5186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895600" y="381000"/>
            <a:ext cx="57149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502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C00000"/>
                </a:solidFill>
              </a:rPr>
              <a:t>О</a:t>
            </a:r>
            <a:r>
              <a:rPr spc="-55" dirty="0">
                <a:solidFill>
                  <a:srgbClr val="C00000"/>
                </a:solidFill>
              </a:rPr>
              <a:t> </a:t>
            </a:r>
            <a:r>
              <a:rPr spc="-20" dirty="0">
                <a:solidFill>
                  <a:srgbClr val="C00000"/>
                </a:solidFill>
              </a:rPr>
              <a:t>контроле</a:t>
            </a:r>
            <a:r>
              <a:rPr spc="-85" dirty="0">
                <a:solidFill>
                  <a:srgbClr val="C00000"/>
                </a:solidFill>
              </a:rPr>
              <a:t> </a:t>
            </a:r>
            <a:r>
              <a:rPr spc="-20" dirty="0">
                <a:solidFill>
                  <a:srgbClr val="C00000"/>
                </a:solidFill>
              </a:rPr>
              <a:t>заполнения</a:t>
            </a:r>
            <a:r>
              <a:rPr spc="-75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ЭЖ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64129" y="956817"/>
            <a:ext cx="2056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2"/>
              </a:rPr>
              <a:t>https://one.43edu.ru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304544"/>
            <a:ext cx="12192000" cy="5364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6736" y="1787651"/>
            <a:ext cx="2494026" cy="245592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13026" y="2648204"/>
            <a:ext cx="90296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solidFill>
                  <a:srgbClr val="FFFFFF"/>
                </a:solidFill>
                <a:latin typeface="Times New Roman"/>
                <a:cs typeface="Times New Roman"/>
              </a:rPr>
              <a:t>ОШ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6176" y="912875"/>
            <a:ext cx="4863465" cy="5709285"/>
            <a:chOff x="646176" y="912875"/>
            <a:chExt cx="4863465" cy="57092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6476" y="4055363"/>
              <a:ext cx="2445257" cy="248640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816858" y="4829174"/>
              <a:ext cx="925194" cy="903605"/>
            </a:xfrm>
            <a:custGeom>
              <a:avLst/>
              <a:gdLst/>
              <a:ahLst/>
              <a:cxnLst/>
              <a:rect l="l" t="t" r="r" b="b"/>
              <a:pathLst>
                <a:path w="925195" h="903604">
                  <a:moveTo>
                    <a:pt x="295681" y="392430"/>
                  </a:moveTo>
                  <a:lnTo>
                    <a:pt x="290830" y="367030"/>
                  </a:lnTo>
                  <a:lnTo>
                    <a:pt x="283324" y="347980"/>
                  </a:lnTo>
                  <a:lnTo>
                    <a:pt x="280822" y="341630"/>
                  </a:lnTo>
                  <a:lnTo>
                    <a:pt x="252222" y="302260"/>
                  </a:lnTo>
                  <a:lnTo>
                    <a:pt x="221691" y="278130"/>
                  </a:lnTo>
                  <a:lnTo>
                    <a:pt x="169621" y="261620"/>
                  </a:lnTo>
                  <a:lnTo>
                    <a:pt x="152463" y="260350"/>
                  </a:lnTo>
                  <a:lnTo>
                    <a:pt x="135509" y="260350"/>
                  </a:lnTo>
                  <a:lnTo>
                    <a:pt x="87223" y="276860"/>
                  </a:lnTo>
                  <a:lnTo>
                    <a:pt x="52108" y="304800"/>
                  </a:lnTo>
                  <a:lnTo>
                    <a:pt x="29845" y="335280"/>
                  </a:lnTo>
                  <a:lnTo>
                    <a:pt x="27432" y="337820"/>
                  </a:lnTo>
                  <a:lnTo>
                    <a:pt x="25908" y="339090"/>
                  </a:lnTo>
                  <a:lnTo>
                    <a:pt x="22098" y="342900"/>
                  </a:lnTo>
                  <a:lnTo>
                    <a:pt x="15240" y="341630"/>
                  </a:lnTo>
                  <a:lnTo>
                    <a:pt x="5334" y="337820"/>
                  </a:lnTo>
                  <a:lnTo>
                    <a:pt x="0" y="341630"/>
                  </a:lnTo>
                  <a:lnTo>
                    <a:pt x="50673" y="416560"/>
                  </a:lnTo>
                  <a:lnTo>
                    <a:pt x="56515" y="411480"/>
                  </a:lnTo>
                  <a:lnTo>
                    <a:pt x="49822" y="396240"/>
                  </a:lnTo>
                  <a:lnTo>
                    <a:pt x="46329" y="379730"/>
                  </a:lnTo>
                  <a:lnTo>
                    <a:pt x="54368" y="331470"/>
                  </a:lnTo>
                  <a:lnTo>
                    <a:pt x="80772" y="297180"/>
                  </a:lnTo>
                  <a:lnTo>
                    <a:pt x="126199" y="281940"/>
                  </a:lnTo>
                  <a:lnTo>
                    <a:pt x="144399" y="284480"/>
                  </a:lnTo>
                  <a:lnTo>
                    <a:pt x="163398" y="289560"/>
                  </a:lnTo>
                  <a:lnTo>
                    <a:pt x="182689" y="299720"/>
                  </a:lnTo>
                  <a:lnTo>
                    <a:pt x="202260" y="316230"/>
                  </a:lnTo>
                  <a:lnTo>
                    <a:pt x="222123" y="336550"/>
                  </a:lnTo>
                  <a:lnTo>
                    <a:pt x="138430" y="400050"/>
                  </a:lnTo>
                  <a:lnTo>
                    <a:pt x="147193" y="411480"/>
                  </a:lnTo>
                  <a:lnTo>
                    <a:pt x="231013" y="347980"/>
                  </a:lnTo>
                  <a:lnTo>
                    <a:pt x="241388" y="363220"/>
                  </a:lnTo>
                  <a:lnTo>
                    <a:pt x="249643" y="378460"/>
                  </a:lnTo>
                  <a:lnTo>
                    <a:pt x="255765" y="393700"/>
                  </a:lnTo>
                  <a:lnTo>
                    <a:pt x="259715" y="408940"/>
                  </a:lnTo>
                  <a:lnTo>
                    <a:pt x="261708" y="424180"/>
                  </a:lnTo>
                  <a:lnTo>
                    <a:pt x="262001" y="438150"/>
                  </a:lnTo>
                  <a:lnTo>
                    <a:pt x="260565" y="450850"/>
                  </a:lnTo>
                  <a:lnTo>
                    <a:pt x="237121" y="494030"/>
                  </a:lnTo>
                  <a:lnTo>
                    <a:pt x="203301" y="516890"/>
                  </a:lnTo>
                  <a:lnTo>
                    <a:pt x="177939" y="524510"/>
                  </a:lnTo>
                  <a:lnTo>
                    <a:pt x="150583" y="524510"/>
                  </a:lnTo>
                  <a:lnTo>
                    <a:pt x="121285" y="519430"/>
                  </a:lnTo>
                  <a:lnTo>
                    <a:pt x="119507" y="525780"/>
                  </a:lnTo>
                  <a:lnTo>
                    <a:pt x="152666" y="534670"/>
                  </a:lnTo>
                  <a:lnTo>
                    <a:pt x="184162" y="534670"/>
                  </a:lnTo>
                  <a:lnTo>
                    <a:pt x="242062" y="510540"/>
                  </a:lnTo>
                  <a:lnTo>
                    <a:pt x="279209" y="469900"/>
                  </a:lnTo>
                  <a:lnTo>
                    <a:pt x="295402" y="420370"/>
                  </a:lnTo>
                  <a:lnTo>
                    <a:pt x="295681" y="392430"/>
                  </a:lnTo>
                  <a:close/>
                </a:path>
                <a:path w="925195" h="903604">
                  <a:moveTo>
                    <a:pt x="576199" y="783183"/>
                  </a:moveTo>
                  <a:lnTo>
                    <a:pt x="571881" y="777316"/>
                  </a:lnTo>
                  <a:lnTo>
                    <a:pt x="564388" y="782891"/>
                  </a:lnTo>
                  <a:lnTo>
                    <a:pt x="558927" y="785812"/>
                  </a:lnTo>
                  <a:lnTo>
                    <a:pt x="527227" y="764120"/>
                  </a:lnTo>
                  <a:lnTo>
                    <a:pt x="491820" y="717169"/>
                  </a:lnTo>
                  <a:lnTo>
                    <a:pt x="464515" y="680720"/>
                  </a:lnTo>
                  <a:lnTo>
                    <a:pt x="456565" y="663321"/>
                  </a:lnTo>
                  <a:lnTo>
                    <a:pt x="457200" y="660146"/>
                  </a:lnTo>
                  <a:lnTo>
                    <a:pt x="458470" y="656844"/>
                  </a:lnTo>
                  <a:lnTo>
                    <a:pt x="459867" y="653542"/>
                  </a:lnTo>
                  <a:lnTo>
                    <a:pt x="464058" y="649351"/>
                  </a:lnTo>
                  <a:lnTo>
                    <a:pt x="471170" y="643890"/>
                  </a:lnTo>
                  <a:lnTo>
                    <a:pt x="466598" y="637921"/>
                  </a:lnTo>
                  <a:lnTo>
                    <a:pt x="399034" y="688848"/>
                  </a:lnTo>
                  <a:lnTo>
                    <a:pt x="403606" y="694944"/>
                  </a:lnTo>
                  <a:lnTo>
                    <a:pt x="410718" y="689737"/>
                  </a:lnTo>
                  <a:lnTo>
                    <a:pt x="416814" y="687705"/>
                  </a:lnTo>
                  <a:lnTo>
                    <a:pt x="427355" y="689737"/>
                  </a:lnTo>
                  <a:lnTo>
                    <a:pt x="433070" y="694182"/>
                  </a:lnTo>
                  <a:lnTo>
                    <a:pt x="439420" y="702183"/>
                  </a:lnTo>
                  <a:lnTo>
                    <a:pt x="431546" y="822248"/>
                  </a:lnTo>
                  <a:lnTo>
                    <a:pt x="380911" y="755142"/>
                  </a:lnTo>
                  <a:lnTo>
                    <a:pt x="367779" y="729742"/>
                  </a:lnTo>
                  <a:lnTo>
                    <a:pt x="368173" y="727329"/>
                  </a:lnTo>
                  <a:lnTo>
                    <a:pt x="369570" y="724027"/>
                  </a:lnTo>
                  <a:lnTo>
                    <a:pt x="370840" y="720725"/>
                  </a:lnTo>
                  <a:lnTo>
                    <a:pt x="375158" y="716407"/>
                  </a:lnTo>
                  <a:lnTo>
                    <a:pt x="382143" y="711073"/>
                  </a:lnTo>
                  <a:lnTo>
                    <a:pt x="377698" y="705104"/>
                  </a:lnTo>
                  <a:lnTo>
                    <a:pt x="307340" y="758063"/>
                  </a:lnTo>
                  <a:lnTo>
                    <a:pt x="311912" y="764120"/>
                  </a:lnTo>
                  <a:lnTo>
                    <a:pt x="319405" y="758444"/>
                  </a:lnTo>
                  <a:lnTo>
                    <a:pt x="324993" y="755523"/>
                  </a:lnTo>
                  <a:lnTo>
                    <a:pt x="328676" y="755269"/>
                  </a:lnTo>
                  <a:lnTo>
                    <a:pt x="332359" y="755142"/>
                  </a:lnTo>
                  <a:lnTo>
                    <a:pt x="335534" y="755650"/>
                  </a:lnTo>
                  <a:lnTo>
                    <a:pt x="413448" y="852716"/>
                  </a:lnTo>
                  <a:lnTo>
                    <a:pt x="426847" y="878687"/>
                  </a:lnTo>
                  <a:lnTo>
                    <a:pt x="426720" y="884123"/>
                  </a:lnTo>
                  <a:lnTo>
                    <a:pt x="422021" y="890384"/>
                  </a:lnTo>
                  <a:lnTo>
                    <a:pt x="412623" y="897483"/>
                  </a:lnTo>
                  <a:lnTo>
                    <a:pt x="417068" y="903351"/>
                  </a:lnTo>
                  <a:lnTo>
                    <a:pt x="481596" y="854621"/>
                  </a:lnTo>
                  <a:lnTo>
                    <a:pt x="484124" y="852716"/>
                  </a:lnTo>
                  <a:lnTo>
                    <a:pt x="479679" y="846848"/>
                  </a:lnTo>
                  <a:lnTo>
                    <a:pt x="471932" y="852576"/>
                  </a:lnTo>
                  <a:lnTo>
                    <a:pt x="465582" y="854621"/>
                  </a:lnTo>
                  <a:lnTo>
                    <a:pt x="459384" y="852576"/>
                  </a:lnTo>
                  <a:lnTo>
                    <a:pt x="455803" y="851369"/>
                  </a:lnTo>
                  <a:lnTo>
                    <a:pt x="449834" y="846137"/>
                  </a:lnTo>
                  <a:lnTo>
                    <a:pt x="442849" y="837311"/>
                  </a:lnTo>
                  <a:lnTo>
                    <a:pt x="443826" y="822248"/>
                  </a:lnTo>
                  <a:lnTo>
                    <a:pt x="450723" y="717169"/>
                  </a:lnTo>
                  <a:lnTo>
                    <a:pt x="502526" y="785812"/>
                  </a:lnTo>
                  <a:lnTo>
                    <a:pt x="508381" y="794105"/>
                  </a:lnTo>
                  <a:lnTo>
                    <a:pt x="512597" y="801433"/>
                  </a:lnTo>
                  <a:lnTo>
                    <a:pt x="514959" y="807478"/>
                  </a:lnTo>
                  <a:lnTo>
                    <a:pt x="515493" y="812215"/>
                  </a:lnTo>
                  <a:lnTo>
                    <a:pt x="514985" y="817676"/>
                  </a:lnTo>
                  <a:lnTo>
                    <a:pt x="510413" y="823709"/>
                  </a:lnTo>
                  <a:lnTo>
                    <a:pt x="501523" y="830338"/>
                  </a:lnTo>
                  <a:lnTo>
                    <a:pt x="505968" y="836206"/>
                  </a:lnTo>
                  <a:lnTo>
                    <a:pt x="572084" y="786282"/>
                  </a:lnTo>
                  <a:lnTo>
                    <a:pt x="576199" y="783183"/>
                  </a:lnTo>
                  <a:close/>
                </a:path>
                <a:path w="925195" h="903604">
                  <a:moveTo>
                    <a:pt x="637413" y="204470"/>
                  </a:moveTo>
                  <a:lnTo>
                    <a:pt x="632968" y="199390"/>
                  </a:lnTo>
                  <a:lnTo>
                    <a:pt x="622960" y="203200"/>
                  </a:lnTo>
                  <a:lnTo>
                    <a:pt x="613511" y="207010"/>
                  </a:lnTo>
                  <a:lnTo>
                    <a:pt x="604621" y="208280"/>
                  </a:lnTo>
                  <a:lnTo>
                    <a:pt x="596265" y="208280"/>
                  </a:lnTo>
                  <a:lnTo>
                    <a:pt x="586689" y="207010"/>
                  </a:lnTo>
                  <a:lnTo>
                    <a:pt x="573989" y="203200"/>
                  </a:lnTo>
                  <a:lnTo>
                    <a:pt x="558165" y="198120"/>
                  </a:lnTo>
                  <a:lnTo>
                    <a:pt x="539242" y="190500"/>
                  </a:lnTo>
                  <a:lnTo>
                    <a:pt x="530847" y="186690"/>
                  </a:lnTo>
                  <a:lnTo>
                    <a:pt x="525246" y="184150"/>
                  </a:lnTo>
                  <a:lnTo>
                    <a:pt x="519658" y="181610"/>
                  </a:lnTo>
                  <a:lnTo>
                    <a:pt x="504139" y="175260"/>
                  </a:lnTo>
                  <a:lnTo>
                    <a:pt x="492645" y="170180"/>
                  </a:lnTo>
                  <a:lnTo>
                    <a:pt x="485140" y="167640"/>
                  </a:lnTo>
                  <a:lnTo>
                    <a:pt x="477901" y="165100"/>
                  </a:lnTo>
                  <a:lnTo>
                    <a:pt x="470281" y="163830"/>
                  </a:lnTo>
                  <a:lnTo>
                    <a:pt x="462153" y="165100"/>
                  </a:lnTo>
                  <a:lnTo>
                    <a:pt x="463905" y="157480"/>
                  </a:lnTo>
                  <a:lnTo>
                    <a:pt x="464832" y="151130"/>
                  </a:lnTo>
                  <a:lnTo>
                    <a:pt x="455193" y="106680"/>
                  </a:lnTo>
                  <a:lnTo>
                    <a:pt x="449707" y="90170"/>
                  </a:lnTo>
                  <a:lnTo>
                    <a:pt x="439039" y="52070"/>
                  </a:lnTo>
                  <a:lnTo>
                    <a:pt x="440436" y="48260"/>
                  </a:lnTo>
                  <a:lnTo>
                    <a:pt x="447548" y="43180"/>
                  </a:lnTo>
                  <a:lnTo>
                    <a:pt x="453390" y="40640"/>
                  </a:lnTo>
                  <a:lnTo>
                    <a:pt x="469392" y="38100"/>
                  </a:lnTo>
                  <a:lnTo>
                    <a:pt x="475234" y="36830"/>
                  </a:lnTo>
                  <a:lnTo>
                    <a:pt x="478790" y="33020"/>
                  </a:lnTo>
                  <a:lnTo>
                    <a:pt x="483362" y="30480"/>
                  </a:lnTo>
                  <a:lnTo>
                    <a:pt x="486029" y="26670"/>
                  </a:lnTo>
                  <a:lnTo>
                    <a:pt x="487807" y="16510"/>
                  </a:lnTo>
                  <a:lnTo>
                    <a:pt x="486664" y="12700"/>
                  </a:lnTo>
                  <a:lnTo>
                    <a:pt x="483743" y="7620"/>
                  </a:lnTo>
                  <a:lnTo>
                    <a:pt x="479933" y="2540"/>
                  </a:lnTo>
                  <a:lnTo>
                    <a:pt x="474345" y="1270"/>
                  </a:lnTo>
                  <a:lnTo>
                    <a:pt x="466979" y="0"/>
                  </a:lnTo>
                  <a:lnTo>
                    <a:pt x="459613" y="0"/>
                  </a:lnTo>
                  <a:lnTo>
                    <a:pt x="428675" y="26670"/>
                  </a:lnTo>
                  <a:lnTo>
                    <a:pt x="422211" y="53340"/>
                  </a:lnTo>
                  <a:lnTo>
                    <a:pt x="422910" y="59690"/>
                  </a:lnTo>
                  <a:lnTo>
                    <a:pt x="440880" y="115570"/>
                  </a:lnTo>
                  <a:lnTo>
                    <a:pt x="444500" y="125730"/>
                  </a:lnTo>
                  <a:lnTo>
                    <a:pt x="447065" y="134620"/>
                  </a:lnTo>
                  <a:lnTo>
                    <a:pt x="448564" y="140970"/>
                  </a:lnTo>
                  <a:lnTo>
                    <a:pt x="449834" y="148590"/>
                  </a:lnTo>
                  <a:lnTo>
                    <a:pt x="449326" y="154940"/>
                  </a:lnTo>
                  <a:lnTo>
                    <a:pt x="444246" y="166370"/>
                  </a:lnTo>
                  <a:lnTo>
                    <a:pt x="439039" y="172720"/>
                  </a:lnTo>
                  <a:lnTo>
                    <a:pt x="428625" y="180340"/>
                  </a:lnTo>
                  <a:lnTo>
                    <a:pt x="425577" y="182880"/>
                  </a:lnTo>
                  <a:lnTo>
                    <a:pt x="377444" y="125730"/>
                  </a:lnTo>
                  <a:lnTo>
                    <a:pt x="362585" y="93980"/>
                  </a:lnTo>
                  <a:lnTo>
                    <a:pt x="364312" y="88900"/>
                  </a:lnTo>
                  <a:lnTo>
                    <a:pt x="368350" y="82550"/>
                  </a:lnTo>
                  <a:lnTo>
                    <a:pt x="374688" y="76200"/>
                  </a:lnTo>
                  <a:lnTo>
                    <a:pt x="383286" y="68580"/>
                  </a:lnTo>
                  <a:lnTo>
                    <a:pt x="378841" y="62230"/>
                  </a:lnTo>
                  <a:lnTo>
                    <a:pt x="286258" y="132080"/>
                  </a:lnTo>
                  <a:lnTo>
                    <a:pt x="290703" y="138430"/>
                  </a:lnTo>
                  <a:lnTo>
                    <a:pt x="300316" y="132080"/>
                  </a:lnTo>
                  <a:lnTo>
                    <a:pt x="308610" y="128270"/>
                  </a:lnTo>
                  <a:lnTo>
                    <a:pt x="315556" y="125730"/>
                  </a:lnTo>
                  <a:lnTo>
                    <a:pt x="321183" y="125730"/>
                  </a:lnTo>
                  <a:lnTo>
                    <a:pt x="326440" y="127000"/>
                  </a:lnTo>
                  <a:lnTo>
                    <a:pt x="332511" y="132080"/>
                  </a:lnTo>
                  <a:lnTo>
                    <a:pt x="339394" y="138430"/>
                  </a:lnTo>
                  <a:lnTo>
                    <a:pt x="347091" y="148590"/>
                  </a:lnTo>
                  <a:lnTo>
                    <a:pt x="391668" y="207010"/>
                  </a:lnTo>
                  <a:lnTo>
                    <a:pt x="388112" y="210820"/>
                  </a:lnTo>
                  <a:lnTo>
                    <a:pt x="385191" y="213360"/>
                  </a:lnTo>
                  <a:lnTo>
                    <a:pt x="382778" y="215900"/>
                  </a:lnTo>
                  <a:lnTo>
                    <a:pt x="375539" y="220980"/>
                  </a:lnTo>
                  <a:lnTo>
                    <a:pt x="368681" y="223520"/>
                  </a:lnTo>
                  <a:lnTo>
                    <a:pt x="355346" y="226060"/>
                  </a:lnTo>
                  <a:lnTo>
                    <a:pt x="348869" y="224790"/>
                  </a:lnTo>
                  <a:lnTo>
                    <a:pt x="342519" y="220980"/>
                  </a:lnTo>
                  <a:lnTo>
                    <a:pt x="336765" y="217170"/>
                  </a:lnTo>
                  <a:lnTo>
                    <a:pt x="329247" y="213360"/>
                  </a:lnTo>
                  <a:lnTo>
                    <a:pt x="319900" y="207010"/>
                  </a:lnTo>
                  <a:lnTo>
                    <a:pt x="308737" y="198120"/>
                  </a:lnTo>
                  <a:lnTo>
                    <a:pt x="296392" y="190500"/>
                  </a:lnTo>
                  <a:lnTo>
                    <a:pt x="259359" y="170180"/>
                  </a:lnTo>
                  <a:lnTo>
                    <a:pt x="252615" y="168910"/>
                  </a:lnTo>
                  <a:lnTo>
                    <a:pt x="245364" y="170180"/>
                  </a:lnTo>
                  <a:lnTo>
                    <a:pt x="238048" y="170180"/>
                  </a:lnTo>
                  <a:lnTo>
                    <a:pt x="204190" y="195580"/>
                  </a:lnTo>
                  <a:lnTo>
                    <a:pt x="200660" y="208280"/>
                  </a:lnTo>
                  <a:lnTo>
                    <a:pt x="201676" y="213360"/>
                  </a:lnTo>
                  <a:lnTo>
                    <a:pt x="205232" y="218440"/>
                  </a:lnTo>
                  <a:lnTo>
                    <a:pt x="208280" y="222250"/>
                  </a:lnTo>
                  <a:lnTo>
                    <a:pt x="212217" y="224790"/>
                  </a:lnTo>
                  <a:lnTo>
                    <a:pt x="221996" y="224790"/>
                  </a:lnTo>
                  <a:lnTo>
                    <a:pt x="244602" y="198120"/>
                  </a:lnTo>
                  <a:lnTo>
                    <a:pt x="247904" y="193040"/>
                  </a:lnTo>
                  <a:lnTo>
                    <a:pt x="251460" y="190500"/>
                  </a:lnTo>
                  <a:lnTo>
                    <a:pt x="255143" y="187960"/>
                  </a:lnTo>
                  <a:lnTo>
                    <a:pt x="259334" y="186690"/>
                  </a:lnTo>
                  <a:lnTo>
                    <a:pt x="264160" y="189230"/>
                  </a:lnTo>
                  <a:lnTo>
                    <a:pt x="268668" y="191770"/>
                  </a:lnTo>
                  <a:lnTo>
                    <a:pt x="275158" y="195580"/>
                  </a:lnTo>
                  <a:lnTo>
                    <a:pt x="283565" y="200660"/>
                  </a:lnTo>
                  <a:lnTo>
                    <a:pt x="307136" y="218440"/>
                  </a:lnTo>
                  <a:lnTo>
                    <a:pt x="318338" y="226060"/>
                  </a:lnTo>
                  <a:lnTo>
                    <a:pt x="327469" y="231140"/>
                  </a:lnTo>
                  <a:lnTo>
                    <a:pt x="334518" y="234950"/>
                  </a:lnTo>
                  <a:lnTo>
                    <a:pt x="340702" y="237490"/>
                  </a:lnTo>
                  <a:lnTo>
                    <a:pt x="354126" y="240030"/>
                  </a:lnTo>
                  <a:lnTo>
                    <a:pt x="361315" y="240030"/>
                  </a:lnTo>
                  <a:lnTo>
                    <a:pt x="359498" y="247650"/>
                  </a:lnTo>
                  <a:lnTo>
                    <a:pt x="358673" y="256540"/>
                  </a:lnTo>
                  <a:lnTo>
                    <a:pt x="358838" y="266700"/>
                  </a:lnTo>
                  <a:lnTo>
                    <a:pt x="360045" y="278130"/>
                  </a:lnTo>
                  <a:lnTo>
                    <a:pt x="363943" y="309880"/>
                  </a:lnTo>
                  <a:lnTo>
                    <a:pt x="366699" y="335280"/>
                  </a:lnTo>
                  <a:lnTo>
                    <a:pt x="368325" y="355600"/>
                  </a:lnTo>
                  <a:lnTo>
                    <a:pt x="368808" y="369570"/>
                  </a:lnTo>
                  <a:lnTo>
                    <a:pt x="367423" y="381000"/>
                  </a:lnTo>
                  <a:lnTo>
                    <a:pt x="363474" y="392430"/>
                  </a:lnTo>
                  <a:lnTo>
                    <a:pt x="356946" y="403860"/>
                  </a:lnTo>
                  <a:lnTo>
                    <a:pt x="347853" y="414020"/>
                  </a:lnTo>
                  <a:lnTo>
                    <a:pt x="352298" y="420370"/>
                  </a:lnTo>
                  <a:lnTo>
                    <a:pt x="407035" y="378460"/>
                  </a:lnTo>
                  <a:lnTo>
                    <a:pt x="394208" y="295910"/>
                  </a:lnTo>
                  <a:lnTo>
                    <a:pt x="390918" y="274320"/>
                  </a:lnTo>
                  <a:lnTo>
                    <a:pt x="388505" y="257810"/>
                  </a:lnTo>
                  <a:lnTo>
                    <a:pt x="386969" y="247650"/>
                  </a:lnTo>
                  <a:lnTo>
                    <a:pt x="386334" y="242570"/>
                  </a:lnTo>
                  <a:lnTo>
                    <a:pt x="385953" y="238760"/>
                  </a:lnTo>
                  <a:lnTo>
                    <a:pt x="386588" y="234950"/>
                  </a:lnTo>
                  <a:lnTo>
                    <a:pt x="389382" y="228600"/>
                  </a:lnTo>
                  <a:lnTo>
                    <a:pt x="391160" y="226060"/>
                  </a:lnTo>
                  <a:lnTo>
                    <a:pt x="392049" y="224790"/>
                  </a:lnTo>
                  <a:lnTo>
                    <a:pt x="395986" y="222250"/>
                  </a:lnTo>
                  <a:lnTo>
                    <a:pt x="400558" y="218440"/>
                  </a:lnTo>
                  <a:lnTo>
                    <a:pt x="450215" y="284480"/>
                  </a:lnTo>
                  <a:lnTo>
                    <a:pt x="457136" y="294640"/>
                  </a:lnTo>
                  <a:lnTo>
                    <a:pt x="461924" y="303530"/>
                  </a:lnTo>
                  <a:lnTo>
                    <a:pt x="464566" y="309880"/>
                  </a:lnTo>
                  <a:lnTo>
                    <a:pt x="465074" y="316230"/>
                  </a:lnTo>
                  <a:lnTo>
                    <a:pt x="463257" y="321310"/>
                  </a:lnTo>
                  <a:lnTo>
                    <a:pt x="459168" y="327660"/>
                  </a:lnTo>
                  <a:lnTo>
                    <a:pt x="452780" y="334010"/>
                  </a:lnTo>
                  <a:lnTo>
                    <a:pt x="444119" y="341630"/>
                  </a:lnTo>
                  <a:lnTo>
                    <a:pt x="448564" y="347980"/>
                  </a:lnTo>
                  <a:lnTo>
                    <a:pt x="532726" y="284480"/>
                  </a:lnTo>
                  <a:lnTo>
                    <a:pt x="541147" y="278130"/>
                  </a:lnTo>
                  <a:lnTo>
                    <a:pt x="536702" y="271780"/>
                  </a:lnTo>
                  <a:lnTo>
                    <a:pt x="527151" y="278130"/>
                  </a:lnTo>
                  <a:lnTo>
                    <a:pt x="518922" y="281940"/>
                  </a:lnTo>
                  <a:lnTo>
                    <a:pt x="512013" y="284480"/>
                  </a:lnTo>
                  <a:lnTo>
                    <a:pt x="506476" y="284480"/>
                  </a:lnTo>
                  <a:lnTo>
                    <a:pt x="501205" y="283210"/>
                  </a:lnTo>
                  <a:lnTo>
                    <a:pt x="495147" y="278130"/>
                  </a:lnTo>
                  <a:lnTo>
                    <a:pt x="488302" y="271780"/>
                  </a:lnTo>
                  <a:lnTo>
                    <a:pt x="448221" y="218440"/>
                  </a:lnTo>
                  <a:lnTo>
                    <a:pt x="431038" y="195580"/>
                  </a:lnTo>
                  <a:lnTo>
                    <a:pt x="432562" y="194310"/>
                  </a:lnTo>
                  <a:lnTo>
                    <a:pt x="433832" y="193040"/>
                  </a:lnTo>
                  <a:lnTo>
                    <a:pt x="434975" y="193040"/>
                  </a:lnTo>
                  <a:lnTo>
                    <a:pt x="440563" y="187960"/>
                  </a:lnTo>
                  <a:lnTo>
                    <a:pt x="446024" y="186690"/>
                  </a:lnTo>
                  <a:lnTo>
                    <a:pt x="456311" y="189230"/>
                  </a:lnTo>
                  <a:lnTo>
                    <a:pt x="460756" y="190500"/>
                  </a:lnTo>
                  <a:lnTo>
                    <a:pt x="464312" y="191770"/>
                  </a:lnTo>
                  <a:lnTo>
                    <a:pt x="523748" y="218440"/>
                  </a:lnTo>
                  <a:lnTo>
                    <a:pt x="547649" y="229870"/>
                  </a:lnTo>
                  <a:lnTo>
                    <a:pt x="565442" y="237490"/>
                  </a:lnTo>
                  <a:lnTo>
                    <a:pt x="577126" y="243840"/>
                  </a:lnTo>
                  <a:lnTo>
                    <a:pt x="582676" y="246380"/>
                  </a:lnTo>
                  <a:lnTo>
                    <a:pt x="632434" y="208280"/>
                  </a:lnTo>
                  <a:lnTo>
                    <a:pt x="637413" y="204470"/>
                  </a:lnTo>
                  <a:close/>
                </a:path>
                <a:path w="925195" h="903604">
                  <a:moveTo>
                    <a:pt x="924941" y="617093"/>
                  </a:moveTo>
                  <a:lnTo>
                    <a:pt x="905548" y="591464"/>
                  </a:lnTo>
                  <a:lnTo>
                    <a:pt x="883132" y="561822"/>
                  </a:lnTo>
                  <a:lnTo>
                    <a:pt x="873760" y="549402"/>
                  </a:lnTo>
                  <a:lnTo>
                    <a:pt x="863625" y="556247"/>
                  </a:lnTo>
                  <a:lnTo>
                    <a:pt x="854964" y="560374"/>
                  </a:lnTo>
                  <a:lnTo>
                    <a:pt x="847712" y="561822"/>
                  </a:lnTo>
                  <a:lnTo>
                    <a:pt x="841883" y="560578"/>
                  </a:lnTo>
                  <a:lnTo>
                    <a:pt x="805688" y="520827"/>
                  </a:lnTo>
                  <a:lnTo>
                    <a:pt x="802386" y="516458"/>
                  </a:lnTo>
                  <a:lnTo>
                    <a:pt x="802386" y="588264"/>
                  </a:lnTo>
                  <a:lnTo>
                    <a:pt x="700151" y="671195"/>
                  </a:lnTo>
                  <a:lnTo>
                    <a:pt x="700049" y="652653"/>
                  </a:lnTo>
                  <a:lnTo>
                    <a:pt x="697484" y="632802"/>
                  </a:lnTo>
                  <a:lnTo>
                    <a:pt x="684911" y="589153"/>
                  </a:lnTo>
                  <a:lnTo>
                    <a:pt x="655104" y="530186"/>
                  </a:lnTo>
                  <a:lnTo>
                    <a:pt x="630885" y="491159"/>
                  </a:lnTo>
                  <a:lnTo>
                    <a:pt x="612025" y="463042"/>
                  </a:lnTo>
                  <a:lnTo>
                    <a:pt x="600456" y="445770"/>
                  </a:lnTo>
                  <a:lnTo>
                    <a:pt x="664845" y="397256"/>
                  </a:lnTo>
                  <a:lnTo>
                    <a:pt x="788289" y="560832"/>
                  </a:lnTo>
                  <a:lnTo>
                    <a:pt x="802386" y="588264"/>
                  </a:lnTo>
                  <a:lnTo>
                    <a:pt x="802386" y="516458"/>
                  </a:lnTo>
                  <a:lnTo>
                    <a:pt x="715772" y="401828"/>
                  </a:lnTo>
                  <a:lnTo>
                    <a:pt x="712584" y="397256"/>
                  </a:lnTo>
                  <a:lnTo>
                    <a:pt x="708837" y="391883"/>
                  </a:lnTo>
                  <a:lnTo>
                    <a:pt x="704062" y="383349"/>
                  </a:lnTo>
                  <a:lnTo>
                    <a:pt x="701459" y="376262"/>
                  </a:lnTo>
                  <a:lnTo>
                    <a:pt x="701040" y="370586"/>
                  </a:lnTo>
                  <a:lnTo>
                    <a:pt x="702767" y="365277"/>
                  </a:lnTo>
                  <a:lnTo>
                    <a:pt x="706818" y="359257"/>
                  </a:lnTo>
                  <a:lnTo>
                    <a:pt x="713143" y="352513"/>
                  </a:lnTo>
                  <a:lnTo>
                    <a:pt x="721741" y="345059"/>
                  </a:lnTo>
                  <a:lnTo>
                    <a:pt x="717296" y="339090"/>
                  </a:lnTo>
                  <a:lnTo>
                    <a:pt x="539877" y="473075"/>
                  </a:lnTo>
                  <a:lnTo>
                    <a:pt x="544322" y="478917"/>
                  </a:lnTo>
                  <a:lnTo>
                    <a:pt x="552399" y="473468"/>
                  </a:lnTo>
                  <a:lnTo>
                    <a:pt x="559130" y="469265"/>
                  </a:lnTo>
                  <a:lnTo>
                    <a:pt x="564553" y="466318"/>
                  </a:lnTo>
                  <a:lnTo>
                    <a:pt x="568706" y="464566"/>
                  </a:lnTo>
                  <a:lnTo>
                    <a:pt x="573278" y="463042"/>
                  </a:lnTo>
                  <a:lnTo>
                    <a:pt x="578739" y="463804"/>
                  </a:lnTo>
                  <a:lnTo>
                    <a:pt x="616991" y="501573"/>
                  </a:lnTo>
                  <a:lnTo>
                    <a:pt x="639521" y="537819"/>
                  </a:lnTo>
                  <a:lnTo>
                    <a:pt x="663016" y="582193"/>
                  </a:lnTo>
                  <a:lnTo>
                    <a:pt x="678205" y="625436"/>
                  </a:lnTo>
                  <a:lnTo>
                    <a:pt x="682967" y="665073"/>
                  </a:lnTo>
                  <a:lnTo>
                    <a:pt x="680186" y="681761"/>
                  </a:lnTo>
                  <a:lnTo>
                    <a:pt x="673773" y="696074"/>
                  </a:lnTo>
                  <a:lnTo>
                    <a:pt x="663702" y="708025"/>
                  </a:lnTo>
                  <a:lnTo>
                    <a:pt x="714756" y="775703"/>
                  </a:lnTo>
                  <a:lnTo>
                    <a:pt x="720217" y="771639"/>
                  </a:lnTo>
                  <a:lnTo>
                    <a:pt x="714260" y="758558"/>
                  </a:lnTo>
                  <a:lnTo>
                    <a:pt x="710298" y="744588"/>
                  </a:lnTo>
                  <a:lnTo>
                    <a:pt x="708456" y="730504"/>
                  </a:lnTo>
                  <a:lnTo>
                    <a:pt x="708406" y="713994"/>
                  </a:lnTo>
                  <a:lnTo>
                    <a:pt x="711644" y="698207"/>
                  </a:lnTo>
                  <a:lnTo>
                    <a:pt x="746633" y="654558"/>
                  </a:lnTo>
                  <a:lnTo>
                    <a:pt x="801497" y="613156"/>
                  </a:lnTo>
                  <a:lnTo>
                    <a:pt x="837184" y="593852"/>
                  </a:lnTo>
                  <a:lnTo>
                    <a:pt x="855370" y="591464"/>
                  </a:lnTo>
                  <a:lnTo>
                    <a:pt x="865251" y="592442"/>
                  </a:lnTo>
                  <a:lnTo>
                    <a:pt x="908304" y="612089"/>
                  </a:lnTo>
                  <a:lnTo>
                    <a:pt x="919480" y="621157"/>
                  </a:lnTo>
                  <a:lnTo>
                    <a:pt x="924941" y="6170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2936" y="912875"/>
              <a:ext cx="3288029" cy="39159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8336" y="5256288"/>
              <a:ext cx="1683258" cy="133273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65226" y="1283969"/>
              <a:ext cx="4825365" cy="5318760"/>
            </a:xfrm>
            <a:custGeom>
              <a:avLst/>
              <a:gdLst/>
              <a:ahLst/>
              <a:cxnLst/>
              <a:rect l="l" t="t" r="r" b="b"/>
              <a:pathLst>
                <a:path w="4825365" h="5318759">
                  <a:moveTo>
                    <a:pt x="0" y="804163"/>
                  </a:moveTo>
                  <a:lnTo>
                    <a:pt x="1365" y="756914"/>
                  </a:lnTo>
                  <a:lnTo>
                    <a:pt x="5410" y="710383"/>
                  </a:lnTo>
                  <a:lnTo>
                    <a:pt x="12060" y="664646"/>
                  </a:lnTo>
                  <a:lnTo>
                    <a:pt x="21238" y="619779"/>
                  </a:lnTo>
                  <a:lnTo>
                    <a:pt x="32871" y="575857"/>
                  </a:lnTo>
                  <a:lnTo>
                    <a:pt x="46882" y="532956"/>
                  </a:lnTo>
                  <a:lnTo>
                    <a:pt x="63196" y="491150"/>
                  </a:lnTo>
                  <a:lnTo>
                    <a:pt x="81737" y="450516"/>
                  </a:lnTo>
                  <a:lnTo>
                    <a:pt x="102430" y="411129"/>
                  </a:lnTo>
                  <a:lnTo>
                    <a:pt x="125200" y="373064"/>
                  </a:lnTo>
                  <a:lnTo>
                    <a:pt x="149971" y="336397"/>
                  </a:lnTo>
                  <a:lnTo>
                    <a:pt x="176668" y="301204"/>
                  </a:lnTo>
                  <a:lnTo>
                    <a:pt x="205215" y="267558"/>
                  </a:lnTo>
                  <a:lnTo>
                    <a:pt x="235537" y="235537"/>
                  </a:lnTo>
                  <a:lnTo>
                    <a:pt x="267558" y="205215"/>
                  </a:lnTo>
                  <a:lnTo>
                    <a:pt x="301204" y="176668"/>
                  </a:lnTo>
                  <a:lnTo>
                    <a:pt x="336397" y="149971"/>
                  </a:lnTo>
                  <a:lnTo>
                    <a:pt x="373064" y="125200"/>
                  </a:lnTo>
                  <a:lnTo>
                    <a:pt x="411129" y="102430"/>
                  </a:lnTo>
                  <a:lnTo>
                    <a:pt x="450516" y="81737"/>
                  </a:lnTo>
                  <a:lnTo>
                    <a:pt x="491150" y="63196"/>
                  </a:lnTo>
                  <a:lnTo>
                    <a:pt x="532956" y="46882"/>
                  </a:lnTo>
                  <a:lnTo>
                    <a:pt x="575857" y="32871"/>
                  </a:lnTo>
                  <a:lnTo>
                    <a:pt x="619779" y="21238"/>
                  </a:lnTo>
                  <a:lnTo>
                    <a:pt x="664646" y="12060"/>
                  </a:lnTo>
                  <a:lnTo>
                    <a:pt x="710383" y="5410"/>
                  </a:lnTo>
                  <a:lnTo>
                    <a:pt x="756914" y="1365"/>
                  </a:lnTo>
                  <a:lnTo>
                    <a:pt x="804164" y="0"/>
                  </a:lnTo>
                  <a:lnTo>
                    <a:pt x="4020820" y="0"/>
                  </a:lnTo>
                  <a:lnTo>
                    <a:pt x="4068069" y="1365"/>
                  </a:lnTo>
                  <a:lnTo>
                    <a:pt x="4114600" y="5410"/>
                  </a:lnTo>
                  <a:lnTo>
                    <a:pt x="4160337" y="12060"/>
                  </a:lnTo>
                  <a:lnTo>
                    <a:pt x="4205204" y="21238"/>
                  </a:lnTo>
                  <a:lnTo>
                    <a:pt x="4249126" y="32871"/>
                  </a:lnTo>
                  <a:lnTo>
                    <a:pt x="4292027" y="46882"/>
                  </a:lnTo>
                  <a:lnTo>
                    <a:pt x="4333833" y="63196"/>
                  </a:lnTo>
                  <a:lnTo>
                    <a:pt x="4374467" y="81737"/>
                  </a:lnTo>
                  <a:lnTo>
                    <a:pt x="4413854" y="102430"/>
                  </a:lnTo>
                  <a:lnTo>
                    <a:pt x="4451919" y="125200"/>
                  </a:lnTo>
                  <a:lnTo>
                    <a:pt x="4488586" y="149971"/>
                  </a:lnTo>
                  <a:lnTo>
                    <a:pt x="4523779" y="176668"/>
                  </a:lnTo>
                  <a:lnTo>
                    <a:pt x="4557425" y="205215"/>
                  </a:lnTo>
                  <a:lnTo>
                    <a:pt x="4589446" y="235537"/>
                  </a:lnTo>
                  <a:lnTo>
                    <a:pt x="4619768" y="267558"/>
                  </a:lnTo>
                  <a:lnTo>
                    <a:pt x="4648315" y="301204"/>
                  </a:lnTo>
                  <a:lnTo>
                    <a:pt x="4675012" y="336397"/>
                  </a:lnTo>
                  <a:lnTo>
                    <a:pt x="4699783" y="373064"/>
                  </a:lnTo>
                  <a:lnTo>
                    <a:pt x="4722553" y="411129"/>
                  </a:lnTo>
                  <a:lnTo>
                    <a:pt x="4743246" y="450516"/>
                  </a:lnTo>
                  <a:lnTo>
                    <a:pt x="4761787" y="491150"/>
                  </a:lnTo>
                  <a:lnTo>
                    <a:pt x="4778101" y="532956"/>
                  </a:lnTo>
                  <a:lnTo>
                    <a:pt x="4792112" y="575857"/>
                  </a:lnTo>
                  <a:lnTo>
                    <a:pt x="4803745" y="619779"/>
                  </a:lnTo>
                  <a:lnTo>
                    <a:pt x="4812923" y="664646"/>
                  </a:lnTo>
                  <a:lnTo>
                    <a:pt x="4819573" y="710383"/>
                  </a:lnTo>
                  <a:lnTo>
                    <a:pt x="4823618" y="756914"/>
                  </a:lnTo>
                  <a:lnTo>
                    <a:pt x="4824984" y="804163"/>
                  </a:lnTo>
                  <a:lnTo>
                    <a:pt x="4824984" y="4514583"/>
                  </a:lnTo>
                  <a:lnTo>
                    <a:pt x="4823618" y="4561834"/>
                  </a:lnTo>
                  <a:lnTo>
                    <a:pt x="4819573" y="4608366"/>
                  </a:lnTo>
                  <a:lnTo>
                    <a:pt x="4812923" y="4654104"/>
                  </a:lnTo>
                  <a:lnTo>
                    <a:pt x="4803745" y="4698972"/>
                  </a:lnTo>
                  <a:lnTo>
                    <a:pt x="4792112" y="4742895"/>
                  </a:lnTo>
                  <a:lnTo>
                    <a:pt x="4778101" y="4785797"/>
                  </a:lnTo>
                  <a:lnTo>
                    <a:pt x="4761787" y="4827603"/>
                  </a:lnTo>
                  <a:lnTo>
                    <a:pt x="4743246" y="4868238"/>
                  </a:lnTo>
                  <a:lnTo>
                    <a:pt x="4722553" y="4907626"/>
                  </a:lnTo>
                  <a:lnTo>
                    <a:pt x="4699783" y="4945691"/>
                  </a:lnTo>
                  <a:lnTo>
                    <a:pt x="4675012" y="4982359"/>
                  </a:lnTo>
                  <a:lnTo>
                    <a:pt x="4648315" y="5017553"/>
                  </a:lnTo>
                  <a:lnTo>
                    <a:pt x="4619768" y="5051199"/>
                  </a:lnTo>
                  <a:lnTo>
                    <a:pt x="4589446" y="5083221"/>
                  </a:lnTo>
                  <a:lnTo>
                    <a:pt x="4557425" y="5113543"/>
                  </a:lnTo>
                  <a:lnTo>
                    <a:pt x="4523779" y="5142090"/>
                  </a:lnTo>
                  <a:lnTo>
                    <a:pt x="4488586" y="5168787"/>
                  </a:lnTo>
                  <a:lnTo>
                    <a:pt x="4451919" y="5193558"/>
                  </a:lnTo>
                  <a:lnTo>
                    <a:pt x="4413854" y="5216328"/>
                  </a:lnTo>
                  <a:lnTo>
                    <a:pt x="4374467" y="5237022"/>
                  </a:lnTo>
                  <a:lnTo>
                    <a:pt x="4333833" y="5255563"/>
                  </a:lnTo>
                  <a:lnTo>
                    <a:pt x="4292027" y="5271877"/>
                  </a:lnTo>
                  <a:lnTo>
                    <a:pt x="4249126" y="5285888"/>
                  </a:lnTo>
                  <a:lnTo>
                    <a:pt x="4205204" y="5297520"/>
                  </a:lnTo>
                  <a:lnTo>
                    <a:pt x="4160337" y="5306699"/>
                  </a:lnTo>
                  <a:lnTo>
                    <a:pt x="4114600" y="5313349"/>
                  </a:lnTo>
                  <a:lnTo>
                    <a:pt x="4068069" y="5317394"/>
                  </a:lnTo>
                  <a:lnTo>
                    <a:pt x="4020820" y="5318759"/>
                  </a:lnTo>
                  <a:lnTo>
                    <a:pt x="804164" y="5318759"/>
                  </a:lnTo>
                  <a:lnTo>
                    <a:pt x="756914" y="5317394"/>
                  </a:lnTo>
                  <a:lnTo>
                    <a:pt x="710383" y="5313349"/>
                  </a:lnTo>
                  <a:lnTo>
                    <a:pt x="664646" y="5306699"/>
                  </a:lnTo>
                  <a:lnTo>
                    <a:pt x="619779" y="5297520"/>
                  </a:lnTo>
                  <a:lnTo>
                    <a:pt x="575857" y="5285888"/>
                  </a:lnTo>
                  <a:lnTo>
                    <a:pt x="532956" y="5271877"/>
                  </a:lnTo>
                  <a:lnTo>
                    <a:pt x="491150" y="5255563"/>
                  </a:lnTo>
                  <a:lnTo>
                    <a:pt x="450516" y="5237022"/>
                  </a:lnTo>
                  <a:lnTo>
                    <a:pt x="411129" y="5216328"/>
                  </a:lnTo>
                  <a:lnTo>
                    <a:pt x="373064" y="5193558"/>
                  </a:lnTo>
                  <a:lnTo>
                    <a:pt x="336397" y="5168787"/>
                  </a:lnTo>
                  <a:lnTo>
                    <a:pt x="301204" y="5142090"/>
                  </a:lnTo>
                  <a:lnTo>
                    <a:pt x="267558" y="5113543"/>
                  </a:lnTo>
                  <a:lnTo>
                    <a:pt x="235537" y="5083221"/>
                  </a:lnTo>
                  <a:lnTo>
                    <a:pt x="205215" y="5051199"/>
                  </a:lnTo>
                  <a:lnTo>
                    <a:pt x="176668" y="5017553"/>
                  </a:lnTo>
                  <a:lnTo>
                    <a:pt x="149971" y="4982359"/>
                  </a:lnTo>
                  <a:lnTo>
                    <a:pt x="125200" y="4945691"/>
                  </a:lnTo>
                  <a:lnTo>
                    <a:pt x="102430" y="4907626"/>
                  </a:lnTo>
                  <a:lnTo>
                    <a:pt x="81737" y="4868238"/>
                  </a:lnTo>
                  <a:lnTo>
                    <a:pt x="63196" y="4827603"/>
                  </a:lnTo>
                  <a:lnTo>
                    <a:pt x="46882" y="4785797"/>
                  </a:lnTo>
                  <a:lnTo>
                    <a:pt x="32871" y="4742895"/>
                  </a:lnTo>
                  <a:lnTo>
                    <a:pt x="21238" y="4698972"/>
                  </a:lnTo>
                  <a:lnTo>
                    <a:pt x="12060" y="4654104"/>
                  </a:lnTo>
                  <a:lnTo>
                    <a:pt x="5410" y="4608366"/>
                  </a:lnTo>
                  <a:lnTo>
                    <a:pt x="1365" y="4561834"/>
                  </a:lnTo>
                  <a:lnTo>
                    <a:pt x="0" y="4514583"/>
                  </a:lnTo>
                  <a:lnTo>
                    <a:pt x="0" y="804163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40383" y="4513834"/>
            <a:ext cx="2095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.4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edu.ru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97066" y="764285"/>
            <a:ext cx="549465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22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Информация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о:</a:t>
            </a:r>
            <a:endParaRPr sz="24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педагогических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работниках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ОО</a:t>
            </a:r>
            <a:endParaRPr sz="24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классах</a:t>
            </a:r>
            <a:endParaRPr sz="24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учащихся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ОО</a:t>
            </a:r>
            <a:endParaRPr sz="24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родителях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представителях</a:t>
            </a: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учащихся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97066" y="2959100"/>
            <a:ext cx="53047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автоматически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попадает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подсистему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«Электронные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журналы и дневники» 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(выгрузка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происходит</a:t>
            </a:r>
            <a:r>
              <a:rPr sz="24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каждые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10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минут)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97066" y="4515357"/>
            <a:ext cx="5214620" cy="184721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5"/>
              </a:spcBef>
            </a:pP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Данные,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таблицах</a:t>
            </a:r>
            <a:r>
              <a:rPr sz="2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Учителя,</a:t>
            </a:r>
            <a:r>
              <a:rPr sz="24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Классы, </a:t>
            </a:r>
            <a:r>
              <a:rPr sz="24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Учащиеся</a:t>
            </a:r>
            <a:r>
              <a:rPr sz="240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-90" dirty="0">
                <a:solidFill>
                  <a:srgbClr val="FF0000"/>
                </a:solidFill>
                <a:latin typeface="Times New Roman"/>
                <a:cs typeface="Times New Roman"/>
              </a:rPr>
              <a:t>ОУ,</a:t>
            </a:r>
            <a:r>
              <a:rPr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Родители</a:t>
            </a:r>
            <a:r>
              <a:rPr sz="24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(законные </a:t>
            </a:r>
            <a:r>
              <a:rPr sz="24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 представители)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нужно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редактировать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400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проекте</a:t>
            </a: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«Открытая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0000"/>
                </a:solidFill>
                <a:latin typeface="Times New Roman"/>
                <a:cs typeface="Times New Roman"/>
              </a:rPr>
              <a:t>школа: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Мониторинг </a:t>
            </a:r>
            <a:r>
              <a:rPr sz="2400" spc="-5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образования»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0" y="630591"/>
            <a:ext cx="88214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Об</a:t>
            </a:r>
            <a:r>
              <a:rPr sz="2400" spc="-50" dirty="0"/>
              <a:t> </a:t>
            </a:r>
            <a:r>
              <a:rPr sz="2400" spc="-25" dirty="0"/>
              <a:t>информировании</a:t>
            </a:r>
            <a:r>
              <a:rPr sz="2400" spc="-65" dirty="0"/>
              <a:t> </a:t>
            </a:r>
            <a:r>
              <a:rPr sz="2400" spc="-20" dirty="0"/>
              <a:t>обучающихся</a:t>
            </a:r>
            <a:r>
              <a:rPr sz="2400" spc="-60" dirty="0"/>
              <a:t> </a:t>
            </a:r>
            <a:r>
              <a:rPr sz="2400" dirty="0"/>
              <a:t>и</a:t>
            </a:r>
            <a:r>
              <a:rPr sz="2400" spc="-30" dirty="0"/>
              <a:t> </a:t>
            </a:r>
            <a:r>
              <a:rPr sz="2400" spc="-20" dirty="0"/>
              <a:t>родителей</a:t>
            </a:r>
            <a:r>
              <a:rPr sz="2400" spc="-65" dirty="0"/>
              <a:t> </a:t>
            </a:r>
            <a:r>
              <a:rPr sz="2400" dirty="0"/>
              <a:t>о</a:t>
            </a:r>
            <a:r>
              <a:rPr sz="2400" spc="-30" dirty="0"/>
              <a:t> </a:t>
            </a:r>
            <a:r>
              <a:rPr sz="2400" spc="-15" dirty="0"/>
              <a:t>работе</a:t>
            </a:r>
            <a:r>
              <a:rPr sz="2400" spc="-55" dirty="0"/>
              <a:t> </a:t>
            </a:r>
            <a:r>
              <a:rPr sz="2400" dirty="0"/>
              <a:t>в</a:t>
            </a:r>
            <a:r>
              <a:rPr sz="2400" spc="-30" dirty="0"/>
              <a:t> </a:t>
            </a:r>
            <a:r>
              <a:rPr sz="2400" spc="-15" dirty="0"/>
              <a:t>ЕРИСО</a:t>
            </a:r>
            <a:r>
              <a:rPr sz="2400" spc="-70" dirty="0"/>
              <a:t> </a:t>
            </a:r>
            <a:r>
              <a:rPr sz="2400" spc="-5" dirty="0"/>
              <a:t>КО</a:t>
            </a:r>
            <a:endParaRPr sz="2400" dirty="0"/>
          </a:p>
        </p:txBody>
      </p:sp>
      <p:grpSp>
        <p:nvGrpSpPr>
          <p:cNvPr id="3" name="object 3"/>
          <p:cNvGrpSpPr/>
          <p:nvPr/>
        </p:nvGrpSpPr>
        <p:grpSpPr>
          <a:xfrm>
            <a:off x="685800" y="1371600"/>
            <a:ext cx="11018520" cy="5099685"/>
            <a:chOff x="880872" y="1301496"/>
            <a:chExt cx="11018520" cy="50996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28387" y="1644395"/>
              <a:ext cx="7271004" cy="409041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0872" y="1301496"/>
              <a:ext cx="3747516" cy="509930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2800" y="457201"/>
            <a:ext cx="72133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/>
              <a:t>Доступ</a:t>
            </a:r>
            <a:r>
              <a:rPr sz="2400" spc="-80" dirty="0"/>
              <a:t> </a:t>
            </a:r>
            <a:r>
              <a:rPr sz="2400" spc="-10" dirty="0"/>
              <a:t>по</a:t>
            </a:r>
            <a:r>
              <a:rPr sz="2400" spc="-60" dirty="0"/>
              <a:t> </a:t>
            </a:r>
            <a:r>
              <a:rPr sz="2400" spc="-20" dirty="0"/>
              <a:t>упрощенной</a:t>
            </a:r>
            <a:r>
              <a:rPr sz="2400" spc="-80" dirty="0"/>
              <a:t> </a:t>
            </a:r>
            <a:r>
              <a:rPr sz="2400" spc="-15" dirty="0"/>
              <a:t>записи,</a:t>
            </a:r>
            <a:r>
              <a:rPr sz="2400" spc="-60" dirty="0"/>
              <a:t> </a:t>
            </a:r>
            <a:r>
              <a:rPr sz="2400" spc="-10" dirty="0"/>
              <a:t>при</a:t>
            </a:r>
            <a:r>
              <a:rPr sz="2400" spc="-70" dirty="0"/>
              <a:t> </a:t>
            </a:r>
            <a:r>
              <a:rPr sz="2400" spc="-15" dirty="0"/>
              <a:t>отсутствии</a:t>
            </a:r>
            <a:r>
              <a:rPr sz="2400" spc="-80" dirty="0"/>
              <a:t> </a:t>
            </a:r>
            <a:r>
              <a:rPr sz="2400" spc="-15" dirty="0"/>
              <a:t>СНИЛС</a:t>
            </a:r>
            <a:endParaRPr sz="2400"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1245108"/>
            <a:ext cx="12192000" cy="4756785"/>
            <a:chOff x="0" y="1245108"/>
            <a:chExt cx="12192000" cy="47567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45108"/>
              <a:ext cx="11539728" cy="40690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5060" y="3866387"/>
              <a:ext cx="9806939" cy="213512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996</Words>
  <Application>Microsoft Office PowerPoint</Application>
  <PresentationFormat>Широкоэкранный</PresentationFormat>
  <Paragraphs>193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43</vt:i4>
      </vt:variant>
    </vt:vector>
  </HeadingPairs>
  <TitlesOfParts>
    <vt:vector size="51" baseType="lpstr">
      <vt:lpstr>Arial</vt:lpstr>
      <vt:lpstr>Calibri</vt:lpstr>
      <vt:lpstr>Calibri Light</vt:lpstr>
      <vt:lpstr>Microsoft Sans Serif</vt:lpstr>
      <vt:lpstr>Times New Roman</vt:lpstr>
      <vt:lpstr>Office Theme</vt:lpstr>
      <vt:lpstr>1_Office Theme</vt:lpstr>
      <vt:lpstr>2_Office Theme</vt:lpstr>
      <vt:lpstr>Презентация PowerPoint</vt:lpstr>
      <vt:lpstr>Доступ в подсистему ЭЖД</vt:lpstr>
      <vt:lpstr>Подготовить для работы</vt:lpstr>
      <vt:lpstr>О контроле заполнения ЭЖ</vt:lpstr>
      <vt:lpstr>О контроле заполнения ЭЖ</vt:lpstr>
      <vt:lpstr>О контроле заполнения ЭЖ</vt:lpstr>
      <vt:lpstr>Презентация PowerPoint</vt:lpstr>
      <vt:lpstr>Об информировании обучающихся и родителей о работе в ЕРИСО КО</vt:lpstr>
      <vt:lpstr>Доступ по упрощенной записи, при отсутствии СНИЛС</vt:lpstr>
      <vt:lpstr>Презентация PowerPoint</vt:lpstr>
      <vt:lpstr>Шаг 1 - Учебные периоды</vt:lpstr>
      <vt:lpstr>Учебные периоды</vt:lpstr>
      <vt:lpstr>Презентация PowerPoint</vt:lpstr>
      <vt:lpstr>Шаг 2 - Настройка учебных звонков</vt:lpstr>
      <vt:lpstr>Настройка учебных звонков</vt:lpstr>
      <vt:lpstr>Расписание чётных и нечётных недель</vt:lpstr>
      <vt:lpstr>Шаг 3 - Настройки ОО</vt:lpstr>
      <vt:lpstr>Создание дополнительных типов оценивания</vt:lpstr>
      <vt:lpstr>Доступ к журналам</vt:lpstr>
      <vt:lpstr>Дополнительные настройки («галочки»)</vt:lpstr>
      <vt:lpstr>Презентация PowerPoint</vt:lpstr>
      <vt:lpstr>Презентация PowerPoint</vt:lpstr>
      <vt:lpstr>Шаг 5 - Предметы (справочник предметов)</vt:lpstr>
      <vt:lpstr>Дополнительные предметы</vt:lpstr>
      <vt:lpstr>Учебная нагрузка</vt:lpstr>
      <vt:lpstr>Учебная нагрузка</vt:lpstr>
      <vt:lpstr>Привязка учебных групп</vt:lpstr>
      <vt:lpstr>Презентация PowerPoint</vt:lpstr>
      <vt:lpstr>Копирование учебной нагрузки</vt:lpstr>
      <vt:lpstr>Шаг 7 - Генерация журналов</vt:lpstr>
      <vt:lpstr>Редактирование списка обучающихся (учебные группы)</vt:lpstr>
      <vt:lpstr>Журналы факультативов, элективных курсов, доп.образования</vt:lpstr>
      <vt:lpstr>Презентация PowerPoint</vt:lpstr>
      <vt:lpstr>Генерация расписания</vt:lpstr>
      <vt:lpstr>Подготовка файла</vt:lpstr>
      <vt:lpstr>Календарно-тематическое планирование</vt:lpstr>
      <vt:lpstr>Корректировка КТП</vt:lpstr>
      <vt:lpstr>Презентация PowerPoint</vt:lpstr>
      <vt:lpstr>Выставление отметок</vt:lpstr>
      <vt:lpstr>Презентация PowerPoint</vt:lpstr>
      <vt:lpstr>Презентация PowerPoint</vt:lpstr>
      <vt:lpstr>Презентация PowerPoint</vt:lpstr>
      <vt:lpstr>Информация по работе в ЕРИСО КО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Полимей Титов</dc:creator>
  <cp:lastModifiedBy>Бажина Анастасия Сергеевна</cp:lastModifiedBy>
  <cp:revision>6</cp:revision>
  <dcterms:created xsi:type="dcterms:W3CDTF">2024-03-05T13:03:37Z</dcterms:created>
  <dcterms:modified xsi:type="dcterms:W3CDTF">2024-03-06T06:23:26Z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2024-03-05T00:00:00Z</vt:filetime>
  </property>
</Properties>
</file>