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7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«Родительский клуб»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как направление работы Ресурсного центра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5751" y="4214446"/>
            <a:ext cx="8689976" cy="137159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Бобина Анастасия </a:t>
            </a:r>
            <a:r>
              <a:rPr lang="ru-RU" dirty="0" err="1" smtClean="0">
                <a:solidFill>
                  <a:srgbClr val="002060"/>
                </a:solidFill>
              </a:rPr>
              <a:t>александровна</a:t>
            </a:r>
            <a:r>
              <a:rPr lang="ru-RU" dirty="0" smtClean="0">
                <a:solidFill>
                  <a:srgbClr val="002060"/>
                </a:solidFill>
              </a:rPr>
              <a:t>,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Педагог-психолог 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</a:rPr>
              <a:t>Когобу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шовз</a:t>
            </a:r>
            <a:r>
              <a:rPr lang="ru-RU" dirty="0" smtClean="0">
                <a:solidFill>
                  <a:srgbClr val="002060"/>
                </a:solidFill>
              </a:rPr>
              <a:t> г. </a:t>
            </a:r>
            <a:r>
              <a:rPr lang="ru-RU" dirty="0" err="1" smtClean="0">
                <a:solidFill>
                  <a:srgbClr val="002060"/>
                </a:solidFill>
              </a:rPr>
              <a:t>кирово-чепецка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6213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 любви…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Александр </a:t>
            </a:r>
            <a:r>
              <a:rPr lang="ru-RU" dirty="0">
                <a:solidFill>
                  <a:srgbClr val="00B050"/>
                </a:solidFill>
              </a:rPr>
              <a:t>Александрович </a:t>
            </a:r>
            <a:r>
              <a:rPr lang="ru-RU" dirty="0" err="1">
                <a:solidFill>
                  <a:srgbClr val="00B050"/>
                </a:solidFill>
              </a:rPr>
              <a:t>Ашихмин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1120461"/>
            <a:ext cx="8961119" cy="5737539"/>
          </a:xfrm>
        </p:spPr>
      </p:pic>
    </p:spTree>
    <p:extLst>
      <p:ext uri="{BB962C8B-B14F-4D97-AF65-F5344CB8AC3E}">
        <p14:creationId xmlns:p14="http://schemas.microsoft.com/office/powerpoint/2010/main" val="10923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24"/>
            <a:ext cx="7984901" cy="598867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50" y="0"/>
            <a:ext cx="6490951" cy="4868214"/>
          </a:xfrm>
        </p:spPr>
      </p:pic>
    </p:spTree>
    <p:extLst>
      <p:ext uri="{BB962C8B-B14F-4D97-AF65-F5344CB8AC3E}">
        <p14:creationId xmlns:p14="http://schemas.microsoft.com/office/powerpoint/2010/main" val="33920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3909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648496"/>
            <a:ext cx="10363826" cy="4584879"/>
          </a:xfrm>
        </p:spPr>
        <p:txBody>
          <a:bodyPr>
            <a:normAutofit/>
          </a:bodyPr>
          <a:lstStyle/>
          <a:p>
            <a:r>
              <a:rPr lang="ru-RU" sz="3200" cap="none" dirty="0" smtClean="0"/>
              <a:t>Встреча клуба – отдушина, место регулярных встреч, отдыха и подзарядки. Мы создаем среду, в которой люди получают новые ресурсы</a:t>
            </a:r>
            <a:r>
              <a:rPr lang="ru-RU" sz="3200" dirty="0" smtClean="0"/>
              <a:t>.</a:t>
            </a:r>
          </a:p>
          <a:p>
            <a:r>
              <a:rPr lang="ru-RU" sz="3200" cap="none" dirty="0" smtClean="0"/>
              <a:t>В настоящее время занятия </a:t>
            </a:r>
            <a:r>
              <a:rPr lang="ru-RU" sz="3200" b="1" cap="none" dirty="0" smtClean="0"/>
              <a:t>клуба «Мы вместе»</a:t>
            </a:r>
            <a:r>
              <a:rPr lang="ru-RU" sz="3200" cap="none" dirty="0" smtClean="0"/>
              <a:t>–это цикл ресурсных занятий для родителей, воспитывающих детей с ТМНР дошкольного возраста</a:t>
            </a:r>
            <a:endParaRPr lang="ru-RU" sz="3200" cap="none" dirty="0"/>
          </a:p>
        </p:txBody>
      </p:sp>
    </p:spTree>
    <p:extLst>
      <p:ext uri="{BB962C8B-B14F-4D97-AF65-F5344CB8AC3E}">
        <p14:creationId xmlns:p14="http://schemas.microsoft.com/office/powerpoint/2010/main" val="22102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9854" y="373487"/>
            <a:ext cx="10517746" cy="64845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cap="none" dirty="0" smtClean="0"/>
              <a:t>Родители должны иметь максимальное количество сил и энергии, любви, здоровья, устойчивость, чтобы помогать и поддерживать своего ребенка на протяжении всей жизни. </a:t>
            </a:r>
          </a:p>
          <a:p>
            <a:pPr marL="0" indent="0" algn="just">
              <a:buNone/>
            </a:pPr>
            <a:r>
              <a:rPr lang="ru-RU" sz="2400" cap="none" dirty="0" smtClean="0">
                <a:solidFill>
                  <a:schemeClr val="bg2">
                    <a:lumMod val="50000"/>
                  </a:schemeClr>
                </a:solidFill>
              </a:rPr>
              <a:t>В этом и есть смысл работы с семьей и её поддержка.</a:t>
            </a:r>
            <a:endParaRPr lang="ru-RU" sz="2400" cap="non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65851"/>
            <a:ext cx="7563394" cy="44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5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8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00766"/>
            <a:ext cx="10363826" cy="44904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Семья - микросоциум</a:t>
            </a:r>
            <a:r>
              <a:rPr lang="ru-RU" sz="2400" dirty="0"/>
              <a:t>, в котором, не только протекает жизнь ребенка, но и формируются его жизненные компетенции. 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Семьи </a:t>
            </a:r>
            <a:r>
              <a:rPr lang="ru-RU" sz="2400" dirty="0"/>
              <a:t>отличаются друг от друга, каждая из них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уникальна</a:t>
            </a:r>
            <a:r>
              <a:rPr lang="ru-RU" sz="2400" dirty="0"/>
              <a:t>, так же, как и ребенок, который в ней воспитывается.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Вот </a:t>
            </a:r>
            <a:r>
              <a:rPr lang="ru-RU" sz="2400" dirty="0"/>
              <a:t>почему и спектр проблем семьи, особенности внутрисемейных отношений и, следовательно, работа с семьей становится уникальна в каждом отдельном случае.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24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828564"/>
            <a:ext cx="10351752" cy="1888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74" y="1017433"/>
            <a:ext cx="10351752" cy="543488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	</a:t>
            </a:r>
            <a:r>
              <a:rPr lang="ru-RU" sz="2400" cap="none" dirty="0" smtClean="0">
                <a:solidFill>
                  <a:schemeClr val="tx1"/>
                </a:solidFill>
              </a:rPr>
              <a:t>Для решения этой задачи в 2019-20 учебном году в нашей школе был запущен новый социальный проект - </a:t>
            </a:r>
            <a:r>
              <a:rPr lang="ru-RU" sz="2400" b="1" cap="none" dirty="0" smtClean="0">
                <a:solidFill>
                  <a:schemeClr val="bg2">
                    <a:lumMod val="50000"/>
                  </a:schemeClr>
                </a:solidFill>
              </a:rPr>
              <a:t>родительский клуб «МЫ вместе!»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	Э</a:t>
            </a:r>
            <a:r>
              <a:rPr lang="ru-RU" sz="2400" cap="none" dirty="0" smtClean="0">
                <a:solidFill>
                  <a:schemeClr val="tx1"/>
                </a:solidFill>
              </a:rPr>
              <a:t>то педагогическое творческое пространство, в котором педагоги и родители выступают на равных как соавторы, творческие единомышленники, ищущие общие точки соприкосновения, доверяющие друг другу.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373156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оСобенности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родителей детей с ТМНР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991674"/>
            <a:ext cx="10363826" cy="5473520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endParaRPr lang="ru-RU" sz="3600" cap="none" dirty="0" smtClean="0"/>
          </a:p>
          <a:p>
            <a:pPr marL="457200" indent="-457200" algn="just">
              <a:buAutoNum type="arabicPeriod"/>
            </a:pPr>
            <a:r>
              <a:rPr lang="ru-RU" sz="3600" cap="none" dirty="0" smtClean="0"/>
              <a:t>Игнорирование своих потребностей</a:t>
            </a:r>
          </a:p>
          <a:p>
            <a:pPr marL="0" indent="0" algn="just">
              <a:buNone/>
            </a:pPr>
            <a:r>
              <a:rPr lang="ru-RU" sz="3600" dirty="0" smtClean="0"/>
              <a:t>2</a:t>
            </a:r>
            <a:r>
              <a:rPr lang="ru-RU" sz="3600" dirty="0"/>
              <a:t>. </a:t>
            </a:r>
            <a:r>
              <a:rPr lang="ru-RU" sz="3600" dirty="0" smtClean="0"/>
              <a:t> </a:t>
            </a:r>
            <a:r>
              <a:rPr lang="ru-RU" sz="3600" cap="none" dirty="0" smtClean="0"/>
              <a:t>Общее утомление</a:t>
            </a:r>
          </a:p>
          <a:p>
            <a:pPr marL="0" indent="0" algn="just">
              <a:buNone/>
            </a:pPr>
            <a:r>
              <a:rPr lang="ru-RU" sz="3600" dirty="0" smtClean="0"/>
              <a:t>3</a:t>
            </a:r>
            <a:r>
              <a:rPr lang="ru-RU" sz="3600" dirty="0"/>
              <a:t>. </a:t>
            </a:r>
            <a:r>
              <a:rPr lang="ru-RU" sz="3600" dirty="0" smtClean="0"/>
              <a:t> </a:t>
            </a:r>
            <a:r>
              <a:rPr lang="ru-RU" sz="3600" cap="none" dirty="0" smtClean="0"/>
              <a:t>Привычка к одиночеству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9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3" y="418011"/>
            <a:ext cx="10522665" cy="57252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cap="none" dirty="0" smtClean="0"/>
              <a:t>Работа клуба строится на базе активной родительской общественности одного из классов, но двери клуба открыты и для родителей обучающихся всех классов школы и города.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2047709"/>
            <a:ext cx="7158446" cy="46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3" y="-7095"/>
            <a:ext cx="12531634" cy="69827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920181"/>
            <a:ext cx="10364451" cy="16665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«Осеннее настроение» </a:t>
            </a:r>
          </a:p>
        </p:txBody>
      </p:sp>
    </p:spTree>
    <p:extLst>
      <p:ext uri="{BB962C8B-B14F-4D97-AF65-F5344CB8AC3E}">
        <p14:creationId xmlns:p14="http://schemas.microsoft.com/office/powerpoint/2010/main" val="8189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70001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арт- терапевтическая мастерская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педагога-психолога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Мохнаткиной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Натальи Валерьевны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405"/>
            <a:ext cx="7350033" cy="5512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28" y="1800292"/>
            <a:ext cx="5503572" cy="43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1895"/>
            <a:ext cx="10364451" cy="13049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Встреча с кукольных дел мастерицей</a:t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надеждой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десницкой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76"/>
            <a:ext cx="5712882" cy="4284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18" y="1216888"/>
            <a:ext cx="7521482" cy="56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3775" y="296214"/>
            <a:ext cx="10364451" cy="3223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513"/>
            <a:ext cx="6724649" cy="50434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4" y="0"/>
            <a:ext cx="6405093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181</TotalTime>
  <Words>227</Words>
  <Application>Microsoft Office PowerPoint</Application>
  <PresentationFormat>Произвольный</PresentationFormat>
  <Paragraphs>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Капля</vt:lpstr>
      <vt:lpstr>«Родительский клуб»  как направление работы Ресурсного центра </vt:lpstr>
      <vt:lpstr>Презентация PowerPoint</vt:lpstr>
      <vt:lpstr>Презентация PowerPoint</vt:lpstr>
      <vt:lpstr>оСобенности родителей детей с ТМНР </vt:lpstr>
      <vt:lpstr>Презентация PowerPoint</vt:lpstr>
      <vt:lpstr>«Осеннее настроение» </vt:lpstr>
      <vt:lpstr>арт- терапевтическая мастерская  педагога-психолога Мохнаткиной Натальи Валерьевны</vt:lpstr>
      <vt:lpstr>Встреча с кукольных дел мастерицей  надеждой десницкой</vt:lpstr>
      <vt:lpstr>Презентация PowerPoint</vt:lpstr>
      <vt:lpstr>О любви… Александр Александрович Ашихмин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«Применение элементов арт-терапии в работе клуба для родителей с ТМНР»</dc:title>
  <dc:creator>Психолог</dc:creator>
  <cp:lastModifiedBy>Ирина Николаевна</cp:lastModifiedBy>
  <cp:revision>41</cp:revision>
  <dcterms:created xsi:type="dcterms:W3CDTF">2020-04-24T09:51:32Z</dcterms:created>
  <dcterms:modified xsi:type="dcterms:W3CDTF">2021-12-14T10:32:02Z</dcterms:modified>
</cp:coreProperties>
</file>