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6" r:id="rId2"/>
    <p:sldId id="305" r:id="rId3"/>
    <p:sldId id="306" r:id="rId4"/>
    <p:sldId id="304" r:id="rId5"/>
    <p:sldId id="307" r:id="rId6"/>
    <p:sldId id="308" r:id="rId7"/>
    <p:sldId id="309" r:id="rId8"/>
    <p:sldId id="310" r:id="rId9"/>
    <p:sldId id="311" r:id="rId10"/>
    <p:sldId id="312" r:id="rId11"/>
    <p:sldId id="278" r:id="rId12"/>
    <p:sldId id="280" r:id="rId13"/>
    <p:sldId id="313" r:id="rId14"/>
    <p:sldId id="314" r:id="rId15"/>
    <p:sldId id="315" r:id="rId16"/>
    <p:sldId id="316" r:id="rId17"/>
    <p:sldId id="260" r:id="rId18"/>
  </p:sldIdLst>
  <p:sldSz cx="9144000" cy="6858000" type="screen4x3"/>
  <p:notesSz cx="6858000" cy="9144000"/>
  <p:embeddedFontLst>
    <p:embeddedFont>
      <p:font typeface="Matild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9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КОГОБУ СШ с УИОП </a:t>
            </a:r>
            <a:r>
              <a:rPr lang="ru-RU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36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Фаленки</a:t>
            </a:r>
            <a:endParaRPr lang="ru-RU" sz="36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M:\Фото\!2019-2020\конференция\000_2015_002++_ШКОЛА++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0200"/>
            <a:ext cx="6696744" cy="4525963"/>
          </a:xfrm>
          <a:prstGeom prst="rect">
            <a:avLst/>
          </a:prstGeom>
          <a:noFill/>
          <a:ln>
            <a:solidFill>
              <a:srgbClr val="8A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59632" y="836712"/>
            <a:ext cx="3672408" cy="5289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764704"/>
            <a:ext cx="3466728" cy="536145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84235"/>
              </p:ext>
            </p:extLst>
          </p:nvPr>
        </p:nvGraphicFramePr>
        <p:xfrm>
          <a:off x="611561" y="404664"/>
          <a:ext cx="4032448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667050" imgH="8019791" progId="AcroExch.Document.7">
                  <p:embed/>
                </p:oleObj>
              </mc:Choice>
              <mc:Fallback>
                <p:oleObj name="Acrobat Document" r:id="rId3" imgW="5667050" imgH="801979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1" y="404664"/>
                        <a:ext cx="4032448" cy="5832648"/>
                      </a:xfrm>
                      <a:prstGeom prst="rect">
                        <a:avLst/>
                      </a:prstGeom>
                      <a:ln>
                        <a:solidFill>
                          <a:srgbClr val="8A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6420"/>
              </p:ext>
            </p:extLst>
          </p:nvPr>
        </p:nvGraphicFramePr>
        <p:xfrm>
          <a:off x="4788024" y="404664"/>
          <a:ext cx="4032448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5" imgW="5667050" imgH="8019791" progId="AcroExch.Document.7">
                  <p:embed/>
                </p:oleObj>
              </mc:Choice>
              <mc:Fallback>
                <p:oleObj name="Acrobat Document" r:id="rId5" imgW="5667050" imgH="801979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404664"/>
                        <a:ext cx="4032448" cy="5832648"/>
                      </a:xfrm>
                      <a:prstGeom prst="rect">
                        <a:avLst/>
                      </a:prstGeom>
                      <a:ln>
                        <a:solidFill>
                          <a:srgbClr val="8A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08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X:\Школа\Организация учебного процесса\Аттестация учащихся\ВПР\ШНОР\IMG_2359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38600" cy="3028950"/>
          </a:xfrm>
          <a:prstGeom prst="rect">
            <a:avLst/>
          </a:prstGeom>
          <a:noFill/>
          <a:ln>
            <a:solidFill>
              <a:srgbClr val="8A0000"/>
            </a:solidFill>
          </a:ln>
        </p:spPr>
      </p:pic>
      <p:pic>
        <p:nvPicPr>
          <p:cNvPr id="7" name="Объект 6" descr="X:\Школа\Организация учебного процесса\Аттестация учащихся\ВПР\ШНОР\IMG_236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38600" cy="30289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992888" cy="10661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Способы реализации </a:t>
            </a:r>
            <a:r>
              <a:rPr lang="ru-RU" sz="32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природосообразного</a:t>
            </a: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подхода в обучении</a:t>
            </a:r>
            <a:endParaRPr lang="ru-RU" sz="3200" b="1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484784"/>
            <a:ext cx="7355160" cy="464137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обучаемости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ндивидуальный познавательный стиль ученика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оминирующие каналы модальности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ункциональная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ассиметрия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мозга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открытых уроков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X:\Школа\Организация учебного процесса\Аттестация учащихся\ВПР\ШНОР\IMG_23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3528392" cy="27363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Рисунок 4" descr="X:\Школа\Организация учебного процесса\Аттестация учащихся\ВПР\ШНОР\IMG_23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08720"/>
            <a:ext cx="3534293" cy="273630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X:\Школа\Организация учебного процесса\Аттестация учащихся\ВПР\ШНОР\IMG_234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b="6079"/>
          <a:stretch/>
        </p:blipFill>
        <p:spPr bwMode="auto">
          <a:xfrm>
            <a:off x="1115615" y="3861048"/>
            <a:ext cx="3744417" cy="2815083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X:\Школа\Организация учебного процесса\Аттестация учащихся\ВПР\ШНОР\IMG_227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61047"/>
            <a:ext cx="3672409" cy="2815083"/>
          </a:xfrm>
          <a:prstGeom prst="rect">
            <a:avLst/>
          </a:prstGeom>
          <a:noFill/>
          <a:ln>
            <a:solidFill>
              <a:srgbClr val="8A0000"/>
            </a:solidFill>
          </a:ln>
        </p:spPr>
      </p:pic>
    </p:spTree>
    <p:extLst>
      <p:ext uri="{BB962C8B-B14F-4D97-AF65-F5344CB8AC3E}">
        <p14:creationId xmlns:p14="http://schemas.microsoft.com/office/powerpoint/2010/main" val="404184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низкой успеваемости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355160" cy="5217443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детей с низким уровнем интеллектуального развития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к обучению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 со стороны родителей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работы учителя со слабоуспевающими детьми.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T:\Фото\К ВИЗИТКЕ\фото\визитка\IMG_5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795025"/>
            <a:ext cx="3456509" cy="294684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51344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роста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8111"/>
            <a:ext cx="3654955" cy="278414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C:\Users\Shulyatnikova-OV\Downloads\IMG_1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58995"/>
            <a:ext cx="3672408" cy="2687960"/>
          </a:xfrm>
          <a:prstGeom prst="rect">
            <a:avLst/>
          </a:prstGeom>
          <a:noFill/>
          <a:ln>
            <a:solidFill>
              <a:srgbClr val="8A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ulyatnikova-OV\Downloads\IMG_1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1" y="3789040"/>
            <a:ext cx="3679958" cy="2759968"/>
          </a:xfrm>
          <a:prstGeom prst="rect">
            <a:avLst/>
          </a:prstGeom>
          <a:noFill/>
          <a:ln>
            <a:solidFill>
              <a:srgbClr val="8A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ulyatnikova-OV\Downloads\IMG_1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8995"/>
            <a:ext cx="3583947" cy="2687960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4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hulyatnikova-OV\Downloads\IMG_10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3" y="548680"/>
            <a:ext cx="3449356" cy="2587017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ulyatnikova-OV\Downloads\IMG_1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2118" y="344742"/>
            <a:ext cx="3240360" cy="3216188"/>
          </a:xfrm>
          <a:prstGeom prst="rect">
            <a:avLst/>
          </a:prstGeom>
          <a:noFill/>
          <a:ln>
            <a:solidFill>
              <a:srgbClr val="8A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udent\Desktop\фффф\P1060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552395" cy="2664296"/>
          </a:xfrm>
          <a:prstGeom prst="rect">
            <a:avLst/>
          </a:prstGeom>
          <a:noFill/>
          <a:ln>
            <a:solidFill>
              <a:srgbClr val="8A0000"/>
            </a:solidFill>
          </a:ln>
        </p:spPr>
      </p:pic>
      <p:pic>
        <p:nvPicPr>
          <p:cNvPr id="7" name="Рисунок 6" descr="H:\акция\IMG_1563.JPG"/>
          <p:cNvPicPr/>
          <p:nvPr/>
        </p:nvPicPr>
        <p:blipFill>
          <a:blip r:embed="rId5" cstate="print"/>
          <a:srcRect l="3863" t="14894" r="6772"/>
          <a:stretch>
            <a:fillRect/>
          </a:stretch>
        </p:blipFill>
        <p:spPr bwMode="auto">
          <a:xfrm>
            <a:off x="4884204" y="3717120"/>
            <a:ext cx="3312368" cy="241910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72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 smtClean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6148" name="AutoShape 4" descr="https://veils.ru/wa-data/public/shop/products/98/50/5098/images/6958/6958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veils.ru/wa-data/public/shop/products/98/50/5098/images/6958/6958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veils.ru/wa-data/public/shop/products/98/50/5098/images/6958/6958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veils.ru/wa-data/public/shop/products/98/50/5098/images/6958/6958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Успехов в новом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учебном году!</a:t>
            </a:r>
            <a:endParaRPr lang="ru-RU" sz="4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 descr="X:\8f439f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81537"/>
            <a:ext cx="4176463" cy="4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380184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532 обучающихся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класса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 с углубленным изучением русского языка</a:t>
            </a:r>
          </a:p>
          <a:p>
            <a:r>
              <a:rPr lang="ru-RU" sz="24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9-й коррекционный класс</a:t>
            </a:r>
            <a:endParaRPr lang="ru-RU" sz="24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S:\Фото\!2017-2018\20170901_1_Сентября\IMG_1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8512" cy="35984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64211"/>
              </p:ext>
            </p:extLst>
          </p:nvPr>
        </p:nvGraphicFramePr>
        <p:xfrm>
          <a:off x="1259632" y="692697"/>
          <a:ext cx="7440488" cy="5256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776028"/>
                <a:gridCol w="1860122"/>
                <a:gridCol w="1860122"/>
              </a:tblGrid>
              <a:tr h="657398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7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99,56%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305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87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Медалисты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6162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баллы ЕГЭ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математика, физика, информатика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обществознание, математика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4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Коллектив школы</a:t>
            </a:r>
            <a:endParaRPr lang="ru-RU" sz="44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6" descr="S:\Фото\!2018-2019\20181213_Педсовет\P1110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4321175" cy="3527425"/>
          </a:xfrm>
          <a:noFill/>
          <a:ln>
            <a:solidFill>
              <a:srgbClr val="8A0000"/>
            </a:solidFill>
          </a:ln>
        </p:spPr>
      </p:pic>
      <p:sp>
        <p:nvSpPr>
          <p:cNvPr id="4101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2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59 работника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 педагога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Высшая категория -15 человек 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Первая категория – 11 человек  </a:t>
            </a:r>
          </a:p>
          <a:p>
            <a:pPr eaLnBrk="1" hangingPunct="1"/>
            <a:endParaRPr lang="ru-RU" sz="28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образовательного процесса в школе</a:t>
            </a:r>
            <a:endParaRPr lang="ru-RU" sz="28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31640" y="1628800"/>
            <a:ext cx="7355160" cy="44973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8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текущую ситуацию в школе;</a:t>
            </a:r>
          </a:p>
          <a:p>
            <a:r>
              <a:rPr lang="ru-RU" sz="28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пути решения выявленных проблем, создать Концепцию развития школы;</a:t>
            </a:r>
          </a:p>
          <a:p>
            <a:r>
              <a:rPr lang="ru-RU" sz="2800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Программы </a:t>
            </a:r>
            <a:r>
              <a:rPr lang="ru-RU" sz="2800" dirty="0" err="1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sz="28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мер, запланировать и провести мероприятия, направленные на достижение результата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549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Рисковые профили</a:t>
            </a:r>
            <a:endParaRPr lang="ru-RU" sz="28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96752"/>
            <a:ext cx="6995120" cy="4929411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предметная и методическая компетентность учителей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рисками учебной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X:\Школа\Организация учебного процесса\Аттестация учащихся\ВПР\ШНОР\Концепц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62205"/>
            <a:ext cx="3455987" cy="4927291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Школа\Организация учебного процесса\Аттестация учащихся\ВПР\ШНОР\Среднесрочная програм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20" y="1125538"/>
            <a:ext cx="3507423" cy="5000625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2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hulyatnikova-OV\Downloads\Screenshot_2021-10-14 Интенсив «Я Учитель» 3 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5" y="549275"/>
            <a:ext cx="7719891" cy="5576888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5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диагностики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7139136" cy="44973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компетенции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современного учителя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по формированию функциональной грамотности учеников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по работе с трудными подростками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792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223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Matilda</vt:lpstr>
      <vt:lpstr>Times New Roman</vt:lpstr>
      <vt:lpstr>Calibri</vt:lpstr>
      <vt:lpstr>1_Тема Office</vt:lpstr>
      <vt:lpstr>Adobe Acrobat Document</vt:lpstr>
      <vt:lpstr>    КОГОБУ СШ с УИОП пгт Фаленки</vt:lpstr>
      <vt:lpstr>Презентация PowerPoint</vt:lpstr>
      <vt:lpstr>Презентация PowerPoint</vt:lpstr>
      <vt:lpstr>Коллектив школы</vt:lpstr>
      <vt:lpstr>Цель: повышение качества образовательного процесса в школе</vt:lpstr>
      <vt:lpstr>Рисковые профили</vt:lpstr>
      <vt:lpstr>Презентация PowerPoint</vt:lpstr>
      <vt:lpstr>Презентация PowerPoint</vt:lpstr>
      <vt:lpstr>Направления диагностики</vt:lpstr>
      <vt:lpstr>Презентация PowerPoint</vt:lpstr>
      <vt:lpstr>Региональная инновационная площадка</vt:lpstr>
      <vt:lpstr>   Способы реализации природосообразного подхода в обучении</vt:lpstr>
      <vt:lpstr>Панорама открытых уроков</vt:lpstr>
      <vt:lpstr>Причины низкой успеваемости</vt:lpstr>
      <vt:lpstr>Точка роста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Шулятникова Ольга Викторовна</cp:lastModifiedBy>
  <cp:revision>156</cp:revision>
  <dcterms:created xsi:type="dcterms:W3CDTF">2014-07-06T18:18:01Z</dcterms:created>
  <dcterms:modified xsi:type="dcterms:W3CDTF">2021-10-14T07:23:26Z</dcterms:modified>
</cp:coreProperties>
</file>