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7" r:id="rId4"/>
    <p:sldId id="269" r:id="rId5"/>
    <p:sldId id="271" r:id="rId6"/>
    <p:sldId id="270" r:id="rId7"/>
    <p:sldId id="272" r:id="rId8"/>
    <p:sldId id="274" r:id="rId9"/>
    <p:sldId id="257" r:id="rId10"/>
    <p:sldId id="258" r:id="rId11"/>
    <p:sldId id="259" r:id="rId12"/>
    <p:sldId id="261" r:id="rId13"/>
    <p:sldId id="260" r:id="rId14"/>
    <p:sldId id="275" r:id="rId15"/>
    <p:sldId id="276" r:id="rId16"/>
    <p:sldId id="263" r:id="rId17"/>
    <p:sldId id="266" r:id="rId18"/>
    <p:sldId id="264" r:id="rId19"/>
    <p:sldId id="279" r:id="rId20"/>
    <p:sldId id="280" r:id="rId21"/>
    <p:sldId id="262" r:id="rId22"/>
    <p:sldId id="281" r:id="rId23"/>
    <p:sldId id="283" r:id="rId24"/>
    <p:sldId id="288" r:id="rId25"/>
    <p:sldId id="289" r:id="rId26"/>
    <p:sldId id="292" r:id="rId27"/>
    <p:sldId id="290" r:id="rId28"/>
    <p:sldId id="29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-19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5D28F7-EE3A-4B00-B194-A8A9FA034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A85880-EC8A-4738-89C0-02DADF66F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516994A-BB43-4F78-AE18-968F7CF0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F97763-B16D-496D-9DA7-97BA706C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A1430C4-7705-447A-99E0-39B7BE28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39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96EF6A-5C06-46F8-A70E-E0E76ED5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5132691-A3DB-44CF-B270-0828FC7DF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2F6039-7E97-4920-A8E8-87D469A3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B8D37BC-692B-4B9A-A879-A852E4D0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FD3A31-5849-41E5-BBBB-03383FF22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89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67EF16E-3D5F-43FE-917A-0D48BA689C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1733420-E1F1-4DB0-8CE0-AC399A2F2E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2C35A9-D4C6-4AE6-BA21-3350CAFA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470798-22CA-4E86-9B75-F67DF7DC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5D2488-0A5E-416B-B5F8-D207E38CB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230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DC1283-5101-41E9-B0C9-94E303E0C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AE8D2F-6D08-4313-98FA-DADC95E50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20172C-6B5F-420E-B25D-3990CD9D4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8ABD64-9C19-4F96-B5C6-6C740E53B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A79549-9939-4AF5-A861-8E37544F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449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7B9CB5-62C1-4727-A87B-B2898E80A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456D9F-56FD-457E-8B58-9D0F1A2B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412755-F799-4733-8700-4909CD5CC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8A577C8-ED99-453B-916A-F19AD916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0B07858-F9C8-4E9C-A20A-5B99BD6E8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046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E9E7ED-204E-434D-AE06-F48B3D35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4F7C97A-1F25-4BB4-B403-9CC3E6A5A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705506B-86A8-480F-A55A-963CDE79C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BB4BE49-1B53-40C2-A160-4CEDEEF0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46793DD-5AEF-4733-948D-A6BD1E74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CD6675-51BA-4CC9-9C2D-AD976857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26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5929EC-177B-4DFD-8807-8AB0B8930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AC80C2-69D2-435C-9C35-6B60B66EF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7DC9833-42FD-4EA1-A343-84063F7B7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023015E-ECA8-4C70-A15F-DB1EEB0E8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AE637E-97EB-4A72-B4AB-BB967059C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0D597CD-98E2-4F10-8A90-39512BDD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E1D2E0F-8898-4509-A0CF-E064030B8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488713F-1247-451D-95A1-DA3163C3B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D8F6C4-EB13-4907-9AB2-5350217B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751F488-15EF-4B29-BA7A-71B436B1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3E415CD6-0722-4426-818F-1735C4F4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885465F-2968-4C71-A92E-0EB9AFDB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8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59B9DF-8D49-4F6A-8C23-E6C6E8E4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AA3BB89-2C33-49D7-8C98-1A20F2747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0CCE531-9029-4234-ADFB-E5BFEA60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73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150068-2AD9-41BC-B1C3-098140556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6AC2EE-A761-4E67-ABDF-E57B143AD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A897721-55EA-4B17-955D-245034AC9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37DA6-D1B8-4A11-913A-7226C772D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0A6D648-1F9A-465B-BD0B-13ABF4777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AEDF5C5-5DE8-4959-BCED-0262540F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51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4AFC4A-A460-4998-BAD6-735E90DD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17BA26A-9E83-4EF7-B63C-E56D5233AA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F861A1-CA5E-420B-AB0E-F0D72D7D0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3033B0-933C-4679-B6D7-346C8519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9B85478-D643-4B2E-B505-2D68A247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228DEA-45F6-4F98-9E3D-C6ED938E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7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96D2EE-DDB7-49DE-83A6-C1CBF03B0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8A38E54-A733-40E4-987C-B61C6EAE2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438DAD-8470-434D-9B8B-4D21826C1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5225F-AE36-438D-9637-A7083B67ACB2}" type="datetimeFigureOut">
              <a:rPr lang="ru-RU" smtClean="0"/>
              <a:pPr/>
              <a:t>27.10.2021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EBAAD4E-CE6D-4098-A913-22EFFCF4B7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A3156AE-40E5-4FB7-9FAF-8F2C1848D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2A4D-196C-4E97-A0EE-8FC21F30B5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0086"/>
          </a:xfrm>
        </p:spPr>
        <p:txBody>
          <a:bodyPr>
            <a:noAutofit/>
          </a:bodyPr>
          <a:lstStyle/>
          <a:p>
            <a:pPr algn="ctr"/>
            <a:r>
              <a:rPr lang="ru-RU" sz="2500" dirty="0" smtClean="0">
                <a:latin typeface="Arial Black" panose="020B0A04020102020204" pitchFamily="34" charset="0"/>
              </a:rPr>
              <a:t/>
            </a:r>
            <a:br>
              <a:rPr lang="ru-RU" sz="2500" dirty="0" smtClean="0">
                <a:latin typeface="Arial Black" panose="020B0A04020102020204" pitchFamily="34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казённое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</a:t>
            </a:r>
            <a:b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общеобразовательная школа </a:t>
            </a:r>
            <a:b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Безбожник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Мурашинского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Кировской области</a:t>
            </a:r>
            <a:r>
              <a:rPr lang="ru-RU" sz="2500" dirty="0">
                <a:latin typeface="Arial Black" panose="020B0A04020102020204" pitchFamily="34" charset="0"/>
              </a:rPr>
              <a:t/>
            </a:r>
            <a:br>
              <a:rPr lang="ru-RU" sz="2500" dirty="0">
                <a:latin typeface="Arial Black" panose="020B0A04020102020204" pitchFamily="34" charset="0"/>
              </a:rPr>
            </a:br>
            <a:endParaRPr lang="ru-RU" sz="25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4"/>
          <a:stretch/>
        </p:blipFill>
        <p:spPr>
          <a:xfrm>
            <a:off x="8729634" y="1985211"/>
            <a:ext cx="3121471" cy="332468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8442" y="2273968"/>
            <a:ext cx="874695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работы </a:t>
            </a:r>
          </a:p>
          <a:p>
            <a:pPr algn="ctr"/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МОКУ СОШ п. Безбожник </a:t>
            </a:r>
          </a:p>
          <a:p>
            <a:pPr algn="ctr"/>
            <a:r>
              <a:rPr lang="ru-RU" sz="4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участию в проекте 500+</a:t>
            </a:r>
            <a:endParaRPr lang="ru-RU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6674" y="6160169"/>
            <a:ext cx="3777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 Black" panose="020B0A04020102020204" pitchFamily="34" charset="0"/>
              </a:rPr>
              <a:t>2021г</a:t>
            </a:r>
            <a:endParaRPr lang="ru-RU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8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B7DFC69-661C-45C1-9E8B-E87546E33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библиотеки: информационный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центр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32F78EF2-6F03-4C96-A718-C5FF8EA643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86" y="1795590"/>
            <a:ext cx="5947804" cy="4213323"/>
          </a:xfrm>
          <a:ln w="28575">
            <a:solidFill>
              <a:schemeClr val="accent6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EDF648A-E834-4416-BDDC-4B871A47CE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1" y="1793175"/>
            <a:ext cx="5259756" cy="422531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24971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EEE5F0-9951-4FEF-819E-C4F98630D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5" y="365126"/>
            <a:ext cx="11756570" cy="63240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библиотеки: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детский и  взрослый абонементы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E571B66-C663-445E-8303-49BE6DF667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325" y="1545598"/>
            <a:ext cx="5624813" cy="3739902"/>
          </a:xfrm>
          <a:ln w="28575">
            <a:solidFill>
              <a:schemeClr val="accent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9FBDC7-BE36-45EB-A3BD-DAE0DF081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1555666"/>
            <a:ext cx="5626056" cy="3740728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1064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F51312-535F-4C0C-BFC7-B77FEFEC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6990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библиотеки: </a:t>
            </a:r>
            <a:b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читальный зал и </a:t>
            </a:r>
            <a:r>
              <a:rPr lang="en-US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ru-RU" sz="4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зона</a:t>
            </a:r>
            <a:endParaRPr lang="ru-RU" sz="4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43A13375-C6A5-45DE-89A9-38C3AAE15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81" y="1720234"/>
            <a:ext cx="5700035" cy="3789917"/>
          </a:xfrm>
          <a:ln w="28575">
            <a:solidFill>
              <a:schemeClr val="accent6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9042D18-ACB2-465B-9814-688897B18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706321"/>
            <a:ext cx="5665729" cy="376710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9879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A81D08-B706-4F31-AB36-F2B5D501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библиотеки: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игровая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зона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  зона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отдыха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9E43EF5-10D1-4CD6-854E-B0DCA7A55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83" y="2070011"/>
            <a:ext cx="5740753" cy="3816991"/>
          </a:xfrm>
          <a:ln w="28575">
            <a:solidFill>
              <a:schemeClr val="accent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510D1B-1202-4842-80CA-B099E8889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75" y="2090631"/>
            <a:ext cx="5721291" cy="380405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92440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3132"/>
            <a:ext cx="10515600" cy="590383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0669" y="231568"/>
            <a:ext cx="8217725" cy="616329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3132"/>
            <a:ext cx="10515600" cy="590383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После посещения библиотеки педагоги разработали и внесли в свои планы работы мероприятия по использованию возможностей  модельной библиотеки поселка Безбожник для расширения информационно-образовательного пространства обучающихся школы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DC1C03-B424-463D-90AF-631ECDF7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2" y="210746"/>
            <a:ext cx="1097379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Классный час в 6 классе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«Знакомство с робототехникой»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3972DF4-C865-4061-9B41-9636A01ED6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96" y="1478226"/>
            <a:ext cx="3631406" cy="4841875"/>
          </a:xfrm>
          <a:ln w="28575">
            <a:solidFill>
              <a:schemeClr val="accent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4CE16E5-C1E1-447F-90DB-98B92C2D7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38" y="1499454"/>
            <a:ext cx="3587750" cy="4783666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C994333-2AF3-4B20-B60E-CF7EB18602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46" y="1506065"/>
            <a:ext cx="3584896" cy="477986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55632" y="6320101"/>
            <a:ext cx="543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Шелгунова В.Ю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47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6BC7D8-FB38-4AA8-A150-33C4CA22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06" y="353250"/>
            <a:ext cx="11954494" cy="1325563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– экскурсия по  ИЗО в 7 классе «Знакомство с работами местного художника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Сергея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Дядькина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0C9D79C-C803-416F-9545-AA7677B008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7" y="1970040"/>
            <a:ext cx="7101443" cy="4721705"/>
          </a:xfrm>
          <a:ln w="28575"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504947" y="4908883"/>
            <a:ext cx="221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Дементьева О.В.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86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638A53-FC5A-4FE0-90B7-BB148F6E4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71" y="1632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Классный час в 7 классе, посвящённый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науки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технологии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36240A6-1520-4DDF-ACFD-DD62AA627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0" y="1580010"/>
            <a:ext cx="5857348" cy="3894513"/>
          </a:xfrm>
          <a:ln w="28575">
            <a:solidFill>
              <a:schemeClr val="accent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0632CD-5987-435B-A25C-81CB3B60CF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204" y="1549931"/>
            <a:ext cx="5938310" cy="394834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95474" y="5931568"/>
            <a:ext cx="5280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Гусева Л.В.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22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37506" y="522514"/>
            <a:ext cx="5082639" cy="56544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Классный час в 1 классе «Давайте познакомимся….»</a:t>
            </a:r>
            <a:endParaRPr lang="ru-RU" sz="44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6080167" y="166102"/>
            <a:ext cx="4750129" cy="633350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733927" y="5017168"/>
            <a:ext cx="443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Ренжина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в цифрах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04474"/>
            <a:ext cx="10515600" cy="3966938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180 обучающихся;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классов – комплектов;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педагогических работников;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- 49 лет;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педагогов  (56,3%) имеют категории;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педагогов имеют ведомственные награды;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 предметных кабинета.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43"/>
          <a:stretch/>
        </p:blipFill>
        <p:spPr>
          <a:xfrm>
            <a:off x="8446168" y="151338"/>
            <a:ext cx="3525253" cy="386217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28449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37506" y="522514"/>
            <a:ext cx="5082639" cy="565444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Урок технологии в 1 классе «Создай открытку…</a:t>
            </a:r>
          </a:p>
          <a:p>
            <a:pPr>
              <a:buNone/>
            </a:pP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Светлый праздник!»</a:t>
            </a:r>
            <a:endParaRPr lang="ru-RU" sz="4400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388925" y="245271"/>
            <a:ext cx="4809506" cy="641267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926432" y="4860758"/>
            <a:ext cx="42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Ренжина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Т.А.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C95E6C-E4B8-404A-ADC2-742E5B4D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04" y="178130"/>
            <a:ext cx="11625943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Начальная школа: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«Выходной в библиотеке…»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1DB03327-FFD5-499A-98EE-8C3AC9379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61" y="1708266"/>
            <a:ext cx="6038009" cy="4014634"/>
          </a:xfrm>
          <a:ln w="28575">
            <a:solidFill>
              <a:schemeClr val="accent6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E18A89-5C45-457C-81C1-C324C3F6E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74" y="1736520"/>
            <a:ext cx="5363362" cy="402252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645569" y="5991869"/>
            <a:ext cx="7832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Учителя: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Коробейникова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Е.Л., Полушина Л.И., Попова Е.В.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97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практика в 10 классе – </a:t>
            </a:r>
            <a:b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дублёра» (27.05.2021)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1" y="1939172"/>
            <a:ext cx="5442157" cy="4081618"/>
          </a:xfrm>
          <a:ln w="28575">
            <a:solidFill>
              <a:schemeClr val="accent6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221" y="1768832"/>
            <a:ext cx="3555332" cy="4740442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6884" y="6304547"/>
            <a:ext cx="6196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 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Верягина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Д.М.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55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Центра «Точка роста» (01.09.2021)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52" y="1615238"/>
            <a:ext cx="8922160" cy="5018715"/>
          </a:xfr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966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809" y="136524"/>
            <a:ext cx="3748498" cy="5000959"/>
          </a:xfrm>
          <a:prstGeom prst="rect">
            <a:avLst/>
          </a:prstGeom>
          <a:ln w="1905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37" y="1027906"/>
            <a:ext cx="4099184" cy="54630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187" y="1440345"/>
            <a:ext cx="3478013" cy="530090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3" y="365125"/>
            <a:ext cx="4541013" cy="6127914"/>
          </a:xfrm>
          <a:ln w="1905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63" y="1690688"/>
            <a:ext cx="6204284" cy="4802351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37703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10" y="166518"/>
            <a:ext cx="5858821" cy="439345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32" y="2169991"/>
            <a:ext cx="5994006" cy="449550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6864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695" y="126428"/>
            <a:ext cx="4431969" cy="6647351"/>
          </a:xfr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5828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74558"/>
            <a:ext cx="10515600" cy="52024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4"/>
          <a:stretch/>
        </p:blipFill>
        <p:spPr>
          <a:xfrm>
            <a:off x="3774769" y="2057400"/>
            <a:ext cx="4226231" cy="4501367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75697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947" y="2839453"/>
            <a:ext cx="11333747" cy="333751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РИСКИ:</a:t>
            </a:r>
          </a:p>
          <a:p>
            <a:pPr marL="0" indent="0" algn="ctr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оснащения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школы;</a:t>
            </a:r>
          </a:p>
          <a:p>
            <a:pPr algn="ctr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предметная и методическая компетентность педагогических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00+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2" y="208716"/>
            <a:ext cx="9709483" cy="236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65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3132"/>
            <a:ext cx="10515600" cy="5903831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		Одной из основных задач, стоящих перед современной школой, является повышение роли чтения в качестве средства самообразования и самовоспитания, поэтому педагоги должны уметь эффективно ориентироваться в информационном пространстве, используя для этого  и учреждения социума.</a:t>
            </a: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повышение уровня информационно-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коммуникационой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компетентности педагогов школы.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0699" y="237506"/>
            <a:ext cx="10515600" cy="590383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742950" indent="-742950" algn="just">
              <a:spcBef>
                <a:spcPts val="0"/>
              </a:spcBef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Познакомиться со структурой модельной библиотеки поселка Безбожник после её обновления в 2020 году.</a:t>
            </a:r>
          </a:p>
          <a:p>
            <a:pPr marL="742950" indent="-742950" algn="just">
              <a:spcBef>
                <a:spcPts val="0"/>
              </a:spcBef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Изучить возможности модельной библиотеки для расширения информационно-образовательного пространства обучающихся и педагогов школы.</a:t>
            </a:r>
          </a:p>
          <a:p>
            <a:pPr marL="742950" indent="-742950" algn="just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Использовать полученную  информацию на  практике в образовательном процессе.</a:t>
            </a:r>
          </a:p>
          <a:p>
            <a:pPr marL="742950" indent="-742950" algn="just">
              <a:spcBef>
                <a:spcPts val="0"/>
              </a:spcBef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just">
              <a:spcBef>
                <a:spcPts val="0"/>
              </a:spcBef>
              <a:buAutoNum type="arabicPeriod"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3132"/>
            <a:ext cx="10515600" cy="590383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Первая и вторая задачи были реализованы в рамках Методических дней.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Перед учителями выступила сотрудник библиотеки и рассказала о том, что модельная библиотека – это образцовая библиотека, расположенная в благоустроенном помещении, располагающая хорошо укомплектованным, многоотраслевым фондом, оснащенная современным компьютерным оборудованием, использующая в своей работе новейшие информационные технологии.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3132"/>
            <a:ext cx="10515600" cy="5903831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 педагогами была проведена экскурсия, рамках которой они оценили на практике возможности новой библиотеки.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58" y="1344189"/>
            <a:ext cx="5438900" cy="4079175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1417" y="1350128"/>
            <a:ext cx="5422418" cy="406681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1447728-839E-4324-AF50-0EC110EE1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73132"/>
            <a:ext cx="10515600" cy="5903831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259" y="777144"/>
            <a:ext cx="5522027" cy="414152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166" y="707072"/>
            <a:ext cx="5707420" cy="428056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68A740-9864-4ECC-BED2-91B314F1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библиотеки: 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кофе – зона и территория выставок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9A493A1-B194-45D3-A015-B53359E36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" y="1750501"/>
            <a:ext cx="5480567" cy="3643994"/>
          </a:xfrm>
          <a:ln w="28575">
            <a:solidFill>
              <a:srgbClr val="00B05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1ACF00-4971-42B3-A0B5-5E73B018D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160" y="1738626"/>
            <a:ext cx="5480567" cy="3643994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7567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245</Words>
  <Application>Microsoft Office PowerPoint</Application>
  <PresentationFormat>Произвольный</PresentationFormat>
  <Paragraphs>56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Муниципальное общеобразовательное казённое учреждение  средняя общеобразовательная школа  п. Безбожник Мурашинского района Кировской области </vt:lpstr>
      <vt:lpstr>Школа в цифрах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библиотеки:  кофе – зона и территория выставок</vt:lpstr>
      <vt:lpstr>Структура библиотеки: информационный центр</vt:lpstr>
      <vt:lpstr>Структура библиотеки:  детский и  взрослый абонементы</vt:lpstr>
      <vt:lpstr> Структура библиотеки:  читальный зал и IT- зона</vt:lpstr>
      <vt:lpstr>Структура библиотеки:  игровая – зона и   зона отдыха</vt:lpstr>
      <vt:lpstr>Презентация PowerPoint</vt:lpstr>
      <vt:lpstr>Презентация PowerPoint</vt:lpstr>
      <vt:lpstr>Классный час в 6 классе  «Знакомство с робототехникой» </vt:lpstr>
      <vt:lpstr>Урок – экскурсия по  ИЗО в 7 классе «Знакомство с работами местного художника Сергея Дядькина» </vt:lpstr>
      <vt:lpstr>Классный час в 7 классе, посвящённый  году науки и технологии</vt:lpstr>
      <vt:lpstr>Презентация PowerPoint</vt:lpstr>
      <vt:lpstr>Презентация PowerPoint</vt:lpstr>
      <vt:lpstr>Начальная школа:  «Выходной в библиотеке…»</vt:lpstr>
      <vt:lpstr>Социальная практика в 10 классе –  «День дублёра» (27.05.2021)</vt:lpstr>
      <vt:lpstr>Открытие Центра «Точка роста» (01.09.2021)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МБУК «Безбожниковская СБ»</dc:title>
  <dc:creator>HP</dc:creator>
  <cp:lastModifiedBy>NosovaNV</cp:lastModifiedBy>
  <cp:revision>46</cp:revision>
  <dcterms:created xsi:type="dcterms:W3CDTF">2021-02-15T13:52:13Z</dcterms:created>
  <dcterms:modified xsi:type="dcterms:W3CDTF">2021-10-27T11:34:43Z</dcterms:modified>
</cp:coreProperties>
</file>