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7" r:id="rId2"/>
    <p:sldId id="270" r:id="rId3"/>
    <p:sldId id="268" r:id="rId4"/>
    <p:sldId id="269" r:id="rId5"/>
    <p:sldId id="271" r:id="rId6"/>
    <p:sldId id="272" r:id="rId7"/>
    <p:sldId id="273" r:id="rId8"/>
    <p:sldId id="289" r:id="rId9"/>
    <p:sldId id="290" r:id="rId10"/>
    <p:sldId id="291" r:id="rId11"/>
    <p:sldId id="292" r:id="rId12"/>
    <p:sldId id="278" r:id="rId13"/>
    <p:sldId id="288" r:id="rId14"/>
    <p:sldId id="264" r:id="rId15"/>
    <p:sldId id="258" r:id="rId16"/>
    <p:sldId id="274" r:id="rId17"/>
    <p:sldId id="279" r:id="rId18"/>
    <p:sldId id="265" r:id="rId19"/>
    <p:sldId id="266" r:id="rId20"/>
    <p:sldId id="262" r:id="rId21"/>
    <p:sldId id="281" r:id="rId22"/>
    <p:sldId id="282" r:id="rId23"/>
    <p:sldId id="283" r:id="rId24"/>
    <p:sldId id="284" r:id="rId25"/>
    <p:sldId id="293" r:id="rId26"/>
    <p:sldId id="285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8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4" d="100"/>
          <a:sy n="74" d="100"/>
        </p:scale>
        <p:origin x="-126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1.png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9C461-6FA7-4E7C-BA17-1DAC1FC757F6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ru-RU"/>
        </a:p>
      </dgm:t>
    </dgm:pt>
    <dgm:pt modelId="{2679DE41-B16B-4C81-A6BD-41C46C2B440C}">
      <dgm:prSet/>
      <dgm:spPr/>
      <dgm:t>
        <a:bodyPr/>
        <a:lstStyle/>
        <a:p>
          <a:pPr rtl="0"/>
          <a:r>
            <a:rPr lang="ru-RU" dirty="0" smtClean="0">
              <a:latin typeface="Century Gothic" pitchFamily="34" charset="0"/>
            </a:rPr>
            <a:t>Жертва</a:t>
          </a:r>
          <a:endParaRPr lang="ru-RU" dirty="0">
            <a:latin typeface="Century Gothic" pitchFamily="34" charset="0"/>
          </a:endParaRPr>
        </a:p>
      </dgm:t>
    </dgm:pt>
    <dgm:pt modelId="{4FA1162C-739B-4F26-BE6D-ADA492115E9F}" type="parTrans" cxnId="{7D5881F1-5DC1-4D88-9090-5B3BD8763ACE}">
      <dgm:prSet/>
      <dgm:spPr/>
      <dgm:t>
        <a:bodyPr/>
        <a:lstStyle/>
        <a:p>
          <a:endParaRPr lang="ru-RU"/>
        </a:p>
      </dgm:t>
    </dgm:pt>
    <dgm:pt modelId="{CDC6D0AF-BF06-4C8E-BDF4-DEF15E12FBEB}" type="sibTrans" cxnId="{7D5881F1-5DC1-4D88-9090-5B3BD8763ACE}">
      <dgm:prSet/>
      <dgm:spPr/>
      <dgm:t>
        <a:bodyPr/>
        <a:lstStyle/>
        <a:p>
          <a:endParaRPr lang="ru-RU"/>
        </a:p>
      </dgm:t>
    </dgm:pt>
    <dgm:pt modelId="{4CFB0899-4F97-4608-8B59-91BF48B6AC9E}">
      <dgm:prSet/>
      <dgm:spPr/>
      <dgm:t>
        <a:bodyPr/>
        <a:lstStyle/>
        <a:p>
          <a:pPr rtl="0"/>
          <a:r>
            <a:rPr lang="ru-RU" dirty="0" smtClean="0">
              <a:latin typeface="Century Gothic" pitchFamily="34" charset="0"/>
            </a:rPr>
            <a:t>Агрессор</a:t>
          </a:r>
          <a:endParaRPr lang="ru-RU" dirty="0">
            <a:latin typeface="Century Gothic" pitchFamily="34" charset="0"/>
          </a:endParaRPr>
        </a:p>
      </dgm:t>
    </dgm:pt>
    <dgm:pt modelId="{67B98655-9841-4B0B-A0E5-F4CC21EAE625}" type="parTrans" cxnId="{BF573379-C745-4A33-BAD4-43CECD6B8CC5}">
      <dgm:prSet/>
      <dgm:spPr/>
      <dgm:t>
        <a:bodyPr/>
        <a:lstStyle/>
        <a:p>
          <a:endParaRPr lang="ru-RU"/>
        </a:p>
      </dgm:t>
    </dgm:pt>
    <dgm:pt modelId="{3B6AEE09-54C6-42B0-95E0-E472F9679C34}" type="sibTrans" cxnId="{BF573379-C745-4A33-BAD4-43CECD6B8CC5}">
      <dgm:prSet/>
      <dgm:spPr/>
      <dgm:t>
        <a:bodyPr/>
        <a:lstStyle/>
        <a:p>
          <a:endParaRPr lang="ru-RU"/>
        </a:p>
      </dgm:t>
    </dgm:pt>
    <dgm:pt modelId="{2782A4F0-DF00-4D66-860E-C6EE0ECEE553}">
      <dgm:prSet/>
      <dgm:spPr/>
      <dgm:t>
        <a:bodyPr/>
        <a:lstStyle/>
        <a:p>
          <a:pPr rtl="0"/>
          <a:r>
            <a:rPr lang="ru-RU" dirty="0" err="1" smtClean="0">
              <a:latin typeface="Century Gothic" pitchFamily="34" charset="0"/>
            </a:rPr>
            <a:t>Наблюдетель</a:t>
          </a:r>
          <a:endParaRPr lang="ru-RU" dirty="0">
            <a:latin typeface="Century Gothic" pitchFamily="34" charset="0"/>
          </a:endParaRPr>
        </a:p>
      </dgm:t>
    </dgm:pt>
    <dgm:pt modelId="{5E6FC6C0-7EB4-4646-A9E9-14BE576EAE35}" type="parTrans" cxnId="{209E9E49-3578-40A3-A3A0-F36439D9CDA0}">
      <dgm:prSet/>
      <dgm:spPr/>
      <dgm:t>
        <a:bodyPr/>
        <a:lstStyle/>
        <a:p>
          <a:endParaRPr lang="ru-RU"/>
        </a:p>
      </dgm:t>
    </dgm:pt>
    <dgm:pt modelId="{7297550E-5452-4246-AF20-0A5802CD45DB}" type="sibTrans" cxnId="{209E9E49-3578-40A3-A3A0-F36439D9CDA0}">
      <dgm:prSet/>
      <dgm:spPr/>
      <dgm:t>
        <a:bodyPr/>
        <a:lstStyle/>
        <a:p>
          <a:endParaRPr lang="ru-RU"/>
        </a:p>
      </dgm:t>
    </dgm:pt>
    <dgm:pt modelId="{BCD75877-6836-4E18-8B3E-1D304898409D}" type="pres">
      <dgm:prSet presAssocID="{6779C461-6FA7-4E7C-BA17-1DAC1FC757F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EDE8F2-F34C-45B2-A176-A834C510CF5A}" type="pres">
      <dgm:prSet presAssocID="{2679DE41-B16B-4C81-A6BD-41C46C2B440C}" presName="composite" presStyleCnt="0"/>
      <dgm:spPr/>
      <dgm:t>
        <a:bodyPr/>
        <a:lstStyle/>
        <a:p>
          <a:endParaRPr lang="ru-RU"/>
        </a:p>
      </dgm:t>
    </dgm:pt>
    <dgm:pt modelId="{1E06CDEB-8731-4CAB-A733-AAC8EB82A87C}" type="pres">
      <dgm:prSet presAssocID="{2679DE41-B16B-4C81-A6BD-41C46C2B440C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27A5DDC-BAC3-44A8-A0BC-25FCEADAF5E2}" type="pres">
      <dgm:prSet presAssocID="{2679DE41-B16B-4C81-A6BD-41C46C2B440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6F065-9E48-4528-933F-D949F08FC0F4}" type="pres">
      <dgm:prSet presAssocID="{CDC6D0AF-BF06-4C8E-BDF4-DEF15E12FBEB}" presName="spacing" presStyleCnt="0"/>
      <dgm:spPr/>
      <dgm:t>
        <a:bodyPr/>
        <a:lstStyle/>
        <a:p>
          <a:endParaRPr lang="ru-RU"/>
        </a:p>
      </dgm:t>
    </dgm:pt>
    <dgm:pt modelId="{51A3D4D0-6DC9-46AD-9AEC-AC81078106C9}" type="pres">
      <dgm:prSet presAssocID="{4CFB0899-4F97-4608-8B59-91BF48B6AC9E}" presName="composite" presStyleCnt="0"/>
      <dgm:spPr/>
      <dgm:t>
        <a:bodyPr/>
        <a:lstStyle/>
        <a:p>
          <a:endParaRPr lang="ru-RU"/>
        </a:p>
      </dgm:t>
    </dgm:pt>
    <dgm:pt modelId="{72029D11-627E-4F42-AFFC-D5C382DB0EC2}" type="pres">
      <dgm:prSet presAssocID="{4CFB0899-4F97-4608-8B59-91BF48B6AC9E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4824280-BCAD-49D5-9E47-947608443445}" type="pres">
      <dgm:prSet presAssocID="{4CFB0899-4F97-4608-8B59-91BF48B6AC9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95835-2209-4E47-98D0-0FF5B457391C}" type="pres">
      <dgm:prSet presAssocID="{3B6AEE09-54C6-42B0-95E0-E472F9679C34}" presName="spacing" presStyleCnt="0"/>
      <dgm:spPr/>
      <dgm:t>
        <a:bodyPr/>
        <a:lstStyle/>
        <a:p>
          <a:endParaRPr lang="ru-RU"/>
        </a:p>
      </dgm:t>
    </dgm:pt>
    <dgm:pt modelId="{0453FF18-2141-44E2-9BBE-1B0FCD9006E7}" type="pres">
      <dgm:prSet presAssocID="{2782A4F0-DF00-4D66-860E-C6EE0ECEE553}" presName="composite" presStyleCnt="0"/>
      <dgm:spPr/>
      <dgm:t>
        <a:bodyPr/>
        <a:lstStyle/>
        <a:p>
          <a:endParaRPr lang="ru-RU"/>
        </a:p>
      </dgm:t>
    </dgm:pt>
    <dgm:pt modelId="{9DC00276-63E1-4A2E-9F35-789EF80D6BE8}" type="pres">
      <dgm:prSet presAssocID="{2782A4F0-DF00-4D66-860E-C6EE0ECEE553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BC029F5-0335-436D-9B8D-5F0D674482A4}" type="pres">
      <dgm:prSet presAssocID="{2782A4F0-DF00-4D66-860E-C6EE0ECEE55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9E9E49-3578-40A3-A3A0-F36439D9CDA0}" srcId="{6779C461-6FA7-4E7C-BA17-1DAC1FC757F6}" destId="{2782A4F0-DF00-4D66-860E-C6EE0ECEE553}" srcOrd="2" destOrd="0" parTransId="{5E6FC6C0-7EB4-4646-A9E9-14BE576EAE35}" sibTransId="{7297550E-5452-4246-AF20-0A5802CD45DB}"/>
    <dgm:cxn modelId="{BF573379-C745-4A33-BAD4-43CECD6B8CC5}" srcId="{6779C461-6FA7-4E7C-BA17-1DAC1FC757F6}" destId="{4CFB0899-4F97-4608-8B59-91BF48B6AC9E}" srcOrd="1" destOrd="0" parTransId="{67B98655-9841-4B0B-A0E5-F4CC21EAE625}" sibTransId="{3B6AEE09-54C6-42B0-95E0-E472F9679C34}"/>
    <dgm:cxn modelId="{47DB9769-DD76-4EB0-8B95-445DFF0C731F}" type="presOf" srcId="{6779C461-6FA7-4E7C-BA17-1DAC1FC757F6}" destId="{BCD75877-6836-4E18-8B3E-1D304898409D}" srcOrd="0" destOrd="0" presId="urn:microsoft.com/office/officeart/2005/8/layout/vList3"/>
    <dgm:cxn modelId="{9B156D5D-67F5-477B-A7CF-42007D6710E9}" type="presOf" srcId="{2679DE41-B16B-4C81-A6BD-41C46C2B440C}" destId="{427A5DDC-BAC3-44A8-A0BC-25FCEADAF5E2}" srcOrd="0" destOrd="0" presId="urn:microsoft.com/office/officeart/2005/8/layout/vList3"/>
    <dgm:cxn modelId="{7D5881F1-5DC1-4D88-9090-5B3BD8763ACE}" srcId="{6779C461-6FA7-4E7C-BA17-1DAC1FC757F6}" destId="{2679DE41-B16B-4C81-A6BD-41C46C2B440C}" srcOrd="0" destOrd="0" parTransId="{4FA1162C-739B-4F26-BE6D-ADA492115E9F}" sibTransId="{CDC6D0AF-BF06-4C8E-BDF4-DEF15E12FBEB}"/>
    <dgm:cxn modelId="{C3D8720E-AA47-4E46-9528-536BD4F6D2DA}" type="presOf" srcId="{2782A4F0-DF00-4D66-860E-C6EE0ECEE553}" destId="{CBC029F5-0335-436D-9B8D-5F0D674482A4}" srcOrd="0" destOrd="0" presId="urn:microsoft.com/office/officeart/2005/8/layout/vList3"/>
    <dgm:cxn modelId="{8D27A6C4-5CA9-4ADB-9ECD-6AE6E75E30C2}" type="presOf" srcId="{4CFB0899-4F97-4608-8B59-91BF48B6AC9E}" destId="{84824280-BCAD-49D5-9E47-947608443445}" srcOrd="0" destOrd="0" presId="urn:microsoft.com/office/officeart/2005/8/layout/vList3"/>
    <dgm:cxn modelId="{F8DE20B3-5946-4C2C-A940-A5266E0B551F}" type="presParOf" srcId="{BCD75877-6836-4E18-8B3E-1D304898409D}" destId="{6BEDE8F2-F34C-45B2-A176-A834C510CF5A}" srcOrd="0" destOrd="0" presId="urn:microsoft.com/office/officeart/2005/8/layout/vList3"/>
    <dgm:cxn modelId="{41139BC9-23C9-4C5F-923D-B40C7701B0BB}" type="presParOf" srcId="{6BEDE8F2-F34C-45B2-A176-A834C510CF5A}" destId="{1E06CDEB-8731-4CAB-A733-AAC8EB82A87C}" srcOrd="0" destOrd="0" presId="urn:microsoft.com/office/officeart/2005/8/layout/vList3"/>
    <dgm:cxn modelId="{C4367356-791F-437B-AA10-D9B3452F5A83}" type="presParOf" srcId="{6BEDE8F2-F34C-45B2-A176-A834C510CF5A}" destId="{427A5DDC-BAC3-44A8-A0BC-25FCEADAF5E2}" srcOrd="1" destOrd="0" presId="urn:microsoft.com/office/officeart/2005/8/layout/vList3"/>
    <dgm:cxn modelId="{1CD3EFA0-7061-453F-BE62-427330FE53B1}" type="presParOf" srcId="{BCD75877-6836-4E18-8B3E-1D304898409D}" destId="{3B76F065-9E48-4528-933F-D949F08FC0F4}" srcOrd="1" destOrd="0" presId="urn:microsoft.com/office/officeart/2005/8/layout/vList3"/>
    <dgm:cxn modelId="{B6B55116-1F21-4E68-9552-C1F43E3EE2E8}" type="presParOf" srcId="{BCD75877-6836-4E18-8B3E-1D304898409D}" destId="{51A3D4D0-6DC9-46AD-9AEC-AC81078106C9}" srcOrd="2" destOrd="0" presId="urn:microsoft.com/office/officeart/2005/8/layout/vList3"/>
    <dgm:cxn modelId="{70364E2C-AA2B-4F6B-8869-7948E306E1EF}" type="presParOf" srcId="{51A3D4D0-6DC9-46AD-9AEC-AC81078106C9}" destId="{72029D11-627E-4F42-AFFC-D5C382DB0EC2}" srcOrd="0" destOrd="0" presId="urn:microsoft.com/office/officeart/2005/8/layout/vList3"/>
    <dgm:cxn modelId="{35C62F38-8671-4244-8985-EBA47E0BB539}" type="presParOf" srcId="{51A3D4D0-6DC9-46AD-9AEC-AC81078106C9}" destId="{84824280-BCAD-49D5-9E47-947608443445}" srcOrd="1" destOrd="0" presId="urn:microsoft.com/office/officeart/2005/8/layout/vList3"/>
    <dgm:cxn modelId="{0B191754-4DC8-471F-8B83-ED7437B9E9AB}" type="presParOf" srcId="{BCD75877-6836-4E18-8B3E-1D304898409D}" destId="{FC295835-2209-4E47-98D0-0FF5B457391C}" srcOrd="3" destOrd="0" presId="urn:microsoft.com/office/officeart/2005/8/layout/vList3"/>
    <dgm:cxn modelId="{DD8DF74F-22A4-4DFF-A37C-2C1FA81B717E}" type="presParOf" srcId="{BCD75877-6836-4E18-8B3E-1D304898409D}" destId="{0453FF18-2141-44E2-9BBE-1B0FCD9006E7}" srcOrd="4" destOrd="0" presId="urn:microsoft.com/office/officeart/2005/8/layout/vList3"/>
    <dgm:cxn modelId="{3251FF0D-51BF-4C85-A908-DECDC9C92769}" type="presParOf" srcId="{0453FF18-2141-44E2-9BBE-1B0FCD9006E7}" destId="{9DC00276-63E1-4A2E-9F35-789EF80D6BE8}" srcOrd="0" destOrd="0" presId="urn:microsoft.com/office/officeart/2005/8/layout/vList3"/>
    <dgm:cxn modelId="{40AAD24E-9790-4CBC-A331-2E6328A2F4E1}" type="presParOf" srcId="{0453FF18-2141-44E2-9BBE-1B0FCD9006E7}" destId="{CBC029F5-0335-436D-9B8D-5F0D674482A4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B8D057-B44D-4AD0-8AF3-6EB042460500}" type="doc">
      <dgm:prSet loTypeId="urn:microsoft.com/office/officeart/2005/8/layout/matrix3" loCatId="matrix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ru-RU"/>
        </a:p>
      </dgm:t>
    </dgm:pt>
    <dgm:pt modelId="{54AE3FF9-F735-46FC-8CD3-3199D845BD8C}">
      <dgm:prSet/>
      <dgm:spPr/>
      <dgm:t>
        <a:bodyPr/>
        <a:lstStyle/>
        <a:p>
          <a:pPr rtl="0"/>
          <a:r>
            <a:rPr lang="ru-RU" dirty="0" smtClean="0">
              <a:latin typeface="Century Gothic" pitchFamily="34" charset="0"/>
            </a:rPr>
            <a:t>Уверенность, что помощь получить не удастся</a:t>
          </a:r>
          <a:endParaRPr lang="ru-RU" dirty="0">
            <a:latin typeface="Century Gothic" pitchFamily="34" charset="0"/>
          </a:endParaRPr>
        </a:p>
      </dgm:t>
    </dgm:pt>
    <dgm:pt modelId="{587418C3-A103-4A71-8040-A18BE993E18D}" type="parTrans" cxnId="{E9A5DF1F-B637-41C2-A481-478823005E43}">
      <dgm:prSet/>
      <dgm:spPr/>
      <dgm:t>
        <a:bodyPr/>
        <a:lstStyle/>
        <a:p>
          <a:endParaRPr lang="ru-RU"/>
        </a:p>
      </dgm:t>
    </dgm:pt>
    <dgm:pt modelId="{9D5ECD58-CCE0-4ACD-8A25-EA783D9B37D3}" type="sibTrans" cxnId="{E9A5DF1F-B637-41C2-A481-478823005E43}">
      <dgm:prSet/>
      <dgm:spPr/>
      <dgm:t>
        <a:bodyPr/>
        <a:lstStyle/>
        <a:p>
          <a:endParaRPr lang="ru-RU"/>
        </a:p>
      </dgm:t>
    </dgm:pt>
    <dgm:pt modelId="{244E702E-0AC7-4CDC-8C7B-970C95776857}">
      <dgm:prSet/>
      <dgm:spPr/>
      <dgm:t>
        <a:bodyPr/>
        <a:lstStyle/>
        <a:p>
          <a:pPr rtl="0"/>
          <a:r>
            <a:rPr lang="ru-RU" dirty="0" smtClean="0">
              <a:latin typeface="Century Gothic" pitchFamily="34" charset="0"/>
            </a:rPr>
            <a:t>Ребенок боится, что станет еще хуже</a:t>
          </a:r>
          <a:endParaRPr lang="ru-RU" dirty="0">
            <a:latin typeface="Century Gothic" pitchFamily="34" charset="0"/>
          </a:endParaRPr>
        </a:p>
      </dgm:t>
    </dgm:pt>
    <dgm:pt modelId="{FB73F16C-9073-4A93-909C-8E3EE53432D7}" type="parTrans" cxnId="{71363E0A-6B86-4450-8B17-8AC909596B65}">
      <dgm:prSet/>
      <dgm:spPr/>
      <dgm:t>
        <a:bodyPr/>
        <a:lstStyle/>
        <a:p>
          <a:endParaRPr lang="ru-RU"/>
        </a:p>
      </dgm:t>
    </dgm:pt>
    <dgm:pt modelId="{383C4959-A989-4D19-9988-3315337AE7E5}" type="sibTrans" cxnId="{71363E0A-6B86-4450-8B17-8AC909596B65}">
      <dgm:prSet/>
      <dgm:spPr/>
      <dgm:t>
        <a:bodyPr/>
        <a:lstStyle/>
        <a:p>
          <a:endParaRPr lang="ru-RU"/>
        </a:p>
      </dgm:t>
    </dgm:pt>
    <dgm:pt modelId="{C965E9C5-0D37-410E-B3D4-26F4834D55E1}">
      <dgm:prSet/>
      <dgm:spPr/>
      <dgm:t>
        <a:bodyPr/>
        <a:lstStyle/>
        <a:p>
          <a:pPr rtl="0"/>
          <a:r>
            <a:rPr lang="ru-RU" dirty="0" smtClean="0">
              <a:latin typeface="Century Gothic" pitchFamily="34" charset="0"/>
            </a:rPr>
            <a:t>Ребенок жалеет родителей, заботится о них</a:t>
          </a:r>
          <a:endParaRPr lang="ru-RU" dirty="0">
            <a:latin typeface="Century Gothic" pitchFamily="34" charset="0"/>
          </a:endParaRPr>
        </a:p>
      </dgm:t>
    </dgm:pt>
    <dgm:pt modelId="{532DE497-8CE8-4772-BBFF-728A6DC41BBE}" type="parTrans" cxnId="{E99DA6F2-BEC2-4DED-95A3-1508155DA507}">
      <dgm:prSet/>
      <dgm:spPr/>
      <dgm:t>
        <a:bodyPr/>
        <a:lstStyle/>
        <a:p>
          <a:endParaRPr lang="ru-RU"/>
        </a:p>
      </dgm:t>
    </dgm:pt>
    <dgm:pt modelId="{7A174165-8AAA-49A2-ABD0-5F96BA164F6C}" type="sibTrans" cxnId="{E99DA6F2-BEC2-4DED-95A3-1508155DA507}">
      <dgm:prSet/>
      <dgm:spPr/>
      <dgm:t>
        <a:bodyPr/>
        <a:lstStyle/>
        <a:p>
          <a:endParaRPr lang="ru-RU"/>
        </a:p>
      </dgm:t>
    </dgm:pt>
    <dgm:pt modelId="{64DE527A-412A-4170-9AD2-F08C13999952}">
      <dgm:prSet/>
      <dgm:spPr/>
      <dgm:t>
        <a:bodyPr/>
        <a:lstStyle/>
        <a:p>
          <a:pPr rtl="0"/>
          <a:r>
            <a:rPr lang="ru-RU" dirty="0" smtClean="0">
              <a:latin typeface="Century Gothic" pitchFamily="34" charset="0"/>
            </a:rPr>
            <a:t>Ребенок боится, что родители будут ругать и накажут</a:t>
          </a:r>
          <a:endParaRPr lang="ru-RU" dirty="0">
            <a:latin typeface="Century Gothic" pitchFamily="34" charset="0"/>
          </a:endParaRPr>
        </a:p>
      </dgm:t>
    </dgm:pt>
    <dgm:pt modelId="{8F1A1B27-683B-4742-B4DF-A465E820B243}" type="parTrans" cxnId="{71236CDA-FA9E-43FD-A72D-7842863C9169}">
      <dgm:prSet/>
      <dgm:spPr/>
      <dgm:t>
        <a:bodyPr/>
        <a:lstStyle/>
        <a:p>
          <a:endParaRPr lang="ru-RU"/>
        </a:p>
      </dgm:t>
    </dgm:pt>
    <dgm:pt modelId="{5CF1DCA3-8620-4424-A071-10BAFB352A5B}" type="sibTrans" cxnId="{71236CDA-FA9E-43FD-A72D-7842863C9169}">
      <dgm:prSet/>
      <dgm:spPr/>
      <dgm:t>
        <a:bodyPr/>
        <a:lstStyle/>
        <a:p>
          <a:endParaRPr lang="ru-RU"/>
        </a:p>
      </dgm:t>
    </dgm:pt>
    <dgm:pt modelId="{37B1D296-7976-4DA5-841A-546B59A5BC4A}">
      <dgm:prSet/>
      <dgm:spPr/>
      <dgm:t>
        <a:bodyPr/>
        <a:lstStyle/>
        <a:p>
          <a:pPr rtl="0"/>
          <a:endParaRPr lang="ru-RU" dirty="0"/>
        </a:p>
      </dgm:t>
    </dgm:pt>
    <dgm:pt modelId="{4F423514-9A72-4D8A-A181-F29878B135F8}" type="parTrans" cxnId="{0BD673D6-E84A-4060-899A-DC71FD04963F}">
      <dgm:prSet/>
      <dgm:spPr/>
      <dgm:t>
        <a:bodyPr/>
        <a:lstStyle/>
        <a:p>
          <a:endParaRPr lang="ru-RU"/>
        </a:p>
      </dgm:t>
    </dgm:pt>
    <dgm:pt modelId="{B145BFF0-F19F-471D-A003-3B917AD13AA9}" type="sibTrans" cxnId="{0BD673D6-E84A-4060-899A-DC71FD04963F}">
      <dgm:prSet/>
      <dgm:spPr/>
      <dgm:t>
        <a:bodyPr/>
        <a:lstStyle/>
        <a:p>
          <a:endParaRPr lang="ru-RU"/>
        </a:p>
      </dgm:t>
    </dgm:pt>
    <dgm:pt modelId="{3685D3C5-BD35-4AC9-9060-AEB15DAEDAB1}" type="pres">
      <dgm:prSet presAssocID="{EBB8D057-B44D-4AD0-8AF3-6EB04246050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3A04A9-A68A-47A0-8C87-C7B894906972}" type="pres">
      <dgm:prSet presAssocID="{EBB8D057-B44D-4AD0-8AF3-6EB042460500}" presName="diamond" presStyleLbl="bgShp" presStyleIdx="0" presStyleCnt="1"/>
      <dgm:spPr/>
    </dgm:pt>
    <dgm:pt modelId="{68F57E86-7BB9-4FC1-9A5A-A9757BA05538}" type="pres">
      <dgm:prSet presAssocID="{EBB8D057-B44D-4AD0-8AF3-6EB04246050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A7B73-FB98-4D07-AC97-E11E32C7BE17}" type="pres">
      <dgm:prSet presAssocID="{EBB8D057-B44D-4AD0-8AF3-6EB04246050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75B8A-0185-4D71-80DF-DC1E11239403}" type="pres">
      <dgm:prSet presAssocID="{EBB8D057-B44D-4AD0-8AF3-6EB04246050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A8353-AE68-4316-A422-F29F59A6B5FF}" type="pres">
      <dgm:prSet presAssocID="{EBB8D057-B44D-4AD0-8AF3-6EB04246050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F06F6B-1B71-4580-927C-18F14F6898A6}" type="presOf" srcId="{C965E9C5-0D37-410E-B3D4-26F4834D55E1}" destId="{B5E75B8A-0185-4D71-80DF-DC1E11239403}" srcOrd="0" destOrd="0" presId="urn:microsoft.com/office/officeart/2005/8/layout/matrix3"/>
    <dgm:cxn modelId="{E99DA6F2-BEC2-4DED-95A3-1508155DA507}" srcId="{EBB8D057-B44D-4AD0-8AF3-6EB042460500}" destId="{C965E9C5-0D37-410E-B3D4-26F4834D55E1}" srcOrd="2" destOrd="0" parTransId="{532DE497-8CE8-4772-BBFF-728A6DC41BBE}" sibTransId="{7A174165-8AAA-49A2-ABD0-5F96BA164F6C}"/>
    <dgm:cxn modelId="{71363E0A-6B86-4450-8B17-8AC909596B65}" srcId="{EBB8D057-B44D-4AD0-8AF3-6EB042460500}" destId="{244E702E-0AC7-4CDC-8C7B-970C95776857}" srcOrd="1" destOrd="0" parTransId="{FB73F16C-9073-4A93-909C-8E3EE53432D7}" sibTransId="{383C4959-A989-4D19-9988-3315337AE7E5}"/>
    <dgm:cxn modelId="{5E3CA010-E93A-46F3-A1F6-F76B9A0EBAB2}" type="presOf" srcId="{54AE3FF9-F735-46FC-8CD3-3199D845BD8C}" destId="{68F57E86-7BB9-4FC1-9A5A-A9757BA05538}" srcOrd="0" destOrd="0" presId="urn:microsoft.com/office/officeart/2005/8/layout/matrix3"/>
    <dgm:cxn modelId="{E9A5DF1F-B637-41C2-A481-478823005E43}" srcId="{EBB8D057-B44D-4AD0-8AF3-6EB042460500}" destId="{54AE3FF9-F735-46FC-8CD3-3199D845BD8C}" srcOrd="0" destOrd="0" parTransId="{587418C3-A103-4A71-8040-A18BE993E18D}" sibTransId="{9D5ECD58-CCE0-4ACD-8A25-EA783D9B37D3}"/>
    <dgm:cxn modelId="{069EC0CA-F6DD-4A8A-AF05-75DC6D635C6E}" type="presOf" srcId="{244E702E-0AC7-4CDC-8C7B-970C95776857}" destId="{196A7B73-FB98-4D07-AC97-E11E32C7BE17}" srcOrd="0" destOrd="0" presId="urn:microsoft.com/office/officeart/2005/8/layout/matrix3"/>
    <dgm:cxn modelId="{71236CDA-FA9E-43FD-A72D-7842863C9169}" srcId="{EBB8D057-B44D-4AD0-8AF3-6EB042460500}" destId="{64DE527A-412A-4170-9AD2-F08C13999952}" srcOrd="3" destOrd="0" parTransId="{8F1A1B27-683B-4742-B4DF-A465E820B243}" sibTransId="{5CF1DCA3-8620-4424-A071-10BAFB352A5B}"/>
    <dgm:cxn modelId="{0BD673D6-E84A-4060-899A-DC71FD04963F}" srcId="{EBB8D057-B44D-4AD0-8AF3-6EB042460500}" destId="{37B1D296-7976-4DA5-841A-546B59A5BC4A}" srcOrd="4" destOrd="0" parTransId="{4F423514-9A72-4D8A-A181-F29878B135F8}" sibTransId="{B145BFF0-F19F-471D-A003-3B917AD13AA9}"/>
    <dgm:cxn modelId="{D9C290F2-36E3-4176-A1BA-F6ABFC9493BB}" type="presOf" srcId="{64DE527A-412A-4170-9AD2-F08C13999952}" destId="{661A8353-AE68-4316-A422-F29F59A6B5FF}" srcOrd="0" destOrd="0" presId="urn:microsoft.com/office/officeart/2005/8/layout/matrix3"/>
    <dgm:cxn modelId="{56E2EEF2-9E71-49E0-B8EA-D5E529FCDF82}" type="presOf" srcId="{EBB8D057-B44D-4AD0-8AF3-6EB042460500}" destId="{3685D3C5-BD35-4AC9-9060-AEB15DAEDAB1}" srcOrd="0" destOrd="0" presId="urn:microsoft.com/office/officeart/2005/8/layout/matrix3"/>
    <dgm:cxn modelId="{606EF034-4C5B-4E3F-9D67-449A02075CC1}" type="presParOf" srcId="{3685D3C5-BD35-4AC9-9060-AEB15DAEDAB1}" destId="{013A04A9-A68A-47A0-8C87-C7B894906972}" srcOrd="0" destOrd="0" presId="urn:microsoft.com/office/officeart/2005/8/layout/matrix3"/>
    <dgm:cxn modelId="{69EBB05A-007A-41B3-A14D-B809F356C940}" type="presParOf" srcId="{3685D3C5-BD35-4AC9-9060-AEB15DAEDAB1}" destId="{68F57E86-7BB9-4FC1-9A5A-A9757BA05538}" srcOrd="1" destOrd="0" presId="urn:microsoft.com/office/officeart/2005/8/layout/matrix3"/>
    <dgm:cxn modelId="{8D5FA084-B440-4790-BCBA-05A00C86D3CA}" type="presParOf" srcId="{3685D3C5-BD35-4AC9-9060-AEB15DAEDAB1}" destId="{196A7B73-FB98-4D07-AC97-E11E32C7BE17}" srcOrd="2" destOrd="0" presId="urn:microsoft.com/office/officeart/2005/8/layout/matrix3"/>
    <dgm:cxn modelId="{4F3B1C10-75CC-410C-A352-8CA9DFED15E9}" type="presParOf" srcId="{3685D3C5-BD35-4AC9-9060-AEB15DAEDAB1}" destId="{B5E75B8A-0185-4D71-80DF-DC1E11239403}" srcOrd="3" destOrd="0" presId="urn:microsoft.com/office/officeart/2005/8/layout/matrix3"/>
    <dgm:cxn modelId="{588C31C5-3AE6-47EF-95A4-01F6B280B42B}" type="presParOf" srcId="{3685D3C5-BD35-4AC9-9060-AEB15DAEDAB1}" destId="{661A8353-AE68-4316-A422-F29F59A6B5FF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F02AAC-FBF4-4E92-B84D-E2725E062018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/>
      <dgm:spPr/>
      <dgm:t>
        <a:bodyPr/>
        <a:lstStyle/>
        <a:p>
          <a:endParaRPr lang="ru-RU"/>
        </a:p>
      </dgm:t>
    </dgm:pt>
    <dgm:pt modelId="{EB26D29B-DB3C-4C4F-B27A-46A0601552AD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Century Gothic" pitchFamily="34" charset="0"/>
            </a:rPr>
            <a:t>Переживание беспомощности и вины</a:t>
          </a:r>
          <a:endParaRPr lang="ru-RU" dirty="0">
            <a:solidFill>
              <a:schemeClr val="tx1"/>
            </a:solidFill>
            <a:latin typeface="Century Gothic" pitchFamily="34" charset="0"/>
          </a:endParaRPr>
        </a:p>
      </dgm:t>
    </dgm:pt>
    <dgm:pt modelId="{67FE1146-F01A-42C2-9A69-B3093CEB6586}" type="parTrans" cxnId="{DC8B733E-AA29-4C1E-BF2C-82DD1734CBCD}">
      <dgm:prSet/>
      <dgm:spPr/>
      <dgm:t>
        <a:bodyPr/>
        <a:lstStyle/>
        <a:p>
          <a:endParaRPr lang="ru-RU"/>
        </a:p>
      </dgm:t>
    </dgm:pt>
    <dgm:pt modelId="{6FBF933D-EB8F-4175-8666-5FC235A22062}" type="sibTrans" cxnId="{DC8B733E-AA29-4C1E-BF2C-82DD1734CBCD}">
      <dgm:prSet/>
      <dgm:spPr/>
      <dgm:t>
        <a:bodyPr/>
        <a:lstStyle/>
        <a:p>
          <a:endParaRPr lang="ru-RU"/>
        </a:p>
      </dgm:t>
    </dgm:pt>
    <dgm:pt modelId="{86CF5FE0-EC62-42AD-8687-BE2FDD577211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Century Gothic" pitchFamily="34" charset="0"/>
            </a:rPr>
            <a:t>Включение собственных переживаний и защитных механизмов игнорирования</a:t>
          </a:r>
          <a:endParaRPr lang="ru-RU" dirty="0">
            <a:solidFill>
              <a:schemeClr val="tx1"/>
            </a:solidFill>
            <a:latin typeface="Century Gothic" pitchFamily="34" charset="0"/>
          </a:endParaRPr>
        </a:p>
      </dgm:t>
    </dgm:pt>
    <dgm:pt modelId="{8D87CD3A-2D04-4913-B6F1-905A84D6B595}" type="parTrans" cxnId="{1969C64D-2F71-4DDB-967C-F8349AE5E612}">
      <dgm:prSet/>
      <dgm:spPr/>
      <dgm:t>
        <a:bodyPr/>
        <a:lstStyle/>
        <a:p>
          <a:endParaRPr lang="ru-RU"/>
        </a:p>
      </dgm:t>
    </dgm:pt>
    <dgm:pt modelId="{04B4850D-2B8C-4639-B170-591FD785EDC6}" type="sibTrans" cxnId="{1969C64D-2F71-4DDB-967C-F8349AE5E612}">
      <dgm:prSet/>
      <dgm:spPr/>
      <dgm:t>
        <a:bodyPr/>
        <a:lstStyle/>
        <a:p>
          <a:endParaRPr lang="ru-RU"/>
        </a:p>
      </dgm:t>
    </dgm:pt>
    <dgm:pt modelId="{3DB83D43-5D63-4D55-B410-EF12D2BED9B7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Century Gothic" pitchFamily="34" charset="0"/>
            </a:rPr>
            <a:t>Маме агрессора узнать проще, чем маме жертвы</a:t>
          </a:r>
          <a:endParaRPr lang="ru-RU" dirty="0">
            <a:solidFill>
              <a:schemeClr val="tx1"/>
            </a:solidFill>
            <a:latin typeface="Century Gothic" pitchFamily="34" charset="0"/>
          </a:endParaRPr>
        </a:p>
      </dgm:t>
    </dgm:pt>
    <dgm:pt modelId="{D3968779-3FE0-45F2-978B-31C7E63134F0}" type="parTrans" cxnId="{F3A559B5-E4B7-4A4B-B6E8-192F6ADA2A18}">
      <dgm:prSet/>
      <dgm:spPr/>
      <dgm:t>
        <a:bodyPr/>
        <a:lstStyle/>
        <a:p>
          <a:endParaRPr lang="ru-RU"/>
        </a:p>
      </dgm:t>
    </dgm:pt>
    <dgm:pt modelId="{829B2EC2-FA8B-435B-97B6-6707A98D2218}" type="sibTrans" cxnId="{F3A559B5-E4B7-4A4B-B6E8-192F6ADA2A18}">
      <dgm:prSet/>
      <dgm:spPr/>
      <dgm:t>
        <a:bodyPr/>
        <a:lstStyle/>
        <a:p>
          <a:endParaRPr lang="ru-RU"/>
        </a:p>
      </dgm:t>
    </dgm:pt>
    <dgm:pt modelId="{86FB1D7F-7608-49DE-AF6C-451F95967388}" type="pres">
      <dgm:prSet presAssocID="{B5F02AAC-FBF4-4E92-B84D-E2725E0620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AAEEE9-1589-43AE-B578-1DE1038ACDDB}" type="pres">
      <dgm:prSet presAssocID="{EB26D29B-DB3C-4C4F-B27A-46A0601552A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2F2A1-7113-41B3-BA6E-2FB19AE223AB}" type="pres">
      <dgm:prSet presAssocID="{6FBF933D-EB8F-4175-8666-5FC235A22062}" presName="spacer" presStyleCnt="0"/>
      <dgm:spPr/>
    </dgm:pt>
    <dgm:pt modelId="{2AEF41D5-57DA-41F6-B645-6A99315C3886}" type="pres">
      <dgm:prSet presAssocID="{86CF5FE0-EC62-42AD-8687-BE2FDD57721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C8993-4E6B-4A07-8D42-649CDC0C25C5}" type="pres">
      <dgm:prSet presAssocID="{04B4850D-2B8C-4639-B170-591FD785EDC6}" presName="spacer" presStyleCnt="0"/>
      <dgm:spPr/>
    </dgm:pt>
    <dgm:pt modelId="{988AC8B1-6FBD-407B-B152-F9650F0633E1}" type="pres">
      <dgm:prSet presAssocID="{3DB83D43-5D63-4D55-B410-EF12D2BED9B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4051A6-413A-40C2-A414-7D4DF4EC20B7}" type="presOf" srcId="{3DB83D43-5D63-4D55-B410-EF12D2BED9B7}" destId="{988AC8B1-6FBD-407B-B152-F9650F0633E1}" srcOrd="0" destOrd="0" presId="urn:microsoft.com/office/officeart/2005/8/layout/vList2"/>
    <dgm:cxn modelId="{00934B85-81E2-45B9-8268-8C6390A43760}" type="presOf" srcId="{B5F02AAC-FBF4-4E92-B84D-E2725E062018}" destId="{86FB1D7F-7608-49DE-AF6C-451F95967388}" srcOrd="0" destOrd="0" presId="urn:microsoft.com/office/officeart/2005/8/layout/vList2"/>
    <dgm:cxn modelId="{F3A559B5-E4B7-4A4B-B6E8-192F6ADA2A18}" srcId="{B5F02AAC-FBF4-4E92-B84D-E2725E062018}" destId="{3DB83D43-5D63-4D55-B410-EF12D2BED9B7}" srcOrd="2" destOrd="0" parTransId="{D3968779-3FE0-45F2-978B-31C7E63134F0}" sibTransId="{829B2EC2-FA8B-435B-97B6-6707A98D2218}"/>
    <dgm:cxn modelId="{DC8B733E-AA29-4C1E-BF2C-82DD1734CBCD}" srcId="{B5F02AAC-FBF4-4E92-B84D-E2725E062018}" destId="{EB26D29B-DB3C-4C4F-B27A-46A0601552AD}" srcOrd="0" destOrd="0" parTransId="{67FE1146-F01A-42C2-9A69-B3093CEB6586}" sibTransId="{6FBF933D-EB8F-4175-8666-5FC235A22062}"/>
    <dgm:cxn modelId="{826A8235-A67B-4A14-A22D-575B27D9BFDA}" type="presOf" srcId="{86CF5FE0-EC62-42AD-8687-BE2FDD577211}" destId="{2AEF41D5-57DA-41F6-B645-6A99315C3886}" srcOrd="0" destOrd="0" presId="urn:microsoft.com/office/officeart/2005/8/layout/vList2"/>
    <dgm:cxn modelId="{4F41F6A7-9164-410A-81D0-01FCFF81A1BE}" type="presOf" srcId="{EB26D29B-DB3C-4C4F-B27A-46A0601552AD}" destId="{FFAAEEE9-1589-43AE-B578-1DE1038ACDDB}" srcOrd="0" destOrd="0" presId="urn:microsoft.com/office/officeart/2005/8/layout/vList2"/>
    <dgm:cxn modelId="{1969C64D-2F71-4DDB-967C-F8349AE5E612}" srcId="{B5F02AAC-FBF4-4E92-B84D-E2725E062018}" destId="{86CF5FE0-EC62-42AD-8687-BE2FDD577211}" srcOrd="1" destOrd="0" parTransId="{8D87CD3A-2D04-4913-B6F1-905A84D6B595}" sibTransId="{04B4850D-2B8C-4639-B170-591FD785EDC6}"/>
    <dgm:cxn modelId="{8D825C01-7435-45DF-8CF6-2E79945AC294}" type="presParOf" srcId="{86FB1D7F-7608-49DE-AF6C-451F95967388}" destId="{FFAAEEE9-1589-43AE-B578-1DE1038ACDDB}" srcOrd="0" destOrd="0" presId="urn:microsoft.com/office/officeart/2005/8/layout/vList2"/>
    <dgm:cxn modelId="{66FDD0F8-4DF3-4F53-99DC-C04B8C28C331}" type="presParOf" srcId="{86FB1D7F-7608-49DE-AF6C-451F95967388}" destId="{2052F2A1-7113-41B3-BA6E-2FB19AE223AB}" srcOrd="1" destOrd="0" presId="urn:microsoft.com/office/officeart/2005/8/layout/vList2"/>
    <dgm:cxn modelId="{89A0C406-6D93-4308-ADEA-E51329373EBB}" type="presParOf" srcId="{86FB1D7F-7608-49DE-AF6C-451F95967388}" destId="{2AEF41D5-57DA-41F6-B645-6A99315C3886}" srcOrd="2" destOrd="0" presId="urn:microsoft.com/office/officeart/2005/8/layout/vList2"/>
    <dgm:cxn modelId="{145043BF-3478-41D5-89C2-E59A4E3A85EB}" type="presParOf" srcId="{86FB1D7F-7608-49DE-AF6C-451F95967388}" destId="{831C8993-4E6B-4A07-8D42-649CDC0C25C5}" srcOrd="3" destOrd="0" presId="urn:microsoft.com/office/officeart/2005/8/layout/vList2"/>
    <dgm:cxn modelId="{CB3F17FE-0A40-44AC-BE44-A5FBB00FDFD2}" type="presParOf" srcId="{86FB1D7F-7608-49DE-AF6C-451F95967388}" destId="{988AC8B1-6FBD-407B-B152-F9650F0633E1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5CACFA-BF5C-42A7-8EA7-0E8509CF1626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/>
      <dgm:spPr/>
      <dgm:t>
        <a:bodyPr/>
        <a:lstStyle/>
        <a:p>
          <a:endParaRPr lang="ru-RU"/>
        </a:p>
      </dgm:t>
    </dgm:pt>
    <dgm:pt modelId="{554B2969-5F89-4DED-A7EB-51DC550F0B7C}">
      <dgm:prSet/>
      <dgm:spPr/>
      <dgm:t>
        <a:bodyPr/>
        <a:lstStyle/>
        <a:p>
          <a:pPr algn="ctr" rtl="0"/>
          <a:r>
            <a:rPr lang="ru-RU" dirty="0" smtClean="0"/>
            <a:t>Во-первых, </a:t>
          </a:r>
          <a:r>
            <a:rPr lang="ru-RU" dirty="0" err="1" smtClean="0"/>
            <a:t>кибербуллинг</a:t>
          </a:r>
          <a:r>
            <a:rPr lang="ru-RU" dirty="0" smtClean="0"/>
            <a:t> является более частным вариантом запугивания</a:t>
          </a:r>
          <a:endParaRPr lang="ru-RU" dirty="0"/>
        </a:p>
      </dgm:t>
    </dgm:pt>
    <dgm:pt modelId="{FF57E272-9E6B-496E-88EA-A49ABE2DAC15}" type="parTrans" cxnId="{16B56FBC-50CE-4028-ACE6-E295DB93D576}">
      <dgm:prSet/>
      <dgm:spPr/>
      <dgm:t>
        <a:bodyPr/>
        <a:lstStyle/>
        <a:p>
          <a:endParaRPr lang="ru-RU"/>
        </a:p>
      </dgm:t>
    </dgm:pt>
    <dgm:pt modelId="{8D5E5CCD-E3E8-4CA0-88AC-96A281C09EE5}" type="sibTrans" cxnId="{16B56FBC-50CE-4028-ACE6-E295DB93D576}">
      <dgm:prSet/>
      <dgm:spPr/>
      <dgm:t>
        <a:bodyPr/>
        <a:lstStyle/>
        <a:p>
          <a:endParaRPr lang="ru-RU"/>
        </a:p>
      </dgm:t>
    </dgm:pt>
    <dgm:pt modelId="{17622C2E-ABB1-447E-935C-BE7AE2B882DD}">
      <dgm:prSet/>
      <dgm:spPr/>
      <dgm:t>
        <a:bodyPr/>
        <a:lstStyle/>
        <a:p>
          <a:pPr algn="ctr" rtl="0"/>
          <a:r>
            <a:rPr lang="ru-RU" smtClean="0"/>
            <a:t>Во-вторых, в ситуации кибербуллинга отсутствует непосредственный физический контакт</a:t>
          </a:r>
          <a:endParaRPr lang="ru-RU" dirty="0"/>
        </a:p>
      </dgm:t>
    </dgm:pt>
    <dgm:pt modelId="{74EFD72A-6A6E-4764-886E-884AEAE5226B}" type="parTrans" cxnId="{D5B3DD28-712F-4358-B416-45109B88AD56}">
      <dgm:prSet/>
      <dgm:spPr/>
      <dgm:t>
        <a:bodyPr/>
        <a:lstStyle/>
        <a:p>
          <a:endParaRPr lang="ru-RU"/>
        </a:p>
      </dgm:t>
    </dgm:pt>
    <dgm:pt modelId="{D6F10018-46F0-4A18-BCD1-C9BD4DDF514D}" type="sibTrans" cxnId="{D5B3DD28-712F-4358-B416-45109B88AD56}">
      <dgm:prSet/>
      <dgm:spPr/>
      <dgm:t>
        <a:bodyPr/>
        <a:lstStyle/>
        <a:p>
          <a:endParaRPr lang="ru-RU"/>
        </a:p>
      </dgm:t>
    </dgm:pt>
    <dgm:pt modelId="{ABF0B865-70CE-4BE4-964F-CEEAFEA9F229}">
      <dgm:prSet/>
      <dgm:spPr/>
      <dgm:t>
        <a:bodyPr/>
        <a:lstStyle/>
        <a:p>
          <a:pPr algn="ctr" rtl="0"/>
          <a:r>
            <a:rPr lang="ru-RU" smtClean="0"/>
            <a:t>В-третьих – анонимность</a:t>
          </a:r>
          <a:endParaRPr lang="ru-RU" dirty="0"/>
        </a:p>
      </dgm:t>
    </dgm:pt>
    <dgm:pt modelId="{F8DBC323-078B-4DB0-9FFD-E82ED1DAFDED}" type="parTrans" cxnId="{B01DE15E-6C96-4FDD-B0E8-0BEB67C666B2}">
      <dgm:prSet/>
      <dgm:spPr/>
      <dgm:t>
        <a:bodyPr/>
        <a:lstStyle/>
        <a:p>
          <a:endParaRPr lang="ru-RU"/>
        </a:p>
      </dgm:t>
    </dgm:pt>
    <dgm:pt modelId="{01FB16FB-8031-4313-BB95-1226E4A993E8}" type="sibTrans" cxnId="{B01DE15E-6C96-4FDD-B0E8-0BEB67C666B2}">
      <dgm:prSet/>
      <dgm:spPr/>
      <dgm:t>
        <a:bodyPr/>
        <a:lstStyle/>
        <a:p>
          <a:endParaRPr lang="ru-RU"/>
        </a:p>
      </dgm:t>
    </dgm:pt>
    <dgm:pt modelId="{15FBB80E-FB67-4E29-9B7F-4B481D4F404B}" type="pres">
      <dgm:prSet presAssocID="{EB5CACFA-BF5C-42A7-8EA7-0E8509CF16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C67D5C-E741-4B57-A67C-A51507158FD9}" type="pres">
      <dgm:prSet presAssocID="{554B2969-5F89-4DED-A7EB-51DC550F0B7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C3907-B33A-473B-8CA2-C913E531473A}" type="pres">
      <dgm:prSet presAssocID="{8D5E5CCD-E3E8-4CA0-88AC-96A281C09EE5}" presName="spacer" presStyleCnt="0"/>
      <dgm:spPr/>
      <dgm:t>
        <a:bodyPr/>
        <a:lstStyle/>
        <a:p>
          <a:endParaRPr lang="ru-RU"/>
        </a:p>
      </dgm:t>
    </dgm:pt>
    <dgm:pt modelId="{E8500796-3789-414C-B480-CF64BCCFB957}" type="pres">
      <dgm:prSet presAssocID="{17622C2E-ABB1-447E-935C-BE7AE2B882D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8B4F2-903F-48CC-9738-BABC6AB80398}" type="pres">
      <dgm:prSet presAssocID="{D6F10018-46F0-4A18-BCD1-C9BD4DDF514D}" presName="spacer" presStyleCnt="0"/>
      <dgm:spPr/>
      <dgm:t>
        <a:bodyPr/>
        <a:lstStyle/>
        <a:p>
          <a:endParaRPr lang="ru-RU"/>
        </a:p>
      </dgm:t>
    </dgm:pt>
    <dgm:pt modelId="{2EC70361-5FA2-4CB1-9AAE-A64A2060CE77}" type="pres">
      <dgm:prSet presAssocID="{ABF0B865-70CE-4BE4-964F-CEEAFEA9F22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2BA1BC-3FE8-4B1F-9D32-53FD57D65E1F}" type="presOf" srcId="{554B2969-5F89-4DED-A7EB-51DC550F0B7C}" destId="{54C67D5C-E741-4B57-A67C-A51507158FD9}" srcOrd="0" destOrd="0" presId="urn:microsoft.com/office/officeart/2005/8/layout/vList2"/>
    <dgm:cxn modelId="{16B56FBC-50CE-4028-ACE6-E295DB93D576}" srcId="{EB5CACFA-BF5C-42A7-8EA7-0E8509CF1626}" destId="{554B2969-5F89-4DED-A7EB-51DC550F0B7C}" srcOrd="0" destOrd="0" parTransId="{FF57E272-9E6B-496E-88EA-A49ABE2DAC15}" sibTransId="{8D5E5CCD-E3E8-4CA0-88AC-96A281C09EE5}"/>
    <dgm:cxn modelId="{B01DE15E-6C96-4FDD-B0E8-0BEB67C666B2}" srcId="{EB5CACFA-BF5C-42A7-8EA7-0E8509CF1626}" destId="{ABF0B865-70CE-4BE4-964F-CEEAFEA9F229}" srcOrd="2" destOrd="0" parTransId="{F8DBC323-078B-4DB0-9FFD-E82ED1DAFDED}" sibTransId="{01FB16FB-8031-4313-BB95-1226E4A993E8}"/>
    <dgm:cxn modelId="{8D3804AB-30E8-4D6A-840D-A626F94860E2}" type="presOf" srcId="{ABF0B865-70CE-4BE4-964F-CEEAFEA9F229}" destId="{2EC70361-5FA2-4CB1-9AAE-A64A2060CE77}" srcOrd="0" destOrd="0" presId="urn:microsoft.com/office/officeart/2005/8/layout/vList2"/>
    <dgm:cxn modelId="{5AC05485-3F1F-4283-84F7-AE0C6CD2195E}" type="presOf" srcId="{EB5CACFA-BF5C-42A7-8EA7-0E8509CF1626}" destId="{15FBB80E-FB67-4E29-9B7F-4B481D4F404B}" srcOrd="0" destOrd="0" presId="urn:microsoft.com/office/officeart/2005/8/layout/vList2"/>
    <dgm:cxn modelId="{32AB355E-032D-48D1-93C6-8DBD1BFA1844}" type="presOf" srcId="{17622C2E-ABB1-447E-935C-BE7AE2B882DD}" destId="{E8500796-3789-414C-B480-CF64BCCFB957}" srcOrd="0" destOrd="0" presId="urn:microsoft.com/office/officeart/2005/8/layout/vList2"/>
    <dgm:cxn modelId="{D5B3DD28-712F-4358-B416-45109B88AD56}" srcId="{EB5CACFA-BF5C-42A7-8EA7-0E8509CF1626}" destId="{17622C2E-ABB1-447E-935C-BE7AE2B882DD}" srcOrd="1" destOrd="0" parTransId="{74EFD72A-6A6E-4764-886E-884AEAE5226B}" sibTransId="{D6F10018-46F0-4A18-BCD1-C9BD4DDF514D}"/>
    <dgm:cxn modelId="{D669ACBC-EF46-4FEA-8B22-681820C0F1E0}" type="presParOf" srcId="{15FBB80E-FB67-4E29-9B7F-4B481D4F404B}" destId="{54C67D5C-E741-4B57-A67C-A51507158FD9}" srcOrd="0" destOrd="0" presId="urn:microsoft.com/office/officeart/2005/8/layout/vList2"/>
    <dgm:cxn modelId="{28EA9C7B-013D-4D78-A0A6-420C382BD507}" type="presParOf" srcId="{15FBB80E-FB67-4E29-9B7F-4B481D4F404B}" destId="{BA7C3907-B33A-473B-8CA2-C913E531473A}" srcOrd="1" destOrd="0" presId="urn:microsoft.com/office/officeart/2005/8/layout/vList2"/>
    <dgm:cxn modelId="{BB5A925A-F65B-4E08-A4E5-1AA544EFE5C5}" type="presParOf" srcId="{15FBB80E-FB67-4E29-9B7F-4B481D4F404B}" destId="{E8500796-3789-414C-B480-CF64BCCFB957}" srcOrd="2" destOrd="0" presId="urn:microsoft.com/office/officeart/2005/8/layout/vList2"/>
    <dgm:cxn modelId="{D151D23B-D3EB-4C5B-A5E2-3DAA37D09255}" type="presParOf" srcId="{15FBB80E-FB67-4E29-9B7F-4B481D4F404B}" destId="{26A8B4F2-903F-48CC-9738-BABC6AB80398}" srcOrd="3" destOrd="0" presId="urn:microsoft.com/office/officeart/2005/8/layout/vList2"/>
    <dgm:cxn modelId="{B37DD608-0B81-4332-B474-FE8C2E2E5696}" type="presParOf" srcId="{15FBB80E-FB67-4E29-9B7F-4B481D4F404B}" destId="{2EC70361-5FA2-4CB1-9AAE-A64A2060CE77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F1616A-7DBE-4E95-8044-61D440871722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4134BD4-C2F7-44E1-BEF5-6B94E198CDD8}">
      <dgm:prSet/>
      <dgm:spPr/>
      <dgm:t>
        <a:bodyPr/>
        <a:lstStyle/>
        <a:p>
          <a:pPr rtl="0"/>
          <a:r>
            <a:rPr lang="ru-RU" b="1" i="0" dirty="0" smtClean="0">
              <a:latin typeface="Century Gothic" pitchFamily="34" charset="0"/>
            </a:rPr>
            <a:t>1. Написать обидчикам частное сообщение в </a:t>
          </a:r>
          <a:r>
            <a:rPr lang="ru-RU" b="1" i="0" dirty="0" err="1" smtClean="0">
              <a:latin typeface="Century Gothic" pitchFamily="34" charset="0"/>
            </a:rPr>
            <a:t>личку</a:t>
          </a:r>
          <a:r>
            <a:rPr lang="ru-RU" b="1" i="0" dirty="0" smtClean="0">
              <a:latin typeface="Century Gothic" pitchFamily="34" charset="0"/>
            </a:rPr>
            <a:t>: «я вижу, что ты делаешь, это называется </a:t>
          </a:r>
          <a:r>
            <a:rPr lang="ru-RU" b="1" i="0" dirty="0" err="1" smtClean="0">
              <a:latin typeface="Century Gothic" pitchFamily="34" charset="0"/>
            </a:rPr>
            <a:t>кибербуллинг</a:t>
          </a:r>
          <a:r>
            <a:rPr lang="ru-RU" b="1" i="0" dirty="0" smtClean="0">
              <a:latin typeface="Century Gothic" pitchFamily="34" charset="0"/>
            </a:rPr>
            <a:t>»</a:t>
          </a:r>
          <a:endParaRPr lang="ru-RU" b="1" dirty="0">
            <a:latin typeface="Century Gothic" pitchFamily="34" charset="0"/>
          </a:endParaRPr>
        </a:p>
      </dgm:t>
    </dgm:pt>
    <dgm:pt modelId="{1B97193D-4AAE-47C3-80E7-2AAAED13EEB8}" type="parTrans" cxnId="{1BE4C2D6-AEA7-4835-9FE4-D9C2DD37129A}">
      <dgm:prSet/>
      <dgm:spPr/>
      <dgm:t>
        <a:bodyPr/>
        <a:lstStyle/>
        <a:p>
          <a:endParaRPr lang="ru-RU"/>
        </a:p>
      </dgm:t>
    </dgm:pt>
    <dgm:pt modelId="{E717FAFC-305B-40C0-81A7-6DEE8788F9E2}" type="sibTrans" cxnId="{1BE4C2D6-AEA7-4835-9FE4-D9C2DD37129A}">
      <dgm:prSet/>
      <dgm:spPr/>
      <dgm:t>
        <a:bodyPr/>
        <a:lstStyle/>
        <a:p>
          <a:endParaRPr lang="ru-RU"/>
        </a:p>
      </dgm:t>
    </dgm:pt>
    <dgm:pt modelId="{75E0D869-8BFE-4458-99DF-3BF3CAC0CBE7}">
      <dgm:prSet/>
      <dgm:spPr/>
      <dgm:t>
        <a:bodyPr/>
        <a:lstStyle/>
        <a:p>
          <a:pPr rtl="0"/>
          <a:r>
            <a:rPr lang="ru-RU" b="1" i="0" dirty="0" smtClean="0">
              <a:latin typeface="Century Gothic" pitchFamily="34" charset="0"/>
            </a:rPr>
            <a:t>2. Если известно,</a:t>
          </a:r>
          <a:br>
            <a:rPr lang="ru-RU" b="1" i="0" dirty="0" smtClean="0">
              <a:latin typeface="Century Gothic" pitchFamily="34" charset="0"/>
            </a:rPr>
          </a:br>
          <a:r>
            <a:rPr lang="ru-RU" b="1" i="0" dirty="0" smtClean="0">
              <a:latin typeface="Century Gothic" pitchFamily="34" charset="0"/>
            </a:rPr>
            <a:t> кто они – </a:t>
          </a:r>
          <a:r>
            <a:rPr lang="ru-RU" b="1" i="0" dirty="0" err="1" smtClean="0">
              <a:latin typeface="Century Gothic" pitchFamily="34" charset="0"/>
            </a:rPr>
            <a:t>деанонимизировать</a:t>
          </a:r>
          <a:r>
            <a:rPr lang="ru-RU" b="1" i="0" dirty="0" smtClean="0">
              <a:latin typeface="Century Gothic" pitchFamily="34" charset="0"/>
            </a:rPr>
            <a:t> их в интернете, чтобы </a:t>
          </a:r>
          <a:r>
            <a:rPr lang="ru-RU" b="1" i="0" dirty="0" err="1" smtClean="0">
              <a:latin typeface="Century Gothic" pitchFamily="34" charset="0"/>
            </a:rPr>
            <a:t>буллинг</a:t>
          </a:r>
          <a:r>
            <a:rPr lang="ru-RU" b="1" i="0" dirty="0" smtClean="0">
              <a:latin typeface="Century Gothic" pitchFamily="34" charset="0"/>
            </a:rPr>
            <a:t> не был безнаказанным и анонимным. </a:t>
          </a:r>
          <a:endParaRPr lang="ru-RU" b="1" i="1" dirty="0">
            <a:latin typeface="Century Gothic" pitchFamily="34" charset="0"/>
          </a:endParaRPr>
        </a:p>
      </dgm:t>
    </dgm:pt>
    <dgm:pt modelId="{5D055C09-7B6F-4686-9ED6-51AEA49142E4}" type="parTrans" cxnId="{585C4EB3-8EBB-4072-876C-E8AEC1C317A0}">
      <dgm:prSet/>
      <dgm:spPr/>
      <dgm:t>
        <a:bodyPr/>
        <a:lstStyle/>
        <a:p>
          <a:endParaRPr lang="ru-RU"/>
        </a:p>
      </dgm:t>
    </dgm:pt>
    <dgm:pt modelId="{1766D38C-D807-4A15-8E1D-5D428B375F16}" type="sibTrans" cxnId="{585C4EB3-8EBB-4072-876C-E8AEC1C317A0}">
      <dgm:prSet/>
      <dgm:spPr/>
      <dgm:t>
        <a:bodyPr/>
        <a:lstStyle/>
        <a:p>
          <a:endParaRPr lang="ru-RU"/>
        </a:p>
      </dgm:t>
    </dgm:pt>
    <dgm:pt modelId="{AA1BFB24-70C3-4A3B-A9C8-6A6EF2B61AD5}">
      <dgm:prSet/>
      <dgm:spPr/>
      <dgm:t>
        <a:bodyPr/>
        <a:lstStyle/>
        <a:p>
          <a:pPr rtl="0"/>
          <a:r>
            <a:rPr lang="ru-RU" b="1" i="0" dirty="0" smtClean="0">
              <a:latin typeface="Century Gothic" pitchFamily="34" charset="0"/>
            </a:rPr>
            <a:t>3. Спокойно относиться к </a:t>
          </a:r>
          <a:r>
            <a:rPr lang="ru-RU" b="1" i="0" dirty="0" err="1" smtClean="0">
              <a:latin typeface="Century Gothic" pitchFamily="34" charset="0"/>
            </a:rPr>
            <a:t>обзывательствам</a:t>
          </a:r>
          <a:r>
            <a:rPr lang="ru-RU" b="1" i="0" dirty="0" smtClean="0">
              <a:latin typeface="Century Gothic" pitchFamily="34" charset="0"/>
            </a:rPr>
            <a:t>: «ты можешь называть меня так-то, если тебе нравится, но это не сделает тебя лучше, а меня хуже</a:t>
          </a:r>
          <a:endParaRPr lang="ru-RU" b="1" dirty="0">
            <a:latin typeface="Century Gothic" pitchFamily="34" charset="0"/>
          </a:endParaRPr>
        </a:p>
      </dgm:t>
    </dgm:pt>
    <dgm:pt modelId="{52A951DA-F792-407B-8209-BDBBF4D3F7DC}" type="parTrans" cxnId="{6FE792FC-BB36-4EA3-8B48-304467E58328}">
      <dgm:prSet/>
      <dgm:spPr/>
      <dgm:t>
        <a:bodyPr/>
        <a:lstStyle/>
        <a:p>
          <a:endParaRPr lang="ru-RU"/>
        </a:p>
      </dgm:t>
    </dgm:pt>
    <dgm:pt modelId="{FA0CA011-9398-40A9-81DE-824C1D6FE0E4}" type="sibTrans" cxnId="{6FE792FC-BB36-4EA3-8B48-304467E58328}">
      <dgm:prSet/>
      <dgm:spPr/>
      <dgm:t>
        <a:bodyPr/>
        <a:lstStyle/>
        <a:p>
          <a:endParaRPr lang="ru-RU"/>
        </a:p>
      </dgm:t>
    </dgm:pt>
    <dgm:pt modelId="{B5F45592-C694-4A58-A9C5-949E3929F8DA}">
      <dgm:prSet/>
      <dgm:spPr/>
      <dgm:t>
        <a:bodyPr/>
        <a:lstStyle/>
        <a:p>
          <a:pPr rtl="0"/>
          <a:r>
            <a:rPr lang="ru-RU" b="1" i="0" dirty="0" smtClean="0">
              <a:latin typeface="Century Gothic" pitchFamily="34" charset="0"/>
            </a:rPr>
            <a:t>4. Не бояться и не скрывать </a:t>
          </a:r>
          <a:r>
            <a:rPr lang="ru-RU" b="1" i="0" dirty="0" err="1" smtClean="0">
              <a:latin typeface="Century Gothic" pitchFamily="34" charset="0"/>
            </a:rPr>
            <a:t>буллинга</a:t>
          </a:r>
          <a:r>
            <a:rPr lang="ru-RU" b="1" i="0" dirty="0" smtClean="0">
              <a:latin typeface="Century Gothic" pitchFamily="34" charset="0"/>
            </a:rPr>
            <a:t>, не молчать о нем. Быть жертвой </a:t>
          </a:r>
          <a:r>
            <a:rPr lang="ru-RU" b="1" i="0" dirty="0" err="1" smtClean="0">
              <a:latin typeface="Century Gothic" pitchFamily="34" charset="0"/>
            </a:rPr>
            <a:t>кибербуллинга</a:t>
          </a:r>
          <a:r>
            <a:rPr lang="ru-RU" b="1" i="0" dirty="0" smtClean="0">
              <a:latin typeface="Century Gothic" pitchFamily="34" charset="0"/>
            </a:rPr>
            <a:t> не стыдно. </a:t>
          </a:r>
          <a:endParaRPr lang="ru-RU" b="1" dirty="0">
            <a:latin typeface="Century Gothic" pitchFamily="34" charset="0"/>
          </a:endParaRPr>
        </a:p>
      </dgm:t>
    </dgm:pt>
    <dgm:pt modelId="{CBA74813-803C-477D-8DBE-12A734B82360}" type="parTrans" cxnId="{C69E231D-A641-4139-BE7B-327C311C7344}">
      <dgm:prSet/>
      <dgm:spPr/>
      <dgm:t>
        <a:bodyPr/>
        <a:lstStyle/>
        <a:p>
          <a:endParaRPr lang="ru-RU"/>
        </a:p>
      </dgm:t>
    </dgm:pt>
    <dgm:pt modelId="{7B5EAB43-F56D-4836-850C-DF4B547320CD}" type="sibTrans" cxnId="{C69E231D-A641-4139-BE7B-327C311C7344}">
      <dgm:prSet/>
      <dgm:spPr/>
      <dgm:t>
        <a:bodyPr/>
        <a:lstStyle/>
        <a:p>
          <a:endParaRPr lang="ru-RU"/>
        </a:p>
      </dgm:t>
    </dgm:pt>
    <dgm:pt modelId="{262C845B-D031-4F89-A92F-5D8B16FD0E4D}">
      <dgm:prSet/>
      <dgm:spPr/>
      <dgm:t>
        <a:bodyPr/>
        <a:lstStyle/>
        <a:p>
          <a:pPr rtl="0"/>
          <a:r>
            <a:rPr lang="ru-RU" b="1" i="0" dirty="0" smtClean="0">
              <a:latin typeface="Century Gothic" pitchFamily="34" charset="0"/>
            </a:rPr>
            <a:t>5. </a:t>
          </a:r>
          <a:r>
            <a:rPr lang="ru-RU" b="1" i="0" dirty="0" err="1" smtClean="0">
              <a:latin typeface="Century Gothic" pitchFamily="34" charset="0"/>
            </a:rPr>
            <a:t>Забанить</a:t>
          </a:r>
          <a:r>
            <a:rPr lang="ru-RU" b="1" i="0" dirty="0" smtClean="0">
              <a:latin typeface="Century Gothic" pitchFamily="34" charset="0"/>
            </a:rPr>
            <a:t> обидчиков </a:t>
          </a:r>
          <a:r>
            <a:rPr lang="ru-RU" b="1" i="0" dirty="0" err="1" smtClean="0">
              <a:latin typeface="Century Gothic" pitchFamily="34" charset="0"/>
            </a:rPr>
            <a:t>онлайн</a:t>
          </a:r>
          <a:r>
            <a:rPr lang="ru-RU" b="1" i="0" dirty="0" smtClean="0">
              <a:latin typeface="Century Gothic" pitchFamily="34" charset="0"/>
            </a:rPr>
            <a:t> и написать о них в поддержку </a:t>
          </a:r>
          <a:r>
            <a:rPr lang="ru-RU" b="1" i="0" dirty="0" err="1" smtClean="0">
              <a:latin typeface="Century Gothic" pitchFamily="34" charset="0"/>
            </a:rPr>
            <a:t>соцсетей</a:t>
          </a:r>
          <a:r>
            <a:rPr lang="ru-RU" b="0" i="0" dirty="0" smtClean="0"/>
            <a:t>. </a:t>
          </a:r>
          <a:endParaRPr lang="ru-RU" dirty="0"/>
        </a:p>
      </dgm:t>
    </dgm:pt>
    <dgm:pt modelId="{0742C075-BF55-4CE9-AA69-D78034DCEFE0}" type="parTrans" cxnId="{1D445DA8-B9F0-42D7-9407-78F640AB389B}">
      <dgm:prSet/>
      <dgm:spPr/>
      <dgm:t>
        <a:bodyPr/>
        <a:lstStyle/>
        <a:p>
          <a:endParaRPr lang="ru-RU"/>
        </a:p>
      </dgm:t>
    </dgm:pt>
    <dgm:pt modelId="{56B12FCC-1F89-4D0B-8199-147E99ED1522}" type="sibTrans" cxnId="{1D445DA8-B9F0-42D7-9407-78F640AB389B}">
      <dgm:prSet/>
      <dgm:spPr/>
      <dgm:t>
        <a:bodyPr/>
        <a:lstStyle/>
        <a:p>
          <a:endParaRPr lang="ru-RU"/>
        </a:p>
      </dgm:t>
    </dgm:pt>
    <dgm:pt modelId="{E094CBA5-1DAA-4041-9230-127935C301C4}" type="pres">
      <dgm:prSet presAssocID="{DFF1616A-7DBE-4E95-8044-61D44087172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C9710C-8549-4E03-9F26-0C1B21FC6CE1}" type="pres">
      <dgm:prSet presAssocID="{DFF1616A-7DBE-4E95-8044-61D440871722}" presName="arrow" presStyleLbl="bgShp" presStyleIdx="0" presStyleCnt="1" custLinFactNeighborX="412" custLinFactNeighborY="1123"/>
      <dgm:spPr/>
    </dgm:pt>
    <dgm:pt modelId="{09661B6C-581E-4842-B93A-F0BC17DFD600}" type="pres">
      <dgm:prSet presAssocID="{DFF1616A-7DBE-4E95-8044-61D440871722}" presName="linearProcess" presStyleCnt="0"/>
      <dgm:spPr/>
    </dgm:pt>
    <dgm:pt modelId="{39B65A5F-D971-404A-9840-6F90E8D20CAC}" type="pres">
      <dgm:prSet presAssocID="{64134BD4-C2F7-44E1-BEF5-6B94E198CDD8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E5BF4-50D3-4D24-A995-5E88C2C5028D}" type="pres">
      <dgm:prSet presAssocID="{E717FAFC-305B-40C0-81A7-6DEE8788F9E2}" presName="sibTrans" presStyleCnt="0"/>
      <dgm:spPr/>
    </dgm:pt>
    <dgm:pt modelId="{AB3B268D-FA08-48F5-92DC-27E8230E5D38}" type="pres">
      <dgm:prSet presAssocID="{75E0D869-8BFE-4458-99DF-3BF3CAC0CBE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9E38C-0C3B-40EC-9883-4501C8F2F4F2}" type="pres">
      <dgm:prSet presAssocID="{1766D38C-D807-4A15-8E1D-5D428B375F16}" presName="sibTrans" presStyleCnt="0"/>
      <dgm:spPr/>
    </dgm:pt>
    <dgm:pt modelId="{882D2D27-6E0B-42EB-8D5F-14063095206A}" type="pres">
      <dgm:prSet presAssocID="{AA1BFB24-70C3-4A3B-A9C8-6A6EF2B61AD5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0AC1C-C920-4075-80D2-A0066DE60027}" type="pres">
      <dgm:prSet presAssocID="{FA0CA011-9398-40A9-81DE-824C1D6FE0E4}" presName="sibTrans" presStyleCnt="0"/>
      <dgm:spPr/>
    </dgm:pt>
    <dgm:pt modelId="{8814EE9F-7365-4BA5-A6F0-0B75624BB4AC}" type="pres">
      <dgm:prSet presAssocID="{B5F45592-C694-4A58-A9C5-949E3929F8D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400B5-5BBD-4144-8746-FD46A4A69ED4}" type="pres">
      <dgm:prSet presAssocID="{7B5EAB43-F56D-4836-850C-DF4B547320CD}" presName="sibTrans" presStyleCnt="0"/>
      <dgm:spPr/>
    </dgm:pt>
    <dgm:pt modelId="{7E4F0046-9375-465F-A7E3-726BA11E5066}" type="pres">
      <dgm:prSet presAssocID="{262C845B-D031-4F89-A92F-5D8B16FD0E4D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9E231D-A641-4139-BE7B-327C311C7344}" srcId="{DFF1616A-7DBE-4E95-8044-61D440871722}" destId="{B5F45592-C694-4A58-A9C5-949E3929F8DA}" srcOrd="3" destOrd="0" parTransId="{CBA74813-803C-477D-8DBE-12A734B82360}" sibTransId="{7B5EAB43-F56D-4836-850C-DF4B547320CD}"/>
    <dgm:cxn modelId="{1D445DA8-B9F0-42D7-9407-78F640AB389B}" srcId="{DFF1616A-7DBE-4E95-8044-61D440871722}" destId="{262C845B-D031-4F89-A92F-5D8B16FD0E4D}" srcOrd="4" destOrd="0" parTransId="{0742C075-BF55-4CE9-AA69-D78034DCEFE0}" sibTransId="{56B12FCC-1F89-4D0B-8199-147E99ED1522}"/>
    <dgm:cxn modelId="{585C4EB3-8EBB-4072-876C-E8AEC1C317A0}" srcId="{DFF1616A-7DBE-4E95-8044-61D440871722}" destId="{75E0D869-8BFE-4458-99DF-3BF3CAC0CBE7}" srcOrd="1" destOrd="0" parTransId="{5D055C09-7B6F-4686-9ED6-51AEA49142E4}" sibTransId="{1766D38C-D807-4A15-8E1D-5D428B375F16}"/>
    <dgm:cxn modelId="{08540C67-49CF-4786-BC86-C0EF2B3D5DE3}" type="presOf" srcId="{262C845B-D031-4F89-A92F-5D8B16FD0E4D}" destId="{7E4F0046-9375-465F-A7E3-726BA11E5066}" srcOrd="0" destOrd="0" presId="urn:microsoft.com/office/officeart/2005/8/layout/hProcess9"/>
    <dgm:cxn modelId="{1BE4C2D6-AEA7-4835-9FE4-D9C2DD37129A}" srcId="{DFF1616A-7DBE-4E95-8044-61D440871722}" destId="{64134BD4-C2F7-44E1-BEF5-6B94E198CDD8}" srcOrd="0" destOrd="0" parTransId="{1B97193D-4AAE-47C3-80E7-2AAAED13EEB8}" sibTransId="{E717FAFC-305B-40C0-81A7-6DEE8788F9E2}"/>
    <dgm:cxn modelId="{A43471CE-045C-4CA0-87BE-954DA4D90F8A}" type="presOf" srcId="{AA1BFB24-70C3-4A3B-A9C8-6A6EF2B61AD5}" destId="{882D2D27-6E0B-42EB-8D5F-14063095206A}" srcOrd="0" destOrd="0" presId="urn:microsoft.com/office/officeart/2005/8/layout/hProcess9"/>
    <dgm:cxn modelId="{A4CE29A4-71EF-4A26-8033-6EF094BB8537}" type="presOf" srcId="{B5F45592-C694-4A58-A9C5-949E3929F8DA}" destId="{8814EE9F-7365-4BA5-A6F0-0B75624BB4AC}" srcOrd="0" destOrd="0" presId="urn:microsoft.com/office/officeart/2005/8/layout/hProcess9"/>
    <dgm:cxn modelId="{53F2D413-B43D-4BD2-9E19-7576644E89C8}" type="presOf" srcId="{DFF1616A-7DBE-4E95-8044-61D440871722}" destId="{E094CBA5-1DAA-4041-9230-127935C301C4}" srcOrd="0" destOrd="0" presId="urn:microsoft.com/office/officeart/2005/8/layout/hProcess9"/>
    <dgm:cxn modelId="{72B0538E-6CCD-4F93-85A0-EFD58FCC74A6}" type="presOf" srcId="{75E0D869-8BFE-4458-99DF-3BF3CAC0CBE7}" destId="{AB3B268D-FA08-48F5-92DC-27E8230E5D38}" srcOrd="0" destOrd="0" presId="urn:microsoft.com/office/officeart/2005/8/layout/hProcess9"/>
    <dgm:cxn modelId="{6FE792FC-BB36-4EA3-8B48-304467E58328}" srcId="{DFF1616A-7DBE-4E95-8044-61D440871722}" destId="{AA1BFB24-70C3-4A3B-A9C8-6A6EF2B61AD5}" srcOrd="2" destOrd="0" parTransId="{52A951DA-F792-407B-8209-BDBBF4D3F7DC}" sibTransId="{FA0CA011-9398-40A9-81DE-824C1D6FE0E4}"/>
    <dgm:cxn modelId="{2BF36D32-6A8A-4E80-BEDF-1A94BAC5883E}" type="presOf" srcId="{64134BD4-C2F7-44E1-BEF5-6B94E198CDD8}" destId="{39B65A5F-D971-404A-9840-6F90E8D20CAC}" srcOrd="0" destOrd="0" presId="urn:microsoft.com/office/officeart/2005/8/layout/hProcess9"/>
    <dgm:cxn modelId="{35F1F1E1-8695-405C-BD8B-AFC44B67D7EA}" type="presParOf" srcId="{E094CBA5-1DAA-4041-9230-127935C301C4}" destId="{8BC9710C-8549-4E03-9F26-0C1B21FC6CE1}" srcOrd="0" destOrd="0" presId="urn:microsoft.com/office/officeart/2005/8/layout/hProcess9"/>
    <dgm:cxn modelId="{5EA4BAF0-F8A4-4662-A2F2-8FC68CCFD30C}" type="presParOf" srcId="{E094CBA5-1DAA-4041-9230-127935C301C4}" destId="{09661B6C-581E-4842-B93A-F0BC17DFD600}" srcOrd="1" destOrd="0" presId="urn:microsoft.com/office/officeart/2005/8/layout/hProcess9"/>
    <dgm:cxn modelId="{998B2752-E4C4-49E2-A05C-BA785DC15B4B}" type="presParOf" srcId="{09661B6C-581E-4842-B93A-F0BC17DFD600}" destId="{39B65A5F-D971-404A-9840-6F90E8D20CAC}" srcOrd="0" destOrd="0" presId="urn:microsoft.com/office/officeart/2005/8/layout/hProcess9"/>
    <dgm:cxn modelId="{26A83464-1EB6-492B-8B90-A3C8FBE203D3}" type="presParOf" srcId="{09661B6C-581E-4842-B93A-F0BC17DFD600}" destId="{B55E5BF4-50D3-4D24-A995-5E88C2C5028D}" srcOrd="1" destOrd="0" presId="urn:microsoft.com/office/officeart/2005/8/layout/hProcess9"/>
    <dgm:cxn modelId="{73D0A4E4-BBA5-4D44-96D6-0231B93932F1}" type="presParOf" srcId="{09661B6C-581E-4842-B93A-F0BC17DFD600}" destId="{AB3B268D-FA08-48F5-92DC-27E8230E5D38}" srcOrd="2" destOrd="0" presId="urn:microsoft.com/office/officeart/2005/8/layout/hProcess9"/>
    <dgm:cxn modelId="{72AFC376-56FD-413B-A56D-1C7BB72FFA27}" type="presParOf" srcId="{09661B6C-581E-4842-B93A-F0BC17DFD600}" destId="{FD99E38C-0C3B-40EC-9883-4501C8F2F4F2}" srcOrd="3" destOrd="0" presId="urn:microsoft.com/office/officeart/2005/8/layout/hProcess9"/>
    <dgm:cxn modelId="{E2F87A63-6A1B-4C84-A80D-6E1B3417EFB9}" type="presParOf" srcId="{09661B6C-581E-4842-B93A-F0BC17DFD600}" destId="{882D2D27-6E0B-42EB-8D5F-14063095206A}" srcOrd="4" destOrd="0" presId="urn:microsoft.com/office/officeart/2005/8/layout/hProcess9"/>
    <dgm:cxn modelId="{2184E89A-2FDB-4367-83A5-BC21AA24F5E7}" type="presParOf" srcId="{09661B6C-581E-4842-B93A-F0BC17DFD600}" destId="{8FF0AC1C-C920-4075-80D2-A0066DE60027}" srcOrd="5" destOrd="0" presId="urn:microsoft.com/office/officeart/2005/8/layout/hProcess9"/>
    <dgm:cxn modelId="{7D23EF54-FD2D-4911-895E-D10E31DB7B7D}" type="presParOf" srcId="{09661B6C-581E-4842-B93A-F0BC17DFD600}" destId="{8814EE9F-7365-4BA5-A6F0-0B75624BB4AC}" srcOrd="6" destOrd="0" presId="urn:microsoft.com/office/officeart/2005/8/layout/hProcess9"/>
    <dgm:cxn modelId="{5B577AA7-85B4-4424-9D7A-45767888EEB3}" type="presParOf" srcId="{09661B6C-581E-4842-B93A-F0BC17DFD600}" destId="{A35400B5-5BBD-4144-8746-FD46A4A69ED4}" srcOrd="7" destOrd="0" presId="urn:microsoft.com/office/officeart/2005/8/layout/hProcess9"/>
    <dgm:cxn modelId="{FD37041A-C2D4-47D6-AEF7-1D90119A298C}" type="presParOf" srcId="{09661B6C-581E-4842-B93A-F0BC17DFD600}" destId="{7E4F0046-9375-465F-A7E3-726BA11E5066}" srcOrd="8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881287-483A-4AC4-9E5C-B336193071A8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2F2205CE-0A67-4BB7-927D-269BDB03F376}">
      <dgm:prSet/>
      <dgm:spPr/>
      <dgm:t>
        <a:bodyPr/>
        <a:lstStyle/>
        <a:p>
          <a:pPr rtl="0"/>
          <a:r>
            <a:rPr lang="ru-RU" b="1" i="0" dirty="0" smtClean="0">
              <a:solidFill>
                <a:schemeClr val="tx1"/>
              </a:solidFill>
              <a:latin typeface="Century Gothic" pitchFamily="34" charset="0"/>
            </a:rPr>
            <a:t>6. Единичные оскорбительные </a:t>
          </a:r>
          <a:r>
            <a:rPr lang="ru-RU" b="1" i="0" dirty="0" err="1" smtClean="0">
              <a:solidFill>
                <a:schemeClr val="tx1"/>
              </a:solidFill>
              <a:latin typeface="Century Gothic" pitchFamily="34" charset="0"/>
            </a:rPr>
            <a:t>комменты</a:t>
          </a:r>
          <a:r>
            <a:rPr lang="ru-RU" b="1" i="0" dirty="0" smtClean="0">
              <a:solidFill>
                <a:schemeClr val="tx1"/>
              </a:solidFill>
              <a:latin typeface="Century Gothic" pitchFamily="34" charset="0"/>
            </a:rPr>
            <a:t> можно игнорировать. </a:t>
          </a:r>
          <a:endParaRPr lang="ru-RU" b="1" dirty="0">
            <a:solidFill>
              <a:schemeClr val="tx1"/>
            </a:solidFill>
            <a:latin typeface="Century Gothic" pitchFamily="34" charset="0"/>
          </a:endParaRPr>
        </a:p>
      </dgm:t>
    </dgm:pt>
    <dgm:pt modelId="{F64D4AC6-0C0D-4924-B4E4-0AEADBE6B85F}" type="parTrans" cxnId="{62B93DBF-10BA-46F0-8ECD-2C2EE318F827}">
      <dgm:prSet/>
      <dgm:spPr/>
      <dgm:t>
        <a:bodyPr/>
        <a:lstStyle/>
        <a:p>
          <a:endParaRPr lang="ru-RU"/>
        </a:p>
      </dgm:t>
    </dgm:pt>
    <dgm:pt modelId="{A198A6C8-943E-484A-BCCF-9E7E0FBF509B}" type="sibTrans" cxnId="{62B93DBF-10BA-46F0-8ECD-2C2EE318F827}">
      <dgm:prSet/>
      <dgm:spPr/>
      <dgm:t>
        <a:bodyPr/>
        <a:lstStyle/>
        <a:p>
          <a:endParaRPr lang="ru-RU"/>
        </a:p>
      </dgm:t>
    </dgm:pt>
    <dgm:pt modelId="{88DE3EDC-88B2-4A13-8F39-AFDEB74A0D4F}">
      <dgm:prSet/>
      <dgm:spPr/>
      <dgm:t>
        <a:bodyPr/>
        <a:lstStyle/>
        <a:p>
          <a:pPr rtl="0"/>
          <a:r>
            <a:rPr lang="ru-RU" b="1" i="0" dirty="0" smtClean="0">
              <a:solidFill>
                <a:schemeClr val="tx1"/>
              </a:solidFill>
              <a:latin typeface="Century Gothic" pitchFamily="34" charset="0"/>
            </a:rPr>
            <a:t>7. Уходить из интернета, когда там появляются тролли и </a:t>
          </a:r>
          <a:r>
            <a:rPr lang="ru-RU" b="1" i="0" dirty="0" err="1" smtClean="0">
              <a:solidFill>
                <a:schemeClr val="tx1"/>
              </a:solidFill>
              <a:latin typeface="Century Gothic" pitchFamily="34" charset="0"/>
            </a:rPr>
            <a:t>буллеры</a:t>
          </a:r>
          <a:r>
            <a:rPr lang="ru-RU" b="1" i="0" dirty="0" smtClean="0">
              <a:solidFill>
                <a:schemeClr val="tx1"/>
              </a:solidFill>
              <a:latin typeface="Century Gothic" pitchFamily="34" charset="0"/>
            </a:rPr>
            <a:t>, желающие пообщаться. </a:t>
          </a:r>
          <a:endParaRPr lang="ru-RU" b="1" dirty="0">
            <a:solidFill>
              <a:schemeClr val="tx1"/>
            </a:solidFill>
            <a:latin typeface="Century Gothic" pitchFamily="34" charset="0"/>
          </a:endParaRPr>
        </a:p>
      </dgm:t>
    </dgm:pt>
    <dgm:pt modelId="{D6EC4892-53B1-464C-85EF-C417DE476AEE}" type="parTrans" cxnId="{8E241B82-9A93-4A77-B5D3-C24C69BCE9CD}">
      <dgm:prSet/>
      <dgm:spPr/>
      <dgm:t>
        <a:bodyPr/>
        <a:lstStyle/>
        <a:p>
          <a:endParaRPr lang="ru-RU"/>
        </a:p>
      </dgm:t>
    </dgm:pt>
    <dgm:pt modelId="{A4DB1C78-5256-4233-B9E5-04BE620DF0B5}" type="sibTrans" cxnId="{8E241B82-9A93-4A77-B5D3-C24C69BCE9CD}">
      <dgm:prSet/>
      <dgm:spPr/>
      <dgm:t>
        <a:bodyPr/>
        <a:lstStyle/>
        <a:p>
          <a:endParaRPr lang="ru-RU"/>
        </a:p>
      </dgm:t>
    </dgm:pt>
    <dgm:pt modelId="{BB5054DB-4FF5-4625-9CD8-32A0340CFD64}">
      <dgm:prSet/>
      <dgm:spPr/>
      <dgm:t>
        <a:bodyPr/>
        <a:lstStyle/>
        <a:p>
          <a:pPr rtl="0"/>
          <a:r>
            <a:rPr lang="ru-RU" b="1" i="0" dirty="0" smtClean="0">
              <a:solidFill>
                <a:schemeClr val="tx1"/>
              </a:solidFill>
              <a:latin typeface="Century Gothic" pitchFamily="34" charset="0"/>
            </a:rPr>
            <a:t>8. Хранить записи и </a:t>
          </a:r>
          <a:r>
            <a:rPr lang="ru-RU" b="1" i="0" dirty="0" err="1" smtClean="0">
              <a:solidFill>
                <a:schemeClr val="tx1"/>
              </a:solidFill>
              <a:latin typeface="Century Gothic" pitchFamily="34" charset="0"/>
            </a:rPr>
            <a:t>скриншоты</a:t>
          </a:r>
          <a:r>
            <a:rPr lang="ru-RU" b="1" i="0" dirty="0" smtClean="0">
              <a:solidFill>
                <a:schemeClr val="tx1"/>
              </a:solidFill>
              <a:latin typeface="Century Gothic" pitchFamily="34" charset="0"/>
            </a:rPr>
            <a:t>.</a:t>
          </a:r>
          <a:endParaRPr lang="ru-RU" b="1" dirty="0">
            <a:solidFill>
              <a:schemeClr val="tx1"/>
            </a:solidFill>
            <a:latin typeface="Century Gothic" pitchFamily="34" charset="0"/>
          </a:endParaRPr>
        </a:p>
      </dgm:t>
    </dgm:pt>
    <dgm:pt modelId="{4DF57187-DA57-4A65-B96F-F9C439BA6CE4}" type="parTrans" cxnId="{3F8BEA40-7AEA-4200-BF5E-B56D6097C3B9}">
      <dgm:prSet/>
      <dgm:spPr/>
      <dgm:t>
        <a:bodyPr/>
        <a:lstStyle/>
        <a:p>
          <a:endParaRPr lang="ru-RU"/>
        </a:p>
      </dgm:t>
    </dgm:pt>
    <dgm:pt modelId="{B41D1F51-4322-47C8-AB45-C09EB91ABCE6}" type="sibTrans" cxnId="{3F8BEA40-7AEA-4200-BF5E-B56D6097C3B9}">
      <dgm:prSet/>
      <dgm:spPr/>
      <dgm:t>
        <a:bodyPr/>
        <a:lstStyle/>
        <a:p>
          <a:endParaRPr lang="ru-RU"/>
        </a:p>
      </dgm:t>
    </dgm:pt>
    <dgm:pt modelId="{1761017A-E71B-4FA1-8FD5-A92B22CA5BE5}">
      <dgm:prSet/>
      <dgm:spPr/>
      <dgm:t>
        <a:bodyPr/>
        <a:lstStyle/>
        <a:p>
          <a:pPr rtl="0"/>
          <a:r>
            <a:rPr lang="ru-RU" b="1" i="0" dirty="0" smtClean="0">
              <a:solidFill>
                <a:schemeClr val="tx1"/>
              </a:solidFill>
              <a:latin typeface="Century Gothic" pitchFamily="34" charset="0"/>
            </a:rPr>
            <a:t>9. Проводить больше времени в реале, чтобы проблемы в виртуальной жизни не становились единственной реальностью.</a:t>
          </a:r>
          <a:endParaRPr lang="ru-RU" b="1" dirty="0">
            <a:solidFill>
              <a:schemeClr val="tx1"/>
            </a:solidFill>
            <a:latin typeface="Century Gothic" pitchFamily="34" charset="0"/>
          </a:endParaRPr>
        </a:p>
      </dgm:t>
    </dgm:pt>
    <dgm:pt modelId="{CE82F7EF-0860-4E99-9EC0-6E4066691045}" type="parTrans" cxnId="{6EAFF7D4-69AD-4368-A4D9-7A86DBB8153A}">
      <dgm:prSet/>
      <dgm:spPr/>
      <dgm:t>
        <a:bodyPr/>
        <a:lstStyle/>
        <a:p>
          <a:endParaRPr lang="ru-RU"/>
        </a:p>
      </dgm:t>
    </dgm:pt>
    <dgm:pt modelId="{B2D33561-F1C1-4FE5-A7DC-589A6E9F52C6}" type="sibTrans" cxnId="{6EAFF7D4-69AD-4368-A4D9-7A86DBB8153A}">
      <dgm:prSet/>
      <dgm:spPr/>
      <dgm:t>
        <a:bodyPr/>
        <a:lstStyle/>
        <a:p>
          <a:endParaRPr lang="ru-RU"/>
        </a:p>
      </dgm:t>
    </dgm:pt>
    <dgm:pt modelId="{BADBFBB8-706E-4BC2-A620-B8337DD888EF}">
      <dgm:prSet/>
      <dgm:spPr/>
      <dgm:t>
        <a:bodyPr/>
        <a:lstStyle/>
        <a:p>
          <a:pPr rtl="0"/>
          <a:r>
            <a:rPr lang="ru-RU" b="1" i="0" dirty="0" smtClean="0">
              <a:solidFill>
                <a:schemeClr val="tx1"/>
              </a:solidFill>
              <a:latin typeface="Century Gothic" pitchFamily="34" charset="0"/>
            </a:rPr>
            <a:t>10. Сделать </a:t>
          </a:r>
          <a:r>
            <a:rPr lang="ru-RU" b="1" i="0" dirty="0" err="1" smtClean="0">
              <a:solidFill>
                <a:schemeClr val="tx1"/>
              </a:solidFill>
              <a:latin typeface="Century Gothic" pitchFamily="34" charset="0"/>
            </a:rPr>
            <a:t>аккаунт</a:t>
          </a:r>
          <a:r>
            <a:rPr lang="ru-RU" b="1" i="0" dirty="0" smtClean="0">
              <a:solidFill>
                <a:schemeClr val="tx1"/>
              </a:solidFill>
              <a:latin typeface="Century Gothic" pitchFamily="34" charset="0"/>
            </a:rPr>
            <a:t> закрытым, а комментирование доступным только для друзей</a:t>
          </a:r>
          <a:endParaRPr lang="ru-RU" b="1" dirty="0">
            <a:solidFill>
              <a:schemeClr val="tx1"/>
            </a:solidFill>
            <a:latin typeface="Century Gothic" pitchFamily="34" charset="0"/>
          </a:endParaRPr>
        </a:p>
      </dgm:t>
    </dgm:pt>
    <dgm:pt modelId="{780E72C9-E472-4CBF-B9BE-52ADAEDBF454}" type="parTrans" cxnId="{30D961DE-453E-4C97-A40A-63520F8A1E3C}">
      <dgm:prSet/>
      <dgm:spPr/>
      <dgm:t>
        <a:bodyPr/>
        <a:lstStyle/>
        <a:p>
          <a:endParaRPr lang="ru-RU"/>
        </a:p>
      </dgm:t>
    </dgm:pt>
    <dgm:pt modelId="{2F2F31AF-CFD5-4757-922D-F797DCD85807}" type="sibTrans" cxnId="{30D961DE-453E-4C97-A40A-63520F8A1E3C}">
      <dgm:prSet/>
      <dgm:spPr/>
      <dgm:t>
        <a:bodyPr/>
        <a:lstStyle/>
        <a:p>
          <a:endParaRPr lang="ru-RU"/>
        </a:p>
      </dgm:t>
    </dgm:pt>
    <dgm:pt modelId="{2DA595AA-C31B-488B-BE35-B045B28ACAB8}" type="pres">
      <dgm:prSet presAssocID="{83881287-483A-4AC4-9E5C-B336193071A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C686F4-BCD4-470D-9E80-DC1EB263E038}" type="pres">
      <dgm:prSet presAssocID="{83881287-483A-4AC4-9E5C-B336193071A8}" presName="arrow" presStyleLbl="bgShp" presStyleIdx="0" presStyleCnt="1"/>
      <dgm:spPr/>
    </dgm:pt>
    <dgm:pt modelId="{DFA6D3F2-9F3C-4BCF-8FA1-B06EDA25E939}" type="pres">
      <dgm:prSet presAssocID="{83881287-483A-4AC4-9E5C-B336193071A8}" presName="linearProcess" presStyleCnt="0"/>
      <dgm:spPr/>
    </dgm:pt>
    <dgm:pt modelId="{29856E69-A113-4CF6-A2F7-A21A8575C002}" type="pres">
      <dgm:prSet presAssocID="{2F2205CE-0A67-4BB7-927D-269BDB03F376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76250-C254-4013-91DB-0B5C80A2F2FB}" type="pres">
      <dgm:prSet presAssocID="{A198A6C8-943E-484A-BCCF-9E7E0FBF509B}" presName="sibTrans" presStyleCnt="0"/>
      <dgm:spPr/>
    </dgm:pt>
    <dgm:pt modelId="{2989C4D3-46A7-4798-A681-4747702FAADA}" type="pres">
      <dgm:prSet presAssocID="{88DE3EDC-88B2-4A13-8F39-AFDEB74A0D4F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7E6E6-505A-4702-AF72-BBDE5295272C}" type="pres">
      <dgm:prSet presAssocID="{A4DB1C78-5256-4233-B9E5-04BE620DF0B5}" presName="sibTrans" presStyleCnt="0"/>
      <dgm:spPr/>
    </dgm:pt>
    <dgm:pt modelId="{E99C2C75-6874-4EA6-80AC-BB4CECC77678}" type="pres">
      <dgm:prSet presAssocID="{BB5054DB-4FF5-4625-9CD8-32A0340CFD64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4D9A2-58BB-4018-BCB4-3A7E7A129E16}" type="pres">
      <dgm:prSet presAssocID="{B41D1F51-4322-47C8-AB45-C09EB91ABCE6}" presName="sibTrans" presStyleCnt="0"/>
      <dgm:spPr/>
    </dgm:pt>
    <dgm:pt modelId="{FBC046C0-FF11-4896-930C-8CAB73D951A7}" type="pres">
      <dgm:prSet presAssocID="{1761017A-E71B-4FA1-8FD5-A92B22CA5BE5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9A4F5-CCEE-4E10-B3C4-362FBDF0EF79}" type="pres">
      <dgm:prSet presAssocID="{B2D33561-F1C1-4FE5-A7DC-589A6E9F52C6}" presName="sibTrans" presStyleCnt="0"/>
      <dgm:spPr/>
    </dgm:pt>
    <dgm:pt modelId="{A5773FB8-D6AE-4DB3-8D9C-C67AC9819F88}" type="pres">
      <dgm:prSet presAssocID="{BADBFBB8-706E-4BC2-A620-B8337DD888EF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AFF7D4-69AD-4368-A4D9-7A86DBB8153A}" srcId="{83881287-483A-4AC4-9E5C-B336193071A8}" destId="{1761017A-E71B-4FA1-8FD5-A92B22CA5BE5}" srcOrd="3" destOrd="0" parTransId="{CE82F7EF-0860-4E99-9EC0-6E4066691045}" sibTransId="{B2D33561-F1C1-4FE5-A7DC-589A6E9F52C6}"/>
    <dgm:cxn modelId="{D0741009-E677-4A48-8C48-2D293D9B0835}" type="presOf" srcId="{2F2205CE-0A67-4BB7-927D-269BDB03F376}" destId="{29856E69-A113-4CF6-A2F7-A21A8575C002}" srcOrd="0" destOrd="0" presId="urn:microsoft.com/office/officeart/2005/8/layout/hProcess9"/>
    <dgm:cxn modelId="{B445A36E-7546-4DB9-80BE-38E133F5AF26}" type="presOf" srcId="{BADBFBB8-706E-4BC2-A620-B8337DD888EF}" destId="{A5773FB8-D6AE-4DB3-8D9C-C67AC9819F88}" srcOrd="0" destOrd="0" presId="urn:microsoft.com/office/officeart/2005/8/layout/hProcess9"/>
    <dgm:cxn modelId="{19C49D2C-9714-49A8-93E8-4D5E2BE7540C}" type="presOf" srcId="{83881287-483A-4AC4-9E5C-B336193071A8}" destId="{2DA595AA-C31B-488B-BE35-B045B28ACAB8}" srcOrd="0" destOrd="0" presId="urn:microsoft.com/office/officeart/2005/8/layout/hProcess9"/>
    <dgm:cxn modelId="{30D961DE-453E-4C97-A40A-63520F8A1E3C}" srcId="{83881287-483A-4AC4-9E5C-B336193071A8}" destId="{BADBFBB8-706E-4BC2-A620-B8337DD888EF}" srcOrd="4" destOrd="0" parTransId="{780E72C9-E472-4CBF-B9BE-52ADAEDBF454}" sibTransId="{2F2F31AF-CFD5-4757-922D-F797DCD85807}"/>
    <dgm:cxn modelId="{138BA85C-9A60-4A08-9B83-DFC805A41690}" type="presOf" srcId="{1761017A-E71B-4FA1-8FD5-A92B22CA5BE5}" destId="{FBC046C0-FF11-4896-930C-8CAB73D951A7}" srcOrd="0" destOrd="0" presId="urn:microsoft.com/office/officeart/2005/8/layout/hProcess9"/>
    <dgm:cxn modelId="{3F8BEA40-7AEA-4200-BF5E-B56D6097C3B9}" srcId="{83881287-483A-4AC4-9E5C-B336193071A8}" destId="{BB5054DB-4FF5-4625-9CD8-32A0340CFD64}" srcOrd="2" destOrd="0" parTransId="{4DF57187-DA57-4A65-B96F-F9C439BA6CE4}" sibTransId="{B41D1F51-4322-47C8-AB45-C09EB91ABCE6}"/>
    <dgm:cxn modelId="{240D74EA-1736-4D39-8414-FBC3B822CEE7}" type="presOf" srcId="{BB5054DB-4FF5-4625-9CD8-32A0340CFD64}" destId="{E99C2C75-6874-4EA6-80AC-BB4CECC77678}" srcOrd="0" destOrd="0" presId="urn:microsoft.com/office/officeart/2005/8/layout/hProcess9"/>
    <dgm:cxn modelId="{62B93DBF-10BA-46F0-8ECD-2C2EE318F827}" srcId="{83881287-483A-4AC4-9E5C-B336193071A8}" destId="{2F2205CE-0A67-4BB7-927D-269BDB03F376}" srcOrd="0" destOrd="0" parTransId="{F64D4AC6-0C0D-4924-B4E4-0AEADBE6B85F}" sibTransId="{A198A6C8-943E-484A-BCCF-9E7E0FBF509B}"/>
    <dgm:cxn modelId="{51BABE60-7EB2-43B5-A1C1-981A548D5381}" type="presOf" srcId="{88DE3EDC-88B2-4A13-8F39-AFDEB74A0D4F}" destId="{2989C4D3-46A7-4798-A681-4747702FAADA}" srcOrd="0" destOrd="0" presId="urn:microsoft.com/office/officeart/2005/8/layout/hProcess9"/>
    <dgm:cxn modelId="{8E241B82-9A93-4A77-B5D3-C24C69BCE9CD}" srcId="{83881287-483A-4AC4-9E5C-B336193071A8}" destId="{88DE3EDC-88B2-4A13-8F39-AFDEB74A0D4F}" srcOrd="1" destOrd="0" parTransId="{D6EC4892-53B1-464C-85EF-C417DE476AEE}" sibTransId="{A4DB1C78-5256-4233-B9E5-04BE620DF0B5}"/>
    <dgm:cxn modelId="{4949949D-E54B-4C54-BBF4-6565916C88EF}" type="presParOf" srcId="{2DA595AA-C31B-488B-BE35-B045B28ACAB8}" destId="{B0C686F4-BCD4-470D-9E80-DC1EB263E038}" srcOrd="0" destOrd="0" presId="urn:microsoft.com/office/officeart/2005/8/layout/hProcess9"/>
    <dgm:cxn modelId="{3847F4F7-CF27-44C0-93A8-7D9316090F6E}" type="presParOf" srcId="{2DA595AA-C31B-488B-BE35-B045B28ACAB8}" destId="{DFA6D3F2-9F3C-4BCF-8FA1-B06EDA25E939}" srcOrd="1" destOrd="0" presId="urn:microsoft.com/office/officeart/2005/8/layout/hProcess9"/>
    <dgm:cxn modelId="{65CB5E03-2A04-4980-BFA8-C0B6708AE34B}" type="presParOf" srcId="{DFA6D3F2-9F3C-4BCF-8FA1-B06EDA25E939}" destId="{29856E69-A113-4CF6-A2F7-A21A8575C002}" srcOrd="0" destOrd="0" presId="urn:microsoft.com/office/officeart/2005/8/layout/hProcess9"/>
    <dgm:cxn modelId="{6BDB3896-FFFE-4EAA-AE6F-4FC8ED5C3135}" type="presParOf" srcId="{DFA6D3F2-9F3C-4BCF-8FA1-B06EDA25E939}" destId="{11376250-C254-4013-91DB-0B5C80A2F2FB}" srcOrd="1" destOrd="0" presId="urn:microsoft.com/office/officeart/2005/8/layout/hProcess9"/>
    <dgm:cxn modelId="{95F6B17C-822A-451B-9FB1-291EF1BB40CA}" type="presParOf" srcId="{DFA6D3F2-9F3C-4BCF-8FA1-B06EDA25E939}" destId="{2989C4D3-46A7-4798-A681-4747702FAADA}" srcOrd="2" destOrd="0" presId="urn:microsoft.com/office/officeart/2005/8/layout/hProcess9"/>
    <dgm:cxn modelId="{070FB2EC-111B-4D98-B8F5-BEB3B905E544}" type="presParOf" srcId="{DFA6D3F2-9F3C-4BCF-8FA1-B06EDA25E939}" destId="{3A27E6E6-505A-4702-AF72-BBDE5295272C}" srcOrd="3" destOrd="0" presId="urn:microsoft.com/office/officeart/2005/8/layout/hProcess9"/>
    <dgm:cxn modelId="{75EDC33A-9AFC-4AD3-BEA8-AF838234E258}" type="presParOf" srcId="{DFA6D3F2-9F3C-4BCF-8FA1-B06EDA25E939}" destId="{E99C2C75-6874-4EA6-80AC-BB4CECC77678}" srcOrd="4" destOrd="0" presId="urn:microsoft.com/office/officeart/2005/8/layout/hProcess9"/>
    <dgm:cxn modelId="{B49C9DF0-F2C2-430A-9F1E-7EB3A7C805F0}" type="presParOf" srcId="{DFA6D3F2-9F3C-4BCF-8FA1-B06EDA25E939}" destId="{3F04D9A2-58BB-4018-BCB4-3A7E7A129E16}" srcOrd="5" destOrd="0" presId="urn:microsoft.com/office/officeart/2005/8/layout/hProcess9"/>
    <dgm:cxn modelId="{F23B1E71-0E22-4C4E-81FC-86C3CD1CBBB0}" type="presParOf" srcId="{DFA6D3F2-9F3C-4BCF-8FA1-B06EDA25E939}" destId="{FBC046C0-FF11-4896-930C-8CAB73D951A7}" srcOrd="6" destOrd="0" presId="urn:microsoft.com/office/officeart/2005/8/layout/hProcess9"/>
    <dgm:cxn modelId="{A5AE86EA-D2E9-4B5A-82BF-04870A1CDE47}" type="presParOf" srcId="{DFA6D3F2-9F3C-4BCF-8FA1-B06EDA25E939}" destId="{B229A4F5-CCEE-4E10-B3C4-362FBDF0EF79}" srcOrd="7" destOrd="0" presId="urn:microsoft.com/office/officeart/2005/8/layout/hProcess9"/>
    <dgm:cxn modelId="{030A7223-F390-4C8D-9BAB-BB1D81F9B20B}" type="presParOf" srcId="{DFA6D3F2-9F3C-4BCF-8FA1-B06EDA25E939}" destId="{A5773FB8-D6AE-4DB3-8D9C-C67AC9819F88}" srcOrd="8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970FA5-0DF4-4707-B28C-A74EB8AE1D86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A887CE5-C74B-468C-9367-8CDDFAD58860}">
      <dgm:prSet/>
      <dgm:spPr/>
      <dgm:t>
        <a:bodyPr/>
        <a:lstStyle/>
        <a:p>
          <a:pPr rtl="0"/>
          <a:r>
            <a:rPr lang="ru-RU" b="1" i="0" dirty="0" smtClean="0">
              <a:latin typeface="Century Gothic" pitchFamily="34" charset="0"/>
            </a:rPr>
            <a:t>11. Помимо «удаления из списка друзей», вы можете полностью заблокировать определённых пользователей для того, чтобы они не могли видеть ваш профиль или связываться с вами.</a:t>
          </a:r>
          <a:endParaRPr lang="ru-RU" b="1" dirty="0">
            <a:latin typeface="Century Gothic" pitchFamily="34" charset="0"/>
          </a:endParaRPr>
        </a:p>
      </dgm:t>
    </dgm:pt>
    <dgm:pt modelId="{71D59CA3-F171-47D0-BB16-96917A6AA9D4}" type="parTrans" cxnId="{06A7FCC5-6B39-4441-A223-8B3EEAABEACB}">
      <dgm:prSet/>
      <dgm:spPr/>
      <dgm:t>
        <a:bodyPr/>
        <a:lstStyle/>
        <a:p>
          <a:endParaRPr lang="ru-RU"/>
        </a:p>
      </dgm:t>
    </dgm:pt>
    <dgm:pt modelId="{D7187FED-2701-40A2-9F09-6FB44615CF7E}" type="sibTrans" cxnId="{06A7FCC5-6B39-4441-A223-8B3EEAABEACB}">
      <dgm:prSet/>
      <dgm:spPr/>
      <dgm:t>
        <a:bodyPr/>
        <a:lstStyle/>
        <a:p>
          <a:endParaRPr lang="ru-RU"/>
        </a:p>
      </dgm:t>
    </dgm:pt>
    <dgm:pt modelId="{755424FE-5951-421E-A2B6-E60FB4AC0AFD}">
      <dgm:prSet/>
      <dgm:spPr/>
      <dgm:t>
        <a:bodyPr/>
        <a:lstStyle/>
        <a:p>
          <a:pPr rtl="0"/>
          <a:r>
            <a:rPr lang="ru-RU" b="1" i="0" dirty="0" smtClean="0">
              <a:latin typeface="Century Gothic" pitchFamily="34" charset="0"/>
            </a:rPr>
            <a:t>12. Вы также можете выбрать настройку, при помощи которой комментарии определённых пользователей будут появляться только у них, не блокируя их полностью.</a:t>
          </a:r>
          <a:r>
            <a:rPr lang="ru-RU" b="1" dirty="0" smtClean="0">
              <a:latin typeface="Century Gothic" pitchFamily="34" charset="0"/>
            </a:rPr>
            <a:t> </a:t>
          </a:r>
          <a:endParaRPr lang="ru-RU" b="1" dirty="0">
            <a:latin typeface="Century Gothic" pitchFamily="34" charset="0"/>
          </a:endParaRPr>
        </a:p>
      </dgm:t>
    </dgm:pt>
    <dgm:pt modelId="{0BA6BFE2-C075-4574-9EBB-32EC775EBECC}" type="parTrans" cxnId="{BA94363A-F7D3-45A9-94F8-567837A5807A}">
      <dgm:prSet/>
      <dgm:spPr/>
      <dgm:t>
        <a:bodyPr/>
        <a:lstStyle/>
        <a:p>
          <a:endParaRPr lang="ru-RU"/>
        </a:p>
      </dgm:t>
    </dgm:pt>
    <dgm:pt modelId="{4E0A1AAC-3F07-4457-BCE1-D8C08D52828E}" type="sibTrans" cxnId="{BA94363A-F7D3-45A9-94F8-567837A5807A}">
      <dgm:prSet/>
      <dgm:spPr/>
      <dgm:t>
        <a:bodyPr/>
        <a:lstStyle/>
        <a:p>
          <a:endParaRPr lang="ru-RU"/>
        </a:p>
      </dgm:t>
    </dgm:pt>
    <dgm:pt modelId="{062D8EB2-4A56-427F-9CC8-4E04337F0592}">
      <dgm:prSet/>
      <dgm:spPr/>
      <dgm:t>
        <a:bodyPr/>
        <a:lstStyle/>
        <a:p>
          <a:pPr rtl="0"/>
          <a:r>
            <a:rPr lang="ru-RU" b="1" dirty="0" smtClean="0">
              <a:latin typeface="Century Gothic" pitchFamily="34" charset="0"/>
            </a:rPr>
            <a:t>13. </a:t>
          </a:r>
          <a:r>
            <a:rPr lang="ru-RU" b="1" i="0" dirty="0" smtClean="0">
              <a:latin typeface="Century Gothic" pitchFamily="34" charset="0"/>
            </a:rPr>
            <a:t>Вы можете удалять сообщения в своём профиле или скрывать их от конкретных пользователей.</a:t>
          </a:r>
          <a:r>
            <a:rPr lang="ru-RU" b="1" dirty="0" smtClean="0">
              <a:latin typeface="Century Gothic" pitchFamily="34" charset="0"/>
            </a:rPr>
            <a:t> </a:t>
          </a:r>
          <a:endParaRPr lang="ru-RU" b="1" dirty="0">
            <a:latin typeface="Century Gothic" pitchFamily="34" charset="0"/>
          </a:endParaRPr>
        </a:p>
      </dgm:t>
    </dgm:pt>
    <dgm:pt modelId="{C9DD2C20-6B06-4309-8053-987D2168DA93}" type="parTrans" cxnId="{F2F7103F-B2C4-478A-B7F6-44732619C6D3}">
      <dgm:prSet/>
      <dgm:spPr/>
      <dgm:t>
        <a:bodyPr/>
        <a:lstStyle/>
        <a:p>
          <a:endParaRPr lang="ru-RU"/>
        </a:p>
      </dgm:t>
    </dgm:pt>
    <dgm:pt modelId="{B8759491-BB06-4A9E-8A13-18EBF6563821}" type="sibTrans" cxnId="{F2F7103F-B2C4-478A-B7F6-44732619C6D3}">
      <dgm:prSet/>
      <dgm:spPr/>
      <dgm:t>
        <a:bodyPr/>
        <a:lstStyle/>
        <a:p>
          <a:endParaRPr lang="ru-RU"/>
        </a:p>
      </dgm:t>
    </dgm:pt>
    <dgm:pt modelId="{83433D12-380B-41B1-A93A-1018BD1D5BF2}">
      <dgm:prSet/>
      <dgm:spPr/>
      <dgm:t>
        <a:bodyPr/>
        <a:lstStyle/>
        <a:p>
          <a:pPr rtl="0"/>
          <a:r>
            <a:rPr lang="ru-RU" b="1" i="0" dirty="0" smtClean="0">
              <a:latin typeface="Century Gothic" pitchFamily="34" charset="0"/>
            </a:rPr>
            <a:t>14. Обратиться за помощью к взрослым, вместе написать заявление в полицию. </a:t>
          </a:r>
          <a:endParaRPr lang="ru-RU" b="1" dirty="0">
            <a:latin typeface="Century Gothic" pitchFamily="34" charset="0"/>
          </a:endParaRPr>
        </a:p>
      </dgm:t>
    </dgm:pt>
    <dgm:pt modelId="{9947FA35-C3A1-4B2E-8CF9-25F91A14ED8B}" type="parTrans" cxnId="{E2F0A130-AC4F-455D-95D5-0D8A3A8946B0}">
      <dgm:prSet/>
      <dgm:spPr/>
      <dgm:t>
        <a:bodyPr/>
        <a:lstStyle/>
        <a:p>
          <a:endParaRPr lang="ru-RU"/>
        </a:p>
      </dgm:t>
    </dgm:pt>
    <dgm:pt modelId="{C7B3518C-07A6-4E6C-AD6E-8B77FBC2CF45}" type="sibTrans" cxnId="{E2F0A130-AC4F-455D-95D5-0D8A3A8946B0}">
      <dgm:prSet/>
      <dgm:spPr/>
      <dgm:t>
        <a:bodyPr/>
        <a:lstStyle/>
        <a:p>
          <a:endParaRPr lang="ru-RU"/>
        </a:p>
      </dgm:t>
    </dgm:pt>
    <dgm:pt modelId="{B0387EC9-2FEB-4987-A7EC-20FAEF45ADA6}" type="pres">
      <dgm:prSet presAssocID="{1B970FA5-0DF4-4707-B28C-A74EB8AE1D8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E6F463-6EAC-4756-961F-6795AB689B7C}" type="pres">
      <dgm:prSet presAssocID="{1B970FA5-0DF4-4707-B28C-A74EB8AE1D86}" presName="arrow" presStyleLbl="bgShp" presStyleIdx="0" presStyleCnt="1"/>
      <dgm:spPr/>
    </dgm:pt>
    <dgm:pt modelId="{14077971-CE8C-4A4D-BF1A-93ACB0BAB3E5}" type="pres">
      <dgm:prSet presAssocID="{1B970FA5-0DF4-4707-B28C-A74EB8AE1D86}" presName="linearProcess" presStyleCnt="0"/>
      <dgm:spPr/>
    </dgm:pt>
    <dgm:pt modelId="{B7DCFBB4-7C60-4115-9820-1962EF52D5EA}" type="pres">
      <dgm:prSet presAssocID="{EA887CE5-C74B-468C-9367-8CDDFAD5886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54F99-9183-4FC0-BEEB-27C4D26FBB08}" type="pres">
      <dgm:prSet presAssocID="{D7187FED-2701-40A2-9F09-6FB44615CF7E}" presName="sibTrans" presStyleCnt="0"/>
      <dgm:spPr/>
    </dgm:pt>
    <dgm:pt modelId="{927423D5-FEE0-44B0-AF05-CF63D1CFFEF2}" type="pres">
      <dgm:prSet presAssocID="{755424FE-5951-421E-A2B6-E60FB4AC0AF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4F765-D71A-4DCF-82F2-49F46371D264}" type="pres">
      <dgm:prSet presAssocID="{4E0A1AAC-3F07-4457-BCE1-D8C08D52828E}" presName="sibTrans" presStyleCnt="0"/>
      <dgm:spPr/>
    </dgm:pt>
    <dgm:pt modelId="{F6CFB900-753E-40CE-AC25-FF5BA17AE9EA}" type="pres">
      <dgm:prSet presAssocID="{062D8EB2-4A56-427F-9CC8-4E04337F059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07B3A-A10F-48F0-A035-A89CC81271AE}" type="pres">
      <dgm:prSet presAssocID="{B8759491-BB06-4A9E-8A13-18EBF6563821}" presName="sibTrans" presStyleCnt="0"/>
      <dgm:spPr/>
    </dgm:pt>
    <dgm:pt modelId="{225FA553-9EF8-4B74-9EA1-F01E1374E6C4}" type="pres">
      <dgm:prSet presAssocID="{83433D12-380B-41B1-A93A-1018BD1D5BF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4BB17C-5D04-447B-9F19-884048F6F432}" type="presOf" srcId="{1B970FA5-0DF4-4707-B28C-A74EB8AE1D86}" destId="{B0387EC9-2FEB-4987-A7EC-20FAEF45ADA6}" srcOrd="0" destOrd="0" presId="urn:microsoft.com/office/officeart/2005/8/layout/hProcess9"/>
    <dgm:cxn modelId="{E2F0A130-AC4F-455D-95D5-0D8A3A8946B0}" srcId="{1B970FA5-0DF4-4707-B28C-A74EB8AE1D86}" destId="{83433D12-380B-41B1-A93A-1018BD1D5BF2}" srcOrd="3" destOrd="0" parTransId="{9947FA35-C3A1-4B2E-8CF9-25F91A14ED8B}" sibTransId="{C7B3518C-07A6-4E6C-AD6E-8B77FBC2CF45}"/>
    <dgm:cxn modelId="{530CEBDE-D2D7-41ED-AE56-0EE4364A66FA}" type="presOf" srcId="{755424FE-5951-421E-A2B6-E60FB4AC0AFD}" destId="{927423D5-FEE0-44B0-AF05-CF63D1CFFEF2}" srcOrd="0" destOrd="0" presId="urn:microsoft.com/office/officeart/2005/8/layout/hProcess9"/>
    <dgm:cxn modelId="{F2F7103F-B2C4-478A-B7F6-44732619C6D3}" srcId="{1B970FA5-0DF4-4707-B28C-A74EB8AE1D86}" destId="{062D8EB2-4A56-427F-9CC8-4E04337F0592}" srcOrd="2" destOrd="0" parTransId="{C9DD2C20-6B06-4309-8053-987D2168DA93}" sibTransId="{B8759491-BB06-4A9E-8A13-18EBF6563821}"/>
    <dgm:cxn modelId="{2232B484-31B4-4839-872C-66A08C23F0AA}" type="presOf" srcId="{83433D12-380B-41B1-A93A-1018BD1D5BF2}" destId="{225FA553-9EF8-4B74-9EA1-F01E1374E6C4}" srcOrd="0" destOrd="0" presId="urn:microsoft.com/office/officeart/2005/8/layout/hProcess9"/>
    <dgm:cxn modelId="{5B387BA0-3B57-4C00-A4FD-D43B0D2A5980}" type="presOf" srcId="{062D8EB2-4A56-427F-9CC8-4E04337F0592}" destId="{F6CFB900-753E-40CE-AC25-FF5BA17AE9EA}" srcOrd="0" destOrd="0" presId="urn:microsoft.com/office/officeart/2005/8/layout/hProcess9"/>
    <dgm:cxn modelId="{BA94363A-F7D3-45A9-94F8-567837A5807A}" srcId="{1B970FA5-0DF4-4707-B28C-A74EB8AE1D86}" destId="{755424FE-5951-421E-A2B6-E60FB4AC0AFD}" srcOrd="1" destOrd="0" parTransId="{0BA6BFE2-C075-4574-9EBB-32EC775EBECC}" sibTransId="{4E0A1AAC-3F07-4457-BCE1-D8C08D52828E}"/>
    <dgm:cxn modelId="{06A7FCC5-6B39-4441-A223-8B3EEAABEACB}" srcId="{1B970FA5-0DF4-4707-B28C-A74EB8AE1D86}" destId="{EA887CE5-C74B-468C-9367-8CDDFAD58860}" srcOrd="0" destOrd="0" parTransId="{71D59CA3-F171-47D0-BB16-96917A6AA9D4}" sibTransId="{D7187FED-2701-40A2-9F09-6FB44615CF7E}"/>
    <dgm:cxn modelId="{E1DD8DFA-ABB7-4F92-8E37-6285E61A37BE}" type="presOf" srcId="{EA887CE5-C74B-468C-9367-8CDDFAD58860}" destId="{B7DCFBB4-7C60-4115-9820-1962EF52D5EA}" srcOrd="0" destOrd="0" presId="urn:microsoft.com/office/officeart/2005/8/layout/hProcess9"/>
    <dgm:cxn modelId="{81ECAB11-D918-4F6A-9296-A79C42A82653}" type="presParOf" srcId="{B0387EC9-2FEB-4987-A7EC-20FAEF45ADA6}" destId="{2BE6F463-6EAC-4756-961F-6795AB689B7C}" srcOrd="0" destOrd="0" presId="urn:microsoft.com/office/officeart/2005/8/layout/hProcess9"/>
    <dgm:cxn modelId="{1E64400F-C7F5-47CF-BD31-8009D62ED941}" type="presParOf" srcId="{B0387EC9-2FEB-4987-A7EC-20FAEF45ADA6}" destId="{14077971-CE8C-4A4D-BF1A-93ACB0BAB3E5}" srcOrd="1" destOrd="0" presId="urn:microsoft.com/office/officeart/2005/8/layout/hProcess9"/>
    <dgm:cxn modelId="{8FC5B67F-83CE-42DB-8A34-745C06906860}" type="presParOf" srcId="{14077971-CE8C-4A4D-BF1A-93ACB0BAB3E5}" destId="{B7DCFBB4-7C60-4115-9820-1962EF52D5EA}" srcOrd="0" destOrd="0" presId="urn:microsoft.com/office/officeart/2005/8/layout/hProcess9"/>
    <dgm:cxn modelId="{EDE79380-40F6-46D6-AEBC-86248D38DBA6}" type="presParOf" srcId="{14077971-CE8C-4A4D-BF1A-93ACB0BAB3E5}" destId="{8D654F99-9183-4FC0-BEEB-27C4D26FBB08}" srcOrd="1" destOrd="0" presId="urn:microsoft.com/office/officeart/2005/8/layout/hProcess9"/>
    <dgm:cxn modelId="{991A5FA0-802A-415B-AD7A-5FCBF7A673B4}" type="presParOf" srcId="{14077971-CE8C-4A4D-BF1A-93ACB0BAB3E5}" destId="{927423D5-FEE0-44B0-AF05-CF63D1CFFEF2}" srcOrd="2" destOrd="0" presId="urn:microsoft.com/office/officeart/2005/8/layout/hProcess9"/>
    <dgm:cxn modelId="{BD6DB0B4-8381-4D08-AF2B-BA5274D208A4}" type="presParOf" srcId="{14077971-CE8C-4A4D-BF1A-93ACB0BAB3E5}" destId="{BAF4F765-D71A-4DCF-82F2-49F46371D264}" srcOrd="3" destOrd="0" presId="urn:microsoft.com/office/officeart/2005/8/layout/hProcess9"/>
    <dgm:cxn modelId="{8DBBD093-7F96-421B-8A36-7B277B57912E}" type="presParOf" srcId="{14077971-CE8C-4A4D-BF1A-93ACB0BAB3E5}" destId="{F6CFB900-753E-40CE-AC25-FF5BA17AE9EA}" srcOrd="4" destOrd="0" presId="urn:microsoft.com/office/officeart/2005/8/layout/hProcess9"/>
    <dgm:cxn modelId="{30C407FB-BF40-468D-893C-F16A1F8CC7CD}" type="presParOf" srcId="{14077971-CE8C-4A4D-BF1A-93ACB0BAB3E5}" destId="{92907B3A-A10F-48F0-A035-A89CC81271AE}" srcOrd="5" destOrd="0" presId="urn:microsoft.com/office/officeart/2005/8/layout/hProcess9"/>
    <dgm:cxn modelId="{ACFEB028-1ABD-4031-B61F-13F771DAA2F5}" type="presParOf" srcId="{14077971-CE8C-4A4D-BF1A-93ACB0BAB3E5}" destId="{225FA553-9EF8-4B74-9EA1-F01E1374E6C4}" srcOrd="6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7A5DDC-BAC3-44A8-A0BC-25FCEADAF5E2}">
      <dsp:nvSpPr>
        <dsp:cNvPr id="0" name=""/>
        <dsp:cNvSpPr/>
      </dsp:nvSpPr>
      <dsp:spPr>
        <a:xfrm rot="10800000">
          <a:off x="1540905" y="1776"/>
          <a:ext cx="5067300" cy="10582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647" tIns="133350" rIns="24892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Century Gothic" pitchFamily="34" charset="0"/>
            </a:rPr>
            <a:t>Жертва</a:t>
          </a:r>
          <a:endParaRPr lang="ru-RU" sz="3500" kern="1200" dirty="0">
            <a:latin typeface="Century Gothic" pitchFamily="34" charset="0"/>
          </a:endParaRPr>
        </a:p>
      </dsp:txBody>
      <dsp:txXfrm rot="10800000">
        <a:off x="1540905" y="1776"/>
        <a:ext cx="5067300" cy="1058223"/>
      </dsp:txXfrm>
    </dsp:sp>
    <dsp:sp modelId="{1E06CDEB-8731-4CAB-A733-AAC8EB82A87C}">
      <dsp:nvSpPr>
        <dsp:cNvPr id="0" name=""/>
        <dsp:cNvSpPr/>
      </dsp:nvSpPr>
      <dsp:spPr>
        <a:xfrm>
          <a:off x="1011794" y="1776"/>
          <a:ext cx="1058223" cy="10582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24280-BCAD-49D5-9E47-947608443445}">
      <dsp:nvSpPr>
        <dsp:cNvPr id="0" name=""/>
        <dsp:cNvSpPr/>
      </dsp:nvSpPr>
      <dsp:spPr>
        <a:xfrm rot="10800000">
          <a:off x="1540905" y="1375888"/>
          <a:ext cx="5067300" cy="10582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647" tIns="133350" rIns="24892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Century Gothic" pitchFamily="34" charset="0"/>
            </a:rPr>
            <a:t>Агрессор</a:t>
          </a:r>
          <a:endParaRPr lang="ru-RU" sz="3500" kern="1200" dirty="0">
            <a:latin typeface="Century Gothic" pitchFamily="34" charset="0"/>
          </a:endParaRPr>
        </a:p>
      </dsp:txBody>
      <dsp:txXfrm rot="10800000">
        <a:off x="1540905" y="1375888"/>
        <a:ext cx="5067300" cy="1058223"/>
      </dsp:txXfrm>
    </dsp:sp>
    <dsp:sp modelId="{72029D11-627E-4F42-AFFC-D5C382DB0EC2}">
      <dsp:nvSpPr>
        <dsp:cNvPr id="0" name=""/>
        <dsp:cNvSpPr/>
      </dsp:nvSpPr>
      <dsp:spPr>
        <a:xfrm>
          <a:off x="1011794" y="1375888"/>
          <a:ext cx="1058223" cy="105822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029F5-0335-436D-9B8D-5F0D674482A4}">
      <dsp:nvSpPr>
        <dsp:cNvPr id="0" name=""/>
        <dsp:cNvSpPr/>
      </dsp:nvSpPr>
      <dsp:spPr>
        <a:xfrm rot="10800000">
          <a:off x="1540905" y="2749999"/>
          <a:ext cx="5067300" cy="10582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647" tIns="133350" rIns="24892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err="1" smtClean="0">
              <a:latin typeface="Century Gothic" pitchFamily="34" charset="0"/>
            </a:rPr>
            <a:t>Наблюдетель</a:t>
          </a:r>
          <a:endParaRPr lang="ru-RU" sz="3500" kern="1200" dirty="0">
            <a:latin typeface="Century Gothic" pitchFamily="34" charset="0"/>
          </a:endParaRPr>
        </a:p>
      </dsp:txBody>
      <dsp:txXfrm rot="10800000">
        <a:off x="1540905" y="2749999"/>
        <a:ext cx="5067300" cy="1058223"/>
      </dsp:txXfrm>
    </dsp:sp>
    <dsp:sp modelId="{9DC00276-63E1-4A2E-9F35-789EF80D6BE8}">
      <dsp:nvSpPr>
        <dsp:cNvPr id="0" name=""/>
        <dsp:cNvSpPr/>
      </dsp:nvSpPr>
      <dsp:spPr>
        <a:xfrm>
          <a:off x="1011794" y="2749999"/>
          <a:ext cx="1058223" cy="105822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3A04A9-A68A-47A0-8C87-C7B894906972}">
      <dsp:nvSpPr>
        <dsp:cNvPr id="0" name=""/>
        <dsp:cNvSpPr/>
      </dsp:nvSpPr>
      <dsp:spPr>
        <a:xfrm>
          <a:off x="1851818" y="0"/>
          <a:ext cx="4525963" cy="4525963"/>
        </a:xfrm>
        <a:prstGeom prst="diamond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57E86-7BB9-4FC1-9A5A-A9757BA05538}">
      <dsp:nvSpPr>
        <dsp:cNvPr id="0" name=""/>
        <dsp:cNvSpPr/>
      </dsp:nvSpPr>
      <dsp:spPr>
        <a:xfrm>
          <a:off x="2281784" y="429966"/>
          <a:ext cx="1765125" cy="1765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entury Gothic" pitchFamily="34" charset="0"/>
            </a:rPr>
            <a:t>Уверенность, что помощь получить не удастся</a:t>
          </a:r>
          <a:endParaRPr lang="ru-RU" sz="1700" kern="1200" dirty="0">
            <a:latin typeface="Century Gothic" pitchFamily="34" charset="0"/>
          </a:endParaRPr>
        </a:p>
      </dsp:txBody>
      <dsp:txXfrm>
        <a:off x="2281784" y="429966"/>
        <a:ext cx="1765125" cy="1765125"/>
      </dsp:txXfrm>
    </dsp:sp>
    <dsp:sp modelId="{196A7B73-FB98-4D07-AC97-E11E32C7BE17}">
      <dsp:nvSpPr>
        <dsp:cNvPr id="0" name=""/>
        <dsp:cNvSpPr/>
      </dsp:nvSpPr>
      <dsp:spPr>
        <a:xfrm>
          <a:off x="4182689" y="429966"/>
          <a:ext cx="1765125" cy="1765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entury Gothic" pitchFamily="34" charset="0"/>
            </a:rPr>
            <a:t>Ребенок боится, что станет еще хуже</a:t>
          </a:r>
          <a:endParaRPr lang="ru-RU" sz="1700" kern="1200" dirty="0">
            <a:latin typeface="Century Gothic" pitchFamily="34" charset="0"/>
          </a:endParaRPr>
        </a:p>
      </dsp:txBody>
      <dsp:txXfrm>
        <a:off x="4182689" y="429966"/>
        <a:ext cx="1765125" cy="1765125"/>
      </dsp:txXfrm>
    </dsp:sp>
    <dsp:sp modelId="{B5E75B8A-0185-4D71-80DF-DC1E11239403}">
      <dsp:nvSpPr>
        <dsp:cNvPr id="0" name=""/>
        <dsp:cNvSpPr/>
      </dsp:nvSpPr>
      <dsp:spPr>
        <a:xfrm>
          <a:off x="2281784" y="2330870"/>
          <a:ext cx="1765125" cy="1765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entury Gothic" pitchFamily="34" charset="0"/>
            </a:rPr>
            <a:t>Ребенок жалеет родителей, заботится о них</a:t>
          </a:r>
          <a:endParaRPr lang="ru-RU" sz="1700" kern="1200" dirty="0">
            <a:latin typeface="Century Gothic" pitchFamily="34" charset="0"/>
          </a:endParaRPr>
        </a:p>
      </dsp:txBody>
      <dsp:txXfrm>
        <a:off x="2281784" y="2330870"/>
        <a:ext cx="1765125" cy="1765125"/>
      </dsp:txXfrm>
    </dsp:sp>
    <dsp:sp modelId="{661A8353-AE68-4316-A422-F29F59A6B5FF}">
      <dsp:nvSpPr>
        <dsp:cNvPr id="0" name=""/>
        <dsp:cNvSpPr/>
      </dsp:nvSpPr>
      <dsp:spPr>
        <a:xfrm>
          <a:off x="4182689" y="2330870"/>
          <a:ext cx="1765125" cy="1765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entury Gothic" pitchFamily="34" charset="0"/>
            </a:rPr>
            <a:t>Ребенок боится, что родители будут ругать и накажут</a:t>
          </a:r>
          <a:endParaRPr lang="ru-RU" sz="1700" kern="1200" dirty="0">
            <a:latin typeface="Century Gothic" pitchFamily="34" charset="0"/>
          </a:endParaRPr>
        </a:p>
      </dsp:txBody>
      <dsp:txXfrm>
        <a:off x="4182689" y="2330870"/>
        <a:ext cx="1765125" cy="17651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AAEEE9-1589-43AE-B578-1DE1038ACDDB}">
      <dsp:nvSpPr>
        <dsp:cNvPr id="0" name=""/>
        <dsp:cNvSpPr/>
      </dsp:nvSpPr>
      <dsp:spPr>
        <a:xfrm>
          <a:off x="0" y="388949"/>
          <a:ext cx="8229600" cy="1191754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  <a:latin typeface="Century Gothic" pitchFamily="34" charset="0"/>
            </a:rPr>
            <a:t>Переживание беспомощности и вины</a:t>
          </a:r>
          <a:endParaRPr lang="ru-RU" sz="30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0" y="388949"/>
        <a:ext cx="8229600" cy="1191754"/>
      </dsp:txXfrm>
    </dsp:sp>
    <dsp:sp modelId="{2AEF41D5-57DA-41F6-B645-6A99315C3886}">
      <dsp:nvSpPr>
        <dsp:cNvPr id="0" name=""/>
        <dsp:cNvSpPr/>
      </dsp:nvSpPr>
      <dsp:spPr>
        <a:xfrm>
          <a:off x="0" y="1667104"/>
          <a:ext cx="8229600" cy="1191754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  <a:latin typeface="Century Gothic" pitchFamily="34" charset="0"/>
            </a:rPr>
            <a:t>Включение собственных переживаний и защитных механизмов игнорирования</a:t>
          </a:r>
          <a:endParaRPr lang="ru-RU" sz="30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0" y="1667104"/>
        <a:ext cx="8229600" cy="1191754"/>
      </dsp:txXfrm>
    </dsp:sp>
    <dsp:sp modelId="{988AC8B1-6FBD-407B-B152-F9650F0633E1}">
      <dsp:nvSpPr>
        <dsp:cNvPr id="0" name=""/>
        <dsp:cNvSpPr/>
      </dsp:nvSpPr>
      <dsp:spPr>
        <a:xfrm>
          <a:off x="0" y="2945258"/>
          <a:ext cx="8229600" cy="1191754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  <a:latin typeface="Century Gothic" pitchFamily="34" charset="0"/>
            </a:rPr>
            <a:t>Маме агрессора узнать проще, чем маме жертвы</a:t>
          </a:r>
          <a:endParaRPr lang="ru-RU" sz="30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0" y="2945258"/>
        <a:ext cx="8229600" cy="11917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C67D5C-E741-4B57-A67C-A51507158FD9}">
      <dsp:nvSpPr>
        <dsp:cNvPr id="0" name=""/>
        <dsp:cNvSpPr/>
      </dsp:nvSpPr>
      <dsp:spPr>
        <a:xfrm>
          <a:off x="0" y="564789"/>
          <a:ext cx="4572032" cy="115478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Во-первых, </a:t>
          </a:r>
          <a:r>
            <a:rPr lang="ru-RU" sz="2100" kern="1200" dirty="0" err="1" smtClean="0"/>
            <a:t>кибербуллинг</a:t>
          </a:r>
          <a:r>
            <a:rPr lang="ru-RU" sz="2100" kern="1200" dirty="0" smtClean="0"/>
            <a:t> является более частным вариантом запугивания</a:t>
          </a:r>
          <a:endParaRPr lang="ru-RU" sz="2100" kern="1200" dirty="0"/>
        </a:p>
      </dsp:txBody>
      <dsp:txXfrm>
        <a:off x="0" y="564789"/>
        <a:ext cx="4572032" cy="1154789"/>
      </dsp:txXfrm>
    </dsp:sp>
    <dsp:sp modelId="{E8500796-3789-414C-B480-CF64BCCFB957}">
      <dsp:nvSpPr>
        <dsp:cNvPr id="0" name=""/>
        <dsp:cNvSpPr/>
      </dsp:nvSpPr>
      <dsp:spPr>
        <a:xfrm>
          <a:off x="0" y="1780059"/>
          <a:ext cx="4572032" cy="115478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Во-вторых, в ситуации кибербуллинга отсутствует непосредственный физический контакт</a:t>
          </a:r>
          <a:endParaRPr lang="ru-RU" sz="2100" kern="1200" dirty="0"/>
        </a:p>
      </dsp:txBody>
      <dsp:txXfrm>
        <a:off x="0" y="1780059"/>
        <a:ext cx="4572032" cy="1154789"/>
      </dsp:txXfrm>
    </dsp:sp>
    <dsp:sp modelId="{2EC70361-5FA2-4CB1-9AAE-A64A2060CE77}">
      <dsp:nvSpPr>
        <dsp:cNvPr id="0" name=""/>
        <dsp:cNvSpPr/>
      </dsp:nvSpPr>
      <dsp:spPr>
        <a:xfrm>
          <a:off x="0" y="2995328"/>
          <a:ext cx="4572032" cy="115478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В-третьих – анонимность</a:t>
          </a:r>
          <a:endParaRPr lang="ru-RU" sz="2100" kern="1200" dirty="0"/>
        </a:p>
      </dsp:txBody>
      <dsp:txXfrm>
        <a:off x="0" y="2995328"/>
        <a:ext cx="4572032" cy="115478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C9710C-8549-4E03-9F26-0C1B21FC6CE1}">
      <dsp:nvSpPr>
        <dsp:cNvPr id="0" name=""/>
        <dsp:cNvSpPr/>
      </dsp:nvSpPr>
      <dsp:spPr>
        <a:xfrm>
          <a:off x="646040" y="0"/>
          <a:ext cx="6995160" cy="45259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65A5F-D971-404A-9840-6F90E8D20CAC}">
      <dsp:nvSpPr>
        <dsp:cNvPr id="0" name=""/>
        <dsp:cNvSpPr/>
      </dsp:nvSpPr>
      <dsp:spPr>
        <a:xfrm>
          <a:off x="3616" y="1357788"/>
          <a:ext cx="1581224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 smtClean="0">
              <a:latin typeface="Century Gothic" pitchFamily="34" charset="0"/>
            </a:rPr>
            <a:t>1. Написать обидчикам частное сообщение в </a:t>
          </a:r>
          <a:r>
            <a:rPr lang="ru-RU" sz="1000" b="1" i="0" kern="1200" dirty="0" err="1" smtClean="0">
              <a:latin typeface="Century Gothic" pitchFamily="34" charset="0"/>
            </a:rPr>
            <a:t>личку</a:t>
          </a:r>
          <a:r>
            <a:rPr lang="ru-RU" sz="1000" b="1" i="0" kern="1200" dirty="0" smtClean="0">
              <a:latin typeface="Century Gothic" pitchFamily="34" charset="0"/>
            </a:rPr>
            <a:t>: «я вижу, что ты делаешь, это называется </a:t>
          </a:r>
          <a:r>
            <a:rPr lang="ru-RU" sz="1000" b="1" i="0" kern="1200" dirty="0" err="1" smtClean="0">
              <a:latin typeface="Century Gothic" pitchFamily="34" charset="0"/>
            </a:rPr>
            <a:t>кибербуллинг</a:t>
          </a:r>
          <a:r>
            <a:rPr lang="ru-RU" sz="1000" b="1" i="0" kern="1200" dirty="0" smtClean="0">
              <a:latin typeface="Century Gothic" pitchFamily="34" charset="0"/>
            </a:rPr>
            <a:t>»</a:t>
          </a:r>
          <a:endParaRPr lang="ru-RU" sz="1000" b="1" kern="1200" dirty="0">
            <a:latin typeface="Century Gothic" pitchFamily="34" charset="0"/>
          </a:endParaRPr>
        </a:p>
      </dsp:txBody>
      <dsp:txXfrm>
        <a:off x="3616" y="1357788"/>
        <a:ext cx="1581224" cy="1810385"/>
      </dsp:txXfrm>
    </dsp:sp>
    <dsp:sp modelId="{AB3B268D-FA08-48F5-92DC-27E8230E5D38}">
      <dsp:nvSpPr>
        <dsp:cNvPr id="0" name=""/>
        <dsp:cNvSpPr/>
      </dsp:nvSpPr>
      <dsp:spPr>
        <a:xfrm>
          <a:off x="1663902" y="1357788"/>
          <a:ext cx="1581224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 smtClean="0">
              <a:latin typeface="Century Gothic" pitchFamily="34" charset="0"/>
            </a:rPr>
            <a:t>2. Если известно,</a:t>
          </a:r>
          <a:br>
            <a:rPr lang="ru-RU" sz="1000" b="1" i="0" kern="1200" dirty="0" smtClean="0">
              <a:latin typeface="Century Gothic" pitchFamily="34" charset="0"/>
            </a:rPr>
          </a:br>
          <a:r>
            <a:rPr lang="ru-RU" sz="1000" b="1" i="0" kern="1200" dirty="0" smtClean="0">
              <a:latin typeface="Century Gothic" pitchFamily="34" charset="0"/>
            </a:rPr>
            <a:t> кто они – </a:t>
          </a:r>
          <a:r>
            <a:rPr lang="ru-RU" sz="1000" b="1" i="0" kern="1200" dirty="0" err="1" smtClean="0">
              <a:latin typeface="Century Gothic" pitchFamily="34" charset="0"/>
            </a:rPr>
            <a:t>деанонимизировать</a:t>
          </a:r>
          <a:r>
            <a:rPr lang="ru-RU" sz="1000" b="1" i="0" kern="1200" dirty="0" smtClean="0">
              <a:latin typeface="Century Gothic" pitchFamily="34" charset="0"/>
            </a:rPr>
            <a:t> их в интернете, чтобы </a:t>
          </a:r>
          <a:r>
            <a:rPr lang="ru-RU" sz="1000" b="1" i="0" kern="1200" dirty="0" err="1" smtClean="0">
              <a:latin typeface="Century Gothic" pitchFamily="34" charset="0"/>
            </a:rPr>
            <a:t>буллинг</a:t>
          </a:r>
          <a:r>
            <a:rPr lang="ru-RU" sz="1000" b="1" i="0" kern="1200" dirty="0" smtClean="0">
              <a:latin typeface="Century Gothic" pitchFamily="34" charset="0"/>
            </a:rPr>
            <a:t> не был безнаказанным и анонимным. </a:t>
          </a:r>
          <a:endParaRPr lang="ru-RU" sz="1000" b="1" i="1" kern="1200" dirty="0">
            <a:latin typeface="Century Gothic" pitchFamily="34" charset="0"/>
          </a:endParaRPr>
        </a:p>
      </dsp:txBody>
      <dsp:txXfrm>
        <a:off x="1663902" y="1357788"/>
        <a:ext cx="1581224" cy="1810385"/>
      </dsp:txXfrm>
    </dsp:sp>
    <dsp:sp modelId="{882D2D27-6E0B-42EB-8D5F-14063095206A}">
      <dsp:nvSpPr>
        <dsp:cNvPr id="0" name=""/>
        <dsp:cNvSpPr/>
      </dsp:nvSpPr>
      <dsp:spPr>
        <a:xfrm>
          <a:off x="3324187" y="1357788"/>
          <a:ext cx="1581224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 smtClean="0">
              <a:latin typeface="Century Gothic" pitchFamily="34" charset="0"/>
            </a:rPr>
            <a:t>3. Спокойно относиться к </a:t>
          </a:r>
          <a:r>
            <a:rPr lang="ru-RU" sz="1000" b="1" i="0" kern="1200" dirty="0" err="1" smtClean="0">
              <a:latin typeface="Century Gothic" pitchFamily="34" charset="0"/>
            </a:rPr>
            <a:t>обзывательствам</a:t>
          </a:r>
          <a:r>
            <a:rPr lang="ru-RU" sz="1000" b="1" i="0" kern="1200" dirty="0" smtClean="0">
              <a:latin typeface="Century Gothic" pitchFamily="34" charset="0"/>
            </a:rPr>
            <a:t>: «ты можешь называть меня так-то, если тебе нравится, но это не сделает тебя лучше, а меня хуже</a:t>
          </a:r>
          <a:endParaRPr lang="ru-RU" sz="1000" b="1" kern="1200" dirty="0">
            <a:latin typeface="Century Gothic" pitchFamily="34" charset="0"/>
          </a:endParaRPr>
        </a:p>
      </dsp:txBody>
      <dsp:txXfrm>
        <a:off x="3324187" y="1357788"/>
        <a:ext cx="1581224" cy="1810385"/>
      </dsp:txXfrm>
    </dsp:sp>
    <dsp:sp modelId="{8814EE9F-7365-4BA5-A6F0-0B75624BB4AC}">
      <dsp:nvSpPr>
        <dsp:cNvPr id="0" name=""/>
        <dsp:cNvSpPr/>
      </dsp:nvSpPr>
      <dsp:spPr>
        <a:xfrm>
          <a:off x="4984473" y="1357788"/>
          <a:ext cx="1581224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 smtClean="0">
              <a:latin typeface="Century Gothic" pitchFamily="34" charset="0"/>
            </a:rPr>
            <a:t>4. Не бояться и не скрывать </a:t>
          </a:r>
          <a:r>
            <a:rPr lang="ru-RU" sz="1000" b="1" i="0" kern="1200" dirty="0" err="1" smtClean="0">
              <a:latin typeface="Century Gothic" pitchFamily="34" charset="0"/>
            </a:rPr>
            <a:t>буллинга</a:t>
          </a:r>
          <a:r>
            <a:rPr lang="ru-RU" sz="1000" b="1" i="0" kern="1200" dirty="0" smtClean="0">
              <a:latin typeface="Century Gothic" pitchFamily="34" charset="0"/>
            </a:rPr>
            <a:t>, не молчать о нем. Быть жертвой </a:t>
          </a:r>
          <a:r>
            <a:rPr lang="ru-RU" sz="1000" b="1" i="0" kern="1200" dirty="0" err="1" smtClean="0">
              <a:latin typeface="Century Gothic" pitchFamily="34" charset="0"/>
            </a:rPr>
            <a:t>кибербуллинга</a:t>
          </a:r>
          <a:r>
            <a:rPr lang="ru-RU" sz="1000" b="1" i="0" kern="1200" dirty="0" smtClean="0">
              <a:latin typeface="Century Gothic" pitchFamily="34" charset="0"/>
            </a:rPr>
            <a:t> не стыдно. </a:t>
          </a:r>
          <a:endParaRPr lang="ru-RU" sz="1000" b="1" kern="1200" dirty="0">
            <a:latin typeface="Century Gothic" pitchFamily="34" charset="0"/>
          </a:endParaRPr>
        </a:p>
      </dsp:txBody>
      <dsp:txXfrm>
        <a:off x="4984473" y="1357788"/>
        <a:ext cx="1581224" cy="1810385"/>
      </dsp:txXfrm>
    </dsp:sp>
    <dsp:sp modelId="{7E4F0046-9375-465F-A7E3-726BA11E5066}">
      <dsp:nvSpPr>
        <dsp:cNvPr id="0" name=""/>
        <dsp:cNvSpPr/>
      </dsp:nvSpPr>
      <dsp:spPr>
        <a:xfrm>
          <a:off x="6644759" y="1357788"/>
          <a:ext cx="1581224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 smtClean="0">
              <a:latin typeface="Century Gothic" pitchFamily="34" charset="0"/>
            </a:rPr>
            <a:t>5. </a:t>
          </a:r>
          <a:r>
            <a:rPr lang="ru-RU" sz="1000" b="1" i="0" kern="1200" dirty="0" err="1" smtClean="0">
              <a:latin typeface="Century Gothic" pitchFamily="34" charset="0"/>
            </a:rPr>
            <a:t>Забанить</a:t>
          </a:r>
          <a:r>
            <a:rPr lang="ru-RU" sz="1000" b="1" i="0" kern="1200" dirty="0" smtClean="0">
              <a:latin typeface="Century Gothic" pitchFamily="34" charset="0"/>
            </a:rPr>
            <a:t> обидчиков </a:t>
          </a:r>
          <a:r>
            <a:rPr lang="ru-RU" sz="1000" b="1" i="0" kern="1200" dirty="0" err="1" smtClean="0">
              <a:latin typeface="Century Gothic" pitchFamily="34" charset="0"/>
            </a:rPr>
            <a:t>онлайн</a:t>
          </a:r>
          <a:r>
            <a:rPr lang="ru-RU" sz="1000" b="1" i="0" kern="1200" dirty="0" smtClean="0">
              <a:latin typeface="Century Gothic" pitchFamily="34" charset="0"/>
            </a:rPr>
            <a:t> и написать о них в поддержку </a:t>
          </a:r>
          <a:r>
            <a:rPr lang="ru-RU" sz="1000" b="1" i="0" kern="1200" dirty="0" err="1" smtClean="0">
              <a:latin typeface="Century Gothic" pitchFamily="34" charset="0"/>
            </a:rPr>
            <a:t>соцсетей</a:t>
          </a:r>
          <a:r>
            <a:rPr lang="ru-RU" sz="1000" b="0" i="0" kern="1200" dirty="0" smtClean="0"/>
            <a:t>. </a:t>
          </a:r>
          <a:endParaRPr lang="ru-RU" sz="1000" kern="1200" dirty="0"/>
        </a:p>
      </dsp:txBody>
      <dsp:txXfrm>
        <a:off x="6644759" y="1357788"/>
        <a:ext cx="1581224" cy="181038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C686F4-BCD4-470D-9E80-DC1EB263E038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56E69-A113-4CF6-A2F7-A21A8575C002}">
      <dsp:nvSpPr>
        <dsp:cNvPr id="0" name=""/>
        <dsp:cNvSpPr/>
      </dsp:nvSpPr>
      <dsp:spPr>
        <a:xfrm>
          <a:off x="3616" y="1357788"/>
          <a:ext cx="1581224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Century Gothic" pitchFamily="34" charset="0"/>
            </a:rPr>
            <a:t>6. Единичные оскорбительные </a:t>
          </a:r>
          <a:r>
            <a:rPr lang="ru-RU" sz="1100" b="1" i="0" kern="1200" dirty="0" err="1" smtClean="0">
              <a:solidFill>
                <a:schemeClr val="tx1"/>
              </a:solidFill>
              <a:latin typeface="Century Gothic" pitchFamily="34" charset="0"/>
            </a:rPr>
            <a:t>комменты</a:t>
          </a:r>
          <a:r>
            <a:rPr lang="ru-RU" sz="1100" b="1" i="0" kern="1200" dirty="0" smtClean="0">
              <a:solidFill>
                <a:schemeClr val="tx1"/>
              </a:solidFill>
              <a:latin typeface="Century Gothic" pitchFamily="34" charset="0"/>
            </a:rPr>
            <a:t> можно игнорировать. </a:t>
          </a:r>
          <a:endParaRPr lang="ru-RU" sz="1100" b="1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3616" y="1357788"/>
        <a:ext cx="1581224" cy="1810385"/>
      </dsp:txXfrm>
    </dsp:sp>
    <dsp:sp modelId="{2989C4D3-46A7-4798-A681-4747702FAADA}">
      <dsp:nvSpPr>
        <dsp:cNvPr id="0" name=""/>
        <dsp:cNvSpPr/>
      </dsp:nvSpPr>
      <dsp:spPr>
        <a:xfrm>
          <a:off x="1663902" y="1357788"/>
          <a:ext cx="1581224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Century Gothic" pitchFamily="34" charset="0"/>
            </a:rPr>
            <a:t>7. Уходить из интернета, когда там появляются тролли и </a:t>
          </a:r>
          <a:r>
            <a:rPr lang="ru-RU" sz="1100" b="1" i="0" kern="1200" dirty="0" err="1" smtClean="0">
              <a:solidFill>
                <a:schemeClr val="tx1"/>
              </a:solidFill>
              <a:latin typeface="Century Gothic" pitchFamily="34" charset="0"/>
            </a:rPr>
            <a:t>буллеры</a:t>
          </a:r>
          <a:r>
            <a:rPr lang="ru-RU" sz="1100" b="1" i="0" kern="1200" dirty="0" smtClean="0">
              <a:solidFill>
                <a:schemeClr val="tx1"/>
              </a:solidFill>
              <a:latin typeface="Century Gothic" pitchFamily="34" charset="0"/>
            </a:rPr>
            <a:t>, желающие пообщаться. </a:t>
          </a:r>
          <a:endParaRPr lang="ru-RU" sz="1100" b="1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1663902" y="1357788"/>
        <a:ext cx="1581224" cy="1810385"/>
      </dsp:txXfrm>
    </dsp:sp>
    <dsp:sp modelId="{E99C2C75-6874-4EA6-80AC-BB4CECC77678}">
      <dsp:nvSpPr>
        <dsp:cNvPr id="0" name=""/>
        <dsp:cNvSpPr/>
      </dsp:nvSpPr>
      <dsp:spPr>
        <a:xfrm>
          <a:off x="3324187" y="1357788"/>
          <a:ext cx="1581224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Century Gothic" pitchFamily="34" charset="0"/>
            </a:rPr>
            <a:t>8. Хранить записи и </a:t>
          </a:r>
          <a:r>
            <a:rPr lang="ru-RU" sz="1100" b="1" i="0" kern="1200" dirty="0" err="1" smtClean="0">
              <a:solidFill>
                <a:schemeClr val="tx1"/>
              </a:solidFill>
              <a:latin typeface="Century Gothic" pitchFamily="34" charset="0"/>
            </a:rPr>
            <a:t>скриншоты</a:t>
          </a:r>
          <a:r>
            <a:rPr lang="ru-RU" sz="1100" b="1" i="0" kern="1200" dirty="0" smtClean="0">
              <a:solidFill>
                <a:schemeClr val="tx1"/>
              </a:solidFill>
              <a:latin typeface="Century Gothic" pitchFamily="34" charset="0"/>
            </a:rPr>
            <a:t>.</a:t>
          </a:r>
          <a:endParaRPr lang="ru-RU" sz="1100" b="1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3324187" y="1357788"/>
        <a:ext cx="1581224" cy="1810385"/>
      </dsp:txXfrm>
    </dsp:sp>
    <dsp:sp modelId="{FBC046C0-FF11-4896-930C-8CAB73D951A7}">
      <dsp:nvSpPr>
        <dsp:cNvPr id="0" name=""/>
        <dsp:cNvSpPr/>
      </dsp:nvSpPr>
      <dsp:spPr>
        <a:xfrm>
          <a:off x="4984473" y="1357788"/>
          <a:ext cx="1581224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Century Gothic" pitchFamily="34" charset="0"/>
            </a:rPr>
            <a:t>9. Проводить больше времени в реале, чтобы проблемы в виртуальной жизни не становились единственной реальностью.</a:t>
          </a:r>
          <a:endParaRPr lang="ru-RU" sz="1100" b="1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4984473" y="1357788"/>
        <a:ext cx="1581224" cy="1810385"/>
      </dsp:txXfrm>
    </dsp:sp>
    <dsp:sp modelId="{A5773FB8-D6AE-4DB3-8D9C-C67AC9819F88}">
      <dsp:nvSpPr>
        <dsp:cNvPr id="0" name=""/>
        <dsp:cNvSpPr/>
      </dsp:nvSpPr>
      <dsp:spPr>
        <a:xfrm>
          <a:off x="6644759" y="1357788"/>
          <a:ext cx="1581224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Century Gothic" pitchFamily="34" charset="0"/>
            </a:rPr>
            <a:t>10. Сделать </a:t>
          </a:r>
          <a:r>
            <a:rPr lang="ru-RU" sz="1100" b="1" i="0" kern="1200" dirty="0" err="1" smtClean="0">
              <a:solidFill>
                <a:schemeClr val="tx1"/>
              </a:solidFill>
              <a:latin typeface="Century Gothic" pitchFamily="34" charset="0"/>
            </a:rPr>
            <a:t>аккаунт</a:t>
          </a:r>
          <a:r>
            <a:rPr lang="ru-RU" sz="1100" b="1" i="0" kern="1200" dirty="0" smtClean="0">
              <a:solidFill>
                <a:schemeClr val="tx1"/>
              </a:solidFill>
              <a:latin typeface="Century Gothic" pitchFamily="34" charset="0"/>
            </a:rPr>
            <a:t> закрытым, а комментирование доступным только для друзей</a:t>
          </a:r>
          <a:endParaRPr lang="ru-RU" sz="1100" b="1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6644759" y="1357788"/>
        <a:ext cx="1581224" cy="181038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E6F463-6EAC-4756-961F-6795AB689B7C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CFBB4-7C60-4115-9820-1962EF52D5EA}">
      <dsp:nvSpPr>
        <dsp:cNvPr id="0" name=""/>
        <dsp:cNvSpPr/>
      </dsp:nvSpPr>
      <dsp:spPr>
        <a:xfrm>
          <a:off x="4118" y="1357788"/>
          <a:ext cx="1981051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latin typeface="Century Gothic" pitchFamily="34" charset="0"/>
            </a:rPr>
            <a:t>11. Помимо «удаления из списка друзей», вы можете полностью заблокировать определённых пользователей для того, чтобы они не могли видеть ваш профиль или связываться с вами.</a:t>
          </a:r>
          <a:endParaRPr lang="ru-RU" sz="1100" b="1" kern="1200" dirty="0">
            <a:latin typeface="Century Gothic" pitchFamily="34" charset="0"/>
          </a:endParaRPr>
        </a:p>
      </dsp:txBody>
      <dsp:txXfrm>
        <a:off x="4118" y="1357788"/>
        <a:ext cx="1981051" cy="1810385"/>
      </dsp:txXfrm>
    </dsp:sp>
    <dsp:sp modelId="{927423D5-FEE0-44B0-AF05-CF63D1CFFEF2}">
      <dsp:nvSpPr>
        <dsp:cNvPr id="0" name=""/>
        <dsp:cNvSpPr/>
      </dsp:nvSpPr>
      <dsp:spPr>
        <a:xfrm>
          <a:off x="2084222" y="1357788"/>
          <a:ext cx="1981051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latin typeface="Century Gothic" pitchFamily="34" charset="0"/>
            </a:rPr>
            <a:t>12. Вы также можете выбрать настройку, при помощи которой комментарии определённых пользователей будут появляться только у них, не блокируя их полностью.</a:t>
          </a:r>
          <a:r>
            <a:rPr lang="ru-RU" sz="1100" b="1" kern="1200" dirty="0" smtClean="0">
              <a:latin typeface="Century Gothic" pitchFamily="34" charset="0"/>
            </a:rPr>
            <a:t> </a:t>
          </a:r>
          <a:endParaRPr lang="ru-RU" sz="1100" b="1" kern="1200" dirty="0">
            <a:latin typeface="Century Gothic" pitchFamily="34" charset="0"/>
          </a:endParaRPr>
        </a:p>
      </dsp:txBody>
      <dsp:txXfrm>
        <a:off x="2084222" y="1357788"/>
        <a:ext cx="1981051" cy="1810385"/>
      </dsp:txXfrm>
    </dsp:sp>
    <dsp:sp modelId="{F6CFB900-753E-40CE-AC25-FF5BA17AE9EA}">
      <dsp:nvSpPr>
        <dsp:cNvPr id="0" name=""/>
        <dsp:cNvSpPr/>
      </dsp:nvSpPr>
      <dsp:spPr>
        <a:xfrm>
          <a:off x="4164326" y="1357788"/>
          <a:ext cx="1981051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entury Gothic" pitchFamily="34" charset="0"/>
            </a:rPr>
            <a:t>13. </a:t>
          </a:r>
          <a:r>
            <a:rPr lang="ru-RU" sz="1100" b="1" i="0" kern="1200" dirty="0" smtClean="0">
              <a:latin typeface="Century Gothic" pitchFamily="34" charset="0"/>
            </a:rPr>
            <a:t>Вы можете удалять сообщения в своём профиле или скрывать их от конкретных пользователей.</a:t>
          </a:r>
          <a:r>
            <a:rPr lang="ru-RU" sz="1100" b="1" kern="1200" dirty="0" smtClean="0">
              <a:latin typeface="Century Gothic" pitchFamily="34" charset="0"/>
            </a:rPr>
            <a:t> </a:t>
          </a:r>
          <a:endParaRPr lang="ru-RU" sz="1100" b="1" kern="1200" dirty="0">
            <a:latin typeface="Century Gothic" pitchFamily="34" charset="0"/>
          </a:endParaRPr>
        </a:p>
      </dsp:txBody>
      <dsp:txXfrm>
        <a:off x="4164326" y="1357788"/>
        <a:ext cx="1981051" cy="1810385"/>
      </dsp:txXfrm>
    </dsp:sp>
    <dsp:sp modelId="{225FA553-9EF8-4B74-9EA1-F01E1374E6C4}">
      <dsp:nvSpPr>
        <dsp:cNvPr id="0" name=""/>
        <dsp:cNvSpPr/>
      </dsp:nvSpPr>
      <dsp:spPr>
        <a:xfrm>
          <a:off x="6244430" y="1357788"/>
          <a:ext cx="1981051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latin typeface="Century Gothic" pitchFamily="34" charset="0"/>
            </a:rPr>
            <a:t>14. Обратиться за помощью к взрослым, вместе написать заявление в полицию. </a:t>
          </a:r>
          <a:endParaRPr lang="ru-RU" sz="1100" b="1" kern="1200" dirty="0">
            <a:latin typeface="Century Gothic" pitchFamily="34" charset="0"/>
          </a:endParaRPr>
        </a:p>
      </dsp:txBody>
      <dsp:txXfrm>
        <a:off x="6244430" y="1357788"/>
        <a:ext cx="1981051" cy="1810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Буллинг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(травля) </a:t>
            </a:r>
            <a:r>
              <a:rPr lang="ru-RU" dirty="0" smtClean="0">
                <a:latin typeface="Century Gothic" pitchFamily="34" charset="0"/>
              </a:rPr>
              <a:t>– это преднамеренное, систематическое, агрессивное поведение одних детей в отношении других, включающее неравенство власти или силы.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838200" y="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Педагоги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85800"/>
            <a:ext cx="518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При взаимодействии с учащимися сотрудники Образовательного учреждения не должны:</a:t>
            </a:r>
          </a:p>
          <a:p>
            <a:r>
              <a:rPr lang="ru-RU" sz="2000" dirty="0" smtClean="0">
                <a:latin typeface="Century Gothic" pitchFamily="34" charset="0"/>
              </a:rPr>
              <a:t>— применять меры наказания к учащимся в присутствии других учащихся;</a:t>
            </a:r>
          </a:p>
          <a:p>
            <a:r>
              <a:rPr lang="ru-RU" sz="2000" dirty="0" smtClean="0">
                <a:latin typeface="Century Gothic" pitchFamily="34" charset="0"/>
              </a:rPr>
              <a:t>— пренебрежительно относиться к отдельным учащимся;</a:t>
            </a:r>
          </a:p>
          <a:p>
            <a:r>
              <a:rPr lang="ru-RU" sz="2000" dirty="0" smtClean="0">
                <a:latin typeface="Century Gothic" pitchFamily="34" charset="0"/>
              </a:rPr>
              <a:t>— культивировать тоталитарный стиль жесткого иерархического взаимодействия;</a:t>
            </a:r>
          </a:p>
          <a:p>
            <a:r>
              <a:rPr lang="ru-RU" sz="2000" dirty="0" smtClean="0">
                <a:latin typeface="Century Gothic" pitchFamily="34" charset="0"/>
              </a:rPr>
              <a:t>— игнорировать оскорбления в отношении себя;</a:t>
            </a:r>
          </a:p>
          <a:p>
            <a:r>
              <a:rPr lang="ru-RU" sz="2000" dirty="0" smtClean="0">
                <a:latin typeface="Century Gothic" pitchFamily="34" charset="0"/>
              </a:rPr>
              <a:t>— поддерживать или признавать нормой ситуацию травли;</a:t>
            </a:r>
          </a:p>
          <a:p>
            <a:r>
              <a:rPr lang="ru-RU" sz="2000" dirty="0" smtClean="0">
                <a:latin typeface="Century Gothic" pitchFamily="34" charset="0"/>
              </a:rPr>
              <a:t>— совершать иные действия, оскорбляющие и унижающие участников учебного процесса</a:t>
            </a:r>
            <a:endParaRPr lang="ru-RU" sz="2000" dirty="0">
              <a:latin typeface="Century Gothic" pitchFamily="34" charset="0"/>
            </a:endParaRPr>
          </a:p>
        </p:txBody>
      </p:sp>
      <p:pic>
        <p:nvPicPr>
          <p:cNvPr id="6146" name="Picture 2" descr="Знаний, Книги, Библиотеки, Очки, Учебник, Информации"/>
          <p:cNvPicPr>
            <a:picLocks noChangeAspect="1" noChangeArrowheads="1"/>
          </p:cNvPicPr>
          <p:nvPr/>
        </p:nvPicPr>
        <p:blipFill>
          <a:blip r:embed="rId3" cstate="print">
            <a:grayscl/>
            <a:lum contrast="-40000"/>
          </a:blip>
          <a:srcRect l="42500" r="7500"/>
          <a:stretch>
            <a:fillRect/>
          </a:stretch>
        </p:blipFill>
        <p:spPr bwMode="auto">
          <a:xfrm>
            <a:off x="5257800" y="228600"/>
            <a:ext cx="3708399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228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Педагоги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1524000"/>
            <a:ext cx="4267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1. Говорить с учащимися о </a:t>
            </a:r>
            <a:r>
              <a:rPr lang="ru-RU" sz="2000" dirty="0" err="1" smtClean="0">
                <a:latin typeface="Century Gothic" pitchFamily="34" charset="0"/>
              </a:rPr>
              <a:t>буллинге</a:t>
            </a:r>
            <a:r>
              <a:rPr lang="ru-RU" sz="2000" dirty="0" smtClean="0">
                <a:latin typeface="Century Gothic" pitchFamily="34" charset="0"/>
              </a:rPr>
              <a:t> и ответственности</a:t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dirty="0" smtClean="0">
                <a:latin typeface="Century Gothic" pitchFamily="34" charset="0"/>
              </a:rPr>
              <a:t>2. Поддерживать дружественную и психологически здоровую обстановку в классе</a:t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dirty="0" smtClean="0">
                <a:latin typeface="Century Gothic" pitchFamily="34" charset="0"/>
              </a:rPr>
              <a:t>3. Стараться выделять каждого во внеклассной деятельности</a:t>
            </a:r>
          </a:p>
          <a:p>
            <a:r>
              <a:rPr lang="ru-RU" sz="2000" dirty="0" smtClean="0">
                <a:latin typeface="Century Gothic" pitchFamily="34" charset="0"/>
              </a:rPr>
              <a:t>4.Принятие НПБ</a:t>
            </a:r>
          </a:p>
          <a:p>
            <a:r>
              <a:rPr lang="ru-RU" sz="2000" dirty="0" smtClean="0">
                <a:latin typeface="Century Gothic" pitchFamily="34" charset="0"/>
              </a:rPr>
              <a:t>5. Реагировать на любые случаи </a:t>
            </a:r>
            <a:r>
              <a:rPr lang="ru-RU" sz="2000" dirty="0" err="1" smtClean="0">
                <a:latin typeface="Century Gothic" pitchFamily="34" charset="0"/>
              </a:rPr>
              <a:t>буллинга</a:t>
            </a:r>
            <a:endParaRPr lang="ru-RU" sz="2000" dirty="0">
              <a:latin typeface="Century Gothic" pitchFamily="34" charset="0"/>
            </a:endParaRPr>
          </a:p>
        </p:txBody>
      </p:sp>
      <p:pic>
        <p:nvPicPr>
          <p:cNvPr id="37890" name="Picture 2" descr="Человек, решающий расстояние точек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12088"/>
          <a:stretch>
            <a:fillRect/>
          </a:stretch>
        </p:blipFill>
        <p:spPr bwMode="auto">
          <a:xfrm>
            <a:off x="457200" y="457200"/>
            <a:ext cx="3904124" cy="541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66800" y="304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Педагоги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371600"/>
            <a:ext cx="441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1.Присвоить проблему. Определить ответственного.</a:t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dirty="0" smtClean="0">
                <a:latin typeface="Century Gothic" pitchFamily="34" charset="0"/>
              </a:rPr>
              <a:t>2. Создать примирительную комиссию (педагогический коллектив, родители, совет учащихся).</a:t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dirty="0" smtClean="0">
                <a:latin typeface="Century Gothic" pitchFamily="34" charset="0"/>
              </a:rPr>
              <a:t>3. Сформулировать позитивные правила, поддержка позитивных изменений.</a:t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dirty="0" smtClean="0">
                <a:latin typeface="Century Gothic" pitchFamily="34" charset="0"/>
              </a:rPr>
              <a:t>4. Организация совместных мероприятий, праздников, конкурсов, где каждый член группы проявит себя. Убрать иерархию. Создание атмосферы.</a:t>
            </a:r>
          </a:p>
          <a:p>
            <a:pPr marL="342900" indent="-342900">
              <a:buAutoNum type="arabicPeriod"/>
            </a:pPr>
            <a:endParaRPr lang="ru-RU" sz="2000" dirty="0">
              <a:latin typeface="Century Gothic" pitchFamily="34" charset="0"/>
            </a:endParaRPr>
          </a:p>
        </p:txBody>
      </p:sp>
      <p:pic>
        <p:nvPicPr>
          <p:cNvPr id="6146" name="Picture 2" descr="Знаний, Книги, Библиотеки, Очки, Учебник, Информации"/>
          <p:cNvPicPr>
            <a:picLocks noChangeAspect="1" noChangeArrowheads="1"/>
          </p:cNvPicPr>
          <p:nvPr/>
        </p:nvPicPr>
        <p:blipFill>
          <a:blip r:embed="rId3" cstate="print">
            <a:grayscl/>
            <a:lum contrast="-40000"/>
          </a:blip>
          <a:srcRect l="42500" r="7500"/>
          <a:stretch>
            <a:fillRect/>
          </a:stretch>
        </p:blipFill>
        <p:spPr bwMode="auto">
          <a:xfrm>
            <a:off x="5257800" y="228600"/>
            <a:ext cx="3708399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2286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Ответственность</a:t>
            </a:r>
          </a:p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3846" y="1313765"/>
            <a:ext cx="8901796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Ст.110 УК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Доведение лица до самоубийства или до покушения на самоубийство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путем угроз, жестокого обращения или систематического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унижения человеческого достоинства потерпевшего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Ст.111, 112, 113, 115 УК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Умышленное причинение тяжкого вреда здоровью,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вреда средней тяжести,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тяжкого и средней тяжести в состоянии аффекта, легкого вреда здоровью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Ст.116 УК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Побои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Ст.117 УК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Истязания. Причинение физических или психических страданий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путем систематического нанесения побоев,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либо иными насильственными действиями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Ст.119 УК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Угроза убийством или причинением тяжкого вреда здоровью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FF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Ст.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128.1УК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Клевета. Клевета, то есть распространение заведомо ложных сведений,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порочащих честь и достоинство другого лица или подрывающих его репутацию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Ст.137 УК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Нарушение неприкосновенности частной жизни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Ст.138 УК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Нарушение тайны переписки, телефонных переговоров, почтовых,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телеграфных или иных сообщений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Ст.167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УК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Умышленные уничтожение или повреждение имущества (если значительный ущерб)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Ст. 6.1.1. КОАП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Побои (если без вреда здоровью)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Ст. 5.61.КОАП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Оскорбление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Ст. 7.17 КОАП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Уничтожение или повреждение чужого имущества (если незначительный ущерб)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304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Телефоны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0" y="1219200"/>
            <a:ext cx="8153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Общероссийского детского телефона доверия на территории Кировской области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8-800-2000-122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УМВД РФ по Кировской области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58-97-77, 102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Психологическая служба МКУ ОПМК «Перекресток»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Городская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КДНиЗП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38-67-95</a:t>
            </a:r>
            <a:b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latin typeface="Century Gothic" pitchFamily="34" charset="0"/>
              </a:rPr>
              <a:t>Горячая линия </a:t>
            </a:r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8 (800) 500-44-14 </a:t>
            </a:r>
            <a:r>
              <a:rPr lang="ru-RU" sz="2400" dirty="0" smtClean="0">
                <a:latin typeface="Century Gothic" pitchFamily="34" charset="0"/>
              </a:rPr>
              <a:t>работает с понедельника по субботу, с 12:00 до 22:00.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838200" y="457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Родители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676400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Century Gothic" pitchFamily="34" charset="0"/>
              </a:rPr>
              <a:t>Поговорить с ребенком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entury Gothic" pitchFamily="34" charset="0"/>
              </a:rPr>
              <a:t>Зафиксировать факты </a:t>
            </a:r>
            <a:r>
              <a:rPr lang="ru-RU" sz="2000" dirty="0" err="1" smtClean="0">
                <a:latin typeface="Century Gothic" pitchFamily="34" charset="0"/>
              </a:rPr>
              <a:t>буллинга</a:t>
            </a:r>
            <a:r>
              <a:rPr lang="ru-RU" sz="2000" dirty="0" smtClean="0">
                <a:latin typeface="Century Gothic" pitchFamily="34" charset="0"/>
              </a:rPr>
              <a:t> и их последствия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Century Gothic" pitchFamily="34" charset="0"/>
              </a:rPr>
              <a:t>Поговорить с администрацией учебного заведения. Включенность в примирительные комиссии.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entury Gothic" pitchFamily="34" charset="0"/>
              </a:rPr>
              <a:t>Смена школы, обращение к психологу.</a:t>
            </a:r>
            <a:endParaRPr lang="ru-RU" sz="2000" dirty="0">
              <a:latin typeface="Century Gothic" pitchFamily="34" charset="0"/>
            </a:endParaRPr>
          </a:p>
        </p:txBody>
      </p:sp>
      <p:pic>
        <p:nvPicPr>
          <p:cNvPr id="7170" name="Picture 2" descr="Люди, Девочки, Женщины, Студенты, Друзья, Исследование"/>
          <p:cNvPicPr>
            <a:picLocks noChangeAspect="1" noChangeArrowheads="1"/>
          </p:cNvPicPr>
          <p:nvPr/>
        </p:nvPicPr>
        <p:blipFill>
          <a:blip r:embed="rId3" cstate="print">
            <a:grayscl/>
            <a:lum contrast="-40000"/>
          </a:blip>
          <a:srcRect l="50833"/>
          <a:stretch>
            <a:fillRect/>
          </a:stretch>
        </p:blipFill>
        <p:spPr bwMode="auto">
          <a:xfrm>
            <a:off x="5105400" y="457200"/>
            <a:ext cx="4038600" cy="5467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Как обсудить с ребенком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тему травли?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2400" y="1981200"/>
            <a:ext cx="4800600" cy="35814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Используйте сообщения в СМИ и Интернете </a:t>
            </a:r>
          </a:p>
          <a:p>
            <a:r>
              <a:rPr lang="ru-RU" sz="2400" dirty="0" smtClean="0">
                <a:latin typeface="Century Gothic" pitchFamily="34" charset="0"/>
              </a:rPr>
              <a:t>Учите ребенка определять, что является </a:t>
            </a:r>
            <a:r>
              <a:rPr lang="ru-RU" sz="2400" dirty="0" err="1" smtClean="0">
                <a:latin typeface="Century Gothic" pitchFamily="34" charset="0"/>
              </a:rPr>
              <a:t>буллингом</a:t>
            </a:r>
            <a:r>
              <a:rPr lang="ru-RU" sz="2400" dirty="0" smtClean="0">
                <a:latin typeface="Century Gothic" pitchFamily="34" charset="0"/>
              </a:rPr>
              <a:t>, а что нет </a:t>
            </a:r>
          </a:p>
          <a:p>
            <a:r>
              <a:rPr lang="ru-RU" sz="2400" dirty="0" smtClean="0">
                <a:latin typeface="Century Gothic" pitchFamily="34" charset="0"/>
              </a:rPr>
              <a:t>Поддерживайте контакт с ребенком </a:t>
            </a:r>
          </a:p>
          <a:p>
            <a:endParaRPr lang="ru-RU" dirty="0"/>
          </a:p>
        </p:txBody>
      </p:sp>
      <p:pic>
        <p:nvPicPr>
          <p:cNvPr id="4" name="Рисунок 4" descr="2c879b366d6b7254ca31d0a2f961766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383455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2286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Учащиеся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Жертвы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1524000"/>
            <a:ext cx="5105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Century Gothic" pitchFamily="34" charset="0"/>
              </a:rPr>
              <a:t>Успокоится и игнорировать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entury Gothic" pitchFamily="34" charset="0"/>
              </a:rPr>
              <a:t>Уходить и избегать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entury Gothic" pitchFamily="34" charset="0"/>
              </a:rPr>
              <a:t>Рассказать о своих чувствах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entury Gothic" pitchFamily="34" charset="0"/>
              </a:rPr>
              <a:t>Отвечать с юмором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entury Gothic" pitchFamily="34" charset="0"/>
              </a:rPr>
              <a:t>Подбодрить. Заставить поверить в себя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entury Gothic" pitchFamily="34" charset="0"/>
              </a:rPr>
              <a:t>Рассказать о </a:t>
            </a:r>
            <a:r>
              <a:rPr lang="ru-RU" sz="2000" dirty="0" err="1" smtClean="0">
                <a:latin typeface="Century Gothic" pitchFamily="34" charset="0"/>
              </a:rPr>
              <a:t>буллинге</a:t>
            </a:r>
            <a:r>
              <a:rPr lang="ru-RU" sz="2000" dirty="0" smtClean="0">
                <a:latin typeface="Century Gothic" pitchFamily="34" charset="0"/>
              </a:rPr>
              <a:t> (учителю, родителям).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entury Gothic" pitchFamily="34" charset="0"/>
              </a:rPr>
              <a:t>Не молчать, ситуация ухудшится.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entury Gothic" pitchFamily="34" charset="0"/>
              </a:rPr>
              <a:t>В случае </a:t>
            </a:r>
            <a:r>
              <a:rPr lang="ru-RU" sz="2000" dirty="0" err="1" smtClean="0">
                <a:latin typeface="Century Gothic" pitchFamily="34" charset="0"/>
              </a:rPr>
              <a:t>кибербуллинга</a:t>
            </a:r>
            <a:r>
              <a:rPr lang="ru-RU" sz="2000" dirty="0" smtClean="0">
                <a:latin typeface="Century Gothic" pitchFamily="34" charset="0"/>
              </a:rPr>
              <a:t> сохранять сообщения от хулигана и переписки в интернете.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entury Gothic" pitchFamily="34" charset="0"/>
              </a:rPr>
              <a:t>Сообщить в полицию и родителям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Century Gothic" pitchFamily="34" charset="0"/>
              </a:rPr>
              <a:t>Не давать физический отпор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5122" name="Picture 2" descr="Молочные Продукты, Календарь, Школа, Цели, Рабочий Стол"/>
          <p:cNvPicPr>
            <a:picLocks noChangeAspect="1" noChangeArrowheads="1"/>
          </p:cNvPicPr>
          <p:nvPr/>
        </p:nvPicPr>
        <p:blipFill>
          <a:blip r:embed="rId3" cstate="print">
            <a:grayscl/>
            <a:lum contrast="-40000"/>
          </a:blip>
          <a:srcRect l="52500"/>
          <a:stretch>
            <a:fillRect/>
          </a:stretch>
        </p:blipFill>
        <p:spPr bwMode="auto">
          <a:xfrm>
            <a:off x="0" y="457201"/>
            <a:ext cx="3962400" cy="541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6858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Как ребенку правильно отвечать агрессору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" name="Рисунок 5" descr="gauXnWNaULk.jpg"/>
          <p:cNvPicPr>
            <a:picLocks noChangeAspect="1"/>
          </p:cNvPicPr>
          <p:nvPr/>
        </p:nvPicPr>
        <p:blipFill>
          <a:blip r:embed="rId3" cstate="print"/>
          <a:srcRect l="11667" t="35185" r="40000" b="11482"/>
          <a:stretch>
            <a:fillRect/>
          </a:stretch>
        </p:blipFill>
        <p:spPr>
          <a:xfrm>
            <a:off x="609600" y="1905000"/>
            <a:ext cx="5562600" cy="345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6858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Как не следует ребенку отвечать агрессору</a:t>
            </a:r>
          </a:p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" name="Рисунок 4" descr="X1CQuTSUNFM.jpg"/>
          <p:cNvPicPr>
            <a:picLocks noChangeAspect="1"/>
          </p:cNvPicPr>
          <p:nvPr/>
        </p:nvPicPr>
        <p:blipFill>
          <a:blip r:embed="rId3" cstate="print"/>
          <a:srcRect l="8333" t="12963" r="38333" b="14444"/>
          <a:stretch>
            <a:fillRect/>
          </a:stretch>
        </p:blipFill>
        <p:spPr>
          <a:xfrm>
            <a:off x="914400" y="1905000"/>
            <a:ext cx="5486400" cy="420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Виды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буллинга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>
                <a:latin typeface="Century Gothic" pitchFamily="34" charset="0"/>
              </a:rPr>
              <a:t>Физический</a:t>
            </a:r>
            <a:r>
              <a:rPr lang="ru-RU" dirty="0" smtClean="0">
                <a:latin typeface="Century Gothic" pitchFamily="34" charset="0"/>
              </a:rPr>
              <a:t> (толчки, избиение и </a:t>
            </a:r>
            <a:r>
              <a:rPr lang="ru-RU" dirty="0" err="1" smtClean="0">
                <a:latin typeface="Century Gothic" pitchFamily="34" charset="0"/>
              </a:rPr>
              <a:t>тп</a:t>
            </a:r>
            <a:r>
              <a:rPr lang="ru-RU" dirty="0" smtClean="0">
                <a:latin typeface="Century Gothic" pitchFamily="34" charset="0"/>
              </a:rPr>
              <a:t>) </a:t>
            </a:r>
          </a:p>
          <a:p>
            <a:pPr algn="ctr">
              <a:buNone/>
            </a:pPr>
            <a:endParaRPr lang="ru-RU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ru-RU" b="1" dirty="0" smtClean="0">
                <a:latin typeface="Century Gothic" pitchFamily="34" charset="0"/>
              </a:rPr>
              <a:t>Вербальный </a:t>
            </a:r>
            <a:r>
              <a:rPr lang="ru-RU" dirty="0" smtClean="0">
                <a:latin typeface="Century Gothic" pitchFamily="34" charset="0"/>
              </a:rPr>
              <a:t>(оскорбления, </a:t>
            </a:r>
            <a:r>
              <a:rPr lang="ru-RU" dirty="0" err="1" smtClean="0">
                <a:latin typeface="Century Gothic" pitchFamily="34" charset="0"/>
              </a:rPr>
              <a:t>обзывательства</a:t>
            </a:r>
            <a:r>
              <a:rPr lang="ru-RU" dirty="0" smtClean="0">
                <a:latin typeface="Century Gothic" pitchFamily="34" charset="0"/>
              </a:rPr>
              <a:t>)</a:t>
            </a:r>
          </a:p>
          <a:p>
            <a:pPr algn="ctr">
              <a:buNone/>
            </a:pPr>
            <a:r>
              <a:rPr lang="ru-RU" dirty="0" smtClean="0">
                <a:latin typeface="Century Gothic" pitchFamily="34" charset="0"/>
              </a:rPr>
              <a:t> </a:t>
            </a:r>
          </a:p>
          <a:p>
            <a:pPr algn="ctr">
              <a:buNone/>
            </a:pPr>
            <a:r>
              <a:rPr lang="ru-RU" b="1" dirty="0" err="1" smtClean="0">
                <a:latin typeface="Century Gothic" pitchFamily="34" charset="0"/>
              </a:rPr>
              <a:t>Кибербуллинг</a:t>
            </a:r>
            <a:r>
              <a:rPr lang="ru-RU" dirty="0" smtClean="0">
                <a:latin typeface="Century Gothic" pitchFamily="34" charset="0"/>
              </a:rPr>
              <a:t> (в Интернете, </a:t>
            </a:r>
            <a:r>
              <a:rPr lang="ru-RU" dirty="0" err="1" smtClean="0">
                <a:latin typeface="Century Gothic" pitchFamily="34" charset="0"/>
              </a:rPr>
              <a:t>гаджеты</a:t>
            </a:r>
            <a:r>
              <a:rPr lang="ru-RU" dirty="0" smtClean="0">
                <a:latin typeface="Century Gothic" pitchFamily="34" charset="0"/>
              </a:rPr>
              <a:t>) </a:t>
            </a:r>
          </a:p>
          <a:p>
            <a:pPr algn="ctr">
              <a:buNone/>
            </a:pPr>
            <a:endParaRPr lang="ru-RU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ru-RU" b="1" dirty="0" err="1" smtClean="0">
                <a:latin typeface="Century Gothic" pitchFamily="34" charset="0"/>
              </a:rPr>
              <a:t>Соц-психологический</a:t>
            </a:r>
            <a:r>
              <a:rPr lang="ru-RU" dirty="0" smtClean="0">
                <a:latin typeface="Century Gothic" pitchFamily="34" charset="0"/>
              </a:rPr>
              <a:t> (</a:t>
            </a:r>
            <a:r>
              <a:rPr lang="ru-RU" dirty="0" err="1" smtClean="0">
                <a:latin typeface="Century Gothic" pitchFamily="34" charset="0"/>
              </a:rPr>
              <a:t>байкот</a:t>
            </a:r>
            <a:r>
              <a:rPr lang="ru-RU" dirty="0" smtClean="0">
                <a:latin typeface="Century Gothic" pitchFamily="34" charset="0"/>
              </a:rPr>
              <a:t>, сплетни)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2133600" y="2514600"/>
            <a:ext cx="4724400" cy="76200"/>
          </a:xfrm>
          <a:prstGeom prst="rect">
            <a:avLst/>
          </a:prstGeom>
          <a:solidFill>
            <a:srgbClr val="E2A868"/>
          </a:solidFill>
          <a:ln>
            <a:solidFill>
              <a:srgbClr val="E2A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2133600" y="3810000"/>
            <a:ext cx="4724400" cy="76200"/>
          </a:xfrm>
          <a:prstGeom prst="rect">
            <a:avLst/>
          </a:prstGeom>
          <a:solidFill>
            <a:srgbClr val="E2A868"/>
          </a:solidFill>
          <a:ln>
            <a:solidFill>
              <a:srgbClr val="E2A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2133600" y="4876800"/>
            <a:ext cx="4724400" cy="76200"/>
          </a:xfrm>
          <a:prstGeom prst="rect">
            <a:avLst/>
          </a:prstGeom>
          <a:solidFill>
            <a:srgbClr val="E2A868"/>
          </a:solidFill>
          <a:ln>
            <a:solidFill>
              <a:srgbClr val="E2A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В каких случаях направлять к психологу?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4267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1) Если человек находится в депрессии</a:t>
            </a:r>
          </a:p>
          <a:p>
            <a:r>
              <a:rPr lang="ru-RU" sz="2400" dirty="0" smtClean="0">
                <a:latin typeface="Century Gothic" pitchFamily="34" charset="0"/>
              </a:rPr>
              <a:t>2) У человека есть суицидальные мысли. </a:t>
            </a:r>
          </a:p>
          <a:p>
            <a:r>
              <a:rPr lang="ru-RU" sz="2400" dirty="0" smtClean="0">
                <a:latin typeface="Century Gothic" pitchFamily="34" charset="0"/>
              </a:rPr>
              <a:t>3) Если человек не может справиться со своей агрессией</a:t>
            </a:r>
          </a:p>
          <a:p>
            <a:r>
              <a:rPr lang="ru-RU" sz="2400" dirty="0" smtClean="0">
                <a:latin typeface="Century Gothic" pitchFamily="34" charset="0"/>
              </a:rPr>
              <a:t>4) У человека страхи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074" name="Picture 2" descr="Ребенка, Образование, Страх, Террор, Насильственный"/>
          <p:cNvPicPr>
            <a:picLocks noChangeAspect="1" noChangeArrowheads="1"/>
          </p:cNvPicPr>
          <p:nvPr/>
        </p:nvPicPr>
        <p:blipFill>
          <a:blip r:embed="rId3" cstate="print">
            <a:grayscl/>
            <a:lum contrast="-40000"/>
          </a:blip>
          <a:srcRect l="15998" r="27283"/>
          <a:stretch>
            <a:fillRect/>
          </a:stretch>
        </p:blipFill>
        <p:spPr bwMode="auto">
          <a:xfrm>
            <a:off x="5181600" y="1371600"/>
            <a:ext cx="3962400" cy="463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87"/>
            <a:ext cx="9525000" cy="535781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357188"/>
            <a:ext cx="4143375" cy="5740400"/>
          </a:xfrm>
        </p:spPr>
        <p:txBody>
          <a:bodyPr rtlCol="0"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</a:t>
            </a:r>
            <a:br>
              <a:rPr lang="ru-RU" b="1" dirty="0" smtClean="0"/>
            </a:b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Кибербуллинг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–</a:t>
            </a:r>
            <a:r>
              <a:rPr lang="ru-RU" dirty="0" smtClean="0">
                <a:latin typeface="Century Gothic" pitchFamily="34" charset="0"/>
              </a:rPr>
              <a:t> унижение с помощью электронных устройств, </a:t>
            </a:r>
            <a:r>
              <a:rPr lang="ru-RU" dirty="0" err="1" smtClean="0">
                <a:latin typeface="Century Gothic" pitchFamily="34" charset="0"/>
              </a:rPr>
              <a:t>интернет-ресурсов</a:t>
            </a:r>
            <a:r>
              <a:rPr lang="ru-RU" dirty="0" smtClean="0">
                <a:latin typeface="Century Gothic" pitchFamily="34" charset="0"/>
              </a:rPr>
              <a:t> (пересылка изображений и фотографий компрометирующего характера, обзывание, распространение слухов и др.)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4099" name="Рисунок 3" descr="55796419_401.jpg"/>
          <p:cNvPicPr>
            <a:picLocks noChangeAspect="1"/>
          </p:cNvPicPr>
          <p:nvPr/>
        </p:nvPicPr>
        <p:blipFill>
          <a:blip r:embed="rId3" cstate="print"/>
          <a:srcRect r="56757"/>
          <a:stretch>
            <a:fillRect/>
          </a:stretch>
        </p:blipFill>
        <p:spPr bwMode="auto">
          <a:xfrm>
            <a:off x="5410200" y="0"/>
            <a:ext cx="4090988" cy="577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Отличия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кибербуллинга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от травли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457203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4" name="Рисунок 4" descr="10667_one_max.jpg"/>
          <p:cNvPicPr>
            <a:picLocks noChangeAspect="1"/>
          </p:cNvPicPr>
          <p:nvPr/>
        </p:nvPicPr>
        <p:blipFill>
          <a:blip r:embed="rId7" cstate="print"/>
          <a:srcRect r="50000"/>
          <a:stretch>
            <a:fillRect/>
          </a:stretch>
        </p:blipFill>
        <p:spPr bwMode="auto">
          <a:xfrm>
            <a:off x="5257800" y="1524000"/>
            <a:ext cx="3657600" cy="441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Факторы риска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кибербуллинга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786313" y="1571625"/>
            <a:ext cx="4357687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Century Gothic" pitchFamily="34" charset="0"/>
              </a:rPr>
              <a:t>1) «Мотивация мести» 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Century Gothic" pitchFamily="34" charset="0"/>
              </a:rPr>
              <a:t>2) «Заслуженное отношение» 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Century Gothic" pitchFamily="34" charset="0"/>
              </a:rPr>
              <a:t>3) «Скука и поиск развлечения»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Century Gothic" pitchFamily="34" charset="0"/>
              </a:rPr>
              <a:t>4) «Давление сверстников» 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Century Gothic" pitchFamily="34" charset="0"/>
              </a:rPr>
              <a:t>5) «Участие каждого» и</a:t>
            </a:r>
            <a:br>
              <a:rPr lang="ru-RU" sz="2000" smtClean="0">
                <a:latin typeface="Century Gothic" pitchFamily="34" charset="0"/>
              </a:rPr>
            </a:br>
            <a:r>
              <a:rPr lang="ru-RU" sz="2000" smtClean="0">
                <a:latin typeface="Century Gothic" pitchFamily="34" charset="0"/>
              </a:rPr>
              <a:t> «чувство безопасности»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Century Gothic" pitchFamily="34" charset="0"/>
              </a:rPr>
              <a:t>6) «Отсутствие мотивации»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Century Gothic" pitchFamily="34" charset="0"/>
              </a:rPr>
              <a:t>7) «Жажда власти»</a:t>
            </a:r>
          </a:p>
          <a:p>
            <a:pPr eaLnBrk="1" hangingPunct="1"/>
            <a:endParaRPr lang="ru-RU" smtClean="0"/>
          </a:p>
        </p:txBody>
      </p:sp>
      <p:pic>
        <p:nvPicPr>
          <p:cNvPr id="8196" name="Рисунок 3" descr="cdf4c4cc740ca27a939bf28b1bfc90d5.png"/>
          <p:cNvPicPr>
            <a:picLocks noChangeAspect="1"/>
          </p:cNvPicPr>
          <p:nvPr/>
        </p:nvPicPr>
        <p:blipFill>
          <a:blip r:embed="rId3" cstate="print"/>
          <a:srcRect l="11880"/>
          <a:stretch>
            <a:fillRect/>
          </a:stretch>
        </p:blipFill>
        <p:spPr bwMode="auto">
          <a:xfrm>
            <a:off x="0" y="1676400"/>
            <a:ext cx="476885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Инструкция: как защитить себя от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кибербуллинга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Инструкция: как защитить себя от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кибербуллинга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9400" y="2819400"/>
            <a:ext cx="6019800" cy="2667000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ru-RU" sz="2800" dirty="0" smtClean="0">
                <a:latin typeface="Century Gothic" pitchFamily="34" charset="0"/>
              </a:rPr>
              <a:t>В большинстве социальных сетей пользователи не получают сообщения о том, что кто-то их заблокировал, ограничил им доступ к вашей учётной записи или отправил на них жалобу. </a:t>
            </a:r>
          </a:p>
        </p:txBody>
      </p:sp>
      <p:pic>
        <p:nvPicPr>
          <p:cNvPr id="13316" name="Рисунок 3" descr="504056_1000.jpg"/>
          <p:cNvPicPr>
            <a:picLocks noChangeAspect="1"/>
          </p:cNvPicPr>
          <p:nvPr/>
        </p:nvPicPr>
        <p:blipFill>
          <a:blip r:embed="rId3" cstate="print"/>
          <a:srcRect t="3519" b="7329"/>
          <a:stretch>
            <a:fillRect/>
          </a:stretch>
        </p:blipFill>
        <p:spPr bwMode="auto">
          <a:xfrm>
            <a:off x="0" y="304800"/>
            <a:ext cx="5638800" cy="259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Роли поведения человека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в ситуации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буллинга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i="1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ru-RU" i="1" dirty="0" smtClean="0">
                <a:latin typeface="Century Gothic" pitchFamily="34" charset="0"/>
              </a:rPr>
              <a:t>Жертва</a:t>
            </a:r>
          </a:p>
          <a:p>
            <a:pPr algn="ctr"/>
            <a:endParaRPr lang="ru-RU" i="1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ru-RU" i="1" dirty="0" smtClean="0">
                <a:latin typeface="Century Gothic" pitchFamily="34" charset="0"/>
              </a:rPr>
              <a:t>Агрессор</a:t>
            </a:r>
          </a:p>
          <a:p>
            <a:pPr algn="ctr"/>
            <a:endParaRPr lang="ru-RU" i="1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ru-RU" i="1" dirty="0" smtClean="0">
                <a:latin typeface="Century Gothic" pitchFamily="34" charset="0"/>
              </a:rPr>
              <a:t>Наблюдатель</a:t>
            </a:r>
            <a:endParaRPr lang="ru-RU" i="1" dirty="0"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0400" y="2971800"/>
            <a:ext cx="2819400" cy="152400"/>
          </a:xfrm>
          <a:prstGeom prst="rect">
            <a:avLst/>
          </a:prstGeom>
          <a:solidFill>
            <a:srgbClr val="E2A868"/>
          </a:solidFill>
          <a:ln>
            <a:solidFill>
              <a:srgbClr val="E2A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00400" y="4191000"/>
            <a:ext cx="2819400" cy="152400"/>
          </a:xfrm>
          <a:prstGeom prst="rect">
            <a:avLst/>
          </a:prstGeom>
          <a:solidFill>
            <a:srgbClr val="E2A868"/>
          </a:solidFill>
          <a:ln>
            <a:solidFill>
              <a:srgbClr val="E2A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00400" y="5257800"/>
            <a:ext cx="2819400" cy="152400"/>
          </a:xfrm>
          <a:prstGeom prst="rect">
            <a:avLst/>
          </a:prstGeom>
          <a:solidFill>
            <a:srgbClr val="E2A868"/>
          </a:solidFill>
          <a:ln>
            <a:solidFill>
              <a:srgbClr val="E2A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Как влияет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буллинг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?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7620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Почему дети молчат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о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буллинге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Как воспринимают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буллинг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родители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Признаки того, что ребенок может являться жертвой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буллинга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4500" dirty="0" smtClean="0">
                <a:latin typeface="Century Gothic" pitchFamily="34" charset="0"/>
              </a:rPr>
              <a:t>1. Друзья</a:t>
            </a:r>
            <a:br>
              <a:rPr lang="ru-RU" sz="4500" dirty="0" smtClean="0">
                <a:latin typeface="Century Gothic" pitchFamily="34" charset="0"/>
              </a:rPr>
            </a:br>
            <a:endParaRPr lang="ru-RU" sz="4500" dirty="0" smtClean="0">
              <a:latin typeface="Century Gothic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4500" dirty="0" smtClean="0">
                <a:latin typeface="Century Gothic" pitchFamily="34" charset="0"/>
              </a:rPr>
              <a:t>2. Изменения в эмоциональной сфере </a:t>
            </a:r>
            <a:br>
              <a:rPr lang="ru-RU" sz="4500" dirty="0" smtClean="0">
                <a:latin typeface="Century Gothic" pitchFamily="34" charset="0"/>
              </a:rPr>
            </a:br>
            <a:endParaRPr lang="ru-RU" sz="4500" dirty="0" smtClean="0">
              <a:latin typeface="Century Gothic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4500" dirty="0" smtClean="0">
                <a:latin typeface="Century Gothic" pitchFamily="34" charset="0"/>
              </a:rPr>
              <a:t>3. Болезни </a:t>
            </a:r>
            <a:br>
              <a:rPr lang="ru-RU" sz="4500" dirty="0" smtClean="0">
                <a:latin typeface="Century Gothic" pitchFamily="34" charset="0"/>
              </a:rPr>
            </a:br>
            <a:endParaRPr lang="ru-RU" sz="4500" dirty="0" smtClean="0">
              <a:latin typeface="Century Gothic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4500" dirty="0" smtClean="0">
                <a:latin typeface="Century Gothic" pitchFamily="34" charset="0"/>
              </a:rPr>
              <a:t>4. Порча имущества</a:t>
            </a:r>
            <a:br>
              <a:rPr lang="ru-RU" sz="4500" dirty="0" smtClean="0">
                <a:latin typeface="Century Gothic" pitchFamily="34" charset="0"/>
              </a:rPr>
            </a:br>
            <a:endParaRPr lang="ru-RU" sz="4500" dirty="0" smtClean="0">
              <a:latin typeface="Century Gothic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4500" dirty="0" smtClean="0">
                <a:latin typeface="Century Gothic" pitchFamily="34" charset="0"/>
              </a:rPr>
              <a:t>5. Признаки физического насилия</a:t>
            </a:r>
            <a:br>
              <a:rPr lang="ru-RU" sz="4500" dirty="0" smtClean="0">
                <a:latin typeface="Century Gothic" pitchFamily="34" charset="0"/>
              </a:rPr>
            </a:br>
            <a:endParaRPr lang="ru-RU" sz="4500" dirty="0" smtClean="0">
              <a:latin typeface="Century Gothic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4500" dirty="0" smtClean="0">
                <a:latin typeface="Century Gothic" pitchFamily="34" charset="0"/>
              </a:rPr>
              <a:t>6. Снижение успеваемости обучения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bull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1600200"/>
            <a:ext cx="4572000" cy="398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66800" y="304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Педагоги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90600"/>
            <a:ext cx="4800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При взаимодействии с учащимися сотрудники Образовательного учреждения не должны:</a:t>
            </a:r>
          </a:p>
          <a:p>
            <a:r>
              <a:rPr lang="ru-RU" sz="2000" dirty="0" smtClean="0">
                <a:latin typeface="Century Gothic" pitchFamily="34" charset="0"/>
              </a:rPr>
              <a:t>— допускать оскорбительные высказывания в отношении любого учащегося или его родственников;</a:t>
            </a:r>
          </a:p>
          <a:p>
            <a:r>
              <a:rPr lang="ru-RU" sz="2000" dirty="0" smtClean="0">
                <a:latin typeface="Century Gothic" pitchFamily="34" charset="0"/>
              </a:rPr>
              <a:t>— допускать какие бы то ни было меры физического воздействия в отношении любого учащегося;</a:t>
            </a:r>
          </a:p>
          <a:p>
            <a:r>
              <a:rPr lang="ru-RU" sz="2000" dirty="0" smtClean="0">
                <a:latin typeface="Century Gothic" pitchFamily="34" charset="0"/>
              </a:rPr>
              <a:t>— проявлять в отношении любого учащегося дискриминацию по различным признакам;</a:t>
            </a:r>
          </a:p>
          <a:p>
            <a:r>
              <a:rPr lang="ru-RU" sz="2000" dirty="0" smtClean="0">
                <a:latin typeface="Century Gothic" pitchFamily="34" charset="0"/>
              </a:rPr>
              <a:t>— применять меры коллективной ответственности группы учащихся за действия, совершенные одним учащимся;</a:t>
            </a:r>
          </a:p>
          <a:p>
            <a:endParaRPr lang="ru-RU" sz="2000" dirty="0">
              <a:latin typeface="Century Gothic" pitchFamily="34" charset="0"/>
            </a:endParaRPr>
          </a:p>
        </p:txBody>
      </p:sp>
      <p:pic>
        <p:nvPicPr>
          <p:cNvPr id="6146" name="Picture 2" descr="Знаний, Книги, Библиотеки, Очки, Учебник, Информации"/>
          <p:cNvPicPr>
            <a:picLocks noChangeAspect="1" noChangeArrowheads="1"/>
          </p:cNvPicPr>
          <p:nvPr/>
        </p:nvPicPr>
        <p:blipFill>
          <a:blip r:embed="rId3" cstate="print">
            <a:grayscl/>
            <a:lum contrast="-40000"/>
          </a:blip>
          <a:srcRect l="42500" r="7500"/>
          <a:stretch>
            <a:fillRect/>
          </a:stretch>
        </p:blipFill>
        <p:spPr bwMode="auto">
          <a:xfrm>
            <a:off x="5257800" y="228600"/>
            <a:ext cx="3708399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838200" y="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Педагоги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09600"/>
            <a:ext cx="5105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При взаимодействии с учащимися сотрудники Образовательного учреждения не должны:</a:t>
            </a:r>
          </a:p>
          <a:p>
            <a:r>
              <a:rPr lang="ru-RU" sz="2000" dirty="0" smtClean="0">
                <a:latin typeface="Century Gothic" pitchFamily="34" charset="0"/>
              </a:rPr>
              <a:t>— призывать учащихся к бойкоту одного или нескольких учащихся, или к иным действиям, подпадающим под понятие травли, изложенное в настоящей Хартии;</a:t>
            </a:r>
          </a:p>
          <a:p>
            <a:r>
              <a:rPr lang="ru-RU" sz="2000" dirty="0" smtClean="0">
                <a:latin typeface="Century Gothic" pitchFamily="34" charset="0"/>
              </a:rPr>
              <a:t>— чрезмерно критиковать и комментировать личностные особенности учащихся, их межличностные отношения и чувства в присутствии других учащихся;</a:t>
            </a:r>
          </a:p>
          <a:p>
            <a:r>
              <a:rPr lang="ru-RU" sz="2000" dirty="0" smtClean="0">
                <a:latin typeface="Century Gothic" pitchFamily="34" charset="0"/>
              </a:rPr>
              <a:t>— давать прозвища и клички учащимся;</a:t>
            </a:r>
          </a:p>
          <a:p>
            <a:r>
              <a:rPr lang="ru-RU" sz="2000" dirty="0" smtClean="0">
                <a:latin typeface="Century Gothic" pitchFamily="34" charset="0"/>
              </a:rPr>
              <a:t>— подчеркивать разницу между учащимися в интеллектуальном, социальном или любом другом аспекте</a:t>
            </a:r>
          </a:p>
        </p:txBody>
      </p:sp>
      <p:pic>
        <p:nvPicPr>
          <p:cNvPr id="6146" name="Picture 2" descr="Знаний, Книги, Библиотеки, Очки, Учебник, Информации"/>
          <p:cNvPicPr>
            <a:picLocks noChangeAspect="1" noChangeArrowheads="1"/>
          </p:cNvPicPr>
          <p:nvPr/>
        </p:nvPicPr>
        <p:blipFill>
          <a:blip r:embed="rId3" cstate="print">
            <a:grayscl/>
            <a:lum contrast="-40000"/>
          </a:blip>
          <a:srcRect l="42500" r="7500"/>
          <a:stretch>
            <a:fillRect/>
          </a:stretch>
        </p:blipFill>
        <p:spPr bwMode="auto">
          <a:xfrm>
            <a:off x="5257800" y="228600"/>
            <a:ext cx="3708399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956</Words>
  <Application>Microsoft Office PowerPoint</Application>
  <PresentationFormat>Экран (4:3)</PresentationFormat>
  <Paragraphs>147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Слайд 1</vt:lpstr>
      <vt:lpstr> Виды буллинга </vt:lpstr>
      <vt:lpstr>Роли поведения человека в ситуации буллинга</vt:lpstr>
      <vt:lpstr> Как влияет буллинг? </vt:lpstr>
      <vt:lpstr>Почему дети молчат  о буллинге</vt:lpstr>
      <vt:lpstr>Как воспринимают  буллинг родители</vt:lpstr>
      <vt:lpstr> Признаки того, что ребенок может являться жертвой буллинга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Как обсудить с ребенком  тему травли?  </vt:lpstr>
      <vt:lpstr>Слайд 17</vt:lpstr>
      <vt:lpstr>Слайд 18</vt:lpstr>
      <vt:lpstr>Слайд 19</vt:lpstr>
      <vt:lpstr>Слайд 20</vt:lpstr>
      <vt:lpstr>Слайд 21</vt:lpstr>
      <vt:lpstr>Отличия кибербуллинга  от травли</vt:lpstr>
      <vt:lpstr>Факторы риска кибербуллинга </vt:lpstr>
      <vt:lpstr> Инструкция: как защитить себя от кибербуллинга </vt:lpstr>
      <vt:lpstr> Инструкция: как защитить себя от кибербуллинга 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ГармониЯ</cp:lastModifiedBy>
  <cp:revision>59</cp:revision>
  <dcterms:created xsi:type="dcterms:W3CDTF">2006-08-16T00:00:00Z</dcterms:created>
  <dcterms:modified xsi:type="dcterms:W3CDTF">2021-09-23T08:58:23Z</dcterms:modified>
</cp:coreProperties>
</file>