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9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4752"/>
            <a:ext cx="6924700" cy="1162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Формирование финансовой грамотности школьников (из опыта работы)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Учитель истории и обществознания МБОУ «СОШ №57» г. Кирова</a:t>
            </a:r>
          </a:p>
          <a:p>
            <a:r>
              <a:rPr lang="ru-RU" sz="1600" dirty="0" smtClean="0"/>
              <a:t>Шатунова Светлана Валерьевна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финансовой грамотности в 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01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 2018г. МБОУ «СОШ №57» г. Кирова была площадкой Банка России по внедрению основ финансовой грамотности в общеобразовательной школе</a:t>
            </a:r>
          </a:p>
          <a:p>
            <a:r>
              <a:rPr lang="ru-RU" sz="2800" dirty="0" smtClean="0"/>
              <a:t>Урок финансовой грамотности был включён в учебный план школы   1 час в неделю в 8 классе</a:t>
            </a:r>
          </a:p>
          <a:p>
            <a:r>
              <a:rPr lang="ru-RU" sz="2800" dirty="0" smtClean="0"/>
              <a:t>Примерные программы, уроки и  презентации к ним были разработаны Пономаревой Н.В и Шатуновой С.В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464653"/>
                </a:solidFill>
              </a:rPr>
              <a:t>Формирование финансовой грамотности в урочной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и методы, используемые на уроках по финансовой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2021 году в школу поступили учебные пособия для 5-7, 8-9 и 10-11 классов издательства ВАКО</a:t>
            </a:r>
          </a:p>
          <a:p>
            <a:r>
              <a:rPr lang="ru-RU" sz="2800" dirty="0" smtClean="0"/>
              <a:t>Видеоуроки Банка России </a:t>
            </a:r>
            <a:r>
              <a:rPr lang="en-US" sz="2800" dirty="0"/>
              <a:t>https://dni-fg.ru/</a:t>
            </a:r>
            <a:endParaRPr lang="ru-RU" sz="2800" dirty="0" smtClean="0"/>
          </a:p>
          <a:p>
            <a:r>
              <a:rPr lang="en-US" sz="2800" dirty="0" smtClean="0"/>
              <a:t> </a:t>
            </a:r>
            <a:r>
              <a:rPr lang="ru-RU" sz="2800" dirty="0" smtClean="0"/>
              <a:t>Сайт </a:t>
            </a:r>
            <a:r>
              <a:rPr lang="en-US" sz="2800" dirty="0" smtClean="0"/>
              <a:t>fincult. info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9604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финансовой грамотности в 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Экскурсия в филиал Банка России в г. Кирове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12499" r="27727" b="8468"/>
          <a:stretch/>
        </p:blipFill>
        <p:spPr bwMode="auto">
          <a:xfrm>
            <a:off x="395536" y="1718606"/>
            <a:ext cx="4700470" cy="466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71440"/>
            <a:ext cx="3529671" cy="47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финансовой грамотности во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С 2018г. в школе совместно с ИРО Кировской области проводились Дни финансовой грамотности. Учителя проводили открытые уроки и  классные часы</a:t>
            </a:r>
          </a:p>
          <a:p>
            <a:r>
              <a:rPr lang="ru-RU" sz="2800" dirty="0" smtClean="0"/>
              <a:t>7 класс «История Денег»</a:t>
            </a:r>
          </a:p>
          <a:p>
            <a:r>
              <a:rPr lang="ru-RU" sz="2800" dirty="0" smtClean="0"/>
              <a:t>8 класс « Как защититься от мошенников»</a:t>
            </a:r>
          </a:p>
          <a:p>
            <a:r>
              <a:rPr lang="ru-RU" sz="2800" dirty="0" smtClean="0"/>
              <a:t>Начальная школа «Карманные деньги»</a:t>
            </a:r>
          </a:p>
          <a:p>
            <a:r>
              <a:rPr lang="ru-RU" sz="2800" dirty="0" smtClean="0"/>
              <a:t>В декабре 2019г. Была проведена научно практическая конференция учеников начальной школы  на темы финансовой грамотности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Семинары для учителей области по финансовой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 2018-2020 г.  в школе было проведено 4 семинара для учителей города и области, где учителя школы выступили с открытыми уроками и выступлениями:</a:t>
            </a:r>
          </a:p>
          <a:p>
            <a:r>
              <a:rPr lang="ru-RU" dirty="0" smtClean="0"/>
              <a:t> Корякина Э.С. «Задачи на кредиты в ЕГЭ по математике»</a:t>
            </a:r>
          </a:p>
          <a:p>
            <a:r>
              <a:rPr lang="ru-RU" dirty="0" smtClean="0"/>
              <a:t>Косарев А.Н. «Налоговые вычеты. Управление своими налогами и финансами»</a:t>
            </a:r>
          </a:p>
          <a:p>
            <a:r>
              <a:rPr lang="ru-RU" smtClean="0"/>
              <a:t>Пономарева Н.В. </a:t>
            </a:r>
            <a:r>
              <a:rPr lang="ru-RU" dirty="0" smtClean="0"/>
              <a:t>Мастер- класс « Заполнение налоговой декларации»</a:t>
            </a:r>
          </a:p>
          <a:p>
            <a:r>
              <a:rPr lang="ru-RU" dirty="0" smtClean="0"/>
              <a:t>Скорнякова О.В. «Формирование экологической культуры через раздельный сбор отходов»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117</TotalTime>
  <Words>291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Формирование финансовой грамотности школьников (из опыта работы)</vt:lpstr>
      <vt:lpstr>Формирование финансовой грамотности в урочной деятельности</vt:lpstr>
      <vt:lpstr>Формирование финансовой грамотности в урочной деятельности</vt:lpstr>
      <vt:lpstr>Формы и методы, используемые на уроках по финансовой грамотности</vt:lpstr>
      <vt:lpstr>Формирование финансовой грамотности в урочной деятельности</vt:lpstr>
      <vt:lpstr>Формирование финансовой грамотности во внеурочной деятельности</vt:lpstr>
      <vt:lpstr>Семинары для учителей области по финансовой грамотности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школьников( из опыта работы)</dc:title>
  <dc:creator>Shuryigina</dc:creator>
  <cp:lastModifiedBy>Юлия</cp:lastModifiedBy>
  <cp:revision>15</cp:revision>
  <dcterms:modified xsi:type="dcterms:W3CDTF">2021-09-27T04:32:34Z</dcterms:modified>
</cp:coreProperties>
</file>