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25014" y="5182320"/>
            <a:ext cx="3490113" cy="1387207"/>
          </a:xfrm>
        </p:spPr>
        <p:txBody>
          <a:bodyPr/>
          <a:lstStyle/>
          <a:p>
            <a:pPr algn="ctr"/>
            <a:r>
              <a:rPr lang="ru-RU" sz="2000" b="1" dirty="0" smtClean="0"/>
              <a:t>Петухов В. А., учитель ОФГ и обществознания КОГОБУ СШ с УИОП </a:t>
            </a:r>
            <a:br>
              <a:rPr lang="ru-RU" sz="2000" b="1" dirty="0" smtClean="0"/>
            </a:br>
            <a:r>
              <a:rPr lang="ru-RU" sz="2000" b="1" dirty="0" smtClean="0"/>
              <a:t>г. Зуевка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1857" y="1378274"/>
            <a:ext cx="7766936" cy="316576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Финансовая грамотность </a:t>
            </a:r>
          </a:p>
          <a:p>
            <a:pPr algn="ctr"/>
            <a:r>
              <a:rPr lang="ru-RU" sz="4000" b="1" dirty="0" smtClean="0"/>
              <a:t>в школе:</a:t>
            </a:r>
          </a:p>
          <a:p>
            <a:pPr algn="ctr"/>
            <a:r>
              <a:rPr lang="ru-RU" sz="4000" b="1" dirty="0" smtClean="0"/>
              <a:t>реальность и перспективы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491"/>
            <a:ext cx="3600276" cy="4401315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7343734" y="130137"/>
            <a:ext cx="4848266" cy="1458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dirty="0" smtClean="0"/>
              <a:t>«Лишь знания дают наибольшую прибыль.»</a:t>
            </a:r>
          </a:p>
          <a:p>
            <a:pPr marL="0" indent="0">
              <a:buFont typeface="Wingdings 3" charset="2"/>
              <a:buNone/>
            </a:pPr>
            <a:r>
              <a:rPr lang="ru-RU" sz="2400" dirty="0" smtClean="0"/>
              <a:t>					</a:t>
            </a:r>
            <a:r>
              <a:rPr lang="ru-RU" dirty="0" smtClean="0"/>
              <a:t>Б. Франклин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1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507" y="2157966"/>
            <a:ext cx="9522733" cy="222456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Приглашаю к сотрудничеству!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8017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4006" y="2054369"/>
            <a:ext cx="8596668" cy="437029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Педагоги считают, что знания по другим предметам ухудшаться;</a:t>
            </a:r>
          </a:p>
          <a:p>
            <a:pPr marL="0" indent="0">
              <a:buNone/>
            </a:pPr>
            <a:endParaRPr lang="ru-RU" sz="4800" dirty="0" smtClean="0"/>
          </a:p>
          <a:p>
            <a:r>
              <a:rPr lang="ru-RU" sz="4800" dirty="0" smtClean="0"/>
              <a:t>Опасения родителей.</a:t>
            </a:r>
            <a:endParaRPr lang="ru-RU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3585882" cy="336176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91547" y="437301"/>
            <a:ext cx="4578199" cy="1387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400" b="1" dirty="0" smtClean="0"/>
              <a:t>Проблема!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3338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2" y="270455"/>
            <a:ext cx="9468175" cy="6462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0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05" y="152400"/>
            <a:ext cx="8596668" cy="1320800"/>
          </a:xfrm>
        </p:spPr>
        <p:txBody>
          <a:bodyPr/>
          <a:lstStyle/>
          <a:p>
            <a:r>
              <a:rPr lang="ru-RU" b="1" dirty="0" smtClean="0"/>
              <a:t>Для реализации курса в рамках работы Опорной школы: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05" y="2002476"/>
            <a:ext cx="8596668" cy="4306691"/>
          </a:xfrm>
        </p:spPr>
        <p:txBody>
          <a:bodyPr>
            <a:noAutofit/>
          </a:bodyPr>
          <a:lstStyle/>
          <a:p>
            <a:r>
              <a:rPr lang="ru-RU" sz="2800" b="1" dirty="0"/>
              <a:t>Внесены изменения в образовательную </a:t>
            </a:r>
            <a:r>
              <a:rPr lang="ru-RU" sz="2800" b="1" dirty="0" smtClean="0"/>
              <a:t>программу (курс ОФГ включен в основную образовательную программу школы с 2016 года);</a:t>
            </a:r>
          </a:p>
          <a:p>
            <a:r>
              <a:rPr lang="ru-RU" sz="2800" b="1" dirty="0" smtClean="0"/>
              <a:t>Создана рабочая группа;</a:t>
            </a:r>
          </a:p>
          <a:p>
            <a:r>
              <a:rPr lang="ru-RU" sz="2800" b="1" dirty="0" smtClean="0"/>
              <a:t>Разработана рабочая программа и контрольно-измерительные материалы для входного и итогового контроля.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79" y="1197735"/>
            <a:ext cx="6281617" cy="36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2" y="334851"/>
            <a:ext cx="8289702" cy="621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95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86" y="273423"/>
            <a:ext cx="9139020" cy="13208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Перед нами стояли задачи: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9204" y="1148975"/>
            <a:ext cx="8063254" cy="558800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Провести апробацию, и подготовить предложения по доработке УМК;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Повысить уровень профессиональной компетенции педагогов;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Выработать подходы к реализации образовательной программы;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Выработать наилучшие практики.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6" y="1952810"/>
            <a:ext cx="2662518" cy="355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3" y="179294"/>
            <a:ext cx="8596668" cy="1320800"/>
          </a:xfrm>
        </p:spPr>
        <p:txBody>
          <a:bodyPr/>
          <a:lstStyle/>
          <a:p>
            <a:r>
              <a:rPr lang="ru-RU" b="1" dirty="0" smtClean="0"/>
              <a:t>Наши предложения: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672" y="839694"/>
            <a:ext cx="10191490" cy="55446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В главу 9 Учебного пособия для общеобразовательных организаций «Основы финансовой грамотности внести дополнения о новых способах мошенничества с использованием информационно-коммуникационных технологий;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Учебное пособие дополнить электронной формой в виде презентации.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34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01" y="3674599"/>
            <a:ext cx="3989743" cy="290456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99245" y="590282"/>
            <a:ext cx="7611414" cy="5243848"/>
            <a:chOff x="489397" y="238954"/>
            <a:chExt cx="7044744" cy="480956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489397" y="1468192"/>
              <a:ext cx="7044744" cy="3580328"/>
              <a:chOff x="489397" y="1468192"/>
              <a:chExt cx="7044744" cy="3580328"/>
            </a:xfrm>
          </p:grpSpPr>
          <p:cxnSp>
            <p:nvCxnSpPr>
              <p:cNvPr id="8" name="Соединительная линия уступом 7"/>
              <p:cNvCxnSpPr/>
              <p:nvPr/>
            </p:nvCxnSpPr>
            <p:spPr>
              <a:xfrm flipV="1">
                <a:off x="3296992" y="1468192"/>
                <a:ext cx="4237149" cy="2112134"/>
              </a:xfrm>
              <a:prstGeom prst="bentConnector3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Соединительная линия уступом 9"/>
              <p:cNvCxnSpPr/>
              <p:nvPr/>
            </p:nvCxnSpPr>
            <p:spPr>
              <a:xfrm flipV="1">
                <a:off x="489397" y="3580326"/>
                <a:ext cx="4926169" cy="1468194"/>
              </a:xfrm>
              <a:prstGeom prst="bentConnector3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489397" y="3693626"/>
              <a:ext cx="2288648" cy="1100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Начальное</a:t>
              </a:r>
            </a:p>
            <a:p>
              <a:r>
                <a:rPr lang="ru-RU" sz="2400" dirty="0" smtClean="0"/>
                <a:t>(внеурочная деятельность) </a:t>
              </a:r>
              <a:endParaRPr lang="ru-RU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34514" y="238954"/>
              <a:ext cx="2067059" cy="1100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Среднее </a:t>
              </a:r>
            </a:p>
            <a:p>
              <a:r>
                <a:rPr lang="ru-RU" sz="2400" dirty="0" smtClean="0"/>
                <a:t>(элективный курс)</a:t>
              </a:r>
              <a:endParaRPr lang="ru-RU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91642" y="2348003"/>
              <a:ext cx="2207066" cy="143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Основное</a:t>
              </a:r>
            </a:p>
            <a:p>
              <a:r>
                <a:rPr lang="ru-RU" sz="2400" dirty="0"/>
                <a:t>(внеурочная деятельность</a:t>
              </a:r>
              <a:r>
                <a:rPr lang="ru-RU" sz="2400" b="1" dirty="0"/>
                <a:t>) </a:t>
              </a:r>
            </a:p>
            <a:p>
              <a:endParaRPr lang="ru-R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836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67" y="77460"/>
            <a:ext cx="4241948" cy="59951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10" y="869892"/>
            <a:ext cx="4077920" cy="5763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08" y="0"/>
            <a:ext cx="4241948" cy="5995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11" y="77460"/>
            <a:ext cx="4241948" cy="59951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98" y="3355582"/>
            <a:ext cx="3025044" cy="35024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1779" y="4947036"/>
            <a:ext cx="3835939" cy="17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0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594</TotalTime>
  <Words>172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Петухов В. А., учитель ОФГ и обществознания КОГОБУ СШ с УИОП  г. Зуевка</vt:lpstr>
      <vt:lpstr>Презентация PowerPoint</vt:lpstr>
      <vt:lpstr>Презентация PowerPoint</vt:lpstr>
      <vt:lpstr>Для реализации курса в рамках работы Опорной школы:</vt:lpstr>
      <vt:lpstr>Презентация PowerPoint</vt:lpstr>
      <vt:lpstr>Перед нами стояли задачи:</vt:lpstr>
      <vt:lpstr>Наши предложения:</vt:lpstr>
      <vt:lpstr>Презентация PowerPoint</vt:lpstr>
      <vt:lpstr>Презентация PowerPoint</vt:lpstr>
      <vt:lpstr>Приглашаю к сотрудничеству!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Biology</dc:creator>
  <cp:lastModifiedBy>Юлия</cp:lastModifiedBy>
  <cp:revision>33</cp:revision>
  <dcterms:created xsi:type="dcterms:W3CDTF">2021-09-24T05:23:11Z</dcterms:created>
  <dcterms:modified xsi:type="dcterms:W3CDTF">2021-09-27T12:13:09Z</dcterms:modified>
</cp:coreProperties>
</file>