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10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3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25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08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63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7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7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76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1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DA48-C220-41D8-9A39-8A0E6D1159A7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EF868-251A-49FC-B894-982300477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41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zon.ru/context/detail/id/155040656/" TargetMode="External"/><Relationship Id="rId2" Type="http://schemas.openxmlformats.org/officeDocument/2006/relationships/hyperlink" Target="https://www.litres.ru/u-v-pershina/obrazovatelnaya-i-kulturno-prosvetitelskaya-deyateln-4325797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norus.ru/catalog/istoriya/629142-obrazovatel-naya-i-kul-turno-prosvetitel-skaya-deyatel-nost-vyatskih-vlastey-i-organov-samoupravleniya-v-1900-1914-gg-bakalavriat-monografiy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ОбразовательнАЯ</a:t>
            </a:r>
            <a:r>
              <a:rPr lang="ru-RU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2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культурно-просветительскАЯ</a:t>
            </a:r>
            <a:r>
              <a:rPr lang="ru-RU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 ДЕЯТЕЛЬНОСТЬ вятских ВЛАСТЕЙ И органов самоуправления В 1900–1914 ГГ</a:t>
            </a:r>
            <a:r>
              <a:rPr lang="ru-RU" sz="32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32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cap="al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Монография</a:t>
            </a:r>
            <a:r>
              <a:rPr lang="ru-RU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cap="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Першина Ю. В., к. и. н., доцент, доцент каф. предметных областей ИРО Кировской области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4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Рецензенты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Бикмеев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М. А.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д. ист.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наук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проф.,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Заслуженный работник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образования, зав. каф.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истории, обществознания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культурологии ГАУ ДПО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Институт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развития образования Республики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Башкортостан</a:t>
            </a:r>
          </a:p>
          <a:p>
            <a:pPr algn="just"/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Романовский В. К.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д. ист.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наук, доцент,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зав. каф.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истории и обществоведческих дисциплин ГБОУ ДПО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Нижегородский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институт развития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  <a:p>
            <a:pPr algn="just"/>
            <a:r>
              <a:rPr lang="ru-RU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Кустова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Е. В.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д. ист.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наук, доцент,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проф. каф.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отечественной истории ФГБОУ ВО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Вятский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государственный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университет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cap="al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9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cap="sm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</a:t>
            </a:r>
            <a:r>
              <a:rPr lang="ru-RU" sz="3100" b="1" cap="small" dirty="0">
                <a:latin typeface="Arial" panose="020B0604020202020204" pitchFamily="34" charset="0"/>
                <a:cs typeface="Arial" panose="020B0604020202020204" pitchFamily="34" charset="0"/>
              </a:rPr>
              <a:t>ПОЛИТИКА В ОБЛАСТИ НАРОДНОГО ОБРАЗОВАНИЯ В НАЧАЛЕ ХХ  В. И ЕЕ РЕАЛИЗАЦИЯ В ВЯТСКОЙ </a:t>
            </a:r>
            <a:r>
              <a:rPr lang="ru-RU" sz="31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ГУБЕРНИИ</a:t>
            </a:r>
            <a:r>
              <a:rPr lang="ru-RU" sz="3100" b="1" cap="sm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b="1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Главной целью образовательной политики провозглашалось воспитание детей в духе религиозности и преданности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престолу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Образовательная политика государства проводилась в жизнь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губернатора,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Вятской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епархией, дирекцией учебных заведений МНП и инспекцией учебного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ведомства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период до Первой мировой войны МНП увеличило суммы на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народных школ в Вятской губернии в 28 раз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7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ДЕЯТЕЛЬНОСТЬ  </a:t>
            </a:r>
            <a:r>
              <a:rPr lang="ru-RU" sz="2800" b="1" cap="small" dirty="0">
                <a:latin typeface="Arial" panose="020B0604020202020204" pitchFamily="34" charset="0"/>
                <a:cs typeface="Arial" panose="020B0604020202020204" pitchFamily="34" charset="0"/>
              </a:rPr>
              <a:t>ВЛАСТЕЙ И ОРГАНОВ САМОУПРАВЛЕНИЯ ВЯТСКОГО КРАЯ ПО ВНЕШКОЛЬНОМУ ПРОСВЕЩЕНИЮ НАСЕЛЕНИЯ В НАЧАЛЕ ХХ В.</a:t>
            </a:r>
            <a:br>
              <a:rPr lang="ru-RU" sz="2800" b="1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чтений для народа, использование газет и журналов для пропаганды определенных идей,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бесплатная раздача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книг, содержание библиотек,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экскурсий и поездок для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учащихся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Проводниками государственной политики в Вятском крае были местное школьное начальство и учебная инспекция, администрация губернатора,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Вятская епархия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Определенную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роль играло местное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самоуправление: земства и городские Думы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1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small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 ВЛАСТЕЙ И ОРГАНОВ САМОУПРАВЛЕНИЯ ВЯТСКОГО КРАЯ В ОБЛАСТИ ЛИТЕРАТУРЫ И ИСКУССТВА В НАЧАЛЕ ХХ В.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Правительственную политику на местах по контролю за ассортиментом книжной продукции и издательской деятельностью осуществляли администрация губернатора, структуры Главного Управления по делам печати, Вятская епархия. Определенную роль играло местное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самоуправление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Заслуга в развитии искусства в значительной мере принадлежала общественности. Благодаря ее инициативе существовало большинство объединений и учреждений культуры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86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Цитируемость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Д. ист. наук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КОЗЛОВ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СЕРГЕЙ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АЛЕКСЕЕВИЧ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Институт российской истории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РАН) 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монографии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СЛУЖЕНИЕ ИНТЕРЕСАМ ВСЕЙ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СТРАНЫ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Московское общество сельского хозяйства (1820-1930 гг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.). –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Т. 1. -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М.: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Институт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Российской истории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РАН,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2020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0463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Обложка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262" y="1825625"/>
            <a:ext cx="2825475" cy="4351338"/>
          </a:xfrm>
        </p:spPr>
      </p:pic>
    </p:spTree>
    <p:extLst>
      <p:ext uri="{BB962C8B-B14F-4D97-AF65-F5344CB8AC3E}">
        <p14:creationId xmlns:p14="http://schemas.microsoft.com/office/powerpoint/2010/main" val="94589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Интернет-ресурсы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https://www.litres.ru/u-v-pershina/obrazovatelnaya-i-kulturno-prosvetitelskaya-deyateln-43257972/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https://www.ozon.ru/context/detail/id/155040656/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https://knorus.ru/catalog/istoriya/629142-obrazovatel-naya-i-kul-turno-prosvetitel-skaya-deyatel-nost-vyatskih-vlastey-i-organov-samoupravleniya-v-1900-1914-gg-bakalavriat-monografiya/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27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Лауреат Премии Кировской области в области краеведения – 2020 г.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70334"/>
            <a:ext cx="4565073" cy="4413507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90" y="1870334"/>
            <a:ext cx="5699528" cy="450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715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335</Words>
  <Application>Microsoft Office PowerPoint</Application>
  <PresentationFormat>Широкоэкранный</PresentationFormat>
  <Paragraphs>26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ОбразовательнАЯ и культурно-просветительскАЯ ДЕЯТЕЛЬНОСТЬ вятских ВЛАСТЕЙ И органов самоуправления В 1900–1914 ГГ. Монография </vt:lpstr>
      <vt:lpstr>Рецензенты</vt:lpstr>
      <vt:lpstr>  ГОСУДАРСТВЕННАЯ ПОЛИТИКА В ОБЛАСТИ НАРОДНОГО ОБРАЗОВАНИЯ В НАЧАЛЕ ХХ  В. И ЕЕ РЕАЛИЗАЦИЯ В ВЯТСКОЙ ГУБЕРНИИ </vt:lpstr>
      <vt:lpstr> ДЕЯТЕЛЬНОСТЬ  ВЛАСТЕЙ И ОРГАНОВ САМОУПРАВЛЕНИЯ ВЯТСКОГО КРАЯ ПО ВНЕШКОЛЬНОМУ ПРОСВЕЩЕНИЮ НАСЕЛЕНИЯ В НАЧАЛЕ ХХ В. </vt:lpstr>
      <vt:lpstr>ДЕЯТЕЛЬНОСТЬ  ВЛАСТЕЙ И ОРГАНОВ САМОУПРАВЛЕНИЯ ВЯТСКОГО КРАЯ В ОБЛАСТИ ЛИТЕРАТУРЫ И ИСКУССТВА В НАЧАЛЕ ХХ В.</vt:lpstr>
      <vt:lpstr>Цитируемость</vt:lpstr>
      <vt:lpstr>Обложка</vt:lpstr>
      <vt:lpstr>Интернет-ресурсы</vt:lpstr>
      <vt:lpstr>Лауреат Премии Кировской области в области краеведения – 2020 г.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и культурно-просветительскАЯ ДЕЯТЕЛЬНОСТЬ вятских ВЛАСТЕЙ И органов самоуправления В 1900–1914 ГГ. Монография</dc:title>
  <dc:creator>Преподаватель ИРО</dc:creator>
  <cp:lastModifiedBy>Преподаватель ИРО</cp:lastModifiedBy>
  <cp:revision>8</cp:revision>
  <dcterms:created xsi:type="dcterms:W3CDTF">2021-06-28T06:40:55Z</dcterms:created>
  <dcterms:modified xsi:type="dcterms:W3CDTF">2021-06-28T08:03:42Z</dcterms:modified>
</cp:coreProperties>
</file>