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3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5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4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999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54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53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86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82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1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3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6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4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4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8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99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8C1AB0D-1336-1F4E-9AC9-DFBF73A45F42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CE81A4-02BF-1948-B084-E96588244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2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dist@idist.ru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409D1-9E59-7842-A1BE-1F659637A8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Возможности сетевого взаимодействия </a:t>
            </a:r>
            <a:br>
              <a:rPr lang="ru-RU" dirty="0"/>
            </a:br>
            <a:r>
              <a:rPr lang="ru-RU" dirty="0"/>
              <a:t>с КОГОБУ ЦДОД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75883A-8BED-894D-AD37-91395C160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919" y="4352051"/>
            <a:ext cx="9144000" cy="1655762"/>
          </a:xfrm>
        </p:spPr>
        <p:txBody>
          <a:bodyPr/>
          <a:lstStyle/>
          <a:p>
            <a:r>
              <a:rPr lang="ru-RU" dirty="0"/>
              <a:t>Проект 500+</a:t>
            </a:r>
          </a:p>
          <a:p>
            <a:endParaRPr lang="ru-RU" dirty="0"/>
          </a:p>
          <a:p>
            <a:r>
              <a:rPr lang="ru-RU" dirty="0"/>
              <a:t>Июнь 2021</a:t>
            </a:r>
          </a:p>
        </p:txBody>
      </p:sp>
    </p:spTree>
    <p:extLst>
      <p:ext uri="{BB962C8B-B14F-4D97-AF65-F5344CB8AC3E}">
        <p14:creationId xmlns:p14="http://schemas.microsoft.com/office/powerpoint/2010/main" val="304271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C5413-412D-6E47-8A9D-8C652F59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Дистанционное обучение сельских школьников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A4880-D2EF-B845-BA49-3A85FFFFE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С 2012 года.</a:t>
            </a:r>
          </a:p>
          <a:p>
            <a:r>
              <a:rPr lang="ru-RU" dirty="0">
                <a:effectLst/>
              </a:rPr>
              <a:t>Договор о сетевом взаимодействии по реализации ООП.</a:t>
            </a:r>
          </a:p>
          <a:p>
            <a:r>
              <a:rPr lang="ru-RU" dirty="0">
                <a:effectLst/>
              </a:rPr>
              <a:t>Платно, то есть Школа платит Центру за проведение уроков. Стоимость установлена министерством образования (с 1 сентября 2021 года – 375 рублей/урок).</a:t>
            </a:r>
          </a:p>
          <a:p>
            <a:r>
              <a:rPr lang="ru-RU" dirty="0">
                <a:effectLst/>
              </a:rPr>
              <a:t>Заявки высылают до 10 августа.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23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B9A55-C896-9542-AB65-DB50E70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>
                <a:effectLst/>
              </a:rPr>
              <a:t>Областная Служба психолого-педагогической помощи.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000E31-9B15-E34D-8B32-D7A2300B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effectLst/>
              </a:rPr>
              <a:t>С 2019 года.</a:t>
            </a:r>
          </a:p>
          <a:p>
            <a:r>
              <a:rPr lang="ru-RU" dirty="0">
                <a:effectLst/>
              </a:rPr>
              <a:t>Очное и дистанционное психолого-педагогическое сопровождение детей, родителей и учителей. </a:t>
            </a:r>
          </a:p>
          <a:p>
            <a:r>
              <a:rPr lang="ru-RU" dirty="0">
                <a:effectLst/>
              </a:rPr>
              <a:t>Бесплатно.</a:t>
            </a:r>
          </a:p>
          <a:p>
            <a:r>
              <a:rPr lang="ru-RU" dirty="0"/>
              <a:t>Д</a:t>
            </a:r>
            <a:r>
              <a:rPr lang="ru-RU" dirty="0">
                <a:effectLst/>
              </a:rPr>
              <a:t>оговор для школ без психологов в штатном расписании. </a:t>
            </a:r>
          </a:p>
          <a:p>
            <a:r>
              <a:rPr lang="ru-RU" dirty="0">
                <a:effectLst/>
              </a:rPr>
              <a:t>Заявки до 10 августа.</a:t>
            </a:r>
          </a:p>
          <a:p>
            <a:endParaRPr lang="ru-RU" dirty="0"/>
          </a:p>
          <a:p>
            <a:r>
              <a:rPr lang="ru-RU" dirty="0">
                <a:effectLst/>
              </a:rPr>
              <a:t>На данный момент момент заявки от 34 школ.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1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28DC3-EB1E-B441-987D-FBA55B8D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Профильный ресурсный центр. Сетевой профильный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A6118D-BA0E-934A-B9BE-4EAC379AA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ПРЦ - </a:t>
            </a:r>
            <a:r>
              <a:rPr lang="ru-RU" dirty="0" err="1">
                <a:effectLst/>
              </a:rPr>
              <a:t>профилизация</a:t>
            </a:r>
            <a:r>
              <a:rPr lang="ru-RU" dirty="0">
                <a:effectLst/>
              </a:rPr>
              <a:t> в дистанционных технологиях и индивидуализации обучения. Консультируем по данным вопросам.</a:t>
            </a:r>
          </a:p>
          <a:p>
            <a:r>
              <a:rPr lang="ru-RU" dirty="0">
                <a:effectLst/>
              </a:rPr>
              <a:t>Сетевой профильный класс - Основы Психологии (10-11 класс). </a:t>
            </a:r>
          </a:p>
          <a:p>
            <a:r>
              <a:rPr lang="ru-RU" dirty="0">
                <a:effectLst/>
              </a:rPr>
              <a:t>Бесплатно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85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C44C8-0030-8941-BB3F-A49A7472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0D730-3F9C-3145-9376-1BF32D069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Контакты:</a:t>
            </a:r>
          </a:p>
          <a:p>
            <a:r>
              <a:rPr lang="ru-RU" dirty="0"/>
              <a:t>Телефон 8-8332-497231</a:t>
            </a:r>
          </a:p>
          <a:p>
            <a:r>
              <a:rPr lang="ru-RU" dirty="0"/>
              <a:t>Электронная почта </a:t>
            </a:r>
            <a:r>
              <a:rPr lang="en-US" dirty="0">
                <a:hlinkClick r:id="rId2"/>
              </a:rPr>
              <a:t>idist@idist.ru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6996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{421C75E4-831A-EC47-BE57-4F590B78F003}tf10001073</Template>
  <TotalTime>121</TotalTime>
  <Words>160</Words>
  <Application>Microsoft Macintosh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Tw Cen MT</vt:lpstr>
      <vt:lpstr>Капля</vt:lpstr>
      <vt:lpstr>Возможности сетевого взаимодействия  с КОГОБУ ЦДОД</vt:lpstr>
      <vt:lpstr>1. Дистанционное обучение сельских школьников</vt:lpstr>
      <vt:lpstr>2. Областная Служба психолого-педагогической помощи. </vt:lpstr>
      <vt:lpstr>3. Профильный ресурсный центр. Сетевой профильный класс</vt:lpstr>
      <vt:lpstr>Спасибо за внимание!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сетевого взаимодействия  с КОГОБУ ЦДОД</dc:title>
  <dc:creator>Microsoft Office User</dc:creator>
  <cp:lastModifiedBy>Microsoft Office User</cp:lastModifiedBy>
  <cp:revision>3</cp:revision>
  <dcterms:created xsi:type="dcterms:W3CDTF">2021-06-17T08:29:40Z</dcterms:created>
  <dcterms:modified xsi:type="dcterms:W3CDTF">2021-06-17T10:31:22Z</dcterms:modified>
</cp:coreProperties>
</file>