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3" r:id="rId1"/>
  </p:sldMasterIdLst>
  <p:notesMasterIdLst>
    <p:notesMasterId r:id="rId10"/>
  </p:notesMasterIdLst>
  <p:sldIdLst>
    <p:sldId id="413" r:id="rId2"/>
    <p:sldId id="414" r:id="rId3"/>
    <p:sldId id="416" r:id="rId4"/>
    <p:sldId id="415" r:id="rId5"/>
    <p:sldId id="393" r:id="rId6"/>
    <p:sldId id="389" r:id="rId7"/>
    <p:sldId id="396" r:id="rId8"/>
    <p:sldId id="369" r:id="rId9"/>
  </p:sldIdLst>
  <p:sldSz cx="9144000" cy="6858000" type="screen4x3"/>
  <p:notesSz cx="6858000" cy="9144000"/>
  <p:embeddedFontLst>
    <p:embeddedFont>
      <p:font typeface="Vollkorn" panose="020B060402020202020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3300"/>
    <a:srgbClr val="005AAA"/>
    <a:srgbClr val="FF9999"/>
    <a:srgbClr val="FF7C80"/>
    <a:srgbClr val="663300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61A80-CB9F-41F3-B5EC-3557185968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1AAB2A1-3B57-45F6-8978-7E6C049923B3}">
      <dgm:prSet/>
      <dgm:spPr/>
      <dgm:t>
        <a:bodyPr/>
        <a:lstStyle/>
        <a:p>
          <a:r>
            <a:rPr lang="ru-RU" dirty="0" smtClean="0">
              <a:effectLst/>
            </a:rPr>
            <a:t>Создание концепции воспитательной системы классным руководителем в условиях реализации ФГОС НОО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3FD865E-C6F0-40B7-BD18-A7C1A6323037}" type="parTrans" cxnId="{02354AB8-AC7B-44A7-9510-CD92A8C261F7}">
      <dgm:prSet/>
      <dgm:spPr/>
      <dgm:t>
        <a:bodyPr/>
        <a:lstStyle/>
        <a:p>
          <a:endParaRPr lang="ru-RU"/>
        </a:p>
      </dgm:t>
    </dgm:pt>
    <dgm:pt modelId="{E13707BC-9775-42FE-A8E3-3F8721CD87DB}" type="sibTrans" cxnId="{02354AB8-AC7B-44A7-9510-CD92A8C261F7}">
      <dgm:prSet/>
      <dgm:spPr/>
      <dgm:t>
        <a:bodyPr/>
        <a:lstStyle/>
        <a:p>
          <a:endParaRPr lang="ru-RU"/>
        </a:p>
      </dgm:t>
    </dgm:pt>
    <dgm:pt modelId="{2E4EA0B6-4515-4EC7-AF36-02BAB2C7ECA5}">
      <dgm:prSet/>
      <dgm:spPr/>
      <dgm:t>
        <a:bodyPr/>
        <a:lstStyle/>
        <a:p>
          <a:r>
            <a:rPr lang="ru-RU" dirty="0" smtClean="0">
              <a:effectLst/>
            </a:rPr>
            <a:t>Эффективные формы организации воспитательной работы в условиях сельской школы» (детский сад + начальная школа)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8D615E6-60E5-4D85-8603-7A1EB0235F14}" type="parTrans" cxnId="{E65599CA-425B-4D9F-B673-AD7842A8517D}">
      <dgm:prSet/>
      <dgm:spPr/>
      <dgm:t>
        <a:bodyPr/>
        <a:lstStyle/>
        <a:p>
          <a:endParaRPr lang="ru-RU"/>
        </a:p>
      </dgm:t>
    </dgm:pt>
    <dgm:pt modelId="{2610F64F-491F-44A2-9677-B14D807C23D6}" type="sibTrans" cxnId="{E65599CA-425B-4D9F-B673-AD7842A8517D}">
      <dgm:prSet/>
      <dgm:spPr/>
      <dgm:t>
        <a:bodyPr/>
        <a:lstStyle/>
        <a:p>
          <a:endParaRPr lang="ru-RU"/>
        </a:p>
      </dgm:t>
    </dgm:pt>
    <dgm:pt modelId="{4725A9B2-B0B6-46CA-88B8-5DBC9640610B}">
      <dgm:prSet/>
      <dgm:spPr/>
      <dgm:t>
        <a:bodyPr/>
        <a:lstStyle/>
        <a:p>
          <a:r>
            <a:rPr lang="ru-RU" smtClean="0">
              <a:effectLst/>
            </a:rPr>
            <a:t>Использование современных воспитательных технологий в системе работы классного руководителя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FD12064-8983-4249-9AFB-C9B3B18B04DE}" type="sibTrans" cxnId="{E18C8932-F796-4C48-9E2C-304DC440961A}">
      <dgm:prSet/>
      <dgm:spPr/>
      <dgm:t>
        <a:bodyPr/>
        <a:lstStyle/>
        <a:p>
          <a:endParaRPr lang="ru-RU"/>
        </a:p>
      </dgm:t>
    </dgm:pt>
    <dgm:pt modelId="{42CDAA7E-6AC1-4963-B2BE-1CD0C81FB60F}" type="parTrans" cxnId="{E18C8932-F796-4C48-9E2C-304DC440961A}">
      <dgm:prSet/>
      <dgm:spPr/>
      <dgm:t>
        <a:bodyPr/>
        <a:lstStyle/>
        <a:p>
          <a:endParaRPr lang="ru-RU"/>
        </a:p>
      </dgm:t>
    </dgm:pt>
    <dgm:pt modelId="{63EFE4C1-F86C-436D-990D-CE9A028D5385}">
      <dgm:prSet/>
      <dgm:spPr/>
      <dgm:t>
        <a:bodyPr/>
        <a:lstStyle/>
        <a:p>
          <a:r>
            <a:rPr lang="ru-RU" smtClean="0">
              <a:effectLst/>
            </a:rPr>
            <a:t>Применение игровых технологий в воспитательной работе учителя начальных классов</a:t>
          </a:r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2EE2093-0747-4F90-B98B-D977B0F1F29A}" type="parTrans" cxnId="{F1E709EC-3FCF-426D-BD00-85F90B0FBCE4}">
      <dgm:prSet/>
      <dgm:spPr/>
      <dgm:t>
        <a:bodyPr/>
        <a:lstStyle/>
        <a:p>
          <a:endParaRPr lang="ru-RU"/>
        </a:p>
      </dgm:t>
    </dgm:pt>
    <dgm:pt modelId="{517CE1DD-DD09-4BCE-81B9-A92261DAAC8C}" type="sibTrans" cxnId="{F1E709EC-3FCF-426D-BD00-85F90B0FBCE4}">
      <dgm:prSet/>
      <dgm:spPr/>
      <dgm:t>
        <a:bodyPr/>
        <a:lstStyle/>
        <a:p>
          <a:endParaRPr lang="ru-RU"/>
        </a:p>
      </dgm:t>
    </dgm:pt>
    <dgm:pt modelId="{C813235B-EF1A-4E76-AB07-E0C7F1FAAB00}" type="pres">
      <dgm:prSet presAssocID="{31161A80-CB9F-41F3-B5EC-3557185968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4E4E12-222F-432B-A169-B0C04FFC6994}" type="pres">
      <dgm:prSet presAssocID="{31161A80-CB9F-41F3-B5EC-3557185968FC}" presName="Name1" presStyleCnt="0"/>
      <dgm:spPr/>
      <dgm:t>
        <a:bodyPr/>
        <a:lstStyle/>
        <a:p>
          <a:endParaRPr lang="ru-RU"/>
        </a:p>
      </dgm:t>
    </dgm:pt>
    <dgm:pt modelId="{59C886E3-C2ED-4718-A8D3-460C9280DFA7}" type="pres">
      <dgm:prSet presAssocID="{31161A80-CB9F-41F3-B5EC-3557185968FC}" presName="cycle" presStyleCnt="0"/>
      <dgm:spPr/>
      <dgm:t>
        <a:bodyPr/>
        <a:lstStyle/>
        <a:p>
          <a:endParaRPr lang="ru-RU"/>
        </a:p>
      </dgm:t>
    </dgm:pt>
    <dgm:pt modelId="{A417E023-900C-4EE4-AE21-82B2FC9EAA04}" type="pres">
      <dgm:prSet presAssocID="{31161A80-CB9F-41F3-B5EC-3557185968FC}" presName="srcNode" presStyleLbl="node1" presStyleIdx="0" presStyleCnt="4"/>
      <dgm:spPr/>
      <dgm:t>
        <a:bodyPr/>
        <a:lstStyle/>
        <a:p>
          <a:endParaRPr lang="ru-RU"/>
        </a:p>
      </dgm:t>
    </dgm:pt>
    <dgm:pt modelId="{9CD96BFA-616A-40B7-8085-A6DCAF35DEF7}" type="pres">
      <dgm:prSet presAssocID="{31161A80-CB9F-41F3-B5EC-3557185968FC}" presName="conn" presStyleLbl="parChTrans1D2" presStyleIdx="0" presStyleCnt="1"/>
      <dgm:spPr/>
      <dgm:t>
        <a:bodyPr/>
        <a:lstStyle/>
        <a:p>
          <a:endParaRPr lang="ru-RU"/>
        </a:p>
      </dgm:t>
    </dgm:pt>
    <dgm:pt modelId="{BD3B6014-6A69-4A1A-9DA9-E9A4AEC4FAFC}" type="pres">
      <dgm:prSet presAssocID="{31161A80-CB9F-41F3-B5EC-3557185968FC}" presName="extraNode" presStyleLbl="node1" presStyleIdx="0" presStyleCnt="4"/>
      <dgm:spPr/>
      <dgm:t>
        <a:bodyPr/>
        <a:lstStyle/>
        <a:p>
          <a:endParaRPr lang="ru-RU"/>
        </a:p>
      </dgm:t>
    </dgm:pt>
    <dgm:pt modelId="{26728597-DBC2-4A29-8C81-B352F51D2622}" type="pres">
      <dgm:prSet presAssocID="{31161A80-CB9F-41F3-B5EC-3557185968FC}" presName="dstNode" presStyleLbl="node1" presStyleIdx="0" presStyleCnt="4"/>
      <dgm:spPr/>
      <dgm:t>
        <a:bodyPr/>
        <a:lstStyle/>
        <a:p>
          <a:endParaRPr lang="ru-RU"/>
        </a:p>
      </dgm:t>
    </dgm:pt>
    <dgm:pt modelId="{81907AE6-3AAD-4115-A984-9CDF52900680}" type="pres">
      <dgm:prSet presAssocID="{51AAB2A1-3B57-45F6-8978-7E6C049923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87A0-6B88-40DF-B6BF-0459D268AF30}" type="pres">
      <dgm:prSet presAssocID="{51AAB2A1-3B57-45F6-8978-7E6C049923B3}" presName="accent_1" presStyleCnt="0"/>
      <dgm:spPr/>
    </dgm:pt>
    <dgm:pt modelId="{A8856F53-2326-47AE-BC46-2D342249244C}" type="pres">
      <dgm:prSet presAssocID="{51AAB2A1-3B57-45F6-8978-7E6C049923B3}" presName="accentRepeatNode" presStyleLbl="solidFgAcc1" presStyleIdx="0" presStyleCnt="4"/>
      <dgm:spPr/>
    </dgm:pt>
    <dgm:pt modelId="{AFA4A9D5-34C6-410B-9C66-4DB600E0C0EE}" type="pres">
      <dgm:prSet presAssocID="{4725A9B2-B0B6-46CA-88B8-5DBC9640610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CBC62-22E0-40FF-BB83-DD7ED4CEBFC9}" type="pres">
      <dgm:prSet presAssocID="{4725A9B2-B0B6-46CA-88B8-5DBC9640610B}" presName="accent_2" presStyleCnt="0"/>
      <dgm:spPr/>
    </dgm:pt>
    <dgm:pt modelId="{B8B05B2B-5A03-48B0-BF69-F4B068884B55}" type="pres">
      <dgm:prSet presAssocID="{4725A9B2-B0B6-46CA-88B8-5DBC9640610B}" presName="accentRepeatNode" presStyleLbl="solidFgAcc1" presStyleIdx="1" presStyleCnt="4"/>
      <dgm:spPr/>
    </dgm:pt>
    <dgm:pt modelId="{3A77A410-847F-437A-997C-B618C28E22E3}" type="pres">
      <dgm:prSet presAssocID="{2E4EA0B6-4515-4EC7-AF36-02BAB2C7ECA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BACF2-25CC-4C29-81A9-850335EAAD3C}" type="pres">
      <dgm:prSet presAssocID="{2E4EA0B6-4515-4EC7-AF36-02BAB2C7ECA5}" presName="accent_3" presStyleCnt="0"/>
      <dgm:spPr/>
    </dgm:pt>
    <dgm:pt modelId="{890A7590-472F-45E6-B1D4-A5C6AF7EDC63}" type="pres">
      <dgm:prSet presAssocID="{2E4EA0B6-4515-4EC7-AF36-02BAB2C7ECA5}" presName="accentRepeatNode" presStyleLbl="solidFgAcc1" presStyleIdx="2" presStyleCnt="4"/>
      <dgm:spPr/>
    </dgm:pt>
    <dgm:pt modelId="{3B409719-527F-4C32-9C28-D28618AD5AA2}" type="pres">
      <dgm:prSet presAssocID="{63EFE4C1-F86C-436D-990D-CE9A028D538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657FD-1CEC-476F-A668-BE37EB66E4B7}" type="pres">
      <dgm:prSet presAssocID="{63EFE4C1-F86C-436D-990D-CE9A028D5385}" presName="accent_4" presStyleCnt="0"/>
      <dgm:spPr/>
    </dgm:pt>
    <dgm:pt modelId="{607D39EE-92B3-41B6-BE73-965281E0123E}" type="pres">
      <dgm:prSet presAssocID="{63EFE4C1-F86C-436D-990D-CE9A028D5385}" presName="accentRepeatNode" presStyleLbl="solidFgAcc1" presStyleIdx="3" presStyleCnt="4"/>
      <dgm:spPr/>
    </dgm:pt>
  </dgm:ptLst>
  <dgm:cxnLst>
    <dgm:cxn modelId="{15468161-7EAF-4F2D-935C-716E600A63A7}" type="presOf" srcId="{2E4EA0B6-4515-4EC7-AF36-02BAB2C7ECA5}" destId="{3A77A410-847F-437A-997C-B618C28E22E3}" srcOrd="0" destOrd="0" presId="urn:microsoft.com/office/officeart/2008/layout/VerticalCurvedList"/>
    <dgm:cxn modelId="{F1E709EC-3FCF-426D-BD00-85F90B0FBCE4}" srcId="{31161A80-CB9F-41F3-B5EC-3557185968FC}" destId="{63EFE4C1-F86C-436D-990D-CE9A028D5385}" srcOrd="3" destOrd="0" parTransId="{C2EE2093-0747-4F90-B98B-D977B0F1F29A}" sibTransId="{517CE1DD-DD09-4BCE-81B9-A92261DAAC8C}"/>
    <dgm:cxn modelId="{D26898ED-DA0F-4DA7-B09D-3B92C741A044}" type="presOf" srcId="{E13707BC-9775-42FE-A8E3-3F8721CD87DB}" destId="{9CD96BFA-616A-40B7-8085-A6DCAF35DEF7}" srcOrd="0" destOrd="0" presId="urn:microsoft.com/office/officeart/2008/layout/VerticalCurvedList"/>
    <dgm:cxn modelId="{E65599CA-425B-4D9F-B673-AD7842A8517D}" srcId="{31161A80-CB9F-41F3-B5EC-3557185968FC}" destId="{2E4EA0B6-4515-4EC7-AF36-02BAB2C7ECA5}" srcOrd="2" destOrd="0" parTransId="{68D615E6-60E5-4D85-8603-7A1EB0235F14}" sibTransId="{2610F64F-491F-44A2-9677-B14D807C23D6}"/>
    <dgm:cxn modelId="{46CE05DB-10DF-4F1D-869F-DF291A78EE3F}" type="presOf" srcId="{31161A80-CB9F-41F3-B5EC-3557185968FC}" destId="{C813235B-EF1A-4E76-AB07-E0C7F1FAAB00}" srcOrd="0" destOrd="0" presId="urn:microsoft.com/office/officeart/2008/layout/VerticalCurvedList"/>
    <dgm:cxn modelId="{2F506C67-6E1B-4354-BCC7-768343408507}" type="presOf" srcId="{51AAB2A1-3B57-45F6-8978-7E6C049923B3}" destId="{81907AE6-3AAD-4115-A984-9CDF52900680}" srcOrd="0" destOrd="0" presId="urn:microsoft.com/office/officeart/2008/layout/VerticalCurvedList"/>
    <dgm:cxn modelId="{02354AB8-AC7B-44A7-9510-CD92A8C261F7}" srcId="{31161A80-CB9F-41F3-B5EC-3557185968FC}" destId="{51AAB2A1-3B57-45F6-8978-7E6C049923B3}" srcOrd="0" destOrd="0" parTransId="{A3FD865E-C6F0-40B7-BD18-A7C1A6323037}" sibTransId="{E13707BC-9775-42FE-A8E3-3F8721CD87DB}"/>
    <dgm:cxn modelId="{7DFE277A-5CD1-4881-B7CD-C4986241EA22}" type="presOf" srcId="{4725A9B2-B0B6-46CA-88B8-5DBC9640610B}" destId="{AFA4A9D5-34C6-410B-9C66-4DB600E0C0EE}" srcOrd="0" destOrd="0" presId="urn:microsoft.com/office/officeart/2008/layout/VerticalCurvedList"/>
    <dgm:cxn modelId="{E18C8932-F796-4C48-9E2C-304DC440961A}" srcId="{31161A80-CB9F-41F3-B5EC-3557185968FC}" destId="{4725A9B2-B0B6-46CA-88B8-5DBC9640610B}" srcOrd="1" destOrd="0" parTransId="{42CDAA7E-6AC1-4963-B2BE-1CD0C81FB60F}" sibTransId="{2FD12064-8983-4249-9AFB-C9B3B18B04DE}"/>
    <dgm:cxn modelId="{B6FB95D5-F2FB-4AAA-BCCE-37FDD5BEAAFD}" type="presOf" srcId="{63EFE4C1-F86C-436D-990D-CE9A028D5385}" destId="{3B409719-527F-4C32-9C28-D28618AD5AA2}" srcOrd="0" destOrd="0" presId="urn:microsoft.com/office/officeart/2008/layout/VerticalCurvedList"/>
    <dgm:cxn modelId="{7D9078B5-804D-48A0-9B34-2B60A1A52FE5}" type="presParOf" srcId="{C813235B-EF1A-4E76-AB07-E0C7F1FAAB00}" destId="{C04E4E12-222F-432B-A169-B0C04FFC6994}" srcOrd="0" destOrd="0" presId="urn:microsoft.com/office/officeart/2008/layout/VerticalCurvedList"/>
    <dgm:cxn modelId="{162F4672-1B15-4EFC-84B6-E07A0A8B45C2}" type="presParOf" srcId="{C04E4E12-222F-432B-A169-B0C04FFC6994}" destId="{59C886E3-C2ED-4718-A8D3-460C9280DFA7}" srcOrd="0" destOrd="0" presId="urn:microsoft.com/office/officeart/2008/layout/VerticalCurvedList"/>
    <dgm:cxn modelId="{4F041C1C-05BF-47F2-AFCA-C81778F79235}" type="presParOf" srcId="{59C886E3-C2ED-4718-A8D3-460C9280DFA7}" destId="{A417E023-900C-4EE4-AE21-82B2FC9EAA04}" srcOrd="0" destOrd="0" presId="urn:microsoft.com/office/officeart/2008/layout/VerticalCurvedList"/>
    <dgm:cxn modelId="{31B8EE14-FF98-4DB8-90B5-073CFDBFF654}" type="presParOf" srcId="{59C886E3-C2ED-4718-A8D3-460C9280DFA7}" destId="{9CD96BFA-616A-40B7-8085-A6DCAF35DEF7}" srcOrd="1" destOrd="0" presId="urn:microsoft.com/office/officeart/2008/layout/VerticalCurvedList"/>
    <dgm:cxn modelId="{07631BAF-2B51-4CD8-AC52-92BE268A0189}" type="presParOf" srcId="{59C886E3-C2ED-4718-A8D3-460C9280DFA7}" destId="{BD3B6014-6A69-4A1A-9DA9-E9A4AEC4FAFC}" srcOrd="2" destOrd="0" presId="urn:microsoft.com/office/officeart/2008/layout/VerticalCurvedList"/>
    <dgm:cxn modelId="{A55FEADB-DFD8-4302-9310-85B9842C45AC}" type="presParOf" srcId="{59C886E3-C2ED-4718-A8D3-460C9280DFA7}" destId="{26728597-DBC2-4A29-8C81-B352F51D2622}" srcOrd="3" destOrd="0" presId="urn:microsoft.com/office/officeart/2008/layout/VerticalCurvedList"/>
    <dgm:cxn modelId="{C3069519-9AB4-48BB-B318-9E0149B4070A}" type="presParOf" srcId="{C04E4E12-222F-432B-A169-B0C04FFC6994}" destId="{81907AE6-3AAD-4115-A984-9CDF52900680}" srcOrd="1" destOrd="0" presId="urn:microsoft.com/office/officeart/2008/layout/VerticalCurvedList"/>
    <dgm:cxn modelId="{B0277063-9547-4C1E-9664-B8BC0FD06AC3}" type="presParOf" srcId="{C04E4E12-222F-432B-A169-B0C04FFC6994}" destId="{CDE087A0-6B88-40DF-B6BF-0459D268AF30}" srcOrd="2" destOrd="0" presId="urn:microsoft.com/office/officeart/2008/layout/VerticalCurvedList"/>
    <dgm:cxn modelId="{638AC4FB-DD94-4183-8621-9F1A778E7C56}" type="presParOf" srcId="{CDE087A0-6B88-40DF-B6BF-0459D268AF30}" destId="{A8856F53-2326-47AE-BC46-2D342249244C}" srcOrd="0" destOrd="0" presId="urn:microsoft.com/office/officeart/2008/layout/VerticalCurvedList"/>
    <dgm:cxn modelId="{C718722E-AF5D-4E2A-B530-EEAB9F21F331}" type="presParOf" srcId="{C04E4E12-222F-432B-A169-B0C04FFC6994}" destId="{AFA4A9D5-34C6-410B-9C66-4DB600E0C0EE}" srcOrd="3" destOrd="0" presId="urn:microsoft.com/office/officeart/2008/layout/VerticalCurvedList"/>
    <dgm:cxn modelId="{9D860CFA-FF92-4378-89E1-C8CACCC7597B}" type="presParOf" srcId="{C04E4E12-222F-432B-A169-B0C04FFC6994}" destId="{7DACBC62-22E0-40FF-BB83-DD7ED4CEBFC9}" srcOrd="4" destOrd="0" presId="urn:microsoft.com/office/officeart/2008/layout/VerticalCurvedList"/>
    <dgm:cxn modelId="{50755D6B-7431-4675-9986-B421BFE27378}" type="presParOf" srcId="{7DACBC62-22E0-40FF-BB83-DD7ED4CEBFC9}" destId="{B8B05B2B-5A03-48B0-BF69-F4B068884B55}" srcOrd="0" destOrd="0" presId="urn:microsoft.com/office/officeart/2008/layout/VerticalCurvedList"/>
    <dgm:cxn modelId="{A5F92240-EF09-4FC7-9AC5-0BA872489F0A}" type="presParOf" srcId="{C04E4E12-222F-432B-A169-B0C04FFC6994}" destId="{3A77A410-847F-437A-997C-B618C28E22E3}" srcOrd="5" destOrd="0" presId="urn:microsoft.com/office/officeart/2008/layout/VerticalCurvedList"/>
    <dgm:cxn modelId="{03C1A6B6-15D6-4068-925C-E75BE5FE4929}" type="presParOf" srcId="{C04E4E12-222F-432B-A169-B0C04FFC6994}" destId="{297BACF2-25CC-4C29-81A9-850335EAAD3C}" srcOrd="6" destOrd="0" presId="urn:microsoft.com/office/officeart/2008/layout/VerticalCurvedList"/>
    <dgm:cxn modelId="{2E0AA93D-9146-4346-88E7-41A6A1E487EE}" type="presParOf" srcId="{297BACF2-25CC-4C29-81A9-850335EAAD3C}" destId="{890A7590-472F-45E6-B1D4-A5C6AF7EDC63}" srcOrd="0" destOrd="0" presId="urn:microsoft.com/office/officeart/2008/layout/VerticalCurvedList"/>
    <dgm:cxn modelId="{3DCE9FEC-89C9-430D-8919-154C18EFD4F5}" type="presParOf" srcId="{C04E4E12-222F-432B-A169-B0C04FFC6994}" destId="{3B409719-527F-4C32-9C28-D28618AD5AA2}" srcOrd="7" destOrd="0" presId="urn:microsoft.com/office/officeart/2008/layout/VerticalCurvedList"/>
    <dgm:cxn modelId="{C560F581-F919-4FC0-9419-1AA5A62DBF02}" type="presParOf" srcId="{C04E4E12-222F-432B-A169-B0C04FFC6994}" destId="{FF6657FD-1CEC-476F-A668-BE37EB66E4B7}" srcOrd="8" destOrd="0" presId="urn:microsoft.com/office/officeart/2008/layout/VerticalCurvedList"/>
    <dgm:cxn modelId="{D6676A3A-465D-41F2-8BF8-BB0B63E75270}" type="presParOf" srcId="{FF6657FD-1CEC-476F-A668-BE37EB66E4B7}" destId="{607D39EE-92B3-41B6-BE73-965281E012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96BFA-616A-40B7-8085-A6DCAF35DEF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07AE6-3AAD-4115-A984-9CDF52900680}">
      <dsp:nvSpPr>
        <dsp:cNvPr id="0" name=""/>
        <dsp:cNvSpPr/>
      </dsp:nvSpPr>
      <dsp:spPr>
        <a:xfrm>
          <a:off x="460128" y="312440"/>
          <a:ext cx="7425813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</a:rPr>
            <a:t>Создание концепции воспитательной системы классным руководителем в условиях реализации ФГОС НОО</a:t>
          </a:r>
          <a:endParaRPr lang="ru-RU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60128" y="312440"/>
        <a:ext cx="7425813" cy="625205"/>
      </dsp:txXfrm>
    </dsp:sp>
    <dsp:sp modelId="{A8856F53-2326-47AE-BC46-2D342249244C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4A9D5-34C6-410B-9C66-4DB600E0C0EE}">
      <dsp:nvSpPr>
        <dsp:cNvPr id="0" name=""/>
        <dsp:cNvSpPr/>
      </dsp:nvSpPr>
      <dsp:spPr>
        <a:xfrm>
          <a:off x="818573" y="1250411"/>
          <a:ext cx="7067369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/>
            </a:rPr>
            <a:t>Использование современных воспитательных технологий в системе работы классного руководителя</a:t>
          </a:r>
          <a:endParaRPr lang="ru-RU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8573" y="1250411"/>
        <a:ext cx="7067369" cy="625205"/>
      </dsp:txXfrm>
    </dsp:sp>
    <dsp:sp modelId="{B8B05B2B-5A03-48B0-BF69-F4B068884B55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7A410-847F-437A-997C-B618C28E22E3}">
      <dsp:nvSpPr>
        <dsp:cNvPr id="0" name=""/>
        <dsp:cNvSpPr/>
      </dsp:nvSpPr>
      <dsp:spPr>
        <a:xfrm>
          <a:off x="818573" y="2188382"/>
          <a:ext cx="7067369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</a:rPr>
            <a:t>Эффективные формы организации воспитательной работы в условиях сельской школы» (детский сад + начальная школа)</a:t>
          </a:r>
          <a:endParaRPr lang="ru-RU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8573" y="2188382"/>
        <a:ext cx="7067369" cy="625205"/>
      </dsp:txXfrm>
    </dsp:sp>
    <dsp:sp modelId="{890A7590-472F-45E6-B1D4-A5C6AF7EDC63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09719-527F-4C32-9C28-D28618AD5AA2}">
      <dsp:nvSpPr>
        <dsp:cNvPr id="0" name=""/>
        <dsp:cNvSpPr/>
      </dsp:nvSpPr>
      <dsp:spPr>
        <a:xfrm>
          <a:off x="460128" y="3126353"/>
          <a:ext cx="7425813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/>
            </a:rPr>
            <a:t>Применение игровых технологий в воспитательной работе учителя начальных классов</a:t>
          </a:r>
          <a:endParaRPr lang="ru-RU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60128" y="3126353"/>
        <a:ext cx="7425813" cy="625205"/>
      </dsp:txXfrm>
    </dsp:sp>
    <dsp:sp modelId="{607D39EE-92B3-41B6-BE73-965281E0123E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DF4D-6F8A-4837-9CBA-6C7F4D9551C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54F9D-9AB6-4965-B31A-10BDEC1FB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3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302691-1761-4F69-A729-39E99B8E4B9F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9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AAA"/>
                </a:solidFill>
                <a:latin typeface="Vollkorn" panose="00000500000000000000" pitchFamily="2" charset="0"/>
                <a:ea typeface="Vollkorn" panose="000005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8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47B1BF-4039-460D-A637-65428CBD720E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  <a:lvl2pPr>
              <a:defRPr>
                <a:solidFill>
                  <a:srgbClr val="005AAA"/>
                </a:solidFill>
              </a:defRPr>
            </a:lvl2pPr>
            <a:lvl3pPr>
              <a:defRPr>
                <a:solidFill>
                  <a:srgbClr val="005AAA"/>
                </a:solidFill>
              </a:defRPr>
            </a:lvl3pPr>
            <a:lvl4pPr>
              <a:defRPr>
                <a:solidFill>
                  <a:srgbClr val="005AAA"/>
                </a:solidFill>
              </a:defRPr>
            </a:lvl4pPr>
            <a:lvl5pPr>
              <a:defRPr>
                <a:solidFill>
                  <a:srgbClr val="005AA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AA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4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98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56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4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644973" y="6388340"/>
            <a:ext cx="172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www.kirovipk.ru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kirovipk@kirovipk.ru</a:t>
            </a:r>
            <a:endParaRPr lang="ru-RU" sz="16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58" y="6400800"/>
            <a:ext cx="400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ИНСТИТУТ РАЗВИТИЯ ОБРАЗОВАНИЯ </a:t>
            </a:r>
            <a:r>
              <a:rPr lang="ru-RU" sz="1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КИРОВСКОЙ ОБЛАСТИ</a:t>
            </a:r>
            <a:endParaRPr lang="ru-RU" sz="8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noo@kirovipk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shschool@kirovip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59" y="1504504"/>
            <a:ext cx="7543800" cy="3566160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err="1" smtClean="0"/>
              <a:t>Вебинар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200" b="1" dirty="0" smtClean="0"/>
              <a:t>Современные технологии воспитания в начальном общем образовании</a:t>
            </a:r>
            <a:endParaRPr lang="ru-RU" sz="1600" dirty="0">
              <a:solidFill>
                <a:srgbClr val="0558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59" y="4749536"/>
            <a:ext cx="7545878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июня 2021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дошкольного и начального общего образования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41" y="112105"/>
            <a:ext cx="1493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Программа </a:t>
            </a:r>
            <a:r>
              <a:rPr lang="ru-RU" sz="2800" b="1" dirty="0" err="1" smtClean="0"/>
              <a:t>вебинара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3832391"/>
              </p:ext>
            </p:extLst>
          </p:nvPr>
        </p:nvGraphicFramePr>
        <p:xfrm>
          <a:off x="822960" y="1737361"/>
          <a:ext cx="79411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8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755" y="1777429"/>
            <a:ext cx="6005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b="1" dirty="0">
                <a:solidFill>
                  <a:schemeClr val="accent2"/>
                </a:solidFill>
                <a:latin typeface="Vollkorn" panose="020B0604020202020204" charset="0"/>
                <a:ea typeface="Vollkorn" panose="020B0604020202020204" charset="0"/>
              </a:rPr>
              <a:t>Актуальные проблемы воспитания младших школьников</a:t>
            </a:r>
            <a:endParaRPr lang="ru-RU" sz="4000" b="1" dirty="0">
              <a:solidFill>
                <a:schemeClr val="accent2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755" y="381035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Шатунова Тамара Игоревна,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старший преподаватель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кафедры дошкольного и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начального общего образования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ИРО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53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43174" y="1949521"/>
            <a:ext cx="6421347" cy="38939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063" y="317006"/>
            <a:ext cx="8527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/>
              </a:rPr>
              <a:t>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обучающихся"</a:t>
            </a:r>
            <a:endParaRPr lang="ru-RU" b="1" i="0" dirty="0">
              <a:solidFill>
                <a:srgbClr val="22272F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308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97" y="1109610"/>
            <a:ext cx="8013842" cy="315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«Процесс воспитания – это своеобразная "технология" производства взглядов, убеждений, мировоззрения, привычек, словом формирования личности, часто скрытая от непосредственного взгляда взрослых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».                                      </a:t>
            </a: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Б.Т. Лихачев</a:t>
            </a:r>
            <a:endParaRPr lang="ru-RU" sz="2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706" y="1232900"/>
            <a:ext cx="6832314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Технология воспитательной работы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– это совокупность средств, методов и форм педагогической деятельности, обеспечивающих осуществление общих целей воспитания в конкретных условиях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05483"/>
            <a:ext cx="8044542" cy="21472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  <a:t>омпоненты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  <a:t>воспитательной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  <a:t>технологии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  <a:t>: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777" y="2130918"/>
            <a:ext cx="7063483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Диагностирование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 – </a:t>
            </a:r>
            <a:r>
              <a:rPr lang="ru-RU" sz="2400" dirty="0" err="1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 компонент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Контрольно</a:t>
            </a:r>
            <a:r>
              <a:rPr lang="ru-RU" sz="2400" dirty="0">
                <a:solidFill>
                  <a:srgbClr val="333333"/>
                </a:solidFill>
                <a:latin typeface="Lucida Grande;Trebuchet MS;Verd"/>
                <a:ea typeface="Calibri" panose="020F0502020204030204" pitchFamily="34" charset="0"/>
                <a:cs typeface="Times New Roman" panose="02020603050405020304" pitchFamily="18" charset="0"/>
              </a:rPr>
              <a:t> – управленческий компонент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5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dirty="0"/>
              <a:t>Кафедра дошкольного и начального общего образования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2060"/>
                </a:solidFill>
                <a:hlinkClick r:id="rId3"/>
              </a:rPr>
              <a:t>dinoo@kirovipk.ru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2060"/>
                </a:solidFill>
                <a:hlinkClick r:id="rId4"/>
              </a:rPr>
              <a:t>doshschool@kirovipk.ru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57097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81C3FF"/>
      </a:accent1>
      <a:accent2>
        <a:srgbClr val="005AAA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v2" id="{C6E58697-1A7B-4FC1-AABB-4BD88D1A33FC}" vid="{45F38CEE-CA70-4F8A-B152-4C8E9E65DD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2987</TotalTime>
  <Words>173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Vollkorn</vt:lpstr>
      <vt:lpstr>Calibri Light</vt:lpstr>
      <vt:lpstr>Calibri</vt:lpstr>
      <vt:lpstr>Times New Roman</vt:lpstr>
      <vt:lpstr>Lucida Grande;Trebuchet MS;Verd</vt:lpstr>
      <vt:lpstr>Arial</vt:lpstr>
      <vt:lpstr>Segoe UI</vt:lpstr>
      <vt:lpstr>Wingdings</vt:lpstr>
      <vt:lpstr>PT Serif</vt:lpstr>
      <vt:lpstr>Ретро</vt:lpstr>
      <vt:lpstr> Вебинар  Современные технологии воспитания в начальном общем образовании</vt:lpstr>
      <vt:lpstr>Программа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  Компоненты воспитательной технологии : 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стратегии воспитания в Кировской области</dc:title>
  <dc:creator>Измайлова Елена Васильевна</dc:creator>
  <cp:lastModifiedBy>Шатунова Тамара Игоревна</cp:lastModifiedBy>
  <cp:revision>143</cp:revision>
  <dcterms:created xsi:type="dcterms:W3CDTF">2018-08-20T10:43:45Z</dcterms:created>
  <dcterms:modified xsi:type="dcterms:W3CDTF">2021-06-08T09:22:54Z</dcterms:modified>
</cp:coreProperties>
</file>