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9" r:id="rId3"/>
    <p:sldId id="271" r:id="rId4"/>
    <p:sldId id="272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8715"/>
    <a:srgbClr val="F27679"/>
    <a:srgbClr val="05589C"/>
    <a:srgbClr val="065597"/>
    <a:srgbClr val="075595"/>
    <a:srgbClr val="07559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1745" autoAdjust="0"/>
    <p:restoredTop sz="94660"/>
  </p:normalViewPr>
  <p:slideViewPr>
    <p:cSldViewPr snapToGrid="0">
      <p:cViewPr varScale="1">
        <p:scale>
          <a:sx n="84" d="100"/>
          <a:sy n="84" d="100"/>
        </p:scale>
        <p:origin x="-84" y="-6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30D7-2C23-4595-848D-DE604C0CBF8C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C6D0-D9D5-4610-8808-7D0F262CDE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780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30D7-2C23-4595-848D-DE604C0CBF8C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C6D0-D9D5-4610-8808-7D0F262CDE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0005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30D7-2C23-4595-848D-DE604C0CBF8C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C6D0-D9D5-4610-8808-7D0F262CDE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2521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30D7-2C23-4595-848D-DE604C0CBF8C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C6D0-D9D5-4610-8808-7D0F262CDE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3293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30D7-2C23-4595-848D-DE604C0CBF8C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C6D0-D9D5-4610-8808-7D0F262CDE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230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30D7-2C23-4595-848D-DE604C0CBF8C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C6D0-D9D5-4610-8808-7D0F262CDE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3138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30D7-2C23-4595-848D-DE604C0CBF8C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C6D0-D9D5-4610-8808-7D0F262CDE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62468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30D7-2C23-4595-848D-DE604C0CBF8C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C6D0-D9D5-4610-8808-7D0F262CDE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1336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30D7-2C23-4595-848D-DE604C0CBF8C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C6D0-D9D5-4610-8808-7D0F262CDE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2722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30D7-2C23-4595-848D-DE604C0CBF8C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C6D0-D9D5-4610-8808-7D0F262CDE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4270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30D7-2C23-4595-848D-DE604C0CBF8C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AC6D0-D9D5-4610-8808-7D0F262CDE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0270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030D7-2C23-4595-848D-DE604C0CBF8C}" type="datetimeFigureOut">
              <a:rPr lang="ru-RU" smtClean="0"/>
              <a:pPr/>
              <a:t>28.06.2021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AC6D0-D9D5-4610-8808-7D0F262CDE5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9752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962134"/>
            <a:ext cx="7112000" cy="2040709"/>
          </a:xfrm>
        </p:spPr>
        <p:txBody>
          <a:bodyPr anchor="t" anchorCtr="0"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Эмоциональное насилие в детско-родительских отношениях</a:t>
            </a:r>
            <a:endParaRPr lang="ru-RU" sz="3400" b="1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470475" y="5567487"/>
            <a:ext cx="4721525" cy="134326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Содержимое 6" descr="scale_1200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32294" y="2715522"/>
            <a:ext cx="3373484" cy="2930864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  <p:extLst>
      <p:ext uri="{BB962C8B-B14F-4D97-AF65-F5344CB8AC3E}">
        <p14:creationId xmlns:p14="http://schemas.microsoft.com/office/powerpoint/2010/main" xmlns="" val="74689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Эмоциональное насилие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770467" y="1896533"/>
            <a:ext cx="10710333" cy="3296355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</a:t>
            </a:r>
            <a:r>
              <a:rPr lang="ru-RU" sz="3200" dirty="0" smtClean="0"/>
              <a:t>- эпизодическое или регулярные оскорбления /унижения ребенка, высказывание в его адрес угроз, демонстрация негативного отношения или отвержение, которые приводят к возникновению эмоциональных или поведенческих нарушений </a:t>
            </a:r>
            <a:r>
              <a:rPr lang="ru-RU" sz="3200" dirty="0" smtClean="0"/>
              <a:t>(</a:t>
            </a:r>
            <a:r>
              <a:rPr lang="ru-RU" sz="3200" dirty="0" smtClean="0"/>
              <a:t>нарушение </a:t>
            </a:r>
            <a:r>
              <a:rPr lang="ru-RU" sz="3200" dirty="0" smtClean="0"/>
              <a:t>самооценки, </a:t>
            </a:r>
            <a:r>
              <a:rPr lang="ru-RU" sz="3200" dirty="0" smtClean="0"/>
              <a:t>утрата </a:t>
            </a:r>
            <a:r>
              <a:rPr lang="ru-RU" sz="3200" dirty="0" smtClean="0"/>
              <a:t>веры в </a:t>
            </a:r>
            <a:r>
              <a:rPr lang="ru-RU" sz="3200" dirty="0" smtClean="0"/>
              <a:t>себя), и затруднению развития </a:t>
            </a:r>
            <a:r>
              <a:rPr lang="ru-RU" sz="3200" dirty="0" smtClean="0"/>
              <a:t>и </a:t>
            </a:r>
            <a:r>
              <a:rPr lang="ru-RU" sz="3200" dirty="0" smtClean="0"/>
              <a:t>социализации</a:t>
            </a:r>
            <a:endParaRPr lang="ru-RU" sz="32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Формы эмоционального насилия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Отвержение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Изоляция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Терроризирование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 smtClean="0"/>
              <a:t>Гиперопека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Игнорирование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Развращение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Формы и последствия насил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7689" y="1636946"/>
            <a:ext cx="3725333" cy="241703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7" name="Содержимое 3" descr="lagernn-news-105_154399198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82844" y="4173713"/>
            <a:ext cx="3702756" cy="2476217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pic>
        <p:nvPicPr>
          <p:cNvPr id="8" name="Содержимое 4" descr="nasilie-6-670x35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6845" y="2652889"/>
            <a:ext cx="3348930" cy="193040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Последствия</a:t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эмоционального насилия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9644" y="1825625"/>
            <a:ext cx="11492089" cy="4733219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нарушения сна и аппетита (</a:t>
            </a:r>
            <a:r>
              <a:rPr lang="ru-RU" dirty="0" err="1" smtClean="0"/>
              <a:t>анорексия</a:t>
            </a:r>
            <a:r>
              <a:rPr lang="ru-RU" dirty="0" smtClean="0"/>
              <a:t>, булимия, курение</a:t>
            </a:r>
            <a:r>
              <a:rPr lang="ru-RU" dirty="0" smtClean="0"/>
              <a:t>)</a:t>
            </a:r>
          </a:p>
          <a:p>
            <a:r>
              <a:rPr lang="ru-RU" dirty="0" smtClean="0"/>
              <a:t>склонность к уединению, суицидальные наклонности</a:t>
            </a:r>
          </a:p>
          <a:p>
            <a:r>
              <a:rPr lang="ru-RU" dirty="0" smtClean="0"/>
              <a:t>диффузная </a:t>
            </a:r>
            <a:r>
              <a:rPr lang="ru-RU" dirty="0" err="1" smtClean="0"/>
              <a:t>самоидентичность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полузависимый когнитивный стиль</a:t>
            </a:r>
          </a:p>
          <a:p>
            <a:r>
              <a:rPr lang="ru-RU" dirty="0" smtClean="0"/>
              <a:t>отставание </a:t>
            </a:r>
            <a:r>
              <a:rPr lang="ru-RU" dirty="0" smtClean="0"/>
              <a:t>в психическом развитии, снижение </a:t>
            </a:r>
            <a:r>
              <a:rPr lang="ru-RU" dirty="0" smtClean="0"/>
              <a:t>интеллекта</a:t>
            </a:r>
          </a:p>
          <a:p>
            <a:r>
              <a:rPr lang="ru-RU" dirty="0" smtClean="0"/>
              <a:t>и</a:t>
            </a:r>
            <a:r>
              <a:rPr lang="ru-RU" dirty="0" smtClean="0"/>
              <a:t>скаженное  представление об окружающем мире (личные границы, ценности, </a:t>
            </a:r>
            <a:r>
              <a:rPr lang="ru-RU" dirty="0" smtClean="0"/>
              <a:t>уступчивость, </a:t>
            </a:r>
            <a:r>
              <a:rPr lang="ru-RU" dirty="0" smtClean="0"/>
              <a:t>угодливость, ложь и </a:t>
            </a:r>
            <a:r>
              <a:rPr lang="ru-RU" dirty="0" err="1" smtClean="0"/>
              <a:t>тд</a:t>
            </a:r>
            <a:r>
              <a:rPr lang="ru-RU" dirty="0" smtClean="0"/>
              <a:t>)</a:t>
            </a:r>
            <a:endParaRPr lang="ru-RU" dirty="0" smtClean="0"/>
          </a:p>
          <a:p>
            <a:r>
              <a:rPr lang="ru-RU" dirty="0" smtClean="0"/>
              <a:t>неумение устанавливать доверительные, эмоционально теплые отношения</a:t>
            </a:r>
          </a:p>
          <a:p>
            <a:r>
              <a:rPr lang="ru-RU" dirty="0" smtClean="0"/>
              <a:t>импульсивность</a:t>
            </a:r>
            <a:r>
              <a:rPr lang="ru-RU" dirty="0" smtClean="0"/>
              <a:t>, недостаточная способность </a:t>
            </a:r>
            <a:r>
              <a:rPr lang="ru-RU" dirty="0" smtClean="0"/>
              <a:t>контроля поведения</a:t>
            </a:r>
            <a:endParaRPr lang="ru-RU" dirty="0" smtClean="0"/>
          </a:p>
          <a:p>
            <a:r>
              <a:rPr lang="ru-RU" dirty="0" smtClean="0"/>
              <a:t>низкая самооценка и повышенная </a:t>
            </a:r>
            <a:r>
              <a:rPr lang="ru-RU" dirty="0" smtClean="0"/>
              <a:t>тревожность</a:t>
            </a:r>
          </a:p>
          <a:p>
            <a:r>
              <a:rPr lang="ru-RU" dirty="0" smtClean="0"/>
              <a:t>агрессивность</a:t>
            </a:r>
            <a:endParaRPr lang="ru-RU" dirty="0" smtClean="0"/>
          </a:p>
          <a:p>
            <a:r>
              <a:rPr lang="ru-RU" dirty="0" smtClean="0"/>
              <a:t>трудности </a:t>
            </a:r>
            <a:r>
              <a:rPr lang="ru-RU" dirty="0" smtClean="0"/>
              <a:t>в общении со сверстниками</a:t>
            </a:r>
          </a:p>
          <a:p>
            <a:r>
              <a:rPr lang="ru-RU" dirty="0" smtClean="0"/>
              <a:t>внешний локус </a:t>
            </a:r>
            <a:r>
              <a:rPr lang="ru-RU" dirty="0" smtClean="0"/>
              <a:t>контроля</a:t>
            </a:r>
            <a:endParaRPr lang="ru-RU" dirty="0" smtClean="0"/>
          </a:p>
        </p:txBody>
      </p:sp>
      <p:pic>
        <p:nvPicPr>
          <p:cNvPr id="4" name="Содержимое 8" descr="7c2242eb37c2feac8cb947bdd4612c7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9983" y="4684889"/>
            <a:ext cx="2673351" cy="1936044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Шаблон" id="{A3AFAEC3-D6ED-446B-8109-3541A421CD12}" vid="{40FE017E-A7B5-421C-8698-FCB2233140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</Template>
  <TotalTime>1065</TotalTime>
  <Words>137</Words>
  <Application>Microsoft Office PowerPoint</Application>
  <PresentationFormat>Произвольный</PresentationFormat>
  <Paragraphs>23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Эмоциональное насилие в детско-родительских отношениях</vt:lpstr>
      <vt:lpstr>Эмоциональное насилие</vt:lpstr>
      <vt:lpstr>Формы эмоционального насилия</vt:lpstr>
      <vt:lpstr>Последствия эмоционального насилия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Горев Максим Игоревич</dc:creator>
  <cp:lastModifiedBy>318-а</cp:lastModifiedBy>
  <cp:revision>94</cp:revision>
  <dcterms:created xsi:type="dcterms:W3CDTF">2020-09-29T11:05:40Z</dcterms:created>
  <dcterms:modified xsi:type="dcterms:W3CDTF">2021-06-28T11:56:29Z</dcterms:modified>
</cp:coreProperties>
</file>