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tags/tag12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Default Extension="bin" ContentType="application/vnd.openxmlformats-officedocument.oleObject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5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3.xml" ContentType="application/vnd.openxmlformats-officedocument.presentationml.tags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drawings/legacyDiagramText1.bin" ContentType="application/vnd.ms-office.legacyDiagramText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6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slideLayouts/slideLayout111.xml" ContentType="application/vnd.openxmlformats-officedocument.presentationml.slideLayout+xml"/>
  <Override PartName="/ppt/tags/tag14.xml" ContentType="application/vnd.openxmlformats-officedocument.presentationml.tags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tags/tag19.xml" ContentType="application/vnd.openxmlformats-officedocument.presentationml.tags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ags/tag15.xml" ContentType="application/vnd.openxmlformats-officedocument.presentationml.tags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legacyDocTextInfo.bin" ContentType="application/vnd.ms-office.legacyDocTextInfo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ags/tag11.xml" ContentType="application/vnd.openxmlformats-officedocument.presentationml.tags+xml"/>
  <Override PartName="/ppt/slideLayouts/slideLayout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0" r:id="rId2"/>
    <p:sldMasterId id="2147483684" r:id="rId3"/>
    <p:sldMasterId id="2147483698" r:id="rId4"/>
    <p:sldMasterId id="2147483712" r:id="rId5"/>
    <p:sldMasterId id="2147483726" r:id="rId6"/>
    <p:sldMasterId id="2147483740" r:id="rId7"/>
    <p:sldMasterId id="2147483754" r:id="rId8"/>
    <p:sldMasterId id="2147483781" r:id="rId9"/>
  </p:sldMasterIdLst>
  <p:notesMasterIdLst>
    <p:notesMasterId r:id="rId32"/>
  </p:notesMasterIdLst>
  <p:sldIdLst>
    <p:sldId id="506" r:id="rId10"/>
    <p:sldId id="1917" r:id="rId11"/>
    <p:sldId id="1879" r:id="rId12"/>
    <p:sldId id="1671" r:id="rId13"/>
    <p:sldId id="1866" r:id="rId14"/>
    <p:sldId id="1868" r:id="rId15"/>
    <p:sldId id="1863" r:id="rId16"/>
    <p:sldId id="1864" r:id="rId17"/>
    <p:sldId id="1869" r:id="rId18"/>
    <p:sldId id="1885" r:id="rId19"/>
    <p:sldId id="1919" r:id="rId20"/>
    <p:sldId id="1754" r:id="rId21"/>
    <p:sldId id="1755" r:id="rId22"/>
    <p:sldId id="1756" r:id="rId23"/>
    <p:sldId id="1870" r:id="rId24"/>
    <p:sldId id="1873" r:id="rId25"/>
    <p:sldId id="1871" r:id="rId26"/>
    <p:sldId id="1874" r:id="rId27"/>
    <p:sldId id="1918" r:id="rId28"/>
    <p:sldId id="1881" r:id="rId29"/>
    <p:sldId id="1915" r:id="rId30"/>
    <p:sldId id="1916" r:id="rId31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80" userDrawn="1">
          <p15:clr>
            <a:srgbClr val="A4A3A4"/>
          </p15:clr>
        </p15:guide>
        <p15:guide id="2" pos="7469" userDrawn="1">
          <p15:clr>
            <a:srgbClr val="A4A3A4"/>
          </p15:clr>
        </p15:guide>
        <p15:guide id="3" pos="208" userDrawn="1">
          <p15:clr>
            <a:srgbClr val="A4A3A4"/>
          </p15:clr>
        </p15:guide>
        <p15:guide id="4" orient="horz" pos="2806" userDrawn="1">
          <p15:clr>
            <a:srgbClr val="A4A3A4"/>
          </p15:clr>
        </p15:guide>
        <p15:guide id="5" orient="horz" pos="4130" userDrawn="1">
          <p15:clr>
            <a:srgbClr val="A4A3A4"/>
          </p15:clr>
        </p15:guide>
        <p15:guide id="6" orient="horz" pos="2286" userDrawn="1">
          <p15:clr>
            <a:srgbClr val="A4A3A4"/>
          </p15:clr>
        </p15:guide>
        <p15:guide id="7" pos="741" userDrawn="1">
          <p15:clr>
            <a:srgbClr val="A4A3A4"/>
          </p15:clr>
        </p15:guide>
        <p15:guide id="8" pos="1642" userDrawn="1">
          <p15:clr>
            <a:srgbClr val="A4A3A4"/>
          </p15:clr>
        </p15:guide>
        <p15:guide id="9" pos="3444" userDrawn="1">
          <p15:clr>
            <a:srgbClr val="A4A3A4"/>
          </p15:clr>
        </p15:guide>
        <p15:guide id="10" pos="4381" userDrawn="1">
          <p15:clr>
            <a:srgbClr val="A4A3A4"/>
          </p15:clr>
        </p15:guide>
        <p15:guide id="11" pos="5043" userDrawn="1">
          <p15:clr>
            <a:srgbClr val="A4A3A4"/>
          </p15:clr>
        </p15:guide>
        <p15:guide id="12" pos="555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66"/>
    <a:srgbClr val="0D162D"/>
    <a:srgbClr val="294790"/>
    <a:srgbClr val="F8188D"/>
    <a:srgbClr val="FF11FF"/>
    <a:srgbClr val="345DAE"/>
    <a:srgbClr val="6C4436"/>
    <a:srgbClr val="955E4B"/>
    <a:srgbClr val="7D8525"/>
    <a:srgbClr val="D2DA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3885" autoAdjust="0"/>
  </p:normalViewPr>
  <p:slideViewPr>
    <p:cSldViewPr snapToGrid="0">
      <p:cViewPr>
        <p:scale>
          <a:sx n="72" d="100"/>
          <a:sy n="72" d="100"/>
        </p:scale>
        <p:origin x="-1146" y="-306"/>
      </p:cViewPr>
      <p:guideLst>
        <p:guide orient="horz" pos="680"/>
        <p:guide orient="horz" pos="2806"/>
        <p:guide orient="horz" pos="4130"/>
        <p:guide orient="horz" pos="2286"/>
        <p:guide pos="7469"/>
        <p:guide pos="208"/>
        <p:guide pos="741"/>
        <p:guide pos="1642"/>
        <p:guide pos="3444"/>
        <p:guide pos="4381"/>
        <p:guide pos="5043"/>
        <p:guide pos="55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30" d="100"/>
          <a:sy n="130" d="100"/>
        </p:scale>
        <p:origin x="192" y="-48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microsoft.com/office/2006/relationships/legacyDocTextInfo" Target="legacyDocTextInfo.bin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1.vml.rels><?xml version="1.0" encoding="UTF-8" standalone="yes"?>
<Relationships xmlns="http://schemas.openxmlformats.org/package/2006/relationships"><Relationship Id="rId1" Type="http://schemas.microsoft.com/office/2006/relationships/legacyDiagramText" Target="legacyDiagramText1.bin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5659" cy="495349"/>
          </a:xfrm>
          <a:prstGeom prst="rect">
            <a:avLst/>
          </a:prstGeom>
        </p:spPr>
        <p:txBody>
          <a:bodyPr vert="horz" lIns="90982" tIns="45490" rIns="90982" bIns="4549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4"/>
            <a:ext cx="2945659" cy="495349"/>
          </a:xfrm>
          <a:prstGeom prst="rect">
            <a:avLst/>
          </a:prstGeom>
        </p:spPr>
        <p:txBody>
          <a:bodyPr vert="horz" lIns="90982" tIns="45490" rIns="90982" bIns="45490" rtlCol="0"/>
          <a:lstStyle>
            <a:lvl1pPr algn="r">
              <a:defRPr sz="1200"/>
            </a:lvl1pPr>
          </a:lstStyle>
          <a:p>
            <a:fld id="{0488621D-33F7-43DA-9DA1-6B62CCF928AF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2" tIns="45490" rIns="90982" bIns="4549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51220"/>
            <a:ext cx="5438140" cy="3887361"/>
          </a:xfrm>
          <a:prstGeom prst="rect">
            <a:avLst/>
          </a:prstGeom>
        </p:spPr>
        <p:txBody>
          <a:bodyPr vert="horz" lIns="90982" tIns="45490" rIns="90982" bIns="4549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7319"/>
            <a:ext cx="2945659" cy="495347"/>
          </a:xfrm>
          <a:prstGeom prst="rect">
            <a:avLst/>
          </a:prstGeom>
        </p:spPr>
        <p:txBody>
          <a:bodyPr vert="horz" lIns="90982" tIns="45490" rIns="90982" bIns="4549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377319"/>
            <a:ext cx="2945659" cy="495347"/>
          </a:xfrm>
          <a:prstGeom prst="rect">
            <a:avLst/>
          </a:prstGeom>
        </p:spPr>
        <p:txBody>
          <a:bodyPr vert="horz" lIns="90982" tIns="45490" rIns="90982" bIns="45490" rtlCol="0" anchor="b"/>
          <a:lstStyle>
            <a:lvl1pPr algn="r">
              <a:defRPr sz="1200"/>
            </a:lvl1pPr>
          </a:lstStyle>
          <a:p>
            <a:fld id="{9447256E-483B-4BC1-BFF8-D2418426C5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327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5361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Основа организации исследования математической грамотности включает три структурных компонента: </a:t>
            </a:r>
          </a:p>
          <a:p>
            <a:pPr lvl="0"/>
            <a:r>
              <a:rPr lang="ru-RU" i="1" dirty="0" smtClean="0"/>
              <a:t>контекст,</a:t>
            </a:r>
            <a:r>
              <a:rPr lang="ru-RU" dirty="0" smtClean="0"/>
              <a:t> в котором представлена проблема;</a:t>
            </a:r>
          </a:p>
          <a:p>
            <a:pPr lvl="0"/>
            <a:r>
              <a:rPr lang="ru-RU" i="1" dirty="0" smtClean="0"/>
              <a:t>содержание математического образования</a:t>
            </a:r>
            <a:r>
              <a:rPr lang="ru-RU" dirty="0" smtClean="0"/>
              <a:t>, которое используется в заданиях;</a:t>
            </a:r>
          </a:p>
          <a:p>
            <a:pPr lvl="0"/>
            <a:r>
              <a:rPr lang="ru-RU" i="1" dirty="0" smtClean="0"/>
              <a:t>мыслительная деятельность, </a:t>
            </a:r>
            <a:r>
              <a:rPr lang="ru-RU" dirty="0" smtClean="0"/>
              <a:t>необходимая для того, чтобы связать контекст, в котором представлена проблема, с математическим содержанием, необходимым для ее решения.</a:t>
            </a:r>
          </a:p>
          <a:p>
            <a:r>
              <a:rPr lang="ru-RU" b="1" dirty="0" smtClean="0"/>
              <a:t>Контекст задания —</a:t>
            </a:r>
            <a:r>
              <a:rPr lang="ru-RU" dirty="0" smtClean="0"/>
              <a:t> это особенности и элементы окружающей обстановки, представленные в задании в рамках предлагаемой ситуации. Выделены 4 категории контекстов, близкие учащимся: </a:t>
            </a:r>
            <a:r>
              <a:rPr lang="ru-RU" i="1" dirty="0" smtClean="0"/>
              <a:t>общественная жизнь, личная жизнь, образование / профессиональная деятельность, научная деятельность.</a:t>
            </a:r>
            <a:endParaRPr lang="ru-RU" dirty="0" smtClean="0"/>
          </a:p>
          <a:p>
            <a:r>
              <a:rPr lang="ru-RU" b="1" dirty="0" smtClean="0"/>
              <a:t>Математическое содержание</a:t>
            </a:r>
            <a:r>
              <a:rPr lang="ru-RU" dirty="0" smtClean="0"/>
              <a:t> заданий распределено по 4-м категориям, которые охватывают основные типы проблем, возникающих при взаимодействии с повседневными явлениями и изучаются в школьном курсе математики:</a:t>
            </a:r>
          </a:p>
          <a:p>
            <a:r>
              <a:rPr lang="ru-RU" i="1" dirty="0" smtClean="0"/>
              <a:t>– изменение и зависимости —</a:t>
            </a:r>
            <a:r>
              <a:rPr lang="ru-RU" dirty="0" smtClean="0"/>
              <a:t> задания, связанные с математическим описанием зависимости между переменными в различных процессах, т.е. с алгебраическим материалом;</a:t>
            </a:r>
          </a:p>
          <a:p>
            <a:r>
              <a:rPr lang="ru-RU" dirty="0" smtClean="0"/>
              <a:t>– </a:t>
            </a:r>
            <a:r>
              <a:rPr lang="ru-RU" i="1" dirty="0" smtClean="0"/>
              <a:t>пространство и форма —</a:t>
            </a:r>
            <a:r>
              <a:rPr lang="ru-RU" dirty="0" smtClean="0"/>
              <a:t> задания, относящиеся к пространственным и плоским геометрическим формам и отношениям, т.е. к геометрическому материалу; </a:t>
            </a:r>
          </a:p>
          <a:p>
            <a:r>
              <a:rPr lang="ru-RU" dirty="0" smtClean="0"/>
              <a:t>– к</a:t>
            </a:r>
            <a:r>
              <a:rPr lang="ru-RU" i="1" dirty="0" smtClean="0"/>
              <a:t>оличество —</a:t>
            </a:r>
            <a:r>
              <a:rPr lang="ru-RU" dirty="0" smtClean="0"/>
              <a:t> задания, связанные с числами и отношениями между ними, в программах по математике этот материал чаще всего относится к курсу арифметики; </a:t>
            </a:r>
          </a:p>
          <a:p>
            <a:r>
              <a:rPr lang="ru-RU" i="1" dirty="0" smtClean="0"/>
              <a:t>– неопределенность и данные —</a:t>
            </a:r>
            <a:r>
              <a:rPr lang="ru-RU" dirty="0" smtClean="0"/>
              <a:t> задания охватывают вероятностные и статистические явления и зависимости, которые являются предметом изучения разделов статистики и вероятности. </a:t>
            </a:r>
          </a:p>
          <a:p>
            <a:r>
              <a:rPr lang="ru-RU" dirty="0" smtClean="0"/>
              <a:t>Для описания </a:t>
            </a:r>
            <a:r>
              <a:rPr lang="ru-RU" b="1" dirty="0" smtClean="0"/>
              <a:t>мыслительной деятельности</a:t>
            </a:r>
            <a:r>
              <a:rPr lang="ru-RU" dirty="0" smtClean="0"/>
              <a:t> при разрешении предложенных проблем используются следующие виды действий: </a:t>
            </a:r>
          </a:p>
          <a:p>
            <a:pPr lvl="0"/>
            <a:r>
              <a:rPr lang="ru-RU" dirty="0" smtClean="0"/>
              <a:t> формулировать ситуацию на языке математики;</a:t>
            </a:r>
          </a:p>
          <a:p>
            <a:pPr lvl="0"/>
            <a:r>
              <a:rPr lang="ru-RU" dirty="0" smtClean="0"/>
              <a:t> применять математические понятия, факты, процедуры;</a:t>
            </a:r>
          </a:p>
          <a:p>
            <a:pPr lvl="0"/>
            <a:r>
              <a:rPr lang="ru-RU" dirty="0" smtClean="0"/>
              <a:t> интерпретировать, использовать и оценивать математические результаты;</a:t>
            </a:r>
          </a:p>
          <a:p>
            <a:pPr lvl="0"/>
            <a:r>
              <a:rPr lang="ru-RU" dirty="0" smtClean="0"/>
              <a:t> рассуждать: здесь учащимся потребуется продемонстрировать, как они умеют размышлять над аргументами, обоснованиями и выводами, над различными способами представления ситуации на языке математики, над рациональностью применяемого математического аппарата, над возможностями оценки и интерпретации полученных результатов с учетом особенностей предлагаемой ситуации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5.png"/><Relationship Id="rId2" Type="http://schemas.openxmlformats.org/officeDocument/2006/relationships/tags" Target="../tags/tag18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8.bin"/><Relationship Id="rId4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59.v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60.v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6.v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8.v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9.v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5.v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6.v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7.v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23.v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25.v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26.v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31.v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5.png"/><Relationship Id="rId2" Type="http://schemas.openxmlformats.org/officeDocument/2006/relationships/tags" Target="../tags/tag9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33.v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34.v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40.v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5.png"/><Relationship Id="rId2" Type="http://schemas.openxmlformats.org/officeDocument/2006/relationships/tags" Target="../tags/tag1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42.v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43.v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48.v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5.png"/><Relationship Id="rId2" Type="http://schemas.openxmlformats.org/officeDocument/2006/relationships/tags" Target="../tags/tag15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50.v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51.v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57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3" y="1122363"/>
            <a:ext cx="9144001" cy="2387600"/>
          </a:xfrm>
        </p:spPr>
        <p:txBody>
          <a:bodyPr anchor="b"/>
          <a:lstStyle>
            <a:lvl1pPr algn="ctr">
              <a:defRPr sz="6000">
                <a:solidFill>
                  <a:srgbClr val="29479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3" y="3602042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EA3D-460D-4B2E-9F65-C0D556FB7407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6835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3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8C35-D9BB-4137-AEED-01AC3E9DE2A3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561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елый пустой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09601" y="3714757"/>
            <a:ext cx="10972800" cy="2411411"/>
          </a:xfrm>
        </p:spPr>
        <p:txBody>
          <a:bodyPr/>
          <a:lstStyle>
            <a:lvl1pPr algn="ctr">
              <a:buNone/>
              <a:defRPr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ru-RU" dirty="0" err="1" smtClean="0"/>
              <a:t>аапап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A5BD0E0D-F197-4B14-B296-C27E6C00E6CA}" type="datetimeFigureOut">
              <a:rPr lang="ru-RU" smtClean="0">
                <a:solidFill>
                  <a:srgbClr val="181818"/>
                </a:solidFill>
              </a:rPr>
              <a:pPr/>
              <a:t>29.04.2021</a:t>
            </a:fld>
            <a:endParaRPr lang="ru-RU">
              <a:solidFill>
                <a:srgbClr val="181818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1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181818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85BC23C3-D32D-4340-A654-431DCF2B3DCF}" type="slidenum">
              <a:rPr lang="ru-RU" smtClean="0">
                <a:solidFill>
                  <a:srgbClr val="181818"/>
                </a:solidFill>
              </a:rPr>
              <a:pPr/>
              <a:t>‹#›</a:t>
            </a:fld>
            <a:endParaRPr lang="ru-RU">
              <a:solidFill>
                <a:srgbClr val="181818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80960" y="6143644"/>
            <a:ext cx="4191029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1428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0924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4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33326242"/>
              </p:ext>
            </p:extLst>
          </p:nvPr>
        </p:nvGraphicFramePr>
        <p:xfrm>
          <a:off x="0" y="0"/>
          <a:ext cx="211138" cy="158750"/>
        </p:xfrm>
        <a:graphic>
          <a:graphicData uri="http://schemas.openxmlformats.org/presentationml/2006/ole">
            <p:oleObj spid="_x0000_s66568" name="think-cell Slide" r:id="rId5" imgW="360" imgH="360" progId="">
              <p:embed/>
            </p:oleObj>
          </a:graphicData>
        </a:graphic>
      </p:graphicFrame>
      <p:sp>
        <p:nvSpPr>
          <p:cNvPr id="5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4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 err="1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36552" y="6688142"/>
            <a:ext cx="47990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defRPr/>
            </a:pPr>
            <a:r>
              <a:rPr lang="en-US" sz="800">
                <a:solidFill>
                  <a:srgbClr val="FFFFFF"/>
                </a:solidFill>
              </a:rPr>
              <a:t>© </a:t>
            </a:r>
            <a:r>
              <a:rPr lang="ru-RU" sz="800">
                <a:solidFill>
                  <a:srgbClr val="FFFFFF"/>
                </a:solidFill>
              </a:rPr>
              <a:t>Корпорация «Российский учебник»</a:t>
            </a:r>
            <a:endParaRPr lang="ru-RU" sz="8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 userDrawn="1"/>
        </p:nvSpPr>
        <p:spPr bwMode="auto">
          <a:xfrm>
            <a:off x="5924551" y="6508756"/>
            <a:ext cx="3385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3EF0BC-4C10-4B20-B516-189F4966F4FF}" type="slidenum">
              <a:rPr lang="ru-RU" altLang="ru-RU" sz="1000" b="1">
                <a:solidFill>
                  <a:srgbClr val="2F2F2F"/>
                </a:solidFill>
                <a:latin typeface="Calibri" panose="020F0502020204030204" pitchFamily="34" charset="0"/>
              </a:rPr>
              <a:pPr eaLnBrk="1" hangingPunct="1"/>
              <a:t>‹#›</a:t>
            </a:fld>
            <a:endParaRPr lang="ru-RU" altLang="ru-RU" sz="1000">
              <a:solidFill>
                <a:srgbClr val="181818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угольник 8" hidden="1"/>
          <p:cNvSpPr/>
          <p:nvPr userDrawn="1">
            <p:custDataLst>
              <p:tags r:id="rId3"/>
            </p:custDataLst>
          </p:nvPr>
        </p:nvSpPr>
        <p:spPr>
          <a:xfrm>
            <a:off x="4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ru-RU" sz="2200" b="1" dirty="0" err="1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pic>
        <p:nvPicPr>
          <p:cNvPr id="10" name="Рисунок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8388" y="6208713"/>
            <a:ext cx="20351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206"/>
          <a:stretch>
            <a:fillRect/>
          </a:stretch>
        </p:blipFill>
        <p:spPr bwMode="auto">
          <a:xfrm>
            <a:off x="10952163" y="6203950"/>
            <a:ext cx="9048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7" y="138097"/>
            <a:ext cx="11519999" cy="64864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2904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442310999"/>
              </p:ext>
            </p:extLst>
          </p:nvPr>
        </p:nvGraphicFramePr>
        <p:xfrm>
          <a:off x="2119" y="1597"/>
          <a:ext cx="2116" cy="1587"/>
        </p:xfrm>
        <a:graphic>
          <a:graphicData uri="http://schemas.openxmlformats.org/presentationml/2006/ole">
            <p:oleObj spid="_x0000_s67592" name="think-cell Slide" r:id="rId3" imgW="360" imgH="360" progId="">
              <p:embed/>
            </p:oleObj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563852" y="1268760"/>
            <a:ext cx="11290581" cy="4680520"/>
          </a:xfrm>
        </p:spPr>
        <p:txBody>
          <a:bodyPr/>
          <a:lstStyle>
            <a:lvl1pPr>
              <a:lnSpc>
                <a:spcPts val="2400"/>
              </a:lnSpc>
              <a:spcBef>
                <a:spcPts val="450"/>
              </a:spcBef>
              <a:buClr>
                <a:srgbClr val="2D3494"/>
              </a:buClr>
              <a:defRPr sz="16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lnSpc>
                <a:spcPts val="2400"/>
              </a:lnSpc>
              <a:spcBef>
                <a:spcPts val="450"/>
              </a:spcBef>
              <a:buClr>
                <a:srgbClr val="2D34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lnSpc>
                <a:spcPts val="2400"/>
              </a:lnSpc>
              <a:buClr>
                <a:srgbClr val="2D34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lnSpc>
                <a:spcPts val="2400"/>
              </a:lnSpc>
              <a:buClr>
                <a:srgbClr val="2D34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lnSpc>
                <a:spcPts val="2400"/>
              </a:lnSpc>
              <a:buClr>
                <a:srgbClr val="2D34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63856" y="260652"/>
            <a:ext cx="10174923" cy="5760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2400"/>
              </a:lnSpc>
              <a:defRPr sz="24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err="1" smtClean="0"/>
              <a:t>ЗАГОЛОВОК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 rot="16200000">
            <a:off x="1770428" y="-689236"/>
            <a:ext cx="45719" cy="3600000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rgbClr val="EB2049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 rot="16200000">
            <a:off x="1759639" y="-719941"/>
            <a:ext cx="67290" cy="3600000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292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8" y="4406901"/>
            <a:ext cx="10363199" cy="136207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8" y="2906714"/>
            <a:ext cx="10363199" cy="1500188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4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3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4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7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6"/>
          </a:xfrm>
          <a:prstGeom prst="rect">
            <a:avLst/>
          </a:prstGeom>
        </p:spPr>
        <p:txBody>
          <a:bodyPr/>
          <a:lstStyle/>
          <a:p>
            <a:fld id="{460BE020-E3D2-4B40-A05B-7CD782450F67}" type="datetimeFigureOut">
              <a:rPr lang="ru-RU" smtClean="0">
                <a:solidFill>
                  <a:srgbClr val="181818"/>
                </a:solidFill>
              </a:rPr>
              <a:pPr/>
              <a:t>29.04.2021</a:t>
            </a:fld>
            <a:endParaRPr lang="ru-RU">
              <a:solidFill>
                <a:srgbClr val="181818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6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181818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6"/>
          </a:xfrm>
          <a:prstGeom prst="rect">
            <a:avLst/>
          </a:prstGeom>
        </p:spPr>
        <p:txBody>
          <a:bodyPr/>
          <a:lstStyle/>
          <a:p>
            <a:fld id="{D2BAD091-9B88-4E15-8364-95918717355E}" type="slidenum">
              <a:rPr lang="ru-RU" smtClean="0">
                <a:solidFill>
                  <a:srgbClr val="181818"/>
                </a:solidFill>
              </a:rPr>
              <a:pPr/>
              <a:t>‹#›</a:t>
            </a:fld>
            <a:endParaRPr lang="ru-RU">
              <a:solidFill>
                <a:srgbClr val="1818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7773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51379580"/>
              </p:ext>
            </p:extLst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p:oleObj spid="_x0000_s68616" name="think-cell Slide" r:id="rId3" imgW="360" imgH="360" progId="">
              <p:embed/>
            </p:oleObj>
          </a:graphicData>
        </a:graphic>
      </p:graphicFrame>
      <p:sp>
        <p:nvSpPr>
          <p:cNvPr id="12" name="Прямоугольник 11"/>
          <p:cNvSpPr/>
          <p:nvPr userDrawn="1"/>
        </p:nvSpPr>
        <p:spPr>
          <a:xfrm rot="16200000">
            <a:off x="2136226" y="-1133614"/>
            <a:ext cx="45719" cy="4320000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EB2049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 rot="16200000">
            <a:off x="2133001" y="-1147987"/>
            <a:ext cx="54000" cy="4320000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FFFFFF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8" y="129444"/>
            <a:ext cx="11519999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err="1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8845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3" y="2130426"/>
            <a:ext cx="103632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3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3566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4640"/>
            <a:ext cx="10972800" cy="7418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60874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7" y="4406902"/>
            <a:ext cx="10363201" cy="1362076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7" y="2906715"/>
            <a:ext cx="10363201" cy="1500188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2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638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1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2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5386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5" y="1600203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3" y="1600203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1193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3" y="1535116"/>
            <a:ext cx="5386916" cy="63976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84" indent="0">
              <a:buNone/>
              <a:defRPr sz="2300" b="1"/>
            </a:lvl2pPr>
            <a:lvl3pPr marL="1042569" indent="0">
              <a:buNone/>
              <a:defRPr sz="2100" b="1"/>
            </a:lvl3pPr>
            <a:lvl4pPr marL="1563853" indent="0">
              <a:buNone/>
              <a:defRPr sz="1900" b="1"/>
            </a:lvl4pPr>
            <a:lvl5pPr marL="2085137" indent="0">
              <a:buNone/>
              <a:defRPr sz="1900" b="1"/>
            </a:lvl5pPr>
            <a:lvl6pPr marL="2606422" indent="0">
              <a:buNone/>
              <a:defRPr sz="1900" b="1"/>
            </a:lvl6pPr>
            <a:lvl7pPr marL="3127706" indent="0">
              <a:buNone/>
              <a:defRPr sz="1900" b="1"/>
            </a:lvl7pPr>
            <a:lvl8pPr marL="3648990" indent="0">
              <a:buNone/>
              <a:defRPr sz="1900" b="1"/>
            </a:lvl8pPr>
            <a:lvl9pPr marL="417027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3" y="2174878"/>
            <a:ext cx="5386916" cy="395128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6"/>
            <a:ext cx="5389034" cy="63976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84" indent="0">
              <a:buNone/>
              <a:defRPr sz="2300" b="1"/>
            </a:lvl2pPr>
            <a:lvl3pPr marL="1042569" indent="0">
              <a:buNone/>
              <a:defRPr sz="2100" b="1"/>
            </a:lvl3pPr>
            <a:lvl4pPr marL="1563853" indent="0">
              <a:buNone/>
              <a:defRPr sz="1900" b="1"/>
            </a:lvl4pPr>
            <a:lvl5pPr marL="2085137" indent="0">
              <a:buNone/>
              <a:defRPr sz="1900" b="1"/>
            </a:lvl5pPr>
            <a:lvl6pPr marL="2606422" indent="0">
              <a:buNone/>
              <a:defRPr sz="1900" b="1"/>
            </a:lvl6pPr>
            <a:lvl7pPr marL="3127706" indent="0">
              <a:buNone/>
              <a:defRPr sz="1900" b="1"/>
            </a:lvl7pPr>
            <a:lvl8pPr marL="3648990" indent="0">
              <a:buNone/>
              <a:defRPr sz="1900" b="1"/>
            </a:lvl8pPr>
            <a:lvl9pPr marL="417027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8"/>
            <a:ext cx="5389034" cy="395128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919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>
                <a:solidFill>
                  <a:srgbClr val="345DA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3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133-F034-4DD0-BF67-FDED45B853E7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4837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60959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06675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4" y="273052"/>
            <a:ext cx="4011084" cy="116205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6" y="273052"/>
            <a:ext cx="6815666" cy="5853112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4" y="1435102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21284" indent="0">
              <a:buNone/>
              <a:defRPr sz="1500"/>
            </a:lvl2pPr>
            <a:lvl3pPr marL="1042569" indent="0">
              <a:buNone/>
              <a:defRPr sz="1100"/>
            </a:lvl3pPr>
            <a:lvl4pPr marL="1563853" indent="0">
              <a:buNone/>
              <a:defRPr sz="1100"/>
            </a:lvl4pPr>
            <a:lvl5pPr marL="2085137" indent="0">
              <a:buNone/>
              <a:defRPr sz="1100"/>
            </a:lvl5pPr>
            <a:lvl6pPr marL="2606422" indent="0">
              <a:buNone/>
              <a:defRPr sz="1100"/>
            </a:lvl6pPr>
            <a:lvl7pPr marL="3127706" indent="0">
              <a:buNone/>
              <a:defRPr sz="1100"/>
            </a:lvl7pPr>
            <a:lvl8pPr marL="3648990" indent="0">
              <a:buNone/>
              <a:defRPr sz="1100"/>
            </a:lvl8pPr>
            <a:lvl9pPr marL="417027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7301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8" y="4800602"/>
            <a:ext cx="7315200" cy="5667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21284" indent="0">
              <a:buNone/>
              <a:defRPr sz="3200"/>
            </a:lvl2pPr>
            <a:lvl3pPr marL="1042569" indent="0">
              <a:buNone/>
              <a:defRPr sz="2700"/>
            </a:lvl3pPr>
            <a:lvl4pPr marL="1563853" indent="0">
              <a:buNone/>
              <a:defRPr sz="2300"/>
            </a:lvl4pPr>
            <a:lvl5pPr marL="2085137" indent="0">
              <a:buNone/>
              <a:defRPr sz="2300"/>
            </a:lvl5pPr>
            <a:lvl6pPr marL="2606422" indent="0">
              <a:buNone/>
              <a:defRPr sz="2300"/>
            </a:lvl6pPr>
            <a:lvl7pPr marL="3127706" indent="0">
              <a:buNone/>
              <a:defRPr sz="2300"/>
            </a:lvl7pPr>
            <a:lvl8pPr marL="3648990" indent="0">
              <a:buNone/>
              <a:defRPr sz="2300"/>
            </a:lvl8pPr>
            <a:lvl9pPr marL="4170275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8" y="5367340"/>
            <a:ext cx="7315200" cy="804861"/>
          </a:xfrm>
        </p:spPr>
        <p:txBody>
          <a:bodyPr/>
          <a:lstStyle>
            <a:lvl1pPr marL="0" indent="0">
              <a:buNone/>
              <a:defRPr sz="1600"/>
            </a:lvl1pPr>
            <a:lvl2pPr marL="521284" indent="0">
              <a:buNone/>
              <a:defRPr sz="1500"/>
            </a:lvl2pPr>
            <a:lvl3pPr marL="1042569" indent="0">
              <a:buNone/>
              <a:defRPr sz="1100"/>
            </a:lvl3pPr>
            <a:lvl4pPr marL="1563853" indent="0">
              <a:buNone/>
              <a:defRPr sz="1100"/>
            </a:lvl4pPr>
            <a:lvl5pPr marL="2085137" indent="0">
              <a:buNone/>
              <a:defRPr sz="1100"/>
            </a:lvl5pPr>
            <a:lvl6pPr marL="2606422" indent="0">
              <a:buNone/>
              <a:defRPr sz="1100"/>
            </a:lvl6pPr>
            <a:lvl7pPr marL="3127706" indent="0">
              <a:buNone/>
              <a:defRPr sz="1100"/>
            </a:lvl7pPr>
            <a:lvl8pPr marL="3648990" indent="0">
              <a:buNone/>
              <a:defRPr sz="1100"/>
            </a:lvl8pPr>
            <a:lvl9pPr marL="417027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42969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63463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2" y="27463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2" y="274638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5782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034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906162"/>
            <a:ext cx="10515600" cy="1150594"/>
          </a:xfrm>
        </p:spPr>
        <p:txBody>
          <a:bodyPr/>
          <a:lstStyle>
            <a:lvl1pPr>
              <a:defRPr>
                <a:solidFill>
                  <a:srgbClr val="345DA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207657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907957"/>
            <a:ext cx="5157787" cy="328170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0616" y="204440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907957"/>
            <a:ext cx="5183188" cy="328170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04CF-8095-4C47-8748-564FA4DA46EB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00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>
                <a:solidFill>
                  <a:srgbClr val="345DA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C82C-38B5-4045-8425-418947FAA324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4956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D4BE-5229-4142-8404-F4DD584635FF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1736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4" y="1037971"/>
            <a:ext cx="3932237" cy="1373659"/>
          </a:xfrm>
        </p:spPr>
        <p:txBody>
          <a:bodyPr anchor="b"/>
          <a:lstStyle>
            <a:lvl1pPr>
              <a:defRPr sz="2000">
                <a:solidFill>
                  <a:srgbClr val="345DAE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600" y="134165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4" y="241163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717A-07E6-4F87-BDD6-799B6A37DD0F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8730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4" y="987428"/>
            <a:ext cx="3932237" cy="1514817"/>
          </a:xfrm>
        </p:spPr>
        <p:txBody>
          <a:bodyPr anchor="b"/>
          <a:lstStyle>
            <a:lvl1pPr>
              <a:defRPr sz="1800">
                <a:solidFill>
                  <a:srgbClr val="345DAE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2" y="2487830"/>
            <a:ext cx="3932237" cy="33811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B5B7-2C55-49C5-941B-A73D7940582B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4885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A39B8-7846-4A17-9ED9-307F813F0300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885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39CD-F620-4CF4-B7F0-A59BB89B7D47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4917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152400"/>
            <a:ext cx="102616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828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741333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57733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D6A4EF5-9B51-4775-BB91-BD9E25DA96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09800" y="132420"/>
            <a:ext cx="10515600" cy="740795"/>
          </a:xfrm>
        </p:spPr>
        <p:txBody>
          <a:bodyPr/>
          <a:lstStyle>
            <a:lvl1pPr>
              <a:defRPr sz="2000" b="0">
                <a:solidFill>
                  <a:srgbClr val="345DA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7CB9-66EA-48D7-824F-3A78AA191542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77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4275626880"/>
              </p:ext>
            </p:extLst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p:oleObj spid="_x0000_s4104" name="think-cell Slide" r:id="rId3" imgW="360" imgH="360" progId="">
              <p:embed/>
            </p:oleObj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334433" y="1052736"/>
            <a:ext cx="11520000" cy="4896544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2D3494"/>
              </a:buClr>
              <a:defRPr sz="14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00173"/>
            <a:ext cx="11520000" cy="288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Примечания:</a:t>
            </a:r>
            <a:r>
              <a:rPr lang="ru-RU" dirty="0"/>
              <a:t> </a:t>
            </a:r>
            <a:r>
              <a:rPr lang="ru-RU" dirty="0" smtClean="0"/>
              <a:t>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8" y="260652"/>
            <a:ext cx="11519999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21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err="1" smtClean="0"/>
              <a:t>ЗАГОЛОВОК</a:t>
            </a:r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 rot="16200000">
            <a:off x="2136226" y="-1133614"/>
            <a:ext cx="45719" cy="4320000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EB2049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 rot="16200000">
            <a:off x="2133001" y="-1147987"/>
            <a:ext cx="54000" cy="4320000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688289" y="6208303"/>
            <a:ext cx="2034923" cy="489452"/>
          </a:xfrm>
          <a:prstGeom prst="rect">
            <a:avLst/>
          </a:prstGeom>
        </p:spPr>
      </p:pic>
      <p:pic>
        <p:nvPicPr>
          <p:cNvPr id="15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 userDrawn="1"/>
        </p:nvPicPr>
        <p:blipFill rotWithShape="1">
          <a:blip r:embed="rId5" cstate="print"/>
          <a:srcRect l="72206"/>
          <a:stretch/>
        </p:blipFill>
        <p:spPr bwMode="auto">
          <a:xfrm>
            <a:off x="10951373" y="6204539"/>
            <a:ext cx="905267" cy="493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2163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893181607"/>
              </p:ext>
            </p:extLst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p:oleObj spid="_x0000_s5128" name="think-cell Slide" r:id="rId3" imgW="360" imgH="360" progId="">
              <p:embed/>
            </p:oleObj>
          </a:graphicData>
        </a:graphic>
      </p:graphicFrame>
      <p:sp>
        <p:nvSpPr>
          <p:cNvPr id="12" name="Прямоугольник 11"/>
          <p:cNvSpPr/>
          <p:nvPr userDrawn="1"/>
        </p:nvSpPr>
        <p:spPr>
          <a:xfrm rot="16200000">
            <a:off x="2136226" y="-1133614"/>
            <a:ext cx="45719" cy="4320000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EB2049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 rot="16200000">
            <a:off x="2133001" y="-1147987"/>
            <a:ext cx="54000" cy="4320000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FFFFFF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8" y="260652"/>
            <a:ext cx="11519999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21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err="1" smtClean="0"/>
              <a:t>ЗАГОЛОВОК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688289" y="6208303"/>
            <a:ext cx="2034923" cy="489452"/>
          </a:xfrm>
          <a:prstGeom prst="rect">
            <a:avLst/>
          </a:prstGeom>
        </p:spPr>
      </p:pic>
      <p:pic>
        <p:nvPicPr>
          <p:cNvPr id="8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 userDrawn="1"/>
        </p:nvPicPr>
        <p:blipFill rotWithShape="1">
          <a:blip r:embed="rId5" cstate="print"/>
          <a:srcRect l="72206"/>
          <a:stretch/>
        </p:blipFill>
        <p:spPr bwMode="auto">
          <a:xfrm>
            <a:off x="10951373" y="6204539"/>
            <a:ext cx="905267" cy="493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5815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4119978317"/>
              </p:ext>
            </p:extLst>
          </p:nvPr>
        </p:nvGraphicFramePr>
        <p:xfrm>
          <a:off x="1593" y="1590"/>
          <a:ext cx="1588" cy="1588"/>
        </p:xfrm>
        <a:graphic>
          <a:graphicData uri="http://schemas.openxmlformats.org/presentationml/2006/ole">
            <p:oleObj spid="_x0000_s6152" name="think-cell Slide" r:id="rId3" imgW="360" imgH="360" progId="">
              <p:embed/>
            </p:oleObj>
          </a:graphicData>
        </a:graphic>
      </p:graphicFrame>
      <p:grpSp>
        <p:nvGrpSpPr>
          <p:cNvPr id="14" name="Группа 13"/>
          <p:cNvGrpSpPr/>
          <p:nvPr userDrawn="1"/>
        </p:nvGrpSpPr>
        <p:grpSpPr>
          <a:xfrm>
            <a:off x="407368" y="946350"/>
            <a:ext cx="3492200" cy="1330522"/>
            <a:chOff x="6456040" y="1582513"/>
            <a:chExt cx="2456406" cy="97875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56040" y="1582513"/>
              <a:ext cx="2448272" cy="581179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040216" y="2238774"/>
              <a:ext cx="872230" cy="322498"/>
            </a:xfrm>
            <a:prstGeom prst="rect">
              <a:avLst/>
            </a:prstGeom>
          </p:spPr>
        </p:pic>
      </p:grpSp>
      <p:sp>
        <p:nvSpPr>
          <p:cNvPr id="12" name="Заголовок 4"/>
          <p:cNvSpPr>
            <a:spLocks noGrp="1"/>
          </p:cNvSpPr>
          <p:nvPr>
            <p:ph type="ctrTitle" hasCustomPrompt="1"/>
          </p:nvPr>
        </p:nvSpPr>
        <p:spPr>
          <a:xfrm>
            <a:off x="4462581" y="452130"/>
            <a:ext cx="6144683" cy="23635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rgbClr val="2F3696"/>
                </a:solidFill>
              </a:defRPr>
            </a:lvl1pPr>
          </a:lstStyle>
          <a:p>
            <a:r>
              <a:rPr lang="ru-RU" sz="4800" dirty="0" smtClean="0">
                <a:solidFill>
                  <a:srgbClr val="2F3696"/>
                </a:solidFill>
                <a:latin typeface="+mn-lt"/>
              </a:rPr>
              <a:t>НАЗВАНИЕ</a:t>
            </a:r>
            <a:br>
              <a:rPr lang="ru-RU" sz="4800" dirty="0" smtClean="0">
                <a:solidFill>
                  <a:srgbClr val="2F3696"/>
                </a:solidFill>
                <a:latin typeface="+mn-lt"/>
              </a:rPr>
            </a:br>
            <a:r>
              <a:rPr lang="ru-RU" sz="4800" dirty="0" smtClean="0">
                <a:solidFill>
                  <a:srgbClr val="2F3696"/>
                </a:solidFill>
                <a:latin typeface="+mn-lt"/>
              </a:rPr>
              <a:t>ПРЕЗЕНТАЦИИ</a:t>
            </a:r>
            <a:endParaRPr lang="ru-RU" sz="4400" dirty="0">
              <a:solidFill>
                <a:srgbClr val="2F3696"/>
              </a:solidFill>
              <a:latin typeface="+mn-lt"/>
            </a:endParaRPr>
          </a:p>
        </p:txBody>
      </p:sp>
      <p:sp>
        <p:nvSpPr>
          <p:cNvPr id="13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462578" y="5013176"/>
            <a:ext cx="4749553" cy="52869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24" name="Текст 1"/>
          <p:cNvSpPr>
            <a:spLocks noGrp="1"/>
          </p:cNvSpPr>
          <p:nvPr>
            <p:ph type="body" sz="quarter" idx="13"/>
          </p:nvPr>
        </p:nvSpPr>
        <p:spPr>
          <a:xfrm>
            <a:off x="4462583" y="5692698"/>
            <a:ext cx="4768433" cy="360040"/>
          </a:xfrm>
        </p:spPr>
        <p:txBody>
          <a:bodyPr/>
          <a:lstStyle>
            <a:lvl1pPr>
              <a:defRPr sz="1500"/>
            </a:lvl1pPr>
          </a:lstStyle>
          <a:p>
            <a:pPr algn="l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122703" y="452132"/>
            <a:ext cx="45719" cy="1761957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EB2049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089532" y="452132"/>
            <a:ext cx="67291" cy="1761957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983432" y="2594331"/>
            <a:ext cx="2448272" cy="335495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1200" dirty="0" smtClean="0">
                <a:solidFill>
                  <a:srgbClr val="FFFFFF"/>
                </a:solidFill>
              </a:rPr>
              <a:t>Обложка учебника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2049545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елый пустой с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A5BD0E0D-F197-4B14-B296-C27E6C00E6CA}" type="datetimeFigureOut">
              <a:rPr lang="ru-RU" smtClean="0">
                <a:solidFill>
                  <a:srgbClr val="181818"/>
                </a:solidFill>
              </a:rPr>
              <a:pPr/>
              <a:t>29.04.2021</a:t>
            </a:fld>
            <a:endParaRPr lang="ru-RU" dirty="0">
              <a:solidFill>
                <a:srgbClr val="181818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1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181818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85BC23C3-D32D-4340-A654-431DCF2B3DCF}" type="slidenum">
              <a:rPr lang="ru-RU" smtClean="0">
                <a:solidFill>
                  <a:srgbClr val="181818"/>
                </a:solidFill>
              </a:rPr>
              <a:pPr/>
              <a:t>‹#›</a:t>
            </a:fld>
            <a:endParaRPr lang="ru-RU" dirty="0">
              <a:solidFill>
                <a:srgbClr val="181818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80960" y="6143647"/>
            <a:ext cx="4191029" cy="500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1428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sz="half" idx="1"/>
          </p:nvPr>
        </p:nvSpPr>
        <p:spPr>
          <a:xfrm>
            <a:off x="253924" y="215865"/>
            <a:ext cx="11684161" cy="6462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5183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511636088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p:oleObj spid="_x0000_s7176" name="think-cell Slide" r:id="rId3" imgW="360" imgH="360" progId="">
              <p:embed/>
            </p:oleObj>
          </a:graphicData>
        </a:graphic>
      </p:graphicFrame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688289" y="6208303"/>
            <a:ext cx="2034923" cy="489452"/>
          </a:xfrm>
          <a:prstGeom prst="rect">
            <a:avLst/>
          </a:prstGeom>
        </p:spPr>
      </p:pic>
      <p:pic>
        <p:nvPicPr>
          <p:cNvPr id="5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 userDrawn="1"/>
        </p:nvPicPr>
        <p:blipFill rotWithShape="1">
          <a:blip r:embed="rId5" cstate="print"/>
          <a:srcRect l="72206"/>
          <a:stretch/>
        </p:blipFill>
        <p:spPr bwMode="auto">
          <a:xfrm>
            <a:off x="10951373" y="6204539"/>
            <a:ext cx="905267" cy="493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9192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599" y="6377941"/>
            <a:ext cx="2804161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181818">
                    <a:tint val="75000"/>
                  </a:srgbClr>
                </a:solidFill>
              </a:rPr>
              <a:pPr/>
              <a:t>4/29/2021</a:t>
            </a:fld>
            <a:endParaRPr lang="en-US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3" y="6377941"/>
            <a:ext cx="2804161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8181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418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"/>
            <a:ext cx="12192000" cy="1429173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0" y="1071549"/>
                </a:moveTo>
                <a:lnTo>
                  <a:pt x="9144000" y="1071549"/>
                </a:lnTo>
                <a:lnTo>
                  <a:pt x="9144000" y="0"/>
                </a:lnTo>
                <a:lnTo>
                  <a:pt x="0" y="0"/>
                </a:lnTo>
                <a:lnTo>
                  <a:pt x="0" y="1071549"/>
                </a:lnTo>
                <a:close/>
              </a:path>
            </a:pathLst>
          </a:custGeom>
          <a:solidFill>
            <a:srgbClr val="2C3392"/>
          </a:solidFill>
        </p:spPr>
        <p:txBody>
          <a:bodyPr wrap="square" lIns="0" tIns="0" rIns="0" bIns="0" rtlCol="0"/>
          <a:lstStyle/>
          <a:p>
            <a:endParaRPr>
              <a:solidFill>
                <a:srgbClr val="181818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80965" y="6286526"/>
            <a:ext cx="2952835" cy="4710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181818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00009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8282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599" y="6377941"/>
            <a:ext cx="2804161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181818">
                    <a:tint val="75000"/>
                  </a:srgbClr>
                </a:solidFill>
              </a:rPr>
              <a:pPr/>
              <a:t>4/29/2021</a:t>
            </a:fld>
            <a:endParaRPr lang="en-US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3" y="6377941"/>
            <a:ext cx="2804161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8181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8715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024" hidden="1"/>
          <p:cNvGraphicFramePr>
            <a:graphicFrameLocks noChangeAspect="1"/>
          </p:cNvGraphicFramePr>
          <p:nvPr>
            <p:extLst/>
          </p:nvPr>
        </p:nvGraphicFramePr>
        <p:xfrm>
          <a:off x="1592" y="1588"/>
          <a:ext cx="3175" cy="1587"/>
        </p:xfrm>
        <a:graphic>
          <a:graphicData uri="http://schemas.openxmlformats.org/presentationml/2006/ole">
            <p:oleObj spid="_x0000_s8200" name="think-cell Slide" r:id="rId3" imgW="360" imgH="360" progId="">
              <p:embed/>
            </p:oleObj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7" y="100393"/>
            <a:ext cx="11519999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err="1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9254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елый пустой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09601" y="3714757"/>
            <a:ext cx="10972800" cy="2411411"/>
          </a:xfrm>
        </p:spPr>
        <p:txBody>
          <a:bodyPr/>
          <a:lstStyle>
            <a:lvl1pPr algn="ctr">
              <a:buNone/>
              <a:defRPr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ru-RU" dirty="0" err="1" smtClean="0"/>
              <a:t>аапап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A5BD0E0D-F197-4B14-B296-C27E6C00E6CA}" type="datetimeFigureOut">
              <a:rPr lang="ru-RU" smtClean="0">
                <a:solidFill>
                  <a:srgbClr val="181818"/>
                </a:solidFill>
              </a:rPr>
              <a:pPr/>
              <a:t>29.04.2021</a:t>
            </a:fld>
            <a:endParaRPr lang="ru-RU">
              <a:solidFill>
                <a:srgbClr val="181818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1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181818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85BC23C3-D32D-4340-A654-431DCF2B3DCF}" type="slidenum">
              <a:rPr lang="ru-RU" smtClean="0">
                <a:solidFill>
                  <a:srgbClr val="181818"/>
                </a:solidFill>
              </a:rPr>
              <a:pPr/>
              <a:t>‹#›</a:t>
            </a:fld>
            <a:endParaRPr lang="ru-RU">
              <a:solidFill>
                <a:srgbClr val="181818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80960" y="6143644"/>
            <a:ext cx="4191029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1428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756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4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39473608"/>
              </p:ext>
            </p:extLst>
          </p:nvPr>
        </p:nvGraphicFramePr>
        <p:xfrm>
          <a:off x="0" y="0"/>
          <a:ext cx="211138" cy="158750"/>
        </p:xfrm>
        <a:graphic>
          <a:graphicData uri="http://schemas.openxmlformats.org/presentationml/2006/ole">
            <p:oleObj spid="_x0000_s9224" name="think-cell Slide" r:id="rId5" imgW="360" imgH="360" progId="">
              <p:embed/>
            </p:oleObj>
          </a:graphicData>
        </a:graphic>
      </p:graphicFrame>
      <p:sp>
        <p:nvSpPr>
          <p:cNvPr id="5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4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 err="1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36552" y="6688142"/>
            <a:ext cx="47990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defRPr/>
            </a:pPr>
            <a:r>
              <a:rPr lang="en-US" sz="800">
                <a:solidFill>
                  <a:srgbClr val="FFFFFF"/>
                </a:solidFill>
              </a:rPr>
              <a:t>© </a:t>
            </a:r>
            <a:r>
              <a:rPr lang="ru-RU" sz="800">
                <a:solidFill>
                  <a:srgbClr val="FFFFFF"/>
                </a:solidFill>
              </a:rPr>
              <a:t>Корпорация «Российский учебник»</a:t>
            </a:r>
            <a:endParaRPr lang="ru-RU" sz="8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 userDrawn="1"/>
        </p:nvSpPr>
        <p:spPr bwMode="auto">
          <a:xfrm>
            <a:off x="5924551" y="6508756"/>
            <a:ext cx="3385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3EF0BC-4C10-4B20-B516-189F4966F4FF}" type="slidenum">
              <a:rPr lang="ru-RU" altLang="ru-RU" sz="1000" b="1">
                <a:solidFill>
                  <a:srgbClr val="2F2F2F"/>
                </a:solidFill>
                <a:latin typeface="Calibri" panose="020F0502020204030204" pitchFamily="34" charset="0"/>
              </a:rPr>
              <a:pPr eaLnBrk="1" hangingPunct="1"/>
              <a:t>‹#›</a:t>
            </a:fld>
            <a:endParaRPr lang="ru-RU" altLang="ru-RU" sz="1000">
              <a:solidFill>
                <a:srgbClr val="181818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угольник 8" hidden="1"/>
          <p:cNvSpPr/>
          <p:nvPr userDrawn="1">
            <p:custDataLst>
              <p:tags r:id="rId3"/>
            </p:custDataLst>
          </p:nvPr>
        </p:nvSpPr>
        <p:spPr>
          <a:xfrm>
            <a:off x="4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ru-RU" sz="2200" b="1" dirty="0" err="1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pic>
        <p:nvPicPr>
          <p:cNvPr id="10" name="Рисунок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8388" y="6208713"/>
            <a:ext cx="20351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206"/>
          <a:stretch>
            <a:fillRect/>
          </a:stretch>
        </p:blipFill>
        <p:spPr bwMode="auto">
          <a:xfrm>
            <a:off x="10952163" y="6203950"/>
            <a:ext cx="9048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7" y="138097"/>
            <a:ext cx="11519999" cy="64864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1837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09800" y="132420"/>
            <a:ext cx="10515600" cy="740795"/>
          </a:xfrm>
        </p:spPr>
        <p:txBody>
          <a:bodyPr/>
          <a:lstStyle>
            <a:lvl1pPr>
              <a:defRPr sz="2000" b="0">
                <a:solidFill>
                  <a:srgbClr val="345DA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7CB9-66EA-48D7-824F-3A78AA191542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178381" y="1913739"/>
            <a:ext cx="5617933" cy="594053"/>
          </a:xfrm>
          <a:solidFill>
            <a:srgbClr val="D2DA7A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180000" indent="0" algn="ctr">
              <a:spcBef>
                <a:spcPts val="1200"/>
              </a:spcBef>
              <a:buNone/>
              <a:defRPr sz="1600"/>
            </a:lvl3pPr>
            <a:lvl4pPr marL="180000" indent="0" algn="ctr">
              <a:spcBef>
                <a:spcPts val="1200"/>
              </a:spcBef>
              <a:buNone/>
              <a:defRPr sz="1600"/>
            </a:lvl4pPr>
            <a:lvl5pPr marL="180000" indent="0" algn="ctr">
              <a:spcBef>
                <a:spcPts val="1200"/>
              </a:spcBef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Название 1"/>
          <p:cNvSpPr txBox="1">
            <a:spLocks/>
          </p:cNvSpPr>
          <p:nvPr userDrawn="1"/>
        </p:nvSpPr>
        <p:spPr>
          <a:xfrm>
            <a:off x="7552395" y="1519717"/>
            <a:ext cx="4579524" cy="2547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rgbClr val="7D8525"/>
                </a:solidFill>
                <a:latin typeface="Calibri" pitchFamily="34" charset="0"/>
              </a:rPr>
              <a:t>Альтернатива</a:t>
            </a:r>
          </a:p>
          <a:p>
            <a:pPr algn="l">
              <a:lnSpc>
                <a:spcPct val="80000"/>
              </a:lnSpc>
            </a:pPr>
            <a:endParaRPr lang="ru-RU" sz="1800" b="1" dirty="0">
              <a:solidFill>
                <a:srgbClr val="7D8525"/>
              </a:solidFill>
              <a:latin typeface="Calibri" pitchFamily="34" charset="0"/>
            </a:endParaRPr>
          </a:p>
        </p:txBody>
      </p:sp>
      <p:sp>
        <p:nvSpPr>
          <p:cNvPr id="11" name="Название 1"/>
          <p:cNvSpPr txBox="1">
            <a:spLocks/>
          </p:cNvSpPr>
          <p:nvPr userDrawn="1"/>
        </p:nvSpPr>
        <p:spPr>
          <a:xfrm>
            <a:off x="1275199" y="1497049"/>
            <a:ext cx="4612402" cy="2496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rgbClr val="955E4B"/>
                </a:solidFill>
                <a:latin typeface="Calibri" pitchFamily="34" charset="0"/>
              </a:rPr>
              <a:t>Исключенные из ФПУ учебники</a:t>
            </a:r>
          </a:p>
          <a:p>
            <a:pPr algn="l">
              <a:lnSpc>
                <a:spcPct val="80000"/>
              </a:lnSpc>
            </a:pPr>
            <a:endParaRPr lang="ru-RU" sz="2000" b="1" dirty="0">
              <a:solidFill>
                <a:srgbClr val="955E4B"/>
              </a:solidFill>
              <a:latin typeface="Calibri" pitchFamily="34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511180" y="1919552"/>
            <a:ext cx="4835181" cy="691843"/>
          </a:xfrm>
          <a:solidFill>
            <a:srgbClr val="E9E3E1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Нашивка 13"/>
          <p:cNvSpPr/>
          <p:nvPr userDrawn="1"/>
        </p:nvSpPr>
        <p:spPr>
          <a:xfrm>
            <a:off x="5520051" y="2023161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6178381" y="2507789"/>
            <a:ext cx="5617933" cy="2561966"/>
          </a:xfrm>
          <a:solidFill>
            <a:srgbClr val="D2DA7A"/>
          </a:solidFill>
        </p:spPr>
        <p:txBody>
          <a:bodyPr>
            <a:normAutofit/>
          </a:bodyPr>
          <a:lstStyle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71450" indent="-171450">
              <a:buFont typeface="Arial" panose="020B0604020202020204" pitchFamily="34" charset="0"/>
              <a:buChar char="•"/>
              <a:defRPr sz="1200"/>
            </a:lvl4pPr>
            <a:lvl5pPr marL="171450" indent="-171450">
              <a:buFont typeface="Arial" panose="020B0604020202020204" pitchFamily="34" charset="0"/>
              <a:buChar char="•"/>
              <a:defRPr sz="1200"/>
            </a:lvl5pPr>
          </a:lstStyle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2131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4130520540"/>
              </p:ext>
            </p:extLst>
          </p:nvPr>
        </p:nvGraphicFramePr>
        <p:xfrm>
          <a:off x="2119" y="1597"/>
          <a:ext cx="2116" cy="1587"/>
        </p:xfrm>
        <a:graphic>
          <a:graphicData uri="http://schemas.openxmlformats.org/presentationml/2006/ole">
            <p:oleObj spid="_x0000_s10248" name="think-cell Slide" r:id="rId3" imgW="360" imgH="360" progId="">
              <p:embed/>
            </p:oleObj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563852" y="1268760"/>
            <a:ext cx="11290581" cy="4680520"/>
          </a:xfrm>
        </p:spPr>
        <p:txBody>
          <a:bodyPr/>
          <a:lstStyle>
            <a:lvl1pPr>
              <a:lnSpc>
                <a:spcPts val="2400"/>
              </a:lnSpc>
              <a:spcBef>
                <a:spcPts val="450"/>
              </a:spcBef>
              <a:buClr>
                <a:srgbClr val="2D3494"/>
              </a:buClr>
              <a:defRPr sz="16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lnSpc>
                <a:spcPts val="2400"/>
              </a:lnSpc>
              <a:spcBef>
                <a:spcPts val="450"/>
              </a:spcBef>
              <a:buClr>
                <a:srgbClr val="2D34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lnSpc>
                <a:spcPts val="2400"/>
              </a:lnSpc>
              <a:buClr>
                <a:srgbClr val="2D34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lnSpc>
                <a:spcPts val="2400"/>
              </a:lnSpc>
              <a:buClr>
                <a:srgbClr val="2D34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lnSpc>
                <a:spcPts val="2400"/>
              </a:lnSpc>
              <a:buClr>
                <a:srgbClr val="2D34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63856" y="260652"/>
            <a:ext cx="10174923" cy="5760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2400"/>
              </a:lnSpc>
              <a:defRPr sz="24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err="1" smtClean="0"/>
              <a:t>ЗАГОЛОВОК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 rot="16200000">
            <a:off x="1770428" y="-689236"/>
            <a:ext cx="45719" cy="3600000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rgbClr val="EB2049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 rot="16200000">
            <a:off x="1759639" y="-719941"/>
            <a:ext cx="67290" cy="3600000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31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8" y="4406901"/>
            <a:ext cx="10363199" cy="136207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8" y="2906714"/>
            <a:ext cx="10363199" cy="1500188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4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3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4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7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6"/>
          </a:xfrm>
          <a:prstGeom prst="rect">
            <a:avLst/>
          </a:prstGeom>
        </p:spPr>
        <p:txBody>
          <a:bodyPr/>
          <a:lstStyle/>
          <a:p>
            <a:fld id="{460BE020-E3D2-4B40-A05B-7CD782450F67}" type="datetimeFigureOut">
              <a:rPr lang="ru-RU" smtClean="0">
                <a:solidFill>
                  <a:srgbClr val="181818"/>
                </a:solidFill>
              </a:rPr>
              <a:pPr/>
              <a:t>29.04.2021</a:t>
            </a:fld>
            <a:endParaRPr lang="ru-RU">
              <a:solidFill>
                <a:srgbClr val="181818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6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181818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6"/>
          </a:xfrm>
          <a:prstGeom prst="rect">
            <a:avLst/>
          </a:prstGeom>
        </p:spPr>
        <p:txBody>
          <a:bodyPr/>
          <a:lstStyle/>
          <a:p>
            <a:fld id="{D2BAD091-9B88-4E15-8364-95918717355E}" type="slidenum">
              <a:rPr lang="ru-RU" smtClean="0">
                <a:solidFill>
                  <a:srgbClr val="181818"/>
                </a:solidFill>
              </a:rPr>
              <a:pPr/>
              <a:t>‹#›</a:t>
            </a:fld>
            <a:endParaRPr lang="ru-RU">
              <a:solidFill>
                <a:srgbClr val="1818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1620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755380736"/>
              </p:ext>
            </p:extLst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p:oleObj spid="_x0000_s11272" name="think-cell Slide" r:id="rId3" imgW="360" imgH="360" progId="">
              <p:embed/>
            </p:oleObj>
          </a:graphicData>
        </a:graphic>
      </p:graphicFrame>
      <p:sp>
        <p:nvSpPr>
          <p:cNvPr id="12" name="Прямоугольник 11"/>
          <p:cNvSpPr/>
          <p:nvPr userDrawn="1"/>
        </p:nvSpPr>
        <p:spPr>
          <a:xfrm rot="16200000">
            <a:off x="2136226" y="-1133614"/>
            <a:ext cx="45719" cy="4320000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EB2049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 rot="16200000">
            <a:off x="2133001" y="-1147987"/>
            <a:ext cx="54000" cy="4320000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FFFFFF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8" y="129444"/>
            <a:ext cx="11519999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err="1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471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4278839713"/>
              </p:ext>
            </p:extLst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p:oleObj spid="_x0000_s13320" name="think-cell Slide" r:id="rId3" imgW="360" imgH="360" progId="">
              <p:embed/>
            </p:oleObj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334433" y="1052736"/>
            <a:ext cx="11520000" cy="4896544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2D3494"/>
              </a:buClr>
              <a:defRPr sz="14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00173"/>
            <a:ext cx="11520000" cy="288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Примечания:</a:t>
            </a:r>
            <a:r>
              <a:rPr lang="ru-RU" dirty="0"/>
              <a:t> </a:t>
            </a:r>
            <a:r>
              <a:rPr lang="ru-RU" dirty="0" smtClean="0"/>
              <a:t>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8" y="260652"/>
            <a:ext cx="11519999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21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err="1" smtClean="0"/>
              <a:t>ЗАГОЛОВОК</a:t>
            </a:r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 rot="16200000">
            <a:off x="2136226" y="-1133614"/>
            <a:ext cx="45719" cy="4320000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EB2049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 rot="16200000">
            <a:off x="2133001" y="-1147987"/>
            <a:ext cx="54000" cy="4320000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688289" y="6208303"/>
            <a:ext cx="2034923" cy="489452"/>
          </a:xfrm>
          <a:prstGeom prst="rect">
            <a:avLst/>
          </a:prstGeom>
        </p:spPr>
      </p:pic>
      <p:pic>
        <p:nvPicPr>
          <p:cNvPr id="15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 userDrawn="1"/>
        </p:nvPicPr>
        <p:blipFill rotWithShape="1">
          <a:blip r:embed="rId5" cstate="print"/>
          <a:srcRect l="72206"/>
          <a:stretch/>
        </p:blipFill>
        <p:spPr bwMode="auto">
          <a:xfrm>
            <a:off x="10951373" y="6204539"/>
            <a:ext cx="905267" cy="493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7557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622868062"/>
              </p:ext>
            </p:extLst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p:oleObj spid="_x0000_s14344" name="think-cell Slide" r:id="rId3" imgW="360" imgH="360" progId="">
              <p:embed/>
            </p:oleObj>
          </a:graphicData>
        </a:graphic>
      </p:graphicFrame>
      <p:sp>
        <p:nvSpPr>
          <p:cNvPr id="12" name="Прямоугольник 11"/>
          <p:cNvSpPr/>
          <p:nvPr userDrawn="1"/>
        </p:nvSpPr>
        <p:spPr>
          <a:xfrm rot="16200000">
            <a:off x="2136226" y="-1133614"/>
            <a:ext cx="45719" cy="4320000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EB2049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 rot="16200000">
            <a:off x="2133001" y="-1147987"/>
            <a:ext cx="54000" cy="4320000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FFFFFF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8" y="260652"/>
            <a:ext cx="11519999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21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err="1" smtClean="0"/>
              <a:t>ЗАГОЛОВОК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688289" y="6208303"/>
            <a:ext cx="2034923" cy="489452"/>
          </a:xfrm>
          <a:prstGeom prst="rect">
            <a:avLst/>
          </a:prstGeom>
        </p:spPr>
      </p:pic>
      <p:pic>
        <p:nvPicPr>
          <p:cNvPr id="8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 userDrawn="1"/>
        </p:nvPicPr>
        <p:blipFill rotWithShape="1">
          <a:blip r:embed="rId5" cstate="print"/>
          <a:srcRect l="72206"/>
          <a:stretch/>
        </p:blipFill>
        <p:spPr bwMode="auto">
          <a:xfrm>
            <a:off x="10951373" y="6204539"/>
            <a:ext cx="905267" cy="493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4499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4212842654"/>
              </p:ext>
            </p:extLst>
          </p:nvPr>
        </p:nvGraphicFramePr>
        <p:xfrm>
          <a:off x="1593" y="1590"/>
          <a:ext cx="1588" cy="1588"/>
        </p:xfrm>
        <a:graphic>
          <a:graphicData uri="http://schemas.openxmlformats.org/presentationml/2006/ole">
            <p:oleObj spid="_x0000_s15368" name="think-cell Slide" r:id="rId3" imgW="360" imgH="360" progId="">
              <p:embed/>
            </p:oleObj>
          </a:graphicData>
        </a:graphic>
      </p:graphicFrame>
      <p:grpSp>
        <p:nvGrpSpPr>
          <p:cNvPr id="14" name="Группа 13"/>
          <p:cNvGrpSpPr/>
          <p:nvPr userDrawn="1"/>
        </p:nvGrpSpPr>
        <p:grpSpPr>
          <a:xfrm>
            <a:off x="407368" y="946350"/>
            <a:ext cx="3492200" cy="1330522"/>
            <a:chOff x="6456040" y="1582513"/>
            <a:chExt cx="2456406" cy="97875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56040" y="1582513"/>
              <a:ext cx="2448272" cy="581179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040216" y="2238774"/>
              <a:ext cx="872230" cy="322498"/>
            </a:xfrm>
            <a:prstGeom prst="rect">
              <a:avLst/>
            </a:prstGeom>
          </p:spPr>
        </p:pic>
      </p:grpSp>
      <p:sp>
        <p:nvSpPr>
          <p:cNvPr id="12" name="Заголовок 4"/>
          <p:cNvSpPr>
            <a:spLocks noGrp="1"/>
          </p:cNvSpPr>
          <p:nvPr>
            <p:ph type="ctrTitle" hasCustomPrompt="1"/>
          </p:nvPr>
        </p:nvSpPr>
        <p:spPr>
          <a:xfrm>
            <a:off x="4462581" y="452130"/>
            <a:ext cx="6144683" cy="23635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rgbClr val="2F3696"/>
                </a:solidFill>
              </a:defRPr>
            </a:lvl1pPr>
          </a:lstStyle>
          <a:p>
            <a:r>
              <a:rPr lang="ru-RU" sz="4800" dirty="0" smtClean="0">
                <a:solidFill>
                  <a:srgbClr val="2F3696"/>
                </a:solidFill>
                <a:latin typeface="+mn-lt"/>
              </a:rPr>
              <a:t>НАЗВАНИЕ</a:t>
            </a:r>
            <a:br>
              <a:rPr lang="ru-RU" sz="4800" dirty="0" smtClean="0">
                <a:solidFill>
                  <a:srgbClr val="2F3696"/>
                </a:solidFill>
                <a:latin typeface="+mn-lt"/>
              </a:rPr>
            </a:br>
            <a:r>
              <a:rPr lang="ru-RU" sz="4800" dirty="0" smtClean="0">
                <a:solidFill>
                  <a:srgbClr val="2F3696"/>
                </a:solidFill>
                <a:latin typeface="+mn-lt"/>
              </a:rPr>
              <a:t>ПРЕЗЕНТАЦИИ</a:t>
            </a:r>
            <a:endParaRPr lang="ru-RU" sz="4400" dirty="0">
              <a:solidFill>
                <a:srgbClr val="2F3696"/>
              </a:solidFill>
              <a:latin typeface="+mn-lt"/>
            </a:endParaRPr>
          </a:p>
        </p:txBody>
      </p:sp>
      <p:sp>
        <p:nvSpPr>
          <p:cNvPr id="13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462578" y="5013176"/>
            <a:ext cx="4749553" cy="52869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24" name="Текст 1"/>
          <p:cNvSpPr>
            <a:spLocks noGrp="1"/>
          </p:cNvSpPr>
          <p:nvPr>
            <p:ph type="body" sz="quarter" idx="13"/>
          </p:nvPr>
        </p:nvSpPr>
        <p:spPr>
          <a:xfrm>
            <a:off x="4462583" y="5692698"/>
            <a:ext cx="4768433" cy="360040"/>
          </a:xfrm>
        </p:spPr>
        <p:txBody>
          <a:bodyPr/>
          <a:lstStyle>
            <a:lvl1pPr>
              <a:defRPr sz="1500"/>
            </a:lvl1pPr>
          </a:lstStyle>
          <a:p>
            <a:pPr algn="l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122703" y="452132"/>
            <a:ext cx="45719" cy="1761957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EB2049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089532" y="452132"/>
            <a:ext cx="67291" cy="1761957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983432" y="2594331"/>
            <a:ext cx="2448272" cy="335495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1200" dirty="0" smtClean="0">
                <a:solidFill>
                  <a:srgbClr val="FFFFFF"/>
                </a:solidFill>
              </a:rPr>
              <a:t>Обложка учебника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272055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елый пустой с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A5BD0E0D-F197-4B14-B296-C27E6C00E6CA}" type="datetimeFigureOut">
              <a:rPr lang="ru-RU" smtClean="0">
                <a:solidFill>
                  <a:srgbClr val="181818"/>
                </a:solidFill>
              </a:rPr>
              <a:pPr/>
              <a:t>29.04.2021</a:t>
            </a:fld>
            <a:endParaRPr lang="ru-RU" dirty="0">
              <a:solidFill>
                <a:srgbClr val="181818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1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181818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85BC23C3-D32D-4340-A654-431DCF2B3DCF}" type="slidenum">
              <a:rPr lang="ru-RU" smtClean="0">
                <a:solidFill>
                  <a:srgbClr val="181818"/>
                </a:solidFill>
              </a:rPr>
              <a:pPr/>
              <a:t>‹#›</a:t>
            </a:fld>
            <a:endParaRPr lang="ru-RU" dirty="0">
              <a:solidFill>
                <a:srgbClr val="181818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80960" y="6143647"/>
            <a:ext cx="4191029" cy="500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1428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sz="half" idx="1"/>
          </p:nvPr>
        </p:nvSpPr>
        <p:spPr>
          <a:xfrm>
            <a:off x="253924" y="215865"/>
            <a:ext cx="11684161" cy="6462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5170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994126761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p:oleObj spid="_x0000_s16392" name="think-cell Slide" r:id="rId3" imgW="360" imgH="360" progId="">
              <p:embed/>
            </p:oleObj>
          </a:graphicData>
        </a:graphic>
      </p:graphicFrame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688289" y="6208303"/>
            <a:ext cx="2034923" cy="489452"/>
          </a:xfrm>
          <a:prstGeom prst="rect">
            <a:avLst/>
          </a:prstGeom>
        </p:spPr>
      </p:pic>
      <p:pic>
        <p:nvPicPr>
          <p:cNvPr id="5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 userDrawn="1"/>
        </p:nvPicPr>
        <p:blipFill rotWithShape="1">
          <a:blip r:embed="rId5" cstate="print"/>
          <a:srcRect l="72206"/>
          <a:stretch/>
        </p:blipFill>
        <p:spPr bwMode="auto">
          <a:xfrm>
            <a:off x="10951373" y="6204539"/>
            <a:ext cx="905267" cy="493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639971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599" y="6377941"/>
            <a:ext cx="2804161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181818">
                    <a:tint val="75000"/>
                  </a:srgbClr>
                </a:solidFill>
              </a:rPr>
              <a:pPr/>
              <a:t>4/29/2021</a:t>
            </a:fld>
            <a:endParaRPr lang="en-US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3" y="6377941"/>
            <a:ext cx="2804161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8181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1564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"/>
            <a:ext cx="12192000" cy="1429173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0" y="1071549"/>
                </a:moveTo>
                <a:lnTo>
                  <a:pt x="9144000" y="1071549"/>
                </a:lnTo>
                <a:lnTo>
                  <a:pt x="9144000" y="0"/>
                </a:lnTo>
                <a:lnTo>
                  <a:pt x="0" y="0"/>
                </a:lnTo>
                <a:lnTo>
                  <a:pt x="0" y="1071549"/>
                </a:lnTo>
                <a:close/>
              </a:path>
            </a:pathLst>
          </a:custGeom>
          <a:solidFill>
            <a:srgbClr val="2C3392"/>
          </a:solidFill>
        </p:spPr>
        <p:txBody>
          <a:bodyPr wrap="square" lIns="0" tIns="0" rIns="0" bIns="0" rtlCol="0"/>
          <a:lstStyle/>
          <a:p>
            <a:endParaRPr>
              <a:solidFill>
                <a:srgbClr val="181818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80965" y="6286526"/>
            <a:ext cx="2952835" cy="4710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181818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00009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8282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599" y="6377941"/>
            <a:ext cx="2804161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181818">
                    <a:tint val="75000"/>
                  </a:srgbClr>
                </a:solidFill>
              </a:rPr>
              <a:pPr/>
              <a:t>4/29/2021</a:t>
            </a:fld>
            <a:endParaRPr lang="en-US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3" y="6377941"/>
            <a:ext cx="2804161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8181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194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09800" y="132420"/>
            <a:ext cx="10515600" cy="740795"/>
          </a:xfrm>
        </p:spPr>
        <p:txBody>
          <a:bodyPr/>
          <a:lstStyle>
            <a:lvl1pPr>
              <a:defRPr sz="2000" b="0">
                <a:solidFill>
                  <a:srgbClr val="345DA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7CB9-66EA-48D7-824F-3A78AA191542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178381" y="1913739"/>
            <a:ext cx="5617933" cy="594053"/>
          </a:xfrm>
          <a:solidFill>
            <a:srgbClr val="D2DA7A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180000" indent="0" algn="ctr">
              <a:spcBef>
                <a:spcPts val="1200"/>
              </a:spcBef>
              <a:buNone/>
              <a:defRPr sz="1600"/>
            </a:lvl3pPr>
            <a:lvl4pPr marL="180000" indent="0" algn="ctr">
              <a:spcBef>
                <a:spcPts val="1200"/>
              </a:spcBef>
              <a:buNone/>
              <a:defRPr sz="1600"/>
            </a:lvl4pPr>
            <a:lvl5pPr marL="180000" indent="0" algn="ctr">
              <a:spcBef>
                <a:spcPts val="1200"/>
              </a:spcBef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Название 1"/>
          <p:cNvSpPr txBox="1">
            <a:spLocks/>
          </p:cNvSpPr>
          <p:nvPr userDrawn="1"/>
        </p:nvSpPr>
        <p:spPr>
          <a:xfrm>
            <a:off x="7467600" y="1563144"/>
            <a:ext cx="4579524" cy="2547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rgbClr val="7D8525"/>
                </a:solidFill>
                <a:latin typeface="Calibri" pitchFamily="34" charset="0"/>
              </a:rPr>
              <a:t>Альтернатива</a:t>
            </a:r>
          </a:p>
          <a:p>
            <a:pPr algn="l">
              <a:lnSpc>
                <a:spcPct val="80000"/>
              </a:lnSpc>
            </a:pPr>
            <a:endParaRPr lang="ru-RU" sz="1800" b="1" dirty="0">
              <a:solidFill>
                <a:srgbClr val="7D8525"/>
              </a:solidFill>
              <a:latin typeface="Calibri" pitchFamily="34" charset="0"/>
            </a:endParaRPr>
          </a:p>
        </p:txBody>
      </p:sp>
      <p:sp>
        <p:nvSpPr>
          <p:cNvPr id="11" name="Название 1"/>
          <p:cNvSpPr txBox="1">
            <a:spLocks/>
          </p:cNvSpPr>
          <p:nvPr userDrawn="1"/>
        </p:nvSpPr>
        <p:spPr>
          <a:xfrm>
            <a:off x="1149965" y="1538161"/>
            <a:ext cx="4612402" cy="2496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rgbClr val="955E4B"/>
                </a:solidFill>
                <a:latin typeface="Calibri" pitchFamily="34" charset="0"/>
              </a:rPr>
              <a:t>Исключенные из ФПУ учебники</a:t>
            </a:r>
          </a:p>
          <a:p>
            <a:pPr algn="l">
              <a:lnSpc>
                <a:spcPct val="80000"/>
              </a:lnSpc>
            </a:pPr>
            <a:endParaRPr lang="ru-RU" sz="2000" b="1" dirty="0">
              <a:solidFill>
                <a:srgbClr val="955E4B"/>
              </a:solidFill>
              <a:latin typeface="Calibri" pitchFamily="34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511180" y="1919553"/>
            <a:ext cx="4835181" cy="824282"/>
          </a:xfrm>
          <a:solidFill>
            <a:srgbClr val="E9E3E1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Нашивка 13"/>
          <p:cNvSpPr/>
          <p:nvPr userDrawn="1"/>
        </p:nvSpPr>
        <p:spPr>
          <a:xfrm>
            <a:off x="5520051" y="2023161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6178381" y="2507789"/>
            <a:ext cx="5617933" cy="2561966"/>
          </a:xfrm>
          <a:solidFill>
            <a:srgbClr val="D2DA7A"/>
          </a:solidFill>
        </p:spPr>
        <p:txBody>
          <a:bodyPr>
            <a:normAutofit/>
          </a:bodyPr>
          <a:lstStyle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71450" indent="-171450">
              <a:buFont typeface="Arial" panose="020B0604020202020204" pitchFamily="34" charset="0"/>
              <a:buChar char="•"/>
              <a:defRPr sz="1200"/>
            </a:lvl4pPr>
            <a:lvl5pPr marL="171450" indent="-171450">
              <a:buFont typeface="Arial" panose="020B0604020202020204" pitchFamily="34" charset="0"/>
              <a:buChar char="•"/>
              <a:defRPr sz="1200"/>
            </a:lvl5pPr>
          </a:lstStyle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1180" y="3096930"/>
            <a:ext cx="4835181" cy="824282"/>
          </a:xfrm>
          <a:solidFill>
            <a:srgbClr val="E9E3E1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6" name="Нашивка 13"/>
          <p:cNvSpPr/>
          <p:nvPr userDrawn="1"/>
        </p:nvSpPr>
        <p:spPr>
          <a:xfrm>
            <a:off x="5520051" y="3130152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25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024" hidden="1"/>
          <p:cNvGraphicFramePr>
            <a:graphicFrameLocks noChangeAspect="1"/>
          </p:cNvGraphicFramePr>
          <p:nvPr>
            <p:extLst/>
          </p:nvPr>
        </p:nvGraphicFramePr>
        <p:xfrm>
          <a:off x="1592" y="1588"/>
          <a:ext cx="3175" cy="1587"/>
        </p:xfrm>
        <a:graphic>
          <a:graphicData uri="http://schemas.openxmlformats.org/presentationml/2006/ole">
            <p:oleObj spid="_x0000_s17416" name="think-cell Slide" r:id="rId3" imgW="360" imgH="360" progId="">
              <p:embed/>
            </p:oleObj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7" y="100393"/>
            <a:ext cx="11519999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err="1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8243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елый пустой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09601" y="3714757"/>
            <a:ext cx="10972800" cy="2411411"/>
          </a:xfrm>
        </p:spPr>
        <p:txBody>
          <a:bodyPr/>
          <a:lstStyle>
            <a:lvl1pPr algn="ctr">
              <a:buNone/>
              <a:defRPr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ru-RU" dirty="0" err="1" smtClean="0"/>
              <a:t>аапап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A5BD0E0D-F197-4B14-B296-C27E6C00E6CA}" type="datetimeFigureOut">
              <a:rPr lang="ru-RU" smtClean="0">
                <a:solidFill>
                  <a:srgbClr val="181818"/>
                </a:solidFill>
              </a:rPr>
              <a:pPr/>
              <a:t>29.04.2021</a:t>
            </a:fld>
            <a:endParaRPr lang="ru-RU">
              <a:solidFill>
                <a:srgbClr val="181818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1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181818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85BC23C3-D32D-4340-A654-431DCF2B3DCF}" type="slidenum">
              <a:rPr lang="ru-RU" smtClean="0">
                <a:solidFill>
                  <a:srgbClr val="181818"/>
                </a:solidFill>
              </a:rPr>
              <a:pPr/>
              <a:t>‹#›</a:t>
            </a:fld>
            <a:endParaRPr lang="ru-RU">
              <a:solidFill>
                <a:srgbClr val="181818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80960" y="6143644"/>
            <a:ext cx="4191029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1428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5359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192116197"/>
              </p:ext>
            </p:extLst>
          </p:nvPr>
        </p:nvGraphicFramePr>
        <p:xfrm>
          <a:off x="2119" y="1597"/>
          <a:ext cx="2116" cy="1587"/>
        </p:xfrm>
        <a:graphic>
          <a:graphicData uri="http://schemas.openxmlformats.org/presentationml/2006/ole">
            <p:oleObj spid="_x0000_s19464" name="think-cell Slide" r:id="rId3" imgW="360" imgH="360" progId="">
              <p:embed/>
            </p:oleObj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563852" y="1268760"/>
            <a:ext cx="11290581" cy="4680520"/>
          </a:xfrm>
        </p:spPr>
        <p:txBody>
          <a:bodyPr/>
          <a:lstStyle>
            <a:lvl1pPr>
              <a:lnSpc>
                <a:spcPts val="2400"/>
              </a:lnSpc>
              <a:spcBef>
                <a:spcPts val="450"/>
              </a:spcBef>
              <a:buClr>
                <a:srgbClr val="2D3494"/>
              </a:buClr>
              <a:defRPr sz="16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lnSpc>
                <a:spcPts val="2400"/>
              </a:lnSpc>
              <a:spcBef>
                <a:spcPts val="450"/>
              </a:spcBef>
              <a:buClr>
                <a:srgbClr val="2D34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lnSpc>
                <a:spcPts val="2400"/>
              </a:lnSpc>
              <a:buClr>
                <a:srgbClr val="2D34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lnSpc>
                <a:spcPts val="2400"/>
              </a:lnSpc>
              <a:buClr>
                <a:srgbClr val="2D34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lnSpc>
                <a:spcPts val="2400"/>
              </a:lnSpc>
              <a:buClr>
                <a:srgbClr val="2D34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63856" y="260652"/>
            <a:ext cx="10174923" cy="5760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2400"/>
              </a:lnSpc>
              <a:defRPr sz="24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err="1" smtClean="0"/>
              <a:t>ЗАГОЛОВОК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 rot="16200000">
            <a:off x="1770428" y="-689236"/>
            <a:ext cx="45719" cy="3600000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rgbClr val="EB2049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 rot="16200000">
            <a:off x="1759639" y="-719941"/>
            <a:ext cx="67290" cy="3600000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213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8" y="4406901"/>
            <a:ext cx="10363199" cy="136207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8" y="2906714"/>
            <a:ext cx="10363199" cy="1500188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4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3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4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7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6"/>
          </a:xfrm>
          <a:prstGeom prst="rect">
            <a:avLst/>
          </a:prstGeom>
        </p:spPr>
        <p:txBody>
          <a:bodyPr/>
          <a:lstStyle/>
          <a:p>
            <a:fld id="{460BE020-E3D2-4B40-A05B-7CD782450F67}" type="datetimeFigureOut">
              <a:rPr lang="ru-RU" smtClean="0">
                <a:solidFill>
                  <a:srgbClr val="181818"/>
                </a:solidFill>
              </a:rPr>
              <a:pPr/>
              <a:t>29.04.2021</a:t>
            </a:fld>
            <a:endParaRPr lang="ru-RU">
              <a:solidFill>
                <a:srgbClr val="181818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6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181818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6"/>
          </a:xfrm>
          <a:prstGeom prst="rect">
            <a:avLst/>
          </a:prstGeom>
        </p:spPr>
        <p:txBody>
          <a:bodyPr/>
          <a:lstStyle/>
          <a:p>
            <a:fld id="{D2BAD091-9B88-4E15-8364-95918717355E}" type="slidenum">
              <a:rPr lang="ru-RU" smtClean="0">
                <a:solidFill>
                  <a:srgbClr val="181818"/>
                </a:solidFill>
              </a:rPr>
              <a:pPr/>
              <a:t>‹#›</a:t>
            </a:fld>
            <a:endParaRPr lang="ru-RU">
              <a:solidFill>
                <a:srgbClr val="1818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4613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82422762"/>
              </p:ext>
            </p:extLst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p:oleObj spid="_x0000_s20488" name="think-cell Slide" r:id="rId3" imgW="360" imgH="360" progId="">
              <p:embed/>
            </p:oleObj>
          </a:graphicData>
        </a:graphic>
      </p:graphicFrame>
      <p:sp>
        <p:nvSpPr>
          <p:cNvPr id="12" name="Прямоугольник 11"/>
          <p:cNvSpPr/>
          <p:nvPr userDrawn="1"/>
        </p:nvSpPr>
        <p:spPr>
          <a:xfrm rot="16200000">
            <a:off x="2136226" y="-1133614"/>
            <a:ext cx="45719" cy="4320000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EB2049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 rot="16200000">
            <a:off x="2133001" y="-1147987"/>
            <a:ext cx="54000" cy="4320000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FFFFFF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8" y="129444"/>
            <a:ext cx="11519999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err="1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6264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586246365"/>
              </p:ext>
            </p:extLst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p:oleObj spid="_x0000_s22536" name="think-cell Slide" r:id="rId3" imgW="360" imgH="360" progId="">
              <p:embed/>
            </p:oleObj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334433" y="1052736"/>
            <a:ext cx="11520000" cy="4896544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2D3494"/>
              </a:buClr>
              <a:defRPr sz="14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00173"/>
            <a:ext cx="11520000" cy="288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Примечания:</a:t>
            </a:r>
            <a:r>
              <a:rPr lang="ru-RU" dirty="0"/>
              <a:t> </a:t>
            </a:r>
            <a:r>
              <a:rPr lang="ru-RU" dirty="0" smtClean="0"/>
              <a:t>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8" y="260652"/>
            <a:ext cx="11519999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21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err="1" smtClean="0"/>
              <a:t>ЗАГОЛОВОК</a:t>
            </a:r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 rot="16200000">
            <a:off x="2136226" y="-1133614"/>
            <a:ext cx="45719" cy="4320000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EB2049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 rot="16200000">
            <a:off x="2133001" y="-1147987"/>
            <a:ext cx="54000" cy="4320000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688289" y="6208303"/>
            <a:ext cx="2034923" cy="489452"/>
          </a:xfrm>
          <a:prstGeom prst="rect">
            <a:avLst/>
          </a:prstGeom>
        </p:spPr>
      </p:pic>
      <p:pic>
        <p:nvPicPr>
          <p:cNvPr id="15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 userDrawn="1"/>
        </p:nvPicPr>
        <p:blipFill rotWithShape="1">
          <a:blip r:embed="rId5" cstate="print"/>
          <a:srcRect l="72206"/>
          <a:stretch/>
        </p:blipFill>
        <p:spPr bwMode="auto">
          <a:xfrm>
            <a:off x="10951373" y="6204539"/>
            <a:ext cx="905267" cy="493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49020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038999294"/>
              </p:ext>
            </p:extLst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p:oleObj spid="_x0000_s23560" name="think-cell Slide" r:id="rId3" imgW="360" imgH="360" progId="">
              <p:embed/>
            </p:oleObj>
          </a:graphicData>
        </a:graphic>
      </p:graphicFrame>
      <p:sp>
        <p:nvSpPr>
          <p:cNvPr id="12" name="Прямоугольник 11"/>
          <p:cNvSpPr/>
          <p:nvPr userDrawn="1"/>
        </p:nvSpPr>
        <p:spPr>
          <a:xfrm rot="16200000">
            <a:off x="2136226" y="-1133614"/>
            <a:ext cx="45719" cy="4320000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EB2049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 rot="16200000">
            <a:off x="2133001" y="-1147987"/>
            <a:ext cx="54000" cy="4320000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FFFFFF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8" y="260652"/>
            <a:ext cx="11519999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21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err="1" smtClean="0"/>
              <a:t>ЗАГОЛОВОК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688289" y="6208303"/>
            <a:ext cx="2034923" cy="489452"/>
          </a:xfrm>
          <a:prstGeom prst="rect">
            <a:avLst/>
          </a:prstGeom>
        </p:spPr>
      </p:pic>
      <p:pic>
        <p:nvPicPr>
          <p:cNvPr id="8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 userDrawn="1"/>
        </p:nvPicPr>
        <p:blipFill rotWithShape="1">
          <a:blip r:embed="rId5" cstate="print"/>
          <a:srcRect l="72206"/>
          <a:stretch/>
        </p:blipFill>
        <p:spPr bwMode="auto">
          <a:xfrm>
            <a:off x="10951373" y="6204539"/>
            <a:ext cx="905267" cy="493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9731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255807902"/>
              </p:ext>
            </p:extLst>
          </p:nvPr>
        </p:nvGraphicFramePr>
        <p:xfrm>
          <a:off x="1593" y="1590"/>
          <a:ext cx="1588" cy="1588"/>
        </p:xfrm>
        <a:graphic>
          <a:graphicData uri="http://schemas.openxmlformats.org/presentationml/2006/ole">
            <p:oleObj spid="_x0000_s24584" name="think-cell Slide" r:id="rId3" imgW="360" imgH="360" progId="">
              <p:embed/>
            </p:oleObj>
          </a:graphicData>
        </a:graphic>
      </p:graphicFrame>
      <p:grpSp>
        <p:nvGrpSpPr>
          <p:cNvPr id="14" name="Группа 13"/>
          <p:cNvGrpSpPr/>
          <p:nvPr userDrawn="1"/>
        </p:nvGrpSpPr>
        <p:grpSpPr>
          <a:xfrm>
            <a:off x="407368" y="946350"/>
            <a:ext cx="3492200" cy="1330522"/>
            <a:chOff x="6456040" y="1582513"/>
            <a:chExt cx="2456406" cy="97875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56040" y="1582513"/>
              <a:ext cx="2448272" cy="581179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040216" y="2238774"/>
              <a:ext cx="872230" cy="322498"/>
            </a:xfrm>
            <a:prstGeom prst="rect">
              <a:avLst/>
            </a:prstGeom>
          </p:spPr>
        </p:pic>
      </p:grpSp>
      <p:sp>
        <p:nvSpPr>
          <p:cNvPr id="12" name="Заголовок 4"/>
          <p:cNvSpPr>
            <a:spLocks noGrp="1"/>
          </p:cNvSpPr>
          <p:nvPr>
            <p:ph type="ctrTitle" hasCustomPrompt="1"/>
          </p:nvPr>
        </p:nvSpPr>
        <p:spPr>
          <a:xfrm>
            <a:off x="4462581" y="452130"/>
            <a:ext cx="6144683" cy="23635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rgbClr val="2F3696"/>
                </a:solidFill>
              </a:defRPr>
            </a:lvl1pPr>
          </a:lstStyle>
          <a:p>
            <a:r>
              <a:rPr lang="ru-RU" sz="4800" dirty="0" smtClean="0">
                <a:solidFill>
                  <a:srgbClr val="2F3696"/>
                </a:solidFill>
                <a:latin typeface="+mn-lt"/>
              </a:rPr>
              <a:t>НАЗВАНИЕ</a:t>
            </a:r>
            <a:br>
              <a:rPr lang="ru-RU" sz="4800" dirty="0" smtClean="0">
                <a:solidFill>
                  <a:srgbClr val="2F3696"/>
                </a:solidFill>
                <a:latin typeface="+mn-lt"/>
              </a:rPr>
            </a:br>
            <a:r>
              <a:rPr lang="ru-RU" sz="4800" dirty="0" smtClean="0">
                <a:solidFill>
                  <a:srgbClr val="2F3696"/>
                </a:solidFill>
                <a:latin typeface="+mn-lt"/>
              </a:rPr>
              <a:t>ПРЕЗЕНТАЦИИ</a:t>
            </a:r>
            <a:endParaRPr lang="ru-RU" sz="4400" dirty="0">
              <a:solidFill>
                <a:srgbClr val="2F3696"/>
              </a:solidFill>
              <a:latin typeface="+mn-lt"/>
            </a:endParaRPr>
          </a:p>
        </p:txBody>
      </p:sp>
      <p:sp>
        <p:nvSpPr>
          <p:cNvPr id="13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462578" y="5013176"/>
            <a:ext cx="4749553" cy="52869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24" name="Текст 1"/>
          <p:cNvSpPr>
            <a:spLocks noGrp="1"/>
          </p:cNvSpPr>
          <p:nvPr>
            <p:ph type="body" sz="quarter" idx="13"/>
          </p:nvPr>
        </p:nvSpPr>
        <p:spPr>
          <a:xfrm>
            <a:off x="4462583" y="5692698"/>
            <a:ext cx="4768433" cy="360040"/>
          </a:xfrm>
        </p:spPr>
        <p:txBody>
          <a:bodyPr/>
          <a:lstStyle>
            <a:lvl1pPr>
              <a:defRPr sz="1500"/>
            </a:lvl1pPr>
          </a:lstStyle>
          <a:p>
            <a:pPr algn="l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122703" y="452132"/>
            <a:ext cx="45719" cy="1761957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EB2049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089532" y="452132"/>
            <a:ext cx="67291" cy="1761957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983432" y="2594331"/>
            <a:ext cx="2448272" cy="335495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1200" dirty="0" smtClean="0">
                <a:solidFill>
                  <a:srgbClr val="FFFFFF"/>
                </a:solidFill>
              </a:rPr>
              <a:t>Обложка учебника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3432383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елый пустой с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A5BD0E0D-F197-4B14-B296-C27E6C00E6CA}" type="datetimeFigureOut">
              <a:rPr lang="ru-RU" smtClean="0">
                <a:solidFill>
                  <a:srgbClr val="181818"/>
                </a:solidFill>
              </a:rPr>
              <a:pPr/>
              <a:t>29.04.2021</a:t>
            </a:fld>
            <a:endParaRPr lang="ru-RU" dirty="0">
              <a:solidFill>
                <a:srgbClr val="181818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1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181818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85BC23C3-D32D-4340-A654-431DCF2B3DCF}" type="slidenum">
              <a:rPr lang="ru-RU" smtClean="0">
                <a:solidFill>
                  <a:srgbClr val="181818"/>
                </a:solidFill>
              </a:rPr>
              <a:pPr/>
              <a:t>‹#›</a:t>
            </a:fld>
            <a:endParaRPr lang="ru-RU" dirty="0">
              <a:solidFill>
                <a:srgbClr val="181818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80960" y="6143647"/>
            <a:ext cx="4191029" cy="500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1428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sz="half" idx="1"/>
          </p:nvPr>
        </p:nvSpPr>
        <p:spPr>
          <a:xfrm>
            <a:off x="253924" y="215865"/>
            <a:ext cx="11684161" cy="6462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64549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934753245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p:oleObj spid="_x0000_s25608" name="think-cell Slide" r:id="rId3" imgW="360" imgH="360" progId="">
              <p:embed/>
            </p:oleObj>
          </a:graphicData>
        </a:graphic>
      </p:graphicFrame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688289" y="6208303"/>
            <a:ext cx="2034923" cy="489452"/>
          </a:xfrm>
          <a:prstGeom prst="rect">
            <a:avLst/>
          </a:prstGeom>
        </p:spPr>
      </p:pic>
      <p:pic>
        <p:nvPicPr>
          <p:cNvPr id="5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 userDrawn="1"/>
        </p:nvPicPr>
        <p:blipFill rotWithShape="1">
          <a:blip r:embed="rId5" cstate="print"/>
          <a:srcRect l="72206"/>
          <a:stretch/>
        </p:blipFill>
        <p:spPr bwMode="auto">
          <a:xfrm>
            <a:off x="10951373" y="6204539"/>
            <a:ext cx="905267" cy="493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11625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09800" y="132420"/>
            <a:ext cx="10515600" cy="740795"/>
          </a:xfrm>
        </p:spPr>
        <p:txBody>
          <a:bodyPr/>
          <a:lstStyle>
            <a:lvl1pPr>
              <a:defRPr sz="2000" b="0">
                <a:solidFill>
                  <a:srgbClr val="345DA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7CB9-66EA-48D7-824F-3A78AA191542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235989" y="1913740"/>
            <a:ext cx="5214301" cy="594053"/>
          </a:xfrm>
          <a:solidFill>
            <a:srgbClr val="D2DA7A"/>
          </a:solidFill>
        </p:spPr>
        <p:txBody>
          <a:bodyPr tIns="144000" rIns="180000">
            <a:noAutofit/>
          </a:bodyPr>
          <a:lstStyle>
            <a:lvl2pPr marL="457200" indent="0">
              <a:buNone/>
              <a:defRPr sz="1600"/>
            </a:lvl2pPr>
            <a:lvl3pPr marL="180000" indent="0" algn="ctr">
              <a:spcBef>
                <a:spcPts val="1200"/>
              </a:spcBef>
              <a:buNone/>
              <a:defRPr sz="1600"/>
            </a:lvl3pPr>
            <a:lvl4pPr marL="180000" indent="0" algn="ctr">
              <a:spcBef>
                <a:spcPts val="1200"/>
              </a:spcBef>
              <a:buNone/>
              <a:defRPr sz="1600"/>
            </a:lvl4pPr>
            <a:lvl5pPr marL="180000" indent="0" algn="ctr">
              <a:spcBef>
                <a:spcPts val="1200"/>
              </a:spcBef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Название 1"/>
          <p:cNvSpPr txBox="1">
            <a:spLocks/>
          </p:cNvSpPr>
          <p:nvPr userDrawn="1"/>
        </p:nvSpPr>
        <p:spPr>
          <a:xfrm>
            <a:off x="6553204" y="1596043"/>
            <a:ext cx="4579524" cy="2547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rgbClr val="7D8525"/>
                </a:solidFill>
                <a:latin typeface="Calibri" pitchFamily="34" charset="0"/>
              </a:rPr>
              <a:t>Альтернатива</a:t>
            </a:r>
          </a:p>
          <a:p>
            <a:pPr algn="l">
              <a:lnSpc>
                <a:spcPct val="80000"/>
              </a:lnSpc>
            </a:pPr>
            <a:endParaRPr lang="ru-RU" sz="1800" b="1" dirty="0">
              <a:solidFill>
                <a:srgbClr val="7D8525"/>
              </a:solidFill>
              <a:latin typeface="Calibri" pitchFamily="34" charset="0"/>
            </a:endParaRPr>
          </a:p>
        </p:txBody>
      </p:sp>
      <p:sp>
        <p:nvSpPr>
          <p:cNvPr id="11" name="Название 1"/>
          <p:cNvSpPr txBox="1">
            <a:spLocks/>
          </p:cNvSpPr>
          <p:nvPr userDrawn="1"/>
        </p:nvSpPr>
        <p:spPr>
          <a:xfrm>
            <a:off x="838200" y="1539318"/>
            <a:ext cx="4612402" cy="2496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rgbClr val="955E4B"/>
                </a:solidFill>
                <a:latin typeface="Calibri" pitchFamily="34" charset="0"/>
              </a:rPr>
              <a:t>Исключенные из ФПУ учебники</a:t>
            </a:r>
          </a:p>
          <a:p>
            <a:pPr algn="l">
              <a:lnSpc>
                <a:spcPct val="80000"/>
              </a:lnSpc>
            </a:pPr>
            <a:endParaRPr lang="ru-RU" sz="2000" b="1" dirty="0">
              <a:solidFill>
                <a:srgbClr val="955E4B"/>
              </a:solidFill>
              <a:latin typeface="Calibri" pitchFamily="34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511177" y="1919553"/>
            <a:ext cx="3883542" cy="824282"/>
          </a:xfrm>
          <a:solidFill>
            <a:srgbClr val="E9E3E1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Нашивка 13"/>
          <p:cNvSpPr/>
          <p:nvPr userDrawn="1"/>
        </p:nvSpPr>
        <p:spPr>
          <a:xfrm>
            <a:off x="4577659" y="2023162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5235989" y="2507790"/>
            <a:ext cx="5214301" cy="1223952"/>
          </a:xfrm>
          <a:solidFill>
            <a:srgbClr val="D2DA7A"/>
          </a:solidFill>
        </p:spPr>
        <p:txBody>
          <a:bodyPr rIns="180000">
            <a:normAutofit/>
          </a:bodyPr>
          <a:lstStyle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71450" indent="-171450">
              <a:buFont typeface="Arial" panose="020B0604020202020204" pitchFamily="34" charset="0"/>
              <a:buChar char="•"/>
              <a:defRPr sz="1200"/>
            </a:lvl4pPr>
            <a:lvl5pPr marL="171450" indent="-171450">
              <a:buFont typeface="Arial" panose="020B0604020202020204" pitchFamily="34" charset="0"/>
              <a:buChar char="•"/>
              <a:defRPr sz="1200"/>
            </a:lvl5pPr>
          </a:lstStyle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1177" y="4099374"/>
            <a:ext cx="3883542" cy="824282"/>
          </a:xfrm>
          <a:solidFill>
            <a:srgbClr val="E9E3E1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6" name="Нашивка 13"/>
          <p:cNvSpPr/>
          <p:nvPr userDrawn="1"/>
        </p:nvSpPr>
        <p:spPr>
          <a:xfrm>
            <a:off x="4577659" y="4132595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5235989" y="4135047"/>
            <a:ext cx="5214301" cy="594053"/>
          </a:xfrm>
          <a:solidFill>
            <a:srgbClr val="D2DA7A"/>
          </a:solidFill>
        </p:spPr>
        <p:txBody>
          <a:bodyPr tIns="144000" rIns="180000">
            <a:noAutofit/>
          </a:bodyPr>
          <a:lstStyle>
            <a:lvl2pPr marL="457200" indent="0">
              <a:buNone/>
              <a:defRPr sz="1600"/>
            </a:lvl2pPr>
            <a:lvl3pPr marL="180000" indent="0" algn="ctr">
              <a:spcBef>
                <a:spcPts val="1200"/>
              </a:spcBef>
              <a:buNone/>
              <a:defRPr sz="1600"/>
            </a:lvl3pPr>
            <a:lvl4pPr marL="180000" indent="0" algn="ctr">
              <a:spcBef>
                <a:spcPts val="1200"/>
              </a:spcBef>
              <a:buNone/>
              <a:defRPr sz="1600"/>
            </a:lvl4pPr>
            <a:lvl5pPr marL="180000" indent="0" algn="ctr">
              <a:spcBef>
                <a:spcPts val="1200"/>
              </a:spcBef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5235989" y="4729097"/>
            <a:ext cx="5214301" cy="1223952"/>
          </a:xfrm>
          <a:solidFill>
            <a:srgbClr val="D2DA7A"/>
          </a:solidFill>
        </p:spPr>
        <p:txBody>
          <a:bodyPr rIns="180000">
            <a:normAutofit/>
          </a:bodyPr>
          <a:lstStyle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71450" indent="-171450">
              <a:buFont typeface="Arial" panose="020B0604020202020204" pitchFamily="34" charset="0"/>
              <a:buChar char="•"/>
              <a:defRPr sz="1200"/>
            </a:lvl4pPr>
            <a:lvl5pPr marL="171450" indent="-171450">
              <a:buFont typeface="Arial" panose="020B0604020202020204" pitchFamily="34" charset="0"/>
              <a:buChar char="•"/>
              <a:defRPr sz="1200"/>
            </a:lvl5pPr>
          </a:lstStyle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5767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599" y="6377941"/>
            <a:ext cx="2804161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181818">
                    <a:tint val="75000"/>
                  </a:srgbClr>
                </a:solidFill>
              </a:rPr>
              <a:pPr/>
              <a:t>4/29/2021</a:t>
            </a:fld>
            <a:endParaRPr lang="en-US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3" y="6377941"/>
            <a:ext cx="2804161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8181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33472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024" hidden="1"/>
          <p:cNvGraphicFramePr>
            <a:graphicFrameLocks noChangeAspect="1"/>
          </p:cNvGraphicFramePr>
          <p:nvPr>
            <p:extLst/>
          </p:nvPr>
        </p:nvGraphicFramePr>
        <p:xfrm>
          <a:off x="1592" y="1588"/>
          <a:ext cx="3175" cy="1587"/>
        </p:xfrm>
        <a:graphic>
          <a:graphicData uri="http://schemas.openxmlformats.org/presentationml/2006/ole">
            <p:oleObj spid="_x0000_s26632" name="think-cell Slide" r:id="rId3" imgW="360" imgH="360" progId="">
              <p:embed/>
            </p:oleObj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7" y="100393"/>
            <a:ext cx="11519999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err="1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7523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елый пустой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09601" y="3714757"/>
            <a:ext cx="10972800" cy="2411411"/>
          </a:xfrm>
        </p:spPr>
        <p:txBody>
          <a:bodyPr/>
          <a:lstStyle>
            <a:lvl1pPr algn="ctr">
              <a:buNone/>
              <a:defRPr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ru-RU" dirty="0" err="1" smtClean="0"/>
              <a:t>аапап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A5BD0E0D-F197-4B14-B296-C27E6C00E6CA}" type="datetimeFigureOut">
              <a:rPr lang="ru-RU" smtClean="0">
                <a:solidFill>
                  <a:srgbClr val="181818"/>
                </a:solidFill>
              </a:rPr>
              <a:pPr/>
              <a:t>29.04.2021</a:t>
            </a:fld>
            <a:endParaRPr lang="ru-RU">
              <a:solidFill>
                <a:srgbClr val="181818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1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181818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85BC23C3-D32D-4340-A654-431DCF2B3DCF}" type="slidenum">
              <a:rPr lang="ru-RU" smtClean="0">
                <a:solidFill>
                  <a:srgbClr val="181818"/>
                </a:solidFill>
              </a:rPr>
              <a:pPr/>
              <a:t>‹#›</a:t>
            </a:fld>
            <a:endParaRPr lang="ru-RU">
              <a:solidFill>
                <a:srgbClr val="181818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80960" y="6143644"/>
            <a:ext cx="4191029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1428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7005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4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3544346"/>
              </p:ext>
            </p:extLst>
          </p:nvPr>
        </p:nvGraphicFramePr>
        <p:xfrm>
          <a:off x="0" y="0"/>
          <a:ext cx="211138" cy="158750"/>
        </p:xfrm>
        <a:graphic>
          <a:graphicData uri="http://schemas.openxmlformats.org/presentationml/2006/ole">
            <p:oleObj spid="_x0000_s27656" name="think-cell Slide" r:id="rId5" imgW="360" imgH="360" progId="">
              <p:embed/>
            </p:oleObj>
          </a:graphicData>
        </a:graphic>
      </p:graphicFrame>
      <p:sp>
        <p:nvSpPr>
          <p:cNvPr id="5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4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 err="1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36552" y="6688142"/>
            <a:ext cx="47990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defRPr/>
            </a:pPr>
            <a:r>
              <a:rPr lang="en-US" sz="800">
                <a:solidFill>
                  <a:srgbClr val="FFFFFF"/>
                </a:solidFill>
              </a:rPr>
              <a:t>© </a:t>
            </a:r>
            <a:r>
              <a:rPr lang="ru-RU" sz="800">
                <a:solidFill>
                  <a:srgbClr val="FFFFFF"/>
                </a:solidFill>
              </a:rPr>
              <a:t>Корпорация «Российский учебник»</a:t>
            </a:r>
            <a:endParaRPr lang="ru-RU" sz="8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 userDrawn="1"/>
        </p:nvSpPr>
        <p:spPr bwMode="auto">
          <a:xfrm>
            <a:off x="5924551" y="6508756"/>
            <a:ext cx="3385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3EF0BC-4C10-4B20-B516-189F4966F4FF}" type="slidenum">
              <a:rPr lang="ru-RU" altLang="ru-RU" sz="1000" b="1">
                <a:solidFill>
                  <a:srgbClr val="2F2F2F"/>
                </a:solidFill>
                <a:latin typeface="Calibri" panose="020F0502020204030204" pitchFamily="34" charset="0"/>
              </a:rPr>
              <a:pPr eaLnBrk="1" hangingPunct="1"/>
              <a:t>‹#›</a:t>
            </a:fld>
            <a:endParaRPr lang="ru-RU" altLang="ru-RU" sz="1000">
              <a:solidFill>
                <a:srgbClr val="181818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угольник 8" hidden="1"/>
          <p:cNvSpPr/>
          <p:nvPr userDrawn="1">
            <p:custDataLst>
              <p:tags r:id="rId3"/>
            </p:custDataLst>
          </p:nvPr>
        </p:nvSpPr>
        <p:spPr>
          <a:xfrm>
            <a:off x="4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ru-RU" sz="2200" b="1" dirty="0" err="1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pic>
        <p:nvPicPr>
          <p:cNvPr id="10" name="Рисунок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8388" y="6208713"/>
            <a:ext cx="20351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206"/>
          <a:stretch>
            <a:fillRect/>
          </a:stretch>
        </p:blipFill>
        <p:spPr bwMode="auto">
          <a:xfrm>
            <a:off x="10952163" y="6203950"/>
            <a:ext cx="9048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7" y="138097"/>
            <a:ext cx="11519999" cy="64864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4547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100272676"/>
              </p:ext>
            </p:extLst>
          </p:nvPr>
        </p:nvGraphicFramePr>
        <p:xfrm>
          <a:off x="2119" y="1597"/>
          <a:ext cx="2116" cy="1587"/>
        </p:xfrm>
        <a:graphic>
          <a:graphicData uri="http://schemas.openxmlformats.org/presentationml/2006/ole">
            <p:oleObj spid="_x0000_s28680" name="think-cell Slide" r:id="rId3" imgW="360" imgH="360" progId="">
              <p:embed/>
            </p:oleObj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563852" y="1268760"/>
            <a:ext cx="11290581" cy="4680520"/>
          </a:xfrm>
        </p:spPr>
        <p:txBody>
          <a:bodyPr/>
          <a:lstStyle>
            <a:lvl1pPr>
              <a:lnSpc>
                <a:spcPts val="2400"/>
              </a:lnSpc>
              <a:spcBef>
                <a:spcPts val="450"/>
              </a:spcBef>
              <a:buClr>
                <a:srgbClr val="2D3494"/>
              </a:buClr>
              <a:defRPr sz="16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lnSpc>
                <a:spcPts val="2400"/>
              </a:lnSpc>
              <a:spcBef>
                <a:spcPts val="450"/>
              </a:spcBef>
              <a:buClr>
                <a:srgbClr val="2D34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lnSpc>
                <a:spcPts val="2400"/>
              </a:lnSpc>
              <a:buClr>
                <a:srgbClr val="2D34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lnSpc>
                <a:spcPts val="2400"/>
              </a:lnSpc>
              <a:buClr>
                <a:srgbClr val="2D34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lnSpc>
                <a:spcPts val="2400"/>
              </a:lnSpc>
              <a:buClr>
                <a:srgbClr val="2D34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63856" y="260652"/>
            <a:ext cx="10174923" cy="5760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2400"/>
              </a:lnSpc>
              <a:defRPr sz="24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err="1" smtClean="0"/>
              <a:t>ЗАГОЛОВОК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 rot="16200000">
            <a:off x="1770428" y="-689236"/>
            <a:ext cx="45719" cy="3600000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rgbClr val="EB2049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 rot="16200000">
            <a:off x="1759639" y="-719941"/>
            <a:ext cx="67290" cy="3600000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776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8" y="4406901"/>
            <a:ext cx="10363199" cy="136207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8" y="2906714"/>
            <a:ext cx="10363199" cy="1500188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4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3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4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7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6"/>
          </a:xfrm>
          <a:prstGeom prst="rect">
            <a:avLst/>
          </a:prstGeom>
        </p:spPr>
        <p:txBody>
          <a:bodyPr/>
          <a:lstStyle/>
          <a:p>
            <a:fld id="{460BE020-E3D2-4B40-A05B-7CD782450F67}" type="datetimeFigureOut">
              <a:rPr lang="ru-RU" smtClean="0">
                <a:solidFill>
                  <a:srgbClr val="181818"/>
                </a:solidFill>
              </a:rPr>
              <a:pPr/>
              <a:t>29.04.2021</a:t>
            </a:fld>
            <a:endParaRPr lang="ru-RU">
              <a:solidFill>
                <a:srgbClr val="181818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6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181818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6"/>
          </a:xfrm>
          <a:prstGeom prst="rect">
            <a:avLst/>
          </a:prstGeom>
        </p:spPr>
        <p:txBody>
          <a:bodyPr/>
          <a:lstStyle/>
          <a:p>
            <a:fld id="{D2BAD091-9B88-4E15-8364-95918717355E}" type="slidenum">
              <a:rPr lang="ru-RU" smtClean="0">
                <a:solidFill>
                  <a:srgbClr val="181818"/>
                </a:solidFill>
              </a:rPr>
              <a:pPr/>
              <a:t>‹#›</a:t>
            </a:fld>
            <a:endParaRPr lang="ru-RU">
              <a:solidFill>
                <a:srgbClr val="1818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3399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213700272"/>
              </p:ext>
            </p:extLst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p:oleObj spid="_x0000_s29704" name="think-cell Slide" r:id="rId3" imgW="360" imgH="360" progId="">
              <p:embed/>
            </p:oleObj>
          </a:graphicData>
        </a:graphic>
      </p:graphicFrame>
      <p:sp>
        <p:nvSpPr>
          <p:cNvPr id="12" name="Прямоугольник 11"/>
          <p:cNvSpPr/>
          <p:nvPr userDrawn="1"/>
        </p:nvSpPr>
        <p:spPr>
          <a:xfrm rot="16200000">
            <a:off x="2136226" y="-1133614"/>
            <a:ext cx="45719" cy="4320000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EB2049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 rot="16200000">
            <a:off x="2133001" y="-1147987"/>
            <a:ext cx="54000" cy="4320000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FFFFFF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8" y="129444"/>
            <a:ext cx="11519999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err="1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5208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183282247"/>
              </p:ext>
            </p:extLst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p:oleObj spid="_x0000_s31752" name="think-cell Slide" r:id="rId3" imgW="360" imgH="360" progId="">
              <p:embed/>
            </p:oleObj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334433" y="1052736"/>
            <a:ext cx="11520000" cy="4896544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2D3494"/>
              </a:buClr>
              <a:defRPr sz="14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00173"/>
            <a:ext cx="11520000" cy="288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Примечания:</a:t>
            </a:r>
            <a:r>
              <a:rPr lang="ru-RU" dirty="0"/>
              <a:t> </a:t>
            </a:r>
            <a:r>
              <a:rPr lang="ru-RU" dirty="0" smtClean="0"/>
              <a:t>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8" y="260652"/>
            <a:ext cx="11519999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21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err="1" smtClean="0"/>
              <a:t>ЗАГОЛОВОК</a:t>
            </a:r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 rot="16200000">
            <a:off x="2136226" y="-1133614"/>
            <a:ext cx="45719" cy="4320000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EB2049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 rot="16200000">
            <a:off x="2133001" y="-1147987"/>
            <a:ext cx="54000" cy="4320000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688289" y="6208303"/>
            <a:ext cx="2034923" cy="489452"/>
          </a:xfrm>
          <a:prstGeom prst="rect">
            <a:avLst/>
          </a:prstGeom>
        </p:spPr>
      </p:pic>
      <p:pic>
        <p:nvPicPr>
          <p:cNvPr id="15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 userDrawn="1"/>
        </p:nvPicPr>
        <p:blipFill rotWithShape="1">
          <a:blip r:embed="rId5" cstate="print"/>
          <a:srcRect l="72206"/>
          <a:stretch/>
        </p:blipFill>
        <p:spPr bwMode="auto">
          <a:xfrm>
            <a:off x="10951373" y="6204539"/>
            <a:ext cx="905267" cy="493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48049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399950273"/>
              </p:ext>
            </p:extLst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p:oleObj spid="_x0000_s32776" name="think-cell Slide" r:id="rId3" imgW="360" imgH="360" progId="">
              <p:embed/>
            </p:oleObj>
          </a:graphicData>
        </a:graphic>
      </p:graphicFrame>
      <p:sp>
        <p:nvSpPr>
          <p:cNvPr id="12" name="Прямоугольник 11"/>
          <p:cNvSpPr/>
          <p:nvPr userDrawn="1"/>
        </p:nvSpPr>
        <p:spPr>
          <a:xfrm rot="16200000">
            <a:off x="2136226" y="-1133614"/>
            <a:ext cx="45719" cy="4320000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EB2049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 rot="16200000">
            <a:off x="2133001" y="-1147987"/>
            <a:ext cx="54000" cy="4320000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FFFFFF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8" y="260652"/>
            <a:ext cx="11519999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21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err="1" smtClean="0"/>
              <a:t>ЗАГОЛОВОК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688289" y="6208303"/>
            <a:ext cx="2034923" cy="489452"/>
          </a:xfrm>
          <a:prstGeom prst="rect">
            <a:avLst/>
          </a:prstGeom>
        </p:spPr>
      </p:pic>
      <p:pic>
        <p:nvPicPr>
          <p:cNvPr id="8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 userDrawn="1"/>
        </p:nvPicPr>
        <p:blipFill rotWithShape="1">
          <a:blip r:embed="rId5" cstate="print"/>
          <a:srcRect l="72206"/>
          <a:stretch/>
        </p:blipFill>
        <p:spPr bwMode="auto">
          <a:xfrm>
            <a:off x="10951373" y="6204539"/>
            <a:ext cx="905267" cy="493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73067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532856342"/>
              </p:ext>
            </p:extLst>
          </p:nvPr>
        </p:nvGraphicFramePr>
        <p:xfrm>
          <a:off x="1593" y="1590"/>
          <a:ext cx="1588" cy="1588"/>
        </p:xfrm>
        <a:graphic>
          <a:graphicData uri="http://schemas.openxmlformats.org/presentationml/2006/ole">
            <p:oleObj spid="_x0000_s33800" name="think-cell Slide" r:id="rId3" imgW="360" imgH="360" progId="">
              <p:embed/>
            </p:oleObj>
          </a:graphicData>
        </a:graphic>
      </p:graphicFrame>
      <p:grpSp>
        <p:nvGrpSpPr>
          <p:cNvPr id="14" name="Группа 13"/>
          <p:cNvGrpSpPr/>
          <p:nvPr userDrawn="1"/>
        </p:nvGrpSpPr>
        <p:grpSpPr>
          <a:xfrm>
            <a:off x="407368" y="946350"/>
            <a:ext cx="3492200" cy="1330522"/>
            <a:chOff x="6456040" y="1582513"/>
            <a:chExt cx="2456406" cy="97875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56040" y="1582513"/>
              <a:ext cx="2448272" cy="581179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040216" y="2238774"/>
              <a:ext cx="872230" cy="322498"/>
            </a:xfrm>
            <a:prstGeom prst="rect">
              <a:avLst/>
            </a:prstGeom>
          </p:spPr>
        </p:pic>
      </p:grpSp>
      <p:sp>
        <p:nvSpPr>
          <p:cNvPr id="12" name="Заголовок 4"/>
          <p:cNvSpPr>
            <a:spLocks noGrp="1"/>
          </p:cNvSpPr>
          <p:nvPr>
            <p:ph type="ctrTitle" hasCustomPrompt="1"/>
          </p:nvPr>
        </p:nvSpPr>
        <p:spPr>
          <a:xfrm>
            <a:off x="4462581" y="452130"/>
            <a:ext cx="6144683" cy="23635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rgbClr val="2F3696"/>
                </a:solidFill>
              </a:defRPr>
            </a:lvl1pPr>
          </a:lstStyle>
          <a:p>
            <a:r>
              <a:rPr lang="ru-RU" sz="4800" dirty="0" smtClean="0">
                <a:solidFill>
                  <a:srgbClr val="2F3696"/>
                </a:solidFill>
                <a:latin typeface="+mn-lt"/>
              </a:rPr>
              <a:t>НАЗВАНИЕ</a:t>
            </a:r>
            <a:br>
              <a:rPr lang="ru-RU" sz="4800" dirty="0" smtClean="0">
                <a:solidFill>
                  <a:srgbClr val="2F3696"/>
                </a:solidFill>
                <a:latin typeface="+mn-lt"/>
              </a:rPr>
            </a:br>
            <a:r>
              <a:rPr lang="ru-RU" sz="4800" dirty="0" smtClean="0">
                <a:solidFill>
                  <a:srgbClr val="2F3696"/>
                </a:solidFill>
                <a:latin typeface="+mn-lt"/>
              </a:rPr>
              <a:t>ПРЕЗЕНТАЦИИ</a:t>
            </a:r>
            <a:endParaRPr lang="ru-RU" sz="4400" dirty="0">
              <a:solidFill>
                <a:srgbClr val="2F3696"/>
              </a:solidFill>
              <a:latin typeface="+mn-lt"/>
            </a:endParaRPr>
          </a:p>
        </p:txBody>
      </p:sp>
      <p:sp>
        <p:nvSpPr>
          <p:cNvPr id="13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462578" y="5013176"/>
            <a:ext cx="4749553" cy="52869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24" name="Текст 1"/>
          <p:cNvSpPr>
            <a:spLocks noGrp="1"/>
          </p:cNvSpPr>
          <p:nvPr>
            <p:ph type="body" sz="quarter" idx="13"/>
          </p:nvPr>
        </p:nvSpPr>
        <p:spPr>
          <a:xfrm>
            <a:off x="4462583" y="5692698"/>
            <a:ext cx="4768433" cy="360040"/>
          </a:xfrm>
        </p:spPr>
        <p:txBody>
          <a:bodyPr/>
          <a:lstStyle>
            <a:lvl1pPr>
              <a:defRPr sz="1500"/>
            </a:lvl1pPr>
          </a:lstStyle>
          <a:p>
            <a:pPr algn="l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122703" y="452132"/>
            <a:ext cx="45719" cy="1761957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EB2049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089532" y="452132"/>
            <a:ext cx="67291" cy="1761957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983432" y="2594331"/>
            <a:ext cx="2448272" cy="335495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1200" dirty="0" smtClean="0">
                <a:solidFill>
                  <a:srgbClr val="FFFFFF"/>
                </a:solidFill>
              </a:rPr>
              <a:t>Обложка учебника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140525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09800" y="132420"/>
            <a:ext cx="10515600" cy="740795"/>
          </a:xfrm>
        </p:spPr>
        <p:txBody>
          <a:bodyPr/>
          <a:lstStyle>
            <a:lvl1pPr>
              <a:defRPr sz="2000" b="0">
                <a:solidFill>
                  <a:srgbClr val="345DA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7CB9-66EA-48D7-824F-3A78AA191542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178381" y="1913739"/>
            <a:ext cx="5617933" cy="594053"/>
          </a:xfrm>
          <a:solidFill>
            <a:srgbClr val="D2DA7A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180000" indent="0" algn="ctr">
              <a:spcBef>
                <a:spcPts val="1200"/>
              </a:spcBef>
              <a:buNone/>
              <a:defRPr sz="1600"/>
            </a:lvl3pPr>
            <a:lvl4pPr marL="180000" indent="0" algn="ctr">
              <a:spcBef>
                <a:spcPts val="1200"/>
              </a:spcBef>
              <a:buNone/>
              <a:defRPr sz="1600"/>
            </a:lvl4pPr>
            <a:lvl5pPr marL="180000" indent="0" algn="ctr">
              <a:spcBef>
                <a:spcPts val="1200"/>
              </a:spcBef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Название 1"/>
          <p:cNvSpPr txBox="1">
            <a:spLocks/>
          </p:cNvSpPr>
          <p:nvPr userDrawn="1"/>
        </p:nvSpPr>
        <p:spPr>
          <a:xfrm>
            <a:off x="7612476" y="1541042"/>
            <a:ext cx="4579524" cy="2547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rgbClr val="7D8525"/>
                </a:solidFill>
                <a:latin typeface="Calibri" pitchFamily="34" charset="0"/>
              </a:rPr>
              <a:t>Альтернатива</a:t>
            </a:r>
          </a:p>
          <a:p>
            <a:pPr algn="l">
              <a:lnSpc>
                <a:spcPct val="80000"/>
              </a:lnSpc>
            </a:pPr>
            <a:endParaRPr lang="ru-RU" sz="1800" b="1" dirty="0">
              <a:solidFill>
                <a:srgbClr val="7D8525"/>
              </a:solidFill>
              <a:latin typeface="Calibri" pitchFamily="34" charset="0"/>
            </a:endParaRPr>
          </a:p>
        </p:txBody>
      </p:sp>
      <p:sp>
        <p:nvSpPr>
          <p:cNvPr id="11" name="Название 1"/>
          <p:cNvSpPr txBox="1">
            <a:spLocks/>
          </p:cNvSpPr>
          <p:nvPr userDrawn="1"/>
        </p:nvSpPr>
        <p:spPr>
          <a:xfrm>
            <a:off x="1361389" y="1522714"/>
            <a:ext cx="4612402" cy="2496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rgbClr val="955E4B"/>
                </a:solidFill>
                <a:latin typeface="Calibri" pitchFamily="34" charset="0"/>
              </a:rPr>
              <a:t>Исключенные из ФПУ учебники</a:t>
            </a:r>
          </a:p>
          <a:p>
            <a:pPr algn="l">
              <a:lnSpc>
                <a:spcPct val="80000"/>
              </a:lnSpc>
            </a:pPr>
            <a:endParaRPr lang="ru-RU" sz="2000" b="1" dirty="0">
              <a:solidFill>
                <a:srgbClr val="955E4B"/>
              </a:solidFill>
              <a:latin typeface="Calibri" pitchFamily="34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511180" y="1919552"/>
            <a:ext cx="4835181" cy="691843"/>
          </a:xfrm>
          <a:solidFill>
            <a:srgbClr val="E9E3E1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Нашивка 13"/>
          <p:cNvSpPr/>
          <p:nvPr userDrawn="1"/>
        </p:nvSpPr>
        <p:spPr>
          <a:xfrm>
            <a:off x="5520051" y="2023161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6178381" y="2507789"/>
            <a:ext cx="5617933" cy="2561966"/>
          </a:xfrm>
          <a:solidFill>
            <a:srgbClr val="D2DA7A"/>
          </a:solidFill>
        </p:spPr>
        <p:txBody>
          <a:bodyPr>
            <a:normAutofit/>
          </a:bodyPr>
          <a:lstStyle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71450" indent="-171450">
              <a:buFont typeface="Arial" panose="020B0604020202020204" pitchFamily="34" charset="0"/>
              <a:buChar char="•"/>
              <a:defRPr sz="1200"/>
            </a:lvl4pPr>
            <a:lvl5pPr marL="171450" indent="-171450">
              <a:buFont typeface="Arial" panose="020B0604020202020204" pitchFamily="34" charset="0"/>
              <a:buChar char="•"/>
              <a:defRPr sz="1200"/>
            </a:lvl5pPr>
          </a:lstStyle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1180" y="3096933"/>
            <a:ext cx="4835181" cy="691843"/>
          </a:xfrm>
          <a:solidFill>
            <a:srgbClr val="E9E3E1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6" name="Нашивка 13"/>
          <p:cNvSpPr/>
          <p:nvPr userDrawn="1"/>
        </p:nvSpPr>
        <p:spPr>
          <a:xfrm>
            <a:off x="5520051" y="3130152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7" hasCustomPrompt="1"/>
          </p:nvPr>
        </p:nvSpPr>
        <p:spPr>
          <a:xfrm>
            <a:off x="511180" y="4274306"/>
            <a:ext cx="4835181" cy="691843"/>
          </a:xfrm>
          <a:solidFill>
            <a:srgbClr val="E9E3E1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Нашивка 13"/>
          <p:cNvSpPr/>
          <p:nvPr userDrawn="1"/>
        </p:nvSpPr>
        <p:spPr>
          <a:xfrm>
            <a:off x="5520051" y="4307525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5674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елый пустой с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A5BD0E0D-F197-4B14-B296-C27E6C00E6CA}" type="datetimeFigureOut">
              <a:rPr lang="ru-RU" smtClean="0">
                <a:solidFill>
                  <a:srgbClr val="181818"/>
                </a:solidFill>
              </a:rPr>
              <a:pPr/>
              <a:t>29.04.2021</a:t>
            </a:fld>
            <a:endParaRPr lang="ru-RU" dirty="0">
              <a:solidFill>
                <a:srgbClr val="181818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1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181818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85BC23C3-D32D-4340-A654-431DCF2B3DCF}" type="slidenum">
              <a:rPr lang="ru-RU" smtClean="0">
                <a:solidFill>
                  <a:srgbClr val="181818"/>
                </a:solidFill>
              </a:rPr>
              <a:pPr/>
              <a:t>‹#›</a:t>
            </a:fld>
            <a:endParaRPr lang="ru-RU" dirty="0">
              <a:solidFill>
                <a:srgbClr val="181818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80960" y="6143647"/>
            <a:ext cx="4191029" cy="500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1428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sz="half" idx="1"/>
          </p:nvPr>
        </p:nvSpPr>
        <p:spPr>
          <a:xfrm>
            <a:off x="253924" y="215865"/>
            <a:ext cx="11684161" cy="6462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99830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024" hidden="1"/>
          <p:cNvGraphicFramePr>
            <a:graphicFrameLocks noChangeAspect="1"/>
          </p:cNvGraphicFramePr>
          <p:nvPr>
            <p:extLst/>
          </p:nvPr>
        </p:nvGraphicFramePr>
        <p:xfrm>
          <a:off x="1592" y="1588"/>
          <a:ext cx="3175" cy="1587"/>
        </p:xfrm>
        <a:graphic>
          <a:graphicData uri="http://schemas.openxmlformats.org/presentationml/2006/ole">
            <p:oleObj spid="_x0000_s35848" name="think-cell Slide" r:id="rId3" imgW="360" imgH="360" progId="">
              <p:embed/>
            </p:oleObj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7" y="100393"/>
            <a:ext cx="11519999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err="1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11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елый пустой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09601" y="3714757"/>
            <a:ext cx="10972800" cy="2411411"/>
          </a:xfrm>
        </p:spPr>
        <p:txBody>
          <a:bodyPr/>
          <a:lstStyle>
            <a:lvl1pPr algn="ctr">
              <a:buNone/>
              <a:defRPr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ru-RU" dirty="0" err="1" smtClean="0"/>
              <a:t>аапап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A5BD0E0D-F197-4B14-B296-C27E6C00E6CA}" type="datetimeFigureOut">
              <a:rPr lang="ru-RU" smtClean="0">
                <a:solidFill>
                  <a:srgbClr val="181818"/>
                </a:solidFill>
              </a:rPr>
              <a:pPr/>
              <a:t>29.04.2021</a:t>
            </a:fld>
            <a:endParaRPr lang="ru-RU">
              <a:solidFill>
                <a:srgbClr val="181818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1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181818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85BC23C3-D32D-4340-A654-431DCF2B3DCF}" type="slidenum">
              <a:rPr lang="ru-RU" smtClean="0">
                <a:solidFill>
                  <a:srgbClr val="181818"/>
                </a:solidFill>
              </a:rPr>
              <a:pPr/>
              <a:t>‹#›</a:t>
            </a:fld>
            <a:endParaRPr lang="ru-RU">
              <a:solidFill>
                <a:srgbClr val="181818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80960" y="6143644"/>
            <a:ext cx="4191029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1428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17238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4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43690815"/>
              </p:ext>
            </p:extLst>
          </p:nvPr>
        </p:nvGraphicFramePr>
        <p:xfrm>
          <a:off x="0" y="0"/>
          <a:ext cx="211138" cy="158750"/>
        </p:xfrm>
        <a:graphic>
          <a:graphicData uri="http://schemas.openxmlformats.org/presentationml/2006/ole">
            <p:oleObj spid="_x0000_s36872" name="think-cell Slide" r:id="rId5" imgW="360" imgH="360" progId="">
              <p:embed/>
            </p:oleObj>
          </a:graphicData>
        </a:graphic>
      </p:graphicFrame>
      <p:sp>
        <p:nvSpPr>
          <p:cNvPr id="5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4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 err="1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36552" y="6688142"/>
            <a:ext cx="47990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defRPr/>
            </a:pPr>
            <a:r>
              <a:rPr lang="en-US" sz="800">
                <a:solidFill>
                  <a:srgbClr val="FFFFFF"/>
                </a:solidFill>
              </a:rPr>
              <a:t>© </a:t>
            </a:r>
            <a:r>
              <a:rPr lang="ru-RU" sz="800">
                <a:solidFill>
                  <a:srgbClr val="FFFFFF"/>
                </a:solidFill>
              </a:rPr>
              <a:t>Корпорация «Российский учебник»</a:t>
            </a:r>
            <a:endParaRPr lang="ru-RU" sz="8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 userDrawn="1"/>
        </p:nvSpPr>
        <p:spPr bwMode="auto">
          <a:xfrm>
            <a:off x="5924551" y="6508756"/>
            <a:ext cx="3385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3EF0BC-4C10-4B20-B516-189F4966F4FF}" type="slidenum">
              <a:rPr lang="ru-RU" altLang="ru-RU" sz="1000" b="1">
                <a:solidFill>
                  <a:srgbClr val="2F2F2F"/>
                </a:solidFill>
                <a:latin typeface="Calibri" panose="020F0502020204030204" pitchFamily="34" charset="0"/>
              </a:rPr>
              <a:pPr eaLnBrk="1" hangingPunct="1"/>
              <a:t>‹#›</a:t>
            </a:fld>
            <a:endParaRPr lang="ru-RU" altLang="ru-RU" sz="1000">
              <a:solidFill>
                <a:srgbClr val="181818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угольник 8" hidden="1"/>
          <p:cNvSpPr/>
          <p:nvPr userDrawn="1">
            <p:custDataLst>
              <p:tags r:id="rId3"/>
            </p:custDataLst>
          </p:nvPr>
        </p:nvSpPr>
        <p:spPr>
          <a:xfrm>
            <a:off x="4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ru-RU" sz="2200" b="1" dirty="0" err="1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pic>
        <p:nvPicPr>
          <p:cNvPr id="10" name="Рисунок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8388" y="6208713"/>
            <a:ext cx="20351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206"/>
          <a:stretch>
            <a:fillRect/>
          </a:stretch>
        </p:blipFill>
        <p:spPr bwMode="auto">
          <a:xfrm>
            <a:off x="10952163" y="6203950"/>
            <a:ext cx="9048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7" y="138097"/>
            <a:ext cx="11519999" cy="64864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2390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003496339"/>
              </p:ext>
            </p:extLst>
          </p:nvPr>
        </p:nvGraphicFramePr>
        <p:xfrm>
          <a:off x="2119" y="1597"/>
          <a:ext cx="2116" cy="1587"/>
        </p:xfrm>
        <a:graphic>
          <a:graphicData uri="http://schemas.openxmlformats.org/presentationml/2006/ole">
            <p:oleObj spid="_x0000_s37896" name="think-cell Slide" r:id="rId3" imgW="360" imgH="360" progId="">
              <p:embed/>
            </p:oleObj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563852" y="1268760"/>
            <a:ext cx="11290581" cy="4680520"/>
          </a:xfrm>
        </p:spPr>
        <p:txBody>
          <a:bodyPr/>
          <a:lstStyle>
            <a:lvl1pPr>
              <a:lnSpc>
                <a:spcPts val="2400"/>
              </a:lnSpc>
              <a:spcBef>
                <a:spcPts val="450"/>
              </a:spcBef>
              <a:buClr>
                <a:srgbClr val="2D3494"/>
              </a:buClr>
              <a:defRPr sz="16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lnSpc>
                <a:spcPts val="2400"/>
              </a:lnSpc>
              <a:spcBef>
                <a:spcPts val="450"/>
              </a:spcBef>
              <a:buClr>
                <a:srgbClr val="2D34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lnSpc>
                <a:spcPts val="2400"/>
              </a:lnSpc>
              <a:buClr>
                <a:srgbClr val="2D34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lnSpc>
                <a:spcPts val="2400"/>
              </a:lnSpc>
              <a:buClr>
                <a:srgbClr val="2D34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lnSpc>
                <a:spcPts val="2400"/>
              </a:lnSpc>
              <a:buClr>
                <a:srgbClr val="2D34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63856" y="260652"/>
            <a:ext cx="10174923" cy="5760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2400"/>
              </a:lnSpc>
              <a:defRPr sz="24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err="1" smtClean="0"/>
              <a:t>ЗАГОЛОВОК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 rot="16200000">
            <a:off x="1770428" y="-689236"/>
            <a:ext cx="45719" cy="3600000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rgbClr val="EB2049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 rot="16200000">
            <a:off x="1759639" y="-719941"/>
            <a:ext cx="67290" cy="3600000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3913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8" y="4406901"/>
            <a:ext cx="10363199" cy="136207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8" y="2906714"/>
            <a:ext cx="10363199" cy="1500188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4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3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4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7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6"/>
          </a:xfrm>
          <a:prstGeom prst="rect">
            <a:avLst/>
          </a:prstGeom>
        </p:spPr>
        <p:txBody>
          <a:bodyPr/>
          <a:lstStyle/>
          <a:p>
            <a:fld id="{460BE020-E3D2-4B40-A05B-7CD782450F67}" type="datetimeFigureOut">
              <a:rPr lang="ru-RU" smtClean="0">
                <a:solidFill>
                  <a:srgbClr val="181818"/>
                </a:solidFill>
              </a:rPr>
              <a:pPr/>
              <a:t>29.04.2021</a:t>
            </a:fld>
            <a:endParaRPr lang="ru-RU">
              <a:solidFill>
                <a:srgbClr val="181818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6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181818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6"/>
          </a:xfrm>
          <a:prstGeom prst="rect">
            <a:avLst/>
          </a:prstGeom>
        </p:spPr>
        <p:txBody>
          <a:bodyPr/>
          <a:lstStyle/>
          <a:p>
            <a:fld id="{D2BAD091-9B88-4E15-8364-95918717355E}" type="slidenum">
              <a:rPr lang="ru-RU" smtClean="0">
                <a:solidFill>
                  <a:srgbClr val="181818"/>
                </a:solidFill>
              </a:rPr>
              <a:pPr/>
              <a:t>‹#›</a:t>
            </a:fld>
            <a:endParaRPr lang="ru-RU">
              <a:solidFill>
                <a:srgbClr val="1818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5438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985537129"/>
              </p:ext>
            </p:extLst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p:oleObj spid="_x0000_s38920" name="think-cell Slide" r:id="rId3" imgW="360" imgH="360" progId="">
              <p:embed/>
            </p:oleObj>
          </a:graphicData>
        </a:graphic>
      </p:graphicFrame>
      <p:sp>
        <p:nvSpPr>
          <p:cNvPr id="12" name="Прямоугольник 11"/>
          <p:cNvSpPr/>
          <p:nvPr userDrawn="1"/>
        </p:nvSpPr>
        <p:spPr>
          <a:xfrm rot="16200000">
            <a:off x="2136226" y="-1133614"/>
            <a:ext cx="45719" cy="4320000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EB2049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 rot="16200000">
            <a:off x="2133001" y="-1147987"/>
            <a:ext cx="54000" cy="4320000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FFFFFF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8" y="129444"/>
            <a:ext cx="11519999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err="1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3460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8817" y="4572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F3FF8-CCB4-4A6A-B6F5-BEAC636D052B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996E9-B354-4426-B192-6DD90F537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6266217"/>
              </p:ext>
            </p:extLst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p:oleObj spid="_x0000_s40968" name="think-cell Slide" r:id="rId3" imgW="360" imgH="360" progId="">
              <p:embed/>
            </p:oleObj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334433" y="1052736"/>
            <a:ext cx="11520000" cy="4896544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2D3494"/>
              </a:buClr>
              <a:defRPr sz="14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00173"/>
            <a:ext cx="11520000" cy="288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Примечания:</a:t>
            </a:r>
            <a:r>
              <a:rPr lang="ru-RU" dirty="0"/>
              <a:t> </a:t>
            </a:r>
            <a:r>
              <a:rPr lang="ru-RU" dirty="0" smtClean="0"/>
              <a:t>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8" y="260652"/>
            <a:ext cx="11519999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21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err="1" smtClean="0"/>
              <a:t>ЗАГОЛОВОК</a:t>
            </a:r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 rot="16200000">
            <a:off x="2136226" y="-1133614"/>
            <a:ext cx="45719" cy="4320000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EB2049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 rot="16200000">
            <a:off x="2133001" y="-1147987"/>
            <a:ext cx="54000" cy="4320000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688289" y="6208303"/>
            <a:ext cx="2034923" cy="489452"/>
          </a:xfrm>
          <a:prstGeom prst="rect">
            <a:avLst/>
          </a:prstGeom>
        </p:spPr>
      </p:pic>
      <p:pic>
        <p:nvPicPr>
          <p:cNvPr id="15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 userDrawn="1"/>
        </p:nvPicPr>
        <p:blipFill rotWithShape="1">
          <a:blip r:embed="rId5" cstate="print"/>
          <a:srcRect l="72206"/>
          <a:stretch/>
        </p:blipFill>
        <p:spPr bwMode="auto">
          <a:xfrm>
            <a:off x="10951373" y="6204539"/>
            <a:ext cx="905267" cy="493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7762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132411325"/>
              </p:ext>
            </p:extLst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p:oleObj spid="_x0000_s41992" name="think-cell Slide" r:id="rId3" imgW="360" imgH="360" progId="">
              <p:embed/>
            </p:oleObj>
          </a:graphicData>
        </a:graphic>
      </p:graphicFrame>
      <p:sp>
        <p:nvSpPr>
          <p:cNvPr id="12" name="Прямоугольник 11"/>
          <p:cNvSpPr/>
          <p:nvPr userDrawn="1"/>
        </p:nvSpPr>
        <p:spPr>
          <a:xfrm rot="16200000">
            <a:off x="2136226" y="-1133614"/>
            <a:ext cx="45719" cy="4320000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EB2049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 rot="16200000">
            <a:off x="2133001" y="-1147987"/>
            <a:ext cx="54000" cy="4320000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FFFFFF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8" y="260652"/>
            <a:ext cx="11519999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21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err="1" smtClean="0"/>
              <a:t>ЗАГОЛОВОК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688289" y="6208303"/>
            <a:ext cx="2034923" cy="489452"/>
          </a:xfrm>
          <a:prstGeom prst="rect">
            <a:avLst/>
          </a:prstGeom>
        </p:spPr>
      </p:pic>
      <p:pic>
        <p:nvPicPr>
          <p:cNvPr id="8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 userDrawn="1"/>
        </p:nvPicPr>
        <p:blipFill rotWithShape="1">
          <a:blip r:embed="rId5" cstate="print"/>
          <a:srcRect l="72206"/>
          <a:stretch/>
        </p:blipFill>
        <p:spPr bwMode="auto">
          <a:xfrm>
            <a:off x="10951373" y="6204539"/>
            <a:ext cx="905267" cy="493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22539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09800" y="132420"/>
            <a:ext cx="10515600" cy="740795"/>
          </a:xfrm>
        </p:spPr>
        <p:txBody>
          <a:bodyPr/>
          <a:lstStyle>
            <a:lvl1pPr>
              <a:defRPr sz="2000" b="0">
                <a:solidFill>
                  <a:srgbClr val="345DA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7CB9-66EA-48D7-824F-3A78AA191542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8" y="3645934"/>
            <a:ext cx="4077301" cy="2076450"/>
          </a:xfrm>
          <a:solidFill>
            <a:srgbClr val="D2DA7A"/>
          </a:solidFill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Название 1"/>
          <p:cNvSpPr txBox="1">
            <a:spLocks/>
          </p:cNvSpPr>
          <p:nvPr userDrawn="1"/>
        </p:nvSpPr>
        <p:spPr>
          <a:xfrm>
            <a:off x="190183" y="3301524"/>
            <a:ext cx="4579524" cy="2547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7D8525"/>
                </a:solidFill>
                <a:latin typeface="Calibri" pitchFamily="34" charset="0"/>
              </a:rPr>
              <a:t>Альтернатива</a:t>
            </a:r>
          </a:p>
          <a:p>
            <a:pPr>
              <a:lnSpc>
                <a:spcPct val="80000"/>
              </a:lnSpc>
            </a:pPr>
            <a:endParaRPr lang="ru-RU" b="1" dirty="0">
              <a:solidFill>
                <a:srgbClr val="7D8525"/>
              </a:solidFill>
              <a:latin typeface="Calibri" pitchFamily="34" charset="0"/>
            </a:endParaRPr>
          </a:p>
        </p:txBody>
      </p:sp>
      <p:sp>
        <p:nvSpPr>
          <p:cNvPr id="11" name="Название 1"/>
          <p:cNvSpPr txBox="1">
            <a:spLocks/>
          </p:cNvSpPr>
          <p:nvPr userDrawn="1"/>
        </p:nvSpPr>
        <p:spPr>
          <a:xfrm>
            <a:off x="251431" y="1455966"/>
            <a:ext cx="4612402" cy="2496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800" b="1" dirty="0" smtClean="0">
                <a:solidFill>
                  <a:srgbClr val="955E4B"/>
                </a:solidFill>
                <a:latin typeface="Calibri" pitchFamily="34" charset="0"/>
              </a:rPr>
              <a:t>Исключенные из ФПУ учебники</a:t>
            </a:r>
          </a:p>
          <a:p>
            <a:pPr algn="ctr">
              <a:lnSpc>
                <a:spcPct val="80000"/>
              </a:lnSpc>
            </a:pPr>
            <a:endParaRPr lang="ru-RU" sz="2000" b="1" dirty="0">
              <a:solidFill>
                <a:srgbClr val="955E4B"/>
              </a:solidFill>
              <a:latin typeface="Calibri" pitchFamily="34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511179" y="1919553"/>
            <a:ext cx="4077301" cy="765984"/>
          </a:xfrm>
          <a:solidFill>
            <a:srgbClr val="E9E3E1"/>
          </a:solidFill>
        </p:spPr>
        <p:txBody>
          <a:bodyPr/>
          <a:lstStyle>
            <a:lvl3pPr marL="914400" indent="0">
              <a:buNone/>
              <a:defRPr/>
            </a:lvl3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5230458" y="3623803"/>
            <a:ext cx="3336894" cy="2076450"/>
          </a:xfrm>
          <a:solidFill>
            <a:srgbClr val="D2DA7A"/>
          </a:solidFill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Название 1"/>
          <p:cNvSpPr txBox="1">
            <a:spLocks/>
          </p:cNvSpPr>
          <p:nvPr userDrawn="1"/>
        </p:nvSpPr>
        <p:spPr>
          <a:xfrm>
            <a:off x="4909466" y="3279397"/>
            <a:ext cx="4579524" cy="2547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7D8525"/>
                </a:solidFill>
                <a:latin typeface="Calibri" pitchFamily="34" charset="0"/>
              </a:rPr>
              <a:t>Альтернатива</a:t>
            </a:r>
          </a:p>
          <a:p>
            <a:pPr>
              <a:lnSpc>
                <a:spcPct val="80000"/>
              </a:lnSpc>
            </a:pPr>
            <a:endParaRPr lang="ru-RU" b="1" dirty="0">
              <a:solidFill>
                <a:srgbClr val="7D8525"/>
              </a:solidFill>
              <a:latin typeface="Calibri" pitchFamily="34" charset="0"/>
            </a:endParaRPr>
          </a:p>
        </p:txBody>
      </p:sp>
      <p:sp>
        <p:nvSpPr>
          <p:cNvPr id="16" name="Название 1"/>
          <p:cNvSpPr txBox="1">
            <a:spLocks/>
          </p:cNvSpPr>
          <p:nvPr userDrawn="1"/>
        </p:nvSpPr>
        <p:spPr>
          <a:xfrm>
            <a:off x="4970714" y="1433839"/>
            <a:ext cx="4612402" cy="2496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800" b="1" dirty="0" smtClean="0">
                <a:solidFill>
                  <a:srgbClr val="955E4B"/>
                </a:solidFill>
                <a:latin typeface="Calibri" pitchFamily="34" charset="0"/>
              </a:rPr>
              <a:t>Исключенные из ФПУ учебники</a:t>
            </a:r>
          </a:p>
          <a:p>
            <a:pPr algn="ctr">
              <a:lnSpc>
                <a:spcPct val="80000"/>
              </a:lnSpc>
            </a:pPr>
            <a:endParaRPr lang="ru-RU" sz="2000" b="1" dirty="0">
              <a:solidFill>
                <a:srgbClr val="955E4B"/>
              </a:solidFill>
              <a:latin typeface="Calibri" pitchFamily="34" charset="0"/>
            </a:endParaRP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5230458" y="1919551"/>
            <a:ext cx="6780310" cy="765985"/>
          </a:xfrm>
          <a:solidFill>
            <a:srgbClr val="E9E3E1"/>
          </a:solidFill>
        </p:spPr>
        <p:txBody>
          <a:bodyPr/>
          <a:lstStyle>
            <a:lvl3pPr marL="914400" indent="0">
              <a:buNone/>
              <a:defRPr/>
            </a:lvl3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8673874" y="3605056"/>
            <a:ext cx="3336894" cy="2076450"/>
          </a:xfrm>
          <a:solidFill>
            <a:srgbClr val="D2DA7A"/>
          </a:solidFill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Нашивка 13"/>
          <p:cNvSpPr/>
          <p:nvPr userDrawn="1"/>
        </p:nvSpPr>
        <p:spPr>
          <a:xfrm rot="5400000">
            <a:off x="2209800" y="2602918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Нашивка 13"/>
          <p:cNvSpPr/>
          <p:nvPr userDrawn="1"/>
        </p:nvSpPr>
        <p:spPr>
          <a:xfrm rot="5400000">
            <a:off x="7124502" y="2605770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Нашивка 13"/>
          <p:cNvSpPr/>
          <p:nvPr userDrawn="1"/>
        </p:nvSpPr>
        <p:spPr>
          <a:xfrm rot="5400000">
            <a:off x="9982200" y="2602918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21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396317282"/>
              </p:ext>
            </p:extLst>
          </p:nvPr>
        </p:nvGraphicFramePr>
        <p:xfrm>
          <a:off x="1593" y="1590"/>
          <a:ext cx="1588" cy="1588"/>
        </p:xfrm>
        <a:graphic>
          <a:graphicData uri="http://schemas.openxmlformats.org/presentationml/2006/ole">
            <p:oleObj spid="_x0000_s43016" name="think-cell Slide" r:id="rId3" imgW="360" imgH="360" progId="">
              <p:embed/>
            </p:oleObj>
          </a:graphicData>
        </a:graphic>
      </p:graphicFrame>
      <p:grpSp>
        <p:nvGrpSpPr>
          <p:cNvPr id="14" name="Группа 13"/>
          <p:cNvGrpSpPr/>
          <p:nvPr userDrawn="1"/>
        </p:nvGrpSpPr>
        <p:grpSpPr>
          <a:xfrm>
            <a:off x="407368" y="946350"/>
            <a:ext cx="3492200" cy="1330522"/>
            <a:chOff x="6456040" y="1582513"/>
            <a:chExt cx="2456406" cy="97875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56040" y="1582513"/>
              <a:ext cx="2448272" cy="581179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040216" y="2238774"/>
              <a:ext cx="872230" cy="322498"/>
            </a:xfrm>
            <a:prstGeom prst="rect">
              <a:avLst/>
            </a:prstGeom>
          </p:spPr>
        </p:pic>
      </p:grpSp>
      <p:sp>
        <p:nvSpPr>
          <p:cNvPr id="12" name="Заголовок 4"/>
          <p:cNvSpPr>
            <a:spLocks noGrp="1"/>
          </p:cNvSpPr>
          <p:nvPr>
            <p:ph type="ctrTitle" hasCustomPrompt="1"/>
          </p:nvPr>
        </p:nvSpPr>
        <p:spPr>
          <a:xfrm>
            <a:off x="4462581" y="452130"/>
            <a:ext cx="6144683" cy="23635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rgbClr val="2F3696"/>
                </a:solidFill>
              </a:defRPr>
            </a:lvl1pPr>
          </a:lstStyle>
          <a:p>
            <a:r>
              <a:rPr lang="ru-RU" sz="4800" dirty="0" smtClean="0">
                <a:solidFill>
                  <a:srgbClr val="2F3696"/>
                </a:solidFill>
                <a:latin typeface="+mn-lt"/>
              </a:rPr>
              <a:t>НАЗВАНИЕ</a:t>
            </a:r>
            <a:br>
              <a:rPr lang="ru-RU" sz="4800" dirty="0" smtClean="0">
                <a:solidFill>
                  <a:srgbClr val="2F3696"/>
                </a:solidFill>
                <a:latin typeface="+mn-lt"/>
              </a:rPr>
            </a:br>
            <a:r>
              <a:rPr lang="ru-RU" sz="4800" dirty="0" smtClean="0">
                <a:solidFill>
                  <a:srgbClr val="2F3696"/>
                </a:solidFill>
                <a:latin typeface="+mn-lt"/>
              </a:rPr>
              <a:t>ПРЕЗЕНТАЦИИ</a:t>
            </a:r>
            <a:endParaRPr lang="ru-RU" sz="4400" dirty="0">
              <a:solidFill>
                <a:srgbClr val="2F3696"/>
              </a:solidFill>
              <a:latin typeface="+mn-lt"/>
            </a:endParaRPr>
          </a:p>
        </p:txBody>
      </p:sp>
      <p:sp>
        <p:nvSpPr>
          <p:cNvPr id="13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462578" y="5013176"/>
            <a:ext cx="4749553" cy="52869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24" name="Текст 1"/>
          <p:cNvSpPr>
            <a:spLocks noGrp="1"/>
          </p:cNvSpPr>
          <p:nvPr>
            <p:ph type="body" sz="quarter" idx="13"/>
          </p:nvPr>
        </p:nvSpPr>
        <p:spPr>
          <a:xfrm>
            <a:off x="4462583" y="5692698"/>
            <a:ext cx="4768433" cy="360040"/>
          </a:xfrm>
        </p:spPr>
        <p:txBody>
          <a:bodyPr/>
          <a:lstStyle>
            <a:lvl1pPr>
              <a:defRPr sz="1500"/>
            </a:lvl1pPr>
          </a:lstStyle>
          <a:p>
            <a:pPr algn="l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122703" y="452132"/>
            <a:ext cx="45719" cy="1761957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EB2049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089532" y="452132"/>
            <a:ext cx="67291" cy="1761957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983432" y="2594331"/>
            <a:ext cx="2448272" cy="335495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1200" dirty="0" smtClean="0">
                <a:solidFill>
                  <a:srgbClr val="FFFFFF"/>
                </a:solidFill>
              </a:rPr>
              <a:t>Обложка учебника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335619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елый пустой с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A5BD0E0D-F197-4B14-B296-C27E6C00E6CA}" type="datetimeFigureOut">
              <a:rPr lang="ru-RU" smtClean="0">
                <a:solidFill>
                  <a:srgbClr val="181818"/>
                </a:solidFill>
              </a:rPr>
              <a:pPr/>
              <a:t>29.04.2021</a:t>
            </a:fld>
            <a:endParaRPr lang="ru-RU" dirty="0">
              <a:solidFill>
                <a:srgbClr val="181818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1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181818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85BC23C3-D32D-4340-A654-431DCF2B3DCF}" type="slidenum">
              <a:rPr lang="ru-RU" smtClean="0">
                <a:solidFill>
                  <a:srgbClr val="181818"/>
                </a:solidFill>
              </a:rPr>
              <a:pPr/>
              <a:t>‹#›</a:t>
            </a:fld>
            <a:endParaRPr lang="ru-RU" dirty="0">
              <a:solidFill>
                <a:srgbClr val="181818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80960" y="6143647"/>
            <a:ext cx="4191029" cy="500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1428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sz="half" idx="1"/>
          </p:nvPr>
        </p:nvSpPr>
        <p:spPr>
          <a:xfrm>
            <a:off x="253924" y="215865"/>
            <a:ext cx="11684161" cy="6462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07160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045610617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p:oleObj spid="_x0000_s44040" name="think-cell Slide" r:id="rId3" imgW="360" imgH="360" progId="">
              <p:embed/>
            </p:oleObj>
          </a:graphicData>
        </a:graphic>
      </p:graphicFrame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688289" y="6208303"/>
            <a:ext cx="2034923" cy="489452"/>
          </a:xfrm>
          <a:prstGeom prst="rect">
            <a:avLst/>
          </a:prstGeom>
        </p:spPr>
      </p:pic>
      <p:pic>
        <p:nvPicPr>
          <p:cNvPr id="5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 userDrawn="1"/>
        </p:nvPicPr>
        <p:blipFill rotWithShape="1">
          <a:blip r:embed="rId5" cstate="print"/>
          <a:srcRect l="72206"/>
          <a:stretch/>
        </p:blipFill>
        <p:spPr bwMode="auto">
          <a:xfrm>
            <a:off x="10951373" y="6204539"/>
            <a:ext cx="905267" cy="493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46107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599" y="6377941"/>
            <a:ext cx="2804161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181818">
                    <a:tint val="75000"/>
                  </a:srgbClr>
                </a:solidFill>
              </a:rPr>
              <a:pPr/>
              <a:t>4/29/2021</a:t>
            </a:fld>
            <a:endParaRPr lang="en-US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3" y="6377941"/>
            <a:ext cx="2804161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8181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1444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024" hidden="1"/>
          <p:cNvGraphicFramePr>
            <a:graphicFrameLocks noChangeAspect="1"/>
          </p:cNvGraphicFramePr>
          <p:nvPr>
            <p:extLst/>
          </p:nvPr>
        </p:nvGraphicFramePr>
        <p:xfrm>
          <a:off x="1592" y="1588"/>
          <a:ext cx="3175" cy="1587"/>
        </p:xfrm>
        <a:graphic>
          <a:graphicData uri="http://schemas.openxmlformats.org/presentationml/2006/ole">
            <p:oleObj spid="_x0000_s45064" name="think-cell Slide" r:id="rId3" imgW="360" imgH="360" progId="">
              <p:embed/>
            </p:oleObj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7" y="100393"/>
            <a:ext cx="11519999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err="1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2402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елый пустой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09601" y="3714757"/>
            <a:ext cx="10972800" cy="2411411"/>
          </a:xfrm>
        </p:spPr>
        <p:txBody>
          <a:bodyPr/>
          <a:lstStyle>
            <a:lvl1pPr algn="ctr">
              <a:buNone/>
              <a:defRPr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ru-RU" dirty="0" err="1" smtClean="0"/>
              <a:t>аапап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A5BD0E0D-F197-4B14-B296-C27E6C00E6CA}" type="datetimeFigureOut">
              <a:rPr lang="ru-RU" smtClean="0">
                <a:solidFill>
                  <a:srgbClr val="181818"/>
                </a:solidFill>
              </a:rPr>
              <a:pPr/>
              <a:t>29.04.2021</a:t>
            </a:fld>
            <a:endParaRPr lang="ru-RU">
              <a:solidFill>
                <a:srgbClr val="181818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1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181818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85BC23C3-D32D-4340-A654-431DCF2B3DCF}" type="slidenum">
              <a:rPr lang="ru-RU" smtClean="0">
                <a:solidFill>
                  <a:srgbClr val="181818"/>
                </a:solidFill>
              </a:rPr>
              <a:pPr/>
              <a:t>‹#›</a:t>
            </a:fld>
            <a:endParaRPr lang="ru-RU">
              <a:solidFill>
                <a:srgbClr val="181818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80960" y="6143644"/>
            <a:ext cx="4191029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1428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4946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4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57920725"/>
              </p:ext>
            </p:extLst>
          </p:nvPr>
        </p:nvGraphicFramePr>
        <p:xfrm>
          <a:off x="0" y="0"/>
          <a:ext cx="211138" cy="158750"/>
        </p:xfrm>
        <a:graphic>
          <a:graphicData uri="http://schemas.openxmlformats.org/presentationml/2006/ole">
            <p:oleObj spid="_x0000_s46088" name="think-cell Slide" r:id="rId5" imgW="360" imgH="360" progId="">
              <p:embed/>
            </p:oleObj>
          </a:graphicData>
        </a:graphic>
      </p:graphicFrame>
      <p:sp>
        <p:nvSpPr>
          <p:cNvPr id="5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4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 err="1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36552" y="6688142"/>
            <a:ext cx="47990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defRPr/>
            </a:pPr>
            <a:r>
              <a:rPr lang="en-US" sz="800">
                <a:solidFill>
                  <a:srgbClr val="FFFFFF"/>
                </a:solidFill>
              </a:rPr>
              <a:t>© </a:t>
            </a:r>
            <a:r>
              <a:rPr lang="ru-RU" sz="800">
                <a:solidFill>
                  <a:srgbClr val="FFFFFF"/>
                </a:solidFill>
              </a:rPr>
              <a:t>Корпорация «Российский учебник»</a:t>
            </a:r>
            <a:endParaRPr lang="ru-RU" sz="8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 userDrawn="1"/>
        </p:nvSpPr>
        <p:spPr bwMode="auto">
          <a:xfrm>
            <a:off x="5924551" y="6508756"/>
            <a:ext cx="3385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3EF0BC-4C10-4B20-B516-189F4966F4FF}" type="slidenum">
              <a:rPr lang="ru-RU" altLang="ru-RU" sz="1000" b="1">
                <a:solidFill>
                  <a:srgbClr val="2F2F2F"/>
                </a:solidFill>
                <a:latin typeface="Calibri" panose="020F0502020204030204" pitchFamily="34" charset="0"/>
              </a:rPr>
              <a:pPr eaLnBrk="1" hangingPunct="1"/>
              <a:t>‹#›</a:t>
            </a:fld>
            <a:endParaRPr lang="ru-RU" altLang="ru-RU" sz="1000">
              <a:solidFill>
                <a:srgbClr val="181818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угольник 8" hidden="1"/>
          <p:cNvSpPr/>
          <p:nvPr userDrawn="1">
            <p:custDataLst>
              <p:tags r:id="rId3"/>
            </p:custDataLst>
          </p:nvPr>
        </p:nvSpPr>
        <p:spPr>
          <a:xfrm>
            <a:off x="4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ru-RU" sz="2200" b="1" dirty="0" err="1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pic>
        <p:nvPicPr>
          <p:cNvPr id="10" name="Рисунок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8388" y="6208713"/>
            <a:ext cx="20351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206"/>
          <a:stretch>
            <a:fillRect/>
          </a:stretch>
        </p:blipFill>
        <p:spPr bwMode="auto">
          <a:xfrm>
            <a:off x="10952163" y="6203950"/>
            <a:ext cx="9048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7" y="138097"/>
            <a:ext cx="11519999" cy="64864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5626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259783882"/>
              </p:ext>
            </p:extLst>
          </p:nvPr>
        </p:nvGraphicFramePr>
        <p:xfrm>
          <a:off x="2119" y="1597"/>
          <a:ext cx="2116" cy="1587"/>
        </p:xfrm>
        <a:graphic>
          <a:graphicData uri="http://schemas.openxmlformats.org/presentationml/2006/ole">
            <p:oleObj spid="_x0000_s47112" name="think-cell Slide" r:id="rId3" imgW="360" imgH="360" progId="">
              <p:embed/>
            </p:oleObj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563852" y="1268760"/>
            <a:ext cx="11290581" cy="4680520"/>
          </a:xfrm>
        </p:spPr>
        <p:txBody>
          <a:bodyPr/>
          <a:lstStyle>
            <a:lvl1pPr>
              <a:lnSpc>
                <a:spcPts val="2400"/>
              </a:lnSpc>
              <a:spcBef>
                <a:spcPts val="450"/>
              </a:spcBef>
              <a:buClr>
                <a:srgbClr val="2D3494"/>
              </a:buClr>
              <a:defRPr sz="16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lnSpc>
                <a:spcPts val="2400"/>
              </a:lnSpc>
              <a:spcBef>
                <a:spcPts val="450"/>
              </a:spcBef>
              <a:buClr>
                <a:srgbClr val="2D34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lnSpc>
                <a:spcPts val="2400"/>
              </a:lnSpc>
              <a:buClr>
                <a:srgbClr val="2D34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lnSpc>
                <a:spcPts val="2400"/>
              </a:lnSpc>
              <a:buClr>
                <a:srgbClr val="2D34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lnSpc>
                <a:spcPts val="2400"/>
              </a:lnSpc>
              <a:buClr>
                <a:srgbClr val="2D34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63856" y="260652"/>
            <a:ext cx="10174923" cy="5760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2400"/>
              </a:lnSpc>
              <a:defRPr sz="24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err="1" smtClean="0"/>
              <a:t>ЗАГОЛОВОК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 rot="16200000">
            <a:off x="1770428" y="-689236"/>
            <a:ext cx="45719" cy="3600000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rgbClr val="EB2049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 rot="16200000">
            <a:off x="1759639" y="-719941"/>
            <a:ext cx="67290" cy="3600000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05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8" y="4406901"/>
            <a:ext cx="10363199" cy="136207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8" y="2906714"/>
            <a:ext cx="10363199" cy="1500188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4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3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4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7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6"/>
          </a:xfrm>
          <a:prstGeom prst="rect">
            <a:avLst/>
          </a:prstGeom>
        </p:spPr>
        <p:txBody>
          <a:bodyPr/>
          <a:lstStyle/>
          <a:p>
            <a:fld id="{460BE020-E3D2-4B40-A05B-7CD782450F67}" type="datetimeFigureOut">
              <a:rPr lang="ru-RU" smtClean="0">
                <a:solidFill>
                  <a:srgbClr val="181818"/>
                </a:solidFill>
              </a:rPr>
              <a:pPr/>
              <a:t>29.04.2021</a:t>
            </a:fld>
            <a:endParaRPr lang="ru-RU">
              <a:solidFill>
                <a:srgbClr val="181818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6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181818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6"/>
          </a:xfrm>
          <a:prstGeom prst="rect">
            <a:avLst/>
          </a:prstGeom>
        </p:spPr>
        <p:txBody>
          <a:bodyPr/>
          <a:lstStyle/>
          <a:p>
            <a:fld id="{D2BAD091-9B88-4E15-8364-95918717355E}" type="slidenum">
              <a:rPr lang="ru-RU" smtClean="0">
                <a:solidFill>
                  <a:srgbClr val="181818"/>
                </a:solidFill>
              </a:rPr>
              <a:pPr/>
              <a:t>‹#›</a:t>
            </a:fld>
            <a:endParaRPr lang="ru-RU">
              <a:solidFill>
                <a:srgbClr val="1818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1619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620304274"/>
              </p:ext>
            </p:extLst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p:oleObj spid="_x0000_s48136" name="think-cell Slide" r:id="rId3" imgW="360" imgH="360" progId="">
              <p:embed/>
            </p:oleObj>
          </a:graphicData>
        </a:graphic>
      </p:graphicFrame>
      <p:sp>
        <p:nvSpPr>
          <p:cNvPr id="12" name="Прямоугольник 11"/>
          <p:cNvSpPr/>
          <p:nvPr userDrawn="1"/>
        </p:nvSpPr>
        <p:spPr>
          <a:xfrm rot="16200000">
            <a:off x="2136226" y="-1133614"/>
            <a:ext cx="45719" cy="4320000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EB2049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 rot="16200000">
            <a:off x="2133001" y="-1147987"/>
            <a:ext cx="54000" cy="4320000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FFFFFF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8" y="129444"/>
            <a:ext cx="11519999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err="1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5409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666699" y="1842479"/>
            <a:ext cx="4193629" cy="732528"/>
          </a:xfrm>
          <a:solidFill>
            <a:srgbClr val="E9E3E1"/>
          </a:solidFill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0" indent="0">
              <a:buNone/>
              <a:defRPr b="1"/>
            </a:lvl4pPr>
            <a:lvl5pPr marL="0" indent="0">
              <a:buNone/>
              <a:defRPr/>
            </a:lvl5pPr>
          </a:lstStyle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09800" y="132420"/>
            <a:ext cx="10515600" cy="740795"/>
          </a:xfrm>
        </p:spPr>
        <p:txBody>
          <a:bodyPr/>
          <a:lstStyle>
            <a:lvl1pPr>
              <a:defRPr sz="2000" b="0">
                <a:solidFill>
                  <a:srgbClr val="345DA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7CB9-66EA-48D7-824F-3A78AA191542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Название 1"/>
          <p:cNvSpPr txBox="1">
            <a:spLocks/>
          </p:cNvSpPr>
          <p:nvPr userDrawn="1"/>
        </p:nvSpPr>
        <p:spPr>
          <a:xfrm>
            <a:off x="3274393" y="2873525"/>
            <a:ext cx="4579524" cy="2547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7D8525"/>
                </a:solidFill>
                <a:latin typeface="Calibri" pitchFamily="34" charset="0"/>
              </a:rPr>
              <a:t>Альтернатива</a:t>
            </a:r>
          </a:p>
          <a:p>
            <a:pPr>
              <a:lnSpc>
                <a:spcPct val="80000"/>
              </a:lnSpc>
            </a:pPr>
            <a:endParaRPr lang="ru-RU" b="1" dirty="0">
              <a:solidFill>
                <a:srgbClr val="7D8525"/>
              </a:solidFill>
              <a:latin typeface="Calibri" pitchFamily="34" charset="0"/>
            </a:endParaRPr>
          </a:p>
        </p:txBody>
      </p:sp>
      <p:sp>
        <p:nvSpPr>
          <p:cNvPr id="16" name="Название 1"/>
          <p:cNvSpPr txBox="1">
            <a:spLocks/>
          </p:cNvSpPr>
          <p:nvPr userDrawn="1"/>
        </p:nvSpPr>
        <p:spPr>
          <a:xfrm>
            <a:off x="3356768" y="1418411"/>
            <a:ext cx="4612402" cy="2496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800" b="1" dirty="0" smtClean="0">
                <a:solidFill>
                  <a:srgbClr val="955E4B"/>
                </a:solidFill>
                <a:latin typeface="Calibri" pitchFamily="34" charset="0"/>
              </a:rPr>
              <a:t>Исключенные из ФПУ учебники</a:t>
            </a:r>
          </a:p>
          <a:p>
            <a:pPr algn="ctr">
              <a:lnSpc>
                <a:spcPct val="80000"/>
              </a:lnSpc>
            </a:pPr>
            <a:endParaRPr lang="ru-RU" sz="2000" b="1" dirty="0">
              <a:solidFill>
                <a:srgbClr val="955E4B"/>
              </a:solidFill>
              <a:latin typeface="Calibri" pitchFamily="34" charset="0"/>
            </a:endParaRPr>
          </a:p>
        </p:txBody>
      </p:sp>
      <p:sp>
        <p:nvSpPr>
          <p:cNvPr id="22" name="Нашивка 13"/>
          <p:cNvSpPr/>
          <p:nvPr userDrawn="1"/>
        </p:nvSpPr>
        <p:spPr>
          <a:xfrm rot="5400000">
            <a:off x="2521194" y="2711971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66699" y="3359316"/>
            <a:ext cx="4193629" cy="594053"/>
          </a:xfrm>
          <a:solidFill>
            <a:srgbClr val="D2DA7A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180000" indent="0" algn="ctr">
              <a:spcBef>
                <a:spcPts val="1200"/>
              </a:spcBef>
              <a:buNone/>
              <a:defRPr sz="1600"/>
            </a:lvl3pPr>
            <a:lvl4pPr marL="180000" indent="0" algn="ctr">
              <a:spcBef>
                <a:spcPts val="1200"/>
              </a:spcBef>
              <a:buNone/>
              <a:defRPr sz="1600"/>
            </a:lvl4pPr>
            <a:lvl5pPr marL="180000" indent="0" algn="ctr">
              <a:spcBef>
                <a:spcPts val="1200"/>
              </a:spcBef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666699" y="3953366"/>
            <a:ext cx="4193629" cy="2346782"/>
          </a:xfrm>
          <a:solidFill>
            <a:srgbClr val="D2DA7A"/>
          </a:solidFill>
        </p:spPr>
        <p:txBody>
          <a:bodyPr>
            <a:normAutofit/>
          </a:bodyPr>
          <a:lstStyle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5pPr>
          </a:lstStyle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12"/>
          <p:cNvSpPr>
            <a:spLocks noGrp="1"/>
          </p:cNvSpPr>
          <p:nvPr>
            <p:ph type="body" sz="quarter" idx="17" hasCustomPrompt="1"/>
          </p:nvPr>
        </p:nvSpPr>
        <p:spPr>
          <a:xfrm>
            <a:off x="6513785" y="1816734"/>
            <a:ext cx="4193629" cy="732528"/>
          </a:xfrm>
          <a:solidFill>
            <a:srgbClr val="E9E3E1"/>
          </a:solidFill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0" indent="0">
              <a:buNone/>
              <a:defRPr b="1"/>
            </a:lvl4pPr>
            <a:lvl5pPr marL="0" indent="0">
              <a:buNone/>
              <a:defRPr/>
            </a:lvl5pPr>
          </a:lstStyle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Нашивка 13"/>
          <p:cNvSpPr/>
          <p:nvPr userDrawn="1"/>
        </p:nvSpPr>
        <p:spPr>
          <a:xfrm rot="5400000">
            <a:off x="8368288" y="2686226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6513785" y="3333571"/>
            <a:ext cx="4193629" cy="594053"/>
          </a:xfrm>
          <a:solidFill>
            <a:srgbClr val="D2DA7A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180000" indent="0" algn="ctr">
              <a:spcBef>
                <a:spcPts val="1200"/>
              </a:spcBef>
              <a:buNone/>
              <a:defRPr sz="1600"/>
            </a:lvl3pPr>
            <a:lvl4pPr marL="180000" indent="0" algn="ctr">
              <a:spcBef>
                <a:spcPts val="1200"/>
              </a:spcBef>
              <a:buNone/>
              <a:defRPr sz="1600"/>
            </a:lvl4pPr>
            <a:lvl5pPr marL="180000" indent="0" algn="ctr">
              <a:spcBef>
                <a:spcPts val="1200"/>
              </a:spcBef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6513785" y="3927621"/>
            <a:ext cx="4193629" cy="2346782"/>
          </a:xfrm>
          <a:solidFill>
            <a:srgbClr val="D2DA7A"/>
          </a:solidFill>
        </p:spPr>
        <p:txBody>
          <a:bodyPr>
            <a:normAutofit/>
          </a:bodyPr>
          <a:lstStyle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5pPr>
          </a:lstStyle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9925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275156651"/>
              </p:ext>
            </p:extLst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p:oleObj spid="_x0000_s50184" name="think-cell Slide" r:id="rId3" imgW="360" imgH="360" progId="">
              <p:embed/>
            </p:oleObj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334433" y="1052736"/>
            <a:ext cx="11520000" cy="4896544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2D3494"/>
              </a:buClr>
              <a:defRPr sz="14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00173"/>
            <a:ext cx="11520000" cy="288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Примечания:</a:t>
            </a:r>
            <a:r>
              <a:rPr lang="ru-RU" dirty="0"/>
              <a:t> </a:t>
            </a:r>
            <a:r>
              <a:rPr lang="ru-RU" dirty="0" smtClean="0"/>
              <a:t>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8" y="260652"/>
            <a:ext cx="11519999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21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err="1" smtClean="0"/>
              <a:t>ЗАГОЛОВОК</a:t>
            </a:r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 rot="16200000">
            <a:off x="2136226" y="-1133614"/>
            <a:ext cx="45719" cy="4320000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EB2049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 rot="16200000">
            <a:off x="2133001" y="-1147987"/>
            <a:ext cx="54000" cy="4320000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688289" y="6208303"/>
            <a:ext cx="2034923" cy="489452"/>
          </a:xfrm>
          <a:prstGeom prst="rect">
            <a:avLst/>
          </a:prstGeom>
        </p:spPr>
      </p:pic>
      <p:pic>
        <p:nvPicPr>
          <p:cNvPr id="15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 userDrawn="1"/>
        </p:nvPicPr>
        <p:blipFill rotWithShape="1">
          <a:blip r:embed="rId5" cstate="print"/>
          <a:srcRect l="72206"/>
          <a:stretch/>
        </p:blipFill>
        <p:spPr bwMode="auto">
          <a:xfrm>
            <a:off x="10951373" y="6204539"/>
            <a:ext cx="905267" cy="493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0451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572708289"/>
              </p:ext>
            </p:extLst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p:oleObj spid="_x0000_s51208" name="think-cell Slide" r:id="rId3" imgW="360" imgH="360" progId="">
              <p:embed/>
            </p:oleObj>
          </a:graphicData>
        </a:graphic>
      </p:graphicFrame>
      <p:sp>
        <p:nvSpPr>
          <p:cNvPr id="12" name="Прямоугольник 11"/>
          <p:cNvSpPr/>
          <p:nvPr userDrawn="1"/>
        </p:nvSpPr>
        <p:spPr>
          <a:xfrm rot="16200000">
            <a:off x="2136226" y="-1133614"/>
            <a:ext cx="45719" cy="4320000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EB2049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 rot="16200000">
            <a:off x="2133001" y="-1147987"/>
            <a:ext cx="54000" cy="4320000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FFFFFF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8" y="260652"/>
            <a:ext cx="11519999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21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err="1" smtClean="0"/>
              <a:t>ЗАГОЛОВОК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688289" y="6208303"/>
            <a:ext cx="2034923" cy="489452"/>
          </a:xfrm>
          <a:prstGeom prst="rect">
            <a:avLst/>
          </a:prstGeom>
        </p:spPr>
      </p:pic>
      <p:pic>
        <p:nvPicPr>
          <p:cNvPr id="8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 userDrawn="1"/>
        </p:nvPicPr>
        <p:blipFill rotWithShape="1">
          <a:blip r:embed="rId5" cstate="print"/>
          <a:srcRect l="72206"/>
          <a:stretch/>
        </p:blipFill>
        <p:spPr bwMode="auto">
          <a:xfrm>
            <a:off x="10951373" y="6204539"/>
            <a:ext cx="905267" cy="493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3770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461239473"/>
              </p:ext>
            </p:extLst>
          </p:nvPr>
        </p:nvGraphicFramePr>
        <p:xfrm>
          <a:off x="1593" y="1590"/>
          <a:ext cx="1588" cy="1588"/>
        </p:xfrm>
        <a:graphic>
          <a:graphicData uri="http://schemas.openxmlformats.org/presentationml/2006/ole">
            <p:oleObj spid="_x0000_s52232" name="think-cell Slide" r:id="rId3" imgW="360" imgH="360" progId="">
              <p:embed/>
            </p:oleObj>
          </a:graphicData>
        </a:graphic>
      </p:graphicFrame>
      <p:grpSp>
        <p:nvGrpSpPr>
          <p:cNvPr id="14" name="Группа 13"/>
          <p:cNvGrpSpPr/>
          <p:nvPr userDrawn="1"/>
        </p:nvGrpSpPr>
        <p:grpSpPr>
          <a:xfrm>
            <a:off x="407368" y="946350"/>
            <a:ext cx="3492200" cy="1330522"/>
            <a:chOff x="6456040" y="1582513"/>
            <a:chExt cx="2456406" cy="97875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56040" y="1582513"/>
              <a:ext cx="2448272" cy="581179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040216" y="2238774"/>
              <a:ext cx="872230" cy="322498"/>
            </a:xfrm>
            <a:prstGeom prst="rect">
              <a:avLst/>
            </a:prstGeom>
          </p:spPr>
        </p:pic>
      </p:grpSp>
      <p:sp>
        <p:nvSpPr>
          <p:cNvPr id="12" name="Заголовок 4"/>
          <p:cNvSpPr>
            <a:spLocks noGrp="1"/>
          </p:cNvSpPr>
          <p:nvPr>
            <p:ph type="ctrTitle" hasCustomPrompt="1"/>
          </p:nvPr>
        </p:nvSpPr>
        <p:spPr>
          <a:xfrm>
            <a:off x="4462581" y="452130"/>
            <a:ext cx="6144683" cy="23635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rgbClr val="2F3696"/>
                </a:solidFill>
              </a:defRPr>
            </a:lvl1pPr>
          </a:lstStyle>
          <a:p>
            <a:r>
              <a:rPr lang="ru-RU" sz="4800" dirty="0" smtClean="0">
                <a:solidFill>
                  <a:srgbClr val="2F3696"/>
                </a:solidFill>
                <a:latin typeface="+mn-lt"/>
              </a:rPr>
              <a:t>НАЗВАНИЕ</a:t>
            </a:r>
            <a:br>
              <a:rPr lang="ru-RU" sz="4800" dirty="0" smtClean="0">
                <a:solidFill>
                  <a:srgbClr val="2F3696"/>
                </a:solidFill>
                <a:latin typeface="+mn-lt"/>
              </a:rPr>
            </a:br>
            <a:r>
              <a:rPr lang="ru-RU" sz="4800" dirty="0" smtClean="0">
                <a:solidFill>
                  <a:srgbClr val="2F3696"/>
                </a:solidFill>
                <a:latin typeface="+mn-lt"/>
              </a:rPr>
              <a:t>ПРЕЗЕНТАЦИИ</a:t>
            </a:r>
            <a:endParaRPr lang="ru-RU" sz="4400" dirty="0">
              <a:solidFill>
                <a:srgbClr val="2F3696"/>
              </a:solidFill>
              <a:latin typeface="+mn-lt"/>
            </a:endParaRPr>
          </a:p>
        </p:txBody>
      </p:sp>
      <p:sp>
        <p:nvSpPr>
          <p:cNvPr id="13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462578" y="5013176"/>
            <a:ext cx="4749553" cy="52869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24" name="Текст 1"/>
          <p:cNvSpPr>
            <a:spLocks noGrp="1"/>
          </p:cNvSpPr>
          <p:nvPr>
            <p:ph type="body" sz="quarter" idx="13"/>
          </p:nvPr>
        </p:nvSpPr>
        <p:spPr>
          <a:xfrm>
            <a:off x="4462583" y="5692698"/>
            <a:ext cx="4768433" cy="360040"/>
          </a:xfrm>
        </p:spPr>
        <p:txBody>
          <a:bodyPr/>
          <a:lstStyle>
            <a:lvl1pPr>
              <a:defRPr sz="1500"/>
            </a:lvl1pPr>
          </a:lstStyle>
          <a:p>
            <a:pPr algn="l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122703" y="452132"/>
            <a:ext cx="45719" cy="1761957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EB2049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089532" y="452132"/>
            <a:ext cx="67291" cy="1761957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983432" y="2594331"/>
            <a:ext cx="2448272" cy="335495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1200" dirty="0" smtClean="0">
                <a:solidFill>
                  <a:srgbClr val="FFFFFF"/>
                </a:solidFill>
              </a:rPr>
              <a:t>Обложка учебника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2862683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елый пустой с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A5BD0E0D-F197-4B14-B296-C27E6C00E6CA}" type="datetimeFigureOut">
              <a:rPr lang="ru-RU" smtClean="0">
                <a:solidFill>
                  <a:srgbClr val="181818"/>
                </a:solidFill>
              </a:rPr>
              <a:pPr/>
              <a:t>29.04.2021</a:t>
            </a:fld>
            <a:endParaRPr lang="ru-RU" dirty="0">
              <a:solidFill>
                <a:srgbClr val="181818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1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181818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85BC23C3-D32D-4340-A654-431DCF2B3DCF}" type="slidenum">
              <a:rPr lang="ru-RU" smtClean="0">
                <a:solidFill>
                  <a:srgbClr val="181818"/>
                </a:solidFill>
              </a:rPr>
              <a:pPr/>
              <a:t>‹#›</a:t>
            </a:fld>
            <a:endParaRPr lang="ru-RU" dirty="0">
              <a:solidFill>
                <a:srgbClr val="181818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80960" y="6143647"/>
            <a:ext cx="4191029" cy="500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1428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sz="half" idx="1"/>
          </p:nvPr>
        </p:nvSpPr>
        <p:spPr>
          <a:xfrm>
            <a:off x="253924" y="215865"/>
            <a:ext cx="11684161" cy="6462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61252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599" y="6377941"/>
            <a:ext cx="2804161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181818">
                    <a:tint val="75000"/>
                  </a:srgbClr>
                </a:solidFill>
              </a:rPr>
              <a:pPr/>
              <a:t>4/29/2021</a:t>
            </a:fld>
            <a:endParaRPr lang="en-US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3" y="6377941"/>
            <a:ext cx="2804161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8181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42833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"/>
            <a:ext cx="12192000" cy="1429173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0" y="1071549"/>
                </a:moveTo>
                <a:lnTo>
                  <a:pt x="9144000" y="1071549"/>
                </a:lnTo>
                <a:lnTo>
                  <a:pt x="9144000" y="0"/>
                </a:lnTo>
                <a:lnTo>
                  <a:pt x="0" y="0"/>
                </a:lnTo>
                <a:lnTo>
                  <a:pt x="0" y="1071549"/>
                </a:lnTo>
                <a:close/>
              </a:path>
            </a:pathLst>
          </a:custGeom>
          <a:solidFill>
            <a:srgbClr val="2C3392"/>
          </a:solidFill>
        </p:spPr>
        <p:txBody>
          <a:bodyPr wrap="square" lIns="0" tIns="0" rIns="0" bIns="0" rtlCol="0"/>
          <a:lstStyle/>
          <a:p>
            <a:endParaRPr>
              <a:solidFill>
                <a:srgbClr val="181818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80965" y="6286526"/>
            <a:ext cx="2952835" cy="4710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181818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00009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8282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599" y="6377941"/>
            <a:ext cx="2804161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181818">
                    <a:tint val="75000"/>
                  </a:srgbClr>
                </a:solidFill>
              </a:rPr>
              <a:pPr/>
              <a:t>4/29/2021</a:t>
            </a:fld>
            <a:endParaRPr lang="en-US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3" y="6377941"/>
            <a:ext cx="2804161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8181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84976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024" hidden="1"/>
          <p:cNvGraphicFramePr>
            <a:graphicFrameLocks noChangeAspect="1"/>
          </p:cNvGraphicFramePr>
          <p:nvPr>
            <p:extLst/>
          </p:nvPr>
        </p:nvGraphicFramePr>
        <p:xfrm>
          <a:off x="1592" y="1588"/>
          <a:ext cx="3175" cy="1587"/>
        </p:xfrm>
        <a:graphic>
          <a:graphicData uri="http://schemas.openxmlformats.org/presentationml/2006/ole">
            <p:oleObj spid="_x0000_s54280" name="think-cell Slide" r:id="rId3" imgW="360" imgH="360" progId="">
              <p:embed/>
            </p:oleObj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7" y="100393"/>
            <a:ext cx="11519999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err="1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0672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елый пустой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09601" y="3714757"/>
            <a:ext cx="10972800" cy="2411411"/>
          </a:xfrm>
        </p:spPr>
        <p:txBody>
          <a:bodyPr/>
          <a:lstStyle>
            <a:lvl1pPr algn="ctr">
              <a:buNone/>
              <a:defRPr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ru-RU" dirty="0" err="1" smtClean="0"/>
              <a:t>аапап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A5BD0E0D-F197-4B14-B296-C27E6C00E6CA}" type="datetimeFigureOut">
              <a:rPr lang="ru-RU" smtClean="0">
                <a:solidFill>
                  <a:srgbClr val="181818"/>
                </a:solidFill>
              </a:rPr>
              <a:pPr/>
              <a:t>29.04.2021</a:t>
            </a:fld>
            <a:endParaRPr lang="ru-RU">
              <a:solidFill>
                <a:srgbClr val="181818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1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181818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85BC23C3-D32D-4340-A654-431DCF2B3DCF}" type="slidenum">
              <a:rPr lang="ru-RU" smtClean="0">
                <a:solidFill>
                  <a:srgbClr val="181818"/>
                </a:solidFill>
              </a:rPr>
              <a:pPr/>
              <a:t>‹#›</a:t>
            </a:fld>
            <a:endParaRPr lang="ru-RU">
              <a:solidFill>
                <a:srgbClr val="181818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80960" y="6143644"/>
            <a:ext cx="4191029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1428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91558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4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74540158"/>
              </p:ext>
            </p:extLst>
          </p:nvPr>
        </p:nvGraphicFramePr>
        <p:xfrm>
          <a:off x="0" y="0"/>
          <a:ext cx="211138" cy="158750"/>
        </p:xfrm>
        <a:graphic>
          <a:graphicData uri="http://schemas.openxmlformats.org/presentationml/2006/ole">
            <p:oleObj spid="_x0000_s55304" name="think-cell Slide" r:id="rId5" imgW="360" imgH="360" progId="">
              <p:embed/>
            </p:oleObj>
          </a:graphicData>
        </a:graphic>
      </p:graphicFrame>
      <p:sp>
        <p:nvSpPr>
          <p:cNvPr id="5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4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 err="1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36552" y="6688142"/>
            <a:ext cx="47990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defRPr/>
            </a:pPr>
            <a:r>
              <a:rPr lang="en-US" sz="800">
                <a:solidFill>
                  <a:srgbClr val="FFFFFF"/>
                </a:solidFill>
              </a:rPr>
              <a:t>© </a:t>
            </a:r>
            <a:r>
              <a:rPr lang="ru-RU" sz="800">
                <a:solidFill>
                  <a:srgbClr val="FFFFFF"/>
                </a:solidFill>
              </a:rPr>
              <a:t>Корпорация «Российский учебник»</a:t>
            </a:r>
            <a:endParaRPr lang="ru-RU" sz="8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 userDrawn="1"/>
        </p:nvSpPr>
        <p:spPr bwMode="auto">
          <a:xfrm>
            <a:off x="5924551" y="6508756"/>
            <a:ext cx="3385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3EF0BC-4C10-4B20-B516-189F4966F4FF}" type="slidenum">
              <a:rPr lang="ru-RU" altLang="ru-RU" sz="1000" b="1">
                <a:solidFill>
                  <a:srgbClr val="2F2F2F"/>
                </a:solidFill>
                <a:latin typeface="Calibri" panose="020F0502020204030204" pitchFamily="34" charset="0"/>
              </a:rPr>
              <a:pPr eaLnBrk="1" hangingPunct="1"/>
              <a:t>‹#›</a:t>
            </a:fld>
            <a:endParaRPr lang="ru-RU" altLang="ru-RU" sz="1000">
              <a:solidFill>
                <a:srgbClr val="181818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угольник 8" hidden="1"/>
          <p:cNvSpPr/>
          <p:nvPr userDrawn="1">
            <p:custDataLst>
              <p:tags r:id="rId3"/>
            </p:custDataLst>
          </p:nvPr>
        </p:nvSpPr>
        <p:spPr>
          <a:xfrm>
            <a:off x="4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ru-RU" sz="2200" b="1" dirty="0" err="1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pic>
        <p:nvPicPr>
          <p:cNvPr id="10" name="Рисунок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8388" y="6208713"/>
            <a:ext cx="20351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206"/>
          <a:stretch>
            <a:fillRect/>
          </a:stretch>
        </p:blipFill>
        <p:spPr bwMode="auto">
          <a:xfrm>
            <a:off x="10952163" y="6203950"/>
            <a:ext cx="9048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7" y="138097"/>
            <a:ext cx="11519999" cy="64864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8552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036970779"/>
              </p:ext>
            </p:extLst>
          </p:nvPr>
        </p:nvGraphicFramePr>
        <p:xfrm>
          <a:off x="2119" y="1597"/>
          <a:ext cx="2116" cy="1587"/>
        </p:xfrm>
        <a:graphic>
          <a:graphicData uri="http://schemas.openxmlformats.org/presentationml/2006/ole">
            <p:oleObj spid="_x0000_s56328" name="think-cell Slide" r:id="rId3" imgW="360" imgH="360" progId="">
              <p:embed/>
            </p:oleObj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563852" y="1268760"/>
            <a:ext cx="11290581" cy="4680520"/>
          </a:xfrm>
        </p:spPr>
        <p:txBody>
          <a:bodyPr/>
          <a:lstStyle>
            <a:lvl1pPr>
              <a:lnSpc>
                <a:spcPts val="2400"/>
              </a:lnSpc>
              <a:spcBef>
                <a:spcPts val="450"/>
              </a:spcBef>
              <a:buClr>
                <a:srgbClr val="2D3494"/>
              </a:buClr>
              <a:defRPr sz="16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lnSpc>
                <a:spcPts val="2400"/>
              </a:lnSpc>
              <a:spcBef>
                <a:spcPts val="450"/>
              </a:spcBef>
              <a:buClr>
                <a:srgbClr val="2D34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lnSpc>
                <a:spcPts val="2400"/>
              </a:lnSpc>
              <a:buClr>
                <a:srgbClr val="2D34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lnSpc>
                <a:spcPts val="2400"/>
              </a:lnSpc>
              <a:buClr>
                <a:srgbClr val="2D34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lnSpc>
                <a:spcPts val="2400"/>
              </a:lnSpc>
              <a:buClr>
                <a:srgbClr val="2D34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63856" y="260652"/>
            <a:ext cx="10174923" cy="5760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2400"/>
              </a:lnSpc>
              <a:defRPr sz="24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err="1" smtClean="0"/>
              <a:t>ЗАГОЛОВОК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 rot="16200000">
            <a:off x="1770428" y="-689236"/>
            <a:ext cx="45719" cy="3600000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rgbClr val="EB2049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 rot="16200000">
            <a:off x="1759639" y="-719941"/>
            <a:ext cx="67290" cy="3600000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80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666695" y="1842482"/>
            <a:ext cx="10223726" cy="657323"/>
          </a:xfrm>
          <a:solidFill>
            <a:srgbClr val="E9E3E1"/>
          </a:solidFill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0" indent="0">
              <a:buNone/>
              <a:defRPr b="1"/>
            </a:lvl4pPr>
            <a:lvl5pPr marL="0" indent="0">
              <a:buNone/>
              <a:defRPr/>
            </a:lvl5pPr>
          </a:lstStyle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09800" y="132420"/>
            <a:ext cx="10515600" cy="740795"/>
          </a:xfrm>
        </p:spPr>
        <p:txBody>
          <a:bodyPr/>
          <a:lstStyle>
            <a:lvl1pPr>
              <a:defRPr sz="2000" b="0">
                <a:solidFill>
                  <a:srgbClr val="345DA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7CB9-66EA-48D7-824F-3A78AA191542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Название 1"/>
          <p:cNvSpPr txBox="1">
            <a:spLocks/>
          </p:cNvSpPr>
          <p:nvPr userDrawn="1"/>
        </p:nvSpPr>
        <p:spPr>
          <a:xfrm>
            <a:off x="3348534" y="3104600"/>
            <a:ext cx="4579524" cy="2547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7D8525"/>
                </a:solidFill>
                <a:latin typeface="Calibri" pitchFamily="34" charset="0"/>
              </a:rPr>
              <a:t>Альтернатива</a:t>
            </a:r>
          </a:p>
          <a:p>
            <a:pPr>
              <a:lnSpc>
                <a:spcPct val="80000"/>
              </a:lnSpc>
            </a:pPr>
            <a:endParaRPr lang="ru-RU" b="1" dirty="0">
              <a:solidFill>
                <a:srgbClr val="7D8525"/>
              </a:solidFill>
              <a:latin typeface="Calibri" pitchFamily="34" charset="0"/>
            </a:endParaRPr>
          </a:p>
        </p:txBody>
      </p:sp>
      <p:sp>
        <p:nvSpPr>
          <p:cNvPr id="16" name="Название 1"/>
          <p:cNvSpPr txBox="1">
            <a:spLocks/>
          </p:cNvSpPr>
          <p:nvPr userDrawn="1"/>
        </p:nvSpPr>
        <p:spPr>
          <a:xfrm>
            <a:off x="3348530" y="1485176"/>
            <a:ext cx="4612402" cy="2496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800" b="1" dirty="0" smtClean="0">
                <a:solidFill>
                  <a:srgbClr val="955E4B"/>
                </a:solidFill>
                <a:latin typeface="Calibri" pitchFamily="34" charset="0"/>
              </a:rPr>
              <a:t>Исключенные из ФПУ учебники</a:t>
            </a:r>
          </a:p>
          <a:p>
            <a:pPr algn="ctr">
              <a:lnSpc>
                <a:spcPct val="80000"/>
              </a:lnSpc>
            </a:pPr>
            <a:endParaRPr lang="ru-RU" sz="2000" b="1" dirty="0">
              <a:solidFill>
                <a:srgbClr val="955E4B"/>
              </a:solidFill>
              <a:latin typeface="Calibri" pitchFamily="34" charset="0"/>
            </a:endParaRP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4110111" y="3393632"/>
            <a:ext cx="3336894" cy="2467252"/>
          </a:xfrm>
          <a:solidFill>
            <a:srgbClr val="D2DA7A"/>
          </a:solidFill>
        </p:spPr>
        <p:txBody>
          <a:bodyPr/>
          <a:lstStyle>
            <a:lvl2pPr marL="457200" indent="0">
              <a:buNone/>
              <a:defRPr/>
            </a:lvl2pPr>
            <a:lvl3pPr marL="0" indent="0">
              <a:buNone/>
              <a:defRPr b="1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Нашивка 13"/>
          <p:cNvSpPr/>
          <p:nvPr userDrawn="1"/>
        </p:nvSpPr>
        <p:spPr>
          <a:xfrm rot="5400000">
            <a:off x="5153664" y="2631209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7553527" y="3389852"/>
            <a:ext cx="3336894" cy="2467252"/>
          </a:xfrm>
          <a:solidFill>
            <a:srgbClr val="D2DA7A"/>
          </a:solidFill>
        </p:spPr>
        <p:txBody>
          <a:bodyPr/>
          <a:lstStyle>
            <a:lvl2pPr marL="457200" indent="0">
              <a:buNone/>
              <a:defRPr/>
            </a:lvl2pPr>
            <a:lvl3pPr marL="0" indent="0">
              <a:buNone/>
              <a:defRPr b="1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Нашивка 13"/>
          <p:cNvSpPr/>
          <p:nvPr userDrawn="1"/>
        </p:nvSpPr>
        <p:spPr>
          <a:xfrm rot="5400000">
            <a:off x="2105244" y="2608464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Нашивка 13"/>
          <p:cNvSpPr/>
          <p:nvPr userDrawn="1"/>
        </p:nvSpPr>
        <p:spPr>
          <a:xfrm rot="5400000">
            <a:off x="8979658" y="2633719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541353" y="3389852"/>
            <a:ext cx="3336894" cy="2467252"/>
          </a:xfrm>
          <a:solidFill>
            <a:srgbClr val="D2DA7A"/>
          </a:solidFill>
        </p:spPr>
        <p:txBody>
          <a:bodyPr/>
          <a:lstStyle>
            <a:lvl2pPr marL="457200" indent="0">
              <a:buNone/>
              <a:defRPr/>
            </a:lvl2pPr>
            <a:lvl3pPr marL="0" indent="0">
              <a:buNone/>
              <a:defRPr b="1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89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8" y="4406901"/>
            <a:ext cx="10363199" cy="136207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8" y="2906714"/>
            <a:ext cx="10363199" cy="1500188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4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3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4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7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6"/>
          </a:xfrm>
          <a:prstGeom prst="rect">
            <a:avLst/>
          </a:prstGeom>
        </p:spPr>
        <p:txBody>
          <a:bodyPr/>
          <a:lstStyle/>
          <a:p>
            <a:fld id="{460BE020-E3D2-4B40-A05B-7CD782450F67}" type="datetimeFigureOut">
              <a:rPr lang="ru-RU" smtClean="0">
                <a:solidFill>
                  <a:srgbClr val="181818"/>
                </a:solidFill>
              </a:rPr>
              <a:pPr/>
              <a:t>29.04.2021</a:t>
            </a:fld>
            <a:endParaRPr lang="ru-RU">
              <a:solidFill>
                <a:srgbClr val="181818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6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181818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6"/>
          </a:xfrm>
          <a:prstGeom prst="rect">
            <a:avLst/>
          </a:prstGeom>
        </p:spPr>
        <p:txBody>
          <a:bodyPr/>
          <a:lstStyle/>
          <a:p>
            <a:fld id="{D2BAD091-9B88-4E15-8364-95918717355E}" type="slidenum">
              <a:rPr lang="ru-RU" smtClean="0">
                <a:solidFill>
                  <a:srgbClr val="181818"/>
                </a:solidFill>
              </a:rPr>
              <a:pPr/>
              <a:t>‹#›</a:t>
            </a:fld>
            <a:endParaRPr lang="ru-RU">
              <a:solidFill>
                <a:srgbClr val="1818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30327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873170737"/>
              </p:ext>
            </p:extLst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p:oleObj spid="_x0000_s57352" name="think-cell Slide" r:id="rId3" imgW="360" imgH="360" progId="">
              <p:embed/>
            </p:oleObj>
          </a:graphicData>
        </a:graphic>
      </p:graphicFrame>
      <p:sp>
        <p:nvSpPr>
          <p:cNvPr id="12" name="Прямоугольник 11"/>
          <p:cNvSpPr/>
          <p:nvPr userDrawn="1"/>
        </p:nvSpPr>
        <p:spPr>
          <a:xfrm rot="16200000">
            <a:off x="2136226" y="-1133614"/>
            <a:ext cx="45719" cy="4320000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EB2049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 rot="16200000">
            <a:off x="2133001" y="-1147987"/>
            <a:ext cx="54000" cy="4320000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FFFFFF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8" y="129444"/>
            <a:ext cx="11519999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err="1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6635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445354024"/>
              </p:ext>
            </p:extLst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p:oleObj spid="_x0000_s61448" name="think-cell Slide" r:id="rId3" imgW="360" imgH="360" progId="">
              <p:embed/>
            </p:oleObj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334433" y="1052736"/>
            <a:ext cx="11520000" cy="4896544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2D3494"/>
              </a:buClr>
              <a:defRPr sz="14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00173"/>
            <a:ext cx="11520000" cy="288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Примечания:</a:t>
            </a:r>
            <a:r>
              <a:rPr lang="ru-RU" dirty="0"/>
              <a:t> </a:t>
            </a:r>
            <a:r>
              <a:rPr lang="ru-RU" dirty="0" smtClean="0"/>
              <a:t>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8" y="260652"/>
            <a:ext cx="11519999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21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err="1" smtClean="0"/>
              <a:t>ЗАГОЛОВОК</a:t>
            </a:r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 rot="16200000">
            <a:off x="2136226" y="-1133614"/>
            <a:ext cx="45719" cy="4320000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EB2049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 rot="16200000">
            <a:off x="2133001" y="-1147987"/>
            <a:ext cx="54000" cy="4320000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688289" y="6208303"/>
            <a:ext cx="2034923" cy="489452"/>
          </a:xfrm>
          <a:prstGeom prst="rect">
            <a:avLst/>
          </a:prstGeom>
        </p:spPr>
      </p:pic>
      <p:pic>
        <p:nvPicPr>
          <p:cNvPr id="15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 userDrawn="1"/>
        </p:nvPicPr>
        <p:blipFill rotWithShape="1">
          <a:blip r:embed="rId5" cstate="print"/>
          <a:srcRect l="72206"/>
          <a:stretch/>
        </p:blipFill>
        <p:spPr bwMode="auto">
          <a:xfrm>
            <a:off x="10951373" y="6204539"/>
            <a:ext cx="905267" cy="493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80986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407714463"/>
              </p:ext>
            </p:extLst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p:oleObj spid="_x0000_s62472" name="think-cell Slide" r:id="rId3" imgW="360" imgH="360" progId="">
              <p:embed/>
            </p:oleObj>
          </a:graphicData>
        </a:graphic>
      </p:graphicFrame>
      <p:sp>
        <p:nvSpPr>
          <p:cNvPr id="12" name="Прямоугольник 11"/>
          <p:cNvSpPr/>
          <p:nvPr userDrawn="1"/>
        </p:nvSpPr>
        <p:spPr>
          <a:xfrm rot="16200000">
            <a:off x="2136226" y="-1133614"/>
            <a:ext cx="45719" cy="4320000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EB2049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 rot="16200000">
            <a:off x="2133001" y="-1147987"/>
            <a:ext cx="54000" cy="4320000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FFFFFF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8" y="260652"/>
            <a:ext cx="11519999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21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err="1" smtClean="0"/>
              <a:t>ЗАГОЛОВОК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688289" y="6208303"/>
            <a:ext cx="2034923" cy="489452"/>
          </a:xfrm>
          <a:prstGeom prst="rect">
            <a:avLst/>
          </a:prstGeom>
        </p:spPr>
      </p:pic>
      <p:pic>
        <p:nvPicPr>
          <p:cNvPr id="8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 userDrawn="1"/>
        </p:nvPicPr>
        <p:blipFill rotWithShape="1">
          <a:blip r:embed="rId5" cstate="print"/>
          <a:srcRect l="72206"/>
          <a:stretch/>
        </p:blipFill>
        <p:spPr bwMode="auto">
          <a:xfrm>
            <a:off x="10951373" y="6204539"/>
            <a:ext cx="905267" cy="493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32651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911918888"/>
              </p:ext>
            </p:extLst>
          </p:nvPr>
        </p:nvGraphicFramePr>
        <p:xfrm>
          <a:off x="1593" y="1590"/>
          <a:ext cx="1588" cy="1588"/>
        </p:xfrm>
        <a:graphic>
          <a:graphicData uri="http://schemas.openxmlformats.org/presentationml/2006/ole">
            <p:oleObj spid="_x0000_s63496" name="think-cell Slide" r:id="rId3" imgW="360" imgH="360" progId="">
              <p:embed/>
            </p:oleObj>
          </a:graphicData>
        </a:graphic>
      </p:graphicFrame>
      <p:grpSp>
        <p:nvGrpSpPr>
          <p:cNvPr id="14" name="Группа 13"/>
          <p:cNvGrpSpPr/>
          <p:nvPr userDrawn="1"/>
        </p:nvGrpSpPr>
        <p:grpSpPr>
          <a:xfrm>
            <a:off x="407368" y="946350"/>
            <a:ext cx="3492200" cy="1330522"/>
            <a:chOff x="6456040" y="1582513"/>
            <a:chExt cx="2456406" cy="97875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56040" y="1582513"/>
              <a:ext cx="2448272" cy="581179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040216" y="2238774"/>
              <a:ext cx="872230" cy="322498"/>
            </a:xfrm>
            <a:prstGeom prst="rect">
              <a:avLst/>
            </a:prstGeom>
          </p:spPr>
        </p:pic>
      </p:grpSp>
      <p:sp>
        <p:nvSpPr>
          <p:cNvPr id="12" name="Заголовок 4"/>
          <p:cNvSpPr>
            <a:spLocks noGrp="1"/>
          </p:cNvSpPr>
          <p:nvPr>
            <p:ph type="ctrTitle" hasCustomPrompt="1"/>
          </p:nvPr>
        </p:nvSpPr>
        <p:spPr>
          <a:xfrm>
            <a:off x="4462581" y="452130"/>
            <a:ext cx="6144683" cy="23635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rgbClr val="2F3696"/>
                </a:solidFill>
              </a:defRPr>
            </a:lvl1pPr>
          </a:lstStyle>
          <a:p>
            <a:r>
              <a:rPr lang="ru-RU" sz="4800" dirty="0" smtClean="0">
                <a:solidFill>
                  <a:srgbClr val="2F3696"/>
                </a:solidFill>
                <a:latin typeface="+mn-lt"/>
              </a:rPr>
              <a:t>НАЗВАНИЕ</a:t>
            </a:r>
            <a:br>
              <a:rPr lang="ru-RU" sz="4800" dirty="0" smtClean="0">
                <a:solidFill>
                  <a:srgbClr val="2F3696"/>
                </a:solidFill>
                <a:latin typeface="+mn-lt"/>
              </a:rPr>
            </a:br>
            <a:r>
              <a:rPr lang="ru-RU" sz="4800" dirty="0" smtClean="0">
                <a:solidFill>
                  <a:srgbClr val="2F3696"/>
                </a:solidFill>
                <a:latin typeface="+mn-lt"/>
              </a:rPr>
              <a:t>ПРЕЗЕНТАЦИИ</a:t>
            </a:r>
            <a:endParaRPr lang="ru-RU" sz="4400" dirty="0">
              <a:solidFill>
                <a:srgbClr val="2F3696"/>
              </a:solidFill>
              <a:latin typeface="+mn-lt"/>
            </a:endParaRPr>
          </a:p>
        </p:txBody>
      </p:sp>
      <p:sp>
        <p:nvSpPr>
          <p:cNvPr id="13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462578" y="5013176"/>
            <a:ext cx="4749553" cy="52869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24" name="Текст 1"/>
          <p:cNvSpPr>
            <a:spLocks noGrp="1"/>
          </p:cNvSpPr>
          <p:nvPr>
            <p:ph type="body" sz="quarter" idx="13"/>
          </p:nvPr>
        </p:nvSpPr>
        <p:spPr>
          <a:xfrm>
            <a:off x="4462583" y="5692698"/>
            <a:ext cx="4768433" cy="360040"/>
          </a:xfrm>
        </p:spPr>
        <p:txBody>
          <a:bodyPr/>
          <a:lstStyle>
            <a:lvl1pPr>
              <a:defRPr sz="1500"/>
            </a:lvl1pPr>
          </a:lstStyle>
          <a:p>
            <a:pPr algn="l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122703" y="452132"/>
            <a:ext cx="45719" cy="1761957"/>
          </a:xfrm>
          <a:prstGeom prst="rect">
            <a:avLst/>
          </a:prstGeom>
          <a:solidFill>
            <a:srgbClr val="EB20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EB2049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089532" y="452132"/>
            <a:ext cx="67291" cy="1761957"/>
          </a:xfrm>
          <a:prstGeom prst="rect">
            <a:avLst/>
          </a:prstGeom>
          <a:solidFill>
            <a:srgbClr val="2D34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smtClean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983432" y="2594331"/>
            <a:ext cx="2448272" cy="335495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1200" dirty="0" smtClean="0">
                <a:solidFill>
                  <a:srgbClr val="FFFFFF"/>
                </a:solidFill>
              </a:rPr>
              <a:t>Обложка учебника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1236039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елый пустой с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A5BD0E0D-F197-4B14-B296-C27E6C00E6CA}" type="datetimeFigureOut">
              <a:rPr lang="ru-RU" smtClean="0">
                <a:solidFill>
                  <a:srgbClr val="181818"/>
                </a:solidFill>
              </a:rPr>
              <a:pPr/>
              <a:t>29.04.2021</a:t>
            </a:fld>
            <a:endParaRPr lang="ru-RU" dirty="0">
              <a:solidFill>
                <a:srgbClr val="181818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1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181818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85BC23C3-D32D-4340-A654-431DCF2B3DCF}" type="slidenum">
              <a:rPr lang="ru-RU" smtClean="0">
                <a:solidFill>
                  <a:srgbClr val="181818"/>
                </a:solidFill>
              </a:rPr>
              <a:pPr/>
              <a:t>‹#›</a:t>
            </a:fld>
            <a:endParaRPr lang="ru-RU" dirty="0">
              <a:solidFill>
                <a:srgbClr val="181818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80960" y="6143647"/>
            <a:ext cx="4191029" cy="500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1428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sz="half" idx="1"/>
          </p:nvPr>
        </p:nvSpPr>
        <p:spPr>
          <a:xfrm>
            <a:off x="253924" y="215865"/>
            <a:ext cx="11684161" cy="6462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38232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4146774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p:oleObj spid="_x0000_s64520" name="think-cell Slide" r:id="rId3" imgW="360" imgH="360" progId="">
              <p:embed/>
            </p:oleObj>
          </a:graphicData>
        </a:graphic>
      </p:graphicFrame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688289" y="6208303"/>
            <a:ext cx="2034923" cy="489452"/>
          </a:xfrm>
          <a:prstGeom prst="rect">
            <a:avLst/>
          </a:prstGeom>
        </p:spPr>
      </p:pic>
      <p:pic>
        <p:nvPicPr>
          <p:cNvPr id="5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 userDrawn="1"/>
        </p:nvPicPr>
        <p:blipFill rotWithShape="1">
          <a:blip r:embed="rId5" cstate="print"/>
          <a:srcRect l="72206"/>
          <a:stretch/>
        </p:blipFill>
        <p:spPr bwMode="auto">
          <a:xfrm>
            <a:off x="10951373" y="6204539"/>
            <a:ext cx="905267" cy="493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04132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599" y="6377941"/>
            <a:ext cx="2804161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181818">
                    <a:tint val="75000"/>
                  </a:srgbClr>
                </a:solidFill>
              </a:rPr>
              <a:pPr/>
              <a:t>4/29/2021</a:t>
            </a:fld>
            <a:endParaRPr lang="en-US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3" y="6377941"/>
            <a:ext cx="2804161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8181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6209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"/>
            <a:ext cx="12192000" cy="1429173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0" y="1071549"/>
                </a:moveTo>
                <a:lnTo>
                  <a:pt x="9144000" y="1071549"/>
                </a:lnTo>
                <a:lnTo>
                  <a:pt x="9144000" y="0"/>
                </a:lnTo>
                <a:lnTo>
                  <a:pt x="0" y="0"/>
                </a:lnTo>
                <a:lnTo>
                  <a:pt x="0" y="1071549"/>
                </a:lnTo>
                <a:close/>
              </a:path>
            </a:pathLst>
          </a:custGeom>
          <a:solidFill>
            <a:srgbClr val="2C3392"/>
          </a:solidFill>
        </p:spPr>
        <p:txBody>
          <a:bodyPr wrap="square" lIns="0" tIns="0" rIns="0" bIns="0" rtlCol="0"/>
          <a:lstStyle/>
          <a:p>
            <a:endParaRPr>
              <a:solidFill>
                <a:srgbClr val="181818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80965" y="6286526"/>
            <a:ext cx="2952835" cy="4710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181818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00009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8282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599" y="6377941"/>
            <a:ext cx="2804161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181818">
                    <a:tint val="75000"/>
                  </a:srgbClr>
                </a:solidFill>
              </a:rPr>
              <a:pPr/>
              <a:t>4/29/2021</a:t>
            </a:fld>
            <a:endParaRPr lang="en-US">
              <a:solidFill>
                <a:srgbClr val="181818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3" y="6377941"/>
            <a:ext cx="2804161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181818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8181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5788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024" hidden="1"/>
          <p:cNvGraphicFramePr>
            <a:graphicFrameLocks noChangeAspect="1"/>
          </p:cNvGraphicFramePr>
          <p:nvPr>
            <p:extLst/>
          </p:nvPr>
        </p:nvGraphicFramePr>
        <p:xfrm>
          <a:off x="1592" y="1588"/>
          <a:ext cx="3175" cy="1587"/>
        </p:xfrm>
        <a:graphic>
          <a:graphicData uri="http://schemas.openxmlformats.org/presentationml/2006/ole">
            <p:oleObj spid="_x0000_s65544" name="think-cell Slide" r:id="rId3" imgW="360" imgH="360" progId="">
              <p:embed/>
            </p:oleObj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7" y="100393"/>
            <a:ext cx="11519999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err="1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2219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1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oleObject" Target="../embeddings/oleObject10.bin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vmlDrawing" Target="../drawings/vmlDrawing10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oleObject" Target="../embeddings/oleObject18.bin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vmlDrawing" Target="../drawings/vmlDrawing18.v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vmlDrawing" Target="../drawings/vmlDrawing27.v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oleObject" Target="../embeddings/oleObject27.bin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ags" Target="../tags/tag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oleObject" Target="../embeddings/oleObject35.bin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ags" Target="../tags/tag11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vmlDrawing" Target="../drawings/vmlDrawing35.v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6" Type="http://schemas.openxmlformats.org/officeDocument/2006/relationships/oleObject" Target="../embeddings/oleObject44.bin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tags" Target="../tags/tag1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vmlDrawing" Target="../drawings/vmlDrawing44.v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oleObject" Target="../embeddings/oleObject52.bin"/><Relationship Id="rId2" Type="http://schemas.openxmlformats.org/officeDocument/2006/relationships/slideLayout" Target="../slideLayouts/slideLayout93.xml"/><Relationship Id="rId16" Type="http://schemas.openxmlformats.org/officeDocument/2006/relationships/tags" Target="../tags/tag17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vmlDrawing" Target="../drawings/vmlDrawing52.v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image" Target="../media/image1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132420"/>
            <a:ext cx="10515600" cy="8174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spc="-40" dirty="0" smtClean="0">
                <a:solidFill>
                  <a:srgbClr val="294790"/>
                </a:solidFill>
                <a:cs typeface="Arial" pitchFamily="34" charset="0"/>
              </a:rPr>
              <a:t>ОБРАЗЕЦ ЗАГОЛОВКА</a:t>
            </a:r>
            <a:endParaRPr lang="ru-RU" sz="4400" spc="-40" dirty="0">
              <a:solidFill>
                <a:srgbClr val="294790"/>
              </a:solidFill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3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521AA2D-0A3F-40EE-83D9-2939D34AA38F}" type="datetime1">
              <a:rPr lang="ru-RU" smtClean="0"/>
              <a:pPr/>
              <a:t>29.04.2021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37776" y="891636"/>
            <a:ext cx="11568478" cy="0"/>
          </a:xfrm>
          <a:prstGeom prst="line">
            <a:avLst/>
          </a:prstGeom>
          <a:ln w="19050"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337776" y="3"/>
            <a:ext cx="1833928" cy="891636"/>
          </a:xfrm>
          <a:prstGeom prst="rect">
            <a:avLst/>
          </a:prstGeom>
          <a:solidFill>
            <a:srgbClr val="294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akladova\Desktop\logo_prosveschenie-01.png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840" y="229525"/>
            <a:ext cx="1447800" cy="59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063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7" r:id="rId5"/>
    <p:sldLayoutId id="2147483665" r:id="rId6"/>
    <p:sldLayoutId id="2147483661" r:id="rId7"/>
    <p:sldLayoutId id="2147483662" r:id="rId8"/>
    <p:sldLayoutId id="2147483666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794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1" kern="1200">
          <a:solidFill>
            <a:srgbClr val="955E4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955E4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kern="1200">
          <a:solidFill>
            <a:srgbClr val="955E4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955E4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955E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2296620"/>
              </p:ext>
            </p:extLst>
          </p:nvPr>
        </p:nvGraphicFramePr>
        <p:xfrm>
          <a:off x="6" y="0"/>
          <a:ext cx="211667" cy="158750"/>
        </p:xfrm>
        <a:graphic>
          <a:graphicData uri="http://schemas.openxmlformats.org/presentationml/2006/ole">
            <p:oleObj spid="_x0000_s3080" name="think-cell Slide" r:id="rId17" imgW="360" imgH="360" progId="">
              <p:embed/>
            </p:oleObj>
          </a:graphicData>
        </a:graphic>
      </p:graphicFrame>
      <p:sp>
        <p:nvSpPr>
          <p:cNvPr id="2" name="Rectangle 1" hidden="1"/>
          <p:cNvSpPr/>
          <p:nvPr>
            <p:custDataLst>
              <p:tags r:id="rId16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FFFFFF"/>
              </a:solidFill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433" y="1554484"/>
            <a:ext cx="11520000" cy="4745832"/>
          </a:xfrm>
          <a:prstGeom prst="rect">
            <a:avLst/>
          </a:prstGeom>
        </p:spPr>
        <p:txBody>
          <a:bodyPr vert="horz" lIns="72000" tIns="72000" rIns="36000" bIns="7200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6000" y="6688502"/>
            <a:ext cx="4800000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</a:rPr>
              <a:t>© </a:t>
            </a:r>
            <a:r>
              <a:rPr lang="ru-RU" sz="800" dirty="0">
                <a:solidFill>
                  <a:srgbClr val="FFFFFF"/>
                </a:solidFill>
              </a:rPr>
              <a:t>Корпорация «Российский учебник»</a:t>
            </a:r>
            <a:endParaRPr lang="ru-RU" sz="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34433" y="339501"/>
            <a:ext cx="11520000" cy="9572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25156" y="6509476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088333F-969B-4E2E-A6DA-00108481B495}" type="slidenum">
              <a:rPr lang="ru-RU" sz="1000" b="1" smtClean="0">
                <a:solidFill>
                  <a:srgbClr val="181818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 sz="1000" dirty="0">
              <a:solidFill>
                <a:srgbClr val="1818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62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5CAB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chemeClr val="bg2"/>
        </a:buClr>
        <a:buFont typeface="Arial" pitchFamily="34" charset="0"/>
        <a:buNone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5CAB"/>
        </a:buClr>
        <a:buFont typeface="Wingdings" pitchFamily="2" charset="2"/>
        <a:buChar char="§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rgbClr val="005CAB"/>
        </a:buClr>
        <a:buFont typeface="Arial" pitchFamily="34" charset="0"/>
        <a:buChar char="–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rgbClr val="005CAB"/>
        </a:buClr>
        <a:buFont typeface="Arial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300"/>
        </a:spcBef>
        <a:buClr>
          <a:srgbClr val="005CAB"/>
        </a:buClr>
        <a:buFont typeface="Arial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7827868"/>
              </p:ext>
            </p:extLst>
          </p:nvPr>
        </p:nvGraphicFramePr>
        <p:xfrm>
          <a:off x="6" y="0"/>
          <a:ext cx="211667" cy="158750"/>
        </p:xfrm>
        <a:graphic>
          <a:graphicData uri="http://schemas.openxmlformats.org/presentationml/2006/ole">
            <p:oleObj spid="_x0000_s12296" name="think-cell Slide" r:id="rId16" imgW="360" imgH="360" progId="">
              <p:embed/>
            </p:oleObj>
          </a:graphicData>
        </a:graphic>
      </p:graphicFrame>
      <p:sp>
        <p:nvSpPr>
          <p:cNvPr id="2" name="Rectangle 1" hidden="1"/>
          <p:cNvSpPr/>
          <p:nvPr>
            <p:custDataLst>
              <p:tags r:id="rId15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FFFFFF"/>
              </a:solidFill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433" y="1554484"/>
            <a:ext cx="11520000" cy="4745832"/>
          </a:xfrm>
          <a:prstGeom prst="rect">
            <a:avLst/>
          </a:prstGeom>
        </p:spPr>
        <p:txBody>
          <a:bodyPr vert="horz" lIns="72000" tIns="72000" rIns="36000" bIns="7200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6000" y="6688502"/>
            <a:ext cx="4800000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</a:rPr>
              <a:t>© </a:t>
            </a:r>
            <a:r>
              <a:rPr lang="ru-RU" sz="800" dirty="0">
                <a:solidFill>
                  <a:srgbClr val="FFFFFF"/>
                </a:solidFill>
              </a:rPr>
              <a:t>Корпорация «Российский учебник»</a:t>
            </a:r>
            <a:endParaRPr lang="ru-RU" sz="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34433" y="339501"/>
            <a:ext cx="11520000" cy="9572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25156" y="6509476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088333F-969B-4E2E-A6DA-00108481B495}" type="slidenum">
              <a:rPr lang="ru-RU" sz="1000" b="1" smtClean="0">
                <a:solidFill>
                  <a:srgbClr val="181818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 sz="1000" dirty="0">
              <a:solidFill>
                <a:srgbClr val="1818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22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5CAB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chemeClr val="bg2"/>
        </a:buClr>
        <a:buFont typeface="Arial" pitchFamily="34" charset="0"/>
        <a:buNone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5CAB"/>
        </a:buClr>
        <a:buFont typeface="Wingdings" pitchFamily="2" charset="2"/>
        <a:buChar char="§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rgbClr val="005CAB"/>
        </a:buClr>
        <a:buFont typeface="Arial" pitchFamily="34" charset="0"/>
        <a:buChar char="–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rgbClr val="005CAB"/>
        </a:buClr>
        <a:buFont typeface="Arial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300"/>
        </a:spcBef>
        <a:buClr>
          <a:srgbClr val="005CAB"/>
        </a:buClr>
        <a:buFont typeface="Arial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4288396"/>
              </p:ext>
            </p:extLst>
          </p:nvPr>
        </p:nvGraphicFramePr>
        <p:xfrm>
          <a:off x="6" y="0"/>
          <a:ext cx="211667" cy="158750"/>
        </p:xfrm>
        <a:graphic>
          <a:graphicData uri="http://schemas.openxmlformats.org/presentationml/2006/ole">
            <p:oleObj spid="_x0000_s21512" name="think-cell Slide" r:id="rId16" imgW="360" imgH="360" progId="">
              <p:embed/>
            </p:oleObj>
          </a:graphicData>
        </a:graphic>
      </p:graphicFrame>
      <p:sp>
        <p:nvSpPr>
          <p:cNvPr id="2" name="Rectangle 1" hidden="1"/>
          <p:cNvSpPr/>
          <p:nvPr>
            <p:custDataLst>
              <p:tags r:id="rId15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FFFFFF"/>
              </a:solidFill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433" y="1554484"/>
            <a:ext cx="11520000" cy="4745832"/>
          </a:xfrm>
          <a:prstGeom prst="rect">
            <a:avLst/>
          </a:prstGeom>
        </p:spPr>
        <p:txBody>
          <a:bodyPr vert="horz" lIns="72000" tIns="72000" rIns="36000" bIns="7200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6000" y="6688502"/>
            <a:ext cx="4800000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</a:rPr>
              <a:t>© </a:t>
            </a:r>
            <a:r>
              <a:rPr lang="ru-RU" sz="800" dirty="0">
                <a:solidFill>
                  <a:srgbClr val="FFFFFF"/>
                </a:solidFill>
              </a:rPr>
              <a:t>Корпорация «Российский учебник»</a:t>
            </a:r>
            <a:endParaRPr lang="ru-RU" sz="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34433" y="339501"/>
            <a:ext cx="11520000" cy="9572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25156" y="6509476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088333F-969B-4E2E-A6DA-00108481B495}" type="slidenum">
              <a:rPr lang="ru-RU" sz="1000" b="1" smtClean="0">
                <a:solidFill>
                  <a:srgbClr val="181818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 sz="1000" dirty="0">
              <a:solidFill>
                <a:srgbClr val="1818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53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5CAB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chemeClr val="bg2"/>
        </a:buClr>
        <a:buFont typeface="Arial" pitchFamily="34" charset="0"/>
        <a:buNone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5CAB"/>
        </a:buClr>
        <a:buFont typeface="Wingdings" pitchFamily="2" charset="2"/>
        <a:buChar char="§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rgbClr val="005CAB"/>
        </a:buClr>
        <a:buFont typeface="Arial" pitchFamily="34" charset="0"/>
        <a:buChar char="–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rgbClr val="005CAB"/>
        </a:buClr>
        <a:buFont typeface="Arial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300"/>
        </a:spcBef>
        <a:buClr>
          <a:srgbClr val="005CAB"/>
        </a:buClr>
        <a:buFont typeface="Arial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81017479"/>
              </p:ext>
            </p:extLst>
          </p:nvPr>
        </p:nvGraphicFramePr>
        <p:xfrm>
          <a:off x="6" y="0"/>
          <a:ext cx="211667" cy="158750"/>
        </p:xfrm>
        <a:graphic>
          <a:graphicData uri="http://schemas.openxmlformats.org/presentationml/2006/ole">
            <p:oleObj spid="_x0000_s30728" name="think-cell Slide" r:id="rId15" imgW="360" imgH="360" progId="">
              <p:embed/>
            </p:oleObj>
          </a:graphicData>
        </a:graphic>
      </p:graphicFrame>
      <p:sp>
        <p:nvSpPr>
          <p:cNvPr id="2" name="Rectangle 1" hidden="1"/>
          <p:cNvSpPr/>
          <p:nvPr>
            <p:custDataLst>
              <p:tags r:id="rId14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FFFFFF"/>
              </a:solidFill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433" y="1554484"/>
            <a:ext cx="11520000" cy="4745832"/>
          </a:xfrm>
          <a:prstGeom prst="rect">
            <a:avLst/>
          </a:prstGeom>
        </p:spPr>
        <p:txBody>
          <a:bodyPr vert="horz" lIns="72000" tIns="72000" rIns="36000" bIns="7200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6000" y="6688502"/>
            <a:ext cx="4800000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</a:rPr>
              <a:t>© </a:t>
            </a:r>
            <a:r>
              <a:rPr lang="ru-RU" sz="800" dirty="0">
                <a:solidFill>
                  <a:srgbClr val="FFFFFF"/>
                </a:solidFill>
              </a:rPr>
              <a:t>Корпорация «Российский учебник»</a:t>
            </a:r>
            <a:endParaRPr lang="ru-RU" sz="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34433" y="339501"/>
            <a:ext cx="11520000" cy="9572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25156" y="6509476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088333F-969B-4E2E-A6DA-00108481B495}" type="slidenum">
              <a:rPr lang="ru-RU" sz="1000" b="1" smtClean="0">
                <a:solidFill>
                  <a:srgbClr val="181818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 sz="1000" dirty="0">
              <a:solidFill>
                <a:srgbClr val="1818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14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96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5CAB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chemeClr val="bg2"/>
        </a:buClr>
        <a:buFont typeface="Arial" pitchFamily="34" charset="0"/>
        <a:buNone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5CAB"/>
        </a:buClr>
        <a:buFont typeface="Wingdings" pitchFamily="2" charset="2"/>
        <a:buChar char="§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rgbClr val="005CAB"/>
        </a:buClr>
        <a:buFont typeface="Arial" pitchFamily="34" charset="0"/>
        <a:buChar char="–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rgbClr val="005CAB"/>
        </a:buClr>
        <a:buFont typeface="Arial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300"/>
        </a:spcBef>
        <a:buClr>
          <a:srgbClr val="005CAB"/>
        </a:buClr>
        <a:buFont typeface="Arial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15081814"/>
              </p:ext>
            </p:extLst>
          </p:nvPr>
        </p:nvGraphicFramePr>
        <p:xfrm>
          <a:off x="6" y="0"/>
          <a:ext cx="211667" cy="158750"/>
        </p:xfrm>
        <a:graphic>
          <a:graphicData uri="http://schemas.openxmlformats.org/presentationml/2006/ole">
            <p:oleObj spid="_x0000_s39944" name="think-cell Slide" r:id="rId16" imgW="360" imgH="360" progId="">
              <p:embed/>
            </p:oleObj>
          </a:graphicData>
        </a:graphic>
      </p:graphicFrame>
      <p:sp>
        <p:nvSpPr>
          <p:cNvPr id="2" name="Rectangle 1" hidden="1"/>
          <p:cNvSpPr/>
          <p:nvPr>
            <p:custDataLst>
              <p:tags r:id="rId15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FFFFFF"/>
              </a:solidFill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433" y="1554484"/>
            <a:ext cx="11520000" cy="4745832"/>
          </a:xfrm>
          <a:prstGeom prst="rect">
            <a:avLst/>
          </a:prstGeom>
        </p:spPr>
        <p:txBody>
          <a:bodyPr vert="horz" lIns="72000" tIns="72000" rIns="36000" bIns="7200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6000" y="6688502"/>
            <a:ext cx="4800000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</a:rPr>
              <a:t>© </a:t>
            </a:r>
            <a:r>
              <a:rPr lang="ru-RU" sz="800" dirty="0">
                <a:solidFill>
                  <a:srgbClr val="FFFFFF"/>
                </a:solidFill>
              </a:rPr>
              <a:t>Корпорация «Российский учебник»</a:t>
            </a:r>
            <a:endParaRPr lang="ru-RU" sz="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34433" y="339501"/>
            <a:ext cx="11520000" cy="9572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25156" y="6509476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088333F-969B-4E2E-A6DA-00108481B495}" type="slidenum">
              <a:rPr lang="ru-RU" sz="1000" b="1" smtClean="0">
                <a:solidFill>
                  <a:srgbClr val="181818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 sz="1000" dirty="0">
              <a:solidFill>
                <a:srgbClr val="1818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14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5CAB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chemeClr val="bg2"/>
        </a:buClr>
        <a:buFont typeface="Arial" pitchFamily="34" charset="0"/>
        <a:buNone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5CAB"/>
        </a:buClr>
        <a:buFont typeface="Wingdings" pitchFamily="2" charset="2"/>
        <a:buChar char="§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rgbClr val="005CAB"/>
        </a:buClr>
        <a:buFont typeface="Arial" pitchFamily="34" charset="0"/>
        <a:buChar char="–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rgbClr val="005CAB"/>
        </a:buClr>
        <a:buFont typeface="Arial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300"/>
        </a:spcBef>
        <a:buClr>
          <a:srgbClr val="005CAB"/>
        </a:buClr>
        <a:buFont typeface="Arial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40975135"/>
              </p:ext>
            </p:extLst>
          </p:nvPr>
        </p:nvGraphicFramePr>
        <p:xfrm>
          <a:off x="6" y="0"/>
          <a:ext cx="211667" cy="158750"/>
        </p:xfrm>
        <a:graphic>
          <a:graphicData uri="http://schemas.openxmlformats.org/presentationml/2006/ole">
            <p:oleObj spid="_x0000_s49160" name="think-cell Slide" r:id="rId16" imgW="360" imgH="360" progId="">
              <p:embed/>
            </p:oleObj>
          </a:graphicData>
        </a:graphic>
      </p:graphicFrame>
      <p:sp>
        <p:nvSpPr>
          <p:cNvPr id="2" name="Rectangle 1" hidden="1"/>
          <p:cNvSpPr/>
          <p:nvPr>
            <p:custDataLst>
              <p:tags r:id="rId15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FFFFFF"/>
              </a:solidFill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433" y="1554484"/>
            <a:ext cx="11520000" cy="4745832"/>
          </a:xfrm>
          <a:prstGeom prst="rect">
            <a:avLst/>
          </a:prstGeom>
        </p:spPr>
        <p:txBody>
          <a:bodyPr vert="horz" lIns="72000" tIns="72000" rIns="36000" bIns="7200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6000" y="6688502"/>
            <a:ext cx="4800000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</a:rPr>
              <a:t>© </a:t>
            </a:r>
            <a:r>
              <a:rPr lang="ru-RU" sz="800" dirty="0">
                <a:solidFill>
                  <a:srgbClr val="FFFFFF"/>
                </a:solidFill>
              </a:rPr>
              <a:t>Корпорация «Российский учебник»</a:t>
            </a:r>
            <a:endParaRPr lang="ru-RU" sz="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34433" y="339501"/>
            <a:ext cx="11520000" cy="9572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25156" y="6509476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088333F-969B-4E2E-A6DA-00108481B495}" type="slidenum">
              <a:rPr lang="ru-RU" sz="1000" b="1" smtClean="0">
                <a:solidFill>
                  <a:srgbClr val="181818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 sz="1000" dirty="0">
              <a:solidFill>
                <a:srgbClr val="1818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490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5CAB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chemeClr val="bg2"/>
        </a:buClr>
        <a:buFont typeface="Arial" pitchFamily="34" charset="0"/>
        <a:buNone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5CAB"/>
        </a:buClr>
        <a:buFont typeface="Wingdings" pitchFamily="2" charset="2"/>
        <a:buChar char="§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rgbClr val="005CAB"/>
        </a:buClr>
        <a:buFont typeface="Arial" pitchFamily="34" charset="0"/>
        <a:buChar char="–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rgbClr val="005CAB"/>
        </a:buClr>
        <a:buFont typeface="Arial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300"/>
        </a:spcBef>
        <a:buClr>
          <a:srgbClr val="005CAB"/>
        </a:buClr>
        <a:buFont typeface="Arial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16077385"/>
              </p:ext>
            </p:extLst>
          </p:nvPr>
        </p:nvGraphicFramePr>
        <p:xfrm>
          <a:off x="6" y="0"/>
          <a:ext cx="211667" cy="158750"/>
        </p:xfrm>
        <a:graphic>
          <a:graphicData uri="http://schemas.openxmlformats.org/presentationml/2006/ole">
            <p:oleObj spid="_x0000_s60424" name="think-cell Slide" r:id="rId17" imgW="360" imgH="360" progId="">
              <p:embed/>
            </p:oleObj>
          </a:graphicData>
        </a:graphic>
      </p:graphicFrame>
      <p:sp>
        <p:nvSpPr>
          <p:cNvPr id="2" name="Rectangle 1" hidden="1"/>
          <p:cNvSpPr/>
          <p:nvPr>
            <p:custDataLst>
              <p:tags r:id="rId16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FFFFFF"/>
              </a:solidFill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433" y="1554484"/>
            <a:ext cx="11520000" cy="4745832"/>
          </a:xfrm>
          <a:prstGeom prst="rect">
            <a:avLst/>
          </a:prstGeom>
        </p:spPr>
        <p:txBody>
          <a:bodyPr vert="horz" lIns="72000" tIns="72000" rIns="36000" bIns="7200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6000" y="6688502"/>
            <a:ext cx="4800000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</a:rPr>
              <a:t>© </a:t>
            </a:r>
            <a:r>
              <a:rPr lang="ru-RU" sz="800" dirty="0">
                <a:solidFill>
                  <a:srgbClr val="FFFFFF"/>
                </a:solidFill>
              </a:rPr>
              <a:t>Корпорация «Российский учебник»</a:t>
            </a:r>
            <a:endParaRPr lang="ru-RU" sz="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34433" y="339501"/>
            <a:ext cx="11520000" cy="9572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25156" y="6509476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088333F-969B-4E2E-A6DA-00108481B495}" type="slidenum">
              <a:rPr lang="ru-RU" sz="1000" b="1" smtClean="0">
                <a:solidFill>
                  <a:srgbClr val="181818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 sz="1000" dirty="0">
              <a:solidFill>
                <a:srgbClr val="1818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03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5CAB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chemeClr val="bg2"/>
        </a:buClr>
        <a:buFont typeface="Arial" pitchFamily="34" charset="0"/>
        <a:buNone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5CAB"/>
        </a:buClr>
        <a:buFont typeface="Wingdings" pitchFamily="2" charset="2"/>
        <a:buChar char="§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rgbClr val="005CAB"/>
        </a:buClr>
        <a:buFont typeface="Arial" pitchFamily="34" charset="0"/>
        <a:buChar char="–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rgbClr val="005CAB"/>
        </a:buClr>
        <a:buFont typeface="Arial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300"/>
        </a:spcBef>
        <a:buClr>
          <a:srgbClr val="005CAB"/>
        </a:buClr>
        <a:buFont typeface="Arial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4641"/>
            <a:ext cx="10972800" cy="1143000"/>
          </a:xfrm>
          <a:prstGeom prst="rect">
            <a:avLst/>
          </a:prstGeom>
        </p:spPr>
        <p:txBody>
          <a:bodyPr vert="horz" lIns="104257" tIns="52128" rIns="104257" bIns="5212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600203"/>
            <a:ext cx="10972800" cy="4525963"/>
          </a:xfrm>
          <a:prstGeom prst="rect">
            <a:avLst/>
          </a:prstGeom>
        </p:spPr>
        <p:txBody>
          <a:bodyPr vert="horz" lIns="104257" tIns="52128" rIns="104257" bIns="5212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844800" cy="365126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569"/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42569"/>
              <a:t>29.04.2021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2" y="6356349"/>
            <a:ext cx="3860800" cy="365126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56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2" y="6356349"/>
            <a:ext cx="2844800" cy="365126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569"/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4256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604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ctr" defTabSz="1042569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964" indent="-390964" algn="l" defTabSz="104256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087" indent="-325803" algn="l" defTabSz="104256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211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494" indent="-260643" algn="l" defTabSz="104256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779" indent="-260643" algn="l" defTabSz="104256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063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349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633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917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284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569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853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137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422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706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990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275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math6-vpr.sdamgia.ru/problem?id=32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6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ioco.ru/Contents/Item/Display/2201978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03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4" y="16637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16644"/>
            <a:ext cx="12192000" cy="2551227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Обучение математической грамотности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 descr="l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0" y="6787868"/>
            <a:ext cx="12192000" cy="70136"/>
          </a:xfrm>
          <a:prstGeom prst="rect">
            <a:avLst/>
          </a:prstGeom>
        </p:spPr>
      </p:pic>
      <p:sp>
        <p:nvSpPr>
          <p:cNvPr id="10" name="Freeform 7"/>
          <p:cNvSpPr>
            <a:spLocks/>
          </p:cNvSpPr>
          <p:nvPr/>
        </p:nvSpPr>
        <p:spPr bwMode="auto">
          <a:xfrm>
            <a:off x="11029361" y="546724"/>
            <a:ext cx="576131" cy="33206"/>
          </a:xfrm>
          <a:custGeom>
            <a:avLst/>
            <a:gdLst/>
            <a:ahLst/>
            <a:cxnLst>
              <a:cxn ang="0">
                <a:pos x="1510" y="0"/>
              </a:cxn>
              <a:cxn ang="0">
                <a:pos x="9" y="0"/>
              </a:cxn>
              <a:cxn ang="0">
                <a:pos x="0" y="84"/>
              </a:cxn>
              <a:cxn ang="0">
                <a:pos x="1510" y="84"/>
              </a:cxn>
              <a:cxn ang="0">
                <a:pos x="1510" y="0"/>
              </a:cxn>
            </a:cxnLst>
            <a:rect l="0" t="0" r="r" b="b"/>
            <a:pathLst>
              <a:path w="1510" h="84">
                <a:moveTo>
                  <a:pt x="1510" y="0"/>
                </a:moveTo>
                <a:lnTo>
                  <a:pt x="9" y="0"/>
                </a:lnTo>
                <a:lnTo>
                  <a:pt x="0" y="84"/>
                </a:lnTo>
                <a:lnTo>
                  <a:pt x="1510" y="84"/>
                </a:lnTo>
                <a:lnTo>
                  <a:pt x="1510" y="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7" name="Группа 86"/>
          <p:cNvGrpSpPr/>
          <p:nvPr/>
        </p:nvGrpSpPr>
        <p:grpSpPr>
          <a:xfrm>
            <a:off x="0" y="548203"/>
            <a:ext cx="9888209" cy="33206"/>
            <a:chOff x="0" y="548203"/>
            <a:chExt cx="9888209" cy="33206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5361108" y="548203"/>
              <a:ext cx="4527101" cy="33206"/>
              <a:chOff x="5361108" y="546724"/>
              <a:chExt cx="4527101" cy="33206"/>
            </a:xfrm>
          </p:grpSpPr>
          <p:grpSp>
            <p:nvGrpSpPr>
              <p:cNvPr id="48" name="Группа 47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44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4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46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7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9" name="Группа 48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50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4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5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57" name="Группа 56"/>
            <p:cNvGrpSpPr/>
            <p:nvPr/>
          </p:nvGrpSpPr>
          <p:grpSpPr>
            <a:xfrm>
              <a:off x="1048040" y="548203"/>
              <a:ext cx="4527101" cy="33206"/>
              <a:chOff x="5361108" y="546724"/>
              <a:chExt cx="4527101" cy="33206"/>
            </a:xfrm>
          </p:grpSpPr>
          <p:grpSp>
            <p:nvGrpSpPr>
              <p:cNvPr id="58" name="Группа 47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66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70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1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7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68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9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59" name="Группа 48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60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64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5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6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72" name="Группа 71"/>
            <p:cNvGrpSpPr/>
            <p:nvPr/>
          </p:nvGrpSpPr>
          <p:grpSpPr>
            <a:xfrm>
              <a:off x="0" y="548203"/>
              <a:ext cx="4527101" cy="33206"/>
              <a:chOff x="5361108" y="546724"/>
              <a:chExt cx="4527101" cy="33206"/>
            </a:xfrm>
          </p:grpSpPr>
          <p:grpSp>
            <p:nvGrpSpPr>
              <p:cNvPr id="73" name="Группа 47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81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85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6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2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83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4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74" name="Группа 48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75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79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0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6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77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8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xmlns="" val="27560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31165" y="-26988"/>
            <a:ext cx="7544168" cy="684213"/>
          </a:xfrm>
        </p:spPr>
        <p:txBody>
          <a:bodyPr/>
          <a:lstStyle/>
          <a:p>
            <a:r>
              <a:rPr lang="ru-RU" sz="3200" dirty="0">
                <a:solidFill>
                  <a:schemeClr val="folHlink"/>
                </a:solidFill>
              </a:rPr>
              <a:t>Геометрия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522323" y="906742"/>
            <a:ext cx="53672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tabLst>
                <a:tab pos="1485900" algn="l"/>
              </a:tabLst>
            </a:pPr>
            <a:r>
              <a:rPr lang="ru-RU"/>
              <a:t>1) Какая из этих фигур имеет наибольшую площадь?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4918" y="1341439"/>
            <a:ext cx="308398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446152" y="1698903"/>
            <a:ext cx="55772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tabLst>
                <a:tab pos="1485900" algn="l"/>
              </a:tabLst>
            </a:pPr>
            <a:r>
              <a:rPr lang="ru-RU"/>
              <a:t>2) Длина автомобиля 3,5 метра. Какова длина здания?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 cstate="email">
            <a:lum contrast="-12000"/>
          </a:blip>
          <a:srcRect/>
          <a:stretch>
            <a:fillRect/>
          </a:stretch>
        </p:blipFill>
        <p:spPr bwMode="auto">
          <a:xfrm>
            <a:off x="4078817" y="2133601"/>
            <a:ext cx="7298267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912284" y="4357236"/>
            <a:ext cx="988906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just"/>
            <a:r>
              <a:rPr lang="ru-RU">
                <a:cs typeface="Times New Roman" pitchFamily="18" charset="0"/>
              </a:rPr>
              <a:t>3) На рисунке изображена лестница с 14 ступеньками, высота которой 252 см.</a:t>
            </a:r>
            <a:endParaRPr lang="ru-RU"/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07834" y="4757530"/>
            <a:ext cx="5575300" cy="1281321"/>
          </a:xfrm>
          <a:prstGeom prst="rect">
            <a:avLst/>
          </a:prstGeom>
          <a:noFill/>
        </p:spPr>
      </p:pic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503084" y="6307417"/>
            <a:ext cx="4854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>
                <a:cs typeface="Times New Roman" pitchFamily="18" charset="0"/>
              </a:rPr>
              <a:t>Какова высота каждой из 14 ступенек?	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1" y="1152939"/>
            <a:ext cx="10515600" cy="5024024"/>
          </a:xfrm>
        </p:spPr>
        <p:txBody>
          <a:bodyPr/>
          <a:lstStyle/>
          <a:p>
            <a:pPr lvl="0">
              <a:buNone/>
            </a:pPr>
            <a:r>
              <a:rPr lang="ru-RU" sz="2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рисунке изображены скелеты человека и собаки. Известно, что высота скелета человека 1,8 м. Определите примерную высоту скелета собаки в метрах (с точностью до десятых).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64865" name="Rectangle 1"/>
          <p:cNvSpPr>
            <a:spLocks noChangeArrowheads="1"/>
          </p:cNvSpPr>
          <p:nvPr/>
        </p:nvSpPr>
        <p:spPr bwMode="auto">
          <a:xfrm>
            <a:off x="4561926" y="-1000261"/>
            <a:ext cx="3068148" cy="200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38088" rIns="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№ 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090949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320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                              </a:t>
            </a:r>
          </a:p>
        </p:txBody>
      </p:sp>
      <p:pic>
        <p:nvPicPr>
          <p:cNvPr id="164866" name="Picture 2" descr="https://math6-vpr.sdamgia.ru/get_file?id=3190&amp;png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0782" y="2137754"/>
            <a:ext cx="5806661" cy="4349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8077200" y="6492879"/>
            <a:ext cx="4114800" cy="365125"/>
          </a:xfrm>
        </p:spPr>
        <p:txBody>
          <a:bodyPr/>
          <a:lstStyle/>
          <a:p>
            <a:r>
              <a:rPr lang="ru-RU" dirty="0" smtClean="0"/>
              <a:t>© АО «Издательство «Просвещение», 2019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81100" y="122777"/>
            <a:ext cx="9753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МЕЖДУНАРОДНАЯ ОЦЕНКА КАЧЕСТВА ОБРАЗОВАНИЯ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" y="903894"/>
            <a:ext cx="6486525" cy="57550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91305" y="935982"/>
            <a:ext cx="5600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Вопрос 1: ПРОДАЖА МУЗЫКАЛЬНЫХ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ДИСКОВ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Сколько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компакт-дисков музыкальная группа «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Металлисты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продала в апреле?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 500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  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C1000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1270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67504" y="2904244"/>
            <a:ext cx="53816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ЦЕЛЬ ВОПРОСА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Описание: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Читать столбчатую диаграмму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Область математического содержания: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Неопределённость и данные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Контекст: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Общественный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Познавательная деятельность: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Интерпретировать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67502" y="5180717"/>
            <a:ext cx="5381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 500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787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8077200" y="6492879"/>
            <a:ext cx="4114800" cy="365125"/>
          </a:xfrm>
        </p:spPr>
        <p:txBody>
          <a:bodyPr/>
          <a:lstStyle/>
          <a:p>
            <a:r>
              <a:rPr lang="ru-RU" dirty="0" smtClean="0"/>
              <a:t>© АО «Издательство «Просвещение», 2019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81100" y="122777"/>
            <a:ext cx="9753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МЕЖДУНАРОДНАЯ ОЦЕНКА КАЧЕСТВА ОБРАЗОВАНИЯ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" y="903894"/>
            <a:ext cx="6486525" cy="57550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91305" y="935982"/>
            <a:ext cx="56007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Вопрос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ПРОДАЖА МУЗЫКАЛЬНЫХ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ДИСКОВ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каком месяце музыкальная группа «Ночные птицы» в первый раз продала больше своих компакт-дисков, чем музыкальная группа «Кенгуру»?</a:t>
            </a:r>
          </a:p>
          <a:p>
            <a:pPr indent="89535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A Не было такого месяца</a:t>
            </a:r>
          </a:p>
          <a:p>
            <a:pPr indent="89535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B Март</a:t>
            </a:r>
          </a:p>
          <a:p>
            <a:pPr indent="89535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C Апрель</a:t>
            </a:r>
          </a:p>
          <a:p>
            <a:pPr indent="89535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D Май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67504" y="3521305"/>
            <a:ext cx="53816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ЦЕЛЬ ВОПРОСА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Описание: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Прочитать столбчатую диаграмму и сравнить высоту двух столбцов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Область математического содержания: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Неопределённость и данные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Контекст: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Общественный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Познавательная деятельность: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Интерпретировать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00842" y="6047491"/>
            <a:ext cx="5381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Апрель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39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" y="903894"/>
            <a:ext cx="6486525" cy="57550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" y="6492879"/>
            <a:ext cx="4114800" cy="365125"/>
          </a:xfrm>
        </p:spPr>
        <p:txBody>
          <a:bodyPr/>
          <a:lstStyle/>
          <a:p>
            <a:r>
              <a:rPr lang="ru-RU" dirty="0" smtClean="0"/>
              <a:t>© АО «Издательство «Просвещение», 2019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81100" y="122777"/>
            <a:ext cx="9753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МЕЖДУНАРОДНАЯ ОЦЕНКА КАЧЕСТВА ОБРАЗОВАНИЯ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91305" y="935982"/>
            <a:ext cx="5600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Вопрос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ПРОДАЖА МУЗЫКАЛЬНЫХ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ДИСКОВ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Менеджер группы «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Кенгуру»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обеспокоен тем, что количество проданных компакт-дисков уменьшилось с февраля по июнь.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Каков прогноз объёма продаж в июле, если продолжится такая же отрицательная тенденция?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70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компакт-дисков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 370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компакт-дисков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 670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компакт-дисков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 1340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компакт-дисков</a:t>
            </a:r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86526" y="3770854"/>
            <a:ext cx="57054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ЦЕЛЬ ВОПРОСА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Описание: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Интерпретировать столбчатую диаграмму и подсчитать число компакт-дисков, проданных в будущем, полагая, что сохранится линейная тенденция.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Область математического содержания: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Неопределённость и данные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Контекст: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Общественный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Познавательная деятельность: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Интерпретировать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877304" y="6489608"/>
            <a:ext cx="3314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 370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компакт-дисков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904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9" name="Text Box 127"/>
          <p:cNvSpPr txBox="1">
            <a:spLocks noChangeArrowheads="1"/>
          </p:cNvSpPr>
          <p:nvPr/>
        </p:nvSpPr>
        <p:spPr bwMode="auto">
          <a:xfrm>
            <a:off x="3888317" y="5157788"/>
            <a:ext cx="422486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3441" name="Picture 12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1800" y="260351"/>
            <a:ext cx="988906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43" name="Picture 1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7052" y="2276476"/>
            <a:ext cx="9696449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44" name="Picture 13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667" y="4076701"/>
            <a:ext cx="9889067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31800" y="-26988"/>
            <a:ext cx="964353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4000">
                <a:solidFill>
                  <a:schemeClr val="folHlink"/>
                </a:solidFill>
              </a:rPr>
              <a:t>Геометрия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007534" y="763867"/>
            <a:ext cx="6459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Какая из фигур имеет наибольшую площадь? Ответ объясните. </a:t>
            </a:r>
          </a:p>
        </p:txBody>
      </p:sp>
      <p:pic>
        <p:nvPicPr>
          <p:cNvPr id="22536" name="Picture 8" descr="M15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1617" y="1042988"/>
            <a:ext cx="499321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772059" y="2564092"/>
            <a:ext cx="26513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b="1" i="1"/>
              <a:t>ПЛОЩАДЬ КОНТИНЕНТА</a:t>
            </a:r>
          </a:p>
        </p:txBody>
      </p:sp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1152" y="2420938"/>
            <a:ext cx="5099049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433" y="3141663"/>
            <a:ext cx="6242051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800" y="260351"/>
            <a:ext cx="1017693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7051" y="1844675"/>
            <a:ext cx="10369549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108075"/>
            <a:ext cx="9160933" cy="1600200"/>
          </a:xfrm>
        </p:spPr>
        <p:txBody>
          <a:bodyPr/>
          <a:lstStyle/>
          <a:p>
            <a:r>
              <a:rPr lang="ru-RU" sz="2000">
                <a:solidFill>
                  <a:schemeClr val="folHlink"/>
                </a:solidFill>
              </a:rPr>
              <a:t>Представление информации в различных данных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34434" y="1058971"/>
            <a:ext cx="518583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28600">
              <a:tabLst>
                <a:tab pos="1485900" algn="l"/>
              </a:tabLst>
            </a:pPr>
            <a:r>
              <a:rPr lang="ru-RU" sz="1600" b="1"/>
              <a:t>ОГРАБЛЕНИЯ</a:t>
            </a:r>
            <a:endParaRPr lang="ru-RU" sz="1600"/>
          </a:p>
          <a:p>
            <a:pPr indent="228600">
              <a:tabLst>
                <a:tab pos="1485900" algn="l"/>
              </a:tabLst>
            </a:pPr>
            <a:r>
              <a:rPr lang="ru-RU" sz="1600"/>
              <a:t>В телевизионной передаче журналист показал следующую диаграмму и сказал: «Диаграмма показывает, что по сравнению с 1998 годом в 1999 году резко возросло число ограблений».</a:t>
            </a:r>
          </a:p>
          <a:p>
            <a:pPr indent="228600">
              <a:tabLst>
                <a:tab pos="1485900" algn="l"/>
              </a:tabLst>
            </a:pPr>
            <a:r>
              <a:rPr lang="ru-RU" sz="1600"/>
              <a:t>Считаете ли вы, что журналист сделал правильный вывод на основе данной диаграммы? 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979ECA"/>
              </a:clrFrom>
              <a:clrTo>
                <a:srgbClr val="979E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2885" y="549275"/>
            <a:ext cx="5471583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431800" y="3553144"/>
            <a:ext cx="710353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28600"/>
            <a:r>
              <a:rPr lang="ru-RU" b="1"/>
              <a:t>КУБИКИ</a:t>
            </a:r>
            <a:endParaRPr lang="ru-RU"/>
          </a:p>
          <a:p>
            <a:pPr indent="228600"/>
            <a:r>
              <a:rPr lang="ru-RU"/>
              <a:t>На фотографии видны 6 кубиков, обозначенных буквами от </a:t>
            </a:r>
            <a:r>
              <a:rPr lang="en-US"/>
              <a:t>a</a:t>
            </a:r>
            <a:r>
              <a:rPr lang="ru-RU"/>
              <a:t>  до </a:t>
            </a:r>
            <a:r>
              <a:rPr lang="en-US"/>
              <a:t>f</a:t>
            </a:r>
            <a:r>
              <a:rPr lang="ru-RU"/>
              <a:t>. Для каждого из них выполняется следующее правило: сумма точек, изображённых на двух любых противоположных гранях кубика, всегда равно семи.</a:t>
            </a: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27951" y="3644900"/>
            <a:ext cx="3266016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6671734" y="5507336"/>
            <a:ext cx="4491567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28600"/>
            <a:r>
              <a:rPr lang="ru-RU">
                <a:cs typeface="Times New Roman" pitchFamily="18" charset="0"/>
              </a:rPr>
              <a:t>В каждой клетке таблицы запишите число точек, которые изображены на НИЖНЕЙ грани соответствующего кубика.</a:t>
            </a:r>
            <a:endParaRPr lang="ru-RU"/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32100" y="5445125"/>
            <a:ext cx="24384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 l="7857" t="40171" r="39528" b="33867"/>
          <a:stretch>
            <a:fillRect/>
          </a:stretch>
        </p:blipFill>
        <p:spPr bwMode="auto">
          <a:xfrm>
            <a:off x="516835" y="901148"/>
            <a:ext cx="11290852" cy="519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36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287867" y="1428750"/>
            <a:ext cx="11904133" cy="4857750"/>
          </a:xfrm>
        </p:spPr>
        <p:txBody>
          <a:bodyPr/>
          <a:lstStyle/>
          <a:p>
            <a:pPr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Проблема формирования математической грамотности очень актуальна.</a:t>
            </a:r>
          </a:p>
          <a:p>
            <a:pPr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Изучение современных теоретических положений  и рассмотрение методических способов, форм, приемов реализации  среднего математического образования говорит о  его фрагментарности, обрывочности реализации.</a:t>
            </a:r>
          </a:p>
          <a:p>
            <a:pPr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Функциональная грамотность позволяет формировать целостное образное видение мира, избегая дробления знаний.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2626" y="274638"/>
            <a:ext cx="9899374" cy="114300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Задания «А как в реальности?»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школа Черепаново\19-20\вытупление функциональная грамотность\моя презентация\Рисунок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405" y="1427110"/>
            <a:ext cx="10406062" cy="195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школа Черепаново\19-20\вытупление функциональная грамотность\моя презентация\Рисунок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406" y="4005064"/>
            <a:ext cx="11158873" cy="191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17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1" y="993913"/>
            <a:ext cx="10515600" cy="5183050"/>
          </a:xfrm>
        </p:spPr>
        <p:txBody>
          <a:bodyPr>
            <a:normAutofit fontScale="92500" lnSpcReduction="20000"/>
          </a:bodyPr>
          <a:lstStyle/>
          <a:p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Сегодня учитель перестал быть для ученика «единственным источником информации». Вовлечь каждого ученика в процесс обучения, суметь выслушать его, сделать его своим помощником или ассистентом, посмотреть глазами самого ребёнка на беспокоящую его проблему – вот задача для современного учителя.</a:t>
            </a:r>
          </a:p>
          <a:p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Новое время потребовало от учителя освоить современные активные технологии и активно их применить на своих уроках. Современный ученик прекрасно владеет информационными технологиями, легко разбирается в технике. Поэтому нам всем нужны новые средства и подходы для обучения и развития умения размышлять, понимать, анализировать, т.е. для формирования практических навыков у учеников. Наша задача направить их знания и умения в нужном направлении, подсказать, как добыть те или иные знания, заинтересовать, добиться, чтобы их глаза зажглись интересом к познанию. «Поэтому обучающиеся должны учиться тому, как адаптировать свои знания к любой ситуации и иметь возможность решать любые сложные задачи, с которыми им возможно, придётся столкнуться в будущем».</a:t>
            </a:r>
          </a:p>
          <a:p>
            <a:endParaRPr lang="ru-RU" b="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«Красоту математики можно увидеть глазами, можно почувствовать сердцем, но объять ее можно только умом»</a:t>
            </a:r>
          </a:p>
          <a:p>
            <a:pPr algn="r">
              <a:buNone/>
            </a:pPr>
            <a:r>
              <a:rPr lang="ru-RU" sz="3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Шалва</a:t>
            </a:r>
            <a:r>
              <a:rPr lang="ru-RU" sz="3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Александрович </a:t>
            </a:r>
            <a:r>
              <a:rPr lang="ru-RU" sz="3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Амонашвили</a:t>
            </a:r>
            <a:r>
              <a:rPr lang="ru-RU" b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2"/>
          <p:cNvSpPr>
            <a:spLocks noGrp="1" noChangeArrowheads="1"/>
          </p:cNvSpPr>
          <p:nvPr>
            <p:ph type="title"/>
          </p:nvPr>
        </p:nvSpPr>
        <p:spPr>
          <a:xfrm>
            <a:off x="2446867" y="457200"/>
            <a:ext cx="9455151" cy="1143000"/>
          </a:xfrm>
        </p:spPr>
        <p:txBody>
          <a:bodyPr/>
          <a:lstStyle/>
          <a:p>
            <a:r>
              <a:rPr lang="ru-RU" sz="4000" b="1" smtClean="0"/>
              <a:t>Особенности математики как учебного предмета</a:t>
            </a:r>
          </a:p>
        </p:txBody>
      </p:sp>
      <p:sp>
        <p:nvSpPr>
          <p:cNvPr id="20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41299" y="5229225"/>
            <a:ext cx="12433300" cy="144303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smtClean="0">
                <a:latin typeface="Bookman Old Style" pitchFamily="18" charset="0"/>
              </a:rPr>
              <a:t>      Значение математики в том, что она позволяет по единому образцу описать большое количество разнообразных по своей природе процессов, используя систему универсальных методов анализа; таким образом, появляется возможность сделать широкие обобщения и создать модели различных изучаемых процессов и приложений в различных областях знаний. </a:t>
            </a:r>
          </a:p>
        </p:txBody>
      </p:sp>
      <p:graphicFrame>
        <p:nvGraphicFramePr>
          <p:cNvPr id="2050" name="Diagram 6"/>
          <p:cNvGraphicFramePr>
            <a:graphicFrameLocks/>
          </p:cNvGraphicFramePr>
          <p:nvPr>
            <p:ph sz="half" idx="2"/>
          </p:nvPr>
        </p:nvGraphicFramePr>
        <p:xfrm>
          <a:off x="238539" y="476250"/>
          <a:ext cx="11953461" cy="6381750"/>
        </p:xfrm>
        <a:graphic>
          <a:graphicData uri="http://schemas.openxmlformats.org/drawingml/2006/compatibility">
            <com:legacyDrawing xmlns:com="http://schemas.openxmlformats.org/drawingml/2006/compatibility" spid="_x0000_s163842"/>
          </a:graphicData>
        </a:graphic>
      </p:graphicFrame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8048631" y="3716338"/>
            <a:ext cx="21547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 dirty="0"/>
              <a:t>опора на </a:t>
            </a:r>
          </a:p>
          <a:p>
            <a:pPr algn="ctr"/>
            <a:r>
              <a:rPr lang="ru-RU" sz="2400" b="1" i="1" dirty="0"/>
              <a:t>абстрактное </a:t>
            </a:r>
          </a:p>
          <a:p>
            <a:pPr algn="ctr"/>
            <a:r>
              <a:rPr lang="ru-RU" sz="2400" b="1" i="1" dirty="0"/>
              <a:t>мышление</a:t>
            </a:r>
          </a:p>
        </p:txBody>
      </p:sp>
      <p:sp>
        <p:nvSpPr>
          <p:cNvPr id="2062" name="Rectangle 16"/>
          <p:cNvSpPr>
            <a:spLocks noChangeArrowheads="1"/>
          </p:cNvSpPr>
          <p:nvPr/>
        </p:nvSpPr>
        <p:spPr bwMode="auto">
          <a:xfrm>
            <a:off x="1583267" y="3429001"/>
            <a:ext cx="52810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специфика математического </a:t>
            </a:r>
          </a:p>
          <a:p>
            <a:pPr algn="ctr"/>
            <a:r>
              <a:rPr lang="ru-RU" sz="2400" b="1"/>
              <a:t>терминологического аппарата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900" y="980988"/>
            <a:ext cx="1159179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Концепция направления «математическая грамотность» исследования PISA-2021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 PISA-2021 проверит математическую грамотность российских школьников.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fioco.ru/Media/Default/Pictures/%D0%B4%D0%BB%D1%8F%20%D0%BD%D0%BE%D0%B2%D0%BE%D1%81%D1%82%D0%B5%D0%B9/123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37"/>
          <a:stretch/>
        </p:blipFill>
        <p:spPr bwMode="auto">
          <a:xfrm>
            <a:off x="7035831" y="1658098"/>
            <a:ext cx="5013171" cy="500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3379" y="1891516"/>
            <a:ext cx="67245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рамках исследования PISA-2021 будет использоваться следующее определение: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Математическая грамотность – это способность человека мыслить математически, формулировать, применять и интерпретировать математику для решения задач в разнообразных практических контекстах. Она включает в себя понятия, процедуры и факты, а также инструменты для описания, объяснения и предсказания явлений. Она помогает людям понять роль математики в мире, высказывать хорошо обоснованные суждения и принимать решения, которые должны принимать конструктивные, активные и размышляющие граждане в 21 веке».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34383" y="6174343"/>
            <a:ext cx="5311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https://fioco.ru/Contents/Item/Display/2201978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8077200" y="6492879"/>
            <a:ext cx="4114800" cy="365125"/>
          </a:xfrm>
        </p:spPr>
        <p:txBody>
          <a:bodyPr/>
          <a:lstStyle/>
          <a:p>
            <a:r>
              <a:rPr lang="ru-RU" dirty="0" smtClean="0"/>
              <a:t>© АО «Издательство «Просвещение», 2019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81100" y="122777"/>
            <a:ext cx="9753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МЕЖДУНАРОДНАЯ ОЦЕНКА КАЧЕСТВА ОБРАЗОВАНИЯ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33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folHlink"/>
                </a:solidFill>
              </a:rPr>
              <a:t>Сущность понятия «грамотности» определяется признаками:</a:t>
            </a:r>
            <a:br>
              <a:rPr lang="ru-RU" sz="2800" dirty="0" smtClean="0">
                <a:solidFill>
                  <a:schemeClr val="folHlink"/>
                </a:solidFill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1" y="1073426"/>
            <a:ext cx="10515600" cy="5103537"/>
          </a:xfrm>
        </p:spPr>
        <p:txBody>
          <a:bodyPr>
            <a:normAutofit fontScale="85000" lnSpcReduction="20000"/>
          </a:bodyPr>
          <a:lstStyle/>
          <a:p>
            <a:pPr indent="228600">
              <a:buFontTx/>
              <a:buChar char="•"/>
              <a:tabLst>
                <a:tab pos="457200" algn="l"/>
              </a:tabLst>
            </a:pPr>
            <a:r>
              <a:rPr lang="ru-RU" sz="3200" dirty="0" smtClean="0"/>
              <a:t>пониманием роли математики в реальном мире,</a:t>
            </a:r>
          </a:p>
          <a:p>
            <a:pPr indent="228600">
              <a:buFontTx/>
              <a:buChar char="•"/>
              <a:tabLst>
                <a:tab pos="457200" algn="l"/>
              </a:tabLst>
            </a:pPr>
            <a:r>
              <a:rPr lang="ru-RU" sz="3200" dirty="0" smtClean="0"/>
              <a:t>высказыванием обоснованных математических суждений,</a:t>
            </a:r>
          </a:p>
          <a:p>
            <a:pPr indent="228600">
              <a:buFontTx/>
              <a:buChar char="•"/>
              <a:tabLst>
                <a:tab pos="457200" algn="l"/>
              </a:tabLst>
            </a:pPr>
            <a:r>
              <a:rPr lang="ru-RU" sz="3200" dirty="0" smtClean="0"/>
              <a:t>использованием математики для удовлетворения потребностей человека.</a:t>
            </a:r>
          </a:p>
          <a:p>
            <a:pPr indent="228600">
              <a:buFontTx/>
              <a:buChar char="•"/>
              <a:tabLst>
                <a:tab pos="457200" algn="l"/>
              </a:tabLst>
            </a:pPr>
            <a:endParaRPr lang="ru-RU" sz="3200" dirty="0" smtClean="0"/>
          </a:p>
          <a:p>
            <a:pPr>
              <a:buFontTx/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Математическая грамотность «состоит» из двух основных компонентов: </a:t>
            </a:r>
          </a:p>
          <a:p>
            <a:r>
              <a:rPr lang="ru-RU" sz="3200" dirty="0" smtClean="0"/>
              <a:t>- фундаментальные математические идеи:</a:t>
            </a:r>
            <a:r>
              <a:rPr lang="ru-RU" sz="3200" i="1" dirty="0" smtClean="0"/>
              <a:t>«изменение и зависимости», «пространство и форма», «неопределенность», «количественные рассуждения»</a:t>
            </a:r>
            <a:r>
              <a:rPr lang="ru-RU" sz="3200" dirty="0" smtClean="0"/>
              <a:t> .</a:t>
            </a:r>
          </a:p>
          <a:p>
            <a:r>
              <a:rPr lang="ru-RU" sz="3200" dirty="0" smtClean="0"/>
              <a:t>- математическая компетентность - </a:t>
            </a:r>
            <a:r>
              <a:rPr lang="ru-RU" sz="3200" i="1" dirty="0" smtClean="0"/>
              <a:t>это сочетание математических знаний, умений, опыта и способностей человека, обеспечивающих успешное решение различных проблем, требующих использования математики</a:t>
            </a:r>
            <a:r>
              <a:rPr lang="ru-RU" sz="3200" dirty="0" smtClean="0"/>
              <a:t>  </a:t>
            </a:r>
          </a:p>
          <a:p>
            <a:pPr indent="228600">
              <a:buFontTx/>
              <a:buChar char="•"/>
              <a:tabLst>
                <a:tab pos="457200" algn="l"/>
              </a:tabLst>
            </a:pPr>
            <a:endParaRPr lang="ru-RU" sz="3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14918" y="188914"/>
            <a:ext cx="9160933" cy="828675"/>
          </a:xfrm>
        </p:spPr>
        <p:txBody>
          <a:bodyPr/>
          <a:lstStyle/>
          <a:p>
            <a:endParaRPr lang="ru-RU" b="1" dirty="0">
              <a:solidFill>
                <a:schemeClr val="folHlink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43934" y="981075"/>
            <a:ext cx="12057637" cy="1455738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sz="2400" dirty="0"/>
              <a:t>     С помощью различных образовательных технологий наряду с формированием предметных знаний и умений обеспечивать развитие у учащихся математической грамотности. В дальнейшем это умение будет способствовать успешности выпускника школы во взрослой жизни. </a:t>
            </a:r>
            <a:endParaRPr lang="ru-RU" sz="2400" b="1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34434" y="2997200"/>
            <a:ext cx="1157927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2400" dirty="0"/>
              <a:t>научить </a:t>
            </a:r>
            <a:r>
              <a:rPr lang="ru-RU" sz="2400" dirty="0">
                <a:solidFill>
                  <a:schemeClr val="folHlink"/>
                </a:solidFill>
              </a:rPr>
              <a:t>распознавать проблемы</a:t>
            </a:r>
            <a:r>
              <a:rPr lang="ru-RU" sz="2400" dirty="0"/>
              <a:t>, возникающие в окружающей действительности, которые могут быть решены средствами математики;</a:t>
            </a:r>
          </a:p>
          <a:p>
            <a:pPr>
              <a:buFontTx/>
              <a:buChar char="•"/>
            </a:pPr>
            <a:r>
              <a:rPr lang="ru-RU" sz="2400" dirty="0"/>
              <a:t>научить </a:t>
            </a:r>
            <a:r>
              <a:rPr lang="ru-RU" sz="2400" dirty="0">
                <a:solidFill>
                  <a:schemeClr val="folHlink"/>
                </a:solidFill>
              </a:rPr>
              <a:t>формулировать эти проблемы</a:t>
            </a:r>
            <a:r>
              <a:rPr lang="ru-RU" sz="2400" dirty="0"/>
              <a:t> на языке математики;</a:t>
            </a:r>
          </a:p>
          <a:p>
            <a:pPr>
              <a:buFontTx/>
              <a:buChar char="•"/>
            </a:pPr>
            <a:r>
              <a:rPr lang="ru-RU" sz="2400" dirty="0"/>
              <a:t>научить </a:t>
            </a:r>
            <a:r>
              <a:rPr lang="ru-RU" sz="2400" dirty="0">
                <a:solidFill>
                  <a:schemeClr val="folHlink"/>
                </a:solidFill>
              </a:rPr>
              <a:t>решать эти проблемы</a:t>
            </a:r>
            <a:r>
              <a:rPr lang="ru-RU" sz="2400" dirty="0"/>
              <a:t>, используя математические знания и методы;</a:t>
            </a:r>
          </a:p>
          <a:p>
            <a:pPr>
              <a:buFontTx/>
              <a:buChar char="•"/>
            </a:pPr>
            <a:r>
              <a:rPr lang="ru-RU" sz="2400" dirty="0"/>
              <a:t>научить </a:t>
            </a:r>
            <a:r>
              <a:rPr lang="ru-RU" sz="2400" dirty="0">
                <a:solidFill>
                  <a:schemeClr val="folHlink"/>
                </a:solidFill>
              </a:rPr>
              <a:t>анализировать</a:t>
            </a:r>
            <a:r>
              <a:rPr lang="ru-RU" sz="2400" dirty="0"/>
              <a:t> использованные методы решения;</a:t>
            </a:r>
          </a:p>
          <a:p>
            <a:pPr>
              <a:buFontTx/>
              <a:buChar char="•"/>
            </a:pPr>
            <a:r>
              <a:rPr lang="ru-RU" sz="2400" dirty="0"/>
              <a:t>научить </a:t>
            </a:r>
            <a:r>
              <a:rPr lang="ru-RU" sz="2400" dirty="0">
                <a:solidFill>
                  <a:schemeClr val="folHlink"/>
                </a:solidFill>
              </a:rPr>
              <a:t>интерпретировать</a:t>
            </a:r>
            <a:r>
              <a:rPr lang="ru-RU" sz="2400" dirty="0"/>
              <a:t> полученные результаты с учетом поставленной проблемы; </a:t>
            </a:r>
          </a:p>
          <a:p>
            <a:pPr>
              <a:buFontTx/>
              <a:buChar char="•"/>
            </a:pPr>
            <a:r>
              <a:rPr lang="ru-RU" sz="2400" dirty="0"/>
              <a:t>научить </a:t>
            </a:r>
            <a:r>
              <a:rPr lang="ru-RU" sz="2400" dirty="0">
                <a:solidFill>
                  <a:schemeClr val="folHlink"/>
                </a:solidFill>
              </a:rPr>
              <a:t>формулировать и записывать</a:t>
            </a:r>
            <a:r>
              <a:rPr lang="ru-RU" sz="2400" dirty="0"/>
              <a:t> окончательные результаты решения поставленной проблемы.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814918" y="2276476"/>
            <a:ext cx="916093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4400" b="1">
                <a:solidFill>
                  <a:schemeClr val="folHlink"/>
                </a:solidFill>
              </a:rPr>
              <a:t>Задачи: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36015" y="209586"/>
            <a:ext cx="14635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folHlink"/>
                </a:solidFill>
              </a:rPr>
              <a:t>Цели: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896" y="258290"/>
            <a:ext cx="9262658" cy="620357"/>
          </a:xfrm>
        </p:spPr>
        <p:txBody>
          <a:bodyPr>
            <a:noAutofit/>
          </a:bodyPr>
          <a:lstStyle/>
          <a:p>
            <a:r>
              <a:rPr lang="ru-RU" sz="3600" dirty="0"/>
              <a:t>Математическая </a:t>
            </a:r>
            <a:r>
              <a:rPr lang="ru-RU" sz="3600" dirty="0" smtClean="0"/>
              <a:t>грамотность</a:t>
            </a:r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B4102E-BEB3-4741-AB7E-D4005C8D55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7577" t="53234" r="4999" b="17660"/>
          <a:stretch/>
        </p:blipFill>
        <p:spPr>
          <a:xfrm>
            <a:off x="3310265" y="2129724"/>
            <a:ext cx="5781975" cy="186107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731397" y="1292218"/>
            <a:ext cx="4507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Исследование </a:t>
            </a:r>
            <a:r>
              <a:rPr lang="en-US" sz="2400" b="1" dirty="0" smtClean="0"/>
              <a:t>PISA</a:t>
            </a:r>
            <a:r>
              <a:rPr lang="ru-RU" sz="2400" b="1" dirty="0" smtClean="0"/>
              <a:t> </a:t>
            </a:r>
            <a:endParaRPr lang="ru-RU" b="1" dirty="0"/>
          </a:p>
        </p:txBody>
      </p:sp>
      <p:sp>
        <p:nvSpPr>
          <p:cNvPr id="37" name="Овал 36"/>
          <p:cNvSpPr/>
          <p:nvPr/>
        </p:nvSpPr>
        <p:spPr>
          <a:xfrm>
            <a:off x="5069675" y="4659897"/>
            <a:ext cx="2380439" cy="10227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6521645" y="5590475"/>
            <a:ext cx="414848" cy="644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 rot="10800000">
            <a:off x="5542146" y="4216105"/>
            <a:ext cx="414848" cy="5712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7005638" y="4659893"/>
            <a:ext cx="1145771" cy="423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 rot="10800000">
            <a:off x="4198825" y="4842630"/>
            <a:ext cx="1007489" cy="423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5237592" y="5001811"/>
            <a:ext cx="2145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Рассуждать</a:t>
            </a:r>
            <a:endParaRPr lang="ru-RU" sz="2400" b="1" i="1" dirty="0"/>
          </a:p>
        </p:txBody>
      </p:sp>
      <p:sp>
        <p:nvSpPr>
          <p:cNvPr id="25" name="Содержимое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906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10627" y="146622"/>
            <a:ext cx="9391024" cy="820595"/>
          </a:xfrm>
        </p:spPr>
        <p:txBody>
          <a:bodyPr>
            <a:normAutofit fontScale="90000"/>
          </a:bodyPr>
          <a:lstStyle/>
          <a:p>
            <a:pPr algn="r"/>
            <a:r>
              <a:rPr lang="ru-RU" sz="3800" dirty="0" smtClean="0"/>
              <a:t>Структура оценки математической грамотности </a:t>
            </a:r>
            <a:endParaRPr lang="ru-RU" sz="3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31289" y="1035598"/>
            <a:ext cx="11729425" cy="5822402"/>
          </a:xfrm>
        </p:spPr>
        <p:txBody>
          <a:bodyPr>
            <a:normAutofit fontScale="62500" lnSpcReduction="20000"/>
          </a:bodyPr>
          <a:lstStyle/>
          <a:p>
            <a:r>
              <a:rPr lang="ru-RU" sz="3400" dirty="0" smtClean="0"/>
              <a:t>Математическое </a:t>
            </a:r>
            <a:r>
              <a:rPr lang="ru-RU" sz="3400" i="1" dirty="0" smtClean="0">
                <a:solidFill>
                  <a:schemeClr val="accent1">
                    <a:lumMod val="50000"/>
                  </a:schemeClr>
                </a:solidFill>
              </a:rPr>
              <a:t>содержание</a:t>
            </a:r>
            <a:r>
              <a:rPr lang="ru-RU" sz="3400" dirty="0" smtClean="0"/>
              <a:t>, которое используется в тестовых заданиях (предметное ядро функциональной грамотности):</a:t>
            </a:r>
          </a:p>
          <a:p>
            <a:pPr>
              <a:buNone/>
            </a:pP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</a:rPr>
              <a:t>		Изменения и зависимости </a:t>
            </a:r>
            <a:r>
              <a:rPr lang="ru-RU" sz="3400" dirty="0" smtClean="0"/>
              <a:t>(алгебра)  				</a:t>
            </a:r>
          </a:p>
          <a:p>
            <a:pPr>
              <a:buNone/>
            </a:pP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</a:rPr>
              <a:t>		Пространство и форма </a:t>
            </a:r>
            <a:r>
              <a:rPr lang="ru-RU" sz="3400" dirty="0" smtClean="0"/>
              <a:t>(геометрия)  				</a:t>
            </a:r>
          </a:p>
          <a:p>
            <a:pPr>
              <a:buNone/>
            </a:pP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</a:rPr>
              <a:t>		Неопределенность и данные </a:t>
            </a:r>
            <a:r>
              <a:rPr lang="ru-RU" sz="3400" dirty="0" smtClean="0"/>
              <a:t>(ТВ и статистика)	</a:t>
            </a:r>
          </a:p>
          <a:p>
            <a:pPr>
              <a:buNone/>
            </a:pP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</a:rPr>
              <a:t>		Количество </a:t>
            </a:r>
            <a:r>
              <a:rPr lang="ru-RU" sz="3400" dirty="0" smtClean="0"/>
              <a:t>(арифметика)</a:t>
            </a:r>
          </a:p>
          <a:p>
            <a:r>
              <a:rPr lang="ru-RU" sz="3400" i="1" dirty="0" smtClean="0">
                <a:solidFill>
                  <a:schemeClr val="accent1">
                    <a:lumMod val="50000"/>
                  </a:schemeClr>
                </a:solidFill>
              </a:rPr>
              <a:t>Когнитивные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400" i="1" dirty="0" smtClean="0">
                <a:solidFill>
                  <a:schemeClr val="accent1">
                    <a:lumMod val="50000"/>
                  </a:schemeClr>
                </a:solidFill>
              </a:rPr>
              <a:t>процессы </a:t>
            </a:r>
            <a:r>
              <a:rPr lang="ru-RU" sz="3400" i="1" dirty="0" smtClean="0"/>
              <a:t>(составляющие интеллектуальной деятельности)</a:t>
            </a:r>
            <a:r>
              <a:rPr lang="ru-RU" sz="3400" dirty="0" smtClean="0"/>
              <a:t>, которые описывают, что делает ученик, чтобы связать контекст, в котором представлена проблема, с математикой, необходимой для её решения </a:t>
            </a:r>
          </a:p>
          <a:p>
            <a:pPr>
              <a:buNone/>
            </a:pPr>
            <a:r>
              <a:rPr lang="ru-RU" sz="3400" i="1" dirty="0" smtClean="0">
                <a:solidFill>
                  <a:schemeClr val="accent1">
                    <a:lumMod val="50000"/>
                  </a:schemeClr>
                </a:solidFill>
              </a:rPr>
              <a:t>		формулировать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400" dirty="0" smtClean="0"/>
              <a:t>ситуацию математически  	</a:t>
            </a:r>
          </a:p>
          <a:p>
            <a:pPr>
              <a:buNone/>
            </a:pPr>
            <a:r>
              <a:rPr lang="ru-RU" sz="3400" i="1" dirty="0" smtClean="0">
                <a:solidFill>
                  <a:schemeClr val="accent1">
                    <a:lumMod val="50000"/>
                  </a:schemeClr>
                </a:solidFill>
              </a:rPr>
              <a:t>		применять</a:t>
            </a:r>
            <a:r>
              <a:rPr lang="ru-RU" sz="3400" dirty="0" smtClean="0"/>
              <a:t> математические понятия, факты, процедуры</a:t>
            </a:r>
          </a:p>
          <a:p>
            <a:pPr>
              <a:buNone/>
            </a:pPr>
            <a:r>
              <a:rPr lang="ru-RU" sz="3400" i="1" dirty="0" smtClean="0">
                <a:solidFill>
                  <a:schemeClr val="accent1">
                    <a:lumMod val="50000"/>
                  </a:schemeClr>
                </a:solidFill>
              </a:rPr>
              <a:t>		интерпретировать</a:t>
            </a:r>
            <a:r>
              <a:rPr lang="ru-RU" sz="3400" dirty="0" smtClean="0"/>
              <a:t>, использовать и оценивать результаты</a:t>
            </a:r>
          </a:p>
          <a:p>
            <a:pPr>
              <a:buNone/>
            </a:pPr>
            <a:r>
              <a:rPr lang="ru-RU" sz="3400" i="1" dirty="0" smtClean="0">
                <a:solidFill>
                  <a:schemeClr val="accent1">
                    <a:lumMod val="50000"/>
                  </a:schemeClr>
                </a:solidFill>
              </a:rPr>
              <a:t>		рассуждать </a:t>
            </a:r>
            <a:endParaRPr lang="ru-RU" sz="3400" dirty="0" smtClean="0"/>
          </a:p>
          <a:p>
            <a:pPr lvl="0"/>
            <a:r>
              <a:rPr lang="ru-RU" sz="3400" i="1" dirty="0" smtClean="0">
                <a:solidFill>
                  <a:schemeClr val="accent1">
                    <a:lumMod val="50000"/>
                  </a:schemeClr>
                </a:solidFill>
              </a:rPr>
              <a:t>Контекст</a:t>
            </a:r>
            <a:r>
              <a:rPr lang="ru-RU" sz="3400" i="1" dirty="0" smtClean="0"/>
              <a:t>,</a:t>
            </a:r>
            <a:r>
              <a:rPr lang="ru-RU" sz="3400" dirty="0" smtClean="0"/>
              <a:t>  в котором представлена проблема.</a:t>
            </a:r>
          </a:p>
          <a:p>
            <a:pPr>
              <a:buNone/>
            </a:pPr>
            <a:r>
              <a:rPr lang="ru-RU" sz="3400" i="1" dirty="0" smtClean="0">
                <a:solidFill>
                  <a:schemeClr val="accent1">
                    <a:lumMod val="50000"/>
                  </a:schemeClr>
                </a:solidFill>
              </a:rPr>
              <a:t>		Личная жизнь </a:t>
            </a:r>
            <a:r>
              <a:rPr lang="ru-RU" sz="3400" i="1" dirty="0" smtClean="0"/>
              <a:t>– Мир человека 	</a:t>
            </a:r>
            <a:r>
              <a:rPr lang="ru-RU" sz="3400" i="1" dirty="0" smtClean="0">
                <a:solidFill>
                  <a:schemeClr val="accent1">
                    <a:lumMod val="50000"/>
                  </a:schemeClr>
                </a:solidFill>
              </a:rPr>
              <a:t>Общественная жизнь </a:t>
            </a:r>
            <a:r>
              <a:rPr lang="ru-RU" sz="3400" i="1" dirty="0" smtClean="0"/>
              <a:t>– Мир социума </a:t>
            </a:r>
          </a:p>
          <a:p>
            <a:pPr>
              <a:buNone/>
            </a:pPr>
            <a:r>
              <a:rPr lang="ru-RU" sz="3400" i="1" dirty="0" smtClean="0">
                <a:solidFill>
                  <a:schemeClr val="accent1">
                    <a:lumMod val="50000"/>
                  </a:schemeClr>
                </a:solidFill>
              </a:rPr>
              <a:t>		Образование/профессиональная деятельность </a:t>
            </a:r>
            <a:r>
              <a:rPr lang="ru-RU" sz="3400" i="1" dirty="0" smtClean="0"/>
              <a:t>– Мир профессий </a:t>
            </a:r>
          </a:p>
          <a:p>
            <a:pPr>
              <a:buNone/>
            </a:pPr>
            <a:r>
              <a:rPr lang="ru-RU" sz="3400" i="1" dirty="0" smtClean="0">
                <a:solidFill>
                  <a:schemeClr val="accent1">
                    <a:lumMod val="50000"/>
                  </a:schemeClr>
                </a:solidFill>
              </a:rPr>
              <a:t>		Научная деятельность</a:t>
            </a:r>
            <a:r>
              <a:rPr lang="ru-RU" sz="3400" i="1" dirty="0" smtClean="0"/>
              <a:t> – Мир науки </a:t>
            </a:r>
          </a:p>
          <a:p>
            <a:endParaRPr lang="ru-RU" sz="3200" i="1" dirty="0" smtClean="0"/>
          </a:p>
          <a:p>
            <a:endParaRPr lang="ru-RU" sz="3200" i="1" dirty="0" smtClean="0"/>
          </a:p>
          <a:p>
            <a:endParaRPr lang="ru-RU" sz="3200" i="1" dirty="0" smtClean="0"/>
          </a:p>
          <a:p>
            <a:pPr lvl="0"/>
            <a:endParaRPr lang="ru-RU" sz="2900" dirty="0" smtClean="0"/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3074" t="63661" r="32670" b="16389"/>
          <a:stretch>
            <a:fillRect/>
          </a:stretch>
        </p:blipFill>
        <p:spPr bwMode="auto">
          <a:xfrm>
            <a:off x="235536" y="138441"/>
            <a:ext cx="1997528" cy="56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0679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26296" y="-171450"/>
            <a:ext cx="8627165" cy="1600200"/>
          </a:xfrm>
        </p:spPr>
        <p:txBody>
          <a:bodyPr/>
          <a:lstStyle/>
          <a:p>
            <a:r>
              <a:rPr lang="ru-RU" sz="4000" b="1" dirty="0">
                <a:solidFill>
                  <a:schemeClr val="folHlink"/>
                </a:solidFill>
              </a:rPr>
              <a:t>Ожидаемые </a:t>
            </a:r>
            <a:r>
              <a:rPr lang="ru-RU" sz="4000" b="1" dirty="0" smtClean="0">
                <a:solidFill>
                  <a:schemeClr val="folHlink"/>
                </a:solidFill>
              </a:rPr>
              <a:t>результаты</a:t>
            </a:r>
            <a:r>
              <a:rPr lang="ru-RU" sz="4000" b="1" dirty="0" smtClean="0">
                <a:solidFill>
                  <a:schemeClr val="folHlink"/>
                </a:solidFill>
              </a:rPr>
              <a:t>:</a:t>
            </a:r>
            <a:endParaRPr lang="ru-RU" sz="4000" b="1" dirty="0">
              <a:solidFill>
                <a:schemeClr val="fol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sz="1800" dirty="0"/>
              <a:t>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Учащиеся должны уметь решать любые поставленные перед ними задачи. В зависимости от сложности задания выделены </a:t>
            </a:r>
            <a:r>
              <a:rPr lang="ru-RU" sz="28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три уровня математической компетентности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80000"/>
              </a:lnSpc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folHlink"/>
              </a:buClr>
            </a:pPr>
            <a:r>
              <a:rPr lang="ru-RU" sz="2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Первый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уровень включает воспроизведение математических фактов, методов и выполнение вычислений;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folHlink"/>
              </a:buClr>
            </a:pPr>
            <a:r>
              <a:rPr lang="ru-RU" sz="2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Второй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установление связей и интеграцию материала из разных математических тем, необходимого для решения поставленной проблемы;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folHlink"/>
              </a:buClr>
            </a:pPr>
            <a:r>
              <a:rPr lang="ru-RU" sz="2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Третий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математические размышления, требующие обобщения и интуиции.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Dr4jL4T46m_A7XLHJyK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OODh37QjOBBZ0dpoSkA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Dr4jL4T46m_A7XLHJyK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Dr4jL4T46m_A7XLHJyK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OODh37QjOBBZ0dpoSkA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Dr4jL4T46m_A7XLHJy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Dr4jL4T46m_A7XLHJyK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OODh37QjOBBZ0dpoSkA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Dr4jL4T46m_A7XLHJyK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Dr4jL4T46m_A7XLHJyK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OODh37QjOBBZ0dpoSkA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Dr4jL4T46m_A7XLHJyK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OODh37QjOBBZ0dpoSkA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Dr4jL4T46m_A7XLHJyK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Dr4jL4T46m_A7XLHJyK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Dr4jL4T46m_A7XLHJyK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OODh37QjOBBZ0dpoSkA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Dr4jL4T46m_A7XLHJyK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Dr4jL4T46m_A7XLHJyKQ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fa">
  <a:themeElements>
    <a:clrScheme name="Дрофа_облегченный">
      <a:dk1>
        <a:srgbClr val="181818"/>
      </a:dk1>
      <a:lt1>
        <a:srgbClr val="FFFFFF"/>
      </a:lt1>
      <a:dk2>
        <a:srgbClr val="A3CEED"/>
      </a:dk2>
      <a:lt2>
        <a:srgbClr val="2683C6"/>
      </a:lt2>
      <a:accent1>
        <a:srgbClr val="2683C6"/>
      </a:accent1>
      <a:accent2>
        <a:srgbClr val="A3CEED"/>
      </a:accent2>
      <a:accent3>
        <a:srgbClr val="377461"/>
      </a:accent3>
      <a:accent4>
        <a:srgbClr val="4A9B82"/>
      </a:accent4>
      <a:accent5>
        <a:srgbClr val="B2DACE"/>
      </a:accent5>
      <a:accent6>
        <a:srgbClr val="FFCC99"/>
      </a:accent6>
      <a:hlink>
        <a:srgbClr val="6B9F25"/>
      </a:hlink>
      <a:folHlink>
        <a:srgbClr val="9F671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9525">
          <a:solidFill>
            <a:schemeClr val="bg2"/>
          </a:solidFill>
          <a:miter lim="800000"/>
          <a:headEnd type="none" w="med" len="med"/>
          <a:tailEnd type="arrow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Drofa">
  <a:themeElements>
    <a:clrScheme name="Дрофа_облегченный">
      <a:dk1>
        <a:srgbClr val="181818"/>
      </a:dk1>
      <a:lt1>
        <a:srgbClr val="FFFFFF"/>
      </a:lt1>
      <a:dk2>
        <a:srgbClr val="A3CEED"/>
      </a:dk2>
      <a:lt2>
        <a:srgbClr val="2683C6"/>
      </a:lt2>
      <a:accent1>
        <a:srgbClr val="2683C6"/>
      </a:accent1>
      <a:accent2>
        <a:srgbClr val="A3CEED"/>
      </a:accent2>
      <a:accent3>
        <a:srgbClr val="377461"/>
      </a:accent3>
      <a:accent4>
        <a:srgbClr val="4A9B82"/>
      </a:accent4>
      <a:accent5>
        <a:srgbClr val="B2DACE"/>
      </a:accent5>
      <a:accent6>
        <a:srgbClr val="FFCC99"/>
      </a:accent6>
      <a:hlink>
        <a:srgbClr val="6B9F25"/>
      </a:hlink>
      <a:folHlink>
        <a:srgbClr val="9F671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9525">
          <a:solidFill>
            <a:schemeClr val="bg2"/>
          </a:solidFill>
          <a:miter lim="800000"/>
          <a:headEnd type="none" w="med" len="med"/>
          <a:tailEnd type="arrow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2_Drofa">
  <a:themeElements>
    <a:clrScheme name="Дрофа_облегченный">
      <a:dk1>
        <a:srgbClr val="181818"/>
      </a:dk1>
      <a:lt1>
        <a:srgbClr val="FFFFFF"/>
      </a:lt1>
      <a:dk2>
        <a:srgbClr val="A3CEED"/>
      </a:dk2>
      <a:lt2>
        <a:srgbClr val="2683C6"/>
      </a:lt2>
      <a:accent1>
        <a:srgbClr val="2683C6"/>
      </a:accent1>
      <a:accent2>
        <a:srgbClr val="A3CEED"/>
      </a:accent2>
      <a:accent3>
        <a:srgbClr val="377461"/>
      </a:accent3>
      <a:accent4>
        <a:srgbClr val="4A9B82"/>
      </a:accent4>
      <a:accent5>
        <a:srgbClr val="B2DACE"/>
      </a:accent5>
      <a:accent6>
        <a:srgbClr val="FFCC99"/>
      </a:accent6>
      <a:hlink>
        <a:srgbClr val="6B9F25"/>
      </a:hlink>
      <a:folHlink>
        <a:srgbClr val="9F671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9525">
          <a:solidFill>
            <a:schemeClr val="bg2"/>
          </a:solidFill>
          <a:miter lim="800000"/>
          <a:headEnd type="none" w="med" len="med"/>
          <a:tailEnd type="arrow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3_Drofa">
  <a:themeElements>
    <a:clrScheme name="Дрофа_облегченный">
      <a:dk1>
        <a:srgbClr val="181818"/>
      </a:dk1>
      <a:lt1>
        <a:srgbClr val="FFFFFF"/>
      </a:lt1>
      <a:dk2>
        <a:srgbClr val="A3CEED"/>
      </a:dk2>
      <a:lt2>
        <a:srgbClr val="2683C6"/>
      </a:lt2>
      <a:accent1>
        <a:srgbClr val="2683C6"/>
      </a:accent1>
      <a:accent2>
        <a:srgbClr val="A3CEED"/>
      </a:accent2>
      <a:accent3>
        <a:srgbClr val="377461"/>
      </a:accent3>
      <a:accent4>
        <a:srgbClr val="4A9B82"/>
      </a:accent4>
      <a:accent5>
        <a:srgbClr val="B2DACE"/>
      </a:accent5>
      <a:accent6>
        <a:srgbClr val="FFCC99"/>
      </a:accent6>
      <a:hlink>
        <a:srgbClr val="6B9F25"/>
      </a:hlink>
      <a:folHlink>
        <a:srgbClr val="9F671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9525">
          <a:solidFill>
            <a:schemeClr val="bg2"/>
          </a:solidFill>
          <a:miter lim="800000"/>
          <a:headEnd type="none" w="med" len="med"/>
          <a:tailEnd type="arrow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4_Drofa">
  <a:themeElements>
    <a:clrScheme name="Дрофа_облегченный">
      <a:dk1>
        <a:srgbClr val="181818"/>
      </a:dk1>
      <a:lt1>
        <a:srgbClr val="FFFFFF"/>
      </a:lt1>
      <a:dk2>
        <a:srgbClr val="A3CEED"/>
      </a:dk2>
      <a:lt2>
        <a:srgbClr val="2683C6"/>
      </a:lt2>
      <a:accent1>
        <a:srgbClr val="2683C6"/>
      </a:accent1>
      <a:accent2>
        <a:srgbClr val="A3CEED"/>
      </a:accent2>
      <a:accent3>
        <a:srgbClr val="377461"/>
      </a:accent3>
      <a:accent4>
        <a:srgbClr val="4A9B82"/>
      </a:accent4>
      <a:accent5>
        <a:srgbClr val="B2DACE"/>
      </a:accent5>
      <a:accent6>
        <a:srgbClr val="FFCC99"/>
      </a:accent6>
      <a:hlink>
        <a:srgbClr val="6B9F25"/>
      </a:hlink>
      <a:folHlink>
        <a:srgbClr val="9F671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9525">
          <a:solidFill>
            <a:schemeClr val="bg2"/>
          </a:solidFill>
          <a:miter lim="800000"/>
          <a:headEnd type="none" w="med" len="med"/>
          <a:tailEnd type="arrow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5_Drofa">
  <a:themeElements>
    <a:clrScheme name="Дрофа_облегченный">
      <a:dk1>
        <a:srgbClr val="181818"/>
      </a:dk1>
      <a:lt1>
        <a:srgbClr val="FFFFFF"/>
      </a:lt1>
      <a:dk2>
        <a:srgbClr val="A3CEED"/>
      </a:dk2>
      <a:lt2>
        <a:srgbClr val="2683C6"/>
      </a:lt2>
      <a:accent1>
        <a:srgbClr val="2683C6"/>
      </a:accent1>
      <a:accent2>
        <a:srgbClr val="A3CEED"/>
      </a:accent2>
      <a:accent3>
        <a:srgbClr val="377461"/>
      </a:accent3>
      <a:accent4>
        <a:srgbClr val="4A9B82"/>
      </a:accent4>
      <a:accent5>
        <a:srgbClr val="B2DACE"/>
      </a:accent5>
      <a:accent6>
        <a:srgbClr val="FFCC99"/>
      </a:accent6>
      <a:hlink>
        <a:srgbClr val="6B9F25"/>
      </a:hlink>
      <a:folHlink>
        <a:srgbClr val="9F671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9525">
          <a:solidFill>
            <a:schemeClr val="bg2"/>
          </a:solidFill>
          <a:miter lim="800000"/>
          <a:headEnd type="none" w="med" len="med"/>
          <a:tailEnd type="arrow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6_Drofa">
  <a:themeElements>
    <a:clrScheme name="Дрофа_облегченный">
      <a:dk1>
        <a:srgbClr val="181818"/>
      </a:dk1>
      <a:lt1>
        <a:srgbClr val="FFFFFF"/>
      </a:lt1>
      <a:dk2>
        <a:srgbClr val="A3CEED"/>
      </a:dk2>
      <a:lt2>
        <a:srgbClr val="2683C6"/>
      </a:lt2>
      <a:accent1>
        <a:srgbClr val="2683C6"/>
      </a:accent1>
      <a:accent2>
        <a:srgbClr val="A3CEED"/>
      </a:accent2>
      <a:accent3>
        <a:srgbClr val="377461"/>
      </a:accent3>
      <a:accent4>
        <a:srgbClr val="4A9B82"/>
      </a:accent4>
      <a:accent5>
        <a:srgbClr val="B2DACE"/>
      </a:accent5>
      <a:accent6>
        <a:srgbClr val="FFCC99"/>
      </a:accent6>
      <a:hlink>
        <a:srgbClr val="6B9F25"/>
      </a:hlink>
      <a:folHlink>
        <a:srgbClr val="9F671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9525">
          <a:solidFill>
            <a:schemeClr val="bg2"/>
          </a:solidFill>
          <a:miter lim="800000"/>
          <a:headEnd type="none" w="med" len="med"/>
          <a:tailEnd type="arrow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21527</TotalTime>
  <Words>1044</Words>
  <Application>Microsoft Office PowerPoint</Application>
  <PresentationFormat>Произвольный</PresentationFormat>
  <Paragraphs>154</Paragraphs>
  <Slides>22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Тема Office</vt:lpstr>
      <vt:lpstr>Drofa</vt:lpstr>
      <vt:lpstr>1_Drofa</vt:lpstr>
      <vt:lpstr>2_Drofa</vt:lpstr>
      <vt:lpstr>3_Drofa</vt:lpstr>
      <vt:lpstr>4_Drofa</vt:lpstr>
      <vt:lpstr>5_Drofa</vt:lpstr>
      <vt:lpstr>6_Drofa</vt:lpstr>
      <vt:lpstr>2_Тема Office</vt:lpstr>
      <vt:lpstr>think-cell Slide</vt:lpstr>
      <vt:lpstr>   Обучение математической грамотности</vt:lpstr>
      <vt:lpstr>Слайд 2</vt:lpstr>
      <vt:lpstr>Особенности математики как учебного предмета</vt:lpstr>
      <vt:lpstr>Слайд 4</vt:lpstr>
      <vt:lpstr>Сущность понятия «грамотности» определяется признаками: </vt:lpstr>
      <vt:lpstr>Слайд 6</vt:lpstr>
      <vt:lpstr>Математическая грамотность</vt:lpstr>
      <vt:lpstr>Структура оценки математической грамотности </vt:lpstr>
      <vt:lpstr>Ожидаемые результаты:</vt:lpstr>
      <vt:lpstr>Геометрия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Представление информации в различных данных</vt:lpstr>
      <vt:lpstr>Слайд 19</vt:lpstr>
      <vt:lpstr>Задания «А как в реальности?»</vt:lpstr>
      <vt:lpstr>ВЫВОДЫ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Zver</cp:lastModifiedBy>
  <cp:revision>1404</cp:revision>
  <cp:lastPrinted>2019-12-12T04:55:45Z</cp:lastPrinted>
  <dcterms:created xsi:type="dcterms:W3CDTF">2018-07-24T05:59:49Z</dcterms:created>
  <dcterms:modified xsi:type="dcterms:W3CDTF">2021-04-29T02:47:23Z</dcterms:modified>
</cp:coreProperties>
</file>