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8" r:id="rId2"/>
    <p:sldId id="290" r:id="rId3"/>
    <p:sldId id="291" r:id="rId4"/>
    <p:sldId id="264" r:id="rId5"/>
    <p:sldId id="265" r:id="rId6"/>
    <p:sldId id="267" r:id="rId7"/>
    <p:sldId id="268" r:id="rId8"/>
    <p:sldId id="269" r:id="rId9"/>
    <p:sldId id="292" r:id="rId10"/>
    <p:sldId id="293" r:id="rId11"/>
    <p:sldId id="294" r:id="rId12"/>
    <p:sldId id="295" r:id="rId13"/>
    <p:sldId id="296" r:id="rId14"/>
    <p:sldId id="297" r:id="rId15"/>
    <p:sldId id="308" r:id="rId16"/>
    <p:sldId id="298" r:id="rId17"/>
    <p:sldId id="299" r:id="rId18"/>
    <p:sldId id="300" r:id="rId19"/>
    <p:sldId id="304" r:id="rId20"/>
    <p:sldId id="305" r:id="rId21"/>
    <p:sldId id="301" r:id="rId22"/>
    <p:sldId id="302" r:id="rId23"/>
    <p:sldId id="303" r:id="rId24"/>
    <p:sldId id="307" r:id="rId25"/>
    <p:sldId id="306" r:id="rId26"/>
    <p:sldId id="289" r:id="rId27"/>
    <p:sldId id="277" r:id="rId28"/>
    <p:sldId id="281" r:id="rId29"/>
    <p:sldId id="282" r:id="rId30"/>
    <p:sldId id="284" r:id="rId31"/>
    <p:sldId id="285" r:id="rId32"/>
    <p:sldId id="287" r:id="rId33"/>
    <p:sldId id="286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9C"/>
    <a:srgbClr val="075595"/>
    <a:srgbClr val="075597"/>
    <a:srgbClr val="06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D0984-6BB1-4C82-9121-65697081E3B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2C505-282B-4982-8AA1-6C9C06EF24F6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Максимально полное раскрытие потенциала личности наставляемого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D314E-3169-40BD-9BAE-B25C0F9EFB80}" type="parTrans" cxnId="{6D94D180-EC2E-4306-98DA-524F3B126495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925E8-B764-4E73-BF1C-D6FA31B5BE7D}" type="sibTrans" cxnId="{6D94D180-EC2E-4306-98DA-524F3B126495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36C6A-EB40-4202-84C7-90796AAD9AC9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для успешной личной и профессиональной самореализации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35B21-29F3-4BF6-85BC-0EFF1D6A6B46}" type="parTrans" cxnId="{1CED4E64-851F-4572-BC5F-CF197D12993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7DC97-A4B2-4E34-8E19-4117F45822F0}" type="sibTrans" cxnId="{1CED4E64-851F-4572-BC5F-CF197D12993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9185C-A2C9-472C-AC4B-E3F2F696E4C6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формирования эффективной системы поддержки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4949E-C045-43B4-A802-5E06438CCE03}" type="parTrans" cxnId="{C825713D-6DD5-47AD-BE46-B2E5CDB172B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5F724-FE6D-49AB-81CA-EF2C79791779}" type="sibTrans" cxnId="{C825713D-6DD5-47AD-BE46-B2E5CDB172B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E5FC8-EC00-43AC-B83E-42B2F59404A8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всех обучающихся от 10 лет, педагогических работников,  молодых специалистов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DD9B1-D15F-4D60-8207-4AB91D9E6CA3}" type="parTrans" cxnId="{B490F0F4-596E-41B6-9DF7-09CA086A750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75D20-A9BC-4B66-8F66-BFE8B75E60E6}" type="sibTrans" cxnId="{B490F0F4-596E-41B6-9DF7-09CA086A750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22A51-1165-4732-AEC2-F5F23D71FAAA}" type="pres">
      <dgm:prSet presAssocID="{1E0D0984-6BB1-4C82-9121-65697081E3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99AA0-6051-4A9C-8256-0FE0C124BA9B}" type="pres">
      <dgm:prSet presAssocID="{9252C505-282B-4982-8AA1-6C9C06EF24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A97D7-66E0-4B89-8B78-4A02FDB47287}" type="pres">
      <dgm:prSet presAssocID="{9252C505-282B-4982-8AA1-6C9C06EF24F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93A4C-12F0-487E-B8D9-195D25285FED}" type="pres">
      <dgm:prSet presAssocID="{5A39185C-A2C9-472C-AC4B-E3F2F696E4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A72C2-9F58-46F9-BAF6-4FE79D4FCF9F}" type="pres">
      <dgm:prSet presAssocID="{5A39185C-A2C9-472C-AC4B-E3F2F696E4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83C69A-BEB1-4FCF-B8A6-E7D77980EB30}" type="presOf" srcId="{0CE36C6A-EB40-4202-84C7-90796AAD9AC9}" destId="{EFFA97D7-66E0-4B89-8B78-4A02FDB47287}" srcOrd="0" destOrd="0" presId="urn:microsoft.com/office/officeart/2005/8/layout/vList2"/>
    <dgm:cxn modelId="{16AE3BAF-5FA1-4326-A1AD-6B2C3D0E8D83}" type="presOf" srcId="{4FEE5FC8-EC00-43AC-B83E-42B2F59404A8}" destId="{711A72C2-9F58-46F9-BAF6-4FE79D4FCF9F}" srcOrd="0" destOrd="0" presId="urn:microsoft.com/office/officeart/2005/8/layout/vList2"/>
    <dgm:cxn modelId="{59CDC9BF-834E-4D2D-894F-D4DBBE96A021}" type="presOf" srcId="{9252C505-282B-4982-8AA1-6C9C06EF24F6}" destId="{46A99AA0-6051-4A9C-8256-0FE0C124BA9B}" srcOrd="0" destOrd="0" presId="urn:microsoft.com/office/officeart/2005/8/layout/vList2"/>
    <dgm:cxn modelId="{6D94D180-EC2E-4306-98DA-524F3B126495}" srcId="{1E0D0984-6BB1-4C82-9121-65697081E3B3}" destId="{9252C505-282B-4982-8AA1-6C9C06EF24F6}" srcOrd="0" destOrd="0" parTransId="{8CCD314E-3169-40BD-9BAE-B25C0F9EFB80}" sibTransId="{108925E8-B764-4E73-BF1C-D6FA31B5BE7D}"/>
    <dgm:cxn modelId="{5DEEED4E-1FD6-4F14-9615-9B9D14D05834}" type="presOf" srcId="{1E0D0984-6BB1-4C82-9121-65697081E3B3}" destId="{29322A51-1165-4732-AEC2-F5F23D71FAAA}" srcOrd="0" destOrd="0" presId="urn:microsoft.com/office/officeart/2005/8/layout/vList2"/>
    <dgm:cxn modelId="{B490F0F4-596E-41B6-9DF7-09CA086A7502}" srcId="{5A39185C-A2C9-472C-AC4B-E3F2F696E4C6}" destId="{4FEE5FC8-EC00-43AC-B83E-42B2F59404A8}" srcOrd="0" destOrd="0" parTransId="{7B5DD9B1-D15F-4D60-8207-4AB91D9E6CA3}" sibTransId="{10575D20-A9BC-4B66-8F66-BFE8B75E60E6}"/>
    <dgm:cxn modelId="{C825713D-6DD5-47AD-BE46-B2E5CDB172BF}" srcId="{1E0D0984-6BB1-4C82-9121-65697081E3B3}" destId="{5A39185C-A2C9-472C-AC4B-E3F2F696E4C6}" srcOrd="1" destOrd="0" parTransId="{C8E4949E-C045-43B4-A802-5E06438CCE03}" sibTransId="{B6E5F724-FE6D-49AB-81CA-EF2C79791779}"/>
    <dgm:cxn modelId="{1CED4E64-851F-4572-BC5F-CF197D12993B}" srcId="{9252C505-282B-4982-8AA1-6C9C06EF24F6}" destId="{0CE36C6A-EB40-4202-84C7-90796AAD9AC9}" srcOrd="0" destOrd="0" parTransId="{7BF35B21-29F3-4BF6-85BC-0EFF1D6A6B46}" sibTransId="{40F7DC97-A4B2-4E34-8E19-4117F45822F0}"/>
    <dgm:cxn modelId="{654FC7ED-4701-4A35-84B3-4FF22FE82931}" type="presOf" srcId="{5A39185C-A2C9-472C-AC4B-E3F2F696E4C6}" destId="{D3793A4C-12F0-487E-B8D9-195D25285FED}" srcOrd="0" destOrd="0" presId="urn:microsoft.com/office/officeart/2005/8/layout/vList2"/>
    <dgm:cxn modelId="{F42FE3EA-81F6-408D-A526-1CACD36CBA12}" type="presParOf" srcId="{29322A51-1165-4732-AEC2-F5F23D71FAAA}" destId="{46A99AA0-6051-4A9C-8256-0FE0C124BA9B}" srcOrd="0" destOrd="0" presId="urn:microsoft.com/office/officeart/2005/8/layout/vList2"/>
    <dgm:cxn modelId="{5AB448BE-A3B9-4E7F-8FDA-E222A3AE489D}" type="presParOf" srcId="{29322A51-1165-4732-AEC2-F5F23D71FAAA}" destId="{EFFA97D7-66E0-4B89-8B78-4A02FDB47287}" srcOrd="1" destOrd="0" presId="urn:microsoft.com/office/officeart/2005/8/layout/vList2"/>
    <dgm:cxn modelId="{5A2F07D5-B28B-45A2-AC3E-1E5A7AC474E1}" type="presParOf" srcId="{29322A51-1165-4732-AEC2-F5F23D71FAAA}" destId="{D3793A4C-12F0-487E-B8D9-195D25285FED}" srcOrd="2" destOrd="0" presId="urn:microsoft.com/office/officeart/2005/8/layout/vList2"/>
    <dgm:cxn modelId="{C24ED3FA-089D-4E06-9775-511296193640}" type="presParOf" srcId="{29322A51-1165-4732-AEC2-F5F23D71FAAA}" destId="{711A72C2-9F58-46F9-BAF6-4FE79D4FCF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751321-D58A-4A2E-BA85-BEE56C3B7C7E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DA0DA27-234A-4D20-977A-A4769AD49907}">
      <dgm:prSet phldrT="[Текст]"/>
      <dgm:spPr/>
      <dgm:t>
        <a:bodyPr/>
        <a:lstStyle/>
        <a:p>
          <a:r>
            <a:rPr lang="ru-RU" dirty="0"/>
            <a:t>учебно-профессиональное </a:t>
          </a:r>
        </a:p>
      </dgm:t>
    </dgm:pt>
    <dgm:pt modelId="{FA8C359E-E27F-4D3F-B53A-4DABBE592EBA}" type="parTrans" cxnId="{9DFD3E55-077D-493D-B15E-3A24077F8313}">
      <dgm:prSet/>
      <dgm:spPr/>
      <dgm:t>
        <a:bodyPr/>
        <a:lstStyle/>
        <a:p>
          <a:endParaRPr lang="ru-RU"/>
        </a:p>
      </dgm:t>
    </dgm:pt>
    <dgm:pt modelId="{06837FF6-EC4D-4166-8AFF-71D4A4257AE9}" type="sibTrans" cxnId="{9DFD3E55-077D-493D-B15E-3A24077F8313}">
      <dgm:prSet/>
      <dgm:spPr/>
      <dgm:t>
        <a:bodyPr/>
        <a:lstStyle/>
        <a:p>
          <a:endParaRPr lang="ru-RU"/>
        </a:p>
      </dgm:t>
    </dgm:pt>
    <dgm:pt modelId="{77B7E393-052D-4357-ACBC-3B7E8D668A73}">
      <dgm:prSet phldrT="[Текст]"/>
      <dgm:spPr/>
      <dgm:t>
        <a:bodyPr/>
        <a:lstStyle/>
        <a:p>
          <a:r>
            <a:rPr lang="ru-RU" dirty="0"/>
            <a:t>социокультурное</a:t>
          </a:r>
        </a:p>
      </dgm:t>
    </dgm:pt>
    <dgm:pt modelId="{0C8FD9B1-0D6F-4412-8BE1-A07B8FA67271}" type="parTrans" cxnId="{00D2F34F-5862-4618-AAE4-C074C602619C}">
      <dgm:prSet/>
      <dgm:spPr/>
      <dgm:t>
        <a:bodyPr/>
        <a:lstStyle/>
        <a:p>
          <a:endParaRPr lang="ru-RU"/>
        </a:p>
      </dgm:t>
    </dgm:pt>
    <dgm:pt modelId="{5580D453-3850-46A7-97F5-B953921D2DC9}" type="sibTrans" cxnId="{00D2F34F-5862-4618-AAE4-C074C602619C}">
      <dgm:prSet/>
      <dgm:spPr/>
      <dgm:t>
        <a:bodyPr/>
        <a:lstStyle/>
        <a:p>
          <a:endParaRPr lang="ru-RU"/>
        </a:p>
      </dgm:t>
    </dgm:pt>
    <dgm:pt modelId="{6D68E79C-999E-43AE-8661-19AB3D8B2EC9}">
      <dgm:prSet phldrT="[Текст]"/>
      <dgm:spPr/>
      <dgm:t>
        <a:bodyPr/>
        <a:lstStyle/>
        <a:p>
          <a:r>
            <a:rPr lang="ru-RU" dirty="0"/>
            <a:t>индивидуально-профилактическое</a:t>
          </a:r>
        </a:p>
      </dgm:t>
    </dgm:pt>
    <dgm:pt modelId="{99C2E72D-1DD2-4B3B-A011-0630949C1C80}" type="parTrans" cxnId="{DB2B4201-B07F-4EAE-9B37-0863ABC92C65}">
      <dgm:prSet/>
      <dgm:spPr/>
      <dgm:t>
        <a:bodyPr/>
        <a:lstStyle/>
        <a:p>
          <a:endParaRPr lang="ru-RU"/>
        </a:p>
      </dgm:t>
    </dgm:pt>
    <dgm:pt modelId="{D5B12AD3-BC61-4244-8383-C3C2E08981F0}" type="sibTrans" cxnId="{DB2B4201-B07F-4EAE-9B37-0863ABC92C65}">
      <dgm:prSet/>
      <dgm:spPr/>
      <dgm:t>
        <a:bodyPr/>
        <a:lstStyle/>
        <a:p>
          <a:endParaRPr lang="ru-RU"/>
        </a:p>
      </dgm:t>
    </dgm:pt>
    <dgm:pt modelId="{690B97ED-7348-49F1-9B08-A8B8915C2AFE}">
      <dgm:prSet phldrT="[Текст]"/>
      <dgm:spPr/>
      <dgm:t>
        <a:bodyPr/>
        <a:lstStyle/>
        <a:p>
          <a:r>
            <a:rPr lang="ru-RU" dirty="0"/>
            <a:t>психолого-педагогическое</a:t>
          </a:r>
        </a:p>
      </dgm:t>
    </dgm:pt>
    <dgm:pt modelId="{EFD027EE-A2E4-40F4-83AF-BEB7498D938E}" type="parTrans" cxnId="{76A56D3E-5B87-4070-8DD8-CF24EAB12573}">
      <dgm:prSet/>
      <dgm:spPr/>
      <dgm:t>
        <a:bodyPr/>
        <a:lstStyle/>
        <a:p>
          <a:endParaRPr lang="ru-RU"/>
        </a:p>
      </dgm:t>
    </dgm:pt>
    <dgm:pt modelId="{A35FEE1C-A0BF-418A-94A8-024633C746DF}" type="sibTrans" cxnId="{76A56D3E-5B87-4070-8DD8-CF24EAB12573}">
      <dgm:prSet/>
      <dgm:spPr/>
      <dgm:t>
        <a:bodyPr/>
        <a:lstStyle/>
        <a:p>
          <a:endParaRPr lang="ru-RU"/>
        </a:p>
      </dgm:t>
    </dgm:pt>
    <dgm:pt modelId="{339DB652-674E-4E46-AD9E-8C811DB78E00}" type="pres">
      <dgm:prSet presAssocID="{51751321-D58A-4A2E-BA85-BEE56C3B7C7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744C7-2C17-43DB-A5CE-1C263AF76965}" type="pres">
      <dgm:prSet presAssocID="{51751321-D58A-4A2E-BA85-BEE56C3B7C7E}" presName="diamond" presStyleLbl="bgShp" presStyleIdx="0" presStyleCnt="1" custScaleX="134010"/>
      <dgm:spPr/>
    </dgm:pt>
    <dgm:pt modelId="{89AC1207-72B8-435E-96E1-C32D7B8D9FA7}" type="pres">
      <dgm:prSet presAssocID="{51751321-D58A-4A2E-BA85-BEE56C3B7C7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41D2F-1D05-4A99-BC9C-C4F3AFBF0198}" type="pres">
      <dgm:prSet presAssocID="{51751321-D58A-4A2E-BA85-BEE56C3B7C7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05EF2-A954-4EB1-9CBE-CF7B090D9E95}" type="pres">
      <dgm:prSet presAssocID="{51751321-D58A-4A2E-BA85-BEE56C3B7C7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FF68-6402-49F4-9710-5683D5AFD803}" type="pres">
      <dgm:prSet presAssocID="{51751321-D58A-4A2E-BA85-BEE56C3B7C7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87E8A-BD70-469A-AFB4-4B9316AF552E}" type="presOf" srcId="{6D68E79C-999E-43AE-8661-19AB3D8B2EC9}" destId="{1B105EF2-A954-4EB1-9CBE-CF7B090D9E95}" srcOrd="0" destOrd="0" presId="urn:microsoft.com/office/officeart/2005/8/layout/matrix3"/>
    <dgm:cxn modelId="{8DFDDD36-CD1F-4C8D-9A4E-194765E0B36D}" type="presOf" srcId="{51751321-D58A-4A2E-BA85-BEE56C3B7C7E}" destId="{339DB652-674E-4E46-AD9E-8C811DB78E00}" srcOrd="0" destOrd="0" presId="urn:microsoft.com/office/officeart/2005/8/layout/matrix3"/>
    <dgm:cxn modelId="{71547044-1F85-4232-8BB6-7B88C101F1EB}" type="presOf" srcId="{690B97ED-7348-49F1-9B08-A8B8915C2AFE}" destId="{A70EFF68-6402-49F4-9710-5683D5AFD803}" srcOrd="0" destOrd="0" presId="urn:microsoft.com/office/officeart/2005/8/layout/matrix3"/>
    <dgm:cxn modelId="{9DFD3E55-077D-493D-B15E-3A24077F8313}" srcId="{51751321-D58A-4A2E-BA85-BEE56C3B7C7E}" destId="{2DA0DA27-234A-4D20-977A-A4769AD49907}" srcOrd="0" destOrd="0" parTransId="{FA8C359E-E27F-4D3F-B53A-4DABBE592EBA}" sibTransId="{06837FF6-EC4D-4166-8AFF-71D4A4257AE9}"/>
    <dgm:cxn modelId="{DB2B4201-B07F-4EAE-9B37-0863ABC92C65}" srcId="{51751321-D58A-4A2E-BA85-BEE56C3B7C7E}" destId="{6D68E79C-999E-43AE-8661-19AB3D8B2EC9}" srcOrd="2" destOrd="0" parTransId="{99C2E72D-1DD2-4B3B-A011-0630949C1C80}" sibTransId="{D5B12AD3-BC61-4244-8383-C3C2E08981F0}"/>
    <dgm:cxn modelId="{4CB6D955-E1D5-4544-A4F7-3789854D8321}" type="presOf" srcId="{77B7E393-052D-4357-ACBC-3B7E8D668A73}" destId="{5FD41D2F-1D05-4A99-BC9C-C4F3AFBF0198}" srcOrd="0" destOrd="0" presId="urn:microsoft.com/office/officeart/2005/8/layout/matrix3"/>
    <dgm:cxn modelId="{00D2F34F-5862-4618-AAE4-C074C602619C}" srcId="{51751321-D58A-4A2E-BA85-BEE56C3B7C7E}" destId="{77B7E393-052D-4357-ACBC-3B7E8D668A73}" srcOrd="1" destOrd="0" parTransId="{0C8FD9B1-0D6F-4412-8BE1-A07B8FA67271}" sibTransId="{5580D453-3850-46A7-97F5-B953921D2DC9}"/>
    <dgm:cxn modelId="{8B5FED01-9C5C-4330-B801-166A15F0C0AC}" type="presOf" srcId="{2DA0DA27-234A-4D20-977A-A4769AD49907}" destId="{89AC1207-72B8-435E-96E1-C32D7B8D9FA7}" srcOrd="0" destOrd="0" presId="urn:microsoft.com/office/officeart/2005/8/layout/matrix3"/>
    <dgm:cxn modelId="{76A56D3E-5B87-4070-8DD8-CF24EAB12573}" srcId="{51751321-D58A-4A2E-BA85-BEE56C3B7C7E}" destId="{690B97ED-7348-49F1-9B08-A8B8915C2AFE}" srcOrd="3" destOrd="0" parTransId="{EFD027EE-A2E4-40F4-83AF-BEB7498D938E}" sibTransId="{A35FEE1C-A0BF-418A-94A8-024633C746DF}"/>
    <dgm:cxn modelId="{F9839AFC-AB62-4388-8526-0085E4DCD570}" type="presParOf" srcId="{339DB652-674E-4E46-AD9E-8C811DB78E00}" destId="{075744C7-2C17-43DB-A5CE-1C263AF76965}" srcOrd="0" destOrd="0" presId="urn:microsoft.com/office/officeart/2005/8/layout/matrix3"/>
    <dgm:cxn modelId="{D6988E6B-97CE-4FE4-A799-BB0B034EAC30}" type="presParOf" srcId="{339DB652-674E-4E46-AD9E-8C811DB78E00}" destId="{89AC1207-72B8-435E-96E1-C32D7B8D9FA7}" srcOrd="1" destOrd="0" presId="urn:microsoft.com/office/officeart/2005/8/layout/matrix3"/>
    <dgm:cxn modelId="{41188073-0C83-4805-BE77-3625F4B6B468}" type="presParOf" srcId="{339DB652-674E-4E46-AD9E-8C811DB78E00}" destId="{5FD41D2F-1D05-4A99-BC9C-C4F3AFBF0198}" srcOrd="2" destOrd="0" presId="urn:microsoft.com/office/officeart/2005/8/layout/matrix3"/>
    <dgm:cxn modelId="{645B0D75-3524-4B8E-B632-78873FA66B56}" type="presParOf" srcId="{339DB652-674E-4E46-AD9E-8C811DB78E00}" destId="{1B105EF2-A954-4EB1-9CBE-CF7B090D9E95}" srcOrd="3" destOrd="0" presId="urn:microsoft.com/office/officeart/2005/8/layout/matrix3"/>
    <dgm:cxn modelId="{BBC507D6-917F-4E5E-ADC0-8FEEACB41786}" type="presParOf" srcId="{339DB652-674E-4E46-AD9E-8C811DB78E00}" destId="{A70EFF68-6402-49F4-9710-5683D5AFD8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B4537B-40E0-468C-AC1E-4235C55A6B2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916B7C-FD09-4AA3-AD2B-3D23E94A0909}">
      <dgm:prSet phldrT="[Текст]"/>
      <dgm:spPr/>
      <dgm:t>
        <a:bodyPr/>
        <a:lstStyle/>
        <a:p>
          <a:r>
            <a:rPr lang="ru-RU" b="0" i="0" dirty="0"/>
            <a:t>Для подготовки педагогических работников и специалистов ПОО в рамках</a:t>
          </a:r>
        </a:p>
        <a:p>
          <a:r>
            <a:rPr lang="ru-RU" b="0" i="0" dirty="0"/>
            <a:t>непрерывного образования:</a:t>
          </a:r>
          <a:endParaRPr lang="ru-RU" dirty="0"/>
        </a:p>
      </dgm:t>
    </dgm:pt>
    <dgm:pt modelId="{F31BA750-0A3D-40AD-A561-E9EE3A725810}" type="parTrans" cxnId="{16EFED61-AB91-4FD6-B37D-4BCFFE68AF25}">
      <dgm:prSet/>
      <dgm:spPr/>
      <dgm:t>
        <a:bodyPr/>
        <a:lstStyle/>
        <a:p>
          <a:endParaRPr lang="ru-RU"/>
        </a:p>
      </dgm:t>
    </dgm:pt>
    <dgm:pt modelId="{59CB4D5F-B5F8-4055-B305-51D83B4E2F06}" type="sibTrans" cxnId="{16EFED61-AB91-4FD6-B37D-4BCFFE68AF25}">
      <dgm:prSet/>
      <dgm:spPr/>
      <dgm:t>
        <a:bodyPr/>
        <a:lstStyle/>
        <a:p>
          <a:endParaRPr lang="ru-RU"/>
        </a:p>
      </dgm:t>
    </dgm:pt>
    <dgm:pt modelId="{0306B854-3499-4E39-B117-533859A13A07}">
      <dgm:prSet phldrT="[Текст]"/>
      <dgm:spPr/>
      <dgm:t>
        <a:bodyPr/>
        <a:lstStyle/>
        <a:p>
          <a:r>
            <a:rPr lang="ru-RU" b="0" i="0" dirty="0"/>
            <a:t>«</a:t>
          </a:r>
          <a:r>
            <a:rPr lang="ru-RU" b="0" i="0" dirty="0">
              <a:latin typeface="Calibri" panose="020F0502020204030204" pitchFamily="34" charset="0"/>
              <a:cs typeface="Calibri" panose="020F0502020204030204" pitchFamily="34" charset="0"/>
            </a:rPr>
            <a:t>Руководитель» – «Сотрудник»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EFF752-C83B-43E2-BFB0-214C318A28EF}" type="parTrans" cxnId="{4942A58C-447F-4D0A-AF72-69290F8CD450}">
      <dgm:prSet/>
      <dgm:spPr/>
      <dgm:t>
        <a:bodyPr/>
        <a:lstStyle/>
        <a:p>
          <a:endParaRPr lang="ru-RU"/>
        </a:p>
      </dgm:t>
    </dgm:pt>
    <dgm:pt modelId="{E40AD331-03EE-49C8-B49D-6CEB44C21BA2}" type="sibTrans" cxnId="{4942A58C-447F-4D0A-AF72-69290F8CD450}">
      <dgm:prSet/>
      <dgm:spPr/>
      <dgm:t>
        <a:bodyPr/>
        <a:lstStyle/>
        <a:p>
          <a:endParaRPr lang="ru-RU"/>
        </a:p>
      </dgm:t>
    </dgm:pt>
    <dgm:pt modelId="{9F8CEF49-5DF2-40A7-AACA-04E085F2D0B2}">
      <dgm:prSet phldrT="[Текст]"/>
      <dgm:spPr/>
      <dgm:t>
        <a:bodyPr/>
        <a:lstStyle/>
        <a:p>
          <a:r>
            <a:rPr lang="ru-RU" b="0" i="0" dirty="0"/>
            <a:t>Для подготовки руководителей ПОО различного уровня:</a:t>
          </a:r>
          <a:endParaRPr lang="ru-RU" dirty="0"/>
        </a:p>
      </dgm:t>
    </dgm:pt>
    <dgm:pt modelId="{7D9E3941-DBFB-44ED-98EB-2E19CC4EAC23}" type="parTrans" cxnId="{5DDF357C-107A-4C10-93CB-5FF5F357B8FF}">
      <dgm:prSet/>
      <dgm:spPr/>
      <dgm:t>
        <a:bodyPr/>
        <a:lstStyle/>
        <a:p>
          <a:endParaRPr lang="ru-RU"/>
        </a:p>
      </dgm:t>
    </dgm:pt>
    <dgm:pt modelId="{223EA338-456E-4720-8BBC-17E8B4281BAF}" type="sibTrans" cxnId="{5DDF357C-107A-4C10-93CB-5FF5F357B8FF}">
      <dgm:prSet/>
      <dgm:spPr/>
      <dgm:t>
        <a:bodyPr/>
        <a:lstStyle/>
        <a:p>
          <a:endParaRPr lang="ru-RU"/>
        </a:p>
      </dgm:t>
    </dgm:pt>
    <dgm:pt modelId="{7652FD4C-2C6E-45E2-BB1E-785C5C8A115F}">
      <dgm:prSet phldrT="[Текст]"/>
      <dgm:spPr/>
      <dgm:t>
        <a:bodyPr/>
        <a:lstStyle/>
        <a:p>
          <a:r>
            <a:rPr lang="ru-RU" b="0" i="0" dirty="0"/>
            <a:t>«</a:t>
          </a:r>
          <a:r>
            <a:rPr lang="ru-RU" b="0" i="0" dirty="0">
              <a:latin typeface="Calibri" panose="020F0502020204030204" pitchFamily="34" charset="0"/>
              <a:cs typeface="Calibri" panose="020F0502020204030204" pitchFamily="34" charset="0"/>
            </a:rPr>
            <a:t>Руководитель» – «Руководитель»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BD443-D758-45FB-941E-72B3122DF07C}" type="parTrans" cxnId="{12D033E1-8A49-4A4C-B197-30D397B54EB4}">
      <dgm:prSet/>
      <dgm:spPr/>
      <dgm:t>
        <a:bodyPr/>
        <a:lstStyle/>
        <a:p>
          <a:endParaRPr lang="ru-RU"/>
        </a:p>
      </dgm:t>
    </dgm:pt>
    <dgm:pt modelId="{955897CB-B5A5-4776-B529-3DC89065A80A}" type="sibTrans" cxnId="{12D033E1-8A49-4A4C-B197-30D397B54EB4}">
      <dgm:prSet/>
      <dgm:spPr/>
      <dgm:t>
        <a:bodyPr/>
        <a:lstStyle/>
        <a:p>
          <a:endParaRPr lang="ru-RU"/>
        </a:p>
      </dgm:t>
    </dgm:pt>
    <dgm:pt modelId="{D3D3909F-21D7-40E4-B4DA-F6B84C19A831}">
      <dgm:prSet phldrT="[Текст]"/>
      <dgm:spPr/>
      <dgm:t>
        <a:bodyPr/>
        <a:lstStyle/>
        <a:p>
          <a:r>
            <a:rPr lang="ru-RU" b="0" i="0" dirty="0">
              <a:latin typeface="Calibri" panose="020F0502020204030204" pitchFamily="34" charset="0"/>
              <a:cs typeface="Calibri" panose="020F0502020204030204" pitchFamily="34" charset="0"/>
            </a:rPr>
            <a:t>«Руководитель» – «Претендент на руководящую должность из числа кадровых резервистов»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E7ABFB-3DE1-477B-BCF9-2E244E5F42AF}" type="parTrans" cxnId="{619B3AA6-A6AA-4BC6-B57C-0AEB3511BDD3}">
      <dgm:prSet/>
      <dgm:spPr/>
      <dgm:t>
        <a:bodyPr/>
        <a:lstStyle/>
        <a:p>
          <a:endParaRPr lang="ru-RU"/>
        </a:p>
      </dgm:t>
    </dgm:pt>
    <dgm:pt modelId="{E32CA28B-93E2-4B50-BDF4-1C82757B5F6A}" type="sibTrans" cxnId="{619B3AA6-A6AA-4BC6-B57C-0AEB3511BDD3}">
      <dgm:prSet/>
      <dgm:spPr/>
      <dgm:t>
        <a:bodyPr/>
        <a:lstStyle/>
        <a:p>
          <a:endParaRPr lang="ru-RU"/>
        </a:p>
      </dgm:t>
    </dgm:pt>
    <dgm:pt modelId="{A08F5229-DE97-4342-BC2B-FCAB28D56931}">
      <dgm:prSet phldrT="[Текст]"/>
      <dgm:spPr/>
      <dgm:t>
        <a:bodyPr/>
        <a:lstStyle/>
        <a:p>
          <a:r>
            <a:rPr lang="ru-RU" b="0" i="0" dirty="0"/>
            <a:t>Для подготовки обучающихся по основным профессиональным образовательным</a:t>
          </a:r>
        </a:p>
        <a:p>
          <a:r>
            <a:rPr lang="ru-RU" b="0" i="0" dirty="0"/>
            <a:t>программам ПОО</a:t>
          </a:r>
          <a:endParaRPr lang="ru-RU" dirty="0"/>
        </a:p>
      </dgm:t>
    </dgm:pt>
    <dgm:pt modelId="{E469912F-1C91-4B76-9E2F-3C4D1E3CBCA4}" type="parTrans" cxnId="{C1A3AB8B-FDED-4395-AB11-738DB623F4A5}">
      <dgm:prSet/>
      <dgm:spPr/>
      <dgm:t>
        <a:bodyPr/>
        <a:lstStyle/>
        <a:p>
          <a:endParaRPr lang="ru-RU"/>
        </a:p>
      </dgm:t>
    </dgm:pt>
    <dgm:pt modelId="{B48082B1-B175-4540-B304-CE0B726F654F}" type="sibTrans" cxnId="{C1A3AB8B-FDED-4395-AB11-738DB623F4A5}">
      <dgm:prSet/>
      <dgm:spPr/>
      <dgm:t>
        <a:bodyPr/>
        <a:lstStyle/>
        <a:p>
          <a:endParaRPr lang="ru-RU"/>
        </a:p>
      </dgm:t>
    </dgm:pt>
    <dgm:pt modelId="{D169670F-D930-47D5-945B-4A9C29842774}">
      <dgm:prSet phldrT="[Текст]"/>
      <dgm:spPr/>
      <dgm:t>
        <a:bodyPr/>
        <a:lstStyle/>
        <a:p>
          <a:r>
            <a:rPr lang="ru-RU" b="0" i="0" dirty="0"/>
            <a:t>«</a:t>
          </a:r>
          <a:r>
            <a:rPr lang="ru-RU" b="0" i="0" dirty="0">
              <a:latin typeface="Calibri" panose="020F0502020204030204" pitchFamily="34" charset="0"/>
              <a:cs typeface="Calibri" panose="020F0502020204030204" pitchFamily="34" charset="0"/>
            </a:rPr>
            <a:t>Обучающийся» – «Обучающийся»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B03A11-CB0A-4CBE-898A-CDDF34F4F9A7}" type="parTrans" cxnId="{2882ED36-C71A-419B-A605-BE7A47BACD37}">
      <dgm:prSet/>
      <dgm:spPr/>
      <dgm:t>
        <a:bodyPr/>
        <a:lstStyle/>
        <a:p>
          <a:endParaRPr lang="ru-RU"/>
        </a:p>
      </dgm:t>
    </dgm:pt>
    <dgm:pt modelId="{7E3C783E-1EC4-4DBC-B399-9CA7468B642F}" type="sibTrans" cxnId="{2882ED36-C71A-419B-A605-BE7A47BACD37}">
      <dgm:prSet/>
      <dgm:spPr/>
      <dgm:t>
        <a:bodyPr/>
        <a:lstStyle/>
        <a:p>
          <a:endParaRPr lang="ru-RU"/>
        </a:p>
      </dgm:t>
    </dgm:pt>
    <dgm:pt modelId="{6B8DE6C6-A76D-4CD9-92E5-66F07B2DEF37}">
      <dgm:prSet phldrT="[Текст]"/>
      <dgm:spPr/>
      <dgm:t>
        <a:bodyPr/>
        <a:lstStyle/>
        <a:p>
          <a:r>
            <a:rPr lang="ru-RU" b="0" i="0" dirty="0">
              <a:latin typeface="Calibri" panose="020F0502020204030204" pitchFamily="34" charset="0"/>
              <a:cs typeface="Calibri" panose="020F0502020204030204" pitchFamily="34" charset="0"/>
            </a:rPr>
            <a:t>«Работодатель» – «Обучающийся»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3385C-3070-4AC1-ADB5-E80C5F249A53}" type="parTrans" cxnId="{1C4EFDF8-9FAE-4055-989A-235D8EC46AF8}">
      <dgm:prSet/>
      <dgm:spPr/>
      <dgm:t>
        <a:bodyPr/>
        <a:lstStyle/>
        <a:p>
          <a:endParaRPr lang="ru-RU"/>
        </a:p>
      </dgm:t>
    </dgm:pt>
    <dgm:pt modelId="{45E68A82-6D65-4908-9C91-A765B9BE8B61}" type="sibTrans" cxnId="{1C4EFDF8-9FAE-4055-989A-235D8EC46AF8}">
      <dgm:prSet/>
      <dgm:spPr/>
      <dgm:t>
        <a:bodyPr/>
        <a:lstStyle/>
        <a:p>
          <a:endParaRPr lang="ru-RU"/>
        </a:p>
      </dgm:t>
    </dgm:pt>
    <dgm:pt modelId="{D11E9989-E2F5-4C04-BE31-555CC53FD210}">
      <dgm:prSet phldrT="[Текст]"/>
      <dgm:spPr/>
      <dgm:t>
        <a:bodyPr/>
        <a:lstStyle/>
        <a:p>
          <a:r>
            <a:rPr lang="ru-RU" b="0" i="0" dirty="0">
              <a:latin typeface="Calibri" panose="020F0502020204030204" pitchFamily="34" charset="0"/>
              <a:cs typeface="Calibri" panose="020F0502020204030204" pitchFamily="34" charset="0"/>
            </a:rPr>
            <a:t>«Сотрудник» – «Сотрудник</a:t>
          </a:r>
          <a:r>
            <a:rPr lang="ru-RU" b="0" i="0" dirty="0"/>
            <a:t>»</a:t>
          </a:r>
          <a:endParaRPr lang="ru-RU" dirty="0"/>
        </a:p>
      </dgm:t>
    </dgm:pt>
    <dgm:pt modelId="{7F7BC4C4-A40C-4E48-A15D-FB6FD0A215DC}" type="parTrans" cxnId="{D1DF8674-FAFC-4114-8798-B6E03C8970C5}">
      <dgm:prSet/>
      <dgm:spPr/>
      <dgm:t>
        <a:bodyPr/>
        <a:lstStyle/>
        <a:p>
          <a:endParaRPr lang="ru-RU"/>
        </a:p>
      </dgm:t>
    </dgm:pt>
    <dgm:pt modelId="{2D3BDC89-B8E2-444E-96EA-E06ECADA9718}" type="sibTrans" cxnId="{D1DF8674-FAFC-4114-8798-B6E03C8970C5}">
      <dgm:prSet/>
      <dgm:spPr/>
      <dgm:t>
        <a:bodyPr/>
        <a:lstStyle/>
        <a:p>
          <a:endParaRPr lang="ru-RU"/>
        </a:p>
      </dgm:t>
    </dgm:pt>
    <dgm:pt modelId="{9F943050-BF21-42E2-8F90-A2414C6571F5}">
      <dgm:prSet phldrT="[Текст]"/>
      <dgm:spPr/>
      <dgm:t>
        <a:bodyPr/>
        <a:lstStyle/>
        <a:p>
          <a:r>
            <a:rPr lang="ru-RU" b="0" i="0" dirty="0">
              <a:latin typeface="Calibri" panose="020F0502020204030204" pitchFamily="34" charset="0"/>
              <a:cs typeface="Calibri" panose="020F0502020204030204" pitchFamily="34" charset="0"/>
            </a:rPr>
            <a:t>«Педагогический работник ПОО» – «Обучающийся</a:t>
          </a:r>
          <a:r>
            <a:rPr lang="ru-RU" b="0" i="0" dirty="0"/>
            <a:t>»</a:t>
          </a:r>
          <a:endParaRPr lang="ru-RU" dirty="0"/>
        </a:p>
      </dgm:t>
    </dgm:pt>
    <dgm:pt modelId="{1D9C1F08-EE81-4CAF-9F32-E913A8E5A647}" type="parTrans" cxnId="{F74B3230-2D5E-4D3C-99C6-5C5E6E999222}">
      <dgm:prSet/>
      <dgm:spPr/>
      <dgm:t>
        <a:bodyPr/>
        <a:lstStyle/>
        <a:p>
          <a:endParaRPr lang="ru-RU"/>
        </a:p>
      </dgm:t>
    </dgm:pt>
    <dgm:pt modelId="{ED53C0E6-9553-49A7-B5E3-DE04A7F76470}" type="sibTrans" cxnId="{F74B3230-2D5E-4D3C-99C6-5C5E6E999222}">
      <dgm:prSet/>
      <dgm:spPr/>
      <dgm:t>
        <a:bodyPr/>
        <a:lstStyle/>
        <a:p>
          <a:endParaRPr lang="ru-RU"/>
        </a:p>
      </dgm:t>
    </dgm:pt>
    <dgm:pt modelId="{1A75E897-85D2-4217-885C-13B921515B2D}">
      <dgm:prSet phldrT="[Текст]"/>
      <dgm:spPr/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74C430-F376-4B94-B58B-258BD033971C}" type="parTrans" cxnId="{C2651247-6B4B-4A23-BA4D-3EEDB069433C}">
      <dgm:prSet/>
      <dgm:spPr/>
      <dgm:t>
        <a:bodyPr/>
        <a:lstStyle/>
        <a:p>
          <a:endParaRPr lang="ru-RU"/>
        </a:p>
      </dgm:t>
    </dgm:pt>
    <dgm:pt modelId="{DCF3347F-CF6D-4A6A-BE8D-1FF68E342321}" type="sibTrans" cxnId="{C2651247-6B4B-4A23-BA4D-3EEDB069433C}">
      <dgm:prSet/>
      <dgm:spPr/>
      <dgm:t>
        <a:bodyPr/>
        <a:lstStyle/>
        <a:p>
          <a:endParaRPr lang="ru-RU"/>
        </a:p>
      </dgm:t>
    </dgm:pt>
    <dgm:pt modelId="{04B9919B-12F6-4778-B93B-6E2EBA1881FC}">
      <dgm:prSet phldrT="[Текст]"/>
      <dgm:spPr/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FD766D-BC09-4DA7-9A55-EE243E982808}" type="parTrans" cxnId="{E96E140F-ABC3-4E22-BB66-730883D64D6D}">
      <dgm:prSet/>
      <dgm:spPr/>
      <dgm:t>
        <a:bodyPr/>
        <a:lstStyle/>
        <a:p>
          <a:endParaRPr lang="ru-RU"/>
        </a:p>
      </dgm:t>
    </dgm:pt>
    <dgm:pt modelId="{C5571A87-29BF-4ABE-BE3A-F0A077EE7FBA}" type="sibTrans" cxnId="{E96E140F-ABC3-4E22-BB66-730883D64D6D}">
      <dgm:prSet/>
      <dgm:spPr/>
      <dgm:t>
        <a:bodyPr/>
        <a:lstStyle/>
        <a:p>
          <a:endParaRPr lang="ru-RU"/>
        </a:p>
      </dgm:t>
    </dgm:pt>
    <dgm:pt modelId="{3F64D8A2-55CC-4AFE-9A39-FB484D1C9C64}">
      <dgm:prSet phldrT="[Текст]"/>
      <dgm:spPr/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23E8C6-2AF3-484B-93FA-615B8BC10D57}" type="parTrans" cxnId="{1E551388-69E0-469E-A503-4422FA1E94FE}">
      <dgm:prSet/>
      <dgm:spPr/>
      <dgm:t>
        <a:bodyPr/>
        <a:lstStyle/>
        <a:p>
          <a:endParaRPr lang="ru-RU"/>
        </a:p>
      </dgm:t>
    </dgm:pt>
    <dgm:pt modelId="{D7D85A05-6A66-447A-BAA3-C10FA7126D29}" type="sibTrans" cxnId="{1E551388-69E0-469E-A503-4422FA1E94FE}">
      <dgm:prSet/>
      <dgm:spPr/>
      <dgm:t>
        <a:bodyPr/>
        <a:lstStyle/>
        <a:p>
          <a:endParaRPr lang="ru-RU"/>
        </a:p>
      </dgm:t>
    </dgm:pt>
    <dgm:pt modelId="{64ED47E8-FB1D-4A50-9280-034E6D3B75D2}">
      <dgm:prSet phldrT="[Текст]"/>
      <dgm:spPr/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BAEE3D-6EAF-403C-9285-4CAEBBD428E8}" type="parTrans" cxnId="{CA1F5530-D225-4EE8-9451-7BF1D1312C4F}">
      <dgm:prSet/>
      <dgm:spPr/>
      <dgm:t>
        <a:bodyPr/>
        <a:lstStyle/>
        <a:p>
          <a:endParaRPr lang="ru-RU"/>
        </a:p>
      </dgm:t>
    </dgm:pt>
    <dgm:pt modelId="{F941198A-F27E-431C-8882-0C5A2F393C3B}" type="sibTrans" cxnId="{CA1F5530-D225-4EE8-9451-7BF1D1312C4F}">
      <dgm:prSet/>
      <dgm:spPr/>
      <dgm:t>
        <a:bodyPr/>
        <a:lstStyle/>
        <a:p>
          <a:endParaRPr lang="ru-RU"/>
        </a:p>
      </dgm:t>
    </dgm:pt>
    <dgm:pt modelId="{0BF2A09E-7414-4434-8AE0-2D7B8F657E91}" type="pres">
      <dgm:prSet presAssocID="{A2B4537B-40E0-468C-AC1E-4235C55A6B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4C438-F1C0-42A4-BCB2-E1ADB8F8EA1C}" type="pres">
      <dgm:prSet presAssocID="{AF916B7C-FD09-4AA3-AD2B-3D23E94A0909}" presName="composite" presStyleCnt="0"/>
      <dgm:spPr/>
    </dgm:pt>
    <dgm:pt modelId="{F1A759F9-4A41-43A0-96E3-6169CEE97313}" type="pres">
      <dgm:prSet presAssocID="{AF916B7C-FD09-4AA3-AD2B-3D23E94A09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58A12-CE1D-4E29-AE94-A0582CB869FA}" type="pres">
      <dgm:prSet presAssocID="{AF916B7C-FD09-4AA3-AD2B-3D23E94A09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3DA43-391F-4CE4-9FAA-92CCCC397B8D}" type="pres">
      <dgm:prSet presAssocID="{59CB4D5F-B5F8-4055-B305-51D83B4E2F06}" presName="space" presStyleCnt="0"/>
      <dgm:spPr/>
    </dgm:pt>
    <dgm:pt modelId="{9CFB6019-B305-4DF7-AC87-9F7D2D3B4614}" type="pres">
      <dgm:prSet presAssocID="{9F8CEF49-5DF2-40A7-AACA-04E085F2D0B2}" presName="composite" presStyleCnt="0"/>
      <dgm:spPr/>
    </dgm:pt>
    <dgm:pt modelId="{E756BDFC-8AEC-4CE6-8D31-E63D75CEDC64}" type="pres">
      <dgm:prSet presAssocID="{9F8CEF49-5DF2-40A7-AACA-04E085F2D0B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3CC71-D698-4CB0-AC05-269EC6659C9A}" type="pres">
      <dgm:prSet presAssocID="{9F8CEF49-5DF2-40A7-AACA-04E085F2D0B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ED4E8-1D11-47B4-8D62-61F5372D48AF}" type="pres">
      <dgm:prSet presAssocID="{223EA338-456E-4720-8BBC-17E8B4281BAF}" presName="space" presStyleCnt="0"/>
      <dgm:spPr/>
    </dgm:pt>
    <dgm:pt modelId="{4F9B3997-1104-4E16-A825-3188BAE06029}" type="pres">
      <dgm:prSet presAssocID="{A08F5229-DE97-4342-BC2B-FCAB28D56931}" presName="composite" presStyleCnt="0"/>
      <dgm:spPr/>
    </dgm:pt>
    <dgm:pt modelId="{BE5F8357-CCCA-4430-A18C-A2E36C414969}" type="pres">
      <dgm:prSet presAssocID="{A08F5229-DE97-4342-BC2B-FCAB28D569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0E586-197E-4E11-AEC4-9C762E2CD08A}" type="pres">
      <dgm:prSet presAssocID="{A08F5229-DE97-4342-BC2B-FCAB28D5693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EFDF8-9FAE-4055-989A-235D8EC46AF8}" srcId="{A08F5229-DE97-4342-BC2B-FCAB28D56931}" destId="{6B8DE6C6-A76D-4CD9-92E5-66F07B2DEF37}" srcOrd="2" destOrd="0" parTransId="{D043385C-3070-4AC1-ADB5-E80C5F249A53}" sibTransId="{45E68A82-6D65-4908-9C91-A765B9BE8B61}"/>
    <dgm:cxn modelId="{D70652BA-6CB4-4B27-B706-B788F60A4B41}" type="presOf" srcId="{04B9919B-12F6-4778-B93B-6E2EBA1881FC}" destId="{B500E586-197E-4E11-AEC4-9C762E2CD08A}" srcOrd="0" destOrd="1" presId="urn:microsoft.com/office/officeart/2005/8/layout/hList1"/>
    <dgm:cxn modelId="{C2651247-6B4B-4A23-BA4D-3EEDB069433C}" srcId="{9F8CEF49-5DF2-40A7-AACA-04E085F2D0B2}" destId="{1A75E897-85D2-4217-885C-13B921515B2D}" srcOrd="1" destOrd="0" parTransId="{EC74C430-F376-4B94-B58B-258BD033971C}" sibTransId="{DCF3347F-CF6D-4A6A-BE8D-1FF68E342321}"/>
    <dgm:cxn modelId="{4942A58C-447F-4D0A-AF72-69290F8CD450}" srcId="{AF916B7C-FD09-4AA3-AD2B-3D23E94A0909}" destId="{0306B854-3499-4E39-B117-533859A13A07}" srcOrd="0" destOrd="0" parTransId="{DEEFF752-C83B-43E2-BFB0-214C318A28EF}" sibTransId="{E40AD331-03EE-49C8-B49D-6CEB44C21BA2}"/>
    <dgm:cxn modelId="{21DB445B-8C42-4CD8-AA26-70CEA732CA6B}" type="presOf" srcId="{D169670F-D930-47D5-945B-4A9C29842774}" destId="{B500E586-197E-4E11-AEC4-9C762E2CD08A}" srcOrd="0" destOrd="0" presId="urn:microsoft.com/office/officeart/2005/8/layout/hList1"/>
    <dgm:cxn modelId="{BA830700-1C78-47AA-A5B8-BF5B2D6DFCDA}" type="presOf" srcId="{A08F5229-DE97-4342-BC2B-FCAB28D56931}" destId="{BE5F8357-CCCA-4430-A18C-A2E36C414969}" srcOrd="0" destOrd="0" presId="urn:microsoft.com/office/officeart/2005/8/layout/hList1"/>
    <dgm:cxn modelId="{E96E140F-ABC3-4E22-BB66-730883D64D6D}" srcId="{A08F5229-DE97-4342-BC2B-FCAB28D56931}" destId="{04B9919B-12F6-4778-B93B-6E2EBA1881FC}" srcOrd="1" destOrd="0" parTransId="{01FD766D-BC09-4DA7-9A55-EE243E982808}" sibTransId="{C5571A87-29BF-4ABE-BE3A-F0A077EE7FBA}"/>
    <dgm:cxn modelId="{D1DF8674-FAFC-4114-8798-B6E03C8970C5}" srcId="{AF916B7C-FD09-4AA3-AD2B-3D23E94A0909}" destId="{D11E9989-E2F5-4C04-BE31-555CC53FD210}" srcOrd="2" destOrd="0" parTransId="{7F7BC4C4-A40C-4E48-A15D-FB6FD0A215DC}" sibTransId="{2D3BDC89-B8E2-444E-96EA-E06ECADA9718}"/>
    <dgm:cxn modelId="{81C9E7BC-4A10-487E-BCE3-C509FFFB41FB}" type="presOf" srcId="{AF916B7C-FD09-4AA3-AD2B-3D23E94A0909}" destId="{F1A759F9-4A41-43A0-96E3-6169CEE97313}" srcOrd="0" destOrd="0" presId="urn:microsoft.com/office/officeart/2005/8/layout/hList1"/>
    <dgm:cxn modelId="{274182C5-A5B4-444A-9612-71841B3D864D}" type="presOf" srcId="{D11E9989-E2F5-4C04-BE31-555CC53FD210}" destId="{BF658A12-CE1D-4E29-AE94-A0582CB869FA}" srcOrd="0" destOrd="2" presId="urn:microsoft.com/office/officeart/2005/8/layout/hList1"/>
    <dgm:cxn modelId="{742ADD38-E753-45E7-BF73-6CB7FCF28E9B}" type="presOf" srcId="{1A75E897-85D2-4217-885C-13B921515B2D}" destId="{57A3CC71-D698-4CB0-AC05-269EC6659C9A}" srcOrd="0" destOrd="1" presId="urn:microsoft.com/office/officeart/2005/8/layout/hList1"/>
    <dgm:cxn modelId="{16EFED61-AB91-4FD6-B37D-4BCFFE68AF25}" srcId="{A2B4537B-40E0-468C-AC1E-4235C55A6B2D}" destId="{AF916B7C-FD09-4AA3-AD2B-3D23E94A0909}" srcOrd="0" destOrd="0" parTransId="{F31BA750-0A3D-40AD-A561-E9EE3A725810}" sibTransId="{59CB4D5F-B5F8-4055-B305-51D83B4E2F06}"/>
    <dgm:cxn modelId="{39E7CE5B-8206-4608-B6C4-D892CE154C86}" type="presOf" srcId="{0306B854-3499-4E39-B117-533859A13A07}" destId="{BF658A12-CE1D-4E29-AE94-A0582CB869FA}" srcOrd="0" destOrd="0" presId="urn:microsoft.com/office/officeart/2005/8/layout/hList1"/>
    <dgm:cxn modelId="{2CD7B2FD-F9B4-4941-BD46-28437D40D9AF}" type="presOf" srcId="{3F64D8A2-55CC-4AFE-9A39-FB484D1C9C64}" destId="{B500E586-197E-4E11-AEC4-9C762E2CD08A}" srcOrd="0" destOrd="3" presId="urn:microsoft.com/office/officeart/2005/8/layout/hList1"/>
    <dgm:cxn modelId="{CA1F5530-D225-4EE8-9451-7BF1D1312C4F}" srcId="{AF916B7C-FD09-4AA3-AD2B-3D23E94A0909}" destId="{64ED47E8-FB1D-4A50-9280-034E6D3B75D2}" srcOrd="1" destOrd="0" parTransId="{F8BAEE3D-6EAF-403C-9285-4CAEBBD428E8}" sibTransId="{F941198A-F27E-431C-8882-0C5A2F393C3B}"/>
    <dgm:cxn modelId="{ACE7C3B0-C2FA-4189-A88D-383A21B0DB42}" type="presOf" srcId="{7652FD4C-2C6E-45E2-BB1E-785C5C8A115F}" destId="{57A3CC71-D698-4CB0-AC05-269EC6659C9A}" srcOrd="0" destOrd="0" presId="urn:microsoft.com/office/officeart/2005/8/layout/hList1"/>
    <dgm:cxn modelId="{AAB0EA48-10D1-4E06-B684-94345B7828CE}" type="presOf" srcId="{9F8CEF49-5DF2-40A7-AACA-04E085F2D0B2}" destId="{E756BDFC-8AEC-4CE6-8D31-E63D75CEDC64}" srcOrd="0" destOrd="0" presId="urn:microsoft.com/office/officeart/2005/8/layout/hList1"/>
    <dgm:cxn modelId="{C1A3AB8B-FDED-4395-AB11-738DB623F4A5}" srcId="{A2B4537B-40E0-468C-AC1E-4235C55A6B2D}" destId="{A08F5229-DE97-4342-BC2B-FCAB28D56931}" srcOrd="2" destOrd="0" parTransId="{E469912F-1C91-4B76-9E2F-3C4D1E3CBCA4}" sibTransId="{B48082B1-B175-4540-B304-CE0B726F654F}"/>
    <dgm:cxn modelId="{619B3AA6-A6AA-4BC6-B57C-0AEB3511BDD3}" srcId="{9F8CEF49-5DF2-40A7-AACA-04E085F2D0B2}" destId="{D3D3909F-21D7-40E4-B4DA-F6B84C19A831}" srcOrd="2" destOrd="0" parTransId="{C3E7ABFB-3DE1-477B-BCF9-2E244E5F42AF}" sibTransId="{E32CA28B-93E2-4B50-BDF4-1C82757B5F6A}"/>
    <dgm:cxn modelId="{3D1BE98B-18D3-43FF-81A7-FD16747F06A3}" type="presOf" srcId="{A2B4537B-40E0-468C-AC1E-4235C55A6B2D}" destId="{0BF2A09E-7414-4434-8AE0-2D7B8F657E91}" srcOrd="0" destOrd="0" presId="urn:microsoft.com/office/officeart/2005/8/layout/hList1"/>
    <dgm:cxn modelId="{1E551388-69E0-469E-A503-4422FA1E94FE}" srcId="{A08F5229-DE97-4342-BC2B-FCAB28D56931}" destId="{3F64D8A2-55CC-4AFE-9A39-FB484D1C9C64}" srcOrd="3" destOrd="0" parTransId="{8C23E8C6-2AF3-484B-93FA-615B8BC10D57}" sibTransId="{D7D85A05-6A66-447A-BAA3-C10FA7126D29}"/>
    <dgm:cxn modelId="{A6B869E4-EE6A-4A8B-9E6D-2FD6E12C71A8}" type="presOf" srcId="{9F943050-BF21-42E2-8F90-A2414C6571F5}" destId="{B500E586-197E-4E11-AEC4-9C762E2CD08A}" srcOrd="0" destOrd="4" presId="urn:microsoft.com/office/officeart/2005/8/layout/hList1"/>
    <dgm:cxn modelId="{422AB615-BBC9-40E1-AFD2-80E9E2115DBA}" type="presOf" srcId="{64ED47E8-FB1D-4A50-9280-034E6D3B75D2}" destId="{BF658A12-CE1D-4E29-AE94-A0582CB869FA}" srcOrd="0" destOrd="1" presId="urn:microsoft.com/office/officeart/2005/8/layout/hList1"/>
    <dgm:cxn modelId="{55747E18-D271-4A22-8B2B-286718BED3A0}" type="presOf" srcId="{6B8DE6C6-A76D-4CD9-92E5-66F07B2DEF37}" destId="{B500E586-197E-4E11-AEC4-9C762E2CD08A}" srcOrd="0" destOrd="2" presId="urn:microsoft.com/office/officeart/2005/8/layout/hList1"/>
    <dgm:cxn modelId="{96BEE823-8939-420F-9CFE-39BF306A8415}" type="presOf" srcId="{D3D3909F-21D7-40E4-B4DA-F6B84C19A831}" destId="{57A3CC71-D698-4CB0-AC05-269EC6659C9A}" srcOrd="0" destOrd="2" presId="urn:microsoft.com/office/officeart/2005/8/layout/hList1"/>
    <dgm:cxn modelId="{F74B3230-2D5E-4D3C-99C6-5C5E6E999222}" srcId="{A08F5229-DE97-4342-BC2B-FCAB28D56931}" destId="{9F943050-BF21-42E2-8F90-A2414C6571F5}" srcOrd="4" destOrd="0" parTransId="{1D9C1F08-EE81-4CAF-9F32-E913A8E5A647}" sibTransId="{ED53C0E6-9553-49A7-B5E3-DE04A7F76470}"/>
    <dgm:cxn modelId="{12D033E1-8A49-4A4C-B197-30D397B54EB4}" srcId="{9F8CEF49-5DF2-40A7-AACA-04E085F2D0B2}" destId="{7652FD4C-2C6E-45E2-BB1E-785C5C8A115F}" srcOrd="0" destOrd="0" parTransId="{054BD443-D758-45FB-941E-72B3122DF07C}" sibTransId="{955897CB-B5A5-4776-B529-3DC89065A80A}"/>
    <dgm:cxn modelId="{5DDF357C-107A-4C10-93CB-5FF5F357B8FF}" srcId="{A2B4537B-40E0-468C-AC1E-4235C55A6B2D}" destId="{9F8CEF49-5DF2-40A7-AACA-04E085F2D0B2}" srcOrd="1" destOrd="0" parTransId="{7D9E3941-DBFB-44ED-98EB-2E19CC4EAC23}" sibTransId="{223EA338-456E-4720-8BBC-17E8B4281BAF}"/>
    <dgm:cxn modelId="{2882ED36-C71A-419B-A605-BE7A47BACD37}" srcId="{A08F5229-DE97-4342-BC2B-FCAB28D56931}" destId="{D169670F-D930-47D5-945B-4A9C29842774}" srcOrd="0" destOrd="0" parTransId="{47B03A11-CB0A-4CBE-898A-CDDF34F4F9A7}" sibTransId="{7E3C783E-1EC4-4DBC-B399-9CA7468B642F}"/>
    <dgm:cxn modelId="{10DC29AB-1CFA-479B-B44D-DE936879660E}" type="presParOf" srcId="{0BF2A09E-7414-4434-8AE0-2D7B8F657E91}" destId="{E744C438-F1C0-42A4-BCB2-E1ADB8F8EA1C}" srcOrd="0" destOrd="0" presId="urn:microsoft.com/office/officeart/2005/8/layout/hList1"/>
    <dgm:cxn modelId="{9EB91F56-D815-4E1F-949B-18E22E29983E}" type="presParOf" srcId="{E744C438-F1C0-42A4-BCB2-E1ADB8F8EA1C}" destId="{F1A759F9-4A41-43A0-96E3-6169CEE97313}" srcOrd="0" destOrd="0" presId="urn:microsoft.com/office/officeart/2005/8/layout/hList1"/>
    <dgm:cxn modelId="{EF76ECCC-A430-4F21-B680-07589B7DD20E}" type="presParOf" srcId="{E744C438-F1C0-42A4-BCB2-E1ADB8F8EA1C}" destId="{BF658A12-CE1D-4E29-AE94-A0582CB869FA}" srcOrd="1" destOrd="0" presId="urn:microsoft.com/office/officeart/2005/8/layout/hList1"/>
    <dgm:cxn modelId="{E6A326B8-192B-48BC-85A3-E41148A24497}" type="presParOf" srcId="{0BF2A09E-7414-4434-8AE0-2D7B8F657E91}" destId="{E543DA43-391F-4CE4-9FAA-92CCCC397B8D}" srcOrd="1" destOrd="0" presId="urn:microsoft.com/office/officeart/2005/8/layout/hList1"/>
    <dgm:cxn modelId="{9B653850-BED5-4826-BE30-7B34A92A9C66}" type="presParOf" srcId="{0BF2A09E-7414-4434-8AE0-2D7B8F657E91}" destId="{9CFB6019-B305-4DF7-AC87-9F7D2D3B4614}" srcOrd="2" destOrd="0" presId="urn:microsoft.com/office/officeart/2005/8/layout/hList1"/>
    <dgm:cxn modelId="{B675F6CB-AC81-4A13-937D-6A754EF85CAC}" type="presParOf" srcId="{9CFB6019-B305-4DF7-AC87-9F7D2D3B4614}" destId="{E756BDFC-8AEC-4CE6-8D31-E63D75CEDC64}" srcOrd="0" destOrd="0" presId="urn:microsoft.com/office/officeart/2005/8/layout/hList1"/>
    <dgm:cxn modelId="{7DD8DD17-6FE2-4F4E-8C24-AF51A63D05AE}" type="presParOf" srcId="{9CFB6019-B305-4DF7-AC87-9F7D2D3B4614}" destId="{57A3CC71-D698-4CB0-AC05-269EC6659C9A}" srcOrd="1" destOrd="0" presId="urn:microsoft.com/office/officeart/2005/8/layout/hList1"/>
    <dgm:cxn modelId="{0AEFAD03-7B67-4413-8875-84B75A1EEA03}" type="presParOf" srcId="{0BF2A09E-7414-4434-8AE0-2D7B8F657E91}" destId="{BF5ED4E8-1D11-47B4-8D62-61F5372D48AF}" srcOrd="3" destOrd="0" presId="urn:microsoft.com/office/officeart/2005/8/layout/hList1"/>
    <dgm:cxn modelId="{DB988066-EDAE-4D93-9485-AB5AE746A9CB}" type="presParOf" srcId="{0BF2A09E-7414-4434-8AE0-2D7B8F657E91}" destId="{4F9B3997-1104-4E16-A825-3188BAE06029}" srcOrd="4" destOrd="0" presId="urn:microsoft.com/office/officeart/2005/8/layout/hList1"/>
    <dgm:cxn modelId="{97FAEF8E-B2BC-48F9-81AC-5B3147854763}" type="presParOf" srcId="{4F9B3997-1104-4E16-A825-3188BAE06029}" destId="{BE5F8357-CCCA-4430-A18C-A2E36C414969}" srcOrd="0" destOrd="0" presId="urn:microsoft.com/office/officeart/2005/8/layout/hList1"/>
    <dgm:cxn modelId="{86E8CE4F-8FCD-4650-BE56-0A7AC084B80C}" type="presParOf" srcId="{4F9B3997-1104-4E16-A825-3188BAE06029}" destId="{B500E586-197E-4E11-AEC4-9C762E2CD0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547AD-071C-4E06-BE03-6F5391CFAEF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54599-4DCA-424B-A43F-BB6C33AFF415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обучающихся  к самостоятельной жизни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AB2FC-3009-440B-A1C5-2D163E101B1D}" type="parTrans" cxnId="{34117E5B-6793-4399-975C-DC2A3954AF7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4EE67-3ABF-45E7-8E9D-0AF11BA4E70B}" type="sibTrans" cxnId="{34117E5B-6793-4399-975C-DC2A3954AF7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86A61-20D3-4A37-83B2-311614C8C6E6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потенциала личности, реализация ИОТ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40441-391E-4B3E-BEA2-A839CD952AEF}" type="parTrans" cxnId="{CFAC4C8E-8215-48AA-9D6E-5A5AC74F4CB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5BE83-23B5-42D4-A32C-47B6BD9A7F7C}" type="sibTrans" cxnId="{CFAC4C8E-8215-48AA-9D6E-5A5AC74F4CB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9BBEA-B547-40AB-9675-D7EFEAF1C101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развития и повышения квалификации педагогов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E1AA2-361F-4766-8BBC-5D2BBB893748}" type="parTrans" cxnId="{FF6A9D47-8525-4C94-8B91-C5DCC3F9BCB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0031C-6699-4F31-8E2D-0975514B1DB0}" type="sibTrans" cxnId="{FF6A9D47-8525-4C94-8B91-C5DCC3F9BCB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F0149-08DF-4282-B960-59707AAE6493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сообщества наставников и наставляемых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834CF5-6364-4962-A536-97027461CBEF}" type="parTrans" cxnId="{9A52A222-5A49-461E-8D30-7224BD439FD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358E63-A458-4F14-8B6F-6BD85094BEE8}" type="sibTrans" cxnId="{9A52A222-5A49-461E-8D30-7224BD439FD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0D98A-1566-4F30-8FCB-0071CEBCD1A5}" type="pres">
      <dgm:prSet presAssocID="{6D4547AD-071C-4E06-BE03-6F5391CFAE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78092-9019-441E-933D-A9F88710B560}" type="pres">
      <dgm:prSet presAssocID="{30654599-4DCA-424B-A43F-BB6C33AFF415}" presName="composite" presStyleCnt="0"/>
      <dgm:spPr/>
    </dgm:pt>
    <dgm:pt modelId="{D30CEAE0-2EB5-490C-A0F3-3A24A5777C75}" type="pres">
      <dgm:prSet presAssocID="{30654599-4DCA-424B-A43F-BB6C33AFF415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4459F-AA69-4CA0-9C15-D07E2B4A42CA}" type="pres">
      <dgm:prSet presAssocID="{30654599-4DCA-424B-A43F-BB6C33AFF415}" presName="rect2" presStyleLbl="fgImgPlace1" presStyleIdx="0" presStyleCnt="4"/>
      <dgm:spPr/>
    </dgm:pt>
    <dgm:pt modelId="{60E34D69-66D7-45B7-8CA8-DE9AE40A429C}" type="pres">
      <dgm:prSet presAssocID="{ACA4EE67-3ABF-45E7-8E9D-0AF11BA4E70B}" presName="sibTrans" presStyleCnt="0"/>
      <dgm:spPr/>
    </dgm:pt>
    <dgm:pt modelId="{FD3DD3FE-DB6B-49B6-BC24-DDC2893473BD}" type="pres">
      <dgm:prSet presAssocID="{09986A61-20D3-4A37-83B2-311614C8C6E6}" presName="composite" presStyleCnt="0"/>
      <dgm:spPr/>
    </dgm:pt>
    <dgm:pt modelId="{A1E87D50-DED7-4EF9-BE49-65217A4F86E3}" type="pres">
      <dgm:prSet presAssocID="{09986A61-20D3-4A37-83B2-311614C8C6E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CEAD4-3DFA-4B37-BD4F-75E1C8AFCA33}" type="pres">
      <dgm:prSet presAssocID="{09986A61-20D3-4A37-83B2-311614C8C6E6}" presName="rect2" presStyleLbl="fgImgPlace1" presStyleIdx="1" presStyleCnt="4"/>
      <dgm:spPr/>
    </dgm:pt>
    <dgm:pt modelId="{7AAAB990-47B0-42F0-8E7C-FF320E0572AA}" type="pres">
      <dgm:prSet presAssocID="{8095BE83-23B5-42D4-A32C-47B6BD9A7F7C}" presName="sibTrans" presStyleCnt="0"/>
      <dgm:spPr/>
    </dgm:pt>
    <dgm:pt modelId="{9EAD6F60-F6B3-479F-9184-69CD645B4E55}" type="pres">
      <dgm:prSet presAssocID="{EB09BBEA-B547-40AB-9675-D7EFEAF1C101}" presName="composite" presStyleCnt="0"/>
      <dgm:spPr/>
    </dgm:pt>
    <dgm:pt modelId="{9194B2BF-AACA-4F01-91E2-022D19C364ED}" type="pres">
      <dgm:prSet presAssocID="{EB09BBEA-B547-40AB-9675-D7EFEAF1C10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CA2DC-8053-41C3-A398-31A8A43D9E53}" type="pres">
      <dgm:prSet presAssocID="{EB09BBEA-B547-40AB-9675-D7EFEAF1C101}" presName="rect2" presStyleLbl="fgImgPlace1" presStyleIdx="2" presStyleCnt="4"/>
      <dgm:spPr/>
    </dgm:pt>
    <dgm:pt modelId="{E47C852B-2494-41B8-BDAD-0D906CE05391}" type="pres">
      <dgm:prSet presAssocID="{5900031C-6699-4F31-8E2D-0975514B1DB0}" presName="sibTrans" presStyleCnt="0"/>
      <dgm:spPr/>
    </dgm:pt>
    <dgm:pt modelId="{F9C31757-57BB-4C86-A2DB-E24E17B232C0}" type="pres">
      <dgm:prSet presAssocID="{3A1F0149-08DF-4282-B960-59707AAE6493}" presName="composite" presStyleCnt="0"/>
      <dgm:spPr/>
    </dgm:pt>
    <dgm:pt modelId="{0D3A4172-474A-4DBD-885C-7C8343EC4B65}" type="pres">
      <dgm:prSet presAssocID="{3A1F0149-08DF-4282-B960-59707AAE6493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978C3-83A0-4A96-BFB3-5CFCBBEF36E7}" type="pres">
      <dgm:prSet presAssocID="{3A1F0149-08DF-4282-B960-59707AAE6493}" presName="rect2" presStyleLbl="fgImgPlace1" presStyleIdx="3" presStyleCnt="4"/>
      <dgm:spPr/>
    </dgm:pt>
  </dgm:ptLst>
  <dgm:cxnLst>
    <dgm:cxn modelId="{07971285-2874-4F87-B255-D966B10682AD}" type="presOf" srcId="{3A1F0149-08DF-4282-B960-59707AAE6493}" destId="{0D3A4172-474A-4DBD-885C-7C8343EC4B65}" srcOrd="0" destOrd="0" presId="urn:microsoft.com/office/officeart/2008/layout/PictureStrips"/>
    <dgm:cxn modelId="{C348DACE-2C6E-4E95-9699-35AF48708B3E}" type="presOf" srcId="{EB09BBEA-B547-40AB-9675-D7EFEAF1C101}" destId="{9194B2BF-AACA-4F01-91E2-022D19C364ED}" srcOrd="0" destOrd="0" presId="urn:microsoft.com/office/officeart/2008/layout/PictureStrips"/>
    <dgm:cxn modelId="{34117E5B-6793-4399-975C-DC2A3954AF79}" srcId="{6D4547AD-071C-4E06-BE03-6F5391CFAEF6}" destId="{30654599-4DCA-424B-A43F-BB6C33AFF415}" srcOrd="0" destOrd="0" parTransId="{110AB2FC-3009-440B-A1C5-2D163E101B1D}" sibTransId="{ACA4EE67-3ABF-45E7-8E9D-0AF11BA4E70B}"/>
    <dgm:cxn modelId="{9A52A222-5A49-461E-8D30-7224BD439FDD}" srcId="{6D4547AD-071C-4E06-BE03-6F5391CFAEF6}" destId="{3A1F0149-08DF-4282-B960-59707AAE6493}" srcOrd="3" destOrd="0" parTransId="{0A834CF5-6364-4962-A536-97027461CBEF}" sibTransId="{3A358E63-A458-4F14-8B6F-6BD85094BEE8}"/>
    <dgm:cxn modelId="{3A381019-D197-4385-BC26-A07E78AE188A}" type="presOf" srcId="{6D4547AD-071C-4E06-BE03-6F5391CFAEF6}" destId="{7EE0D98A-1566-4F30-8FCB-0071CEBCD1A5}" srcOrd="0" destOrd="0" presId="urn:microsoft.com/office/officeart/2008/layout/PictureStrips"/>
    <dgm:cxn modelId="{CFAC4C8E-8215-48AA-9D6E-5A5AC74F4CB0}" srcId="{6D4547AD-071C-4E06-BE03-6F5391CFAEF6}" destId="{09986A61-20D3-4A37-83B2-311614C8C6E6}" srcOrd="1" destOrd="0" parTransId="{14140441-391E-4B3E-BEA2-A839CD952AEF}" sibTransId="{8095BE83-23B5-42D4-A32C-47B6BD9A7F7C}"/>
    <dgm:cxn modelId="{F07BF5A9-D771-4A14-A049-62DA0D6E5147}" type="presOf" srcId="{09986A61-20D3-4A37-83B2-311614C8C6E6}" destId="{A1E87D50-DED7-4EF9-BE49-65217A4F86E3}" srcOrd="0" destOrd="0" presId="urn:microsoft.com/office/officeart/2008/layout/PictureStrips"/>
    <dgm:cxn modelId="{A5674F8F-D41C-4549-A48A-EEC3BD430455}" type="presOf" srcId="{30654599-4DCA-424B-A43F-BB6C33AFF415}" destId="{D30CEAE0-2EB5-490C-A0F3-3A24A5777C75}" srcOrd="0" destOrd="0" presId="urn:microsoft.com/office/officeart/2008/layout/PictureStrips"/>
    <dgm:cxn modelId="{FF6A9D47-8525-4C94-8B91-C5DCC3F9BCB4}" srcId="{6D4547AD-071C-4E06-BE03-6F5391CFAEF6}" destId="{EB09BBEA-B547-40AB-9675-D7EFEAF1C101}" srcOrd="2" destOrd="0" parTransId="{DD6E1AA2-361F-4766-8BBC-5D2BBB893748}" sibTransId="{5900031C-6699-4F31-8E2D-0975514B1DB0}"/>
    <dgm:cxn modelId="{631BC6E8-9D66-4730-B5A4-913DDA704284}" type="presParOf" srcId="{7EE0D98A-1566-4F30-8FCB-0071CEBCD1A5}" destId="{3F978092-9019-441E-933D-A9F88710B560}" srcOrd="0" destOrd="0" presId="urn:microsoft.com/office/officeart/2008/layout/PictureStrips"/>
    <dgm:cxn modelId="{B678F24F-D1FF-4121-96D7-46C4B6FA700B}" type="presParOf" srcId="{3F978092-9019-441E-933D-A9F88710B560}" destId="{D30CEAE0-2EB5-490C-A0F3-3A24A5777C75}" srcOrd="0" destOrd="0" presId="urn:microsoft.com/office/officeart/2008/layout/PictureStrips"/>
    <dgm:cxn modelId="{75E1EED0-AF38-4040-B852-3CFF88CB872B}" type="presParOf" srcId="{3F978092-9019-441E-933D-A9F88710B560}" destId="{15A4459F-AA69-4CA0-9C15-D07E2B4A42CA}" srcOrd="1" destOrd="0" presId="urn:microsoft.com/office/officeart/2008/layout/PictureStrips"/>
    <dgm:cxn modelId="{688AD8FD-79CB-4008-BC13-FF370978CEE4}" type="presParOf" srcId="{7EE0D98A-1566-4F30-8FCB-0071CEBCD1A5}" destId="{60E34D69-66D7-45B7-8CA8-DE9AE40A429C}" srcOrd="1" destOrd="0" presId="urn:microsoft.com/office/officeart/2008/layout/PictureStrips"/>
    <dgm:cxn modelId="{F885B5A5-50B9-485F-A79A-4B859F895671}" type="presParOf" srcId="{7EE0D98A-1566-4F30-8FCB-0071CEBCD1A5}" destId="{FD3DD3FE-DB6B-49B6-BC24-DDC2893473BD}" srcOrd="2" destOrd="0" presId="urn:microsoft.com/office/officeart/2008/layout/PictureStrips"/>
    <dgm:cxn modelId="{EB85424F-ABBC-449B-B627-F12E984CDB62}" type="presParOf" srcId="{FD3DD3FE-DB6B-49B6-BC24-DDC2893473BD}" destId="{A1E87D50-DED7-4EF9-BE49-65217A4F86E3}" srcOrd="0" destOrd="0" presId="urn:microsoft.com/office/officeart/2008/layout/PictureStrips"/>
    <dgm:cxn modelId="{7ACA60F1-FA8C-4DFC-BFAA-7C0B7886E62D}" type="presParOf" srcId="{FD3DD3FE-DB6B-49B6-BC24-DDC2893473BD}" destId="{748CEAD4-3DFA-4B37-BD4F-75E1C8AFCA33}" srcOrd="1" destOrd="0" presId="urn:microsoft.com/office/officeart/2008/layout/PictureStrips"/>
    <dgm:cxn modelId="{DBD6A2C0-3E6C-498B-814C-DB32776F7EAF}" type="presParOf" srcId="{7EE0D98A-1566-4F30-8FCB-0071CEBCD1A5}" destId="{7AAAB990-47B0-42F0-8E7C-FF320E0572AA}" srcOrd="3" destOrd="0" presId="urn:microsoft.com/office/officeart/2008/layout/PictureStrips"/>
    <dgm:cxn modelId="{D7D2EC6D-A00D-4174-B1C6-7D677C6FFA14}" type="presParOf" srcId="{7EE0D98A-1566-4F30-8FCB-0071CEBCD1A5}" destId="{9EAD6F60-F6B3-479F-9184-69CD645B4E55}" srcOrd="4" destOrd="0" presId="urn:microsoft.com/office/officeart/2008/layout/PictureStrips"/>
    <dgm:cxn modelId="{B6A18F93-4DDC-4F11-AEE9-571EFF60CC50}" type="presParOf" srcId="{9EAD6F60-F6B3-479F-9184-69CD645B4E55}" destId="{9194B2BF-AACA-4F01-91E2-022D19C364ED}" srcOrd="0" destOrd="0" presId="urn:microsoft.com/office/officeart/2008/layout/PictureStrips"/>
    <dgm:cxn modelId="{9715CE1C-BA72-46A6-A9BE-44AB46FC33E6}" type="presParOf" srcId="{9EAD6F60-F6B3-479F-9184-69CD645B4E55}" destId="{0D0CA2DC-8053-41C3-A398-31A8A43D9E53}" srcOrd="1" destOrd="0" presId="urn:microsoft.com/office/officeart/2008/layout/PictureStrips"/>
    <dgm:cxn modelId="{3A246123-B5CE-400C-B6BE-C9A71FEE3AD2}" type="presParOf" srcId="{7EE0D98A-1566-4F30-8FCB-0071CEBCD1A5}" destId="{E47C852B-2494-41B8-BDAD-0D906CE05391}" srcOrd="5" destOrd="0" presId="urn:microsoft.com/office/officeart/2008/layout/PictureStrips"/>
    <dgm:cxn modelId="{91D998BE-56E9-419C-813D-AD1F123E7C52}" type="presParOf" srcId="{7EE0D98A-1566-4F30-8FCB-0071CEBCD1A5}" destId="{F9C31757-57BB-4C86-A2DB-E24E17B232C0}" srcOrd="6" destOrd="0" presId="urn:microsoft.com/office/officeart/2008/layout/PictureStrips"/>
    <dgm:cxn modelId="{CFD60CAC-39DC-4468-926C-7946F4CE8B30}" type="presParOf" srcId="{F9C31757-57BB-4C86-A2DB-E24E17B232C0}" destId="{0D3A4172-474A-4DBD-885C-7C8343EC4B65}" srcOrd="0" destOrd="0" presId="urn:microsoft.com/office/officeart/2008/layout/PictureStrips"/>
    <dgm:cxn modelId="{8AAD3059-B1B8-4008-936A-92D2A0E1E468}" type="presParOf" srcId="{F9C31757-57BB-4C86-A2DB-E24E17B232C0}" destId="{194978C3-83A0-4A96-BFB3-5CFCBBEF36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C6BF2-7101-4AD6-BC17-787E5678D8B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F557C2-2548-424B-AB88-62133CB837AE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Измеримое улучшение показателей       в разных сферах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FCCDC-C909-4298-B6A7-F160D29D00A1}" type="parTrans" cxnId="{C5B4AD8E-979F-4D35-B55F-846AC56ED4E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6BC6B-B823-4C7C-BE76-3A47F8C9E1ED}" type="sibTrans" cxnId="{C5B4AD8E-979F-4D35-B55F-846AC56ED4E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AD6F00-3021-4330-B115-926AB250BF3A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Эффективная </a:t>
          </a:r>
          <a:r>
            <a:rPr lang="ru-RU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профориентационная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работа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43A9C-1602-4867-9A72-40F43F0E3D0F}" type="parTrans" cxnId="{555C23C2-C0E8-4744-92DD-0C1715305C8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B7A6F-AC07-4495-A166-58994E6B70DB}" type="sibTrans" cxnId="{555C23C2-C0E8-4744-92DD-0C1715305C8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5385D-AC55-459B-803E-97B3D6E1A607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связей между образованием и бизнесом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8DA7B-D607-46A7-8ABE-78A71F9BDBC8}" type="parTrans" cxnId="{8C8D988F-DE70-4A66-B47E-12B06F68108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615BE-3C5F-493A-AA67-94EC8E0892AA}" type="sibTrans" cxnId="{8C8D988F-DE70-4A66-B47E-12B06F68108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83F0D-59C1-4A66-8654-7DC7F74ABC24}" type="pres">
      <dgm:prSet presAssocID="{6CCC6BF2-7101-4AD6-BC17-787E5678D8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AF3C2-E5C5-4AB9-94DB-5CB524D1ACE1}" type="pres">
      <dgm:prSet presAssocID="{9BF557C2-2548-424B-AB88-62133CB837AE}" presName="parentLin" presStyleCnt="0"/>
      <dgm:spPr/>
    </dgm:pt>
    <dgm:pt modelId="{2871AD3B-5366-41FA-B44A-2AE72E1D8B20}" type="pres">
      <dgm:prSet presAssocID="{9BF557C2-2548-424B-AB88-62133CB837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E4A994-B512-460F-8FAA-8A3C23363010}" type="pres">
      <dgm:prSet presAssocID="{9BF557C2-2548-424B-AB88-62133CB837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2A49B-84B9-46EF-8BE4-146093D5D777}" type="pres">
      <dgm:prSet presAssocID="{9BF557C2-2548-424B-AB88-62133CB837AE}" presName="negativeSpace" presStyleCnt="0"/>
      <dgm:spPr/>
    </dgm:pt>
    <dgm:pt modelId="{A5D7BDC7-3EC8-45DA-B83A-753911E1B671}" type="pres">
      <dgm:prSet presAssocID="{9BF557C2-2548-424B-AB88-62133CB837AE}" presName="childText" presStyleLbl="conFgAcc1" presStyleIdx="0" presStyleCnt="3">
        <dgm:presLayoutVars>
          <dgm:bulletEnabled val="1"/>
        </dgm:presLayoutVars>
      </dgm:prSet>
      <dgm:spPr/>
    </dgm:pt>
    <dgm:pt modelId="{C53E936D-1E7E-46D0-929B-9633087552A4}" type="pres">
      <dgm:prSet presAssocID="{20B6BC6B-B823-4C7C-BE76-3A47F8C9E1ED}" presName="spaceBetweenRectangles" presStyleCnt="0"/>
      <dgm:spPr/>
    </dgm:pt>
    <dgm:pt modelId="{D4BAE1A7-69EF-43E4-B40D-ED681337992A}" type="pres">
      <dgm:prSet presAssocID="{37AD6F00-3021-4330-B115-926AB250BF3A}" presName="parentLin" presStyleCnt="0"/>
      <dgm:spPr/>
    </dgm:pt>
    <dgm:pt modelId="{BB4C2840-6A91-48EE-ABFE-61F5D8CDB0DA}" type="pres">
      <dgm:prSet presAssocID="{37AD6F00-3021-4330-B115-926AB250BF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0040DA-5066-4B6D-B0F9-653B204C9B3B}" type="pres">
      <dgm:prSet presAssocID="{37AD6F00-3021-4330-B115-926AB250BF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DCDED-5EFE-42AE-AD45-590B68D69C1F}" type="pres">
      <dgm:prSet presAssocID="{37AD6F00-3021-4330-B115-926AB250BF3A}" presName="negativeSpace" presStyleCnt="0"/>
      <dgm:spPr/>
    </dgm:pt>
    <dgm:pt modelId="{3C53DBB2-D39E-4CF0-9DBD-06EE30CF2F3C}" type="pres">
      <dgm:prSet presAssocID="{37AD6F00-3021-4330-B115-926AB250BF3A}" presName="childText" presStyleLbl="conFgAcc1" presStyleIdx="1" presStyleCnt="3">
        <dgm:presLayoutVars>
          <dgm:bulletEnabled val="1"/>
        </dgm:presLayoutVars>
      </dgm:prSet>
      <dgm:spPr/>
    </dgm:pt>
    <dgm:pt modelId="{77654F18-9534-4060-A37C-0EBFB126A622}" type="pres">
      <dgm:prSet presAssocID="{C6DB7A6F-AC07-4495-A166-58994E6B70DB}" presName="spaceBetweenRectangles" presStyleCnt="0"/>
      <dgm:spPr/>
    </dgm:pt>
    <dgm:pt modelId="{2501EF2E-C2BA-4D86-B247-BDC7098DBEA0}" type="pres">
      <dgm:prSet presAssocID="{3285385D-AC55-459B-803E-97B3D6E1A607}" presName="parentLin" presStyleCnt="0"/>
      <dgm:spPr/>
    </dgm:pt>
    <dgm:pt modelId="{46B54107-15A7-4556-B705-4C4502E19894}" type="pres">
      <dgm:prSet presAssocID="{3285385D-AC55-459B-803E-97B3D6E1A60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5A414DA-7D23-4E84-8F3D-09A84BBCA628}" type="pres">
      <dgm:prSet presAssocID="{3285385D-AC55-459B-803E-97B3D6E1A6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1C5D-FB44-4A18-9837-C093C468273F}" type="pres">
      <dgm:prSet presAssocID="{3285385D-AC55-459B-803E-97B3D6E1A607}" presName="negativeSpace" presStyleCnt="0"/>
      <dgm:spPr/>
    </dgm:pt>
    <dgm:pt modelId="{56C3703E-8DEB-471F-A316-768A11B592D9}" type="pres">
      <dgm:prSet presAssocID="{3285385D-AC55-459B-803E-97B3D6E1A6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70E110-94F1-4681-A901-7BD9F166AB4A}" type="presOf" srcId="{3285385D-AC55-459B-803E-97B3D6E1A607}" destId="{46B54107-15A7-4556-B705-4C4502E19894}" srcOrd="0" destOrd="0" presId="urn:microsoft.com/office/officeart/2005/8/layout/list1"/>
    <dgm:cxn modelId="{21B589CC-91E8-4FCC-9893-99C46729CA18}" type="presOf" srcId="{37AD6F00-3021-4330-B115-926AB250BF3A}" destId="{8D0040DA-5066-4B6D-B0F9-653B204C9B3B}" srcOrd="1" destOrd="0" presId="urn:microsoft.com/office/officeart/2005/8/layout/list1"/>
    <dgm:cxn modelId="{55D495DD-DB48-44AE-A36D-73BD2D48A78A}" type="presOf" srcId="{9BF557C2-2548-424B-AB88-62133CB837AE}" destId="{2871AD3B-5366-41FA-B44A-2AE72E1D8B20}" srcOrd="0" destOrd="0" presId="urn:microsoft.com/office/officeart/2005/8/layout/list1"/>
    <dgm:cxn modelId="{8C8D988F-DE70-4A66-B47E-12B06F68108A}" srcId="{6CCC6BF2-7101-4AD6-BC17-787E5678D8BC}" destId="{3285385D-AC55-459B-803E-97B3D6E1A607}" srcOrd="2" destOrd="0" parTransId="{4B38DA7B-D607-46A7-8ABE-78A71F9BDBC8}" sibTransId="{807615BE-3C5F-493A-AA67-94EC8E0892AA}"/>
    <dgm:cxn modelId="{C5B4AD8E-979F-4D35-B55F-846AC56ED4EA}" srcId="{6CCC6BF2-7101-4AD6-BC17-787E5678D8BC}" destId="{9BF557C2-2548-424B-AB88-62133CB837AE}" srcOrd="0" destOrd="0" parTransId="{E09FCCDC-C909-4298-B6A7-F160D29D00A1}" sibTransId="{20B6BC6B-B823-4C7C-BE76-3A47F8C9E1ED}"/>
    <dgm:cxn modelId="{727D0764-8AF9-411A-95AF-27F44E7250D3}" type="presOf" srcId="{3285385D-AC55-459B-803E-97B3D6E1A607}" destId="{D5A414DA-7D23-4E84-8F3D-09A84BBCA628}" srcOrd="1" destOrd="0" presId="urn:microsoft.com/office/officeart/2005/8/layout/list1"/>
    <dgm:cxn modelId="{97BFBCC6-2C7C-4F3D-BDA8-8F5E0F2B7B4B}" type="presOf" srcId="{37AD6F00-3021-4330-B115-926AB250BF3A}" destId="{BB4C2840-6A91-48EE-ABFE-61F5D8CDB0DA}" srcOrd="0" destOrd="0" presId="urn:microsoft.com/office/officeart/2005/8/layout/list1"/>
    <dgm:cxn modelId="{5603105A-968D-4690-B995-F560E40DBAE9}" type="presOf" srcId="{6CCC6BF2-7101-4AD6-BC17-787E5678D8BC}" destId="{2EB83F0D-59C1-4A66-8654-7DC7F74ABC24}" srcOrd="0" destOrd="0" presId="urn:microsoft.com/office/officeart/2005/8/layout/list1"/>
    <dgm:cxn modelId="{555C23C2-C0E8-4744-92DD-0C1715305C8A}" srcId="{6CCC6BF2-7101-4AD6-BC17-787E5678D8BC}" destId="{37AD6F00-3021-4330-B115-926AB250BF3A}" srcOrd="1" destOrd="0" parTransId="{00343A9C-1602-4867-9A72-40F43F0E3D0F}" sibTransId="{C6DB7A6F-AC07-4495-A166-58994E6B70DB}"/>
    <dgm:cxn modelId="{A8F89602-23A5-4E47-8444-692F733908B0}" type="presOf" srcId="{9BF557C2-2548-424B-AB88-62133CB837AE}" destId="{B9E4A994-B512-460F-8FAA-8A3C23363010}" srcOrd="1" destOrd="0" presId="urn:microsoft.com/office/officeart/2005/8/layout/list1"/>
    <dgm:cxn modelId="{530EA1FF-F78C-4848-A26F-6F0924C5F94B}" type="presParOf" srcId="{2EB83F0D-59C1-4A66-8654-7DC7F74ABC24}" destId="{65DAF3C2-E5C5-4AB9-94DB-5CB524D1ACE1}" srcOrd="0" destOrd="0" presId="urn:microsoft.com/office/officeart/2005/8/layout/list1"/>
    <dgm:cxn modelId="{91DAF9B5-E931-4E25-ADAE-E6CDF507EEDE}" type="presParOf" srcId="{65DAF3C2-E5C5-4AB9-94DB-5CB524D1ACE1}" destId="{2871AD3B-5366-41FA-B44A-2AE72E1D8B20}" srcOrd="0" destOrd="0" presId="urn:microsoft.com/office/officeart/2005/8/layout/list1"/>
    <dgm:cxn modelId="{F8EA9594-D5CD-4A65-A764-F9A39319F7C5}" type="presParOf" srcId="{65DAF3C2-E5C5-4AB9-94DB-5CB524D1ACE1}" destId="{B9E4A994-B512-460F-8FAA-8A3C23363010}" srcOrd="1" destOrd="0" presId="urn:microsoft.com/office/officeart/2005/8/layout/list1"/>
    <dgm:cxn modelId="{F33CA003-8FF5-4F10-BEE4-C5271A2C18A5}" type="presParOf" srcId="{2EB83F0D-59C1-4A66-8654-7DC7F74ABC24}" destId="{1062A49B-84B9-46EF-8BE4-146093D5D777}" srcOrd="1" destOrd="0" presId="urn:microsoft.com/office/officeart/2005/8/layout/list1"/>
    <dgm:cxn modelId="{9FE5164F-C873-4A38-8427-7511AC2E47A8}" type="presParOf" srcId="{2EB83F0D-59C1-4A66-8654-7DC7F74ABC24}" destId="{A5D7BDC7-3EC8-45DA-B83A-753911E1B671}" srcOrd="2" destOrd="0" presId="urn:microsoft.com/office/officeart/2005/8/layout/list1"/>
    <dgm:cxn modelId="{26EC7866-5A65-4F6E-9FBE-D1FFED2B883D}" type="presParOf" srcId="{2EB83F0D-59C1-4A66-8654-7DC7F74ABC24}" destId="{C53E936D-1E7E-46D0-929B-9633087552A4}" srcOrd="3" destOrd="0" presId="urn:microsoft.com/office/officeart/2005/8/layout/list1"/>
    <dgm:cxn modelId="{1D4C8154-7E8D-43A2-A52B-F85C6CA527CE}" type="presParOf" srcId="{2EB83F0D-59C1-4A66-8654-7DC7F74ABC24}" destId="{D4BAE1A7-69EF-43E4-B40D-ED681337992A}" srcOrd="4" destOrd="0" presId="urn:microsoft.com/office/officeart/2005/8/layout/list1"/>
    <dgm:cxn modelId="{70BA53DD-5E59-43CF-BC12-FDC494084E61}" type="presParOf" srcId="{D4BAE1A7-69EF-43E4-B40D-ED681337992A}" destId="{BB4C2840-6A91-48EE-ABFE-61F5D8CDB0DA}" srcOrd="0" destOrd="0" presId="urn:microsoft.com/office/officeart/2005/8/layout/list1"/>
    <dgm:cxn modelId="{C625C70B-F2DC-4169-9A38-F697C07783FD}" type="presParOf" srcId="{D4BAE1A7-69EF-43E4-B40D-ED681337992A}" destId="{8D0040DA-5066-4B6D-B0F9-653B204C9B3B}" srcOrd="1" destOrd="0" presId="urn:microsoft.com/office/officeart/2005/8/layout/list1"/>
    <dgm:cxn modelId="{6EEF8E9E-EDF0-4DCF-A843-AE025BABD0A8}" type="presParOf" srcId="{2EB83F0D-59C1-4A66-8654-7DC7F74ABC24}" destId="{477DCDED-5EFE-42AE-AD45-590B68D69C1F}" srcOrd="5" destOrd="0" presId="urn:microsoft.com/office/officeart/2005/8/layout/list1"/>
    <dgm:cxn modelId="{2A63F403-A26B-4876-BF33-C5022F961029}" type="presParOf" srcId="{2EB83F0D-59C1-4A66-8654-7DC7F74ABC24}" destId="{3C53DBB2-D39E-4CF0-9DBD-06EE30CF2F3C}" srcOrd="6" destOrd="0" presId="urn:microsoft.com/office/officeart/2005/8/layout/list1"/>
    <dgm:cxn modelId="{99A26CF1-F607-4FE4-AAB5-16F7E1C5526B}" type="presParOf" srcId="{2EB83F0D-59C1-4A66-8654-7DC7F74ABC24}" destId="{77654F18-9534-4060-A37C-0EBFB126A622}" srcOrd="7" destOrd="0" presId="urn:microsoft.com/office/officeart/2005/8/layout/list1"/>
    <dgm:cxn modelId="{33276DF7-5CC1-48AD-8A53-5C36490E5575}" type="presParOf" srcId="{2EB83F0D-59C1-4A66-8654-7DC7F74ABC24}" destId="{2501EF2E-C2BA-4D86-B247-BDC7098DBEA0}" srcOrd="8" destOrd="0" presId="urn:microsoft.com/office/officeart/2005/8/layout/list1"/>
    <dgm:cxn modelId="{B69E597E-019F-435A-BC0E-DB87268B5F5E}" type="presParOf" srcId="{2501EF2E-C2BA-4D86-B247-BDC7098DBEA0}" destId="{46B54107-15A7-4556-B705-4C4502E19894}" srcOrd="0" destOrd="0" presId="urn:microsoft.com/office/officeart/2005/8/layout/list1"/>
    <dgm:cxn modelId="{39B45131-F98E-41B6-A6F7-395A6FBB30B6}" type="presParOf" srcId="{2501EF2E-C2BA-4D86-B247-BDC7098DBEA0}" destId="{D5A414DA-7D23-4E84-8F3D-09A84BBCA628}" srcOrd="1" destOrd="0" presId="urn:microsoft.com/office/officeart/2005/8/layout/list1"/>
    <dgm:cxn modelId="{2755AB09-90A4-4728-BA75-29C891213EA0}" type="presParOf" srcId="{2EB83F0D-59C1-4A66-8654-7DC7F74ABC24}" destId="{8B231C5D-FB44-4A18-9837-C093C468273F}" srcOrd="9" destOrd="0" presId="urn:microsoft.com/office/officeart/2005/8/layout/list1"/>
    <dgm:cxn modelId="{89634B9D-7645-4CCE-91A9-43AB321BB189}" type="presParOf" srcId="{2EB83F0D-59C1-4A66-8654-7DC7F74ABC24}" destId="{56C3703E-8DEB-471F-A316-768A11B592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E9AEE4-B4F7-4353-B711-9F69B6EF273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77998-F881-4D40-A937-D7CEC39A8CC3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Обучающихся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10BF9-D504-4328-8D0B-0EAA399FFE8D}" type="parTrans" cxnId="{5B7E0DB5-BE72-4BC4-9397-37E75EC5184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6748E-7B55-4A94-A073-ABCCCB9C294F}" type="sibTrans" cxnId="{5B7E0DB5-BE72-4BC4-9397-37E75EC5184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65881-9F53-4829-8DE3-CEAE29BFC8C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низкая мотивация к саморазвитию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D03A1-B910-4C2B-9592-13FC262D73C9}" type="parTrans" cxnId="{E71CAD80-F7F2-4EDC-B2B6-05A3AFAB1E3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D7CCA-625E-4798-9B08-CA4BD8BF6543}" type="sibTrans" cxnId="{E71CAD80-F7F2-4EDC-B2B6-05A3AFAB1E3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F5009-A781-4A2B-9B1E-BA763CC28B35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условий для формирования активной гражданской позиции, коммуникативных навыков,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метакомпетенций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14BAB-B05B-43D3-B181-165BE4406D25}" type="parTrans" cxnId="{B28EB27E-38C9-45CA-902C-CA84806DA29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909BE-2AC6-46BE-974E-D5A0989F678E}" type="sibTrans" cxnId="{B28EB27E-38C9-45CA-902C-CA84806DA29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9EEB7-C125-4BE7-AD95-5128686CEBE7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Студентов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70BDF-EF3A-4134-82F6-C28D95B12B8A}" type="parTrans" cxnId="{2B8B405A-700C-4923-9C71-812A4883165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89FFD-B60F-4FB3-8795-4B516354FAB3}" type="sibTrans" cxnId="{2B8B405A-700C-4923-9C71-812A4883165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3FEC5-F1A3-40F0-9224-6DEFBA10E31A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низкая мотивация к учебе, дисциплинарные затруднения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BB616-5C3D-433E-9C54-2601D3A774D5}" type="parTrans" cxnId="{CC153147-2CF8-4726-AB98-161F4D77A62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5A0ED-A3D1-4C44-A599-4F2A2186AB11}" type="sibTrans" cxnId="{CC153147-2CF8-4726-AB98-161F4D77A62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EA492-F13D-4DE5-A945-17C7E9C23FF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сложности в совмещении учебы и работы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D912E-15E0-4681-97EE-CD8741CE923C}" type="parTrans" cxnId="{C6E657AA-9066-4FBE-AEEC-48BAFD6C40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FE7CB-5333-484A-AB5B-22730DF266F1}" type="sibTrans" cxnId="{C6E657AA-9066-4FBE-AEEC-48BAFD6C40F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D0050-DA49-4778-B2B4-CB15387E7241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высокий порог вхождения в образовательные программы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46A58-F32F-4B6E-8422-1F1691721B4A}" type="parTrans" cxnId="{7525C822-A491-4CD5-B2CA-F100B73BE7A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714067-EDDF-47B1-A2D0-79FA5ECD62CC}" type="sibTrans" cxnId="{7525C822-A491-4CD5-B2CA-F100B73BE7A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7C790-A1E4-4815-BA50-4A564DCD309A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проблемы психологического плана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7C483-1AAC-4FAB-A7D7-A67A8F9EAC5B}" type="parTrans" cxnId="{446414DF-594A-4EBB-9E99-35DA6BD9A54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01DC6-3E6C-4159-8ED8-E315616FE3E4}" type="sibTrans" cxnId="{446414DF-594A-4EBB-9E99-35DA6BD9A54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8393D-4FA8-41A1-8913-A7D3B871D85A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нереализованность в силу отсутствия опыта или ресурсов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2F64F-0285-4E1C-843B-7913310CCCA3}" type="parTrans" cxnId="{C064C5ED-290E-4879-A44C-5D1356DE2C1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9C1EA-90A2-4E13-9A3C-9F6A48E38835}" type="sibTrans" cxnId="{C064C5ED-290E-4879-A44C-5D1356DE2C1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A470F-DDA3-4E62-86FD-BB749D578407}" type="pres">
      <dgm:prSet presAssocID="{60E9AEE4-B4F7-4353-B711-9F69B6EF27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4A0969-E79F-4367-BA30-63EB23F9C22A}" type="pres">
      <dgm:prSet presAssocID="{CF577998-F881-4D40-A937-D7CEC39A8CC3}" presName="root" presStyleCnt="0"/>
      <dgm:spPr/>
    </dgm:pt>
    <dgm:pt modelId="{831F120F-E2CB-4A33-9F5E-13243F7C19F5}" type="pres">
      <dgm:prSet presAssocID="{CF577998-F881-4D40-A937-D7CEC39A8CC3}" presName="rootComposite" presStyleCnt="0"/>
      <dgm:spPr/>
    </dgm:pt>
    <dgm:pt modelId="{60FACFE2-9D5D-4F2E-8268-4369B98F5810}" type="pres">
      <dgm:prSet presAssocID="{CF577998-F881-4D40-A937-D7CEC39A8CC3}" presName="rootText" presStyleLbl="node1" presStyleIdx="0" presStyleCnt="2" custScaleX="126383"/>
      <dgm:spPr/>
      <dgm:t>
        <a:bodyPr/>
        <a:lstStyle/>
        <a:p>
          <a:endParaRPr lang="ru-RU"/>
        </a:p>
      </dgm:t>
    </dgm:pt>
    <dgm:pt modelId="{64173753-714D-4B91-800E-815A3BFA8331}" type="pres">
      <dgm:prSet presAssocID="{CF577998-F881-4D40-A937-D7CEC39A8CC3}" presName="rootConnector" presStyleLbl="node1" presStyleIdx="0" presStyleCnt="2"/>
      <dgm:spPr/>
      <dgm:t>
        <a:bodyPr/>
        <a:lstStyle/>
        <a:p>
          <a:endParaRPr lang="ru-RU"/>
        </a:p>
      </dgm:t>
    </dgm:pt>
    <dgm:pt modelId="{8DFA350E-02F4-4F97-8EA3-EC1E23956252}" type="pres">
      <dgm:prSet presAssocID="{CF577998-F881-4D40-A937-D7CEC39A8CC3}" presName="childShape" presStyleCnt="0"/>
      <dgm:spPr/>
    </dgm:pt>
    <dgm:pt modelId="{8C927076-B9C9-4928-B670-C230161B403F}" type="pres">
      <dgm:prSet presAssocID="{BD5D03A1-B910-4C2B-9592-13FC262D73C9}" presName="Name13" presStyleLbl="parChTrans1D2" presStyleIdx="0" presStyleCnt="7"/>
      <dgm:spPr/>
      <dgm:t>
        <a:bodyPr/>
        <a:lstStyle/>
        <a:p>
          <a:endParaRPr lang="ru-RU"/>
        </a:p>
      </dgm:t>
    </dgm:pt>
    <dgm:pt modelId="{08642ED7-A596-4909-B6EE-49993A399AEA}" type="pres">
      <dgm:prSet presAssocID="{35A65881-9F53-4829-8DE3-CEAE29BFC8C9}" presName="childText" presStyleLbl="bgAcc1" presStyleIdx="0" presStyleCnt="7" custScaleX="33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C062C-7152-442B-A806-35D4A139C12A}" type="pres">
      <dgm:prSet presAssocID="{C1914BAB-B05B-43D3-B181-165BE4406D25}" presName="Name13" presStyleLbl="parChTrans1D2" presStyleIdx="1" presStyleCnt="7"/>
      <dgm:spPr/>
      <dgm:t>
        <a:bodyPr/>
        <a:lstStyle/>
        <a:p>
          <a:endParaRPr lang="ru-RU"/>
        </a:p>
      </dgm:t>
    </dgm:pt>
    <dgm:pt modelId="{5A0E1086-5080-44F5-931C-6E5D89741B76}" type="pres">
      <dgm:prSet presAssocID="{723F5009-A781-4A2B-9B1E-BA763CC28B35}" presName="childText" presStyleLbl="bgAcc1" presStyleIdx="1" presStyleCnt="7" custScaleX="33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C18A9-9C9F-40C8-925E-E82D84050AD3}" type="pres">
      <dgm:prSet presAssocID="{19846A58-F32F-4B6E-8422-1F1691721B4A}" presName="Name13" presStyleLbl="parChTrans1D2" presStyleIdx="2" presStyleCnt="7"/>
      <dgm:spPr/>
      <dgm:t>
        <a:bodyPr/>
        <a:lstStyle/>
        <a:p>
          <a:endParaRPr lang="ru-RU"/>
        </a:p>
      </dgm:t>
    </dgm:pt>
    <dgm:pt modelId="{81FA521D-A03C-4015-AAEC-6EC6FFABB8D5}" type="pres">
      <dgm:prSet presAssocID="{3A8D0050-DA49-4778-B2B4-CB15387E7241}" presName="childText" presStyleLbl="bgAcc1" presStyleIdx="2" presStyleCnt="7" custScaleX="33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E21F8-19A8-4CB9-B62A-20C08B129A26}" type="pres">
      <dgm:prSet presAssocID="{4277C483-1AAC-4FAB-A7D7-A67A8F9EAC5B}" presName="Name13" presStyleLbl="parChTrans1D2" presStyleIdx="3" presStyleCnt="7"/>
      <dgm:spPr/>
      <dgm:t>
        <a:bodyPr/>
        <a:lstStyle/>
        <a:p>
          <a:endParaRPr lang="ru-RU"/>
        </a:p>
      </dgm:t>
    </dgm:pt>
    <dgm:pt modelId="{19A52172-5DD6-4AE1-A099-EAFE1542F613}" type="pres">
      <dgm:prSet presAssocID="{08E7C790-A1E4-4815-BA50-4A564DCD309A}" presName="childText" presStyleLbl="bgAcc1" presStyleIdx="3" presStyleCnt="7" custScaleX="33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5B0FD-16C4-47EC-AC33-0D9415752F12}" type="pres">
      <dgm:prSet presAssocID="{8509EEB7-C125-4BE7-AD95-5128686CEBE7}" presName="root" presStyleCnt="0"/>
      <dgm:spPr/>
    </dgm:pt>
    <dgm:pt modelId="{28A1D895-0C59-46F4-B47B-11F32DBDD6C3}" type="pres">
      <dgm:prSet presAssocID="{8509EEB7-C125-4BE7-AD95-5128686CEBE7}" presName="rootComposite" presStyleCnt="0"/>
      <dgm:spPr/>
    </dgm:pt>
    <dgm:pt modelId="{1338EB0C-4158-4527-9B31-DA9463381C39}" type="pres">
      <dgm:prSet presAssocID="{8509EEB7-C125-4BE7-AD95-5128686CEBE7}" presName="rootText" presStyleLbl="node1" presStyleIdx="1" presStyleCnt="2" custScaleX="126383"/>
      <dgm:spPr/>
      <dgm:t>
        <a:bodyPr/>
        <a:lstStyle/>
        <a:p>
          <a:endParaRPr lang="ru-RU"/>
        </a:p>
      </dgm:t>
    </dgm:pt>
    <dgm:pt modelId="{0BBBA290-1A07-4FAC-A910-BA46EF9F080C}" type="pres">
      <dgm:prSet presAssocID="{8509EEB7-C125-4BE7-AD95-5128686CEBE7}" presName="rootConnector" presStyleLbl="node1" presStyleIdx="1" presStyleCnt="2"/>
      <dgm:spPr/>
      <dgm:t>
        <a:bodyPr/>
        <a:lstStyle/>
        <a:p>
          <a:endParaRPr lang="ru-RU"/>
        </a:p>
      </dgm:t>
    </dgm:pt>
    <dgm:pt modelId="{3FA908E6-3817-4A25-8F2C-B16FFE4593B9}" type="pres">
      <dgm:prSet presAssocID="{8509EEB7-C125-4BE7-AD95-5128686CEBE7}" presName="childShape" presStyleCnt="0"/>
      <dgm:spPr/>
    </dgm:pt>
    <dgm:pt modelId="{BC37444F-1810-42F6-A6A6-6EDD5BBE7639}" type="pres">
      <dgm:prSet presAssocID="{02DBB616-5C3D-433E-9C54-2601D3A774D5}" presName="Name13" presStyleLbl="parChTrans1D2" presStyleIdx="4" presStyleCnt="7"/>
      <dgm:spPr/>
      <dgm:t>
        <a:bodyPr/>
        <a:lstStyle/>
        <a:p>
          <a:endParaRPr lang="ru-RU"/>
        </a:p>
      </dgm:t>
    </dgm:pt>
    <dgm:pt modelId="{86E34ADF-D8FC-4171-AD85-A9B7C7F472CB}" type="pres">
      <dgm:prSet presAssocID="{5603FEC5-F1A3-40F0-9224-6DEFBA10E31A}" presName="childText" presStyleLbl="bgAcc1" presStyleIdx="4" presStyleCnt="7" custScaleX="33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0E631-17C6-4FA7-9E49-CA870F364300}" type="pres">
      <dgm:prSet presAssocID="{5C6D912E-15E0-4681-97EE-CD8741CE923C}" presName="Name13" presStyleLbl="parChTrans1D2" presStyleIdx="5" presStyleCnt="7"/>
      <dgm:spPr/>
      <dgm:t>
        <a:bodyPr/>
        <a:lstStyle/>
        <a:p>
          <a:endParaRPr lang="ru-RU"/>
        </a:p>
      </dgm:t>
    </dgm:pt>
    <dgm:pt modelId="{B1EAA41A-EE6A-47D5-B189-9E806A3B8EDA}" type="pres">
      <dgm:prSet presAssocID="{EE4EA492-F13D-4DE5-A945-17C7E9C23FF7}" presName="childText" presStyleLbl="bgAcc1" presStyleIdx="5" presStyleCnt="7" custScaleX="33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30BD6-2ABE-4716-849B-64A414BFFDE8}" type="pres">
      <dgm:prSet presAssocID="{2472F64F-0285-4E1C-843B-7913310CCCA3}" presName="Name13" presStyleLbl="parChTrans1D2" presStyleIdx="6" presStyleCnt="7"/>
      <dgm:spPr/>
      <dgm:t>
        <a:bodyPr/>
        <a:lstStyle/>
        <a:p>
          <a:endParaRPr lang="ru-RU"/>
        </a:p>
      </dgm:t>
    </dgm:pt>
    <dgm:pt modelId="{B1CF64FF-1957-4383-A4D2-D6CE05D83AD4}" type="pres">
      <dgm:prSet presAssocID="{ED28393D-4FA8-41A1-8913-A7D3B871D85A}" presName="childText" presStyleLbl="bgAcc1" presStyleIdx="6" presStyleCnt="7" custScaleX="33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83557-922C-4501-AEB8-EF5CCD7579D0}" type="presOf" srcId="{08E7C790-A1E4-4815-BA50-4A564DCD309A}" destId="{19A52172-5DD6-4AE1-A099-EAFE1542F613}" srcOrd="0" destOrd="0" presId="urn:microsoft.com/office/officeart/2005/8/layout/hierarchy3"/>
    <dgm:cxn modelId="{2B8B405A-700C-4923-9C71-812A48831658}" srcId="{60E9AEE4-B4F7-4353-B711-9F69B6EF273E}" destId="{8509EEB7-C125-4BE7-AD95-5128686CEBE7}" srcOrd="1" destOrd="0" parTransId="{42C70BDF-EF3A-4134-82F6-C28D95B12B8A}" sibTransId="{74689FFD-B60F-4FB3-8795-4B516354FAB3}"/>
    <dgm:cxn modelId="{446414DF-594A-4EBB-9E99-35DA6BD9A543}" srcId="{CF577998-F881-4D40-A937-D7CEC39A8CC3}" destId="{08E7C790-A1E4-4815-BA50-4A564DCD309A}" srcOrd="3" destOrd="0" parTransId="{4277C483-1AAC-4FAB-A7D7-A67A8F9EAC5B}" sibTransId="{CE801DC6-3E6C-4159-8ED8-E315616FE3E4}"/>
    <dgm:cxn modelId="{8F64B13B-9509-447F-9888-A35FB677FC68}" type="presOf" srcId="{8509EEB7-C125-4BE7-AD95-5128686CEBE7}" destId="{1338EB0C-4158-4527-9B31-DA9463381C39}" srcOrd="0" destOrd="0" presId="urn:microsoft.com/office/officeart/2005/8/layout/hierarchy3"/>
    <dgm:cxn modelId="{5B7E0DB5-BE72-4BC4-9397-37E75EC5184B}" srcId="{60E9AEE4-B4F7-4353-B711-9F69B6EF273E}" destId="{CF577998-F881-4D40-A937-D7CEC39A8CC3}" srcOrd="0" destOrd="0" parTransId="{62510BF9-D504-4328-8D0B-0EAA399FFE8D}" sibTransId="{EAA6748E-7B55-4A94-A073-ABCCCB9C294F}"/>
    <dgm:cxn modelId="{2D5E90E0-F423-45A8-9272-255ED552D6D6}" type="presOf" srcId="{C1914BAB-B05B-43D3-B181-165BE4406D25}" destId="{573C062C-7152-442B-A806-35D4A139C12A}" srcOrd="0" destOrd="0" presId="urn:microsoft.com/office/officeart/2005/8/layout/hierarchy3"/>
    <dgm:cxn modelId="{E2B0665B-8B0E-4A40-BB5C-3AC4EBBB07A3}" type="presOf" srcId="{EE4EA492-F13D-4DE5-A945-17C7E9C23FF7}" destId="{B1EAA41A-EE6A-47D5-B189-9E806A3B8EDA}" srcOrd="0" destOrd="0" presId="urn:microsoft.com/office/officeart/2005/8/layout/hierarchy3"/>
    <dgm:cxn modelId="{CC153147-2CF8-4726-AB98-161F4D77A62D}" srcId="{8509EEB7-C125-4BE7-AD95-5128686CEBE7}" destId="{5603FEC5-F1A3-40F0-9224-6DEFBA10E31A}" srcOrd="0" destOrd="0" parTransId="{02DBB616-5C3D-433E-9C54-2601D3A774D5}" sibTransId="{3065A0ED-A3D1-4C44-A599-4F2A2186AB11}"/>
    <dgm:cxn modelId="{EA33A2C8-274D-4BD0-A510-73A9D747F6BE}" type="presOf" srcId="{4277C483-1AAC-4FAB-A7D7-A67A8F9EAC5B}" destId="{078E21F8-19A8-4CB9-B62A-20C08B129A26}" srcOrd="0" destOrd="0" presId="urn:microsoft.com/office/officeart/2005/8/layout/hierarchy3"/>
    <dgm:cxn modelId="{E4C77ABF-6A6C-40D4-93F9-C84E38A4E3B8}" type="presOf" srcId="{02DBB616-5C3D-433E-9C54-2601D3A774D5}" destId="{BC37444F-1810-42F6-A6A6-6EDD5BBE7639}" srcOrd="0" destOrd="0" presId="urn:microsoft.com/office/officeart/2005/8/layout/hierarchy3"/>
    <dgm:cxn modelId="{B417494B-EF61-4455-AB71-60BAD615AE43}" type="presOf" srcId="{ED28393D-4FA8-41A1-8913-A7D3B871D85A}" destId="{B1CF64FF-1957-4383-A4D2-D6CE05D83AD4}" srcOrd="0" destOrd="0" presId="urn:microsoft.com/office/officeart/2005/8/layout/hierarchy3"/>
    <dgm:cxn modelId="{9D6BD030-34EA-4EA9-AF82-22F51E7E1268}" type="presOf" srcId="{19846A58-F32F-4B6E-8422-1F1691721B4A}" destId="{0FBC18A9-9C9F-40C8-925E-E82D84050AD3}" srcOrd="0" destOrd="0" presId="urn:microsoft.com/office/officeart/2005/8/layout/hierarchy3"/>
    <dgm:cxn modelId="{E71CAD80-F7F2-4EDC-B2B6-05A3AFAB1E32}" srcId="{CF577998-F881-4D40-A937-D7CEC39A8CC3}" destId="{35A65881-9F53-4829-8DE3-CEAE29BFC8C9}" srcOrd="0" destOrd="0" parTransId="{BD5D03A1-B910-4C2B-9592-13FC262D73C9}" sibTransId="{877D7CCA-625E-4798-9B08-CA4BD8BF6543}"/>
    <dgm:cxn modelId="{C79D992C-0BD7-4EBF-9DD9-24EDCD0D3657}" type="presOf" srcId="{BD5D03A1-B910-4C2B-9592-13FC262D73C9}" destId="{8C927076-B9C9-4928-B670-C230161B403F}" srcOrd="0" destOrd="0" presId="urn:microsoft.com/office/officeart/2005/8/layout/hierarchy3"/>
    <dgm:cxn modelId="{048AA496-5842-46AD-812F-386713F0EA3A}" type="presOf" srcId="{5C6D912E-15E0-4681-97EE-CD8741CE923C}" destId="{B760E631-17C6-4FA7-9E49-CA870F364300}" srcOrd="0" destOrd="0" presId="urn:microsoft.com/office/officeart/2005/8/layout/hierarchy3"/>
    <dgm:cxn modelId="{C6E657AA-9066-4FBE-AEEC-48BAFD6C40F6}" srcId="{8509EEB7-C125-4BE7-AD95-5128686CEBE7}" destId="{EE4EA492-F13D-4DE5-A945-17C7E9C23FF7}" srcOrd="1" destOrd="0" parTransId="{5C6D912E-15E0-4681-97EE-CD8741CE923C}" sibTransId="{89DFE7CB-5333-484A-AB5B-22730DF266F1}"/>
    <dgm:cxn modelId="{AE5501A3-90F5-4E62-80A1-CA2627C81440}" type="presOf" srcId="{CF577998-F881-4D40-A937-D7CEC39A8CC3}" destId="{60FACFE2-9D5D-4F2E-8268-4369B98F5810}" srcOrd="0" destOrd="0" presId="urn:microsoft.com/office/officeart/2005/8/layout/hierarchy3"/>
    <dgm:cxn modelId="{0DAADC2D-A93A-4BCD-B9A9-FAFA8FE4229D}" type="presOf" srcId="{5603FEC5-F1A3-40F0-9224-6DEFBA10E31A}" destId="{86E34ADF-D8FC-4171-AD85-A9B7C7F472CB}" srcOrd="0" destOrd="0" presId="urn:microsoft.com/office/officeart/2005/8/layout/hierarchy3"/>
    <dgm:cxn modelId="{55B2CCE1-8988-4D80-83CA-219463EFE0D2}" type="presOf" srcId="{35A65881-9F53-4829-8DE3-CEAE29BFC8C9}" destId="{08642ED7-A596-4909-B6EE-49993A399AEA}" srcOrd="0" destOrd="0" presId="urn:microsoft.com/office/officeart/2005/8/layout/hierarchy3"/>
    <dgm:cxn modelId="{BAE8E55A-9FE4-4DE5-AA51-EB4BC72184F7}" type="presOf" srcId="{2472F64F-0285-4E1C-843B-7913310CCCA3}" destId="{ECE30BD6-2ABE-4716-849B-64A414BFFDE8}" srcOrd="0" destOrd="0" presId="urn:microsoft.com/office/officeart/2005/8/layout/hierarchy3"/>
    <dgm:cxn modelId="{77C589E4-AA34-417D-A239-79FBA33631FB}" type="presOf" srcId="{CF577998-F881-4D40-A937-D7CEC39A8CC3}" destId="{64173753-714D-4B91-800E-815A3BFA8331}" srcOrd="1" destOrd="0" presId="urn:microsoft.com/office/officeart/2005/8/layout/hierarchy3"/>
    <dgm:cxn modelId="{C064C5ED-290E-4879-A44C-5D1356DE2C1E}" srcId="{8509EEB7-C125-4BE7-AD95-5128686CEBE7}" destId="{ED28393D-4FA8-41A1-8913-A7D3B871D85A}" srcOrd="2" destOrd="0" parTransId="{2472F64F-0285-4E1C-843B-7913310CCCA3}" sibTransId="{3869C1EA-90A2-4E13-9A3C-9F6A48E38835}"/>
    <dgm:cxn modelId="{39CE04D7-1046-42E8-8695-FB16663195E8}" type="presOf" srcId="{3A8D0050-DA49-4778-B2B4-CB15387E7241}" destId="{81FA521D-A03C-4015-AAEC-6EC6FFABB8D5}" srcOrd="0" destOrd="0" presId="urn:microsoft.com/office/officeart/2005/8/layout/hierarchy3"/>
    <dgm:cxn modelId="{7525C822-A491-4CD5-B2CA-F100B73BE7A7}" srcId="{CF577998-F881-4D40-A937-D7CEC39A8CC3}" destId="{3A8D0050-DA49-4778-B2B4-CB15387E7241}" srcOrd="2" destOrd="0" parTransId="{19846A58-F32F-4B6E-8422-1F1691721B4A}" sibTransId="{D8714067-EDDF-47B1-A2D0-79FA5ECD62CC}"/>
    <dgm:cxn modelId="{28407C5E-72BC-4637-AB7D-C3705A81C422}" type="presOf" srcId="{60E9AEE4-B4F7-4353-B711-9F69B6EF273E}" destId="{B79A470F-DDA3-4E62-86FD-BB749D578407}" srcOrd="0" destOrd="0" presId="urn:microsoft.com/office/officeart/2005/8/layout/hierarchy3"/>
    <dgm:cxn modelId="{961598A8-766F-428C-B747-9EAECF3E57D6}" type="presOf" srcId="{723F5009-A781-4A2B-9B1E-BA763CC28B35}" destId="{5A0E1086-5080-44F5-931C-6E5D89741B76}" srcOrd="0" destOrd="0" presId="urn:microsoft.com/office/officeart/2005/8/layout/hierarchy3"/>
    <dgm:cxn modelId="{6D8B97FF-600C-4B0C-96D4-20FC4D1211B1}" type="presOf" srcId="{8509EEB7-C125-4BE7-AD95-5128686CEBE7}" destId="{0BBBA290-1A07-4FAC-A910-BA46EF9F080C}" srcOrd="1" destOrd="0" presId="urn:microsoft.com/office/officeart/2005/8/layout/hierarchy3"/>
    <dgm:cxn modelId="{B28EB27E-38C9-45CA-902C-CA84806DA292}" srcId="{CF577998-F881-4D40-A937-D7CEC39A8CC3}" destId="{723F5009-A781-4A2B-9B1E-BA763CC28B35}" srcOrd="1" destOrd="0" parTransId="{C1914BAB-B05B-43D3-B181-165BE4406D25}" sibTransId="{E74909BE-2AC6-46BE-974E-D5A0989F678E}"/>
    <dgm:cxn modelId="{D8E2F2C4-2E3A-43D8-924F-F42A8DFEA7A3}" type="presParOf" srcId="{B79A470F-DDA3-4E62-86FD-BB749D578407}" destId="{5B4A0969-E79F-4367-BA30-63EB23F9C22A}" srcOrd="0" destOrd="0" presId="urn:microsoft.com/office/officeart/2005/8/layout/hierarchy3"/>
    <dgm:cxn modelId="{5AFF8441-0BD3-496B-86F4-4C2A5B2EB4C1}" type="presParOf" srcId="{5B4A0969-E79F-4367-BA30-63EB23F9C22A}" destId="{831F120F-E2CB-4A33-9F5E-13243F7C19F5}" srcOrd="0" destOrd="0" presId="urn:microsoft.com/office/officeart/2005/8/layout/hierarchy3"/>
    <dgm:cxn modelId="{BB4CDDA4-5926-40D4-A06F-65630CF6E11B}" type="presParOf" srcId="{831F120F-E2CB-4A33-9F5E-13243F7C19F5}" destId="{60FACFE2-9D5D-4F2E-8268-4369B98F5810}" srcOrd="0" destOrd="0" presId="urn:microsoft.com/office/officeart/2005/8/layout/hierarchy3"/>
    <dgm:cxn modelId="{B4873265-295B-4E9E-B313-1E70EEA73EED}" type="presParOf" srcId="{831F120F-E2CB-4A33-9F5E-13243F7C19F5}" destId="{64173753-714D-4B91-800E-815A3BFA8331}" srcOrd="1" destOrd="0" presId="urn:microsoft.com/office/officeart/2005/8/layout/hierarchy3"/>
    <dgm:cxn modelId="{F36C31A8-AC50-4CC9-89BF-C44CF6CFA08D}" type="presParOf" srcId="{5B4A0969-E79F-4367-BA30-63EB23F9C22A}" destId="{8DFA350E-02F4-4F97-8EA3-EC1E23956252}" srcOrd="1" destOrd="0" presId="urn:microsoft.com/office/officeart/2005/8/layout/hierarchy3"/>
    <dgm:cxn modelId="{4D7EA153-9F49-433F-B961-45C8DEA96622}" type="presParOf" srcId="{8DFA350E-02F4-4F97-8EA3-EC1E23956252}" destId="{8C927076-B9C9-4928-B670-C230161B403F}" srcOrd="0" destOrd="0" presId="urn:microsoft.com/office/officeart/2005/8/layout/hierarchy3"/>
    <dgm:cxn modelId="{7924BFCD-C7D7-4900-8529-A9CFEDAE670E}" type="presParOf" srcId="{8DFA350E-02F4-4F97-8EA3-EC1E23956252}" destId="{08642ED7-A596-4909-B6EE-49993A399AEA}" srcOrd="1" destOrd="0" presId="urn:microsoft.com/office/officeart/2005/8/layout/hierarchy3"/>
    <dgm:cxn modelId="{AEF158F9-58FB-44D2-88F6-F897B9A571A8}" type="presParOf" srcId="{8DFA350E-02F4-4F97-8EA3-EC1E23956252}" destId="{573C062C-7152-442B-A806-35D4A139C12A}" srcOrd="2" destOrd="0" presId="urn:microsoft.com/office/officeart/2005/8/layout/hierarchy3"/>
    <dgm:cxn modelId="{DFE24ADF-CA31-4A02-8C7C-24160098B772}" type="presParOf" srcId="{8DFA350E-02F4-4F97-8EA3-EC1E23956252}" destId="{5A0E1086-5080-44F5-931C-6E5D89741B76}" srcOrd="3" destOrd="0" presId="urn:microsoft.com/office/officeart/2005/8/layout/hierarchy3"/>
    <dgm:cxn modelId="{F77028BB-EEDF-44ED-BC78-C3076439A716}" type="presParOf" srcId="{8DFA350E-02F4-4F97-8EA3-EC1E23956252}" destId="{0FBC18A9-9C9F-40C8-925E-E82D84050AD3}" srcOrd="4" destOrd="0" presId="urn:microsoft.com/office/officeart/2005/8/layout/hierarchy3"/>
    <dgm:cxn modelId="{478F8AB5-BB74-4AA4-86EE-8D37A94B6792}" type="presParOf" srcId="{8DFA350E-02F4-4F97-8EA3-EC1E23956252}" destId="{81FA521D-A03C-4015-AAEC-6EC6FFABB8D5}" srcOrd="5" destOrd="0" presId="urn:microsoft.com/office/officeart/2005/8/layout/hierarchy3"/>
    <dgm:cxn modelId="{417E4D63-B146-4B18-9876-8E7181B5386E}" type="presParOf" srcId="{8DFA350E-02F4-4F97-8EA3-EC1E23956252}" destId="{078E21F8-19A8-4CB9-B62A-20C08B129A26}" srcOrd="6" destOrd="0" presId="urn:microsoft.com/office/officeart/2005/8/layout/hierarchy3"/>
    <dgm:cxn modelId="{4AE1FDCC-9D82-4698-89CC-E463D07A6E3D}" type="presParOf" srcId="{8DFA350E-02F4-4F97-8EA3-EC1E23956252}" destId="{19A52172-5DD6-4AE1-A099-EAFE1542F613}" srcOrd="7" destOrd="0" presId="urn:microsoft.com/office/officeart/2005/8/layout/hierarchy3"/>
    <dgm:cxn modelId="{A0558871-21AB-41C4-82FA-88267BDEA1BC}" type="presParOf" srcId="{B79A470F-DDA3-4E62-86FD-BB749D578407}" destId="{10F5B0FD-16C4-47EC-AC33-0D9415752F12}" srcOrd="1" destOrd="0" presId="urn:microsoft.com/office/officeart/2005/8/layout/hierarchy3"/>
    <dgm:cxn modelId="{92B98D81-F16C-4C73-9D34-415A8E95B900}" type="presParOf" srcId="{10F5B0FD-16C4-47EC-AC33-0D9415752F12}" destId="{28A1D895-0C59-46F4-B47B-11F32DBDD6C3}" srcOrd="0" destOrd="0" presId="urn:microsoft.com/office/officeart/2005/8/layout/hierarchy3"/>
    <dgm:cxn modelId="{57D242C6-D879-4AED-A43C-C9004DDA8F8B}" type="presParOf" srcId="{28A1D895-0C59-46F4-B47B-11F32DBDD6C3}" destId="{1338EB0C-4158-4527-9B31-DA9463381C39}" srcOrd="0" destOrd="0" presId="urn:microsoft.com/office/officeart/2005/8/layout/hierarchy3"/>
    <dgm:cxn modelId="{1A980233-236C-4496-9227-A220E73C2AB0}" type="presParOf" srcId="{28A1D895-0C59-46F4-B47B-11F32DBDD6C3}" destId="{0BBBA290-1A07-4FAC-A910-BA46EF9F080C}" srcOrd="1" destOrd="0" presId="urn:microsoft.com/office/officeart/2005/8/layout/hierarchy3"/>
    <dgm:cxn modelId="{5312D768-2489-4EAC-8639-49483583B32E}" type="presParOf" srcId="{10F5B0FD-16C4-47EC-AC33-0D9415752F12}" destId="{3FA908E6-3817-4A25-8F2C-B16FFE4593B9}" srcOrd="1" destOrd="0" presId="urn:microsoft.com/office/officeart/2005/8/layout/hierarchy3"/>
    <dgm:cxn modelId="{E2E49976-7227-46D9-BDDD-9CD9CDC9455B}" type="presParOf" srcId="{3FA908E6-3817-4A25-8F2C-B16FFE4593B9}" destId="{BC37444F-1810-42F6-A6A6-6EDD5BBE7639}" srcOrd="0" destOrd="0" presId="urn:microsoft.com/office/officeart/2005/8/layout/hierarchy3"/>
    <dgm:cxn modelId="{3B3766BA-12CB-406A-99AA-29D352005562}" type="presParOf" srcId="{3FA908E6-3817-4A25-8F2C-B16FFE4593B9}" destId="{86E34ADF-D8FC-4171-AD85-A9B7C7F472CB}" srcOrd="1" destOrd="0" presId="urn:microsoft.com/office/officeart/2005/8/layout/hierarchy3"/>
    <dgm:cxn modelId="{FB35D4F9-26E9-4239-BF3E-7B9291FDC0EF}" type="presParOf" srcId="{3FA908E6-3817-4A25-8F2C-B16FFE4593B9}" destId="{B760E631-17C6-4FA7-9E49-CA870F364300}" srcOrd="2" destOrd="0" presId="urn:microsoft.com/office/officeart/2005/8/layout/hierarchy3"/>
    <dgm:cxn modelId="{AC4BA038-C226-457C-8C22-AB4A4ECEA531}" type="presParOf" srcId="{3FA908E6-3817-4A25-8F2C-B16FFE4593B9}" destId="{B1EAA41A-EE6A-47D5-B189-9E806A3B8EDA}" srcOrd="3" destOrd="0" presId="urn:microsoft.com/office/officeart/2005/8/layout/hierarchy3"/>
    <dgm:cxn modelId="{8F0C8142-65D3-4F14-836C-B259700DBA28}" type="presParOf" srcId="{3FA908E6-3817-4A25-8F2C-B16FFE4593B9}" destId="{ECE30BD6-2ABE-4716-849B-64A414BFFDE8}" srcOrd="4" destOrd="0" presId="urn:microsoft.com/office/officeart/2005/8/layout/hierarchy3"/>
    <dgm:cxn modelId="{E0F23510-F090-4200-BA2D-5A85A07BB0A1}" type="presParOf" srcId="{3FA908E6-3817-4A25-8F2C-B16FFE4593B9}" destId="{B1CF64FF-1957-4383-A4D2-D6CE05D83AD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B587B-4191-4E91-A429-B5731D86ED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28C0A9-092C-485D-AB07-8E5AA90E562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/>
            <a:t>распоряжение министерства образования Кировской области от 09.09.2020 №1062</a:t>
          </a:r>
        </a:p>
      </dgm:t>
    </dgm:pt>
    <dgm:pt modelId="{00F19869-EB53-4C64-8CD9-EA9151785AC6}" type="parTrans" cxnId="{9822F29B-8B5C-42F2-88A2-95C3ACE1AB9F}">
      <dgm:prSet/>
      <dgm:spPr/>
      <dgm:t>
        <a:bodyPr/>
        <a:lstStyle/>
        <a:p>
          <a:endParaRPr lang="ru-RU"/>
        </a:p>
      </dgm:t>
    </dgm:pt>
    <dgm:pt modelId="{9937110B-1571-476E-8B2F-8CD51D4BD4F1}" type="sibTrans" cxnId="{9822F29B-8B5C-42F2-88A2-95C3ACE1AB9F}">
      <dgm:prSet/>
      <dgm:spPr/>
      <dgm:t>
        <a:bodyPr/>
        <a:lstStyle/>
        <a:p>
          <a:endParaRPr lang="ru-RU"/>
        </a:p>
      </dgm:t>
    </dgm:pt>
    <dgm:pt modelId="{EB8D706F-AC31-4B72-8B4E-3CEEB0AD878C}">
      <dgm:prSet phldrT="[Текст]"/>
      <dgm:spPr/>
      <dgm:t>
        <a:bodyPr/>
        <a:lstStyle/>
        <a:p>
          <a:r>
            <a:rPr lang="ru-RU" dirty="0"/>
            <a:t>создан Региональный наставнический центр по организации работы по внедрению целевой модели наставничества в образовательных организациях Кировской области </a:t>
          </a:r>
        </a:p>
      </dgm:t>
    </dgm:pt>
    <dgm:pt modelId="{13128947-FCCC-4011-8045-ECEC1B4AA31E}" type="parTrans" cxnId="{8331C564-E929-42F9-A270-A8B9E2157C26}">
      <dgm:prSet/>
      <dgm:spPr/>
      <dgm:t>
        <a:bodyPr/>
        <a:lstStyle/>
        <a:p>
          <a:endParaRPr lang="ru-RU"/>
        </a:p>
      </dgm:t>
    </dgm:pt>
    <dgm:pt modelId="{89D40D4C-AE5F-4579-B7E8-EAB9B81A91CC}" type="sibTrans" cxnId="{8331C564-E929-42F9-A270-A8B9E2157C26}">
      <dgm:prSet/>
      <dgm:spPr/>
      <dgm:t>
        <a:bodyPr/>
        <a:lstStyle/>
        <a:p>
          <a:endParaRPr lang="ru-RU"/>
        </a:p>
      </dgm:t>
    </dgm:pt>
    <dgm:pt modelId="{4EB48450-1D10-4D80-AA9A-C43D6AF8762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распоряжение министерства образования Кировской области от 05.11.2020 №1394</a:t>
          </a:r>
        </a:p>
      </dgm:t>
    </dgm:pt>
    <dgm:pt modelId="{6E051536-819A-4229-9788-0DEF8F08D126}" type="parTrans" cxnId="{83CCEF09-70B1-46FB-901D-F992956BB5B0}">
      <dgm:prSet/>
      <dgm:spPr/>
      <dgm:t>
        <a:bodyPr/>
        <a:lstStyle/>
        <a:p>
          <a:endParaRPr lang="ru-RU"/>
        </a:p>
      </dgm:t>
    </dgm:pt>
    <dgm:pt modelId="{70853C66-5398-40F6-9C74-342995567366}" type="sibTrans" cxnId="{83CCEF09-70B1-46FB-901D-F992956BB5B0}">
      <dgm:prSet/>
      <dgm:spPr/>
      <dgm:t>
        <a:bodyPr/>
        <a:lstStyle/>
        <a:p>
          <a:endParaRPr lang="ru-RU"/>
        </a:p>
      </dgm:t>
    </dgm:pt>
    <dgm:pt modelId="{5A607238-914A-4070-92FF-7A86E88BD4D1}">
      <dgm:prSet phldrT="[Текст]"/>
      <dgm:spPr/>
      <dgm:t>
        <a:bodyPr/>
        <a:lstStyle/>
        <a:p>
          <a:r>
            <a:rPr lang="ru-RU" dirty="0"/>
            <a:t>утверждена дорожная карта внедрения целевой модели наставничества в образовательных организациях Кировской области на период 2020-2024 годы </a:t>
          </a:r>
        </a:p>
      </dgm:t>
    </dgm:pt>
    <dgm:pt modelId="{DA7619EE-F0FD-44E2-9E78-AD9C90FEF71C}" type="parTrans" cxnId="{67231195-DF36-4D91-B508-24B7AF2EA72E}">
      <dgm:prSet/>
      <dgm:spPr/>
      <dgm:t>
        <a:bodyPr/>
        <a:lstStyle/>
        <a:p>
          <a:endParaRPr lang="ru-RU"/>
        </a:p>
      </dgm:t>
    </dgm:pt>
    <dgm:pt modelId="{6256481E-6912-419D-80C1-5F5B73C991C3}" type="sibTrans" cxnId="{67231195-DF36-4D91-B508-24B7AF2EA72E}">
      <dgm:prSet/>
      <dgm:spPr/>
      <dgm:t>
        <a:bodyPr/>
        <a:lstStyle/>
        <a:p>
          <a:endParaRPr lang="ru-RU"/>
        </a:p>
      </dgm:t>
    </dgm:pt>
    <dgm:pt modelId="{8B554DE8-AF34-4B45-930C-2F1F3FCED930}" type="pres">
      <dgm:prSet presAssocID="{2B5B587B-4191-4E91-A429-B5731D86E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955D08-A644-4CC6-A397-D59574424CAE}" type="pres">
      <dgm:prSet presAssocID="{5E28C0A9-092C-485D-AB07-8E5AA90E562C}" presName="composite" presStyleCnt="0"/>
      <dgm:spPr/>
    </dgm:pt>
    <dgm:pt modelId="{C31206B1-9935-4C6A-BC90-FB5C57E7FC19}" type="pres">
      <dgm:prSet presAssocID="{5E28C0A9-092C-485D-AB07-8E5AA90E562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0176A-384F-470B-9FE2-1941017E6B91}" type="pres">
      <dgm:prSet presAssocID="{5E28C0A9-092C-485D-AB07-8E5AA90E562C}" presName="desTx" presStyleLbl="alignAccFollowNode1" presStyleIdx="0" presStyleCnt="2" custLinFactNeighborY="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26D9F-FED2-4579-B2D4-254B3610DB14}" type="pres">
      <dgm:prSet presAssocID="{9937110B-1571-476E-8B2F-8CD51D4BD4F1}" presName="space" presStyleCnt="0"/>
      <dgm:spPr/>
    </dgm:pt>
    <dgm:pt modelId="{2BABF4E5-3050-4649-A9D5-B172D25FF6AF}" type="pres">
      <dgm:prSet presAssocID="{4EB48450-1D10-4D80-AA9A-C43D6AF87624}" presName="composite" presStyleCnt="0"/>
      <dgm:spPr/>
    </dgm:pt>
    <dgm:pt modelId="{AF9F91DE-CF4E-458B-87E6-71765E52EC01}" type="pres">
      <dgm:prSet presAssocID="{4EB48450-1D10-4D80-AA9A-C43D6AF8762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C5BA9-25D9-4CA0-BD10-8AE785AE7F2E}" type="pres">
      <dgm:prSet presAssocID="{4EB48450-1D10-4D80-AA9A-C43D6AF8762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C2788-724F-4EA7-A673-93CCB78BDE65}" type="presOf" srcId="{5A607238-914A-4070-92FF-7A86E88BD4D1}" destId="{C69C5BA9-25D9-4CA0-BD10-8AE785AE7F2E}" srcOrd="0" destOrd="0" presId="urn:microsoft.com/office/officeart/2005/8/layout/hList1"/>
    <dgm:cxn modelId="{A9715B37-6416-451A-96CA-5E4CEBF6DF25}" type="presOf" srcId="{2B5B587B-4191-4E91-A429-B5731D86EDDC}" destId="{8B554DE8-AF34-4B45-930C-2F1F3FCED930}" srcOrd="0" destOrd="0" presId="urn:microsoft.com/office/officeart/2005/8/layout/hList1"/>
    <dgm:cxn modelId="{9822F29B-8B5C-42F2-88A2-95C3ACE1AB9F}" srcId="{2B5B587B-4191-4E91-A429-B5731D86EDDC}" destId="{5E28C0A9-092C-485D-AB07-8E5AA90E562C}" srcOrd="0" destOrd="0" parTransId="{00F19869-EB53-4C64-8CD9-EA9151785AC6}" sibTransId="{9937110B-1571-476E-8B2F-8CD51D4BD4F1}"/>
    <dgm:cxn modelId="{8331C564-E929-42F9-A270-A8B9E2157C26}" srcId="{5E28C0A9-092C-485D-AB07-8E5AA90E562C}" destId="{EB8D706F-AC31-4B72-8B4E-3CEEB0AD878C}" srcOrd="0" destOrd="0" parTransId="{13128947-FCCC-4011-8045-ECEC1B4AA31E}" sibTransId="{89D40D4C-AE5F-4579-B7E8-EAB9B81A91CC}"/>
    <dgm:cxn modelId="{39865EDC-1ABE-4362-A820-9E74CC148569}" type="presOf" srcId="{5E28C0A9-092C-485D-AB07-8E5AA90E562C}" destId="{C31206B1-9935-4C6A-BC90-FB5C57E7FC19}" srcOrd="0" destOrd="0" presId="urn:microsoft.com/office/officeart/2005/8/layout/hList1"/>
    <dgm:cxn modelId="{2FA18213-D670-4909-AF9C-5C5B0C42C75F}" type="presOf" srcId="{EB8D706F-AC31-4B72-8B4E-3CEEB0AD878C}" destId="{5410176A-384F-470B-9FE2-1941017E6B91}" srcOrd="0" destOrd="0" presId="urn:microsoft.com/office/officeart/2005/8/layout/hList1"/>
    <dgm:cxn modelId="{83CCEF09-70B1-46FB-901D-F992956BB5B0}" srcId="{2B5B587B-4191-4E91-A429-B5731D86EDDC}" destId="{4EB48450-1D10-4D80-AA9A-C43D6AF87624}" srcOrd="1" destOrd="0" parTransId="{6E051536-819A-4229-9788-0DEF8F08D126}" sibTransId="{70853C66-5398-40F6-9C74-342995567366}"/>
    <dgm:cxn modelId="{67231195-DF36-4D91-B508-24B7AF2EA72E}" srcId="{4EB48450-1D10-4D80-AA9A-C43D6AF87624}" destId="{5A607238-914A-4070-92FF-7A86E88BD4D1}" srcOrd="0" destOrd="0" parTransId="{DA7619EE-F0FD-44E2-9E78-AD9C90FEF71C}" sibTransId="{6256481E-6912-419D-80C1-5F5B73C991C3}"/>
    <dgm:cxn modelId="{316CC730-97B8-4BE5-876A-174B3E7C08CF}" type="presOf" srcId="{4EB48450-1D10-4D80-AA9A-C43D6AF87624}" destId="{AF9F91DE-CF4E-458B-87E6-71765E52EC01}" srcOrd="0" destOrd="0" presId="urn:microsoft.com/office/officeart/2005/8/layout/hList1"/>
    <dgm:cxn modelId="{A628135E-3F16-4C7A-8BD8-46FBFE74C5D7}" type="presParOf" srcId="{8B554DE8-AF34-4B45-930C-2F1F3FCED930}" destId="{76955D08-A644-4CC6-A397-D59574424CAE}" srcOrd="0" destOrd="0" presId="urn:microsoft.com/office/officeart/2005/8/layout/hList1"/>
    <dgm:cxn modelId="{2E8F3065-3E55-4436-87EE-A4F94FF5E4F3}" type="presParOf" srcId="{76955D08-A644-4CC6-A397-D59574424CAE}" destId="{C31206B1-9935-4C6A-BC90-FB5C57E7FC19}" srcOrd="0" destOrd="0" presId="urn:microsoft.com/office/officeart/2005/8/layout/hList1"/>
    <dgm:cxn modelId="{5B949631-C448-466F-B0F5-CE971CA9DBF1}" type="presParOf" srcId="{76955D08-A644-4CC6-A397-D59574424CAE}" destId="{5410176A-384F-470B-9FE2-1941017E6B91}" srcOrd="1" destOrd="0" presId="urn:microsoft.com/office/officeart/2005/8/layout/hList1"/>
    <dgm:cxn modelId="{D4AADC9D-FD1F-493F-BF63-1F8F6BB2D8CA}" type="presParOf" srcId="{8B554DE8-AF34-4B45-930C-2F1F3FCED930}" destId="{ED326D9F-FED2-4579-B2D4-254B3610DB14}" srcOrd="1" destOrd="0" presId="urn:microsoft.com/office/officeart/2005/8/layout/hList1"/>
    <dgm:cxn modelId="{F5607C4A-6FFD-4463-917F-186AFE6F79DB}" type="presParOf" srcId="{8B554DE8-AF34-4B45-930C-2F1F3FCED930}" destId="{2BABF4E5-3050-4649-A9D5-B172D25FF6AF}" srcOrd="2" destOrd="0" presId="urn:microsoft.com/office/officeart/2005/8/layout/hList1"/>
    <dgm:cxn modelId="{5F8FEFBB-5CBB-4213-8506-3AB142BB4391}" type="presParOf" srcId="{2BABF4E5-3050-4649-A9D5-B172D25FF6AF}" destId="{AF9F91DE-CF4E-458B-87E6-71765E52EC01}" srcOrd="0" destOrd="0" presId="urn:microsoft.com/office/officeart/2005/8/layout/hList1"/>
    <dgm:cxn modelId="{03AAC89B-6468-4C6E-9773-B8C0E35D4CCE}" type="presParOf" srcId="{2BABF4E5-3050-4649-A9D5-B172D25FF6AF}" destId="{C69C5BA9-25D9-4CA0-BD10-8AE785AE7F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B83410-26A2-4A32-AA38-0AAED323FE3B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AE696E3-EEE2-46DA-92EA-89830AE0D624}">
      <dgm:prSet phldrT="[Текст]"/>
      <dgm:spPr/>
      <dgm:t>
        <a:bodyPr/>
        <a:lstStyle/>
        <a:p>
          <a:r>
            <a:rPr lang="ru-RU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Методическая  деятельность наставнического центра Кировской области</a:t>
          </a:r>
          <a:endParaRPr lang="ru-RU" b="1" dirty="0"/>
        </a:p>
      </dgm:t>
    </dgm:pt>
    <dgm:pt modelId="{F3613A6C-3C79-470A-93B9-E30BA327E136}" type="parTrans" cxnId="{5A178884-9DE3-4528-A88B-7E8C2A28DFAB}">
      <dgm:prSet/>
      <dgm:spPr/>
      <dgm:t>
        <a:bodyPr/>
        <a:lstStyle/>
        <a:p>
          <a:endParaRPr lang="ru-RU"/>
        </a:p>
      </dgm:t>
    </dgm:pt>
    <dgm:pt modelId="{2F17873F-BF1D-4EEA-831C-8CD79EE3A87B}" type="sibTrans" cxnId="{5A178884-9DE3-4528-A88B-7E8C2A28DFAB}">
      <dgm:prSet/>
      <dgm:spPr/>
      <dgm:t>
        <a:bodyPr/>
        <a:lstStyle/>
        <a:p>
          <a:endParaRPr lang="ru-RU"/>
        </a:p>
      </dgm:t>
    </dgm:pt>
    <dgm:pt modelId="{0ED0F897-3A80-4A65-988C-2D4144CE70D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«Школа молодого педагога» ИРО Кировской области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DE498D1-09E3-4B40-BC1B-6EEFD28158E1}" type="parTrans" cxnId="{A39DB9CE-1282-4329-83E7-20E98059C0D5}">
      <dgm:prSet/>
      <dgm:spPr/>
      <dgm:t>
        <a:bodyPr/>
        <a:lstStyle/>
        <a:p>
          <a:endParaRPr lang="ru-RU"/>
        </a:p>
      </dgm:t>
    </dgm:pt>
    <dgm:pt modelId="{DC9E6AF8-71D3-41C5-A414-7F503A4E42BE}" type="sibTrans" cxnId="{A39DB9CE-1282-4329-83E7-20E98059C0D5}">
      <dgm:prSet/>
      <dgm:spPr/>
      <dgm:t>
        <a:bodyPr/>
        <a:lstStyle/>
        <a:p>
          <a:endParaRPr lang="ru-RU"/>
        </a:p>
      </dgm:t>
    </dgm:pt>
    <dgm:pt modelId="{27166A3F-AE64-43F0-86FD-8C70257AB1B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Региональные инновационные площадки</a:t>
          </a:r>
          <a:endParaRPr lang="ru-RU" b="1" dirty="0"/>
        </a:p>
      </dgm:t>
    </dgm:pt>
    <dgm:pt modelId="{D857C29B-3860-4E79-8F7E-177DBAD0ACCB}" type="parTrans" cxnId="{152C4D53-7E6C-4301-A508-DAE1A78ED40C}">
      <dgm:prSet/>
      <dgm:spPr/>
      <dgm:t>
        <a:bodyPr/>
        <a:lstStyle/>
        <a:p>
          <a:endParaRPr lang="ru-RU"/>
        </a:p>
      </dgm:t>
    </dgm:pt>
    <dgm:pt modelId="{99B3326F-25ED-405E-AE8E-78E281B69B87}" type="sibTrans" cxnId="{152C4D53-7E6C-4301-A508-DAE1A78ED40C}">
      <dgm:prSet/>
      <dgm:spPr/>
      <dgm:t>
        <a:bodyPr/>
        <a:lstStyle/>
        <a:p>
          <a:endParaRPr lang="ru-RU"/>
        </a:p>
      </dgm:t>
    </dgm:pt>
    <dgm:pt modelId="{F75D1849-8CC3-42AC-9973-7DEF29A7E1D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Segoe UI" panose="020B0502040204020203" pitchFamily="34" charset="0"/>
              <a:cs typeface="Segoe UI" panose="020B0502040204020203" pitchFamily="34" charset="0"/>
            </a:rPr>
            <a:t>Опыт наставничества в образовательных организациях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9B54203-5129-460A-B2E1-410C207A33B3}" type="parTrans" cxnId="{5FF69C9C-E981-401C-A0FE-A6FD90BB7F3A}">
      <dgm:prSet/>
      <dgm:spPr/>
      <dgm:t>
        <a:bodyPr/>
        <a:lstStyle/>
        <a:p>
          <a:endParaRPr lang="ru-RU"/>
        </a:p>
      </dgm:t>
    </dgm:pt>
    <dgm:pt modelId="{3C2D6EF6-38D4-4A06-9209-143B7BC8363A}" type="sibTrans" cxnId="{5FF69C9C-E981-401C-A0FE-A6FD90BB7F3A}">
      <dgm:prSet/>
      <dgm:spPr/>
      <dgm:t>
        <a:bodyPr/>
        <a:lstStyle/>
        <a:p>
          <a:endParaRPr lang="ru-RU"/>
        </a:p>
      </dgm:t>
    </dgm:pt>
    <dgm:pt modelId="{68DFF706-FCE2-4882-9C02-BCCFAB6572A0}">
      <dgm:prSet custT="1"/>
      <dgm:spPr/>
      <dgm:t>
        <a:bodyPr/>
        <a:lstStyle/>
        <a:p>
          <a:r>
            <a:rPr lang="ru-RU" sz="1050" b="1" dirty="0" smtClean="0">
              <a:latin typeface="Segoe UI" panose="020B0502040204020203" pitchFamily="34" charset="0"/>
              <a:cs typeface="Segoe UI" panose="020B0502040204020203" pitchFamily="34" charset="0"/>
            </a:rPr>
            <a:t>Проекты в образовательных организациях</a:t>
          </a:r>
          <a:endParaRPr lang="ru-RU" sz="1050" b="1" dirty="0" smtClean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4BD092-732C-4E62-87C8-9D54D00A025F}" type="parTrans" cxnId="{5C5E1090-3220-4062-82F9-68731A75184C}">
      <dgm:prSet/>
      <dgm:spPr/>
      <dgm:t>
        <a:bodyPr/>
        <a:lstStyle/>
        <a:p>
          <a:endParaRPr lang="ru-RU"/>
        </a:p>
      </dgm:t>
    </dgm:pt>
    <dgm:pt modelId="{FE9AA6A0-29A0-467F-884C-BAE671BF8B76}" type="sibTrans" cxnId="{5C5E1090-3220-4062-82F9-68731A75184C}">
      <dgm:prSet/>
      <dgm:spPr/>
      <dgm:t>
        <a:bodyPr/>
        <a:lstStyle/>
        <a:p>
          <a:endParaRPr lang="ru-RU"/>
        </a:p>
      </dgm:t>
    </dgm:pt>
    <dgm:pt modelId="{6288DC4F-80A7-4DC9-9821-BC0F1BD38DB8}">
      <dgm:prSet custT="1"/>
      <dgm:spPr/>
      <dgm:t>
        <a:bodyPr/>
        <a:lstStyle/>
        <a:p>
          <a:r>
            <a:rPr lang="ru-RU" sz="1200" b="1" dirty="0" smtClean="0"/>
            <a:t>Мотивация наставнической деятельности на региональном уровне</a:t>
          </a:r>
          <a:endParaRPr lang="ru-RU" sz="1200" b="1" dirty="0"/>
        </a:p>
      </dgm:t>
    </dgm:pt>
    <dgm:pt modelId="{85271AFF-A03B-4733-A488-AFF5E8FA8659}" type="parTrans" cxnId="{E48FA2B8-8E78-4325-B763-8A9AB75E5593}">
      <dgm:prSet/>
      <dgm:spPr/>
      <dgm:t>
        <a:bodyPr/>
        <a:lstStyle/>
        <a:p>
          <a:endParaRPr lang="ru-RU"/>
        </a:p>
      </dgm:t>
    </dgm:pt>
    <dgm:pt modelId="{57FC1199-1BA9-4A7F-8B66-F295A7426D92}" type="sibTrans" cxnId="{E48FA2B8-8E78-4325-B763-8A9AB75E5593}">
      <dgm:prSet/>
      <dgm:spPr/>
      <dgm:t>
        <a:bodyPr/>
        <a:lstStyle/>
        <a:p>
          <a:endParaRPr lang="ru-RU"/>
        </a:p>
      </dgm:t>
    </dgm:pt>
    <dgm:pt modelId="{E9FA2AB5-2C6D-41C8-8E54-27CD0E447904}">
      <dgm:prSet/>
      <dgm:spPr/>
      <dgm:t>
        <a:bodyPr/>
        <a:lstStyle/>
        <a:p>
          <a:r>
            <a:rPr lang="ru-RU" b="1" dirty="0" smtClean="0"/>
            <a:t>Обучение наставников</a:t>
          </a:r>
          <a:endParaRPr lang="ru-RU" b="1" dirty="0"/>
        </a:p>
      </dgm:t>
    </dgm:pt>
    <dgm:pt modelId="{E2888CA7-2044-4FFB-B26F-B3A4B11FD8D5}" type="parTrans" cxnId="{9FD8687D-8A9A-4D93-854D-DB061F3C359D}">
      <dgm:prSet/>
      <dgm:spPr/>
      <dgm:t>
        <a:bodyPr/>
        <a:lstStyle/>
        <a:p>
          <a:endParaRPr lang="ru-RU"/>
        </a:p>
      </dgm:t>
    </dgm:pt>
    <dgm:pt modelId="{57E46591-62CC-4F94-9DB3-DC4FECCFB081}" type="sibTrans" cxnId="{9FD8687D-8A9A-4D93-854D-DB061F3C359D}">
      <dgm:prSet/>
      <dgm:spPr/>
      <dgm:t>
        <a:bodyPr/>
        <a:lstStyle/>
        <a:p>
          <a:endParaRPr lang="ru-RU"/>
        </a:p>
      </dgm:t>
    </dgm:pt>
    <dgm:pt modelId="{4B3151D3-329D-4EAB-85A0-99A4FB08BB35}" type="pres">
      <dgm:prSet presAssocID="{67B83410-26A2-4A32-AA38-0AAED323FE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B3E100-E8AB-4E58-8DAB-2B2F6920F1D7}" type="pres">
      <dgm:prSet presAssocID="{5AE696E3-EEE2-46DA-92EA-89830AE0D624}" presName="parentLin" presStyleCnt="0"/>
      <dgm:spPr/>
    </dgm:pt>
    <dgm:pt modelId="{6F6EF396-9343-4F54-87DA-D5B671B10255}" type="pres">
      <dgm:prSet presAssocID="{5AE696E3-EEE2-46DA-92EA-89830AE0D62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9D92581-F457-4912-BC3F-1E23285FF421}" type="pres">
      <dgm:prSet presAssocID="{5AE696E3-EEE2-46DA-92EA-89830AE0D624}" presName="parentText" presStyleLbl="node1" presStyleIdx="0" presStyleCnt="7" custLinFactNeighborX="8693" custLinFactNeighborY="1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D83B4-E385-476D-83D6-14403617EAC2}" type="pres">
      <dgm:prSet presAssocID="{5AE696E3-EEE2-46DA-92EA-89830AE0D624}" presName="negativeSpace" presStyleCnt="0"/>
      <dgm:spPr/>
    </dgm:pt>
    <dgm:pt modelId="{58E88EB9-BEAE-4D6A-809C-0BF131BDD46B}" type="pres">
      <dgm:prSet presAssocID="{5AE696E3-EEE2-46DA-92EA-89830AE0D624}" presName="childText" presStyleLbl="conFgAcc1" presStyleIdx="0" presStyleCnt="7">
        <dgm:presLayoutVars>
          <dgm:bulletEnabled val="1"/>
        </dgm:presLayoutVars>
      </dgm:prSet>
      <dgm:spPr/>
    </dgm:pt>
    <dgm:pt modelId="{A24ABA16-CB92-4FD6-9D16-E1BE1D3551EB}" type="pres">
      <dgm:prSet presAssocID="{2F17873F-BF1D-4EEA-831C-8CD79EE3A87B}" presName="spaceBetweenRectangles" presStyleCnt="0"/>
      <dgm:spPr/>
    </dgm:pt>
    <dgm:pt modelId="{1E1DFED9-4D91-4BCE-BB62-8D8DC382C8A6}" type="pres">
      <dgm:prSet presAssocID="{0ED0F897-3A80-4A65-988C-2D4144CE70D5}" presName="parentLin" presStyleCnt="0"/>
      <dgm:spPr/>
    </dgm:pt>
    <dgm:pt modelId="{A4DF7C15-04F3-46C1-9E6C-106ACBA8BB3E}" type="pres">
      <dgm:prSet presAssocID="{0ED0F897-3A80-4A65-988C-2D4144CE70D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D938501-8176-4112-89D8-3654DDE6AA4D}" type="pres">
      <dgm:prSet presAssocID="{0ED0F897-3A80-4A65-988C-2D4144CE70D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E2CB8-6B83-4350-BB60-003FA6733149}" type="pres">
      <dgm:prSet presAssocID="{0ED0F897-3A80-4A65-988C-2D4144CE70D5}" presName="negativeSpace" presStyleCnt="0"/>
      <dgm:spPr/>
    </dgm:pt>
    <dgm:pt modelId="{BC843D60-2991-4C9A-8C94-96AFB1D2A3D6}" type="pres">
      <dgm:prSet presAssocID="{0ED0F897-3A80-4A65-988C-2D4144CE70D5}" presName="childText" presStyleLbl="conFgAcc1" presStyleIdx="1" presStyleCnt="7">
        <dgm:presLayoutVars>
          <dgm:bulletEnabled val="1"/>
        </dgm:presLayoutVars>
      </dgm:prSet>
      <dgm:spPr/>
    </dgm:pt>
    <dgm:pt modelId="{FB618678-76EB-4CE7-AE6D-399673BDA094}" type="pres">
      <dgm:prSet presAssocID="{DC9E6AF8-71D3-41C5-A414-7F503A4E42BE}" presName="spaceBetweenRectangles" presStyleCnt="0"/>
      <dgm:spPr/>
    </dgm:pt>
    <dgm:pt modelId="{C2F883F9-B4DE-494B-BB7B-3F9538C79E80}" type="pres">
      <dgm:prSet presAssocID="{27166A3F-AE64-43F0-86FD-8C70257AB1BC}" presName="parentLin" presStyleCnt="0"/>
      <dgm:spPr/>
    </dgm:pt>
    <dgm:pt modelId="{5CC24BBC-503B-4A25-95ED-50E82FF0E540}" type="pres">
      <dgm:prSet presAssocID="{27166A3F-AE64-43F0-86FD-8C70257AB1B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78A0D80-32EF-4E18-BD69-4E995B3635DD}" type="pres">
      <dgm:prSet presAssocID="{27166A3F-AE64-43F0-86FD-8C70257AB1BC}" presName="parentText" presStyleLbl="node1" presStyleIdx="2" presStyleCnt="7" custLinFactNeighborX="6466" custLinFactNeighborY="-1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5C613-090C-43F4-83E8-171E5D6DA9FC}" type="pres">
      <dgm:prSet presAssocID="{27166A3F-AE64-43F0-86FD-8C70257AB1BC}" presName="negativeSpace" presStyleCnt="0"/>
      <dgm:spPr/>
    </dgm:pt>
    <dgm:pt modelId="{78411CC3-C7EB-4251-8996-70AFD54F4AF3}" type="pres">
      <dgm:prSet presAssocID="{27166A3F-AE64-43F0-86FD-8C70257AB1BC}" presName="childText" presStyleLbl="conFgAcc1" presStyleIdx="2" presStyleCnt="7" custLinFactNeighborX="-435" custLinFactNeighborY="6632">
        <dgm:presLayoutVars>
          <dgm:bulletEnabled val="1"/>
        </dgm:presLayoutVars>
      </dgm:prSet>
      <dgm:spPr/>
    </dgm:pt>
    <dgm:pt modelId="{E1941BB6-9AE1-4962-A3FA-BEE92A16480C}" type="pres">
      <dgm:prSet presAssocID="{99B3326F-25ED-405E-AE8E-78E281B69B87}" presName="spaceBetweenRectangles" presStyleCnt="0"/>
      <dgm:spPr/>
    </dgm:pt>
    <dgm:pt modelId="{8B75611E-7797-465E-8BDA-5AAF5F787BA2}" type="pres">
      <dgm:prSet presAssocID="{F75D1849-8CC3-42AC-9973-7DEF29A7E1D3}" presName="parentLin" presStyleCnt="0"/>
      <dgm:spPr/>
    </dgm:pt>
    <dgm:pt modelId="{5B44DD7E-B773-4F44-9608-016381D8B416}" type="pres">
      <dgm:prSet presAssocID="{F75D1849-8CC3-42AC-9973-7DEF29A7E1D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39728D3-C387-4A2E-AB99-6D39AEE69C78}" type="pres">
      <dgm:prSet presAssocID="{F75D1849-8CC3-42AC-9973-7DEF29A7E1D3}" presName="parentText" presStyleLbl="node1" presStyleIdx="3" presStyleCnt="7" custLinFactNeighborX="-9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9D868-3124-4A73-902C-D74FA0A6E3A8}" type="pres">
      <dgm:prSet presAssocID="{F75D1849-8CC3-42AC-9973-7DEF29A7E1D3}" presName="negativeSpace" presStyleCnt="0"/>
      <dgm:spPr/>
    </dgm:pt>
    <dgm:pt modelId="{00875B1D-0762-45A3-A890-B228014647FE}" type="pres">
      <dgm:prSet presAssocID="{F75D1849-8CC3-42AC-9973-7DEF29A7E1D3}" presName="childText" presStyleLbl="conFgAcc1" presStyleIdx="3" presStyleCnt="7">
        <dgm:presLayoutVars>
          <dgm:bulletEnabled val="1"/>
        </dgm:presLayoutVars>
      </dgm:prSet>
      <dgm:spPr/>
    </dgm:pt>
    <dgm:pt modelId="{3E565F39-7A66-4505-BAAA-F8FCD8E7FD73}" type="pres">
      <dgm:prSet presAssocID="{3C2D6EF6-38D4-4A06-9209-143B7BC8363A}" presName="spaceBetweenRectangles" presStyleCnt="0"/>
      <dgm:spPr/>
    </dgm:pt>
    <dgm:pt modelId="{87342DF5-6922-4C1E-A9FB-9847CBBCB33A}" type="pres">
      <dgm:prSet presAssocID="{68DFF706-FCE2-4882-9C02-BCCFAB6572A0}" presName="parentLin" presStyleCnt="0"/>
      <dgm:spPr/>
    </dgm:pt>
    <dgm:pt modelId="{3B7A2461-D56B-4593-BE5A-3368616449D4}" type="pres">
      <dgm:prSet presAssocID="{68DFF706-FCE2-4882-9C02-BCCFAB6572A0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B4B0080-9E81-4287-A3F3-D34E60EC50C0}" type="pres">
      <dgm:prSet presAssocID="{68DFF706-FCE2-4882-9C02-BCCFAB6572A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6BEBD-2923-4532-9517-B1374ABB3B31}" type="pres">
      <dgm:prSet presAssocID="{68DFF706-FCE2-4882-9C02-BCCFAB6572A0}" presName="negativeSpace" presStyleCnt="0"/>
      <dgm:spPr/>
    </dgm:pt>
    <dgm:pt modelId="{5C4706E4-C53E-47CF-B812-5AA924954947}" type="pres">
      <dgm:prSet presAssocID="{68DFF706-FCE2-4882-9C02-BCCFAB6572A0}" presName="childText" presStyleLbl="conFgAcc1" presStyleIdx="4" presStyleCnt="7">
        <dgm:presLayoutVars>
          <dgm:bulletEnabled val="1"/>
        </dgm:presLayoutVars>
      </dgm:prSet>
      <dgm:spPr/>
    </dgm:pt>
    <dgm:pt modelId="{BD01D8E6-9987-4A47-B9B4-B74D108119CB}" type="pres">
      <dgm:prSet presAssocID="{FE9AA6A0-29A0-467F-884C-BAE671BF8B76}" presName="spaceBetweenRectangles" presStyleCnt="0"/>
      <dgm:spPr/>
    </dgm:pt>
    <dgm:pt modelId="{8918A766-8B85-407B-B61D-5C5DB9550CF4}" type="pres">
      <dgm:prSet presAssocID="{6288DC4F-80A7-4DC9-9821-BC0F1BD38DB8}" presName="parentLin" presStyleCnt="0"/>
      <dgm:spPr/>
    </dgm:pt>
    <dgm:pt modelId="{6A0F4C9F-D5E7-45D9-8DA6-A90A42139708}" type="pres">
      <dgm:prSet presAssocID="{6288DC4F-80A7-4DC9-9821-BC0F1BD38DB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3141C25-4A4F-4C2D-AAF3-E9D44898FDDA}" type="pres">
      <dgm:prSet presAssocID="{6288DC4F-80A7-4DC9-9821-BC0F1BD38DB8}" presName="parentText" presStyleLbl="node1" presStyleIdx="5" presStyleCnt="7" custLinFactNeighborX="9101" custLinFactNeighborY="-1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0757E-C270-491F-BD8D-99AFD8EF8442}" type="pres">
      <dgm:prSet presAssocID="{6288DC4F-80A7-4DC9-9821-BC0F1BD38DB8}" presName="negativeSpace" presStyleCnt="0"/>
      <dgm:spPr/>
    </dgm:pt>
    <dgm:pt modelId="{35FE2E1A-A099-4DAA-B10C-FA3435CAB1FB}" type="pres">
      <dgm:prSet presAssocID="{6288DC4F-80A7-4DC9-9821-BC0F1BD38DB8}" presName="childText" presStyleLbl="conFgAcc1" presStyleIdx="5" presStyleCnt="7" custLinFactNeighborX="-569" custLinFactNeighborY="3987">
        <dgm:presLayoutVars>
          <dgm:bulletEnabled val="1"/>
        </dgm:presLayoutVars>
      </dgm:prSet>
      <dgm:spPr/>
    </dgm:pt>
    <dgm:pt modelId="{4518B552-DD09-43BA-9776-FCFC98159D58}" type="pres">
      <dgm:prSet presAssocID="{57FC1199-1BA9-4A7F-8B66-F295A7426D92}" presName="spaceBetweenRectangles" presStyleCnt="0"/>
      <dgm:spPr/>
    </dgm:pt>
    <dgm:pt modelId="{756B326E-3C64-4A5E-964E-549E89665943}" type="pres">
      <dgm:prSet presAssocID="{E9FA2AB5-2C6D-41C8-8E54-27CD0E447904}" presName="parentLin" presStyleCnt="0"/>
      <dgm:spPr/>
    </dgm:pt>
    <dgm:pt modelId="{9CF851D2-7813-4875-995C-B84DD296087E}" type="pres">
      <dgm:prSet presAssocID="{E9FA2AB5-2C6D-41C8-8E54-27CD0E44790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D14D63E-7B23-437A-A59F-5C476B9817B6}" type="pres">
      <dgm:prSet presAssocID="{E9FA2AB5-2C6D-41C8-8E54-27CD0E44790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77D1-99FD-4B5B-B4DA-B69799C40AB7}" type="pres">
      <dgm:prSet presAssocID="{E9FA2AB5-2C6D-41C8-8E54-27CD0E447904}" presName="negativeSpace" presStyleCnt="0"/>
      <dgm:spPr/>
    </dgm:pt>
    <dgm:pt modelId="{E4B69CBE-EDF7-4637-A714-EF444F5E0659}" type="pres">
      <dgm:prSet presAssocID="{E9FA2AB5-2C6D-41C8-8E54-27CD0E44790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52C4D53-7E6C-4301-A508-DAE1A78ED40C}" srcId="{67B83410-26A2-4A32-AA38-0AAED323FE3B}" destId="{27166A3F-AE64-43F0-86FD-8C70257AB1BC}" srcOrd="2" destOrd="0" parTransId="{D857C29B-3860-4E79-8F7E-177DBAD0ACCB}" sibTransId="{99B3326F-25ED-405E-AE8E-78E281B69B87}"/>
    <dgm:cxn modelId="{5B923CE2-DF57-4A48-BE41-8BD6C9A3CAED}" type="presOf" srcId="{27166A3F-AE64-43F0-86FD-8C70257AB1BC}" destId="{5CC24BBC-503B-4A25-95ED-50E82FF0E540}" srcOrd="0" destOrd="0" presId="urn:microsoft.com/office/officeart/2005/8/layout/list1"/>
    <dgm:cxn modelId="{77BCE779-B41D-47B5-B950-51579A3D3877}" type="presOf" srcId="{6288DC4F-80A7-4DC9-9821-BC0F1BD38DB8}" destId="{6A0F4C9F-D5E7-45D9-8DA6-A90A42139708}" srcOrd="0" destOrd="0" presId="urn:microsoft.com/office/officeart/2005/8/layout/list1"/>
    <dgm:cxn modelId="{5C5E1090-3220-4062-82F9-68731A75184C}" srcId="{67B83410-26A2-4A32-AA38-0AAED323FE3B}" destId="{68DFF706-FCE2-4882-9C02-BCCFAB6572A0}" srcOrd="4" destOrd="0" parTransId="{AB4BD092-732C-4E62-87C8-9D54D00A025F}" sibTransId="{FE9AA6A0-29A0-467F-884C-BAE671BF8B76}"/>
    <dgm:cxn modelId="{A4683813-DDCB-45D6-BF19-73B4BBF1B1FD}" type="presOf" srcId="{6288DC4F-80A7-4DC9-9821-BC0F1BD38DB8}" destId="{23141C25-4A4F-4C2D-AAF3-E9D44898FDDA}" srcOrd="1" destOrd="0" presId="urn:microsoft.com/office/officeart/2005/8/layout/list1"/>
    <dgm:cxn modelId="{8D1751F9-9E9E-4758-9500-42A5036B6D48}" type="presOf" srcId="{0ED0F897-3A80-4A65-988C-2D4144CE70D5}" destId="{A4DF7C15-04F3-46C1-9E6C-106ACBA8BB3E}" srcOrd="0" destOrd="0" presId="urn:microsoft.com/office/officeart/2005/8/layout/list1"/>
    <dgm:cxn modelId="{5FF69C9C-E981-401C-A0FE-A6FD90BB7F3A}" srcId="{67B83410-26A2-4A32-AA38-0AAED323FE3B}" destId="{F75D1849-8CC3-42AC-9973-7DEF29A7E1D3}" srcOrd="3" destOrd="0" parTransId="{A9B54203-5129-460A-B2E1-410C207A33B3}" sibTransId="{3C2D6EF6-38D4-4A06-9209-143B7BC8363A}"/>
    <dgm:cxn modelId="{9FD8687D-8A9A-4D93-854D-DB061F3C359D}" srcId="{67B83410-26A2-4A32-AA38-0AAED323FE3B}" destId="{E9FA2AB5-2C6D-41C8-8E54-27CD0E447904}" srcOrd="6" destOrd="0" parTransId="{E2888CA7-2044-4FFB-B26F-B3A4B11FD8D5}" sibTransId="{57E46591-62CC-4F94-9DB3-DC4FECCFB081}"/>
    <dgm:cxn modelId="{BA86B18B-F499-4935-B35F-069E8D05BDE9}" type="presOf" srcId="{27166A3F-AE64-43F0-86FD-8C70257AB1BC}" destId="{B78A0D80-32EF-4E18-BD69-4E995B3635DD}" srcOrd="1" destOrd="0" presId="urn:microsoft.com/office/officeart/2005/8/layout/list1"/>
    <dgm:cxn modelId="{27A09AE8-18D9-4EB0-86F8-55D127BB2271}" type="presOf" srcId="{67B83410-26A2-4A32-AA38-0AAED323FE3B}" destId="{4B3151D3-329D-4EAB-85A0-99A4FB08BB35}" srcOrd="0" destOrd="0" presId="urn:microsoft.com/office/officeart/2005/8/layout/list1"/>
    <dgm:cxn modelId="{2EB07BB5-27E0-4BF5-BD0A-D4C289F14355}" type="presOf" srcId="{E9FA2AB5-2C6D-41C8-8E54-27CD0E447904}" destId="{1D14D63E-7B23-437A-A59F-5C476B9817B6}" srcOrd="1" destOrd="0" presId="urn:microsoft.com/office/officeart/2005/8/layout/list1"/>
    <dgm:cxn modelId="{38BBE398-B3CD-4C06-AFF3-2B6819EA7540}" type="presOf" srcId="{68DFF706-FCE2-4882-9C02-BCCFAB6572A0}" destId="{3B4B0080-9E81-4287-A3F3-D34E60EC50C0}" srcOrd="1" destOrd="0" presId="urn:microsoft.com/office/officeart/2005/8/layout/list1"/>
    <dgm:cxn modelId="{915BF59A-7AB2-43C5-A857-706ABA6A3E77}" type="presOf" srcId="{5AE696E3-EEE2-46DA-92EA-89830AE0D624}" destId="{39D92581-F457-4912-BC3F-1E23285FF421}" srcOrd="1" destOrd="0" presId="urn:microsoft.com/office/officeart/2005/8/layout/list1"/>
    <dgm:cxn modelId="{576630FA-720F-47D3-A2AF-55AE3808F9D9}" type="presOf" srcId="{0ED0F897-3A80-4A65-988C-2D4144CE70D5}" destId="{9D938501-8176-4112-89D8-3654DDE6AA4D}" srcOrd="1" destOrd="0" presId="urn:microsoft.com/office/officeart/2005/8/layout/list1"/>
    <dgm:cxn modelId="{E48FA2B8-8E78-4325-B763-8A9AB75E5593}" srcId="{67B83410-26A2-4A32-AA38-0AAED323FE3B}" destId="{6288DC4F-80A7-4DC9-9821-BC0F1BD38DB8}" srcOrd="5" destOrd="0" parTransId="{85271AFF-A03B-4733-A488-AFF5E8FA8659}" sibTransId="{57FC1199-1BA9-4A7F-8B66-F295A7426D92}"/>
    <dgm:cxn modelId="{FF85C6FB-4587-4B28-BF00-73FE572F3CBA}" type="presOf" srcId="{F75D1849-8CC3-42AC-9973-7DEF29A7E1D3}" destId="{039728D3-C387-4A2E-AB99-6D39AEE69C78}" srcOrd="1" destOrd="0" presId="urn:microsoft.com/office/officeart/2005/8/layout/list1"/>
    <dgm:cxn modelId="{301E9CDE-0ADB-4DB2-89DA-CF099986EA22}" type="presOf" srcId="{68DFF706-FCE2-4882-9C02-BCCFAB6572A0}" destId="{3B7A2461-D56B-4593-BE5A-3368616449D4}" srcOrd="0" destOrd="0" presId="urn:microsoft.com/office/officeart/2005/8/layout/list1"/>
    <dgm:cxn modelId="{10A7118C-EBE9-4420-8A9B-FBAC0D780D73}" type="presOf" srcId="{5AE696E3-EEE2-46DA-92EA-89830AE0D624}" destId="{6F6EF396-9343-4F54-87DA-D5B671B10255}" srcOrd="0" destOrd="0" presId="urn:microsoft.com/office/officeart/2005/8/layout/list1"/>
    <dgm:cxn modelId="{131D49E8-D18A-40F3-8061-E485BCE11DC8}" type="presOf" srcId="{F75D1849-8CC3-42AC-9973-7DEF29A7E1D3}" destId="{5B44DD7E-B773-4F44-9608-016381D8B416}" srcOrd="0" destOrd="0" presId="urn:microsoft.com/office/officeart/2005/8/layout/list1"/>
    <dgm:cxn modelId="{D1C31706-04E7-4482-9AD5-C58CEF942F05}" type="presOf" srcId="{E9FA2AB5-2C6D-41C8-8E54-27CD0E447904}" destId="{9CF851D2-7813-4875-995C-B84DD296087E}" srcOrd="0" destOrd="0" presId="urn:microsoft.com/office/officeart/2005/8/layout/list1"/>
    <dgm:cxn modelId="{5A178884-9DE3-4528-A88B-7E8C2A28DFAB}" srcId="{67B83410-26A2-4A32-AA38-0AAED323FE3B}" destId="{5AE696E3-EEE2-46DA-92EA-89830AE0D624}" srcOrd="0" destOrd="0" parTransId="{F3613A6C-3C79-470A-93B9-E30BA327E136}" sibTransId="{2F17873F-BF1D-4EEA-831C-8CD79EE3A87B}"/>
    <dgm:cxn modelId="{A39DB9CE-1282-4329-83E7-20E98059C0D5}" srcId="{67B83410-26A2-4A32-AA38-0AAED323FE3B}" destId="{0ED0F897-3A80-4A65-988C-2D4144CE70D5}" srcOrd="1" destOrd="0" parTransId="{BDE498D1-09E3-4B40-BC1B-6EEFD28158E1}" sibTransId="{DC9E6AF8-71D3-41C5-A414-7F503A4E42BE}"/>
    <dgm:cxn modelId="{70903E25-500D-43F9-8A8F-9EAC42B35C68}" type="presParOf" srcId="{4B3151D3-329D-4EAB-85A0-99A4FB08BB35}" destId="{3BB3E100-E8AB-4E58-8DAB-2B2F6920F1D7}" srcOrd="0" destOrd="0" presId="urn:microsoft.com/office/officeart/2005/8/layout/list1"/>
    <dgm:cxn modelId="{5982A92F-98EA-441D-9ADB-A78DFB835761}" type="presParOf" srcId="{3BB3E100-E8AB-4E58-8DAB-2B2F6920F1D7}" destId="{6F6EF396-9343-4F54-87DA-D5B671B10255}" srcOrd="0" destOrd="0" presId="urn:microsoft.com/office/officeart/2005/8/layout/list1"/>
    <dgm:cxn modelId="{954876FA-8111-4DAA-B537-63284B4B5915}" type="presParOf" srcId="{3BB3E100-E8AB-4E58-8DAB-2B2F6920F1D7}" destId="{39D92581-F457-4912-BC3F-1E23285FF421}" srcOrd="1" destOrd="0" presId="urn:microsoft.com/office/officeart/2005/8/layout/list1"/>
    <dgm:cxn modelId="{40E8F99E-679B-4E73-8AB4-4E828FF0A977}" type="presParOf" srcId="{4B3151D3-329D-4EAB-85A0-99A4FB08BB35}" destId="{68ED83B4-E385-476D-83D6-14403617EAC2}" srcOrd="1" destOrd="0" presId="urn:microsoft.com/office/officeart/2005/8/layout/list1"/>
    <dgm:cxn modelId="{16E2D869-3A07-452E-9A40-AEDF5DB81E20}" type="presParOf" srcId="{4B3151D3-329D-4EAB-85A0-99A4FB08BB35}" destId="{58E88EB9-BEAE-4D6A-809C-0BF131BDD46B}" srcOrd="2" destOrd="0" presId="urn:microsoft.com/office/officeart/2005/8/layout/list1"/>
    <dgm:cxn modelId="{84C3E9D8-9256-42CA-9765-7B2DB80A8682}" type="presParOf" srcId="{4B3151D3-329D-4EAB-85A0-99A4FB08BB35}" destId="{A24ABA16-CB92-4FD6-9D16-E1BE1D3551EB}" srcOrd="3" destOrd="0" presId="urn:microsoft.com/office/officeart/2005/8/layout/list1"/>
    <dgm:cxn modelId="{854162CC-6B86-45CE-A92E-09EBD4869A1C}" type="presParOf" srcId="{4B3151D3-329D-4EAB-85A0-99A4FB08BB35}" destId="{1E1DFED9-4D91-4BCE-BB62-8D8DC382C8A6}" srcOrd="4" destOrd="0" presId="urn:microsoft.com/office/officeart/2005/8/layout/list1"/>
    <dgm:cxn modelId="{1286A016-D844-4BD6-BDC9-DD74DBFDF300}" type="presParOf" srcId="{1E1DFED9-4D91-4BCE-BB62-8D8DC382C8A6}" destId="{A4DF7C15-04F3-46C1-9E6C-106ACBA8BB3E}" srcOrd="0" destOrd="0" presId="urn:microsoft.com/office/officeart/2005/8/layout/list1"/>
    <dgm:cxn modelId="{C6456B5B-FE4F-4F11-A3A1-062ED429A7FC}" type="presParOf" srcId="{1E1DFED9-4D91-4BCE-BB62-8D8DC382C8A6}" destId="{9D938501-8176-4112-89D8-3654DDE6AA4D}" srcOrd="1" destOrd="0" presId="urn:microsoft.com/office/officeart/2005/8/layout/list1"/>
    <dgm:cxn modelId="{9292BB86-0436-42F9-9757-9D2FB5E57E1F}" type="presParOf" srcId="{4B3151D3-329D-4EAB-85A0-99A4FB08BB35}" destId="{087E2CB8-6B83-4350-BB60-003FA6733149}" srcOrd="5" destOrd="0" presId="urn:microsoft.com/office/officeart/2005/8/layout/list1"/>
    <dgm:cxn modelId="{D31CA104-36FF-4843-A410-46C7B5F0F486}" type="presParOf" srcId="{4B3151D3-329D-4EAB-85A0-99A4FB08BB35}" destId="{BC843D60-2991-4C9A-8C94-96AFB1D2A3D6}" srcOrd="6" destOrd="0" presId="urn:microsoft.com/office/officeart/2005/8/layout/list1"/>
    <dgm:cxn modelId="{CCF54106-8E67-4FB3-900A-055BBB386CE2}" type="presParOf" srcId="{4B3151D3-329D-4EAB-85A0-99A4FB08BB35}" destId="{FB618678-76EB-4CE7-AE6D-399673BDA094}" srcOrd="7" destOrd="0" presId="urn:microsoft.com/office/officeart/2005/8/layout/list1"/>
    <dgm:cxn modelId="{56288087-1917-4923-ABCA-C9C38A55ED78}" type="presParOf" srcId="{4B3151D3-329D-4EAB-85A0-99A4FB08BB35}" destId="{C2F883F9-B4DE-494B-BB7B-3F9538C79E80}" srcOrd="8" destOrd="0" presId="urn:microsoft.com/office/officeart/2005/8/layout/list1"/>
    <dgm:cxn modelId="{01FB5C4B-EAE6-4DE8-86F3-40DBE529FD4D}" type="presParOf" srcId="{C2F883F9-B4DE-494B-BB7B-3F9538C79E80}" destId="{5CC24BBC-503B-4A25-95ED-50E82FF0E540}" srcOrd="0" destOrd="0" presId="urn:microsoft.com/office/officeart/2005/8/layout/list1"/>
    <dgm:cxn modelId="{0CD69E61-3267-4D6B-813A-9333DCA50453}" type="presParOf" srcId="{C2F883F9-B4DE-494B-BB7B-3F9538C79E80}" destId="{B78A0D80-32EF-4E18-BD69-4E995B3635DD}" srcOrd="1" destOrd="0" presId="urn:microsoft.com/office/officeart/2005/8/layout/list1"/>
    <dgm:cxn modelId="{ED4CC4A0-A157-41F5-8F36-27F51A79908D}" type="presParOf" srcId="{4B3151D3-329D-4EAB-85A0-99A4FB08BB35}" destId="{4C35C613-090C-43F4-83E8-171E5D6DA9FC}" srcOrd="9" destOrd="0" presId="urn:microsoft.com/office/officeart/2005/8/layout/list1"/>
    <dgm:cxn modelId="{65321DF7-4433-481A-B2F5-A44842890744}" type="presParOf" srcId="{4B3151D3-329D-4EAB-85A0-99A4FB08BB35}" destId="{78411CC3-C7EB-4251-8996-70AFD54F4AF3}" srcOrd="10" destOrd="0" presId="urn:microsoft.com/office/officeart/2005/8/layout/list1"/>
    <dgm:cxn modelId="{1DC7939D-12D2-4857-BC67-DABC0D283C77}" type="presParOf" srcId="{4B3151D3-329D-4EAB-85A0-99A4FB08BB35}" destId="{E1941BB6-9AE1-4962-A3FA-BEE92A16480C}" srcOrd="11" destOrd="0" presId="urn:microsoft.com/office/officeart/2005/8/layout/list1"/>
    <dgm:cxn modelId="{D91213FF-8E90-4DC2-B2B7-781AEAB1D9D5}" type="presParOf" srcId="{4B3151D3-329D-4EAB-85A0-99A4FB08BB35}" destId="{8B75611E-7797-465E-8BDA-5AAF5F787BA2}" srcOrd="12" destOrd="0" presId="urn:microsoft.com/office/officeart/2005/8/layout/list1"/>
    <dgm:cxn modelId="{56812638-981B-4082-8CA4-6ECABC02DB56}" type="presParOf" srcId="{8B75611E-7797-465E-8BDA-5AAF5F787BA2}" destId="{5B44DD7E-B773-4F44-9608-016381D8B416}" srcOrd="0" destOrd="0" presId="urn:microsoft.com/office/officeart/2005/8/layout/list1"/>
    <dgm:cxn modelId="{93C7B53C-09CC-446D-9CD3-2ADEBCFBE86B}" type="presParOf" srcId="{8B75611E-7797-465E-8BDA-5AAF5F787BA2}" destId="{039728D3-C387-4A2E-AB99-6D39AEE69C78}" srcOrd="1" destOrd="0" presId="urn:microsoft.com/office/officeart/2005/8/layout/list1"/>
    <dgm:cxn modelId="{584862FF-CC64-425D-BA64-249C158EC646}" type="presParOf" srcId="{4B3151D3-329D-4EAB-85A0-99A4FB08BB35}" destId="{92D9D868-3124-4A73-902C-D74FA0A6E3A8}" srcOrd="13" destOrd="0" presId="urn:microsoft.com/office/officeart/2005/8/layout/list1"/>
    <dgm:cxn modelId="{F51A10F8-EB2B-40BF-BF92-BECD08AF33B1}" type="presParOf" srcId="{4B3151D3-329D-4EAB-85A0-99A4FB08BB35}" destId="{00875B1D-0762-45A3-A890-B228014647FE}" srcOrd="14" destOrd="0" presId="urn:microsoft.com/office/officeart/2005/8/layout/list1"/>
    <dgm:cxn modelId="{C410A45F-E861-4B50-973F-4A37135E4BEA}" type="presParOf" srcId="{4B3151D3-329D-4EAB-85A0-99A4FB08BB35}" destId="{3E565F39-7A66-4505-BAAA-F8FCD8E7FD73}" srcOrd="15" destOrd="0" presId="urn:microsoft.com/office/officeart/2005/8/layout/list1"/>
    <dgm:cxn modelId="{84335E8A-3ED8-4D54-9295-90F018DADEA5}" type="presParOf" srcId="{4B3151D3-329D-4EAB-85A0-99A4FB08BB35}" destId="{87342DF5-6922-4C1E-A9FB-9847CBBCB33A}" srcOrd="16" destOrd="0" presId="urn:microsoft.com/office/officeart/2005/8/layout/list1"/>
    <dgm:cxn modelId="{AF28497F-EDA5-432A-9F44-AA2903A5CB73}" type="presParOf" srcId="{87342DF5-6922-4C1E-A9FB-9847CBBCB33A}" destId="{3B7A2461-D56B-4593-BE5A-3368616449D4}" srcOrd="0" destOrd="0" presId="urn:microsoft.com/office/officeart/2005/8/layout/list1"/>
    <dgm:cxn modelId="{49C887BF-EE50-4E55-9B72-F08E7720746B}" type="presParOf" srcId="{87342DF5-6922-4C1E-A9FB-9847CBBCB33A}" destId="{3B4B0080-9E81-4287-A3F3-D34E60EC50C0}" srcOrd="1" destOrd="0" presId="urn:microsoft.com/office/officeart/2005/8/layout/list1"/>
    <dgm:cxn modelId="{703EBFAE-A4C8-4AC6-AD56-378BC9744759}" type="presParOf" srcId="{4B3151D3-329D-4EAB-85A0-99A4FB08BB35}" destId="{3C26BEBD-2923-4532-9517-B1374ABB3B31}" srcOrd="17" destOrd="0" presId="urn:microsoft.com/office/officeart/2005/8/layout/list1"/>
    <dgm:cxn modelId="{1FCA698C-D523-4FC6-963C-7F7EE652421B}" type="presParOf" srcId="{4B3151D3-329D-4EAB-85A0-99A4FB08BB35}" destId="{5C4706E4-C53E-47CF-B812-5AA924954947}" srcOrd="18" destOrd="0" presId="urn:microsoft.com/office/officeart/2005/8/layout/list1"/>
    <dgm:cxn modelId="{9618141A-3082-42C7-92FF-33C475DEC25D}" type="presParOf" srcId="{4B3151D3-329D-4EAB-85A0-99A4FB08BB35}" destId="{BD01D8E6-9987-4A47-B9B4-B74D108119CB}" srcOrd="19" destOrd="0" presId="urn:microsoft.com/office/officeart/2005/8/layout/list1"/>
    <dgm:cxn modelId="{C4E97FEB-5099-4AD5-8F9D-1D26C470DC3F}" type="presParOf" srcId="{4B3151D3-329D-4EAB-85A0-99A4FB08BB35}" destId="{8918A766-8B85-407B-B61D-5C5DB9550CF4}" srcOrd="20" destOrd="0" presId="urn:microsoft.com/office/officeart/2005/8/layout/list1"/>
    <dgm:cxn modelId="{6A235992-1379-4D35-955F-54C950FED5D7}" type="presParOf" srcId="{8918A766-8B85-407B-B61D-5C5DB9550CF4}" destId="{6A0F4C9F-D5E7-45D9-8DA6-A90A42139708}" srcOrd="0" destOrd="0" presId="urn:microsoft.com/office/officeart/2005/8/layout/list1"/>
    <dgm:cxn modelId="{0D6AAC58-E67D-4460-B52E-95913470542B}" type="presParOf" srcId="{8918A766-8B85-407B-B61D-5C5DB9550CF4}" destId="{23141C25-4A4F-4C2D-AAF3-E9D44898FDDA}" srcOrd="1" destOrd="0" presId="urn:microsoft.com/office/officeart/2005/8/layout/list1"/>
    <dgm:cxn modelId="{11BF9127-EB8D-4EC4-B477-AFBF5C7D1399}" type="presParOf" srcId="{4B3151D3-329D-4EAB-85A0-99A4FB08BB35}" destId="{C2D0757E-C270-491F-BD8D-99AFD8EF8442}" srcOrd="21" destOrd="0" presId="urn:microsoft.com/office/officeart/2005/8/layout/list1"/>
    <dgm:cxn modelId="{9A34EB31-F2E1-4923-94E7-532162EB09BC}" type="presParOf" srcId="{4B3151D3-329D-4EAB-85A0-99A4FB08BB35}" destId="{35FE2E1A-A099-4DAA-B10C-FA3435CAB1FB}" srcOrd="22" destOrd="0" presId="urn:microsoft.com/office/officeart/2005/8/layout/list1"/>
    <dgm:cxn modelId="{EF8992E7-8F77-4DD4-A70E-5A8F842BA556}" type="presParOf" srcId="{4B3151D3-329D-4EAB-85A0-99A4FB08BB35}" destId="{4518B552-DD09-43BA-9776-FCFC98159D58}" srcOrd="23" destOrd="0" presId="urn:microsoft.com/office/officeart/2005/8/layout/list1"/>
    <dgm:cxn modelId="{A4E4A93B-8D25-4174-B916-39DAAEF0487B}" type="presParOf" srcId="{4B3151D3-329D-4EAB-85A0-99A4FB08BB35}" destId="{756B326E-3C64-4A5E-964E-549E89665943}" srcOrd="24" destOrd="0" presId="urn:microsoft.com/office/officeart/2005/8/layout/list1"/>
    <dgm:cxn modelId="{0BA0A52A-417C-4CCF-B1E2-721276088D8B}" type="presParOf" srcId="{756B326E-3C64-4A5E-964E-549E89665943}" destId="{9CF851D2-7813-4875-995C-B84DD296087E}" srcOrd="0" destOrd="0" presId="urn:microsoft.com/office/officeart/2005/8/layout/list1"/>
    <dgm:cxn modelId="{B9198D77-8A5F-437C-8527-6C56AF3BB486}" type="presParOf" srcId="{756B326E-3C64-4A5E-964E-549E89665943}" destId="{1D14D63E-7B23-437A-A59F-5C476B9817B6}" srcOrd="1" destOrd="0" presId="urn:microsoft.com/office/officeart/2005/8/layout/list1"/>
    <dgm:cxn modelId="{E864DD51-F566-4CE8-B4D7-71BD9502D2F5}" type="presParOf" srcId="{4B3151D3-329D-4EAB-85A0-99A4FB08BB35}" destId="{73C777D1-99FD-4B5B-B4DA-B69799C40AB7}" srcOrd="25" destOrd="0" presId="urn:microsoft.com/office/officeart/2005/8/layout/list1"/>
    <dgm:cxn modelId="{45BD6D79-8AE4-43B3-A6C6-CF0C5A9739AA}" type="presParOf" srcId="{4B3151D3-329D-4EAB-85A0-99A4FB08BB35}" destId="{E4B69CBE-EDF7-4637-A714-EF444F5E065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1B907D-1E6D-4BFD-A2FC-5FF180B051C0}" type="doc">
      <dgm:prSet loTypeId="urn:microsoft.com/office/officeart/2009/3/layout/StepUp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95CD45A-DF4C-498F-8A25-949E63F147B0}">
      <dgm:prSet phldrT="[Текст]"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подготовка условий для запуска программы наставничества</a:t>
          </a:r>
          <a:endParaRPr lang="ru-RU" dirty="0"/>
        </a:p>
      </dgm:t>
    </dgm:pt>
    <dgm:pt modelId="{F20A52E9-7EED-42F0-B19B-C879710234AC}" type="parTrans" cxnId="{4DAF5FEA-9153-4F34-A123-61F286AA408E}">
      <dgm:prSet/>
      <dgm:spPr/>
      <dgm:t>
        <a:bodyPr/>
        <a:lstStyle/>
        <a:p>
          <a:endParaRPr lang="ru-RU"/>
        </a:p>
      </dgm:t>
    </dgm:pt>
    <dgm:pt modelId="{308C1CAB-F5E6-4DBC-8FE1-F25CEDA60064}" type="sibTrans" cxnId="{4DAF5FEA-9153-4F34-A123-61F286AA408E}">
      <dgm:prSet/>
      <dgm:spPr/>
      <dgm:t>
        <a:bodyPr/>
        <a:lstStyle/>
        <a:p>
          <a:endParaRPr lang="ru-RU"/>
        </a:p>
      </dgm:t>
    </dgm:pt>
    <dgm:pt modelId="{0920685C-AFBE-420D-8DD8-1F917BE88B99}">
      <dgm:prSet phldrT="[Текст]"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базы наставляемых</a:t>
          </a:r>
          <a:endParaRPr lang="ru-RU" dirty="0"/>
        </a:p>
      </dgm:t>
    </dgm:pt>
    <dgm:pt modelId="{235CCD56-EBD8-4E73-B3DC-A9CF36BD696C}" type="parTrans" cxnId="{B4DE7152-DCCA-4913-A949-E35B851513F3}">
      <dgm:prSet/>
      <dgm:spPr/>
      <dgm:t>
        <a:bodyPr/>
        <a:lstStyle/>
        <a:p>
          <a:endParaRPr lang="ru-RU"/>
        </a:p>
      </dgm:t>
    </dgm:pt>
    <dgm:pt modelId="{84F81D80-5CB8-4F48-BD90-E3E9F4272BBF}" type="sibTrans" cxnId="{B4DE7152-DCCA-4913-A949-E35B851513F3}">
      <dgm:prSet/>
      <dgm:spPr/>
      <dgm:t>
        <a:bodyPr/>
        <a:lstStyle/>
        <a:p>
          <a:endParaRPr lang="ru-RU"/>
        </a:p>
      </dgm:t>
    </dgm:pt>
    <dgm:pt modelId="{8794B1F8-F6B8-4471-BEBB-BFFFC7BE20A8}">
      <dgm:prSet phldrT="[Текст]"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базы наставников</a:t>
          </a:r>
          <a:endParaRPr lang="ru-RU" dirty="0"/>
        </a:p>
      </dgm:t>
    </dgm:pt>
    <dgm:pt modelId="{0986A927-BE72-4B93-832F-238074736639}" type="parTrans" cxnId="{84FDC101-E8B1-4801-80B7-3B4D19C2FC76}">
      <dgm:prSet/>
      <dgm:spPr/>
      <dgm:t>
        <a:bodyPr/>
        <a:lstStyle/>
        <a:p>
          <a:endParaRPr lang="ru-RU"/>
        </a:p>
      </dgm:t>
    </dgm:pt>
    <dgm:pt modelId="{DBA556B3-990B-4217-8734-4B3CD73CBBFF}" type="sibTrans" cxnId="{84FDC101-E8B1-4801-80B7-3B4D19C2FC76}">
      <dgm:prSet/>
      <dgm:spPr/>
      <dgm:t>
        <a:bodyPr/>
        <a:lstStyle/>
        <a:p>
          <a:endParaRPr lang="ru-RU"/>
        </a:p>
      </dgm:t>
    </dgm:pt>
    <dgm:pt modelId="{249A23AF-EA2F-425E-86AF-00353B7097AE}">
      <dgm:prSet phldrT="[Текст]"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отбор и обучение наставников</a:t>
          </a:r>
          <a:endParaRPr lang="ru-RU" dirty="0"/>
        </a:p>
      </dgm:t>
    </dgm:pt>
    <dgm:pt modelId="{F21B830C-0B15-46DC-B3A4-A422386B4514}" type="parTrans" cxnId="{C7CEB21E-D010-491E-9A91-908315E9DAF0}">
      <dgm:prSet/>
      <dgm:spPr/>
      <dgm:t>
        <a:bodyPr/>
        <a:lstStyle/>
        <a:p>
          <a:endParaRPr lang="ru-RU"/>
        </a:p>
      </dgm:t>
    </dgm:pt>
    <dgm:pt modelId="{3D00D832-C76D-4919-AB17-9055B8BA00DF}" type="sibTrans" cxnId="{C7CEB21E-D010-491E-9A91-908315E9DAF0}">
      <dgm:prSet/>
      <dgm:spPr/>
      <dgm:t>
        <a:bodyPr/>
        <a:lstStyle/>
        <a:p>
          <a:endParaRPr lang="ru-RU"/>
        </a:p>
      </dgm:t>
    </dgm:pt>
    <dgm:pt modelId="{99158857-D3A8-4E2B-9ADC-B8779E14B742}">
      <dgm:prSet phldrT="[Текст]"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наставнических пар или групп</a:t>
          </a:r>
          <a:endParaRPr lang="ru-RU" dirty="0"/>
        </a:p>
      </dgm:t>
    </dgm:pt>
    <dgm:pt modelId="{FA9FC67F-C34E-42B5-A6EE-7A8C09E4A511}" type="parTrans" cxnId="{640919E9-66E9-4B87-A7B1-E6CDC5ABCEC8}">
      <dgm:prSet/>
      <dgm:spPr/>
      <dgm:t>
        <a:bodyPr/>
        <a:lstStyle/>
        <a:p>
          <a:endParaRPr lang="ru-RU"/>
        </a:p>
      </dgm:t>
    </dgm:pt>
    <dgm:pt modelId="{AA497B67-2B34-4E2D-8757-8BC5F34D9012}" type="sibTrans" cxnId="{640919E9-66E9-4B87-A7B1-E6CDC5ABCEC8}">
      <dgm:prSet/>
      <dgm:spPr/>
      <dgm:t>
        <a:bodyPr/>
        <a:lstStyle/>
        <a:p>
          <a:endParaRPr lang="ru-RU"/>
        </a:p>
      </dgm:t>
    </dgm:pt>
    <dgm:pt modelId="{B09A2BA5-8E18-4D26-9E54-AA36E39E9E43}">
      <dgm:prSet phldrT="[Текст]"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работы наставнических пар или групп</a:t>
          </a:r>
          <a:endParaRPr lang="ru-RU" dirty="0"/>
        </a:p>
      </dgm:t>
    </dgm:pt>
    <dgm:pt modelId="{3ED77095-58D1-484B-BDC1-DEB0B1703324}" type="parTrans" cxnId="{1F7C1D0A-49BE-4305-A90C-2AC3DE80EDF1}">
      <dgm:prSet/>
      <dgm:spPr/>
      <dgm:t>
        <a:bodyPr/>
        <a:lstStyle/>
        <a:p>
          <a:endParaRPr lang="ru-RU"/>
        </a:p>
      </dgm:t>
    </dgm:pt>
    <dgm:pt modelId="{750DCC31-75A7-4E2A-8346-63656369C4EA}" type="sibTrans" cxnId="{1F7C1D0A-49BE-4305-A90C-2AC3DE80EDF1}">
      <dgm:prSet/>
      <dgm:spPr/>
      <dgm:t>
        <a:bodyPr/>
        <a:lstStyle/>
        <a:p>
          <a:endParaRPr lang="ru-RU"/>
        </a:p>
      </dgm:t>
    </dgm:pt>
    <dgm:pt modelId="{74C92329-DB99-408A-AC29-09C7E3DCA866}">
      <dgm:prSet phldrT="[Текст]"/>
      <dgm:spPr/>
      <dgm:t>
        <a:bodyPr/>
        <a:lstStyle/>
        <a:p>
          <a:r>
            <a:rPr lang="ru-RU" dirty="0"/>
            <a:t>завершение наставничества</a:t>
          </a:r>
        </a:p>
      </dgm:t>
    </dgm:pt>
    <dgm:pt modelId="{D4653CFC-70D9-44F4-AA7D-085C436C11C5}" type="parTrans" cxnId="{7B230C96-ED60-44CE-B3C9-DD4D04CB5DBD}">
      <dgm:prSet/>
      <dgm:spPr/>
      <dgm:t>
        <a:bodyPr/>
        <a:lstStyle/>
        <a:p>
          <a:endParaRPr lang="ru-RU"/>
        </a:p>
      </dgm:t>
    </dgm:pt>
    <dgm:pt modelId="{C0AABB87-3681-41BA-B374-CF9C59A27B0E}" type="sibTrans" cxnId="{7B230C96-ED60-44CE-B3C9-DD4D04CB5DBD}">
      <dgm:prSet/>
      <dgm:spPr/>
      <dgm:t>
        <a:bodyPr/>
        <a:lstStyle/>
        <a:p>
          <a:endParaRPr lang="ru-RU"/>
        </a:p>
      </dgm:t>
    </dgm:pt>
    <dgm:pt modelId="{E27A0243-C38F-4DD2-943F-86794C732D96}" type="pres">
      <dgm:prSet presAssocID="{4B1B907D-1E6D-4BFD-A2FC-5FF180B051C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3613904-7581-4442-87FF-AA339A5C2112}" type="pres">
      <dgm:prSet presAssocID="{195CD45A-DF4C-498F-8A25-949E63F147B0}" presName="composite" presStyleCnt="0"/>
      <dgm:spPr/>
    </dgm:pt>
    <dgm:pt modelId="{70F7C74D-0855-4016-8209-3D93207D19DF}" type="pres">
      <dgm:prSet presAssocID="{195CD45A-DF4C-498F-8A25-949E63F147B0}" presName="LShape" presStyleLbl="alignNode1" presStyleIdx="0" presStyleCnt="13"/>
      <dgm:spPr/>
    </dgm:pt>
    <dgm:pt modelId="{9B94286A-29B7-4D57-8311-1DB1369E48E0}" type="pres">
      <dgm:prSet presAssocID="{195CD45A-DF4C-498F-8A25-949E63F147B0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93DDE-546E-46BD-A5E1-25928E266000}" type="pres">
      <dgm:prSet presAssocID="{195CD45A-DF4C-498F-8A25-949E63F147B0}" presName="Triangle" presStyleLbl="alignNode1" presStyleIdx="1" presStyleCnt="13"/>
      <dgm:spPr/>
    </dgm:pt>
    <dgm:pt modelId="{4E8EE8C1-B93A-4519-B38A-9EE690B236E2}" type="pres">
      <dgm:prSet presAssocID="{308C1CAB-F5E6-4DBC-8FE1-F25CEDA60064}" presName="sibTrans" presStyleCnt="0"/>
      <dgm:spPr/>
    </dgm:pt>
    <dgm:pt modelId="{49CDA10E-9274-46DC-A117-08E63319FE7D}" type="pres">
      <dgm:prSet presAssocID="{308C1CAB-F5E6-4DBC-8FE1-F25CEDA60064}" presName="space" presStyleCnt="0"/>
      <dgm:spPr/>
    </dgm:pt>
    <dgm:pt modelId="{7977EFDA-F39C-4864-B236-F688A03D7E15}" type="pres">
      <dgm:prSet presAssocID="{0920685C-AFBE-420D-8DD8-1F917BE88B99}" presName="composite" presStyleCnt="0"/>
      <dgm:spPr/>
    </dgm:pt>
    <dgm:pt modelId="{13559DB0-D5B8-46D2-A7FD-8A0F0083C95E}" type="pres">
      <dgm:prSet presAssocID="{0920685C-AFBE-420D-8DD8-1F917BE88B99}" presName="LShape" presStyleLbl="alignNode1" presStyleIdx="2" presStyleCnt="13"/>
      <dgm:spPr/>
    </dgm:pt>
    <dgm:pt modelId="{BA97553B-0467-4518-A5EC-02108AC5A867}" type="pres">
      <dgm:prSet presAssocID="{0920685C-AFBE-420D-8DD8-1F917BE88B99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2A979-9523-4B96-8E7D-4828024DEA43}" type="pres">
      <dgm:prSet presAssocID="{0920685C-AFBE-420D-8DD8-1F917BE88B99}" presName="Triangle" presStyleLbl="alignNode1" presStyleIdx="3" presStyleCnt="13"/>
      <dgm:spPr/>
    </dgm:pt>
    <dgm:pt modelId="{725EAEB0-9950-4EDD-8393-A77967A0CF20}" type="pres">
      <dgm:prSet presAssocID="{84F81D80-5CB8-4F48-BD90-E3E9F4272BBF}" presName="sibTrans" presStyleCnt="0"/>
      <dgm:spPr/>
    </dgm:pt>
    <dgm:pt modelId="{64193FEA-BAA5-459F-BD82-E5950D76A9CE}" type="pres">
      <dgm:prSet presAssocID="{84F81D80-5CB8-4F48-BD90-E3E9F4272BBF}" presName="space" presStyleCnt="0"/>
      <dgm:spPr/>
    </dgm:pt>
    <dgm:pt modelId="{2E093108-2C16-4E0E-B22B-0047E849B3BE}" type="pres">
      <dgm:prSet presAssocID="{8794B1F8-F6B8-4471-BEBB-BFFFC7BE20A8}" presName="composite" presStyleCnt="0"/>
      <dgm:spPr/>
    </dgm:pt>
    <dgm:pt modelId="{B6D0C82B-B7F4-4287-B28B-D20259487E1A}" type="pres">
      <dgm:prSet presAssocID="{8794B1F8-F6B8-4471-BEBB-BFFFC7BE20A8}" presName="LShape" presStyleLbl="alignNode1" presStyleIdx="4" presStyleCnt="13"/>
      <dgm:spPr/>
    </dgm:pt>
    <dgm:pt modelId="{0E666045-99A1-4A48-B71A-0F65D8560671}" type="pres">
      <dgm:prSet presAssocID="{8794B1F8-F6B8-4471-BEBB-BFFFC7BE20A8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792C1-27D0-4D65-ACBF-533647174A68}" type="pres">
      <dgm:prSet presAssocID="{8794B1F8-F6B8-4471-BEBB-BFFFC7BE20A8}" presName="Triangle" presStyleLbl="alignNode1" presStyleIdx="5" presStyleCnt="13"/>
      <dgm:spPr/>
    </dgm:pt>
    <dgm:pt modelId="{23BA94E4-0373-4599-B1F6-CE04F3B5BD5D}" type="pres">
      <dgm:prSet presAssocID="{DBA556B3-990B-4217-8734-4B3CD73CBBFF}" presName="sibTrans" presStyleCnt="0"/>
      <dgm:spPr/>
    </dgm:pt>
    <dgm:pt modelId="{63EB0066-1E20-4A3A-81F9-968316A996DE}" type="pres">
      <dgm:prSet presAssocID="{DBA556B3-990B-4217-8734-4B3CD73CBBFF}" presName="space" presStyleCnt="0"/>
      <dgm:spPr/>
    </dgm:pt>
    <dgm:pt modelId="{808B48B6-2287-469A-A88C-35883127369E}" type="pres">
      <dgm:prSet presAssocID="{249A23AF-EA2F-425E-86AF-00353B7097AE}" presName="composite" presStyleCnt="0"/>
      <dgm:spPr/>
    </dgm:pt>
    <dgm:pt modelId="{334D1BE8-C8A1-4EE7-91F6-72DE86AE08FA}" type="pres">
      <dgm:prSet presAssocID="{249A23AF-EA2F-425E-86AF-00353B7097AE}" presName="LShape" presStyleLbl="alignNode1" presStyleIdx="6" presStyleCnt="13"/>
      <dgm:spPr/>
    </dgm:pt>
    <dgm:pt modelId="{BAF4C723-C338-444C-A432-1A7F85E9A6DB}" type="pres">
      <dgm:prSet presAssocID="{249A23AF-EA2F-425E-86AF-00353B7097AE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1FCD1-4403-4B13-911A-268CD77C6698}" type="pres">
      <dgm:prSet presAssocID="{249A23AF-EA2F-425E-86AF-00353B7097AE}" presName="Triangle" presStyleLbl="alignNode1" presStyleIdx="7" presStyleCnt="13"/>
      <dgm:spPr/>
    </dgm:pt>
    <dgm:pt modelId="{FF37C40C-04DE-4B41-BA18-BE67F0232289}" type="pres">
      <dgm:prSet presAssocID="{3D00D832-C76D-4919-AB17-9055B8BA00DF}" presName="sibTrans" presStyleCnt="0"/>
      <dgm:spPr/>
    </dgm:pt>
    <dgm:pt modelId="{2345DC2A-AF6E-448B-86FE-6D5E83CF7293}" type="pres">
      <dgm:prSet presAssocID="{3D00D832-C76D-4919-AB17-9055B8BA00DF}" presName="space" presStyleCnt="0"/>
      <dgm:spPr/>
    </dgm:pt>
    <dgm:pt modelId="{604638BB-B081-4CD9-AA73-DA786EAF5862}" type="pres">
      <dgm:prSet presAssocID="{99158857-D3A8-4E2B-9ADC-B8779E14B742}" presName="composite" presStyleCnt="0"/>
      <dgm:spPr/>
    </dgm:pt>
    <dgm:pt modelId="{C93AF67F-5204-4B1D-A89C-FCF796B14AF2}" type="pres">
      <dgm:prSet presAssocID="{99158857-D3A8-4E2B-9ADC-B8779E14B742}" presName="LShape" presStyleLbl="alignNode1" presStyleIdx="8" presStyleCnt="13"/>
      <dgm:spPr/>
    </dgm:pt>
    <dgm:pt modelId="{2A665509-D0DD-496C-9206-5B360372DB37}" type="pres">
      <dgm:prSet presAssocID="{99158857-D3A8-4E2B-9ADC-B8779E14B742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87721-08ED-44A0-B80A-82C1079BE5DF}" type="pres">
      <dgm:prSet presAssocID="{99158857-D3A8-4E2B-9ADC-B8779E14B742}" presName="Triangle" presStyleLbl="alignNode1" presStyleIdx="9" presStyleCnt="13"/>
      <dgm:spPr/>
    </dgm:pt>
    <dgm:pt modelId="{F6FF8CA2-30BD-4CC6-9EED-AE6ED76069FA}" type="pres">
      <dgm:prSet presAssocID="{AA497B67-2B34-4E2D-8757-8BC5F34D9012}" presName="sibTrans" presStyleCnt="0"/>
      <dgm:spPr/>
    </dgm:pt>
    <dgm:pt modelId="{DDE11977-6ABB-4757-AFFF-A7793F1336A2}" type="pres">
      <dgm:prSet presAssocID="{AA497B67-2B34-4E2D-8757-8BC5F34D9012}" presName="space" presStyleCnt="0"/>
      <dgm:spPr/>
    </dgm:pt>
    <dgm:pt modelId="{766DCF7E-E5DD-4BF3-88F6-DC34361C3092}" type="pres">
      <dgm:prSet presAssocID="{B09A2BA5-8E18-4D26-9E54-AA36E39E9E43}" presName="composite" presStyleCnt="0"/>
      <dgm:spPr/>
    </dgm:pt>
    <dgm:pt modelId="{1FF34B94-9040-41C3-8C95-766B9E847200}" type="pres">
      <dgm:prSet presAssocID="{B09A2BA5-8E18-4D26-9E54-AA36E39E9E43}" presName="LShape" presStyleLbl="alignNode1" presStyleIdx="10" presStyleCnt="13"/>
      <dgm:spPr/>
    </dgm:pt>
    <dgm:pt modelId="{707BB013-9B23-4F09-870B-67576C071DB8}" type="pres">
      <dgm:prSet presAssocID="{B09A2BA5-8E18-4D26-9E54-AA36E39E9E43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31D9F-32DE-4247-89B6-CD911386A3EA}" type="pres">
      <dgm:prSet presAssocID="{B09A2BA5-8E18-4D26-9E54-AA36E39E9E43}" presName="Triangle" presStyleLbl="alignNode1" presStyleIdx="11" presStyleCnt="13"/>
      <dgm:spPr/>
    </dgm:pt>
    <dgm:pt modelId="{1915548B-6035-4F00-B1ED-1116D237E7EF}" type="pres">
      <dgm:prSet presAssocID="{750DCC31-75A7-4E2A-8346-63656369C4EA}" presName="sibTrans" presStyleCnt="0"/>
      <dgm:spPr/>
    </dgm:pt>
    <dgm:pt modelId="{CD15CD9F-8EC3-44DF-B29A-E3CA3B0F770C}" type="pres">
      <dgm:prSet presAssocID="{750DCC31-75A7-4E2A-8346-63656369C4EA}" presName="space" presStyleCnt="0"/>
      <dgm:spPr/>
    </dgm:pt>
    <dgm:pt modelId="{93BEEE21-72C1-493D-93AF-915B063042F8}" type="pres">
      <dgm:prSet presAssocID="{74C92329-DB99-408A-AC29-09C7E3DCA866}" presName="composite" presStyleCnt="0"/>
      <dgm:spPr/>
    </dgm:pt>
    <dgm:pt modelId="{6AC3C34B-73E1-41F3-BED6-1587320D0A19}" type="pres">
      <dgm:prSet presAssocID="{74C92329-DB99-408A-AC29-09C7E3DCA866}" presName="LShape" presStyleLbl="alignNode1" presStyleIdx="12" presStyleCnt="13"/>
      <dgm:spPr/>
    </dgm:pt>
    <dgm:pt modelId="{E0932FA1-EF23-4A40-BAAB-05745274B33B}" type="pres">
      <dgm:prSet presAssocID="{74C92329-DB99-408A-AC29-09C7E3DCA866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DC101-E8B1-4801-80B7-3B4D19C2FC76}" srcId="{4B1B907D-1E6D-4BFD-A2FC-5FF180B051C0}" destId="{8794B1F8-F6B8-4471-BEBB-BFFFC7BE20A8}" srcOrd="2" destOrd="0" parTransId="{0986A927-BE72-4B93-832F-238074736639}" sibTransId="{DBA556B3-990B-4217-8734-4B3CD73CBBFF}"/>
    <dgm:cxn modelId="{B4DE7152-DCCA-4913-A949-E35B851513F3}" srcId="{4B1B907D-1E6D-4BFD-A2FC-5FF180B051C0}" destId="{0920685C-AFBE-420D-8DD8-1F917BE88B99}" srcOrd="1" destOrd="0" parTransId="{235CCD56-EBD8-4E73-B3DC-A9CF36BD696C}" sibTransId="{84F81D80-5CB8-4F48-BD90-E3E9F4272BBF}"/>
    <dgm:cxn modelId="{76146F83-D946-45EE-AE2C-3AB72599BE24}" type="presOf" srcId="{74C92329-DB99-408A-AC29-09C7E3DCA866}" destId="{E0932FA1-EF23-4A40-BAAB-05745274B33B}" srcOrd="0" destOrd="0" presId="urn:microsoft.com/office/officeart/2009/3/layout/StepUpProcess"/>
    <dgm:cxn modelId="{C7CEB21E-D010-491E-9A91-908315E9DAF0}" srcId="{4B1B907D-1E6D-4BFD-A2FC-5FF180B051C0}" destId="{249A23AF-EA2F-425E-86AF-00353B7097AE}" srcOrd="3" destOrd="0" parTransId="{F21B830C-0B15-46DC-B3A4-A422386B4514}" sibTransId="{3D00D832-C76D-4919-AB17-9055B8BA00DF}"/>
    <dgm:cxn modelId="{A614FDC3-D187-43F7-A61A-2FD86C0792C9}" type="presOf" srcId="{B09A2BA5-8E18-4D26-9E54-AA36E39E9E43}" destId="{707BB013-9B23-4F09-870B-67576C071DB8}" srcOrd="0" destOrd="0" presId="urn:microsoft.com/office/officeart/2009/3/layout/StepUpProcess"/>
    <dgm:cxn modelId="{DE5882E0-CB1E-4AF3-90BB-59397FB94E43}" type="presOf" srcId="{8794B1F8-F6B8-4471-BEBB-BFFFC7BE20A8}" destId="{0E666045-99A1-4A48-B71A-0F65D8560671}" srcOrd="0" destOrd="0" presId="urn:microsoft.com/office/officeart/2009/3/layout/StepUpProcess"/>
    <dgm:cxn modelId="{4DAF5FEA-9153-4F34-A123-61F286AA408E}" srcId="{4B1B907D-1E6D-4BFD-A2FC-5FF180B051C0}" destId="{195CD45A-DF4C-498F-8A25-949E63F147B0}" srcOrd="0" destOrd="0" parTransId="{F20A52E9-7EED-42F0-B19B-C879710234AC}" sibTransId="{308C1CAB-F5E6-4DBC-8FE1-F25CEDA60064}"/>
    <dgm:cxn modelId="{FB0C5E87-84F7-4D3B-8F1F-4AC76C8439E5}" type="presOf" srcId="{195CD45A-DF4C-498F-8A25-949E63F147B0}" destId="{9B94286A-29B7-4D57-8311-1DB1369E48E0}" srcOrd="0" destOrd="0" presId="urn:microsoft.com/office/officeart/2009/3/layout/StepUpProcess"/>
    <dgm:cxn modelId="{5DD8B06A-A53A-4A51-926C-05C0958E317A}" type="presOf" srcId="{249A23AF-EA2F-425E-86AF-00353B7097AE}" destId="{BAF4C723-C338-444C-A432-1A7F85E9A6DB}" srcOrd="0" destOrd="0" presId="urn:microsoft.com/office/officeart/2009/3/layout/StepUpProcess"/>
    <dgm:cxn modelId="{1F7C1D0A-49BE-4305-A90C-2AC3DE80EDF1}" srcId="{4B1B907D-1E6D-4BFD-A2FC-5FF180B051C0}" destId="{B09A2BA5-8E18-4D26-9E54-AA36E39E9E43}" srcOrd="5" destOrd="0" parTransId="{3ED77095-58D1-484B-BDC1-DEB0B1703324}" sibTransId="{750DCC31-75A7-4E2A-8346-63656369C4EA}"/>
    <dgm:cxn modelId="{640919E9-66E9-4B87-A7B1-E6CDC5ABCEC8}" srcId="{4B1B907D-1E6D-4BFD-A2FC-5FF180B051C0}" destId="{99158857-D3A8-4E2B-9ADC-B8779E14B742}" srcOrd="4" destOrd="0" parTransId="{FA9FC67F-C34E-42B5-A6EE-7A8C09E4A511}" sibTransId="{AA497B67-2B34-4E2D-8757-8BC5F34D9012}"/>
    <dgm:cxn modelId="{C1959B5F-8641-4AD6-8332-EC7DAE246741}" type="presOf" srcId="{0920685C-AFBE-420D-8DD8-1F917BE88B99}" destId="{BA97553B-0467-4518-A5EC-02108AC5A867}" srcOrd="0" destOrd="0" presId="urn:microsoft.com/office/officeart/2009/3/layout/StepUpProcess"/>
    <dgm:cxn modelId="{7B230C96-ED60-44CE-B3C9-DD4D04CB5DBD}" srcId="{4B1B907D-1E6D-4BFD-A2FC-5FF180B051C0}" destId="{74C92329-DB99-408A-AC29-09C7E3DCA866}" srcOrd="6" destOrd="0" parTransId="{D4653CFC-70D9-44F4-AA7D-085C436C11C5}" sibTransId="{C0AABB87-3681-41BA-B374-CF9C59A27B0E}"/>
    <dgm:cxn modelId="{9C42075A-89CB-4FE4-9557-7B02D79C96D4}" type="presOf" srcId="{99158857-D3A8-4E2B-9ADC-B8779E14B742}" destId="{2A665509-D0DD-496C-9206-5B360372DB37}" srcOrd="0" destOrd="0" presId="urn:microsoft.com/office/officeart/2009/3/layout/StepUpProcess"/>
    <dgm:cxn modelId="{AA3CEF0B-2908-458E-ADA3-A46B5087BED0}" type="presOf" srcId="{4B1B907D-1E6D-4BFD-A2FC-5FF180B051C0}" destId="{E27A0243-C38F-4DD2-943F-86794C732D96}" srcOrd="0" destOrd="0" presId="urn:microsoft.com/office/officeart/2009/3/layout/StepUpProcess"/>
    <dgm:cxn modelId="{C06CE26B-767B-41EA-B8EE-055AD956948C}" type="presParOf" srcId="{E27A0243-C38F-4DD2-943F-86794C732D96}" destId="{03613904-7581-4442-87FF-AA339A5C2112}" srcOrd="0" destOrd="0" presId="urn:microsoft.com/office/officeart/2009/3/layout/StepUpProcess"/>
    <dgm:cxn modelId="{F79EDE92-3B42-47AB-A9A0-1E469B12C9B4}" type="presParOf" srcId="{03613904-7581-4442-87FF-AA339A5C2112}" destId="{70F7C74D-0855-4016-8209-3D93207D19DF}" srcOrd="0" destOrd="0" presId="urn:microsoft.com/office/officeart/2009/3/layout/StepUpProcess"/>
    <dgm:cxn modelId="{8896956F-38B3-471C-B4FB-96F6040D628B}" type="presParOf" srcId="{03613904-7581-4442-87FF-AA339A5C2112}" destId="{9B94286A-29B7-4D57-8311-1DB1369E48E0}" srcOrd="1" destOrd="0" presId="urn:microsoft.com/office/officeart/2009/3/layout/StepUpProcess"/>
    <dgm:cxn modelId="{FDBED40B-11ED-400C-993C-97DBCCCC7425}" type="presParOf" srcId="{03613904-7581-4442-87FF-AA339A5C2112}" destId="{5DE93DDE-546E-46BD-A5E1-25928E266000}" srcOrd="2" destOrd="0" presId="urn:microsoft.com/office/officeart/2009/3/layout/StepUpProcess"/>
    <dgm:cxn modelId="{79216934-2981-4F0B-93AA-ABED84DAB6AF}" type="presParOf" srcId="{E27A0243-C38F-4DD2-943F-86794C732D96}" destId="{4E8EE8C1-B93A-4519-B38A-9EE690B236E2}" srcOrd="1" destOrd="0" presId="urn:microsoft.com/office/officeart/2009/3/layout/StepUpProcess"/>
    <dgm:cxn modelId="{3612410C-0972-4323-BF87-F8D53F13F93E}" type="presParOf" srcId="{4E8EE8C1-B93A-4519-B38A-9EE690B236E2}" destId="{49CDA10E-9274-46DC-A117-08E63319FE7D}" srcOrd="0" destOrd="0" presId="urn:microsoft.com/office/officeart/2009/3/layout/StepUpProcess"/>
    <dgm:cxn modelId="{21253B35-A9FD-4DD2-BF5D-65125039D727}" type="presParOf" srcId="{E27A0243-C38F-4DD2-943F-86794C732D96}" destId="{7977EFDA-F39C-4864-B236-F688A03D7E15}" srcOrd="2" destOrd="0" presId="urn:microsoft.com/office/officeart/2009/3/layout/StepUpProcess"/>
    <dgm:cxn modelId="{C6F242BB-1F6B-4596-BDFA-8C08E8328DFB}" type="presParOf" srcId="{7977EFDA-F39C-4864-B236-F688A03D7E15}" destId="{13559DB0-D5B8-46D2-A7FD-8A0F0083C95E}" srcOrd="0" destOrd="0" presId="urn:microsoft.com/office/officeart/2009/3/layout/StepUpProcess"/>
    <dgm:cxn modelId="{C6D31252-0A40-4DAB-A30F-BB581A546804}" type="presParOf" srcId="{7977EFDA-F39C-4864-B236-F688A03D7E15}" destId="{BA97553B-0467-4518-A5EC-02108AC5A867}" srcOrd="1" destOrd="0" presId="urn:microsoft.com/office/officeart/2009/3/layout/StepUpProcess"/>
    <dgm:cxn modelId="{65CB9236-02A1-416D-8469-7CB0EB2BB174}" type="presParOf" srcId="{7977EFDA-F39C-4864-B236-F688A03D7E15}" destId="{C392A979-9523-4B96-8E7D-4828024DEA43}" srcOrd="2" destOrd="0" presId="urn:microsoft.com/office/officeart/2009/3/layout/StepUpProcess"/>
    <dgm:cxn modelId="{1686C72A-A787-4409-BEE1-634DBD0E4829}" type="presParOf" srcId="{E27A0243-C38F-4DD2-943F-86794C732D96}" destId="{725EAEB0-9950-4EDD-8393-A77967A0CF20}" srcOrd="3" destOrd="0" presId="urn:microsoft.com/office/officeart/2009/3/layout/StepUpProcess"/>
    <dgm:cxn modelId="{D5CCAF87-F71C-4149-B898-AC025859DBC2}" type="presParOf" srcId="{725EAEB0-9950-4EDD-8393-A77967A0CF20}" destId="{64193FEA-BAA5-459F-BD82-E5950D76A9CE}" srcOrd="0" destOrd="0" presId="urn:microsoft.com/office/officeart/2009/3/layout/StepUpProcess"/>
    <dgm:cxn modelId="{5E0F763C-85A2-4222-B14E-7E71D5DBF0BF}" type="presParOf" srcId="{E27A0243-C38F-4DD2-943F-86794C732D96}" destId="{2E093108-2C16-4E0E-B22B-0047E849B3BE}" srcOrd="4" destOrd="0" presId="urn:microsoft.com/office/officeart/2009/3/layout/StepUpProcess"/>
    <dgm:cxn modelId="{7759B71B-9245-4093-9CE4-E9218CA54B5E}" type="presParOf" srcId="{2E093108-2C16-4E0E-B22B-0047E849B3BE}" destId="{B6D0C82B-B7F4-4287-B28B-D20259487E1A}" srcOrd="0" destOrd="0" presId="urn:microsoft.com/office/officeart/2009/3/layout/StepUpProcess"/>
    <dgm:cxn modelId="{42772B8C-A0D2-4FC1-9810-0193C23425E1}" type="presParOf" srcId="{2E093108-2C16-4E0E-B22B-0047E849B3BE}" destId="{0E666045-99A1-4A48-B71A-0F65D8560671}" srcOrd="1" destOrd="0" presId="urn:microsoft.com/office/officeart/2009/3/layout/StepUpProcess"/>
    <dgm:cxn modelId="{6203619D-1018-4175-9CA3-DB3BF6504007}" type="presParOf" srcId="{2E093108-2C16-4E0E-B22B-0047E849B3BE}" destId="{C58792C1-27D0-4D65-ACBF-533647174A68}" srcOrd="2" destOrd="0" presId="urn:microsoft.com/office/officeart/2009/3/layout/StepUpProcess"/>
    <dgm:cxn modelId="{C217FD70-7C77-426A-8F9C-6B3E85294F1B}" type="presParOf" srcId="{E27A0243-C38F-4DD2-943F-86794C732D96}" destId="{23BA94E4-0373-4599-B1F6-CE04F3B5BD5D}" srcOrd="5" destOrd="0" presId="urn:microsoft.com/office/officeart/2009/3/layout/StepUpProcess"/>
    <dgm:cxn modelId="{B5DD5C7E-6F94-48D3-A319-588A8ECD5FC4}" type="presParOf" srcId="{23BA94E4-0373-4599-B1F6-CE04F3B5BD5D}" destId="{63EB0066-1E20-4A3A-81F9-968316A996DE}" srcOrd="0" destOrd="0" presId="urn:microsoft.com/office/officeart/2009/3/layout/StepUpProcess"/>
    <dgm:cxn modelId="{CAF0A01F-3078-4FA3-B528-76F3C02F93B2}" type="presParOf" srcId="{E27A0243-C38F-4DD2-943F-86794C732D96}" destId="{808B48B6-2287-469A-A88C-35883127369E}" srcOrd="6" destOrd="0" presId="urn:microsoft.com/office/officeart/2009/3/layout/StepUpProcess"/>
    <dgm:cxn modelId="{15F9EDDB-ED87-44D8-A0C9-B147E7D03585}" type="presParOf" srcId="{808B48B6-2287-469A-A88C-35883127369E}" destId="{334D1BE8-C8A1-4EE7-91F6-72DE86AE08FA}" srcOrd="0" destOrd="0" presId="urn:microsoft.com/office/officeart/2009/3/layout/StepUpProcess"/>
    <dgm:cxn modelId="{6710302E-BA7C-4C5A-A3D0-1E9615ADFC7D}" type="presParOf" srcId="{808B48B6-2287-469A-A88C-35883127369E}" destId="{BAF4C723-C338-444C-A432-1A7F85E9A6DB}" srcOrd="1" destOrd="0" presId="urn:microsoft.com/office/officeart/2009/3/layout/StepUpProcess"/>
    <dgm:cxn modelId="{331BE684-7907-42DB-8433-5B399086DECA}" type="presParOf" srcId="{808B48B6-2287-469A-A88C-35883127369E}" destId="{ABE1FCD1-4403-4B13-911A-268CD77C6698}" srcOrd="2" destOrd="0" presId="urn:microsoft.com/office/officeart/2009/3/layout/StepUpProcess"/>
    <dgm:cxn modelId="{571DA9F3-8590-4A8C-8E66-72EFA44CFAE7}" type="presParOf" srcId="{E27A0243-C38F-4DD2-943F-86794C732D96}" destId="{FF37C40C-04DE-4B41-BA18-BE67F0232289}" srcOrd="7" destOrd="0" presId="urn:microsoft.com/office/officeart/2009/3/layout/StepUpProcess"/>
    <dgm:cxn modelId="{C5A9EE34-9476-4BBE-99F5-4CFDCE66D560}" type="presParOf" srcId="{FF37C40C-04DE-4B41-BA18-BE67F0232289}" destId="{2345DC2A-AF6E-448B-86FE-6D5E83CF7293}" srcOrd="0" destOrd="0" presId="urn:microsoft.com/office/officeart/2009/3/layout/StepUpProcess"/>
    <dgm:cxn modelId="{EDB2F170-3E3C-4210-B65D-5E53901A2452}" type="presParOf" srcId="{E27A0243-C38F-4DD2-943F-86794C732D96}" destId="{604638BB-B081-4CD9-AA73-DA786EAF5862}" srcOrd="8" destOrd="0" presId="urn:microsoft.com/office/officeart/2009/3/layout/StepUpProcess"/>
    <dgm:cxn modelId="{1886A970-BCD5-4E8A-81DC-501EE9A40130}" type="presParOf" srcId="{604638BB-B081-4CD9-AA73-DA786EAF5862}" destId="{C93AF67F-5204-4B1D-A89C-FCF796B14AF2}" srcOrd="0" destOrd="0" presId="urn:microsoft.com/office/officeart/2009/3/layout/StepUpProcess"/>
    <dgm:cxn modelId="{C5D4A360-1547-49B6-929B-CF98A37576BB}" type="presParOf" srcId="{604638BB-B081-4CD9-AA73-DA786EAF5862}" destId="{2A665509-D0DD-496C-9206-5B360372DB37}" srcOrd="1" destOrd="0" presId="urn:microsoft.com/office/officeart/2009/3/layout/StepUpProcess"/>
    <dgm:cxn modelId="{DE17074F-6AF8-4EE5-A6EA-7FC0AA979E37}" type="presParOf" srcId="{604638BB-B081-4CD9-AA73-DA786EAF5862}" destId="{9C287721-08ED-44A0-B80A-82C1079BE5DF}" srcOrd="2" destOrd="0" presId="urn:microsoft.com/office/officeart/2009/3/layout/StepUpProcess"/>
    <dgm:cxn modelId="{4788A135-BBB1-4EC3-ADF7-4617885E881A}" type="presParOf" srcId="{E27A0243-C38F-4DD2-943F-86794C732D96}" destId="{F6FF8CA2-30BD-4CC6-9EED-AE6ED76069FA}" srcOrd="9" destOrd="0" presId="urn:microsoft.com/office/officeart/2009/3/layout/StepUpProcess"/>
    <dgm:cxn modelId="{3AD902DB-BFDD-429F-A706-CF7F20347B1A}" type="presParOf" srcId="{F6FF8CA2-30BD-4CC6-9EED-AE6ED76069FA}" destId="{DDE11977-6ABB-4757-AFFF-A7793F1336A2}" srcOrd="0" destOrd="0" presId="urn:microsoft.com/office/officeart/2009/3/layout/StepUpProcess"/>
    <dgm:cxn modelId="{F6A63C4E-1351-491E-89A1-714A2AEE486F}" type="presParOf" srcId="{E27A0243-C38F-4DD2-943F-86794C732D96}" destId="{766DCF7E-E5DD-4BF3-88F6-DC34361C3092}" srcOrd="10" destOrd="0" presId="urn:microsoft.com/office/officeart/2009/3/layout/StepUpProcess"/>
    <dgm:cxn modelId="{6AB64D1F-F020-41EB-A230-7A62EED6846F}" type="presParOf" srcId="{766DCF7E-E5DD-4BF3-88F6-DC34361C3092}" destId="{1FF34B94-9040-41C3-8C95-766B9E847200}" srcOrd="0" destOrd="0" presId="urn:microsoft.com/office/officeart/2009/3/layout/StepUpProcess"/>
    <dgm:cxn modelId="{BB5E694A-87E3-42D6-9C14-899EFB75BF5F}" type="presParOf" srcId="{766DCF7E-E5DD-4BF3-88F6-DC34361C3092}" destId="{707BB013-9B23-4F09-870B-67576C071DB8}" srcOrd="1" destOrd="0" presId="urn:microsoft.com/office/officeart/2009/3/layout/StepUpProcess"/>
    <dgm:cxn modelId="{BC16C59D-419B-4D67-BF31-D7961C322D58}" type="presParOf" srcId="{766DCF7E-E5DD-4BF3-88F6-DC34361C3092}" destId="{09231D9F-32DE-4247-89B6-CD911386A3EA}" srcOrd="2" destOrd="0" presId="urn:microsoft.com/office/officeart/2009/3/layout/StepUpProcess"/>
    <dgm:cxn modelId="{B10F5173-B1BF-4E54-8608-02F4AE6374B9}" type="presParOf" srcId="{E27A0243-C38F-4DD2-943F-86794C732D96}" destId="{1915548B-6035-4F00-B1ED-1116D237E7EF}" srcOrd="11" destOrd="0" presId="urn:microsoft.com/office/officeart/2009/3/layout/StepUpProcess"/>
    <dgm:cxn modelId="{10139DED-47F7-496C-A8F1-F9FA6325A5AC}" type="presParOf" srcId="{1915548B-6035-4F00-B1ED-1116D237E7EF}" destId="{CD15CD9F-8EC3-44DF-B29A-E3CA3B0F770C}" srcOrd="0" destOrd="0" presId="urn:microsoft.com/office/officeart/2009/3/layout/StepUpProcess"/>
    <dgm:cxn modelId="{EFAE7729-376C-486E-9A61-85937D5FA8F5}" type="presParOf" srcId="{E27A0243-C38F-4DD2-943F-86794C732D96}" destId="{93BEEE21-72C1-493D-93AF-915B063042F8}" srcOrd="12" destOrd="0" presId="urn:microsoft.com/office/officeart/2009/3/layout/StepUpProcess"/>
    <dgm:cxn modelId="{5908A907-AA10-4652-BF53-380DE7170423}" type="presParOf" srcId="{93BEEE21-72C1-493D-93AF-915B063042F8}" destId="{6AC3C34B-73E1-41F3-BED6-1587320D0A19}" srcOrd="0" destOrd="0" presId="urn:microsoft.com/office/officeart/2009/3/layout/StepUpProcess"/>
    <dgm:cxn modelId="{718EC65F-CAC5-4264-82F3-179AD1E548C1}" type="presParOf" srcId="{93BEEE21-72C1-493D-93AF-915B063042F8}" destId="{E0932FA1-EF23-4A40-BAAB-05745274B33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4285CB-8928-4D9D-9849-BC26CCA78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E3A52-48FD-41DF-9B33-270288DAC125}">
      <dgm:prSet phldrT="[Текст]"/>
      <dgm:spPr/>
      <dgm:t>
        <a:bodyPr/>
        <a:lstStyle/>
        <a:p>
          <a:r>
            <a:rPr lang="ru-RU" dirty="0" smtClean="0"/>
            <a:t>Система наставничества</a:t>
          </a:r>
          <a:endParaRPr lang="ru-RU" dirty="0"/>
        </a:p>
      </dgm:t>
    </dgm:pt>
    <dgm:pt modelId="{6E9B8568-4B90-4D2D-8548-E261D5711883}" type="parTrans" cxnId="{44315F91-A866-4F05-A09F-829B795AF3C9}">
      <dgm:prSet/>
      <dgm:spPr/>
      <dgm:t>
        <a:bodyPr/>
        <a:lstStyle/>
        <a:p>
          <a:endParaRPr lang="ru-RU"/>
        </a:p>
      </dgm:t>
    </dgm:pt>
    <dgm:pt modelId="{51EAFBBA-C86F-4520-8C2E-21F8BBA58F4B}" type="sibTrans" cxnId="{44315F91-A866-4F05-A09F-829B795AF3C9}">
      <dgm:prSet/>
      <dgm:spPr/>
      <dgm:t>
        <a:bodyPr/>
        <a:lstStyle/>
        <a:p>
          <a:endParaRPr lang="ru-RU"/>
        </a:p>
      </dgm:t>
    </dgm:pt>
    <dgm:pt modelId="{E2CB0A3F-ACC2-4468-9FC5-8DB5F65EC140}">
      <dgm:prSet phldrT="[Текст]" custT="1"/>
      <dgm:spPr/>
      <dgm:t>
        <a:bodyPr/>
        <a:lstStyle/>
        <a:p>
          <a:pPr marL="171450" indent="274638" algn="just" defTabSz="800100">
            <a:lnSpc>
              <a:spcPct val="106000"/>
            </a:lnSpc>
            <a:spcBef>
              <a:spcPct val="0"/>
            </a:spcBef>
            <a:spcAft>
              <a:spcPts val="800"/>
            </a:spcAft>
            <a:buNone/>
          </a:pPr>
          <a:r>
            <a:rPr lang="ru-RU" sz="20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приказ о внедрении и реализации программы наставничества в ОО</a:t>
          </a:r>
          <a:endParaRPr lang="ru-RU" sz="1600" dirty="0"/>
        </a:p>
      </dgm:t>
    </dgm:pt>
    <dgm:pt modelId="{9B016DD6-15A8-439F-8D64-FD109BFDB183}" type="parTrans" cxnId="{8DEFCFAA-E9B9-44E1-AA3F-D902CEF36AB0}">
      <dgm:prSet/>
      <dgm:spPr/>
      <dgm:t>
        <a:bodyPr/>
        <a:lstStyle/>
        <a:p>
          <a:endParaRPr lang="ru-RU"/>
        </a:p>
      </dgm:t>
    </dgm:pt>
    <dgm:pt modelId="{FA241A71-F345-4D08-963C-020F116CB6F2}" type="sibTrans" cxnId="{8DEFCFAA-E9B9-44E1-AA3F-D902CEF36AB0}">
      <dgm:prSet/>
      <dgm:spPr/>
      <dgm:t>
        <a:bodyPr/>
        <a:lstStyle/>
        <a:p>
          <a:endParaRPr lang="ru-RU"/>
        </a:p>
      </dgm:t>
    </dgm:pt>
    <dgm:pt modelId="{959EC34C-EB59-4116-B54D-2C757376D55A}">
      <dgm:prSet phldrT="[Текст]"/>
      <dgm:spPr/>
      <dgm:t>
        <a:bodyPr/>
        <a:lstStyle/>
        <a:p>
          <a:r>
            <a:rPr lang="ru-RU" dirty="0" smtClean="0"/>
            <a:t>Текущая программа наставничества</a:t>
          </a:r>
          <a:endParaRPr lang="ru-RU" dirty="0"/>
        </a:p>
      </dgm:t>
    </dgm:pt>
    <dgm:pt modelId="{B25C3014-5555-4137-8FB4-423930871A04}" type="parTrans" cxnId="{20744724-15C5-4CA2-8320-CCC6F08FB882}">
      <dgm:prSet/>
      <dgm:spPr/>
      <dgm:t>
        <a:bodyPr/>
        <a:lstStyle/>
        <a:p>
          <a:endParaRPr lang="ru-RU"/>
        </a:p>
      </dgm:t>
    </dgm:pt>
    <dgm:pt modelId="{012C13C4-31B4-4F04-9841-2A7AD79B66EC}" type="sibTrans" cxnId="{20744724-15C5-4CA2-8320-CCC6F08FB882}">
      <dgm:prSet/>
      <dgm:spPr/>
      <dgm:t>
        <a:bodyPr/>
        <a:lstStyle/>
        <a:p>
          <a:endParaRPr lang="ru-RU"/>
        </a:p>
      </dgm:t>
    </dgm:pt>
    <dgm:pt modelId="{B3CF0D92-8DC3-4C65-B73C-4C9C24C75319}">
      <dgm:prSet phldrT="[Текст]"/>
      <dgm:spPr/>
      <dgm:t>
        <a:bodyPr/>
        <a:lstStyle/>
        <a:p>
          <a:pPr marL="114300" indent="450215" algn="just" defTabSz="533400">
            <a:lnSpc>
              <a:spcPct val="106000"/>
            </a:lnSpc>
            <a:spcBef>
              <a:spcPct val="0"/>
            </a:spcBef>
            <a:spcAft>
              <a:spcPts val="800"/>
            </a:spcAft>
            <a:buNone/>
          </a:pPr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приказ о текущей программе наставничества</a:t>
          </a:r>
          <a:endParaRPr lang="ru-RU" dirty="0"/>
        </a:p>
      </dgm:t>
    </dgm:pt>
    <dgm:pt modelId="{D6E51E1F-8449-4F2B-81A5-81067C2AB2A9}" type="parTrans" cxnId="{2CE8AC05-5FBA-43FB-B707-0382A231D3AD}">
      <dgm:prSet/>
      <dgm:spPr/>
      <dgm:t>
        <a:bodyPr/>
        <a:lstStyle/>
        <a:p>
          <a:endParaRPr lang="ru-RU"/>
        </a:p>
      </dgm:t>
    </dgm:pt>
    <dgm:pt modelId="{5EF0F1E9-ED1C-43C9-8FCA-F2A40779D854}" type="sibTrans" cxnId="{2CE8AC05-5FBA-43FB-B707-0382A231D3AD}">
      <dgm:prSet/>
      <dgm:spPr/>
      <dgm:t>
        <a:bodyPr/>
        <a:lstStyle/>
        <a:p>
          <a:endParaRPr lang="ru-RU"/>
        </a:p>
      </dgm:t>
    </dgm:pt>
    <dgm:pt modelId="{9C462ED6-CD50-482F-9E0D-18AC8A61A98C}">
      <dgm:prSet phldrT="[Текст]" custT="1"/>
      <dgm:spPr/>
      <dgm:t>
        <a:bodyPr/>
        <a:lstStyle/>
        <a:p>
          <a:pPr marL="0" marR="0" indent="450215" algn="just" defTabSz="914400" eaLnBrk="1" fontAlgn="auto" latinLnBrk="0" hangingPunct="1">
            <a:lnSpc>
              <a:spcPct val="106000"/>
            </a:lnSpc>
            <a:spcBef>
              <a:spcPts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дорожная карта реализации целевой программы наставничества в ОО</a:t>
          </a:r>
          <a:endParaRPr lang="ru-RU" sz="1600" dirty="0"/>
        </a:p>
      </dgm:t>
    </dgm:pt>
    <dgm:pt modelId="{31EA2146-0418-474A-84F4-A0D7A522A68C}" type="parTrans" cxnId="{CFA7991D-21FD-4ADD-84E4-12A3835DA969}">
      <dgm:prSet/>
      <dgm:spPr/>
      <dgm:t>
        <a:bodyPr/>
        <a:lstStyle/>
        <a:p>
          <a:endParaRPr lang="ru-RU"/>
        </a:p>
      </dgm:t>
    </dgm:pt>
    <dgm:pt modelId="{46207A06-82B3-40B3-BD2F-A33BF3E8FBBC}" type="sibTrans" cxnId="{CFA7991D-21FD-4ADD-84E4-12A3835DA969}">
      <dgm:prSet/>
      <dgm:spPr/>
      <dgm:t>
        <a:bodyPr/>
        <a:lstStyle/>
        <a:p>
          <a:endParaRPr lang="ru-RU"/>
        </a:p>
      </dgm:t>
    </dgm:pt>
    <dgm:pt modelId="{356A6B57-FEBD-44DF-8A56-BF2CBE80B3CF}">
      <dgm:prSet phldrT="[Текст]" custT="1"/>
      <dgm:spPr/>
      <dgm:t>
        <a:bodyPr/>
        <a:lstStyle/>
        <a:p>
          <a:pPr marL="0" marR="0" indent="450215" algn="just" defTabSz="914400" eaLnBrk="1" fontAlgn="auto" latinLnBrk="0" hangingPunct="1">
            <a:lnSpc>
              <a:spcPct val="106000"/>
            </a:lnSpc>
            <a:spcBef>
              <a:spcPts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положение о наставничестве в ОО</a:t>
          </a:r>
        </a:p>
      </dgm:t>
    </dgm:pt>
    <dgm:pt modelId="{791E79CC-C975-4CCF-93A7-3430221C2713}" type="parTrans" cxnId="{0AC620E5-A98D-45BA-8130-3E8F0DC37C76}">
      <dgm:prSet/>
      <dgm:spPr/>
      <dgm:t>
        <a:bodyPr/>
        <a:lstStyle/>
        <a:p>
          <a:endParaRPr lang="ru-RU"/>
        </a:p>
      </dgm:t>
    </dgm:pt>
    <dgm:pt modelId="{26D4B33C-0A1B-4D76-8E13-82337CDA90C2}" type="sibTrans" cxnId="{0AC620E5-A98D-45BA-8130-3E8F0DC37C76}">
      <dgm:prSet/>
      <dgm:spPr/>
      <dgm:t>
        <a:bodyPr/>
        <a:lstStyle/>
        <a:p>
          <a:endParaRPr lang="ru-RU"/>
        </a:p>
      </dgm:t>
    </dgm:pt>
    <dgm:pt modelId="{DFFB8702-B589-44EE-8301-E9A85B7686DF}">
      <dgm:prSet phldrT="[Текст]"/>
      <dgm:spPr/>
      <dgm:t>
        <a:bodyPr/>
        <a:lstStyle/>
        <a:p>
          <a:pPr marL="114300" indent="450215" algn="just" defTabSz="533400">
            <a:lnSpc>
              <a:spcPct val="106000"/>
            </a:lnSpc>
            <a:spcBef>
              <a:spcPct val="0"/>
            </a:spcBef>
            <a:spcAft>
              <a:spcPts val="800"/>
            </a:spcAft>
            <a:buNone/>
          </a:pPr>
          <a:r>
            <a:rPr lang="ru-RU" sz="12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индивидуальный план осуществления наставничества</a:t>
          </a:r>
          <a:endParaRPr lang="ru-RU" dirty="0"/>
        </a:p>
      </dgm:t>
    </dgm:pt>
    <dgm:pt modelId="{121AAE54-3B71-4F45-9FFE-4F06F444EA9C}" type="parTrans" cxnId="{3C66E8B9-473C-457F-BE2E-CD3F8FA7D625}">
      <dgm:prSet/>
      <dgm:spPr/>
      <dgm:t>
        <a:bodyPr/>
        <a:lstStyle/>
        <a:p>
          <a:endParaRPr lang="ru-RU"/>
        </a:p>
      </dgm:t>
    </dgm:pt>
    <dgm:pt modelId="{F46E24AD-3296-43E6-B381-2BFF8572C137}" type="sibTrans" cxnId="{3C66E8B9-473C-457F-BE2E-CD3F8FA7D625}">
      <dgm:prSet/>
      <dgm:spPr/>
      <dgm:t>
        <a:bodyPr/>
        <a:lstStyle/>
        <a:p>
          <a:endParaRPr lang="ru-RU"/>
        </a:p>
      </dgm:t>
    </dgm:pt>
    <dgm:pt modelId="{98EBC2D6-DC9F-4FF0-B0F5-46F2BC545A82}">
      <dgm:prSet phldrT="[Текст]"/>
      <dgm:spPr/>
      <dgm:t>
        <a:bodyPr/>
        <a:lstStyle/>
        <a:p>
          <a:pPr marL="0" marR="0" indent="533400" algn="just" defTabSz="914400" eaLnBrk="1" fontAlgn="auto" latinLnBrk="0" hangingPunct="1">
            <a:lnSpc>
              <a:spcPct val="106000"/>
            </a:lnSpc>
            <a:spcBef>
              <a:spcPts val="0"/>
            </a:spcBef>
            <a:spcAft>
              <a:spcPts val="8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отзыв о результатах наставничества </a:t>
          </a:r>
          <a:endParaRPr lang="ru-RU" sz="1200" dirty="0" smtClean="0">
            <a:solidFill>
              <a:schemeClr val="accent6">
                <a:lumMod val="75000"/>
              </a:schemeClr>
            </a:solidFill>
          </a:endParaRPr>
        </a:p>
      </dgm:t>
    </dgm:pt>
    <dgm:pt modelId="{DD309E07-A327-4038-8761-1DC5CF56BE36}" type="parTrans" cxnId="{6A13CE3A-D271-4FD7-8967-028683E7DE91}">
      <dgm:prSet/>
      <dgm:spPr/>
      <dgm:t>
        <a:bodyPr/>
        <a:lstStyle/>
        <a:p>
          <a:endParaRPr lang="ru-RU"/>
        </a:p>
      </dgm:t>
    </dgm:pt>
    <dgm:pt modelId="{50A880F5-AE65-47C7-9AAA-F69D745E3A33}" type="sibTrans" cxnId="{6A13CE3A-D271-4FD7-8967-028683E7DE91}">
      <dgm:prSet/>
      <dgm:spPr/>
      <dgm:t>
        <a:bodyPr/>
        <a:lstStyle/>
        <a:p>
          <a:endParaRPr lang="ru-RU"/>
        </a:p>
      </dgm:t>
    </dgm:pt>
    <dgm:pt modelId="{981E59DD-B4F7-4564-8864-BB3589020E32}" type="pres">
      <dgm:prSet presAssocID="{C34285CB-8928-4D9D-9849-BC26CCA78C76}" presName="linear" presStyleCnt="0">
        <dgm:presLayoutVars>
          <dgm:animLvl val="lvl"/>
          <dgm:resizeHandles val="exact"/>
        </dgm:presLayoutVars>
      </dgm:prSet>
      <dgm:spPr/>
    </dgm:pt>
    <dgm:pt modelId="{44CE4BDE-E7ED-414C-AF60-897F402BE408}" type="pres">
      <dgm:prSet presAssocID="{951E3A52-48FD-41DF-9B33-270288DAC125}" presName="parentText" presStyleLbl="node1" presStyleIdx="0" presStyleCnt="2" custScaleX="100000" custScaleY="126621" custLinFactNeighborX="670" custLinFactNeighborY="-3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27C7E-E71B-4F04-8F99-90046F9C67C6}" type="pres">
      <dgm:prSet presAssocID="{951E3A52-48FD-41DF-9B33-270288DAC12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4CFDD-7C16-463C-8EAF-1DDA051E965B}" type="pres">
      <dgm:prSet presAssocID="{959EC34C-EB59-4116-B54D-2C757376D55A}" presName="parentText" presStyleLbl="node1" presStyleIdx="1" presStyleCnt="2" custScaleY="931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F5122-B284-4F70-B100-28DDE65A09B4}" type="pres">
      <dgm:prSet presAssocID="{959EC34C-EB59-4116-B54D-2C757376D55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51690-DA45-4595-A1B2-826EDF14207E}" type="presOf" srcId="{356A6B57-FEBD-44DF-8A56-BF2CBE80B3CF}" destId="{22D27C7E-E71B-4F04-8F99-90046F9C67C6}" srcOrd="0" destOrd="2" presId="urn:microsoft.com/office/officeart/2005/8/layout/vList2"/>
    <dgm:cxn modelId="{B7E845D6-DF09-436F-A700-44BFE2223BAE}" type="presOf" srcId="{B3CF0D92-8DC3-4C65-B73C-4C9C24C75319}" destId="{FC8F5122-B284-4F70-B100-28DDE65A09B4}" srcOrd="0" destOrd="0" presId="urn:microsoft.com/office/officeart/2005/8/layout/vList2"/>
    <dgm:cxn modelId="{8DEFCFAA-E9B9-44E1-AA3F-D902CEF36AB0}" srcId="{951E3A52-48FD-41DF-9B33-270288DAC125}" destId="{E2CB0A3F-ACC2-4468-9FC5-8DB5F65EC140}" srcOrd="0" destOrd="0" parTransId="{9B016DD6-15A8-439F-8D64-FD109BFDB183}" sibTransId="{FA241A71-F345-4D08-963C-020F116CB6F2}"/>
    <dgm:cxn modelId="{20744724-15C5-4CA2-8320-CCC6F08FB882}" srcId="{C34285CB-8928-4D9D-9849-BC26CCA78C76}" destId="{959EC34C-EB59-4116-B54D-2C757376D55A}" srcOrd="1" destOrd="0" parTransId="{B25C3014-5555-4137-8FB4-423930871A04}" sibTransId="{012C13C4-31B4-4F04-9841-2A7AD79B66EC}"/>
    <dgm:cxn modelId="{0AC620E5-A98D-45BA-8130-3E8F0DC37C76}" srcId="{951E3A52-48FD-41DF-9B33-270288DAC125}" destId="{356A6B57-FEBD-44DF-8A56-BF2CBE80B3CF}" srcOrd="2" destOrd="0" parTransId="{791E79CC-C975-4CCF-93A7-3430221C2713}" sibTransId="{26D4B33C-0A1B-4D76-8E13-82337CDA90C2}"/>
    <dgm:cxn modelId="{53E36DCF-17DF-4A30-822A-968F2DB2DF1D}" type="presOf" srcId="{959EC34C-EB59-4116-B54D-2C757376D55A}" destId="{14F4CFDD-7C16-463C-8EAF-1DDA051E965B}" srcOrd="0" destOrd="0" presId="urn:microsoft.com/office/officeart/2005/8/layout/vList2"/>
    <dgm:cxn modelId="{F003875A-9041-4BCE-833E-D69444CC7FE8}" type="presOf" srcId="{951E3A52-48FD-41DF-9B33-270288DAC125}" destId="{44CE4BDE-E7ED-414C-AF60-897F402BE408}" srcOrd="0" destOrd="0" presId="urn:microsoft.com/office/officeart/2005/8/layout/vList2"/>
    <dgm:cxn modelId="{A0A4B9C5-B970-41E8-A90D-FE3285A75800}" type="presOf" srcId="{DFFB8702-B589-44EE-8301-E9A85B7686DF}" destId="{FC8F5122-B284-4F70-B100-28DDE65A09B4}" srcOrd="0" destOrd="1" presId="urn:microsoft.com/office/officeart/2005/8/layout/vList2"/>
    <dgm:cxn modelId="{2CE8AC05-5FBA-43FB-B707-0382A231D3AD}" srcId="{959EC34C-EB59-4116-B54D-2C757376D55A}" destId="{B3CF0D92-8DC3-4C65-B73C-4C9C24C75319}" srcOrd="0" destOrd="0" parTransId="{D6E51E1F-8449-4F2B-81A5-81067C2AB2A9}" sibTransId="{5EF0F1E9-ED1C-43C9-8FCA-F2A40779D854}"/>
    <dgm:cxn modelId="{CFA7991D-21FD-4ADD-84E4-12A3835DA969}" srcId="{951E3A52-48FD-41DF-9B33-270288DAC125}" destId="{9C462ED6-CD50-482F-9E0D-18AC8A61A98C}" srcOrd="1" destOrd="0" parTransId="{31EA2146-0418-474A-84F4-A0D7A522A68C}" sibTransId="{46207A06-82B3-40B3-BD2F-A33BF3E8FBBC}"/>
    <dgm:cxn modelId="{53702CA3-8D31-4EF2-8170-7DF10E9D6F1F}" type="presOf" srcId="{C34285CB-8928-4D9D-9849-BC26CCA78C76}" destId="{981E59DD-B4F7-4564-8864-BB3589020E32}" srcOrd="0" destOrd="0" presId="urn:microsoft.com/office/officeart/2005/8/layout/vList2"/>
    <dgm:cxn modelId="{0FD20FA1-32A3-45EF-99EC-05B3D1B898C9}" type="presOf" srcId="{9C462ED6-CD50-482F-9E0D-18AC8A61A98C}" destId="{22D27C7E-E71B-4F04-8F99-90046F9C67C6}" srcOrd="0" destOrd="1" presId="urn:microsoft.com/office/officeart/2005/8/layout/vList2"/>
    <dgm:cxn modelId="{6A13CE3A-D271-4FD7-8967-028683E7DE91}" srcId="{959EC34C-EB59-4116-B54D-2C757376D55A}" destId="{98EBC2D6-DC9F-4FF0-B0F5-46F2BC545A82}" srcOrd="2" destOrd="0" parTransId="{DD309E07-A327-4038-8761-1DC5CF56BE36}" sibTransId="{50A880F5-AE65-47C7-9AAA-F69D745E3A33}"/>
    <dgm:cxn modelId="{3C66E8B9-473C-457F-BE2E-CD3F8FA7D625}" srcId="{959EC34C-EB59-4116-B54D-2C757376D55A}" destId="{DFFB8702-B589-44EE-8301-E9A85B7686DF}" srcOrd="1" destOrd="0" parTransId="{121AAE54-3B71-4F45-9FFE-4F06F444EA9C}" sibTransId="{F46E24AD-3296-43E6-B381-2BFF8572C137}"/>
    <dgm:cxn modelId="{44315F91-A866-4F05-A09F-829B795AF3C9}" srcId="{C34285CB-8928-4D9D-9849-BC26CCA78C76}" destId="{951E3A52-48FD-41DF-9B33-270288DAC125}" srcOrd="0" destOrd="0" parTransId="{6E9B8568-4B90-4D2D-8548-E261D5711883}" sibTransId="{51EAFBBA-C86F-4520-8C2E-21F8BBA58F4B}"/>
    <dgm:cxn modelId="{DFA4830B-9E9A-493A-AF86-64E1F07D2F2D}" type="presOf" srcId="{E2CB0A3F-ACC2-4468-9FC5-8DB5F65EC140}" destId="{22D27C7E-E71B-4F04-8F99-90046F9C67C6}" srcOrd="0" destOrd="0" presId="urn:microsoft.com/office/officeart/2005/8/layout/vList2"/>
    <dgm:cxn modelId="{6E02703D-102E-4F10-A4AF-373BA05E17DF}" type="presOf" srcId="{98EBC2D6-DC9F-4FF0-B0F5-46F2BC545A82}" destId="{FC8F5122-B284-4F70-B100-28DDE65A09B4}" srcOrd="0" destOrd="2" presId="urn:microsoft.com/office/officeart/2005/8/layout/vList2"/>
    <dgm:cxn modelId="{BD1969F5-A7A5-484B-B8CE-A2EECBD088BC}" type="presParOf" srcId="{981E59DD-B4F7-4564-8864-BB3589020E32}" destId="{44CE4BDE-E7ED-414C-AF60-897F402BE408}" srcOrd="0" destOrd="0" presId="urn:microsoft.com/office/officeart/2005/8/layout/vList2"/>
    <dgm:cxn modelId="{37088D45-F6A0-45C8-9031-28070FC8DA32}" type="presParOf" srcId="{981E59DD-B4F7-4564-8864-BB3589020E32}" destId="{22D27C7E-E71B-4F04-8F99-90046F9C67C6}" srcOrd="1" destOrd="0" presId="urn:microsoft.com/office/officeart/2005/8/layout/vList2"/>
    <dgm:cxn modelId="{648B0269-B2C5-4CCA-BDAE-901DD16F2C56}" type="presParOf" srcId="{981E59DD-B4F7-4564-8864-BB3589020E32}" destId="{14F4CFDD-7C16-463C-8EAF-1DDA051E965B}" srcOrd="2" destOrd="0" presId="urn:microsoft.com/office/officeart/2005/8/layout/vList2"/>
    <dgm:cxn modelId="{710AB279-6AE1-4C99-B3DB-00D033569F1A}" type="presParOf" srcId="{981E59DD-B4F7-4564-8864-BB3589020E32}" destId="{FC8F5122-B284-4F70-B100-28DDE65A09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5DF8E3-2935-45E6-9895-EC347A0FBE1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719D16E0-871B-4005-A3BD-BDD9ED75FB14}">
      <dgm:prSet phldrT="[Текст]"/>
      <dgm:spPr/>
      <dgm:t>
        <a:bodyPr/>
        <a:lstStyle/>
        <a:p>
          <a:r>
            <a:rPr lang="ru-RU" dirty="0"/>
            <a:t>Наставляемый</a:t>
          </a:r>
        </a:p>
      </dgm:t>
    </dgm:pt>
    <dgm:pt modelId="{CB29A106-5EDC-4220-A22E-A7805A65222E}" type="parTrans" cxnId="{73D61D7C-ABD1-44E7-A229-66F81049B50F}">
      <dgm:prSet/>
      <dgm:spPr/>
      <dgm:t>
        <a:bodyPr/>
        <a:lstStyle/>
        <a:p>
          <a:endParaRPr lang="ru-RU"/>
        </a:p>
      </dgm:t>
    </dgm:pt>
    <dgm:pt modelId="{BA59C16A-AE84-467A-AA6A-462E32D58957}" type="sibTrans" cxnId="{73D61D7C-ABD1-44E7-A229-66F81049B50F}">
      <dgm:prSet/>
      <dgm:spPr/>
      <dgm:t>
        <a:bodyPr/>
        <a:lstStyle/>
        <a:p>
          <a:endParaRPr lang="ru-RU"/>
        </a:p>
      </dgm:t>
    </dgm:pt>
    <dgm:pt modelId="{B6E343FD-9EA9-4BDA-BE07-F7CC71D24D2D}">
      <dgm:prSet phldrT="[Текст]"/>
      <dgm:spPr/>
      <dgm:t>
        <a:bodyPr/>
        <a:lstStyle/>
        <a:p>
          <a:r>
            <a:rPr lang="ru-RU" dirty="0"/>
            <a:t>Куратор</a:t>
          </a:r>
        </a:p>
      </dgm:t>
    </dgm:pt>
    <dgm:pt modelId="{2867C60C-11AD-49BC-A023-5FFC1AB628BB}" type="parTrans" cxnId="{AF12DE16-747E-4559-ACBC-3E2F13342C18}">
      <dgm:prSet/>
      <dgm:spPr/>
      <dgm:t>
        <a:bodyPr/>
        <a:lstStyle/>
        <a:p>
          <a:endParaRPr lang="ru-RU"/>
        </a:p>
      </dgm:t>
    </dgm:pt>
    <dgm:pt modelId="{ADE83613-F323-4D0E-810D-7DF4F10597E5}" type="sibTrans" cxnId="{AF12DE16-747E-4559-ACBC-3E2F13342C18}">
      <dgm:prSet/>
      <dgm:spPr/>
      <dgm:t>
        <a:bodyPr/>
        <a:lstStyle/>
        <a:p>
          <a:endParaRPr lang="ru-RU"/>
        </a:p>
      </dgm:t>
    </dgm:pt>
    <dgm:pt modelId="{96B2E0A5-7BEB-408F-9220-0EE6F7C4A97B}">
      <dgm:prSet phldrT="[Текст]"/>
      <dgm:spPr/>
      <dgm:t>
        <a:bodyPr/>
        <a:lstStyle/>
        <a:p>
          <a:r>
            <a:rPr lang="ru-RU" dirty="0"/>
            <a:t>Наставник</a:t>
          </a:r>
        </a:p>
      </dgm:t>
    </dgm:pt>
    <dgm:pt modelId="{FE4EF356-E424-4EB1-A6EC-74598169322F}" type="parTrans" cxnId="{8BC8B833-9F74-4547-B3CF-76F2A55F85D3}">
      <dgm:prSet/>
      <dgm:spPr/>
      <dgm:t>
        <a:bodyPr/>
        <a:lstStyle/>
        <a:p>
          <a:endParaRPr lang="ru-RU"/>
        </a:p>
      </dgm:t>
    </dgm:pt>
    <dgm:pt modelId="{332D8C45-DA10-4846-B91D-2C64D2067AFE}" type="sibTrans" cxnId="{8BC8B833-9F74-4547-B3CF-76F2A55F85D3}">
      <dgm:prSet/>
      <dgm:spPr/>
      <dgm:t>
        <a:bodyPr/>
        <a:lstStyle/>
        <a:p>
          <a:endParaRPr lang="ru-RU"/>
        </a:p>
      </dgm:t>
    </dgm:pt>
    <dgm:pt modelId="{6BC7B26A-F5B7-4EA2-A539-4CB9CD89096D}" type="pres">
      <dgm:prSet presAssocID="{085DF8E3-2935-45E6-9895-EC347A0FBE15}" presName="compositeShape" presStyleCnt="0">
        <dgm:presLayoutVars>
          <dgm:chMax val="7"/>
          <dgm:dir/>
          <dgm:resizeHandles val="exact"/>
        </dgm:presLayoutVars>
      </dgm:prSet>
      <dgm:spPr/>
    </dgm:pt>
    <dgm:pt modelId="{BDCF36CF-2820-4DA3-8D06-D0027ED1211A}" type="pres">
      <dgm:prSet presAssocID="{085DF8E3-2935-45E6-9895-EC347A0FBE15}" presName="wedge1" presStyleLbl="node1" presStyleIdx="0" presStyleCnt="3"/>
      <dgm:spPr/>
      <dgm:t>
        <a:bodyPr/>
        <a:lstStyle/>
        <a:p>
          <a:endParaRPr lang="ru-RU"/>
        </a:p>
      </dgm:t>
    </dgm:pt>
    <dgm:pt modelId="{A28340DA-DFDC-4235-A248-0304CDF16CCF}" type="pres">
      <dgm:prSet presAssocID="{085DF8E3-2935-45E6-9895-EC347A0FBE15}" presName="dummy1a" presStyleCnt="0"/>
      <dgm:spPr/>
    </dgm:pt>
    <dgm:pt modelId="{DC5E7E54-C636-45B6-99BC-1B7E6A89D843}" type="pres">
      <dgm:prSet presAssocID="{085DF8E3-2935-45E6-9895-EC347A0FBE15}" presName="dummy1b" presStyleCnt="0"/>
      <dgm:spPr/>
    </dgm:pt>
    <dgm:pt modelId="{D208F0B5-9C0F-4EF2-B7E2-17F7B26D34A8}" type="pres">
      <dgm:prSet presAssocID="{085DF8E3-2935-45E6-9895-EC347A0FB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83194-1DA9-46F8-BE12-E669D1659FAF}" type="pres">
      <dgm:prSet presAssocID="{085DF8E3-2935-45E6-9895-EC347A0FBE15}" presName="wedge2" presStyleLbl="node1" presStyleIdx="1" presStyleCnt="3"/>
      <dgm:spPr/>
      <dgm:t>
        <a:bodyPr/>
        <a:lstStyle/>
        <a:p>
          <a:endParaRPr lang="ru-RU"/>
        </a:p>
      </dgm:t>
    </dgm:pt>
    <dgm:pt modelId="{7401158D-EF3A-4C8E-80B5-ABF62DAE9DDB}" type="pres">
      <dgm:prSet presAssocID="{085DF8E3-2935-45E6-9895-EC347A0FBE15}" presName="dummy2a" presStyleCnt="0"/>
      <dgm:spPr/>
    </dgm:pt>
    <dgm:pt modelId="{2784E310-B1C4-405C-937D-D8F0A76A1E3A}" type="pres">
      <dgm:prSet presAssocID="{085DF8E3-2935-45E6-9895-EC347A0FBE15}" presName="dummy2b" presStyleCnt="0"/>
      <dgm:spPr/>
    </dgm:pt>
    <dgm:pt modelId="{226B6B8D-080A-454B-A469-8C5EC30D43D2}" type="pres">
      <dgm:prSet presAssocID="{085DF8E3-2935-45E6-9895-EC347A0FB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A59BF-CE9F-4981-8C99-197732F2EA61}" type="pres">
      <dgm:prSet presAssocID="{085DF8E3-2935-45E6-9895-EC347A0FBE15}" presName="wedge3" presStyleLbl="node1" presStyleIdx="2" presStyleCnt="3"/>
      <dgm:spPr/>
      <dgm:t>
        <a:bodyPr/>
        <a:lstStyle/>
        <a:p>
          <a:endParaRPr lang="ru-RU"/>
        </a:p>
      </dgm:t>
    </dgm:pt>
    <dgm:pt modelId="{C5F23978-D477-4CFB-AD95-DA3EC69E37F9}" type="pres">
      <dgm:prSet presAssocID="{085DF8E3-2935-45E6-9895-EC347A0FBE15}" presName="dummy3a" presStyleCnt="0"/>
      <dgm:spPr/>
    </dgm:pt>
    <dgm:pt modelId="{C904EA88-AD9D-404E-82CD-D71261A1666B}" type="pres">
      <dgm:prSet presAssocID="{085DF8E3-2935-45E6-9895-EC347A0FBE15}" presName="dummy3b" presStyleCnt="0"/>
      <dgm:spPr/>
    </dgm:pt>
    <dgm:pt modelId="{FC07E72D-3F2C-4D1C-A14D-AEED2724CA3E}" type="pres">
      <dgm:prSet presAssocID="{085DF8E3-2935-45E6-9895-EC347A0FB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38E5F-CAA3-48BB-824E-BA699A66886A}" type="pres">
      <dgm:prSet presAssocID="{BA59C16A-AE84-467A-AA6A-462E32D58957}" presName="arrowWedge1" presStyleLbl="fgSibTrans2D1" presStyleIdx="0" presStyleCnt="3"/>
      <dgm:spPr/>
    </dgm:pt>
    <dgm:pt modelId="{636D63D6-6360-4810-AD9B-EF0B8A86CF0E}" type="pres">
      <dgm:prSet presAssocID="{ADE83613-F323-4D0E-810D-7DF4F10597E5}" presName="arrowWedge2" presStyleLbl="fgSibTrans2D1" presStyleIdx="1" presStyleCnt="3" custLinFactNeighborX="595"/>
      <dgm:spPr/>
    </dgm:pt>
    <dgm:pt modelId="{7DA49742-42DF-48E7-B211-BC82516D4303}" type="pres">
      <dgm:prSet presAssocID="{332D8C45-DA10-4846-B91D-2C64D2067AFE}" presName="arrowWedge3" presStyleLbl="fgSibTrans2D1" presStyleIdx="2" presStyleCnt="3"/>
      <dgm:spPr/>
    </dgm:pt>
  </dgm:ptLst>
  <dgm:cxnLst>
    <dgm:cxn modelId="{879C92E8-4070-4543-AFFB-D4A5B8D3BD70}" type="presOf" srcId="{B6E343FD-9EA9-4BDA-BE07-F7CC71D24D2D}" destId="{89883194-1DA9-46F8-BE12-E669D1659FAF}" srcOrd="0" destOrd="0" presId="urn:microsoft.com/office/officeart/2005/8/layout/cycle8"/>
    <dgm:cxn modelId="{73D61D7C-ABD1-44E7-A229-66F81049B50F}" srcId="{085DF8E3-2935-45E6-9895-EC347A0FBE15}" destId="{719D16E0-871B-4005-A3BD-BDD9ED75FB14}" srcOrd="0" destOrd="0" parTransId="{CB29A106-5EDC-4220-A22E-A7805A65222E}" sibTransId="{BA59C16A-AE84-467A-AA6A-462E32D58957}"/>
    <dgm:cxn modelId="{AF12DE16-747E-4559-ACBC-3E2F13342C18}" srcId="{085DF8E3-2935-45E6-9895-EC347A0FBE15}" destId="{B6E343FD-9EA9-4BDA-BE07-F7CC71D24D2D}" srcOrd="1" destOrd="0" parTransId="{2867C60C-11AD-49BC-A023-5FFC1AB628BB}" sibTransId="{ADE83613-F323-4D0E-810D-7DF4F10597E5}"/>
    <dgm:cxn modelId="{BCB7DAE9-A224-4AAA-9FEA-A4669800F80A}" type="presOf" srcId="{96B2E0A5-7BEB-408F-9220-0EE6F7C4A97B}" destId="{FC07E72D-3F2C-4D1C-A14D-AEED2724CA3E}" srcOrd="1" destOrd="0" presId="urn:microsoft.com/office/officeart/2005/8/layout/cycle8"/>
    <dgm:cxn modelId="{8BC8B833-9F74-4547-B3CF-76F2A55F85D3}" srcId="{085DF8E3-2935-45E6-9895-EC347A0FBE15}" destId="{96B2E0A5-7BEB-408F-9220-0EE6F7C4A97B}" srcOrd="2" destOrd="0" parTransId="{FE4EF356-E424-4EB1-A6EC-74598169322F}" sibTransId="{332D8C45-DA10-4846-B91D-2C64D2067AFE}"/>
    <dgm:cxn modelId="{01809C29-78C6-42EA-9974-70A82630E58E}" type="presOf" srcId="{B6E343FD-9EA9-4BDA-BE07-F7CC71D24D2D}" destId="{226B6B8D-080A-454B-A469-8C5EC30D43D2}" srcOrd="1" destOrd="0" presId="urn:microsoft.com/office/officeart/2005/8/layout/cycle8"/>
    <dgm:cxn modelId="{F85EC806-77FD-4B1C-AB0C-25B0E30E64E8}" type="presOf" srcId="{96B2E0A5-7BEB-408F-9220-0EE6F7C4A97B}" destId="{9C9A59BF-CE9F-4981-8C99-197732F2EA61}" srcOrd="0" destOrd="0" presId="urn:microsoft.com/office/officeart/2005/8/layout/cycle8"/>
    <dgm:cxn modelId="{1FF4A798-27D1-42A0-874B-20BB79078CA2}" type="presOf" srcId="{719D16E0-871B-4005-A3BD-BDD9ED75FB14}" destId="{D208F0B5-9C0F-4EF2-B7E2-17F7B26D34A8}" srcOrd="1" destOrd="0" presId="urn:microsoft.com/office/officeart/2005/8/layout/cycle8"/>
    <dgm:cxn modelId="{B67B99E4-B427-4A56-AE39-3FD95D840C63}" type="presOf" srcId="{085DF8E3-2935-45E6-9895-EC347A0FBE15}" destId="{6BC7B26A-F5B7-4EA2-A539-4CB9CD89096D}" srcOrd="0" destOrd="0" presId="urn:microsoft.com/office/officeart/2005/8/layout/cycle8"/>
    <dgm:cxn modelId="{1BFA8624-F087-4B79-B19D-C8BC8ED13A75}" type="presOf" srcId="{719D16E0-871B-4005-A3BD-BDD9ED75FB14}" destId="{BDCF36CF-2820-4DA3-8D06-D0027ED1211A}" srcOrd="0" destOrd="0" presId="urn:microsoft.com/office/officeart/2005/8/layout/cycle8"/>
    <dgm:cxn modelId="{6D5CEA92-C9F4-469A-8145-DD922685F1FB}" type="presParOf" srcId="{6BC7B26A-F5B7-4EA2-A539-4CB9CD89096D}" destId="{BDCF36CF-2820-4DA3-8D06-D0027ED1211A}" srcOrd="0" destOrd="0" presId="urn:microsoft.com/office/officeart/2005/8/layout/cycle8"/>
    <dgm:cxn modelId="{5789FB13-6311-4563-AC22-95D2BC3D97E0}" type="presParOf" srcId="{6BC7B26A-F5B7-4EA2-A539-4CB9CD89096D}" destId="{A28340DA-DFDC-4235-A248-0304CDF16CCF}" srcOrd="1" destOrd="0" presId="urn:microsoft.com/office/officeart/2005/8/layout/cycle8"/>
    <dgm:cxn modelId="{3A007806-E2E3-4161-AF77-C228FD32D34F}" type="presParOf" srcId="{6BC7B26A-F5B7-4EA2-A539-4CB9CD89096D}" destId="{DC5E7E54-C636-45B6-99BC-1B7E6A89D843}" srcOrd="2" destOrd="0" presId="urn:microsoft.com/office/officeart/2005/8/layout/cycle8"/>
    <dgm:cxn modelId="{000D5C7D-AD52-41FD-AE77-236B1DD562B0}" type="presParOf" srcId="{6BC7B26A-F5B7-4EA2-A539-4CB9CD89096D}" destId="{D208F0B5-9C0F-4EF2-B7E2-17F7B26D34A8}" srcOrd="3" destOrd="0" presId="urn:microsoft.com/office/officeart/2005/8/layout/cycle8"/>
    <dgm:cxn modelId="{C1739B7E-FDFD-41EC-9E21-113DBD5E2220}" type="presParOf" srcId="{6BC7B26A-F5B7-4EA2-A539-4CB9CD89096D}" destId="{89883194-1DA9-46F8-BE12-E669D1659FAF}" srcOrd="4" destOrd="0" presId="urn:microsoft.com/office/officeart/2005/8/layout/cycle8"/>
    <dgm:cxn modelId="{18864C9D-0635-47EF-8FA7-D5962F185877}" type="presParOf" srcId="{6BC7B26A-F5B7-4EA2-A539-4CB9CD89096D}" destId="{7401158D-EF3A-4C8E-80B5-ABF62DAE9DDB}" srcOrd="5" destOrd="0" presId="urn:microsoft.com/office/officeart/2005/8/layout/cycle8"/>
    <dgm:cxn modelId="{5ED9F6D8-9E97-4546-AF1E-8083FEFDC757}" type="presParOf" srcId="{6BC7B26A-F5B7-4EA2-A539-4CB9CD89096D}" destId="{2784E310-B1C4-405C-937D-D8F0A76A1E3A}" srcOrd="6" destOrd="0" presId="urn:microsoft.com/office/officeart/2005/8/layout/cycle8"/>
    <dgm:cxn modelId="{37EA30AC-C339-4C5A-BF9F-EAD13A59D008}" type="presParOf" srcId="{6BC7B26A-F5B7-4EA2-A539-4CB9CD89096D}" destId="{226B6B8D-080A-454B-A469-8C5EC30D43D2}" srcOrd="7" destOrd="0" presId="urn:microsoft.com/office/officeart/2005/8/layout/cycle8"/>
    <dgm:cxn modelId="{730DB21E-AF8C-40A0-B94C-B1F5B5FD66B5}" type="presParOf" srcId="{6BC7B26A-F5B7-4EA2-A539-4CB9CD89096D}" destId="{9C9A59BF-CE9F-4981-8C99-197732F2EA61}" srcOrd="8" destOrd="0" presId="urn:microsoft.com/office/officeart/2005/8/layout/cycle8"/>
    <dgm:cxn modelId="{C43508A2-9A6F-431A-AC85-132A5DEBB0FE}" type="presParOf" srcId="{6BC7B26A-F5B7-4EA2-A539-4CB9CD89096D}" destId="{C5F23978-D477-4CFB-AD95-DA3EC69E37F9}" srcOrd="9" destOrd="0" presId="urn:microsoft.com/office/officeart/2005/8/layout/cycle8"/>
    <dgm:cxn modelId="{0EA6D83F-6355-443E-896D-9806A0DDAE64}" type="presParOf" srcId="{6BC7B26A-F5B7-4EA2-A539-4CB9CD89096D}" destId="{C904EA88-AD9D-404E-82CD-D71261A1666B}" srcOrd="10" destOrd="0" presId="urn:microsoft.com/office/officeart/2005/8/layout/cycle8"/>
    <dgm:cxn modelId="{F74C9BA9-FD26-4B25-8345-2BC990933EA5}" type="presParOf" srcId="{6BC7B26A-F5B7-4EA2-A539-4CB9CD89096D}" destId="{FC07E72D-3F2C-4D1C-A14D-AEED2724CA3E}" srcOrd="11" destOrd="0" presId="urn:microsoft.com/office/officeart/2005/8/layout/cycle8"/>
    <dgm:cxn modelId="{B5BA98F3-9EFE-4C05-B16A-3683E8E44F8A}" type="presParOf" srcId="{6BC7B26A-F5B7-4EA2-A539-4CB9CD89096D}" destId="{B8C38E5F-CAA3-48BB-824E-BA699A66886A}" srcOrd="12" destOrd="0" presId="urn:microsoft.com/office/officeart/2005/8/layout/cycle8"/>
    <dgm:cxn modelId="{7D37427B-AA1F-4984-8665-E3B1C86965A9}" type="presParOf" srcId="{6BC7B26A-F5B7-4EA2-A539-4CB9CD89096D}" destId="{636D63D6-6360-4810-AD9B-EF0B8A86CF0E}" srcOrd="13" destOrd="0" presId="urn:microsoft.com/office/officeart/2005/8/layout/cycle8"/>
    <dgm:cxn modelId="{40A97A9C-B972-4871-91A6-CE08170D7072}" type="presParOf" srcId="{6BC7B26A-F5B7-4EA2-A539-4CB9CD89096D}" destId="{7DA49742-42DF-48E7-B211-BC82516D430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9AA0-6051-4A9C-8256-0FE0C124BA9B}">
      <dsp:nvSpPr>
        <dsp:cNvPr id="0" name=""/>
        <dsp:cNvSpPr/>
      </dsp:nvSpPr>
      <dsp:spPr>
        <a:xfrm>
          <a:off x="0" y="2029"/>
          <a:ext cx="9943123" cy="1198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Максимально полное раскрытие потенциала личности наставляемого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85" y="60514"/>
        <a:ext cx="9826153" cy="1081110"/>
      </dsp:txXfrm>
    </dsp:sp>
    <dsp:sp modelId="{EFFA97D7-66E0-4B89-8B78-4A02FDB47287}">
      <dsp:nvSpPr>
        <dsp:cNvPr id="0" name=""/>
        <dsp:cNvSpPr/>
      </dsp:nvSpPr>
      <dsp:spPr>
        <a:xfrm>
          <a:off x="0" y="1200109"/>
          <a:ext cx="994312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69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успешной личной и профессиональной самореализации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0109"/>
        <a:ext cx="9943123" cy="1059840"/>
      </dsp:txXfrm>
    </dsp:sp>
    <dsp:sp modelId="{D3793A4C-12F0-487E-B8D9-195D25285FED}">
      <dsp:nvSpPr>
        <dsp:cNvPr id="0" name=""/>
        <dsp:cNvSpPr/>
      </dsp:nvSpPr>
      <dsp:spPr>
        <a:xfrm>
          <a:off x="0" y="2259949"/>
          <a:ext cx="9943123" cy="1198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формирования эффективной системы поддержки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85" y="2318434"/>
        <a:ext cx="9826153" cy="1081110"/>
      </dsp:txXfrm>
    </dsp:sp>
    <dsp:sp modelId="{711A72C2-9F58-46F9-BAF6-4FE79D4FCF9F}">
      <dsp:nvSpPr>
        <dsp:cNvPr id="0" name=""/>
        <dsp:cNvSpPr/>
      </dsp:nvSpPr>
      <dsp:spPr>
        <a:xfrm>
          <a:off x="0" y="3458029"/>
          <a:ext cx="994312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69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всех обучающихся от 10 лет, педагогических работников,  молодых специалистов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58029"/>
        <a:ext cx="9943123" cy="10598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744C7-2C17-43DB-A5CE-1C263AF76965}">
      <dsp:nvSpPr>
        <dsp:cNvPr id="0" name=""/>
        <dsp:cNvSpPr/>
      </dsp:nvSpPr>
      <dsp:spPr>
        <a:xfrm>
          <a:off x="1293397" y="0"/>
          <a:ext cx="7161210" cy="534378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C1207-72B8-435E-96E1-C32D7B8D9FA7}">
      <dsp:nvSpPr>
        <dsp:cNvPr id="0" name=""/>
        <dsp:cNvSpPr/>
      </dsp:nvSpPr>
      <dsp:spPr>
        <a:xfrm>
          <a:off x="2709768" y="507659"/>
          <a:ext cx="2084077" cy="20840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учебно-профессиональное </a:t>
          </a:r>
        </a:p>
      </dsp:txBody>
      <dsp:txXfrm>
        <a:off x="2811504" y="609395"/>
        <a:ext cx="1880605" cy="1880605"/>
      </dsp:txXfrm>
    </dsp:sp>
    <dsp:sp modelId="{5FD41D2F-1D05-4A99-BC9C-C4F3AFBF0198}">
      <dsp:nvSpPr>
        <dsp:cNvPr id="0" name=""/>
        <dsp:cNvSpPr/>
      </dsp:nvSpPr>
      <dsp:spPr>
        <a:xfrm>
          <a:off x="4954159" y="507659"/>
          <a:ext cx="2084077" cy="208407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социокультурное</a:t>
          </a:r>
        </a:p>
      </dsp:txBody>
      <dsp:txXfrm>
        <a:off x="5055895" y="609395"/>
        <a:ext cx="1880605" cy="1880605"/>
      </dsp:txXfrm>
    </dsp:sp>
    <dsp:sp modelId="{1B105EF2-A954-4EB1-9CBE-CF7B090D9E95}">
      <dsp:nvSpPr>
        <dsp:cNvPr id="0" name=""/>
        <dsp:cNvSpPr/>
      </dsp:nvSpPr>
      <dsp:spPr>
        <a:xfrm>
          <a:off x="2709768" y="2752050"/>
          <a:ext cx="2084077" cy="208407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индивидуально-профилактическое</a:t>
          </a:r>
        </a:p>
      </dsp:txBody>
      <dsp:txXfrm>
        <a:off x="2811504" y="2853786"/>
        <a:ext cx="1880605" cy="1880605"/>
      </dsp:txXfrm>
    </dsp:sp>
    <dsp:sp modelId="{A70EFF68-6402-49F4-9710-5683D5AFD803}">
      <dsp:nvSpPr>
        <dsp:cNvPr id="0" name=""/>
        <dsp:cNvSpPr/>
      </dsp:nvSpPr>
      <dsp:spPr>
        <a:xfrm>
          <a:off x="4954159" y="2752050"/>
          <a:ext cx="2084077" cy="208407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психолого-педагогическое</a:t>
          </a:r>
        </a:p>
      </dsp:txBody>
      <dsp:txXfrm>
        <a:off x="5055895" y="2853786"/>
        <a:ext cx="1880605" cy="18806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759F9-4A41-43A0-96E3-6169CEE97313}">
      <dsp:nvSpPr>
        <dsp:cNvPr id="0" name=""/>
        <dsp:cNvSpPr/>
      </dsp:nvSpPr>
      <dsp:spPr>
        <a:xfrm>
          <a:off x="2733" y="810632"/>
          <a:ext cx="2665250" cy="914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Для подготовки педагогических работников и специалистов ПОО в рамках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непрерывного образования:</a:t>
          </a:r>
          <a:endParaRPr lang="ru-RU" sz="1300" kern="1200" dirty="0"/>
        </a:p>
      </dsp:txBody>
      <dsp:txXfrm>
        <a:off x="2733" y="810632"/>
        <a:ext cx="2665250" cy="914790"/>
      </dsp:txXfrm>
    </dsp:sp>
    <dsp:sp modelId="{BF658A12-CE1D-4E29-AE94-A0582CB869FA}">
      <dsp:nvSpPr>
        <dsp:cNvPr id="0" name=""/>
        <dsp:cNvSpPr/>
      </dsp:nvSpPr>
      <dsp:spPr>
        <a:xfrm>
          <a:off x="2733" y="1725423"/>
          <a:ext cx="2665250" cy="17802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/>
            <a:t>«</a:t>
          </a:r>
          <a:r>
            <a:rPr lang="ru-RU" sz="1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Руководитель» – «Сотрудник»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«Сотрудник» – «Сотрудник</a:t>
          </a:r>
          <a:r>
            <a:rPr lang="ru-RU" sz="1300" b="0" i="0" kern="1200" dirty="0"/>
            <a:t>»</a:t>
          </a:r>
          <a:endParaRPr lang="ru-RU" sz="1300" kern="1200" dirty="0"/>
        </a:p>
      </dsp:txBody>
      <dsp:txXfrm>
        <a:off x="2733" y="1725423"/>
        <a:ext cx="2665250" cy="1780207"/>
      </dsp:txXfrm>
    </dsp:sp>
    <dsp:sp modelId="{E756BDFC-8AEC-4CE6-8D31-E63D75CEDC64}">
      <dsp:nvSpPr>
        <dsp:cNvPr id="0" name=""/>
        <dsp:cNvSpPr/>
      </dsp:nvSpPr>
      <dsp:spPr>
        <a:xfrm>
          <a:off x="3041119" y="810632"/>
          <a:ext cx="2665250" cy="9147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Для подготовки руководителей ПОО различного уровня:</a:t>
          </a:r>
          <a:endParaRPr lang="ru-RU" sz="1300" kern="1200" dirty="0"/>
        </a:p>
      </dsp:txBody>
      <dsp:txXfrm>
        <a:off x="3041119" y="810632"/>
        <a:ext cx="2665250" cy="914790"/>
      </dsp:txXfrm>
    </dsp:sp>
    <dsp:sp modelId="{57A3CC71-D698-4CB0-AC05-269EC6659C9A}">
      <dsp:nvSpPr>
        <dsp:cNvPr id="0" name=""/>
        <dsp:cNvSpPr/>
      </dsp:nvSpPr>
      <dsp:spPr>
        <a:xfrm>
          <a:off x="3041119" y="1725423"/>
          <a:ext cx="2665250" cy="17802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/>
            <a:t>«</a:t>
          </a:r>
          <a:r>
            <a:rPr lang="ru-RU" sz="1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Руководитель» – «Руководитель»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«Руководитель» – «Претендент на руководящую должность из числа кадровых резервистов»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1119" y="1725423"/>
        <a:ext cx="2665250" cy="1780207"/>
      </dsp:txXfrm>
    </dsp:sp>
    <dsp:sp modelId="{BE5F8357-CCCA-4430-A18C-A2E36C414969}">
      <dsp:nvSpPr>
        <dsp:cNvPr id="0" name=""/>
        <dsp:cNvSpPr/>
      </dsp:nvSpPr>
      <dsp:spPr>
        <a:xfrm>
          <a:off x="6079505" y="810632"/>
          <a:ext cx="2665250" cy="9147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Для подготовки обучающихся по основным профессиональным образовательным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программам ПОО</a:t>
          </a:r>
          <a:endParaRPr lang="ru-RU" sz="1300" kern="1200" dirty="0"/>
        </a:p>
      </dsp:txBody>
      <dsp:txXfrm>
        <a:off x="6079505" y="810632"/>
        <a:ext cx="2665250" cy="914790"/>
      </dsp:txXfrm>
    </dsp:sp>
    <dsp:sp modelId="{B500E586-197E-4E11-AEC4-9C762E2CD08A}">
      <dsp:nvSpPr>
        <dsp:cNvPr id="0" name=""/>
        <dsp:cNvSpPr/>
      </dsp:nvSpPr>
      <dsp:spPr>
        <a:xfrm>
          <a:off x="6079505" y="1725423"/>
          <a:ext cx="2665250" cy="17802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/>
            <a:t>«</a:t>
          </a:r>
          <a:r>
            <a:rPr lang="ru-RU" sz="1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Обучающийся» – «Обучающийся»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«Работодатель» – «Обучающийся»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«Педагогический работник ПОО» – «Обучающийся</a:t>
          </a:r>
          <a:r>
            <a:rPr lang="ru-RU" sz="1300" b="0" i="0" kern="1200" dirty="0"/>
            <a:t>»</a:t>
          </a:r>
          <a:endParaRPr lang="ru-RU" sz="1300" kern="1200" dirty="0"/>
        </a:p>
      </dsp:txBody>
      <dsp:txXfrm>
        <a:off x="6079505" y="1725423"/>
        <a:ext cx="2665250" cy="1780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EAE0-2EB5-490C-A0F3-3A24A5777C75}">
      <dsp:nvSpPr>
        <dsp:cNvPr id="0" name=""/>
        <dsp:cNvSpPr/>
      </dsp:nvSpPr>
      <dsp:spPr>
        <a:xfrm>
          <a:off x="209270" y="1022877"/>
          <a:ext cx="5020785" cy="15689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3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обучающихся  к самостоятельной жизни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270" y="1022877"/>
        <a:ext cx="5020785" cy="1568995"/>
      </dsp:txXfrm>
    </dsp:sp>
    <dsp:sp modelId="{15A4459F-AA69-4CA0-9C15-D07E2B4A42CA}">
      <dsp:nvSpPr>
        <dsp:cNvPr id="0" name=""/>
        <dsp:cNvSpPr/>
      </dsp:nvSpPr>
      <dsp:spPr>
        <a:xfrm>
          <a:off x="71" y="796244"/>
          <a:ext cx="1098296" cy="16474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87D50-DED7-4EF9-BE49-65217A4F86E3}">
      <dsp:nvSpPr>
        <dsp:cNvPr id="0" name=""/>
        <dsp:cNvSpPr/>
      </dsp:nvSpPr>
      <dsp:spPr>
        <a:xfrm>
          <a:off x="5700874" y="1022877"/>
          <a:ext cx="5020785" cy="15689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3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потенциала личности, реализация ИОТ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0874" y="1022877"/>
        <a:ext cx="5020785" cy="1568995"/>
      </dsp:txXfrm>
    </dsp:sp>
    <dsp:sp modelId="{748CEAD4-3DFA-4B37-BD4F-75E1C8AFCA33}">
      <dsp:nvSpPr>
        <dsp:cNvPr id="0" name=""/>
        <dsp:cNvSpPr/>
      </dsp:nvSpPr>
      <dsp:spPr>
        <a:xfrm>
          <a:off x="5491674" y="796244"/>
          <a:ext cx="1098296" cy="16474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4B2BF-AACA-4F01-91E2-022D19C364ED}">
      <dsp:nvSpPr>
        <dsp:cNvPr id="0" name=""/>
        <dsp:cNvSpPr/>
      </dsp:nvSpPr>
      <dsp:spPr>
        <a:xfrm>
          <a:off x="209270" y="2998068"/>
          <a:ext cx="5020785" cy="15689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3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развития и повышения квалификации педагогов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270" y="2998068"/>
        <a:ext cx="5020785" cy="1568995"/>
      </dsp:txXfrm>
    </dsp:sp>
    <dsp:sp modelId="{0D0CA2DC-8053-41C3-A398-31A8A43D9E53}">
      <dsp:nvSpPr>
        <dsp:cNvPr id="0" name=""/>
        <dsp:cNvSpPr/>
      </dsp:nvSpPr>
      <dsp:spPr>
        <a:xfrm>
          <a:off x="71" y="2771435"/>
          <a:ext cx="1098296" cy="16474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A4172-474A-4DBD-885C-7C8343EC4B65}">
      <dsp:nvSpPr>
        <dsp:cNvPr id="0" name=""/>
        <dsp:cNvSpPr/>
      </dsp:nvSpPr>
      <dsp:spPr>
        <a:xfrm>
          <a:off x="5700874" y="2998068"/>
          <a:ext cx="5020785" cy="15689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73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сообщества наставников и наставляемых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0874" y="2998068"/>
        <a:ext cx="5020785" cy="1568995"/>
      </dsp:txXfrm>
    </dsp:sp>
    <dsp:sp modelId="{194978C3-83A0-4A96-BFB3-5CFCBBEF36E7}">
      <dsp:nvSpPr>
        <dsp:cNvPr id="0" name=""/>
        <dsp:cNvSpPr/>
      </dsp:nvSpPr>
      <dsp:spPr>
        <a:xfrm>
          <a:off x="5491674" y="2771435"/>
          <a:ext cx="1098296" cy="16474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BDC7-3EC8-45DA-B83A-753911E1B671}">
      <dsp:nvSpPr>
        <dsp:cNvPr id="0" name=""/>
        <dsp:cNvSpPr/>
      </dsp:nvSpPr>
      <dsp:spPr>
        <a:xfrm>
          <a:off x="0" y="577246"/>
          <a:ext cx="91752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E4A994-B512-460F-8FAA-8A3C23363010}">
      <dsp:nvSpPr>
        <dsp:cNvPr id="0" name=""/>
        <dsp:cNvSpPr/>
      </dsp:nvSpPr>
      <dsp:spPr>
        <a:xfrm>
          <a:off x="458763" y="60645"/>
          <a:ext cx="6422683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Измеримое улучшение показателей       в разных сферах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200" y="111082"/>
        <a:ext cx="6321809" cy="932326"/>
      </dsp:txXfrm>
    </dsp:sp>
    <dsp:sp modelId="{3C53DBB2-D39E-4CF0-9DBD-06EE30CF2F3C}">
      <dsp:nvSpPr>
        <dsp:cNvPr id="0" name=""/>
        <dsp:cNvSpPr/>
      </dsp:nvSpPr>
      <dsp:spPr>
        <a:xfrm>
          <a:off x="0" y="2164846"/>
          <a:ext cx="91752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040DA-5066-4B6D-B0F9-653B204C9B3B}">
      <dsp:nvSpPr>
        <dsp:cNvPr id="0" name=""/>
        <dsp:cNvSpPr/>
      </dsp:nvSpPr>
      <dsp:spPr>
        <a:xfrm>
          <a:off x="458763" y="1648246"/>
          <a:ext cx="6422683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Эффективная </a:t>
          </a:r>
          <a:r>
            <a:rPr lang="ru-RU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профориентационная</a:t>
          </a: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работа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200" y="1698683"/>
        <a:ext cx="6321809" cy="932326"/>
      </dsp:txXfrm>
    </dsp:sp>
    <dsp:sp modelId="{56C3703E-8DEB-471F-A316-768A11B592D9}">
      <dsp:nvSpPr>
        <dsp:cNvPr id="0" name=""/>
        <dsp:cNvSpPr/>
      </dsp:nvSpPr>
      <dsp:spPr>
        <a:xfrm>
          <a:off x="0" y="3752446"/>
          <a:ext cx="91752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A414DA-7D23-4E84-8F3D-09A84BBCA628}">
      <dsp:nvSpPr>
        <dsp:cNvPr id="0" name=""/>
        <dsp:cNvSpPr/>
      </dsp:nvSpPr>
      <dsp:spPr>
        <a:xfrm>
          <a:off x="458763" y="3235846"/>
          <a:ext cx="6422683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762" tIns="0" rIns="2427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связей между образованием и бизнесом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200" y="3286283"/>
        <a:ext cx="6321809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ACFE2-9D5D-4F2E-8268-4369B98F5810}">
      <dsp:nvSpPr>
        <dsp:cNvPr id="0" name=""/>
        <dsp:cNvSpPr/>
      </dsp:nvSpPr>
      <dsp:spPr>
        <a:xfrm>
          <a:off x="640385" y="4061"/>
          <a:ext cx="2122670" cy="839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Обучающихся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981" y="28657"/>
        <a:ext cx="2073478" cy="790584"/>
      </dsp:txXfrm>
    </dsp:sp>
    <dsp:sp modelId="{8C927076-B9C9-4928-B670-C230161B403F}">
      <dsp:nvSpPr>
        <dsp:cNvPr id="0" name=""/>
        <dsp:cNvSpPr/>
      </dsp:nvSpPr>
      <dsp:spPr>
        <a:xfrm>
          <a:off x="852652" y="843838"/>
          <a:ext cx="212267" cy="629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32"/>
              </a:lnTo>
              <a:lnTo>
                <a:pt x="212267" y="629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42ED7-A596-4909-B6EE-49993A399AEA}">
      <dsp:nvSpPr>
        <dsp:cNvPr id="0" name=""/>
        <dsp:cNvSpPr/>
      </dsp:nvSpPr>
      <dsp:spPr>
        <a:xfrm>
          <a:off x="1064919" y="1053782"/>
          <a:ext cx="4485349" cy="83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низкая мотивация к саморазвитию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9515" y="1078378"/>
        <a:ext cx="4436157" cy="790584"/>
      </dsp:txXfrm>
    </dsp:sp>
    <dsp:sp modelId="{573C062C-7152-442B-A806-35D4A139C12A}">
      <dsp:nvSpPr>
        <dsp:cNvPr id="0" name=""/>
        <dsp:cNvSpPr/>
      </dsp:nvSpPr>
      <dsp:spPr>
        <a:xfrm>
          <a:off x="852652" y="843838"/>
          <a:ext cx="212267" cy="1679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553"/>
              </a:lnTo>
              <a:lnTo>
                <a:pt x="212267" y="1679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E1086-5080-44F5-931C-6E5D89741B76}">
      <dsp:nvSpPr>
        <dsp:cNvPr id="0" name=""/>
        <dsp:cNvSpPr/>
      </dsp:nvSpPr>
      <dsp:spPr>
        <a:xfrm>
          <a:off x="1064919" y="2103504"/>
          <a:ext cx="4485349" cy="83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условий для формирования активной гражданской позиции, коммуникативных навыков,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метакомпетенций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9515" y="2128100"/>
        <a:ext cx="4436157" cy="790584"/>
      </dsp:txXfrm>
    </dsp:sp>
    <dsp:sp modelId="{0FBC18A9-9C9F-40C8-925E-E82D84050AD3}">
      <dsp:nvSpPr>
        <dsp:cNvPr id="0" name=""/>
        <dsp:cNvSpPr/>
      </dsp:nvSpPr>
      <dsp:spPr>
        <a:xfrm>
          <a:off x="852652" y="843838"/>
          <a:ext cx="212267" cy="2729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275"/>
              </a:lnTo>
              <a:lnTo>
                <a:pt x="212267" y="2729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A521D-A03C-4015-AAEC-6EC6FFABB8D5}">
      <dsp:nvSpPr>
        <dsp:cNvPr id="0" name=""/>
        <dsp:cNvSpPr/>
      </dsp:nvSpPr>
      <dsp:spPr>
        <a:xfrm>
          <a:off x="1064919" y="3153225"/>
          <a:ext cx="4485349" cy="83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высокий порог вхождения в образовательные программы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9515" y="3177821"/>
        <a:ext cx="4436157" cy="790584"/>
      </dsp:txXfrm>
    </dsp:sp>
    <dsp:sp modelId="{078E21F8-19A8-4CB9-B62A-20C08B129A26}">
      <dsp:nvSpPr>
        <dsp:cNvPr id="0" name=""/>
        <dsp:cNvSpPr/>
      </dsp:nvSpPr>
      <dsp:spPr>
        <a:xfrm>
          <a:off x="852652" y="843838"/>
          <a:ext cx="212267" cy="3778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8996"/>
              </a:lnTo>
              <a:lnTo>
                <a:pt x="212267" y="37789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52172-5DD6-4AE1-A099-EAFE1542F613}">
      <dsp:nvSpPr>
        <dsp:cNvPr id="0" name=""/>
        <dsp:cNvSpPr/>
      </dsp:nvSpPr>
      <dsp:spPr>
        <a:xfrm>
          <a:off x="1064919" y="4202946"/>
          <a:ext cx="4485349" cy="83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проблемы психологического плана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9515" y="4227542"/>
        <a:ext cx="4436157" cy="790584"/>
      </dsp:txXfrm>
    </dsp:sp>
    <dsp:sp modelId="{1338EB0C-4158-4527-9B31-DA9463381C39}">
      <dsp:nvSpPr>
        <dsp:cNvPr id="0" name=""/>
        <dsp:cNvSpPr/>
      </dsp:nvSpPr>
      <dsp:spPr>
        <a:xfrm>
          <a:off x="5545623" y="4061"/>
          <a:ext cx="2122670" cy="839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Студентов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0219" y="28657"/>
        <a:ext cx="2073478" cy="790584"/>
      </dsp:txXfrm>
    </dsp:sp>
    <dsp:sp modelId="{BC37444F-1810-42F6-A6A6-6EDD5BBE7639}">
      <dsp:nvSpPr>
        <dsp:cNvPr id="0" name=""/>
        <dsp:cNvSpPr/>
      </dsp:nvSpPr>
      <dsp:spPr>
        <a:xfrm>
          <a:off x="5757890" y="843838"/>
          <a:ext cx="212267" cy="629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32"/>
              </a:lnTo>
              <a:lnTo>
                <a:pt x="212267" y="629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34ADF-D8FC-4171-AD85-A9B7C7F472CB}">
      <dsp:nvSpPr>
        <dsp:cNvPr id="0" name=""/>
        <dsp:cNvSpPr/>
      </dsp:nvSpPr>
      <dsp:spPr>
        <a:xfrm>
          <a:off x="5970157" y="1053782"/>
          <a:ext cx="4485349" cy="83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низкая мотивация к учебе, дисциплинарные затруднения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4753" y="1078378"/>
        <a:ext cx="4436157" cy="790584"/>
      </dsp:txXfrm>
    </dsp:sp>
    <dsp:sp modelId="{B760E631-17C6-4FA7-9E49-CA870F364300}">
      <dsp:nvSpPr>
        <dsp:cNvPr id="0" name=""/>
        <dsp:cNvSpPr/>
      </dsp:nvSpPr>
      <dsp:spPr>
        <a:xfrm>
          <a:off x="5757890" y="843838"/>
          <a:ext cx="212267" cy="1679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553"/>
              </a:lnTo>
              <a:lnTo>
                <a:pt x="212267" y="1679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AA41A-EE6A-47D5-B189-9E806A3B8EDA}">
      <dsp:nvSpPr>
        <dsp:cNvPr id="0" name=""/>
        <dsp:cNvSpPr/>
      </dsp:nvSpPr>
      <dsp:spPr>
        <a:xfrm>
          <a:off x="5970157" y="2103504"/>
          <a:ext cx="4485349" cy="83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сложности в совмещении учебы и работы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4753" y="2128100"/>
        <a:ext cx="4436157" cy="790584"/>
      </dsp:txXfrm>
    </dsp:sp>
    <dsp:sp modelId="{ECE30BD6-2ABE-4716-849B-64A414BFFDE8}">
      <dsp:nvSpPr>
        <dsp:cNvPr id="0" name=""/>
        <dsp:cNvSpPr/>
      </dsp:nvSpPr>
      <dsp:spPr>
        <a:xfrm>
          <a:off x="5757890" y="843838"/>
          <a:ext cx="212267" cy="2729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275"/>
              </a:lnTo>
              <a:lnTo>
                <a:pt x="212267" y="2729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F64FF-1957-4383-A4D2-D6CE05D83AD4}">
      <dsp:nvSpPr>
        <dsp:cNvPr id="0" name=""/>
        <dsp:cNvSpPr/>
      </dsp:nvSpPr>
      <dsp:spPr>
        <a:xfrm>
          <a:off x="5970157" y="3153225"/>
          <a:ext cx="4485349" cy="83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нереализованность в силу отсутствия опыта или ресурсов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4753" y="3177821"/>
        <a:ext cx="4436157" cy="790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206B1-9935-4C6A-BC90-FB5C57E7FC19}">
      <dsp:nvSpPr>
        <dsp:cNvPr id="0" name=""/>
        <dsp:cNvSpPr/>
      </dsp:nvSpPr>
      <dsp:spPr>
        <a:xfrm>
          <a:off x="44" y="139151"/>
          <a:ext cx="4256629" cy="1228533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распоряжение министерства образования Кировской области от 09.09.2020 №1062</a:t>
          </a:r>
        </a:p>
      </dsp:txBody>
      <dsp:txXfrm>
        <a:off x="44" y="139151"/>
        <a:ext cx="4256629" cy="1228533"/>
      </dsp:txXfrm>
    </dsp:sp>
    <dsp:sp modelId="{5410176A-384F-470B-9FE2-1941017E6B91}">
      <dsp:nvSpPr>
        <dsp:cNvPr id="0" name=""/>
        <dsp:cNvSpPr/>
      </dsp:nvSpPr>
      <dsp:spPr>
        <a:xfrm>
          <a:off x="44" y="1405565"/>
          <a:ext cx="4256629" cy="3030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создан Региональный наставнический центр по организации работы по внедрению целевой модели наставничества в образовательных организациях Кировской области </a:t>
          </a:r>
        </a:p>
      </dsp:txBody>
      <dsp:txXfrm>
        <a:off x="44" y="1405565"/>
        <a:ext cx="4256629" cy="3030480"/>
      </dsp:txXfrm>
    </dsp:sp>
    <dsp:sp modelId="{AF9F91DE-CF4E-458B-87E6-71765E52EC01}">
      <dsp:nvSpPr>
        <dsp:cNvPr id="0" name=""/>
        <dsp:cNvSpPr/>
      </dsp:nvSpPr>
      <dsp:spPr>
        <a:xfrm>
          <a:off x="4852602" y="139151"/>
          <a:ext cx="4256629" cy="12285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распоряжение министерства образования Кировской области от 05.11.2020 №1394</a:t>
          </a:r>
        </a:p>
      </dsp:txBody>
      <dsp:txXfrm>
        <a:off x="4852602" y="139151"/>
        <a:ext cx="4256629" cy="1228533"/>
      </dsp:txXfrm>
    </dsp:sp>
    <dsp:sp modelId="{C69C5BA9-25D9-4CA0-BD10-8AE785AE7F2E}">
      <dsp:nvSpPr>
        <dsp:cNvPr id="0" name=""/>
        <dsp:cNvSpPr/>
      </dsp:nvSpPr>
      <dsp:spPr>
        <a:xfrm>
          <a:off x="4852602" y="1367684"/>
          <a:ext cx="4256629" cy="3030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утверждена дорожная карта внедрения целевой модели наставничества в образовательных организациях Кировской области на период 2020-2024 годы </a:t>
          </a:r>
        </a:p>
      </dsp:txBody>
      <dsp:txXfrm>
        <a:off x="4852602" y="1367684"/>
        <a:ext cx="4256629" cy="3030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8EB9-BEAE-4D6A-809C-0BF131BDD46B}">
      <dsp:nvSpPr>
        <dsp:cNvPr id="0" name=""/>
        <dsp:cNvSpPr/>
      </dsp:nvSpPr>
      <dsp:spPr>
        <a:xfrm>
          <a:off x="0" y="753551"/>
          <a:ext cx="72410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D92581-F457-4912-BC3F-1E23285FF421}">
      <dsp:nvSpPr>
        <dsp:cNvPr id="0" name=""/>
        <dsp:cNvSpPr/>
      </dsp:nvSpPr>
      <dsp:spPr>
        <a:xfrm>
          <a:off x="393526" y="609532"/>
          <a:ext cx="5068742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86" tIns="0" rIns="19158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Методическая  деятельность наставнического центра Кировской области</a:t>
          </a:r>
          <a:endParaRPr lang="ru-RU" sz="1000" b="1" kern="1200" dirty="0"/>
        </a:p>
      </dsp:txBody>
      <dsp:txXfrm>
        <a:off x="407936" y="623942"/>
        <a:ext cx="5039922" cy="266380"/>
      </dsp:txXfrm>
    </dsp:sp>
    <dsp:sp modelId="{BC843D60-2991-4C9A-8C94-96AFB1D2A3D6}">
      <dsp:nvSpPr>
        <dsp:cNvPr id="0" name=""/>
        <dsp:cNvSpPr/>
      </dsp:nvSpPr>
      <dsp:spPr>
        <a:xfrm>
          <a:off x="0" y="1207151"/>
          <a:ext cx="72410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938501-8176-4112-89D8-3654DDE6AA4D}">
      <dsp:nvSpPr>
        <dsp:cNvPr id="0" name=""/>
        <dsp:cNvSpPr/>
      </dsp:nvSpPr>
      <dsp:spPr>
        <a:xfrm>
          <a:off x="362053" y="1059551"/>
          <a:ext cx="5068742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86" tIns="0" rIns="19158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«Школа молодого педагога» ИРО Кировской области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76463" y="1073961"/>
        <a:ext cx="5039922" cy="266380"/>
      </dsp:txXfrm>
    </dsp:sp>
    <dsp:sp modelId="{78411CC3-C7EB-4251-8996-70AFD54F4AF3}">
      <dsp:nvSpPr>
        <dsp:cNvPr id="0" name=""/>
        <dsp:cNvSpPr/>
      </dsp:nvSpPr>
      <dsp:spPr>
        <a:xfrm>
          <a:off x="0" y="1664332"/>
          <a:ext cx="72410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8A0D80-32EF-4E18-BD69-4E995B3635DD}">
      <dsp:nvSpPr>
        <dsp:cNvPr id="0" name=""/>
        <dsp:cNvSpPr/>
      </dsp:nvSpPr>
      <dsp:spPr>
        <a:xfrm>
          <a:off x="385463" y="1508575"/>
          <a:ext cx="5068742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86" tIns="0" rIns="19158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Региональные инновационные площадки</a:t>
          </a:r>
          <a:endParaRPr lang="ru-RU" sz="1000" b="1" kern="1200" dirty="0"/>
        </a:p>
      </dsp:txBody>
      <dsp:txXfrm>
        <a:off x="399873" y="1522985"/>
        <a:ext cx="5039922" cy="266380"/>
      </dsp:txXfrm>
    </dsp:sp>
    <dsp:sp modelId="{00875B1D-0762-45A3-A890-B228014647FE}">
      <dsp:nvSpPr>
        <dsp:cNvPr id="0" name=""/>
        <dsp:cNvSpPr/>
      </dsp:nvSpPr>
      <dsp:spPr>
        <a:xfrm>
          <a:off x="0" y="2114351"/>
          <a:ext cx="72410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9728D3-C387-4A2E-AB99-6D39AEE69C78}">
      <dsp:nvSpPr>
        <dsp:cNvPr id="0" name=""/>
        <dsp:cNvSpPr/>
      </dsp:nvSpPr>
      <dsp:spPr>
        <a:xfrm>
          <a:off x="329395" y="1966751"/>
          <a:ext cx="5068742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86" tIns="0" rIns="19158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Опыт наставничества в образовательных организациях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43805" y="1981161"/>
        <a:ext cx="5039922" cy="266380"/>
      </dsp:txXfrm>
    </dsp:sp>
    <dsp:sp modelId="{5C4706E4-C53E-47CF-B812-5AA924954947}">
      <dsp:nvSpPr>
        <dsp:cNvPr id="0" name=""/>
        <dsp:cNvSpPr/>
      </dsp:nvSpPr>
      <dsp:spPr>
        <a:xfrm>
          <a:off x="0" y="2567951"/>
          <a:ext cx="72410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4B0080-9E81-4287-A3F3-D34E60EC50C0}">
      <dsp:nvSpPr>
        <dsp:cNvPr id="0" name=""/>
        <dsp:cNvSpPr/>
      </dsp:nvSpPr>
      <dsp:spPr>
        <a:xfrm>
          <a:off x="362053" y="2420351"/>
          <a:ext cx="5068742" cy="295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86" tIns="0" rIns="191586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Проекты в образовательных организациях</a:t>
          </a:r>
          <a:endParaRPr lang="ru-RU" sz="1050" b="1" kern="1200" dirty="0" smtClean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76463" y="2434761"/>
        <a:ext cx="5039922" cy="266380"/>
      </dsp:txXfrm>
    </dsp:sp>
    <dsp:sp modelId="{35FE2E1A-A099-4DAA-B10C-FA3435CAB1FB}">
      <dsp:nvSpPr>
        <dsp:cNvPr id="0" name=""/>
        <dsp:cNvSpPr/>
      </dsp:nvSpPr>
      <dsp:spPr>
        <a:xfrm>
          <a:off x="0" y="3023704"/>
          <a:ext cx="72410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41C25-4A4F-4C2D-AAF3-E9D44898FDDA}">
      <dsp:nvSpPr>
        <dsp:cNvPr id="0" name=""/>
        <dsp:cNvSpPr/>
      </dsp:nvSpPr>
      <dsp:spPr>
        <a:xfrm>
          <a:off x="395003" y="2868068"/>
          <a:ext cx="5068742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86" tIns="0" rIns="19158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Мотивация наставнической деятельности на региональном уровне</a:t>
          </a:r>
          <a:endParaRPr lang="ru-RU" sz="1200" b="1" kern="1200" dirty="0"/>
        </a:p>
      </dsp:txBody>
      <dsp:txXfrm>
        <a:off x="409413" y="2882478"/>
        <a:ext cx="5039922" cy="266380"/>
      </dsp:txXfrm>
    </dsp:sp>
    <dsp:sp modelId="{E4B69CBE-EDF7-4637-A714-EF444F5E0659}">
      <dsp:nvSpPr>
        <dsp:cNvPr id="0" name=""/>
        <dsp:cNvSpPr/>
      </dsp:nvSpPr>
      <dsp:spPr>
        <a:xfrm>
          <a:off x="0" y="3475151"/>
          <a:ext cx="72410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4D63E-7B23-437A-A59F-5C476B9817B6}">
      <dsp:nvSpPr>
        <dsp:cNvPr id="0" name=""/>
        <dsp:cNvSpPr/>
      </dsp:nvSpPr>
      <dsp:spPr>
        <a:xfrm>
          <a:off x="362053" y="3327551"/>
          <a:ext cx="5068742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86" tIns="0" rIns="19158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Обучение наставников</a:t>
          </a:r>
          <a:endParaRPr lang="ru-RU" sz="1000" b="1" kern="1200" dirty="0"/>
        </a:p>
      </dsp:txBody>
      <dsp:txXfrm>
        <a:off x="376463" y="3341961"/>
        <a:ext cx="5039922" cy="266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7C74D-0855-4016-8209-3D93207D19DF}">
      <dsp:nvSpPr>
        <dsp:cNvPr id="0" name=""/>
        <dsp:cNvSpPr/>
      </dsp:nvSpPr>
      <dsp:spPr>
        <a:xfrm rot="5400000">
          <a:off x="282598" y="3005983"/>
          <a:ext cx="835652" cy="13905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94286A-29B7-4D57-8311-1DB1369E48E0}">
      <dsp:nvSpPr>
        <dsp:cNvPr id="0" name=""/>
        <dsp:cNvSpPr/>
      </dsp:nvSpPr>
      <dsp:spPr>
        <a:xfrm>
          <a:off x="143107" y="3421445"/>
          <a:ext cx="1255357" cy="1100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подготовка условий для запуска программы наставничества</a:t>
          </a:r>
          <a:endParaRPr lang="ru-RU" sz="1300" kern="1200" dirty="0"/>
        </a:p>
      </dsp:txBody>
      <dsp:txXfrm>
        <a:off x="143107" y="3421445"/>
        <a:ext cx="1255357" cy="1100394"/>
      </dsp:txXfrm>
    </dsp:sp>
    <dsp:sp modelId="{5DE93DDE-546E-46BD-A5E1-25928E266000}">
      <dsp:nvSpPr>
        <dsp:cNvPr id="0" name=""/>
        <dsp:cNvSpPr/>
      </dsp:nvSpPr>
      <dsp:spPr>
        <a:xfrm>
          <a:off x="1161605" y="2903612"/>
          <a:ext cx="236859" cy="236859"/>
        </a:xfrm>
        <a:prstGeom prst="triangle">
          <a:avLst>
            <a:gd name="adj" fmla="val 100000"/>
          </a:avLst>
        </a:prstGeom>
        <a:solidFill>
          <a:schemeClr val="accent3">
            <a:hueOff val="225883"/>
            <a:satOff val="8333"/>
            <a:lumOff val="-12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59DB0-D5B8-46D2-A7FD-8A0F0083C95E}">
      <dsp:nvSpPr>
        <dsp:cNvPr id="0" name=""/>
        <dsp:cNvSpPr/>
      </dsp:nvSpPr>
      <dsp:spPr>
        <a:xfrm rot="5400000">
          <a:off x="1819401" y="2625699"/>
          <a:ext cx="835652" cy="13905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7553B-0467-4518-A5EC-02108AC5A867}">
      <dsp:nvSpPr>
        <dsp:cNvPr id="0" name=""/>
        <dsp:cNvSpPr/>
      </dsp:nvSpPr>
      <dsp:spPr>
        <a:xfrm>
          <a:off x="1679910" y="3041161"/>
          <a:ext cx="1255357" cy="1100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базы наставляемых</a:t>
          </a:r>
          <a:endParaRPr lang="ru-RU" sz="1300" kern="1200" dirty="0"/>
        </a:p>
      </dsp:txBody>
      <dsp:txXfrm>
        <a:off x="1679910" y="3041161"/>
        <a:ext cx="1255357" cy="1100394"/>
      </dsp:txXfrm>
    </dsp:sp>
    <dsp:sp modelId="{C392A979-9523-4B96-8E7D-4828024DEA43}">
      <dsp:nvSpPr>
        <dsp:cNvPr id="0" name=""/>
        <dsp:cNvSpPr/>
      </dsp:nvSpPr>
      <dsp:spPr>
        <a:xfrm>
          <a:off x="2698408" y="2523329"/>
          <a:ext cx="236859" cy="236859"/>
        </a:xfrm>
        <a:prstGeom prst="triangle">
          <a:avLst>
            <a:gd name="adj" fmla="val 10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0C82B-B7F4-4287-B28B-D20259487E1A}">
      <dsp:nvSpPr>
        <dsp:cNvPr id="0" name=""/>
        <dsp:cNvSpPr/>
      </dsp:nvSpPr>
      <dsp:spPr>
        <a:xfrm rot="5400000">
          <a:off x="3356205" y="2245416"/>
          <a:ext cx="835652" cy="13905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666045-99A1-4A48-B71A-0F65D8560671}">
      <dsp:nvSpPr>
        <dsp:cNvPr id="0" name=""/>
        <dsp:cNvSpPr/>
      </dsp:nvSpPr>
      <dsp:spPr>
        <a:xfrm>
          <a:off x="3216713" y="2660878"/>
          <a:ext cx="1255357" cy="1100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базы наставников</a:t>
          </a:r>
          <a:endParaRPr lang="ru-RU" sz="1300" kern="1200" dirty="0"/>
        </a:p>
      </dsp:txBody>
      <dsp:txXfrm>
        <a:off x="3216713" y="2660878"/>
        <a:ext cx="1255357" cy="1100394"/>
      </dsp:txXfrm>
    </dsp:sp>
    <dsp:sp modelId="{C58792C1-27D0-4D65-ACBF-533647174A68}">
      <dsp:nvSpPr>
        <dsp:cNvPr id="0" name=""/>
        <dsp:cNvSpPr/>
      </dsp:nvSpPr>
      <dsp:spPr>
        <a:xfrm>
          <a:off x="4235211" y="2143045"/>
          <a:ext cx="236859" cy="236859"/>
        </a:xfrm>
        <a:prstGeom prst="triangle">
          <a:avLst>
            <a:gd name="adj" fmla="val 100000"/>
          </a:avLst>
        </a:prstGeom>
        <a:solidFill>
          <a:schemeClr val="accent3">
            <a:hueOff val="1129416"/>
            <a:satOff val="41667"/>
            <a:lumOff val="-61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D1BE8-C8A1-4EE7-91F6-72DE86AE08FA}">
      <dsp:nvSpPr>
        <dsp:cNvPr id="0" name=""/>
        <dsp:cNvSpPr/>
      </dsp:nvSpPr>
      <dsp:spPr>
        <a:xfrm rot="5400000">
          <a:off x="4893008" y="1865132"/>
          <a:ext cx="835652" cy="13905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4C723-C338-444C-A432-1A7F85E9A6DB}">
      <dsp:nvSpPr>
        <dsp:cNvPr id="0" name=""/>
        <dsp:cNvSpPr/>
      </dsp:nvSpPr>
      <dsp:spPr>
        <a:xfrm>
          <a:off x="4753517" y="2280595"/>
          <a:ext cx="1255357" cy="1100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отбор и обучение наставников</a:t>
          </a:r>
          <a:endParaRPr lang="ru-RU" sz="1300" kern="1200" dirty="0"/>
        </a:p>
      </dsp:txBody>
      <dsp:txXfrm>
        <a:off x="4753517" y="2280595"/>
        <a:ext cx="1255357" cy="1100394"/>
      </dsp:txXfrm>
    </dsp:sp>
    <dsp:sp modelId="{ABE1FCD1-4403-4B13-911A-268CD77C6698}">
      <dsp:nvSpPr>
        <dsp:cNvPr id="0" name=""/>
        <dsp:cNvSpPr/>
      </dsp:nvSpPr>
      <dsp:spPr>
        <a:xfrm>
          <a:off x="5772014" y="1762762"/>
          <a:ext cx="236859" cy="236859"/>
        </a:xfrm>
        <a:prstGeom prst="triangle">
          <a:avLst>
            <a:gd name="adj" fmla="val 100000"/>
          </a:avLst>
        </a:prstGeom>
        <a:solidFill>
          <a:schemeClr val="accent3">
            <a:hueOff val="1581183"/>
            <a:satOff val="58333"/>
            <a:lumOff val="-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AF67F-5204-4B1D-A89C-FCF796B14AF2}">
      <dsp:nvSpPr>
        <dsp:cNvPr id="0" name=""/>
        <dsp:cNvSpPr/>
      </dsp:nvSpPr>
      <dsp:spPr>
        <a:xfrm rot="5400000">
          <a:off x="6429811" y="1484849"/>
          <a:ext cx="835652" cy="13905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665509-D0DD-496C-9206-5B360372DB37}">
      <dsp:nvSpPr>
        <dsp:cNvPr id="0" name=""/>
        <dsp:cNvSpPr/>
      </dsp:nvSpPr>
      <dsp:spPr>
        <a:xfrm>
          <a:off x="6290320" y="1900311"/>
          <a:ext cx="1255357" cy="1100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наставнических пар или групп</a:t>
          </a:r>
          <a:endParaRPr lang="ru-RU" sz="1300" kern="1200" dirty="0"/>
        </a:p>
      </dsp:txBody>
      <dsp:txXfrm>
        <a:off x="6290320" y="1900311"/>
        <a:ext cx="1255357" cy="1100394"/>
      </dsp:txXfrm>
    </dsp:sp>
    <dsp:sp modelId="{9C287721-08ED-44A0-B80A-82C1079BE5DF}">
      <dsp:nvSpPr>
        <dsp:cNvPr id="0" name=""/>
        <dsp:cNvSpPr/>
      </dsp:nvSpPr>
      <dsp:spPr>
        <a:xfrm>
          <a:off x="7308818" y="1382478"/>
          <a:ext cx="236859" cy="236859"/>
        </a:xfrm>
        <a:prstGeom prst="triangle">
          <a:avLst>
            <a:gd name="adj" fmla="val 10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34B94-9040-41C3-8C95-766B9E847200}">
      <dsp:nvSpPr>
        <dsp:cNvPr id="0" name=""/>
        <dsp:cNvSpPr/>
      </dsp:nvSpPr>
      <dsp:spPr>
        <a:xfrm rot="5400000">
          <a:off x="7966614" y="1104565"/>
          <a:ext cx="835652" cy="13905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BB013-9B23-4F09-870B-67576C071DB8}">
      <dsp:nvSpPr>
        <dsp:cNvPr id="0" name=""/>
        <dsp:cNvSpPr/>
      </dsp:nvSpPr>
      <dsp:spPr>
        <a:xfrm>
          <a:off x="7827123" y="1520028"/>
          <a:ext cx="1255357" cy="1100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работы наставнических пар или групп</a:t>
          </a:r>
          <a:endParaRPr lang="ru-RU" sz="1300" kern="1200" dirty="0"/>
        </a:p>
      </dsp:txBody>
      <dsp:txXfrm>
        <a:off x="7827123" y="1520028"/>
        <a:ext cx="1255357" cy="1100394"/>
      </dsp:txXfrm>
    </dsp:sp>
    <dsp:sp modelId="{09231D9F-32DE-4247-89B6-CD911386A3EA}">
      <dsp:nvSpPr>
        <dsp:cNvPr id="0" name=""/>
        <dsp:cNvSpPr/>
      </dsp:nvSpPr>
      <dsp:spPr>
        <a:xfrm>
          <a:off x="8845621" y="1002195"/>
          <a:ext cx="236859" cy="236859"/>
        </a:xfrm>
        <a:prstGeom prst="triangle">
          <a:avLst>
            <a:gd name="adj" fmla="val 100000"/>
          </a:avLst>
        </a:prstGeom>
        <a:solidFill>
          <a:schemeClr val="accent3">
            <a:hueOff val="2484716"/>
            <a:satOff val="91667"/>
            <a:lumOff val="-134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C3C34B-73E1-41F3-BED6-1587320D0A19}">
      <dsp:nvSpPr>
        <dsp:cNvPr id="0" name=""/>
        <dsp:cNvSpPr/>
      </dsp:nvSpPr>
      <dsp:spPr>
        <a:xfrm rot="5400000">
          <a:off x="9503417" y="724282"/>
          <a:ext cx="835652" cy="13905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932FA1-EF23-4A40-BAAB-05745274B33B}">
      <dsp:nvSpPr>
        <dsp:cNvPr id="0" name=""/>
        <dsp:cNvSpPr/>
      </dsp:nvSpPr>
      <dsp:spPr>
        <a:xfrm>
          <a:off x="9363926" y="1139744"/>
          <a:ext cx="1255357" cy="1100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завершение наставничества</a:t>
          </a:r>
        </a:p>
      </dsp:txBody>
      <dsp:txXfrm>
        <a:off x="9363926" y="1139744"/>
        <a:ext cx="1255357" cy="1100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E4BDE-E7ED-414C-AF60-897F402BE408}">
      <dsp:nvSpPr>
        <dsp:cNvPr id="0" name=""/>
        <dsp:cNvSpPr/>
      </dsp:nvSpPr>
      <dsp:spPr>
        <a:xfrm>
          <a:off x="0" y="7343"/>
          <a:ext cx="9486544" cy="971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Система наставничества</a:t>
          </a:r>
          <a:endParaRPr lang="ru-RU" sz="2900" kern="1200" dirty="0"/>
        </a:p>
      </dsp:txBody>
      <dsp:txXfrm>
        <a:off x="47441" y="54784"/>
        <a:ext cx="9391662" cy="876959"/>
      </dsp:txXfrm>
    </dsp:sp>
    <dsp:sp modelId="{22D27C7E-E71B-4F04-8F99-90046F9C67C6}">
      <dsp:nvSpPr>
        <dsp:cNvPr id="0" name=""/>
        <dsp:cNvSpPr/>
      </dsp:nvSpPr>
      <dsp:spPr>
        <a:xfrm>
          <a:off x="0" y="1018215"/>
          <a:ext cx="9486544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198" tIns="25400" rIns="142240" bIns="25400" numCol="1" spcCol="1270" anchor="t" anchorCtr="0">
          <a:noAutofit/>
        </a:bodyPr>
        <a:lstStyle/>
        <a:p>
          <a:pPr marL="171450" lvl="1" indent="274638" algn="just" defTabSz="800100">
            <a:lnSpc>
              <a:spcPct val="106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приказ о внедрении и реализации программы наставничества в ОО</a:t>
          </a:r>
          <a:endParaRPr lang="ru-RU" sz="1600" kern="1200" dirty="0"/>
        </a:p>
        <a:p>
          <a:pPr marL="0" marR="0" lvl="1" indent="450215" algn="just" defTabSz="914400" eaLnBrk="1" fontAlgn="auto" latinLnBrk="0" hangingPunct="1">
            <a:lnSpc>
              <a:spcPct val="106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дорожная карта реализации целевой программы наставничества в ОО</a:t>
          </a:r>
          <a:endParaRPr lang="ru-RU" sz="1600" kern="1200" dirty="0"/>
        </a:p>
        <a:p>
          <a:pPr marL="0" marR="0" lvl="1" indent="450215" algn="just" defTabSz="914400" eaLnBrk="1" fontAlgn="auto" latinLnBrk="0" hangingPunct="1">
            <a:lnSpc>
              <a:spcPct val="106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положение о наставничестве в ОО</a:t>
          </a:r>
        </a:p>
      </dsp:txBody>
      <dsp:txXfrm>
        <a:off x="0" y="1018215"/>
        <a:ext cx="9486544" cy="1225440"/>
      </dsp:txXfrm>
    </dsp:sp>
    <dsp:sp modelId="{14F4CFDD-7C16-463C-8EAF-1DDA051E965B}">
      <dsp:nvSpPr>
        <dsp:cNvPr id="0" name=""/>
        <dsp:cNvSpPr/>
      </dsp:nvSpPr>
      <dsp:spPr>
        <a:xfrm>
          <a:off x="0" y="2243655"/>
          <a:ext cx="9486544" cy="714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Текущая программа наставничества</a:t>
          </a:r>
          <a:endParaRPr lang="ru-RU" sz="2900" kern="1200" dirty="0"/>
        </a:p>
      </dsp:txBody>
      <dsp:txXfrm>
        <a:off x="34899" y="2278554"/>
        <a:ext cx="9416746" cy="645108"/>
      </dsp:txXfrm>
    </dsp:sp>
    <dsp:sp modelId="{FC8F5122-B284-4F70-B100-28DDE65A09B4}">
      <dsp:nvSpPr>
        <dsp:cNvPr id="0" name=""/>
        <dsp:cNvSpPr/>
      </dsp:nvSpPr>
      <dsp:spPr>
        <a:xfrm>
          <a:off x="0" y="2958562"/>
          <a:ext cx="9486544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198" tIns="36830" rIns="206248" bIns="36830" numCol="1" spcCol="1270" anchor="t" anchorCtr="0">
          <a:noAutofit/>
        </a:bodyPr>
        <a:lstStyle/>
        <a:p>
          <a:pPr marL="114300" lvl="1" indent="450215" algn="just" defTabSz="533400">
            <a:lnSpc>
              <a:spcPct val="106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ru-RU" sz="23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приказ о текущей программе наставничества</a:t>
          </a:r>
          <a:endParaRPr lang="ru-RU" sz="2300" kern="1200" dirty="0"/>
        </a:p>
        <a:p>
          <a:pPr marL="114300" lvl="1" indent="450215" algn="just" defTabSz="533400">
            <a:lnSpc>
              <a:spcPct val="106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ru-RU" sz="2300" kern="12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индивидуальный план осуществления наставничества</a:t>
          </a:r>
          <a:endParaRPr lang="ru-RU" sz="2300" kern="1200" dirty="0"/>
        </a:p>
        <a:p>
          <a:pPr marL="0" marR="0" lvl="1" indent="533400" algn="just" defTabSz="914400" eaLnBrk="1" fontAlgn="auto" latinLnBrk="0" hangingPunct="1">
            <a:lnSpc>
              <a:spcPct val="106000"/>
            </a:lnSpc>
            <a:spcBef>
              <a:spcPct val="0"/>
            </a:spcBef>
            <a:spcAft>
              <a:spcPts val="800"/>
            </a:spcAft>
            <a:buClrTx/>
            <a:buSzTx/>
            <a:buFontTx/>
            <a:buChar char="••"/>
            <a:tabLst/>
            <a:defRPr/>
          </a:pPr>
          <a:r>
            <a:rPr lang="ru-RU" sz="2300" kern="12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отзыв о результатах наставничества </a:t>
          </a:r>
          <a:endParaRPr lang="ru-RU" sz="2300" kern="1200" dirty="0" smtClean="0">
            <a:solidFill>
              <a:schemeClr val="accent6">
                <a:lumMod val="75000"/>
              </a:schemeClr>
            </a:solidFill>
          </a:endParaRPr>
        </a:p>
      </dsp:txBody>
      <dsp:txXfrm>
        <a:off x="0" y="2958562"/>
        <a:ext cx="9486544" cy="1523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F36CF-2820-4DA3-8D06-D0027ED1211A}">
      <dsp:nvSpPr>
        <dsp:cNvPr id="0" name=""/>
        <dsp:cNvSpPr/>
      </dsp:nvSpPr>
      <dsp:spPr>
        <a:xfrm>
          <a:off x="481789" y="296634"/>
          <a:ext cx="3833433" cy="383343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Наставляемый</a:t>
          </a:r>
        </a:p>
      </dsp:txBody>
      <dsp:txXfrm>
        <a:off x="2502100" y="1108957"/>
        <a:ext cx="1369083" cy="1140902"/>
      </dsp:txXfrm>
    </dsp:sp>
    <dsp:sp modelId="{89883194-1DA9-46F8-BE12-E669D1659FAF}">
      <dsp:nvSpPr>
        <dsp:cNvPr id="0" name=""/>
        <dsp:cNvSpPr/>
      </dsp:nvSpPr>
      <dsp:spPr>
        <a:xfrm>
          <a:off x="402839" y="433543"/>
          <a:ext cx="3833433" cy="3833433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Куратор</a:t>
          </a:r>
        </a:p>
      </dsp:txBody>
      <dsp:txXfrm>
        <a:off x="1315561" y="2920711"/>
        <a:ext cx="2053624" cy="1003994"/>
      </dsp:txXfrm>
    </dsp:sp>
    <dsp:sp modelId="{9C9A59BF-CE9F-4981-8C99-197732F2EA61}">
      <dsp:nvSpPr>
        <dsp:cNvPr id="0" name=""/>
        <dsp:cNvSpPr/>
      </dsp:nvSpPr>
      <dsp:spPr>
        <a:xfrm>
          <a:off x="323888" y="296634"/>
          <a:ext cx="3833433" cy="3833433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Наставник</a:t>
          </a:r>
        </a:p>
      </dsp:txBody>
      <dsp:txXfrm>
        <a:off x="767928" y="1108957"/>
        <a:ext cx="1369083" cy="1140902"/>
      </dsp:txXfrm>
    </dsp:sp>
    <dsp:sp modelId="{B8C38E5F-CAA3-48BB-824E-BA699A66886A}">
      <dsp:nvSpPr>
        <dsp:cNvPr id="0" name=""/>
        <dsp:cNvSpPr/>
      </dsp:nvSpPr>
      <dsp:spPr>
        <a:xfrm>
          <a:off x="244798" y="59326"/>
          <a:ext cx="4308048" cy="430804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D63D6-6360-4810-AD9B-EF0B8A86CF0E}">
      <dsp:nvSpPr>
        <dsp:cNvPr id="0" name=""/>
        <dsp:cNvSpPr/>
      </dsp:nvSpPr>
      <dsp:spPr>
        <a:xfrm>
          <a:off x="191164" y="195992"/>
          <a:ext cx="4308048" cy="43080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49742-42DF-48E7-B211-BC82516D4303}">
      <dsp:nvSpPr>
        <dsp:cNvPr id="0" name=""/>
        <dsp:cNvSpPr/>
      </dsp:nvSpPr>
      <dsp:spPr>
        <a:xfrm>
          <a:off x="86264" y="59326"/>
          <a:ext cx="4308048" cy="43080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44CA8-AC7C-44EB-B6F7-D437071C11B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151DF-724D-4EF8-A960-525FF829A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0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F95-2C77-45EF-B4E8-F3F8679D5C7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6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0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2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A12F4D-3A98-4B06-858D-431FB9311825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753E1-D01F-4401-8EF8-F941C534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9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7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30D7-2C23-4595-848D-DE604C0CBF8C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ofobr@kirovipk.ru" TargetMode="External"/><Relationship Id="rId2" Type="http://schemas.openxmlformats.org/officeDocument/2006/relationships/hyperlink" Target="http://maps.yandex.ru/?where&amp;ol=biz&amp;oid=1063904367&amp;source=adrsnip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hyperlink" Target="https://passport.yandex.ru/passport?mode=embeddedauth&amp;action=change_default&amp;uid=1130000044932287&amp;yu=3355423561522318346&amp;retpath=https://mail.yandex.r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ovipk.ru/wp-content/uploads/2020/11/02_metodicheskie_rekomendatsii_po_vnedreniyu_metodologii__tselevoy_modeli_nastavnichestva_25-12-2020.pdf" TargetMode="External"/><Relationship Id="rId2" Type="http://schemas.openxmlformats.org/officeDocument/2006/relationships/hyperlink" Target="https://www.kirovipk.ru/wp-content/uploads/2020/11/01-rasporyazhenie_minprosa_ot_25-12-201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kirovipk.ru/about/struktura/kafedra-professionalnogo/shkola-nastavnikov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obr@kirovipk.ru" TargetMode="External"/><Relationship Id="rId2" Type="http://schemas.openxmlformats.org/officeDocument/2006/relationships/hyperlink" Target="http://maps.yandex.ru/?where&amp;ol=biz&amp;oid=1063904367&amp;source=adrsnip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hyperlink" Target="https://passport.yandex.ru/passport?mode=embeddedauth&amp;action=change_default&amp;uid=1130000044932287&amp;yu=3355423561522318346&amp;retpath=https://mail.yandex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94114"/>
            <a:ext cx="7666895" cy="3004457"/>
          </a:xfrm>
        </p:spPr>
        <p:txBody>
          <a:bodyPr anchor="t" anchorCtr="0">
            <a:noAutofit/>
          </a:bodyPr>
          <a:lstStyle/>
          <a:p>
            <a: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</a:t>
            </a:r>
            <a:b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методическое обеспечение развития системы наставничества </a:t>
            </a:r>
            <a: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400" dirty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организациях </a:t>
            </a:r>
            <a: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</a:t>
            </a:r>
            <a: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br>
              <a:rPr lang="ru-RU" sz="3400" dirty="0" smtClean="0">
                <a:solidFill>
                  <a:srgbClr val="0558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400" dirty="0">
              <a:solidFill>
                <a:srgbClr val="05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66896" y="5421086"/>
            <a:ext cx="4525104" cy="14896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Казаринова Ольга Владимировна,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КОГОАУ ДПО «ИРО Кировской области»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743" y="4800600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558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Директорский </a:t>
            </a:r>
            <a:r>
              <a:rPr lang="ru-RU" sz="2400" dirty="0" smtClean="0">
                <a:solidFill>
                  <a:srgbClr val="0558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час, 12.05.2021</a:t>
            </a:r>
            <a:endParaRPr lang="ru-RU" sz="2400" dirty="0">
              <a:solidFill>
                <a:srgbClr val="05589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489857"/>
            <a:ext cx="10351486" cy="7184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Дорожная </a:t>
            </a: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карта внедрения целевой </a:t>
            </a: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модели </a:t>
            </a: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наставничества в Кировской области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A3DA88-0DC1-44A6-AAA9-4414B935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EFC9E9-C409-473A-A3CD-0E04FBCE8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6" t="25933" r="20734" b="15596"/>
          <a:stretch/>
        </p:blipFill>
        <p:spPr>
          <a:xfrm>
            <a:off x="424543" y="1825624"/>
            <a:ext cx="10493827" cy="46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2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9" y="772297"/>
            <a:ext cx="7679267" cy="1219200"/>
          </a:xfrm>
        </p:spPr>
        <p:txBody>
          <a:bodyPr anchor="t" anchorCtr="0">
            <a:no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развития целевой программы наставничества в Кировской области </a:t>
            </a:r>
            <a:endParaRPr lang="ru-RU" sz="29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92" y="2398169"/>
            <a:ext cx="3929685" cy="392968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2921539"/>
              </p:ext>
            </p:extLst>
          </p:nvPr>
        </p:nvGraphicFramePr>
        <p:xfrm>
          <a:off x="461319" y="2051221"/>
          <a:ext cx="7241060" cy="43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8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99" y="838200"/>
            <a:ext cx="7679267" cy="1219200"/>
          </a:xfrm>
        </p:spPr>
        <p:txBody>
          <a:bodyPr anchor="t" anchorCtr="0"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Наставнический центр Кировской области</a:t>
            </a:r>
            <a:endParaRPr lang="ru-RU" sz="29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2599" y="2374900"/>
            <a:ext cx="6685489" cy="3632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КОГОАУ ДПО «ИРО Кировской области» </a:t>
            </a:r>
          </a:p>
          <a:p>
            <a:r>
              <a:rPr lang="ru-RU" sz="1800" dirty="0" smtClean="0"/>
              <a:t>Кафедра профессионального образования</a:t>
            </a:r>
            <a:endParaRPr lang="ru-RU" sz="1800" dirty="0" smtClean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800" dirty="0" smtClean="0"/>
          </a:p>
          <a:p>
            <a:r>
              <a:rPr lang="ru-RU" sz="1800" dirty="0" smtClean="0"/>
              <a:t>Адрес: </a:t>
            </a:r>
            <a:r>
              <a:rPr lang="ru-RU" sz="1800" dirty="0" smtClean="0">
                <a:hlinkClick r:id="rId2"/>
              </a:rPr>
              <a:t>610046, г. Киров, ул. Р. </a:t>
            </a:r>
            <a:r>
              <a:rPr lang="ru-RU" sz="1800" dirty="0" err="1" smtClean="0">
                <a:hlinkClick r:id="rId2"/>
              </a:rPr>
              <a:t>Ердякова</a:t>
            </a:r>
            <a:r>
              <a:rPr lang="ru-RU" sz="1800" dirty="0" smtClean="0">
                <a:hlinkClick r:id="rId2"/>
              </a:rPr>
              <a:t>, 23/2</a:t>
            </a:r>
            <a:endParaRPr lang="ru-RU" sz="1800" dirty="0" smtClean="0"/>
          </a:p>
          <a:p>
            <a:r>
              <a:rPr lang="en-US" sz="1800" dirty="0" smtClean="0"/>
              <a:t>E-mail: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3"/>
              </a:rPr>
              <a:t>profobr@kirovipk.ru</a:t>
            </a:r>
            <a:r>
              <a:rPr lang="ru-RU" sz="1800" dirty="0" smtClean="0"/>
              <a:t> </a:t>
            </a:r>
            <a:r>
              <a:rPr lang="ru-RU" sz="1800" b="1" dirty="0" smtClean="0"/>
              <a:t>; </a:t>
            </a:r>
            <a:r>
              <a:rPr lang="en-US" sz="1800" dirty="0" smtClean="0">
                <a:hlinkClick r:id="rId4"/>
              </a:rPr>
              <a:t>ov.kazarinova@kirovipk.ru</a:t>
            </a:r>
          </a:p>
          <a:p>
            <a:r>
              <a:rPr lang="ru-RU" sz="1800" dirty="0" smtClean="0"/>
              <a:t>Телефон:   8 (8332) 25-54-42*265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Моб. телефон: 8(953) 6733767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68434" y="2304101"/>
            <a:ext cx="4444567" cy="3509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720834" y="2456501"/>
            <a:ext cx="4444567" cy="350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96" y="208344"/>
            <a:ext cx="10637133" cy="10875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Региональный </a:t>
            </a: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наставнический центр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 работы по внедрению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целевой </a:t>
            </a:r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модели наставничества в образовательных организациях Кировской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2286000"/>
            <a:ext cx="9443976" cy="404535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организационная поддержка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внедряющих целевую программу наставничества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методическая поддержка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внедряющих целевую программу наставничества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консультационная поддержка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внедряющих целевую программу наставничества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содействие распространению и внедрению лучших практик наставничества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мониторинг реализации программ наставничества в профессиональных образовательных организациях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реализация дополнительных профессиональных программ для обучения наставников и иных участников целевой модели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357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Методическая поддержка наставничества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3210" y="1449859"/>
            <a:ext cx="10480589" cy="34763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Типовое положение о наставничестве в образовательных организациях Кировской области (модель педагог-педагог);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Типовая дорожная карта реализации целевой программы наставничества;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Примерное положение о наставничестве;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Форма индивидуального плана осуществления наставничества;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Форма отзыва о результатах наставничества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Методические рекомендации по реализации целевой модели наставничества на базе профессиональных образовательных организаций Кировской области [Текст] / Авт.-сост. О.В. Казаринова, Т.В. Стебакова, Н.А.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Лучинина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- Киров: КОГОАУ ДПО «ИРО Кировской области», 2021. - 57 с.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043" y="5000368"/>
            <a:ext cx="11911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hlinkClick r:id="rId2" tooltip="Школа наставников"/>
              </a:rPr>
              <a:t>Распоряжение Министерства просвещения Российской Федерации от 25 декабря 2019 г. № Р-145 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обучающимися.</a:t>
            </a:r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>
                <a:hlinkClick r:id="rId3" tooltip="Школа наставников"/>
              </a:rPr>
              <a:t>Методические рекомендации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837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Методическая поддержка наставничества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771" y="1338943"/>
            <a:ext cx="5606144" cy="26234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* Методические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рекомендации по реализации целевой модели наставничества на базе профессиональных образовательных организаций Кировской области [Текст] / Авт.-сост. О.В. Казаринова, Т.В. Стебакова, Н.А.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Лучинина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- Киров: КОГОАУ ДПО «ИРО Кировской области», 2021. - 57 с. </a:t>
            </a:r>
          </a:p>
        </p:txBody>
      </p:sp>
      <p:pic>
        <p:nvPicPr>
          <p:cNvPr id="4" name="Рисунок 3" descr="Спешите приобрести методические рекомендации | Институт развития образования Кировской области — Яндекс.Браузер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6" t="23282" r="24643" b="14003"/>
          <a:stretch/>
        </p:blipFill>
        <p:spPr>
          <a:xfrm>
            <a:off x="6618515" y="1480457"/>
            <a:ext cx="5246914" cy="3755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828" y="4038600"/>
            <a:ext cx="99277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Программа повышения квалификации </a:t>
            </a:r>
            <a:endParaRPr lang="ru-RU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    «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Набор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Soft Skills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 для наставников </a:t>
            </a:r>
          </a:p>
          <a:p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     в системе СПО», </a:t>
            </a:r>
            <a:endParaRPr lang="ru-RU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      17.05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.-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21.05.2021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г. ,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24 часа,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обучение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применением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ДОТ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160" y="155977"/>
            <a:ext cx="7543800" cy="665826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ШКОЛА НАСТАВНИКОВ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3314B1-E770-4FF9-9E73-AE0D22606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5" t="5525" r="15973" b="8468"/>
          <a:stretch/>
        </p:blipFill>
        <p:spPr>
          <a:xfrm>
            <a:off x="2944049" y="940158"/>
            <a:ext cx="8506428" cy="5508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29" y="4343400"/>
            <a:ext cx="316774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Ссылка: 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://kirovipk.ru/about/struktura/kafedra-professionalnogo/shkola-nastavnikov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94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631370"/>
            <a:ext cx="10514772" cy="1133036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</a:t>
            </a:r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задачи наставничества в рамках </a:t>
            </a:r>
            <a:r>
              <a:rPr lang="ru-RU" sz="29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образовательной </a:t>
            </a:r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0" y="1764406"/>
            <a:ext cx="8854065" cy="397663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улучшение показателей в образовательной, социокультурной, спортивной и иных сферах деятельности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ОО;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подготовка обучающихся к самостоятельной, осознанной деятельности;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раскрытие личностного, творческого, профессионального потенциала обучающихся;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создание психологически комфортной среды для развития и повышения квалификации педагогов;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увеличение числа закрепившихся в профессии педагогических кадров;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создание канала эффективного обмена личным, жизненным и профессиональным опытом для каждого субъекта образовательной организации.</a:t>
            </a:r>
          </a:p>
          <a:p>
            <a:pPr marL="0" indent="0">
              <a:buNone/>
            </a:pP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42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981BC-C645-4EA2-8FAD-7C7939FB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343949"/>
            <a:ext cx="8946831" cy="1586451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Функции образовательных организаций, осуществляющих внедрение целевой модели наставничества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1ABF6-87B8-47B7-9666-4A7CC0E48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785257"/>
            <a:ext cx="9251631" cy="4484715"/>
          </a:xfrm>
        </p:spPr>
        <p:txBody>
          <a:bodyPr>
            <a:normAutofit fontScale="47500" lnSpcReduction="20000"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разработка и реализация мероприятий дорожной карты внедрения целевой модели;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реализация программ наставничества;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реализация кадровой политики, в том числе: привлечение, обучение и контроль за деятельностью наставников, принимающих участие в программе наставничества;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назначение куратора внедрения целевой модели наставничества в образовательной организации;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инфраструктурное и материально-техническое обеспечение реализации программ наставничества;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осуществление персонифицированного учета обучающихся, молодых специалистов и педагогов, участвующих в программах наставничества;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внесение в формы федерального статистического наблюдения данных о количестве участников программ наставничества и предоставление этих форм в Министерство просвещения Российской Федерации;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проведение внутреннего мониторинга реализации и эффективности программ наставничества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              (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в ведении образовательных организаций);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обеспечение формирования баз данных программ наставничества и лучших практик;</a:t>
            </a:r>
          </a:p>
          <a:p>
            <a:pPr indent="342900" algn="just">
              <a:spcBef>
                <a:spcPts val="1100"/>
              </a:spcBef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обеспечение условий для повышения уровня профессионального мастерства педагогических работников, задействованных в реализации целевой модели наставничества, в формате непрерывного образования.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4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574F4-0565-474F-BEBD-D076CD9A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4" y="609599"/>
            <a:ext cx="9544374" cy="1099458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Этапы реализации целевой модели наставничества в </a:t>
            </a:r>
            <a:r>
              <a:rPr lang="ru-RU" sz="29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образовательной организации</a:t>
            </a:r>
            <a:endParaRPr lang="ru-RU" sz="29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6F5ED-0170-463F-A2D0-8CDE32BD445C}"/>
              </a:ext>
            </a:extLst>
          </p:cNvPr>
          <p:cNvSpPr txBox="1"/>
          <p:nvPr/>
        </p:nvSpPr>
        <p:spPr>
          <a:xfrm>
            <a:off x="495656" y="5482206"/>
            <a:ext cx="88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0FFBF3B-EE9A-4C31-A6BE-A94EA7551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93058"/>
              </p:ext>
            </p:extLst>
          </p:nvPr>
        </p:nvGraphicFramePr>
        <p:xfrm>
          <a:off x="119744" y="1045030"/>
          <a:ext cx="10624456" cy="552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7">
            <a:extLst>
              <a:ext uri="{FF2B5EF4-FFF2-40B4-BE49-F238E27FC236}">
                <a16:creationId xmlns:a16="http://schemas.microsoft.com/office/drawing/2014/main" id="{CCE04242-E1B2-4086-A97C-8E94CADE4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31" y="3955299"/>
            <a:ext cx="3124469" cy="29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6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964"/>
          </a:xfrm>
        </p:spPr>
        <p:txBody>
          <a:bodyPr/>
          <a:lstStyle/>
          <a:p>
            <a:r>
              <a:rPr lang="ru-RU" b="1" dirty="0">
                <a:solidFill>
                  <a:srgbClr val="FF6801"/>
                </a:solidFill>
              </a:rPr>
              <a:t>Наставничество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62" y="2322941"/>
            <a:ext cx="10475770" cy="2559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75597"/>
                </a:solidFill>
              </a:rPr>
              <a:t>универсальная </a:t>
            </a:r>
            <a:r>
              <a:rPr lang="ru-RU" sz="2800" dirty="0">
                <a:solidFill>
                  <a:srgbClr val="075597"/>
                </a:solidFill>
              </a:rPr>
              <a:t>технология передачи опыта, знаний, формирования навыков, компетенций, </a:t>
            </a:r>
            <a:r>
              <a:rPr lang="ru-RU" sz="2800" dirty="0" err="1">
                <a:solidFill>
                  <a:srgbClr val="075597"/>
                </a:solidFill>
              </a:rPr>
              <a:t>метакомпетенций</a:t>
            </a:r>
            <a:r>
              <a:rPr lang="ru-RU" sz="2800" dirty="0">
                <a:solidFill>
                  <a:srgbClr val="075597"/>
                </a:solidFill>
              </a:rPr>
              <a:t> и ценностей через неформальное </a:t>
            </a:r>
            <a:r>
              <a:rPr lang="ru-RU" sz="2800" dirty="0" err="1">
                <a:solidFill>
                  <a:srgbClr val="075597"/>
                </a:solidFill>
              </a:rPr>
              <a:t>взаимообогащающее</a:t>
            </a:r>
            <a:r>
              <a:rPr lang="ru-RU" sz="2800" dirty="0">
                <a:solidFill>
                  <a:srgbClr val="075597"/>
                </a:solidFill>
              </a:rPr>
              <a:t> общение, основанное на доверии и партнерстве</a:t>
            </a:r>
          </a:p>
        </p:txBody>
      </p:sp>
    </p:spTree>
    <p:extLst>
      <p:ext uri="{BB962C8B-B14F-4D97-AF65-F5344CB8AC3E}">
        <p14:creationId xmlns:p14="http://schemas.microsoft.com/office/powerpoint/2010/main" val="74891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574F4-0565-474F-BEBD-D076CD9A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609600"/>
            <a:ext cx="9659523" cy="766194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Нормативно-правовое обеспечение </a:t>
            </a:r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целевой модели наставничества в </a:t>
            </a:r>
            <a:r>
              <a:rPr lang="ru-RU" sz="29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образовательной организации</a:t>
            </a:r>
            <a:endParaRPr lang="ru-RU" sz="29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6F5ED-0170-463F-A2D0-8CDE32BD445C}"/>
              </a:ext>
            </a:extLst>
          </p:cNvPr>
          <p:cNvSpPr txBox="1"/>
          <p:nvPr/>
        </p:nvSpPr>
        <p:spPr>
          <a:xfrm>
            <a:off x="495656" y="5482206"/>
            <a:ext cx="88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A3757E-094C-4229-9048-C1953CF1F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32" y="1513115"/>
            <a:ext cx="2642533" cy="297871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3982397"/>
              </p:ext>
            </p:extLst>
          </p:nvPr>
        </p:nvGraphicFramePr>
        <p:xfrm>
          <a:off x="495656" y="1513115"/>
          <a:ext cx="9486544" cy="452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47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68757-5E9E-444B-8D6F-03C099E7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Субъекты наставничества: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7236F75-5AA4-4631-836F-0AF65A6962E3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43949" y="1560352"/>
          <a:ext cx="4639112" cy="456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FA32756B-4541-4934-A69D-754292093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925" y="1442907"/>
            <a:ext cx="5667257" cy="4983060"/>
          </a:xfrm>
        </p:spPr>
        <p:txBody>
          <a:bodyPr>
            <a:normAutofit fontScale="92500" lnSpcReduction="10000"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Наставляемый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компетенции. В конкретных формах наставляемый может быть определен термином "обучающийся".</a:t>
            </a:r>
          </a:p>
          <a:p>
            <a:pPr indent="342900" algn="just">
              <a:spcBef>
                <a:spcPts val="1100"/>
              </a:spcBef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Наставник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наставляемого.</a:t>
            </a:r>
          </a:p>
          <a:p>
            <a:pPr indent="342900" algn="just">
              <a:spcBef>
                <a:spcPts val="1100"/>
              </a:spcBef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Куратор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сотрудник организации, осуществляющей деятельность по общеобразовательным, дополнительным общеобразовательным программам и программам среднего профессионального образования, либо организации из числа ее партнеров, который отвечает за организацию программы наставничества.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03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68757-5E9E-444B-8D6F-03C099E7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Задачи куратора: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81C06-6DD2-44F4-B604-DDBC42E09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8" y="1690688"/>
            <a:ext cx="8240486" cy="4350674"/>
          </a:xfrm>
        </p:spPr>
        <p:txBody>
          <a:bodyPr>
            <a:normAutofit/>
          </a:bodyPr>
          <a:lstStyle/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сбор и работа с базой наставников и наставляемых;</a:t>
            </a: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организация обучения наставников (в том числе привлечение экспертов для проведения обучения);</a:t>
            </a: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контроль процедуры внедрения целевой модели наставничества;</a:t>
            </a: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контроль проведения программ наставничества;</a:t>
            </a: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участие в оценке вовлеченности обучающихся в различные формы наставничества;</a:t>
            </a: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решение организационных вопросов, возникающих в процессе реализации модели;</a:t>
            </a: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мониторинг реализации и получение обратной связи от участников программы и иных причастных к программе лиц.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2359FA-2D5E-4B0E-9E02-BA491FE30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26" y="1837888"/>
            <a:ext cx="3929685" cy="38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2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68757-5E9E-444B-8D6F-03C099E7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8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к личности наставника: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81C06-6DD2-44F4-B604-DDBC42E0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yandex-sans"/>
              </a:rPr>
              <a:t>Профессиональный опыт в области формируемых у наставляемых компетенций</a:t>
            </a:r>
          </a:p>
          <a:p>
            <a:pPr algn="l"/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yandex-sans"/>
              </a:rPr>
              <a:t>Педагогический опыт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yandex-sans"/>
            </a:endParaRPr>
          </a:p>
          <a:p>
            <a:pPr algn="l"/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yandex-sans"/>
              </a:rPr>
              <a:t>Развитое мышление</a:t>
            </a:r>
          </a:p>
          <a:p>
            <a:pPr algn="l"/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yandex-sans"/>
              </a:rPr>
              <a:t>Эффективные коммуникации (общение)</a:t>
            </a:r>
          </a:p>
          <a:p>
            <a:pPr algn="l"/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yandex-sans"/>
              </a:rPr>
              <a:t>Постоянное саморазвитие, самообучение</a:t>
            </a:r>
          </a:p>
          <a:p>
            <a:pPr algn="l"/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yandex-sans"/>
              </a:rPr>
              <a:t>Психологическое здоровье</a:t>
            </a:r>
          </a:p>
          <a:p>
            <a:pPr algn="l"/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yandex-sans"/>
              </a:rPr>
              <a:t>Информационная компетентность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524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574F4-0565-474F-BEBD-D076CD9A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8" y="609600"/>
            <a:ext cx="8596313" cy="766194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наставничества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D898BEC-1A80-4E9A-8C46-C56DF9F48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3361"/>
              </p:ext>
            </p:extLst>
          </p:nvPr>
        </p:nvGraphicFramePr>
        <p:xfrm>
          <a:off x="176170" y="1375794"/>
          <a:ext cx="9748006" cy="534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4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574F4-0565-474F-BEBD-D076CD9A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8" y="609600"/>
            <a:ext cx="8596313" cy="766194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наставничества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EAEDE5-AD27-4570-8428-6FE605341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782978"/>
              </p:ext>
            </p:extLst>
          </p:nvPr>
        </p:nvGraphicFramePr>
        <p:xfrm>
          <a:off x="677688" y="783772"/>
          <a:ext cx="8747490" cy="431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16F5ED-0170-463F-A2D0-8CDE32BD445C}"/>
              </a:ext>
            </a:extLst>
          </p:cNvPr>
          <p:cNvSpPr txBox="1"/>
          <p:nvPr/>
        </p:nvSpPr>
        <p:spPr>
          <a:xfrm>
            <a:off x="576943" y="4691743"/>
            <a:ext cx="900794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70000"/>
              </a:lnSpc>
              <a:spcBef>
                <a:spcPts val="11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Форма наставничества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способ реализации целевой модели через организацию работы наставнической пары или группы, участники которой находятся в заданной обстоятельствами ролевой ситуации, определяемой основной деятельностью и позицией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8569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3"/>
          <p:cNvGrpSpPr>
            <a:grpSpLocks/>
          </p:cNvGrpSpPr>
          <p:nvPr/>
        </p:nvGrpSpPr>
        <p:grpSpPr bwMode="auto">
          <a:xfrm>
            <a:off x="7613962" y="1362076"/>
            <a:ext cx="2229134" cy="2336800"/>
            <a:chOff x="1645923" y="1347071"/>
            <a:chExt cx="1784260" cy="1939047"/>
          </a:xfrm>
        </p:grpSpPr>
        <p:sp>
          <p:nvSpPr>
            <p:cNvPr id="5" name="矩形 74"/>
            <p:cNvSpPr/>
            <p:nvPr/>
          </p:nvSpPr>
          <p:spPr>
            <a:xfrm flipV="1">
              <a:off x="1645923" y="1347071"/>
              <a:ext cx="1784260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矩形 75"/>
            <p:cNvSpPr/>
            <p:nvPr/>
          </p:nvSpPr>
          <p:spPr>
            <a:xfrm>
              <a:off x="1645923" y="3080621"/>
              <a:ext cx="1784260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7" name="矩形 76"/>
            <p:cNvSpPr/>
            <p:nvPr/>
          </p:nvSpPr>
          <p:spPr>
            <a:xfrm>
              <a:off x="1645923" y="1505145"/>
              <a:ext cx="1784260" cy="160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矩形 77"/>
            <p:cNvSpPr/>
            <p:nvPr/>
          </p:nvSpPr>
          <p:spPr>
            <a:xfrm>
              <a:off x="1645923" y="2964700"/>
              <a:ext cx="1784260" cy="12777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矩形 78"/>
            <p:cNvSpPr/>
            <p:nvPr/>
          </p:nvSpPr>
          <p:spPr>
            <a:xfrm flipV="1">
              <a:off x="1645923" y="1543346"/>
              <a:ext cx="1784260" cy="129094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矩形 79"/>
            <p:cNvSpPr/>
            <p:nvPr/>
          </p:nvSpPr>
          <p:spPr>
            <a:xfrm>
              <a:off x="1653818" y="1652682"/>
              <a:ext cx="1773733" cy="1329143"/>
            </a:xfrm>
            <a:prstGeom prst="rect">
              <a:avLst/>
            </a:prstGeom>
            <a:solidFill>
              <a:srgbClr val="E7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图片 80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631166" y="1047753"/>
            <a:ext cx="211931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81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228610" y="1057278"/>
            <a:ext cx="211931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95"/>
          <p:cNvGrpSpPr>
            <a:grpSpLocks/>
          </p:cNvGrpSpPr>
          <p:nvPr/>
        </p:nvGrpSpPr>
        <p:grpSpPr bwMode="auto">
          <a:xfrm>
            <a:off x="3829582" y="1274762"/>
            <a:ext cx="2212694" cy="2555187"/>
            <a:chOff x="1658533" y="1347071"/>
            <a:chExt cx="1771650" cy="1939047"/>
          </a:xfrm>
        </p:grpSpPr>
        <p:sp>
          <p:nvSpPr>
            <p:cNvPr id="27" name="矩形 96"/>
            <p:cNvSpPr/>
            <p:nvPr/>
          </p:nvSpPr>
          <p:spPr>
            <a:xfrm flipV="1">
              <a:off x="1658533" y="1347071"/>
              <a:ext cx="1771650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8" name="矩形 97"/>
            <p:cNvSpPr/>
            <p:nvPr/>
          </p:nvSpPr>
          <p:spPr>
            <a:xfrm>
              <a:off x="1658533" y="3080621"/>
              <a:ext cx="1771650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9" name="矩形 98"/>
            <p:cNvSpPr/>
            <p:nvPr/>
          </p:nvSpPr>
          <p:spPr>
            <a:xfrm>
              <a:off x="1661165" y="1505145"/>
              <a:ext cx="1769018" cy="160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0" name="矩形 99"/>
            <p:cNvSpPr/>
            <p:nvPr/>
          </p:nvSpPr>
          <p:spPr>
            <a:xfrm>
              <a:off x="1658533" y="2964700"/>
              <a:ext cx="1771650" cy="12777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1" name="矩形 100"/>
            <p:cNvSpPr/>
            <p:nvPr/>
          </p:nvSpPr>
          <p:spPr>
            <a:xfrm flipV="1">
              <a:off x="1658533" y="1543346"/>
              <a:ext cx="1771650" cy="129094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2" name="矩形 101"/>
            <p:cNvSpPr/>
            <p:nvPr/>
          </p:nvSpPr>
          <p:spPr>
            <a:xfrm>
              <a:off x="1661165" y="1652682"/>
              <a:ext cx="1766385" cy="1329143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pic>
        <p:nvPicPr>
          <p:cNvPr id="4106" name="图片 102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833915" y="960440"/>
            <a:ext cx="210740" cy="322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图片 103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39694" y="969965"/>
            <a:ext cx="211931" cy="322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04"/>
          <p:cNvGrpSpPr/>
          <p:nvPr/>
        </p:nvGrpSpPr>
        <p:grpSpPr>
          <a:xfrm>
            <a:off x="4419181" y="1731644"/>
            <a:ext cx="1283836" cy="1641796"/>
            <a:chOff x="8439634" y="3544648"/>
            <a:chExt cx="1611146" cy="19519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8" name="文本框 84"/>
            <p:cNvSpPr txBox="1"/>
            <p:nvPr/>
          </p:nvSpPr>
          <p:spPr>
            <a:xfrm>
              <a:off x="8763735" y="4096185"/>
              <a:ext cx="962938" cy="1400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08"/>
          <p:cNvGrpSpPr/>
          <p:nvPr/>
        </p:nvGrpSpPr>
        <p:grpSpPr>
          <a:xfrm>
            <a:off x="8216901" y="1818957"/>
            <a:ext cx="1283836" cy="1501475"/>
            <a:chOff x="8439634" y="3544648"/>
            <a:chExt cx="1611146" cy="19519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76F7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42" name="文本框 88"/>
            <p:cNvSpPr txBox="1"/>
            <p:nvPr/>
          </p:nvSpPr>
          <p:spPr>
            <a:xfrm>
              <a:off x="8763735" y="4096185"/>
              <a:ext cx="962938" cy="1400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12"/>
          <p:cNvGrpSpPr>
            <a:grpSpLocks/>
          </p:cNvGrpSpPr>
          <p:nvPr/>
        </p:nvGrpSpPr>
        <p:grpSpPr bwMode="auto">
          <a:xfrm>
            <a:off x="6562580" y="3954463"/>
            <a:ext cx="1952772" cy="2336800"/>
            <a:chOff x="1650958" y="1347071"/>
            <a:chExt cx="1800500" cy="1939047"/>
          </a:xfrm>
        </p:grpSpPr>
        <p:sp>
          <p:nvSpPr>
            <p:cNvPr id="44" name="矩形 113"/>
            <p:cNvSpPr/>
            <p:nvPr/>
          </p:nvSpPr>
          <p:spPr>
            <a:xfrm flipV="1">
              <a:off x="1650958" y="1347071"/>
              <a:ext cx="1792603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5" name="矩形 114"/>
            <p:cNvSpPr/>
            <p:nvPr/>
          </p:nvSpPr>
          <p:spPr>
            <a:xfrm>
              <a:off x="1653590" y="3080621"/>
              <a:ext cx="1789971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6" name="矩形 115"/>
            <p:cNvSpPr/>
            <p:nvPr/>
          </p:nvSpPr>
          <p:spPr>
            <a:xfrm>
              <a:off x="1650958" y="1505145"/>
              <a:ext cx="1792603" cy="160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7" name="矩形 116"/>
            <p:cNvSpPr/>
            <p:nvPr/>
          </p:nvSpPr>
          <p:spPr>
            <a:xfrm>
              <a:off x="1653590" y="2964700"/>
              <a:ext cx="1789971" cy="12777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8" name="矩形 117"/>
            <p:cNvSpPr/>
            <p:nvPr/>
          </p:nvSpPr>
          <p:spPr>
            <a:xfrm flipV="1">
              <a:off x="1650958" y="1536760"/>
              <a:ext cx="1800500" cy="12777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9" name="矩形 118"/>
            <p:cNvSpPr/>
            <p:nvPr/>
          </p:nvSpPr>
          <p:spPr>
            <a:xfrm>
              <a:off x="1650958" y="1652682"/>
              <a:ext cx="1800500" cy="1329143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pic>
        <p:nvPicPr>
          <p:cNvPr id="4111" name="图片 119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8303420" y="3209925"/>
            <a:ext cx="210741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图片 120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83004" y="3278190"/>
            <a:ext cx="21074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121"/>
          <p:cNvGrpSpPr/>
          <p:nvPr/>
        </p:nvGrpSpPr>
        <p:grpSpPr>
          <a:xfrm>
            <a:off x="6997829" y="4428500"/>
            <a:ext cx="1272577" cy="1501475"/>
            <a:chOff x="8439634" y="3544648"/>
            <a:chExt cx="1611146" cy="19519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63A77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5" name="文本框 96"/>
            <p:cNvSpPr txBox="1"/>
            <p:nvPr/>
          </p:nvSpPr>
          <p:spPr>
            <a:xfrm>
              <a:off x="8763735" y="4096185"/>
              <a:ext cx="962938" cy="1400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114" name="Freeform 975"/>
          <p:cNvSpPr>
            <a:spLocks noEditPoints="1"/>
          </p:cNvSpPr>
          <p:nvPr/>
        </p:nvSpPr>
        <p:spPr bwMode="auto">
          <a:xfrm>
            <a:off x="8749011" y="4468646"/>
            <a:ext cx="577601" cy="633413"/>
          </a:xfrm>
          <a:custGeom>
            <a:avLst/>
            <a:gdLst>
              <a:gd name="T0" fmla="*/ 176223 w 349"/>
              <a:gd name="T1" fmla="*/ 0 h 431"/>
              <a:gd name="T2" fmla="*/ 171818 w 349"/>
              <a:gd name="T3" fmla="*/ 4404 h 431"/>
              <a:gd name="T4" fmla="*/ 2937 w 349"/>
              <a:gd name="T5" fmla="*/ 171756 h 431"/>
              <a:gd name="T6" fmla="*/ 0 w 349"/>
              <a:gd name="T7" fmla="*/ 176160 h 431"/>
              <a:gd name="T8" fmla="*/ 0 w 349"/>
              <a:gd name="T9" fmla="*/ 632708 h 431"/>
              <a:gd name="T10" fmla="*/ 512516 w 349"/>
              <a:gd name="T11" fmla="*/ 632708 h 431"/>
              <a:gd name="T12" fmla="*/ 512516 w 349"/>
              <a:gd name="T13" fmla="*/ 0 h 431"/>
              <a:gd name="T14" fmla="*/ 176223 w 349"/>
              <a:gd name="T15" fmla="*/ 0 h 431"/>
              <a:gd name="T16" fmla="*/ 167412 w 349"/>
              <a:gd name="T17" fmla="*/ 54316 h 431"/>
              <a:gd name="T18" fmla="*/ 167412 w 349"/>
              <a:gd name="T19" fmla="*/ 167352 h 431"/>
              <a:gd name="T20" fmla="*/ 54336 w 349"/>
              <a:gd name="T21" fmla="*/ 167352 h 431"/>
              <a:gd name="T22" fmla="*/ 167412 w 349"/>
              <a:gd name="T23" fmla="*/ 54316 h 431"/>
              <a:gd name="T24" fmla="*/ 481677 w 349"/>
              <a:gd name="T25" fmla="*/ 601880 h 431"/>
              <a:gd name="T26" fmla="*/ 29371 w 349"/>
              <a:gd name="T27" fmla="*/ 601880 h 431"/>
              <a:gd name="T28" fmla="*/ 29371 w 349"/>
              <a:gd name="T29" fmla="*/ 199648 h 431"/>
              <a:gd name="T30" fmla="*/ 198251 w 349"/>
              <a:gd name="T31" fmla="*/ 199648 h 431"/>
              <a:gd name="T32" fmla="*/ 198251 w 349"/>
              <a:gd name="T33" fmla="*/ 32296 h 431"/>
              <a:gd name="T34" fmla="*/ 481677 w 349"/>
              <a:gd name="T35" fmla="*/ 32296 h 431"/>
              <a:gd name="T36" fmla="*/ 481677 w 349"/>
              <a:gd name="T37" fmla="*/ 601880 h 431"/>
              <a:gd name="T38" fmla="*/ 110140 w 349"/>
              <a:gd name="T39" fmla="*/ 465356 h 431"/>
              <a:gd name="T40" fmla="*/ 212936 w 349"/>
              <a:gd name="T41" fmla="*/ 365532 h 431"/>
              <a:gd name="T42" fmla="*/ 274615 w 349"/>
              <a:gd name="T43" fmla="*/ 425720 h 431"/>
              <a:gd name="T44" fmla="*/ 440558 w 349"/>
              <a:gd name="T45" fmla="*/ 261304 h 431"/>
              <a:gd name="T46" fmla="*/ 418530 w 349"/>
              <a:gd name="T47" fmla="*/ 239284 h 431"/>
              <a:gd name="T48" fmla="*/ 274615 w 349"/>
              <a:gd name="T49" fmla="*/ 380212 h 431"/>
              <a:gd name="T50" fmla="*/ 223216 w 349"/>
              <a:gd name="T51" fmla="*/ 330300 h 431"/>
              <a:gd name="T52" fmla="*/ 212936 w 349"/>
              <a:gd name="T53" fmla="*/ 320024 h 431"/>
              <a:gd name="T54" fmla="*/ 202657 w 349"/>
              <a:gd name="T55" fmla="*/ 330300 h 431"/>
              <a:gd name="T56" fmla="*/ 88112 w 349"/>
              <a:gd name="T57" fmla="*/ 443336 h 431"/>
              <a:gd name="T58" fmla="*/ 110140 w 349"/>
              <a:gd name="T59" fmla="*/ 465356 h 43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49" h="431">
                <a:moveTo>
                  <a:pt x="120" y="0"/>
                </a:moveTo>
                <a:lnTo>
                  <a:pt x="117" y="3"/>
                </a:lnTo>
                <a:lnTo>
                  <a:pt x="2" y="117"/>
                </a:lnTo>
                <a:lnTo>
                  <a:pt x="0" y="120"/>
                </a:lnTo>
                <a:lnTo>
                  <a:pt x="0" y="431"/>
                </a:lnTo>
                <a:lnTo>
                  <a:pt x="349" y="431"/>
                </a:lnTo>
                <a:lnTo>
                  <a:pt x="349" y="0"/>
                </a:lnTo>
                <a:lnTo>
                  <a:pt x="120" y="0"/>
                </a:lnTo>
                <a:close/>
                <a:moveTo>
                  <a:pt x="114" y="37"/>
                </a:moveTo>
                <a:lnTo>
                  <a:pt x="114" y="114"/>
                </a:lnTo>
                <a:lnTo>
                  <a:pt x="37" y="114"/>
                </a:lnTo>
                <a:lnTo>
                  <a:pt x="114" y="37"/>
                </a:lnTo>
                <a:close/>
                <a:moveTo>
                  <a:pt x="328" y="410"/>
                </a:moveTo>
                <a:lnTo>
                  <a:pt x="20" y="410"/>
                </a:lnTo>
                <a:lnTo>
                  <a:pt x="20" y="136"/>
                </a:lnTo>
                <a:lnTo>
                  <a:pt x="135" y="136"/>
                </a:lnTo>
                <a:lnTo>
                  <a:pt x="135" y="22"/>
                </a:lnTo>
                <a:lnTo>
                  <a:pt x="328" y="22"/>
                </a:lnTo>
                <a:lnTo>
                  <a:pt x="328" y="410"/>
                </a:lnTo>
                <a:close/>
                <a:moveTo>
                  <a:pt x="75" y="317"/>
                </a:moveTo>
                <a:lnTo>
                  <a:pt x="145" y="249"/>
                </a:lnTo>
                <a:lnTo>
                  <a:pt x="187" y="290"/>
                </a:lnTo>
                <a:lnTo>
                  <a:pt x="300" y="178"/>
                </a:lnTo>
                <a:lnTo>
                  <a:pt x="285" y="163"/>
                </a:lnTo>
                <a:lnTo>
                  <a:pt x="187" y="259"/>
                </a:lnTo>
                <a:lnTo>
                  <a:pt x="152" y="225"/>
                </a:lnTo>
                <a:lnTo>
                  <a:pt x="145" y="218"/>
                </a:lnTo>
                <a:lnTo>
                  <a:pt x="138" y="225"/>
                </a:lnTo>
                <a:lnTo>
                  <a:pt x="60" y="302"/>
                </a:lnTo>
                <a:lnTo>
                  <a:pt x="75" y="317"/>
                </a:lnTo>
                <a:close/>
              </a:path>
            </a:pathLst>
          </a:custGeom>
          <a:solidFill>
            <a:srgbClr val="FFB850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115" name="文本框 99"/>
          <p:cNvSpPr txBox="1">
            <a:spLocks noChangeArrowheads="1"/>
          </p:cNvSpPr>
          <p:nvPr/>
        </p:nvSpPr>
        <p:spPr bwMode="auto">
          <a:xfrm>
            <a:off x="8539800" y="5259388"/>
            <a:ext cx="244114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РАБОТОДАТЕЛЬ-УЧЕНИК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16" name="Freeform 987"/>
          <p:cNvSpPr>
            <a:spLocks noEditPoints="1"/>
          </p:cNvSpPr>
          <p:nvPr/>
        </p:nvSpPr>
        <p:spPr bwMode="auto">
          <a:xfrm>
            <a:off x="10465718" y="1814059"/>
            <a:ext cx="557284" cy="865188"/>
          </a:xfrm>
          <a:custGeom>
            <a:avLst/>
            <a:gdLst>
              <a:gd name="T0" fmla="*/ 349152 w 205"/>
              <a:gd name="T1" fmla="*/ 444444 h 331"/>
              <a:gd name="T2" fmla="*/ 388530 w 205"/>
              <a:gd name="T3" fmla="*/ 329412 h 331"/>
              <a:gd name="T4" fmla="*/ 388530 w 205"/>
              <a:gd name="T5" fmla="*/ 287582 h 331"/>
              <a:gd name="T6" fmla="*/ 126010 w 205"/>
              <a:gd name="T7" fmla="*/ 308497 h 331"/>
              <a:gd name="T8" fmla="*/ 186389 w 205"/>
              <a:gd name="T9" fmla="*/ 329412 h 331"/>
              <a:gd name="T10" fmla="*/ 102383 w 205"/>
              <a:gd name="T11" fmla="*/ 585621 h 331"/>
              <a:gd name="T12" fmla="*/ 115509 w 205"/>
              <a:gd name="T13" fmla="*/ 865359 h 331"/>
              <a:gd name="T14" fmla="*/ 538166 w 205"/>
              <a:gd name="T15" fmla="*/ 779085 h 331"/>
              <a:gd name="T16" fmla="*/ 422657 w 205"/>
              <a:gd name="T17" fmla="*/ 823529 h 331"/>
              <a:gd name="T18" fmla="*/ 42003 w 205"/>
              <a:gd name="T19" fmla="*/ 779085 h 331"/>
              <a:gd name="T20" fmla="*/ 228392 w 205"/>
              <a:gd name="T21" fmla="*/ 444444 h 331"/>
              <a:gd name="T22" fmla="*/ 307148 w 205"/>
              <a:gd name="T23" fmla="*/ 329412 h 331"/>
              <a:gd name="T24" fmla="*/ 401656 w 205"/>
              <a:gd name="T25" fmla="*/ 611764 h 331"/>
              <a:gd name="T26" fmla="*/ 422657 w 205"/>
              <a:gd name="T27" fmla="*/ 823529 h 331"/>
              <a:gd name="T28" fmla="*/ 317649 w 205"/>
              <a:gd name="T29" fmla="*/ 684967 h 331"/>
              <a:gd name="T30" fmla="*/ 265145 w 205"/>
              <a:gd name="T31" fmla="*/ 674509 h 331"/>
              <a:gd name="T32" fmla="*/ 165388 w 205"/>
              <a:gd name="T33" fmla="*/ 687581 h 331"/>
              <a:gd name="T34" fmla="*/ 126010 w 205"/>
              <a:gd name="T35" fmla="*/ 677124 h 331"/>
              <a:gd name="T36" fmla="*/ 63005 w 205"/>
              <a:gd name="T37" fmla="*/ 779085 h 331"/>
              <a:gd name="T38" fmla="*/ 422657 w 205"/>
              <a:gd name="T39" fmla="*/ 802614 h 331"/>
              <a:gd name="T40" fmla="*/ 438408 w 205"/>
              <a:gd name="T41" fmla="*/ 695424 h 331"/>
              <a:gd name="T42" fmla="*/ 433158 w 205"/>
              <a:gd name="T43" fmla="*/ 690196 h 331"/>
              <a:gd name="T44" fmla="*/ 378029 w 205"/>
              <a:gd name="T45" fmla="*/ 648366 h 331"/>
              <a:gd name="T46" fmla="*/ 325525 w 205"/>
              <a:gd name="T47" fmla="*/ 60131 h 331"/>
              <a:gd name="T48" fmla="*/ 325525 w 205"/>
              <a:gd name="T49" fmla="*/ 0 h 331"/>
              <a:gd name="T50" fmla="*/ 325525 w 205"/>
              <a:gd name="T51" fmla="*/ 60131 h 331"/>
              <a:gd name="T52" fmla="*/ 238893 w 205"/>
              <a:gd name="T53" fmla="*/ 128105 h 331"/>
              <a:gd name="T54" fmla="*/ 194265 w 205"/>
              <a:gd name="T55" fmla="*/ 83660 h 331"/>
              <a:gd name="T56" fmla="*/ 152262 w 205"/>
              <a:gd name="T57" fmla="*/ 128105 h 331"/>
              <a:gd name="T58" fmla="*/ 178514 w 205"/>
              <a:gd name="T59" fmla="*/ 112418 h 331"/>
              <a:gd name="T60" fmla="*/ 210016 w 205"/>
              <a:gd name="T61" fmla="*/ 112418 h 331"/>
              <a:gd name="T62" fmla="*/ 194265 w 205"/>
              <a:gd name="T63" fmla="*/ 149020 h 331"/>
              <a:gd name="T64" fmla="*/ 178514 w 205"/>
              <a:gd name="T65" fmla="*/ 112418 h 331"/>
              <a:gd name="T66" fmla="*/ 241518 w 205"/>
              <a:gd name="T67" fmla="*/ 266667 h 331"/>
              <a:gd name="T68" fmla="*/ 257270 w 205"/>
              <a:gd name="T69" fmla="*/ 214379 h 331"/>
              <a:gd name="T70" fmla="*/ 338651 w 205"/>
              <a:gd name="T71" fmla="*/ 214379 h 331"/>
              <a:gd name="T72" fmla="*/ 351777 w 205"/>
              <a:gd name="T73" fmla="*/ 266667 h 331"/>
              <a:gd name="T74" fmla="*/ 375404 w 205"/>
              <a:gd name="T75" fmla="*/ 253595 h 331"/>
              <a:gd name="T76" fmla="*/ 296648 w 205"/>
              <a:gd name="T77" fmla="*/ 177778 h 331"/>
              <a:gd name="T78" fmla="*/ 220517 w 205"/>
              <a:gd name="T79" fmla="*/ 253595 h 3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05" h="331">
                <a:moveTo>
                  <a:pt x="165" y="224"/>
                </a:moveTo>
                <a:cubicBezTo>
                  <a:pt x="150" y="204"/>
                  <a:pt x="133" y="184"/>
                  <a:pt x="133" y="17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3" y="126"/>
                  <a:pt x="156" y="122"/>
                  <a:pt x="156" y="118"/>
                </a:cubicBezTo>
                <a:cubicBezTo>
                  <a:pt x="156" y="113"/>
                  <a:pt x="153" y="110"/>
                  <a:pt x="148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0"/>
                  <a:pt x="48" y="113"/>
                  <a:pt x="48" y="118"/>
                </a:cubicBezTo>
                <a:cubicBezTo>
                  <a:pt x="48" y="122"/>
                  <a:pt x="52" y="126"/>
                  <a:pt x="56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84"/>
                  <a:pt x="55" y="204"/>
                  <a:pt x="39" y="224"/>
                </a:cubicBezTo>
                <a:cubicBezTo>
                  <a:pt x="20" y="249"/>
                  <a:pt x="0" y="274"/>
                  <a:pt x="0" y="298"/>
                </a:cubicBezTo>
                <a:cubicBezTo>
                  <a:pt x="0" y="318"/>
                  <a:pt x="16" y="331"/>
                  <a:pt x="44" y="331"/>
                </a:cubicBezTo>
                <a:cubicBezTo>
                  <a:pt x="161" y="331"/>
                  <a:pt x="161" y="331"/>
                  <a:pt x="161" y="331"/>
                </a:cubicBezTo>
                <a:cubicBezTo>
                  <a:pt x="188" y="331"/>
                  <a:pt x="205" y="318"/>
                  <a:pt x="205" y="298"/>
                </a:cubicBezTo>
                <a:cubicBezTo>
                  <a:pt x="205" y="274"/>
                  <a:pt x="185" y="249"/>
                  <a:pt x="165" y="224"/>
                </a:cubicBezTo>
                <a:close/>
                <a:moveTo>
                  <a:pt x="161" y="315"/>
                </a:moveTo>
                <a:cubicBezTo>
                  <a:pt x="44" y="315"/>
                  <a:pt x="44" y="315"/>
                  <a:pt x="44" y="315"/>
                </a:cubicBezTo>
                <a:cubicBezTo>
                  <a:pt x="33" y="315"/>
                  <a:pt x="16" y="313"/>
                  <a:pt x="16" y="298"/>
                </a:cubicBezTo>
                <a:cubicBezTo>
                  <a:pt x="16" y="280"/>
                  <a:pt x="34" y="257"/>
                  <a:pt x="52" y="234"/>
                </a:cubicBezTo>
                <a:cubicBezTo>
                  <a:pt x="70" y="211"/>
                  <a:pt x="87" y="189"/>
                  <a:pt x="87" y="170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89"/>
                  <a:pt x="135" y="211"/>
                  <a:pt x="153" y="234"/>
                </a:cubicBezTo>
                <a:cubicBezTo>
                  <a:pt x="171" y="257"/>
                  <a:pt x="189" y="280"/>
                  <a:pt x="189" y="298"/>
                </a:cubicBezTo>
                <a:cubicBezTo>
                  <a:pt x="189" y="313"/>
                  <a:pt x="171" y="315"/>
                  <a:pt x="161" y="315"/>
                </a:cubicBezTo>
                <a:close/>
                <a:moveTo>
                  <a:pt x="122" y="263"/>
                </a:moveTo>
                <a:cubicBezTo>
                  <a:pt x="122" y="263"/>
                  <a:pt x="121" y="263"/>
                  <a:pt x="121" y="262"/>
                </a:cubicBezTo>
                <a:cubicBezTo>
                  <a:pt x="118" y="258"/>
                  <a:pt x="114" y="256"/>
                  <a:pt x="109" y="256"/>
                </a:cubicBezTo>
                <a:cubicBezTo>
                  <a:pt x="106" y="256"/>
                  <a:pt x="103" y="257"/>
                  <a:pt x="101" y="258"/>
                </a:cubicBezTo>
                <a:cubicBezTo>
                  <a:pt x="99" y="250"/>
                  <a:pt x="91" y="244"/>
                  <a:pt x="82" y="244"/>
                </a:cubicBezTo>
                <a:cubicBezTo>
                  <a:pt x="72" y="244"/>
                  <a:pt x="63" y="252"/>
                  <a:pt x="63" y="263"/>
                </a:cubicBezTo>
                <a:cubicBezTo>
                  <a:pt x="63" y="264"/>
                  <a:pt x="63" y="264"/>
                  <a:pt x="63" y="265"/>
                </a:cubicBezTo>
                <a:cubicBezTo>
                  <a:pt x="59" y="261"/>
                  <a:pt x="54" y="259"/>
                  <a:pt x="48" y="259"/>
                </a:cubicBezTo>
                <a:cubicBezTo>
                  <a:pt x="46" y="259"/>
                  <a:pt x="44" y="260"/>
                  <a:pt x="42" y="260"/>
                </a:cubicBezTo>
                <a:cubicBezTo>
                  <a:pt x="32" y="274"/>
                  <a:pt x="24" y="288"/>
                  <a:pt x="24" y="298"/>
                </a:cubicBezTo>
                <a:cubicBezTo>
                  <a:pt x="24" y="306"/>
                  <a:pt x="34" y="307"/>
                  <a:pt x="44" y="307"/>
                </a:cubicBezTo>
                <a:cubicBezTo>
                  <a:pt x="161" y="307"/>
                  <a:pt x="161" y="307"/>
                  <a:pt x="161" y="307"/>
                </a:cubicBezTo>
                <a:cubicBezTo>
                  <a:pt x="170" y="307"/>
                  <a:pt x="181" y="306"/>
                  <a:pt x="181" y="298"/>
                </a:cubicBezTo>
                <a:cubicBezTo>
                  <a:pt x="181" y="289"/>
                  <a:pt x="175" y="278"/>
                  <a:pt x="167" y="266"/>
                </a:cubicBezTo>
                <a:cubicBezTo>
                  <a:pt x="167" y="266"/>
                  <a:pt x="166" y="266"/>
                  <a:pt x="166" y="266"/>
                </a:cubicBezTo>
                <a:cubicBezTo>
                  <a:pt x="166" y="265"/>
                  <a:pt x="166" y="265"/>
                  <a:pt x="165" y="264"/>
                </a:cubicBezTo>
                <a:cubicBezTo>
                  <a:pt x="163" y="260"/>
                  <a:pt x="160" y="256"/>
                  <a:pt x="156" y="252"/>
                </a:cubicBezTo>
                <a:cubicBezTo>
                  <a:pt x="153" y="249"/>
                  <a:pt x="148" y="248"/>
                  <a:pt x="144" y="248"/>
                </a:cubicBezTo>
                <a:cubicBezTo>
                  <a:pt x="134" y="248"/>
                  <a:pt x="125" y="254"/>
                  <a:pt x="122" y="263"/>
                </a:cubicBezTo>
                <a:close/>
                <a:moveTo>
                  <a:pt x="124" y="23"/>
                </a:moveTo>
                <a:cubicBezTo>
                  <a:pt x="130" y="23"/>
                  <a:pt x="135" y="18"/>
                  <a:pt x="135" y="11"/>
                </a:cubicBezTo>
                <a:cubicBezTo>
                  <a:pt x="135" y="5"/>
                  <a:pt x="130" y="0"/>
                  <a:pt x="124" y="0"/>
                </a:cubicBezTo>
                <a:cubicBezTo>
                  <a:pt x="118" y="0"/>
                  <a:pt x="112" y="5"/>
                  <a:pt x="112" y="11"/>
                </a:cubicBezTo>
                <a:cubicBezTo>
                  <a:pt x="112" y="18"/>
                  <a:pt x="118" y="23"/>
                  <a:pt x="124" y="23"/>
                </a:cubicBezTo>
                <a:close/>
                <a:moveTo>
                  <a:pt x="74" y="65"/>
                </a:moveTo>
                <a:cubicBezTo>
                  <a:pt x="83" y="65"/>
                  <a:pt x="91" y="58"/>
                  <a:pt x="91" y="49"/>
                </a:cubicBezTo>
                <a:cubicBezTo>
                  <a:pt x="91" y="45"/>
                  <a:pt x="89" y="40"/>
                  <a:pt x="86" y="37"/>
                </a:cubicBezTo>
                <a:cubicBezTo>
                  <a:pt x="83" y="34"/>
                  <a:pt x="79" y="32"/>
                  <a:pt x="74" y="32"/>
                </a:cubicBezTo>
                <a:cubicBezTo>
                  <a:pt x="70" y="32"/>
                  <a:pt x="66" y="34"/>
                  <a:pt x="62" y="37"/>
                </a:cubicBezTo>
                <a:cubicBezTo>
                  <a:pt x="59" y="40"/>
                  <a:pt x="58" y="45"/>
                  <a:pt x="58" y="49"/>
                </a:cubicBezTo>
                <a:cubicBezTo>
                  <a:pt x="58" y="58"/>
                  <a:pt x="65" y="65"/>
                  <a:pt x="74" y="65"/>
                </a:cubicBezTo>
                <a:close/>
                <a:moveTo>
                  <a:pt x="68" y="43"/>
                </a:moveTo>
                <a:cubicBezTo>
                  <a:pt x="70" y="41"/>
                  <a:pt x="72" y="40"/>
                  <a:pt x="74" y="40"/>
                </a:cubicBezTo>
                <a:cubicBezTo>
                  <a:pt x="76" y="40"/>
                  <a:pt x="79" y="41"/>
                  <a:pt x="80" y="43"/>
                </a:cubicBezTo>
                <a:cubicBezTo>
                  <a:pt x="82" y="45"/>
                  <a:pt x="83" y="47"/>
                  <a:pt x="83" y="49"/>
                </a:cubicBezTo>
                <a:cubicBezTo>
                  <a:pt x="83" y="54"/>
                  <a:pt x="79" y="57"/>
                  <a:pt x="74" y="57"/>
                </a:cubicBezTo>
                <a:cubicBezTo>
                  <a:pt x="69" y="57"/>
                  <a:pt x="66" y="54"/>
                  <a:pt x="66" y="49"/>
                </a:cubicBezTo>
                <a:cubicBezTo>
                  <a:pt x="66" y="47"/>
                  <a:pt x="66" y="45"/>
                  <a:pt x="68" y="43"/>
                </a:cubicBezTo>
                <a:close/>
                <a:moveTo>
                  <a:pt x="84" y="102"/>
                </a:moveTo>
                <a:cubicBezTo>
                  <a:pt x="92" y="102"/>
                  <a:pt x="92" y="102"/>
                  <a:pt x="92" y="102"/>
                </a:cubicBezTo>
                <a:cubicBezTo>
                  <a:pt x="92" y="100"/>
                  <a:pt x="92" y="99"/>
                  <a:pt x="92" y="97"/>
                </a:cubicBezTo>
                <a:cubicBezTo>
                  <a:pt x="92" y="92"/>
                  <a:pt x="94" y="86"/>
                  <a:pt x="98" y="82"/>
                </a:cubicBezTo>
                <a:cubicBezTo>
                  <a:pt x="102" y="78"/>
                  <a:pt x="108" y="76"/>
                  <a:pt x="113" y="76"/>
                </a:cubicBezTo>
                <a:cubicBezTo>
                  <a:pt x="119" y="76"/>
                  <a:pt x="124" y="78"/>
                  <a:pt x="129" y="82"/>
                </a:cubicBezTo>
                <a:cubicBezTo>
                  <a:pt x="133" y="86"/>
                  <a:pt x="135" y="92"/>
                  <a:pt x="135" y="97"/>
                </a:cubicBezTo>
                <a:cubicBezTo>
                  <a:pt x="135" y="99"/>
                  <a:pt x="135" y="100"/>
                  <a:pt x="134" y="102"/>
                </a:cubicBezTo>
                <a:cubicBezTo>
                  <a:pt x="142" y="102"/>
                  <a:pt x="142" y="102"/>
                  <a:pt x="142" y="102"/>
                </a:cubicBezTo>
                <a:cubicBezTo>
                  <a:pt x="143" y="100"/>
                  <a:pt x="143" y="99"/>
                  <a:pt x="143" y="97"/>
                </a:cubicBezTo>
                <a:cubicBezTo>
                  <a:pt x="143" y="89"/>
                  <a:pt x="140" y="82"/>
                  <a:pt x="134" y="76"/>
                </a:cubicBezTo>
                <a:cubicBezTo>
                  <a:pt x="129" y="71"/>
                  <a:pt x="121" y="68"/>
                  <a:pt x="113" y="68"/>
                </a:cubicBezTo>
                <a:cubicBezTo>
                  <a:pt x="105" y="68"/>
                  <a:pt x="98" y="71"/>
                  <a:pt x="92" y="76"/>
                </a:cubicBezTo>
                <a:cubicBezTo>
                  <a:pt x="87" y="82"/>
                  <a:pt x="84" y="89"/>
                  <a:pt x="84" y="97"/>
                </a:cubicBezTo>
                <a:cubicBezTo>
                  <a:pt x="84" y="99"/>
                  <a:pt x="84" y="100"/>
                  <a:pt x="84" y="102"/>
                </a:cubicBezTo>
                <a:close/>
              </a:path>
            </a:pathLst>
          </a:custGeom>
          <a:solidFill>
            <a:srgbClr val="F6615B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117" name="文本框 103"/>
          <p:cNvSpPr txBox="1">
            <a:spLocks noChangeArrowheads="1"/>
          </p:cNvSpPr>
          <p:nvPr/>
        </p:nvSpPr>
        <p:spPr bwMode="auto">
          <a:xfrm>
            <a:off x="9917906" y="2672899"/>
            <a:ext cx="16980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СТУДЕНТ-УЧЕНИК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118" name="Freeform 983"/>
          <p:cNvSpPr>
            <a:spLocks noEditPoints="1"/>
          </p:cNvSpPr>
          <p:nvPr/>
        </p:nvSpPr>
        <p:spPr bwMode="auto">
          <a:xfrm>
            <a:off x="6274209" y="1937129"/>
            <a:ext cx="675645" cy="669925"/>
          </a:xfrm>
          <a:custGeom>
            <a:avLst/>
            <a:gdLst>
              <a:gd name="T0" fmla="*/ 326006 w 232"/>
              <a:gd name="T1" fmla="*/ 246228 h 239"/>
              <a:gd name="T2" fmla="*/ 236073 w 232"/>
              <a:gd name="T3" fmla="*/ 332967 h 239"/>
              <a:gd name="T4" fmla="*/ 326006 w 232"/>
              <a:gd name="T5" fmla="*/ 422504 h 239"/>
              <a:gd name="T6" fmla="*/ 415939 w 232"/>
              <a:gd name="T7" fmla="*/ 332967 h 239"/>
              <a:gd name="T8" fmla="*/ 326006 w 232"/>
              <a:gd name="T9" fmla="*/ 246228 h 239"/>
              <a:gd name="T10" fmla="*/ 137709 w 232"/>
              <a:gd name="T11" fmla="*/ 551214 h 239"/>
              <a:gd name="T12" fmla="*/ 123657 w 232"/>
              <a:gd name="T13" fmla="*/ 534426 h 239"/>
              <a:gd name="T14" fmla="*/ 39346 w 232"/>
              <a:gd name="T15" fmla="*/ 332967 h 239"/>
              <a:gd name="T16" fmla="*/ 261367 w 232"/>
              <a:gd name="T17" fmla="*/ 55961 h 239"/>
              <a:gd name="T18" fmla="*/ 252936 w 232"/>
              <a:gd name="T19" fmla="*/ 19586 h 239"/>
              <a:gd name="T20" fmla="*/ 0 w 232"/>
              <a:gd name="T21" fmla="*/ 332967 h 239"/>
              <a:gd name="T22" fmla="*/ 95553 w 232"/>
              <a:gd name="T23" fmla="*/ 562406 h 239"/>
              <a:gd name="T24" fmla="*/ 123657 w 232"/>
              <a:gd name="T25" fmla="*/ 587589 h 239"/>
              <a:gd name="T26" fmla="*/ 95553 w 232"/>
              <a:gd name="T27" fmla="*/ 668732 h 239"/>
              <a:gd name="T28" fmla="*/ 326006 w 232"/>
              <a:gd name="T29" fmla="*/ 637954 h 239"/>
              <a:gd name="T30" fmla="*/ 168624 w 232"/>
              <a:gd name="T31" fmla="*/ 467273 h 239"/>
              <a:gd name="T32" fmla="*/ 137709 w 232"/>
              <a:gd name="T33" fmla="*/ 551214 h 239"/>
              <a:gd name="T34" fmla="*/ 528355 w 232"/>
              <a:gd name="T35" fmla="*/ 81143 h 239"/>
              <a:gd name="T36" fmla="*/ 556459 w 232"/>
              <a:gd name="T37" fmla="*/ 0 h 239"/>
              <a:gd name="T38" fmla="*/ 326006 w 232"/>
              <a:gd name="T39" fmla="*/ 27980 h 239"/>
              <a:gd name="T40" fmla="*/ 483388 w 232"/>
              <a:gd name="T41" fmla="*/ 201459 h 239"/>
              <a:gd name="T42" fmla="*/ 514303 w 232"/>
              <a:gd name="T43" fmla="*/ 117518 h 239"/>
              <a:gd name="T44" fmla="*/ 612666 w 232"/>
              <a:gd name="T45" fmla="*/ 332967 h 239"/>
              <a:gd name="T46" fmla="*/ 528355 w 232"/>
              <a:gd name="T47" fmla="*/ 534426 h 239"/>
              <a:gd name="T48" fmla="*/ 390645 w 232"/>
              <a:gd name="T49" fmla="*/ 612771 h 239"/>
              <a:gd name="T50" fmla="*/ 399076 w 232"/>
              <a:gd name="T51" fmla="*/ 649146 h 239"/>
              <a:gd name="T52" fmla="*/ 556459 w 232"/>
              <a:gd name="T53" fmla="*/ 562406 h 239"/>
              <a:gd name="T54" fmla="*/ 652012 w 232"/>
              <a:gd name="T55" fmla="*/ 332967 h 239"/>
              <a:gd name="T56" fmla="*/ 528355 w 232"/>
              <a:gd name="T57" fmla="*/ 81143 h 2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32" h="239">
                <a:moveTo>
                  <a:pt x="116" y="88"/>
                </a:moveTo>
                <a:cubicBezTo>
                  <a:pt x="98" y="88"/>
                  <a:pt x="84" y="102"/>
                  <a:pt x="84" y="119"/>
                </a:cubicBezTo>
                <a:cubicBezTo>
                  <a:pt x="84" y="137"/>
                  <a:pt x="98" y="151"/>
                  <a:pt x="116" y="151"/>
                </a:cubicBezTo>
                <a:cubicBezTo>
                  <a:pt x="134" y="151"/>
                  <a:pt x="148" y="137"/>
                  <a:pt x="148" y="119"/>
                </a:cubicBezTo>
                <a:cubicBezTo>
                  <a:pt x="148" y="102"/>
                  <a:pt x="134" y="88"/>
                  <a:pt x="116" y="88"/>
                </a:cubicBezTo>
                <a:close/>
                <a:moveTo>
                  <a:pt x="49" y="197"/>
                </a:moveTo>
                <a:cubicBezTo>
                  <a:pt x="47" y="195"/>
                  <a:pt x="46" y="193"/>
                  <a:pt x="44" y="191"/>
                </a:cubicBezTo>
                <a:cubicBezTo>
                  <a:pt x="25" y="172"/>
                  <a:pt x="14" y="147"/>
                  <a:pt x="14" y="119"/>
                </a:cubicBezTo>
                <a:cubicBezTo>
                  <a:pt x="14" y="71"/>
                  <a:pt x="48" y="30"/>
                  <a:pt x="93" y="20"/>
                </a:cubicBezTo>
                <a:cubicBezTo>
                  <a:pt x="90" y="7"/>
                  <a:pt x="90" y="7"/>
                  <a:pt x="90" y="7"/>
                </a:cubicBezTo>
                <a:cubicBezTo>
                  <a:pt x="39" y="19"/>
                  <a:pt x="0" y="65"/>
                  <a:pt x="0" y="119"/>
                </a:cubicBezTo>
                <a:cubicBezTo>
                  <a:pt x="0" y="150"/>
                  <a:pt x="12" y="179"/>
                  <a:pt x="34" y="201"/>
                </a:cubicBezTo>
                <a:cubicBezTo>
                  <a:pt x="37" y="204"/>
                  <a:pt x="41" y="207"/>
                  <a:pt x="44" y="210"/>
                </a:cubicBezTo>
                <a:cubicBezTo>
                  <a:pt x="34" y="239"/>
                  <a:pt x="34" y="239"/>
                  <a:pt x="34" y="239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60" y="167"/>
                  <a:pt x="60" y="167"/>
                  <a:pt x="60" y="167"/>
                </a:cubicBezTo>
                <a:lnTo>
                  <a:pt x="49" y="197"/>
                </a:lnTo>
                <a:close/>
                <a:moveTo>
                  <a:pt x="188" y="29"/>
                </a:moveTo>
                <a:cubicBezTo>
                  <a:pt x="198" y="0"/>
                  <a:pt x="198" y="0"/>
                  <a:pt x="198" y="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4" y="61"/>
                  <a:pt x="218" y="89"/>
                  <a:pt x="218" y="119"/>
                </a:cubicBezTo>
                <a:cubicBezTo>
                  <a:pt x="218" y="147"/>
                  <a:pt x="207" y="172"/>
                  <a:pt x="188" y="191"/>
                </a:cubicBezTo>
                <a:cubicBezTo>
                  <a:pt x="174" y="205"/>
                  <a:pt x="157" y="214"/>
                  <a:pt x="139" y="21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63" y="227"/>
                  <a:pt x="182" y="217"/>
                  <a:pt x="198" y="201"/>
                </a:cubicBezTo>
                <a:cubicBezTo>
                  <a:pt x="220" y="179"/>
                  <a:pt x="232" y="150"/>
                  <a:pt x="232" y="119"/>
                </a:cubicBezTo>
                <a:cubicBezTo>
                  <a:pt x="232" y="83"/>
                  <a:pt x="214" y="50"/>
                  <a:pt x="188" y="29"/>
                </a:cubicBezTo>
                <a:close/>
              </a:path>
            </a:pathLst>
          </a:custGeom>
          <a:solidFill>
            <a:srgbClr val="663A77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119" name="文本框 107"/>
          <p:cNvSpPr txBox="1">
            <a:spLocks noChangeArrowheads="1"/>
          </p:cNvSpPr>
          <p:nvPr/>
        </p:nvSpPr>
        <p:spPr bwMode="auto">
          <a:xfrm>
            <a:off x="6044655" y="2641893"/>
            <a:ext cx="1727149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УЧИТЕЛЬ-УЧИТЕЛЬ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120" name="Freeform 979"/>
          <p:cNvSpPr>
            <a:spLocks noEditPoints="1"/>
          </p:cNvSpPr>
          <p:nvPr/>
        </p:nvSpPr>
        <p:spPr bwMode="auto">
          <a:xfrm>
            <a:off x="4504694" y="4591335"/>
            <a:ext cx="802225" cy="693738"/>
          </a:xfrm>
          <a:custGeom>
            <a:avLst/>
            <a:gdLst>
              <a:gd name="T0" fmla="*/ 515344 w 364"/>
              <a:gd name="T1" fmla="*/ 376218 h 326"/>
              <a:gd name="T2" fmla="*/ 430163 w 364"/>
              <a:gd name="T3" fmla="*/ 301824 h 326"/>
              <a:gd name="T4" fmla="*/ 400350 w 364"/>
              <a:gd name="T5" fmla="*/ 212552 h 326"/>
              <a:gd name="T6" fmla="*/ 287485 w 364"/>
              <a:gd name="T7" fmla="*/ 221055 h 326"/>
              <a:gd name="T8" fmla="*/ 202304 w 364"/>
              <a:gd name="T9" fmla="*/ 178544 h 326"/>
              <a:gd name="T10" fmla="*/ 127771 w 364"/>
              <a:gd name="T11" fmla="*/ 263565 h 326"/>
              <a:gd name="T12" fmla="*/ 38331 w 364"/>
              <a:gd name="T13" fmla="*/ 293322 h 326"/>
              <a:gd name="T14" fmla="*/ 46849 w 364"/>
              <a:gd name="T15" fmla="*/ 405975 h 326"/>
              <a:gd name="T16" fmla="*/ 4259 w 364"/>
              <a:gd name="T17" fmla="*/ 490996 h 326"/>
              <a:gd name="T18" fmla="*/ 89440 w 364"/>
              <a:gd name="T19" fmla="*/ 565390 h 326"/>
              <a:gd name="T20" fmla="*/ 119253 w 364"/>
              <a:gd name="T21" fmla="*/ 654662 h 326"/>
              <a:gd name="T22" fmla="*/ 232118 w 364"/>
              <a:gd name="T23" fmla="*/ 646159 h 326"/>
              <a:gd name="T24" fmla="*/ 317298 w 364"/>
              <a:gd name="T25" fmla="*/ 688670 h 326"/>
              <a:gd name="T26" fmla="*/ 391832 w 364"/>
              <a:gd name="T27" fmla="*/ 601523 h 326"/>
              <a:gd name="T28" fmla="*/ 481271 w 364"/>
              <a:gd name="T29" fmla="*/ 573892 h 326"/>
              <a:gd name="T30" fmla="*/ 472753 w 364"/>
              <a:gd name="T31" fmla="*/ 459113 h 326"/>
              <a:gd name="T32" fmla="*/ 270449 w 364"/>
              <a:gd name="T33" fmla="*/ 595147 h 326"/>
              <a:gd name="T34" fmla="*/ 249154 w 364"/>
              <a:gd name="T35" fmla="*/ 269942 h 326"/>
              <a:gd name="T36" fmla="*/ 270449 w 364"/>
              <a:gd name="T37" fmla="*/ 595147 h 326"/>
              <a:gd name="T38" fmla="*/ 775145 w 364"/>
              <a:gd name="T39" fmla="*/ 191297 h 326"/>
              <a:gd name="T40" fmla="*/ 741073 w 364"/>
              <a:gd name="T41" fmla="*/ 140285 h 326"/>
              <a:gd name="T42" fmla="*/ 734684 w 364"/>
              <a:gd name="T43" fmla="*/ 61640 h 326"/>
              <a:gd name="T44" fmla="*/ 672928 w 364"/>
              <a:gd name="T45" fmla="*/ 51013 h 326"/>
              <a:gd name="T46" fmla="*/ 615431 w 364"/>
              <a:gd name="T47" fmla="*/ 0 h 326"/>
              <a:gd name="T48" fmla="*/ 562193 w 364"/>
              <a:gd name="T49" fmla="*/ 34008 h 326"/>
              <a:gd name="T50" fmla="*/ 485530 w 364"/>
              <a:gd name="T51" fmla="*/ 40385 h 326"/>
              <a:gd name="T52" fmla="*/ 472753 w 364"/>
              <a:gd name="T53" fmla="*/ 102025 h 326"/>
              <a:gd name="T54" fmla="*/ 421645 w 364"/>
              <a:gd name="T55" fmla="*/ 159414 h 326"/>
              <a:gd name="T56" fmla="*/ 457847 w 364"/>
              <a:gd name="T57" fmla="*/ 212552 h 326"/>
              <a:gd name="T58" fmla="*/ 462106 w 364"/>
              <a:gd name="T59" fmla="*/ 289071 h 326"/>
              <a:gd name="T60" fmla="*/ 525991 w 364"/>
              <a:gd name="T61" fmla="*/ 301824 h 326"/>
              <a:gd name="T62" fmla="*/ 583488 w 364"/>
              <a:gd name="T63" fmla="*/ 352837 h 326"/>
              <a:gd name="T64" fmla="*/ 636726 w 364"/>
              <a:gd name="T65" fmla="*/ 316703 h 326"/>
              <a:gd name="T66" fmla="*/ 713389 w 364"/>
              <a:gd name="T67" fmla="*/ 312452 h 326"/>
              <a:gd name="T68" fmla="*/ 724037 w 364"/>
              <a:gd name="T69" fmla="*/ 248686 h 326"/>
              <a:gd name="T70" fmla="*/ 606913 w 364"/>
              <a:gd name="T71" fmla="*/ 286946 h 326"/>
              <a:gd name="T72" fmla="*/ 592006 w 364"/>
              <a:gd name="T73" fmla="*/ 65891 h 326"/>
              <a:gd name="T74" fmla="*/ 606913 w 364"/>
              <a:gd name="T75" fmla="*/ 286946 h 3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64" h="326">
                <a:moveTo>
                  <a:pt x="244" y="215"/>
                </a:moveTo>
                <a:cubicBezTo>
                  <a:pt x="242" y="177"/>
                  <a:pt x="242" y="177"/>
                  <a:pt x="242" y="177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6" y="165"/>
                  <a:pt x="210" y="153"/>
                  <a:pt x="202" y="142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61" y="110"/>
                  <a:pt x="148" y="106"/>
                  <a:pt x="135" y="10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95" y="84"/>
                  <a:pt x="95" y="84"/>
                  <a:pt x="95" y="84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83" y="110"/>
                  <a:pt x="71" y="116"/>
                  <a:pt x="60" y="12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8" y="164"/>
                  <a:pt x="24" y="177"/>
                  <a:pt x="22" y="191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31"/>
                  <a:pt x="2" y="231"/>
                  <a:pt x="2" y="231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28" y="243"/>
                  <a:pt x="34" y="255"/>
                  <a:pt x="42" y="266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83" y="297"/>
                  <a:pt x="96" y="302"/>
                  <a:pt x="109" y="304"/>
                </a:cubicBezTo>
                <a:cubicBezTo>
                  <a:pt x="111" y="326"/>
                  <a:pt x="111" y="326"/>
                  <a:pt x="111" y="326"/>
                </a:cubicBezTo>
                <a:cubicBezTo>
                  <a:pt x="149" y="324"/>
                  <a:pt x="149" y="324"/>
                  <a:pt x="149" y="324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161" y="298"/>
                  <a:pt x="173" y="292"/>
                  <a:pt x="184" y="283"/>
                </a:cubicBezTo>
                <a:cubicBezTo>
                  <a:pt x="201" y="298"/>
                  <a:pt x="201" y="298"/>
                  <a:pt x="201" y="298"/>
                </a:cubicBezTo>
                <a:cubicBezTo>
                  <a:pt x="226" y="270"/>
                  <a:pt x="226" y="270"/>
                  <a:pt x="226" y="270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6" y="243"/>
                  <a:pt x="220" y="230"/>
                  <a:pt x="222" y="216"/>
                </a:cubicBezTo>
                <a:lnTo>
                  <a:pt x="244" y="215"/>
                </a:lnTo>
                <a:close/>
                <a:moveTo>
                  <a:pt x="127" y="280"/>
                </a:moveTo>
                <a:cubicBezTo>
                  <a:pt x="85" y="283"/>
                  <a:pt x="48" y="251"/>
                  <a:pt x="45" y="209"/>
                </a:cubicBezTo>
                <a:cubicBezTo>
                  <a:pt x="43" y="167"/>
                  <a:pt x="75" y="130"/>
                  <a:pt x="117" y="127"/>
                </a:cubicBezTo>
                <a:cubicBezTo>
                  <a:pt x="159" y="124"/>
                  <a:pt x="196" y="157"/>
                  <a:pt x="199" y="199"/>
                </a:cubicBezTo>
                <a:cubicBezTo>
                  <a:pt x="201" y="241"/>
                  <a:pt x="169" y="278"/>
                  <a:pt x="127" y="280"/>
                </a:cubicBezTo>
                <a:close/>
                <a:moveTo>
                  <a:pt x="349" y="91"/>
                </a:moveTo>
                <a:cubicBezTo>
                  <a:pt x="364" y="90"/>
                  <a:pt x="364" y="90"/>
                  <a:pt x="364" y="90"/>
                </a:cubicBezTo>
                <a:cubicBezTo>
                  <a:pt x="363" y="65"/>
                  <a:pt x="363" y="65"/>
                  <a:pt x="363" y="65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5" y="56"/>
                  <a:pt x="341" y="48"/>
                  <a:pt x="335" y="4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16" y="24"/>
                  <a:pt x="316" y="24"/>
                  <a:pt x="316" y="24"/>
                </a:cubicBezTo>
                <a:cubicBezTo>
                  <a:pt x="308" y="19"/>
                  <a:pt x="299" y="16"/>
                  <a:pt x="290" y="15"/>
                </a:cubicBezTo>
                <a:cubicBezTo>
                  <a:pt x="289" y="0"/>
                  <a:pt x="289" y="0"/>
                  <a:pt x="289" y="0"/>
                </a:cubicBezTo>
                <a:cubicBezTo>
                  <a:pt x="263" y="1"/>
                  <a:pt x="263" y="1"/>
                  <a:pt x="263" y="1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55" y="19"/>
                  <a:pt x="247" y="23"/>
                  <a:pt x="239" y="29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22" y="48"/>
                  <a:pt x="222" y="48"/>
                  <a:pt x="222" y="48"/>
                </a:cubicBezTo>
                <a:cubicBezTo>
                  <a:pt x="218" y="56"/>
                  <a:pt x="215" y="65"/>
                  <a:pt x="213" y="74"/>
                </a:cubicBezTo>
                <a:cubicBezTo>
                  <a:pt x="198" y="75"/>
                  <a:pt x="198" y="75"/>
                  <a:pt x="198" y="75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15" y="100"/>
                  <a:pt x="215" y="100"/>
                  <a:pt x="215" y="100"/>
                </a:cubicBezTo>
                <a:cubicBezTo>
                  <a:pt x="218" y="109"/>
                  <a:pt x="222" y="117"/>
                  <a:pt x="227" y="125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55" y="146"/>
                  <a:pt x="263" y="149"/>
                  <a:pt x="273" y="151"/>
                </a:cubicBezTo>
                <a:cubicBezTo>
                  <a:pt x="274" y="166"/>
                  <a:pt x="274" y="166"/>
                  <a:pt x="274" y="166"/>
                </a:cubicBezTo>
                <a:cubicBezTo>
                  <a:pt x="300" y="164"/>
                  <a:pt x="300" y="164"/>
                  <a:pt x="300" y="164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308" y="147"/>
                  <a:pt x="316" y="142"/>
                  <a:pt x="323" y="137"/>
                </a:cubicBezTo>
                <a:cubicBezTo>
                  <a:pt x="335" y="147"/>
                  <a:pt x="335" y="147"/>
                  <a:pt x="335" y="147"/>
                </a:cubicBezTo>
                <a:cubicBezTo>
                  <a:pt x="352" y="127"/>
                  <a:pt x="352" y="127"/>
                  <a:pt x="352" y="127"/>
                </a:cubicBezTo>
                <a:cubicBezTo>
                  <a:pt x="340" y="117"/>
                  <a:pt x="340" y="117"/>
                  <a:pt x="340" y="117"/>
                </a:cubicBezTo>
                <a:cubicBezTo>
                  <a:pt x="345" y="110"/>
                  <a:pt x="348" y="101"/>
                  <a:pt x="349" y="91"/>
                </a:cubicBezTo>
                <a:close/>
                <a:moveTo>
                  <a:pt x="285" y="135"/>
                </a:moveTo>
                <a:cubicBezTo>
                  <a:pt x="256" y="137"/>
                  <a:pt x="231" y="115"/>
                  <a:pt x="229" y="86"/>
                </a:cubicBezTo>
                <a:cubicBezTo>
                  <a:pt x="227" y="57"/>
                  <a:pt x="249" y="32"/>
                  <a:pt x="278" y="31"/>
                </a:cubicBezTo>
                <a:cubicBezTo>
                  <a:pt x="307" y="29"/>
                  <a:pt x="332" y="51"/>
                  <a:pt x="333" y="79"/>
                </a:cubicBezTo>
                <a:cubicBezTo>
                  <a:pt x="335" y="108"/>
                  <a:pt x="313" y="133"/>
                  <a:pt x="285" y="135"/>
                </a:cubicBezTo>
                <a:close/>
              </a:path>
            </a:pathLst>
          </a:custGeom>
          <a:solidFill>
            <a:srgbClr val="01ACBE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121" name="文本框 111"/>
          <p:cNvSpPr txBox="1">
            <a:spLocks noChangeArrowheads="1"/>
          </p:cNvSpPr>
          <p:nvPr/>
        </p:nvSpPr>
        <p:spPr bwMode="auto">
          <a:xfrm>
            <a:off x="4185166" y="5315970"/>
            <a:ext cx="231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РАБОТОДАТЕЛЬ-СТУДЕНТ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122" name="文本框 115"/>
          <p:cNvSpPr txBox="1">
            <a:spLocks noChangeArrowheads="1"/>
          </p:cNvSpPr>
          <p:nvPr/>
        </p:nvSpPr>
        <p:spPr bwMode="auto">
          <a:xfrm>
            <a:off x="2569359" y="2557465"/>
            <a:ext cx="1635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УЧЕНИК-УЧЕНИК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Group 32"/>
          <p:cNvGrpSpPr>
            <a:grpSpLocks noChangeAspect="1"/>
          </p:cNvGrpSpPr>
          <p:nvPr/>
        </p:nvGrpSpPr>
        <p:grpSpPr bwMode="auto">
          <a:xfrm>
            <a:off x="2768049" y="1942382"/>
            <a:ext cx="783290" cy="492367"/>
            <a:chOff x="3798" y="2129"/>
            <a:chExt cx="86" cy="56"/>
          </a:xfrm>
          <a:solidFill>
            <a:srgbClr val="00AF92"/>
          </a:solidFill>
          <a:effectLst/>
        </p:grpSpPr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69" name="Freeform 36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1" name="Freeform 38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67108" y="931867"/>
            <a:ext cx="2227490" cy="2959100"/>
            <a:chOff x="367108" y="931867"/>
            <a:chExt cx="2227490" cy="2959100"/>
          </a:xfrm>
        </p:grpSpPr>
        <p:grpSp>
          <p:nvGrpSpPr>
            <p:cNvPr id="3" name="组合 82"/>
            <p:cNvGrpSpPr>
              <a:grpSpLocks/>
            </p:cNvGrpSpPr>
            <p:nvPr/>
          </p:nvGrpSpPr>
          <p:grpSpPr bwMode="auto">
            <a:xfrm>
              <a:off x="367108" y="1246190"/>
              <a:ext cx="2227490" cy="2336800"/>
              <a:chOff x="1645923" y="1347071"/>
              <a:chExt cx="1784260" cy="1939047"/>
            </a:xfrm>
          </p:grpSpPr>
          <p:sp>
            <p:nvSpPr>
              <p:cNvPr id="14" name="矩形 83"/>
              <p:cNvSpPr/>
              <p:nvPr/>
            </p:nvSpPr>
            <p:spPr>
              <a:xfrm flipV="1">
                <a:off x="1645923" y="1347071"/>
                <a:ext cx="1784260" cy="205497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51000"/>
                    </a:schemeClr>
                  </a:gs>
                  <a:gs pos="100000">
                    <a:srgbClr val="E9E9E9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84"/>
              <p:cNvSpPr/>
              <p:nvPr/>
            </p:nvSpPr>
            <p:spPr>
              <a:xfrm>
                <a:off x="1645923" y="3080621"/>
                <a:ext cx="1784260" cy="205497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51000"/>
                    </a:schemeClr>
                  </a:gs>
                  <a:gs pos="100000">
                    <a:srgbClr val="E9E9E9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85"/>
              <p:cNvSpPr/>
              <p:nvPr/>
            </p:nvSpPr>
            <p:spPr>
              <a:xfrm>
                <a:off x="1645923" y="1505145"/>
                <a:ext cx="1784260" cy="16070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86"/>
              <p:cNvSpPr/>
              <p:nvPr/>
            </p:nvSpPr>
            <p:spPr>
              <a:xfrm>
                <a:off x="1645923" y="2964700"/>
                <a:ext cx="1784260" cy="127776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51000"/>
                    </a:schemeClr>
                  </a:gs>
                  <a:gs pos="100000">
                    <a:srgbClr val="E9E9E9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87"/>
              <p:cNvSpPr/>
              <p:nvPr/>
            </p:nvSpPr>
            <p:spPr>
              <a:xfrm flipV="1">
                <a:off x="1645923" y="1543346"/>
                <a:ext cx="1784260" cy="129094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51000"/>
                    </a:schemeClr>
                  </a:gs>
                  <a:gs pos="100000">
                    <a:srgbClr val="E9E9E9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88"/>
              <p:cNvSpPr/>
              <p:nvPr/>
            </p:nvSpPr>
            <p:spPr>
              <a:xfrm>
                <a:off x="1653824" y="1652682"/>
                <a:ext cx="1773726" cy="1329143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102" name="图片 89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382666" y="931867"/>
              <a:ext cx="211931" cy="294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图片 90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981300" y="941392"/>
              <a:ext cx="210740" cy="294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91"/>
            <p:cNvGrpSpPr/>
            <p:nvPr/>
          </p:nvGrpSpPr>
          <p:grpSpPr>
            <a:xfrm>
              <a:off x="1055969" y="1694165"/>
              <a:ext cx="1283836" cy="1501475"/>
              <a:chOff x="8439634" y="3544648"/>
              <a:chExt cx="1611146" cy="1951927"/>
            </a:xfrm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/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rot="5400000">
                <a:off x="8582834" y="3866517"/>
                <a:ext cx="1324743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5875">
                <a:noFill/>
              </a:ln>
              <a:effectLst>
                <a:innerShdw blurRad="38100" dist="25400" dir="8100000">
                  <a:prstClr val="black">
                    <a:alpha val="50000"/>
                  </a:prstClr>
                </a:innerShdw>
              </a:effec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文本框 80"/>
              <p:cNvSpPr txBox="1"/>
              <p:nvPr/>
            </p:nvSpPr>
            <p:spPr>
              <a:xfrm>
                <a:off x="8763735" y="4096185"/>
                <a:ext cx="962938" cy="14003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2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83" name="等腰三角形 152"/>
          <p:cNvSpPr/>
          <p:nvPr/>
        </p:nvSpPr>
        <p:spPr>
          <a:xfrm>
            <a:off x="7563002" y="3724275"/>
            <a:ext cx="215352" cy="17938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84" name="等腰三角形 153"/>
          <p:cNvSpPr/>
          <p:nvPr/>
        </p:nvSpPr>
        <p:spPr>
          <a:xfrm flipV="1">
            <a:off x="8897890" y="3811588"/>
            <a:ext cx="215352" cy="17938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26" name="组合 154"/>
          <p:cNvGrpSpPr>
            <a:grpSpLocks/>
          </p:cNvGrpSpPr>
          <p:nvPr/>
        </p:nvGrpSpPr>
        <p:grpSpPr bwMode="auto">
          <a:xfrm>
            <a:off x="2121233" y="4147347"/>
            <a:ext cx="1949284" cy="2336800"/>
            <a:chOff x="1652575" y="1347071"/>
            <a:chExt cx="1777608" cy="1939047"/>
          </a:xfrm>
        </p:grpSpPr>
        <p:sp>
          <p:nvSpPr>
            <p:cNvPr id="86" name="矩形 155"/>
            <p:cNvSpPr/>
            <p:nvPr/>
          </p:nvSpPr>
          <p:spPr>
            <a:xfrm flipV="1">
              <a:off x="1652575" y="1347071"/>
              <a:ext cx="1777608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7" name="矩形 156"/>
            <p:cNvSpPr/>
            <p:nvPr/>
          </p:nvSpPr>
          <p:spPr>
            <a:xfrm>
              <a:off x="1652575" y="3080621"/>
              <a:ext cx="1777608" cy="205497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8" name="矩形 157"/>
            <p:cNvSpPr/>
            <p:nvPr/>
          </p:nvSpPr>
          <p:spPr>
            <a:xfrm>
              <a:off x="1652575" y="1505145"/>
              <a:ext cx="1777608" cy="160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9" name="矩形 158"/>
            <p:cNvSpPr/>
            <p:nvPr/>
          </p:nvSpPr>
          <p:spPr>
            <a:xfrm>
              <a:off x="1652575" y="2964700"/>
              <a:ext cx="1777608" cy="12777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0" name="矩形 159"/>
            <p:cNvSpPr/>
            <p:nvPr/>
          </p:nvSpPr>
          <p:spPr>
            <a:xfrm flipV="1">
              <a:off x="1652575" y="1543346"/>
              <a:ext cx="1777608" cy="129094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1" name="矩形 160"/>
            <p:cNvSpPr/>
            <p:nvPr/>
          </p:nvSpPr>
          <p:spPr>
            <a:xfrm>
              <a:off x="1652575" y="1652682"/>
              <a:ext cx="1774975" cy="1329143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pic>
        <p:nvPicPr>
          <p:cNvPr id="4130" name="图片 161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458623" y="3660927"/>
            <a:ext cx="210741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组合 162"/>
          <p:cNvGrpSpPr/>
          <p:nvPr/>
        </p:nvGrpSpPr>
        <p:grpSpPr>
          <a:xfrm>
            <a:off x="2446323" y="4620397"/>
            <a:ext cx="1283836" cy="1501475"/>
            <a:chOff x="8439634" y="3544648"/>
            <a:chExt cx="1611146" cy="19519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AF92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96" name="文本框 92"/>
            <p:cNvSpPr txBox="1"/>
            <p:nvPr/>
          </p:nvSpPr>
          <p:spPr>
            <a:xfrm>
              <a:off x="8763735" y="4096185"/>
              <a:ext cx="962938" cy="1400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132" name="图片 166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682604" y="3267077"/>
            <a:ext cx="21074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45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69579"/>
              </p:ext>
            </p:extLst>
          </p:nvPr>
        </p:nvGraphicFramePr>
        <p:xfrm>
          <a:off x="384046" y="1533017"/>
          <a:ext cx="11293834" cy="435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42">
                  <a:extLst>
                    <a:ext uri="{9D8B030D-6E8A-4147-A177-3AD203B41FA5}">
                      <a16:colId xmlns:a16="http://schemas.microsoft.com/office/drawing/2014/main" val="97259428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11686784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562099139"/>
                    </a:ext>
                  </a:extLst>
                </a:gridCol>
              </a:tblGrid>
              <a:tr h="401271"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ВНУТРИ ОРГАНИЗАЦИИ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ВНЕШНЕЙ СРЕДОЙ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extLst>
                  <a:ext uri="{0D108BD9-81ED-4DB2-BD59-A6C34878D82A}">
                    <a16:rowId xmlns:a16="http://schemas.microsoft.com/office/drawing/2014/main" val="2483748234"/>
                  </a:ext>
                </a:extLst>
              </a:tr>
              <a:tr h="3950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Подготовка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условий для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запуска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наставничества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нормативно-правового обеспечения</a:t>
                      </a:r>
                      <a:r>
                        <a:rPr lang="ru-RU" sz="2000" dirty="0" smtClean="0">
                          <a:solidFill>
                            <a:srgbClr val="05589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rgbClr val="05589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участников</a:t>
                      </a: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команды</a:t>
                      </a: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</a:t>
                      </a:r>
                      <a:r>
                        <a:rPr lang="ru-RU" sz="2000" u="none" strike="noStrike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цели, задач, форм </a:t>
                      </a: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наставничества</a:t>
                      </a:r>
                      <a:r>
                        <a:rPr lang="ru-RU" sz="2000" u="none" strike="noStrike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ожидаемых результатов </a:t>
                      </a: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дорожной карты</a:t>
                      </a: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необходимых ресурсов</a:t>
                      </a: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marR="469265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</a:t>
                      </a:r>
                      <a:r>
                        <a:rPr lang="ru-RU" sz="2000" u="none" strike="noStrike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круга заинтересованных лиц</a:t>
                      </a:r>
                    </a:p>
                    <a:p>
                      <a:pPr marL="342900" marR="469265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целевой аудитории </a:t>
                      </a: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ru-RU" sz="2000" u="none" strike="noStrike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возможностях программы наставничества, планируемых результатах и вариантах участия </a:t>
                      </a: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extLst>
                  <a:ext uri="{0D108BD9-81ED-4DB2-BD59-A6C34878D82A}">
                    <a16:rowId xmlns:a16="http://schemas.microsoft.com/office/drawing/2014/main" val="250336313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73100" y="533400"/>
            <a:ext cx="76073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этапов реализации программы наставничества в ОО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00475"/>
              </p:ext>
            </p:extLst>
          </p:nvPr>
        </p:nvGraphicFramePr>
        <p:xfrm>
          <a:off x="384046" y="1533017"/>
          <a:ext cx="11293834" cy="435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42">
                  <a:extLst>
                    <a:ext uri="{9D8B030D-6E8A-4147-A177-3AD203B41FA5}">
                      <a16:colId xmlns:a16="http://schemas.microsoft.com/office/drawing/2014/main" val="97259428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11686784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562099139"/>
                    </a:ext>
                  </a:extLst>
                </a:gridCol>
              </a:tblGrid>
              <a:tr h="401271"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ВНУТРИ ОРГАНИЗАЦИИ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ВНЕШНЕЙ СРЕДОЙ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extLst>
                  <a:ext uri="{0D108BD9-81ED-4DB2-BD59-A6C34878D82A}">
                    <a16:rowId xmlns:a16="http://schemas.microsoft.com/office/drawing/2014/main" val="2483748234"/>
                  </a:ext>
                </a:extLst>
              </a:tr>
              <a:tr h="3950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Формирование базы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наставляемых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участников о возможностях программы наставничества</a:t>
                      </a: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данных о наставляемых по доступным каналам</a:t>
                      </a: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Включение собранных данных в базу наставников</a:t>
                      </a:r>
                      <a:r>
                        <a:rPr lang="ru-RU" sz="2000" u="none" strike="noStrike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систему мониторинга</a:t>
                      </a: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marR="469265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extLst>
                  <a:ext uri="{0D108BD9-81ED-4DB2-BD59-A6C34878D82A}">
                    <a16:rowId xmlns:a16="http://schemas.microsoft.com/office/drawing/2014/main" val="250336313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этапов реализации программы наставничества в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ОО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53619"/>
              </p:ext>
            </p:extLst>
          </p:nvPr>
        </p:nvGraphicFramePr>
        <p:xfrm>
          <a:off x="384046" y="1533017"/>
          <a:ext cx="11293834" cy="435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42">
                  <a:extLst>
                    <a:ext uri="{9D8B030D-6E8A-4147-A177-3AD203B41FA5}">
                      <a16:colId xmlns:a16="http://schemas.microsoft.com/office/drawing/2014/main" val="97259428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11686784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562099139"/>
                    </a:ext>
                  </a:extLst>
                </a:gridCol>
              </a:tblGrid>
              <a:tr h="401271"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ВНУТРИ ОРГАНИЗАЦИИ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ВНЕШНЕЙ СРЕДОЙ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extLst>
                  <a:ext uri="{0D108BD9-81ED-4DB2-BD59-A6C34878D82A}">
                    <a16:rowId xmlns:a16="http://schemas.microsoft.com/office/drawing/2014/main" val="2483748234"/>
                  </a:ext>
                </a:extLst>
              </a:tr>
              <a:tr h="3950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Формирование базы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наставников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участников о возможностях программы наставничества</a:t>
                      </a:r>
                    </a:p>
                    <a:p>
                      <a:pPr marL="342900" marR="16764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данных о потенциальных наставниках из</a:t>
                      </a:r>
                      <a:r>
                        <a:rPr lang="ru-RU" sz="2000" u="none" strike="noStrike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числа педагогов и обучающихся</a:t>
                      </a:r>
                      <a:endParaRPr lang="ru-RU" sz="2000" u="none" strike="noStrike" dirty="0" smtClean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marR="469265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endParaRPr lang="ru-RU" sz="2000" u="none" strike="noStrike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extLst>
                  <a:ext uri="{0D108BD9-81ED-4DB2-BD59-A6C34878D82A}">
                    <a16:rowId xmlns:a16="http://schemas.microsoft.com/office/drawing/2014/main" val="250336313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этапов реализации программы наставничества в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ОО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Проекты, программы,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7934"/>
            <a:ext cx="9103975" cy="4110902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Национальный проект «Образование»</a:t>
            </a:r>
          </a:p>
          <a:p>
            <a:pPr lvl="1"/>
            <a:r>
              <a:rPr lang="ru-RU" dirty="0"/>
              <a:t>Федеральный проект </a:t>
            </a:r>
            <a:r>
              <a:rPr lang="ru-RU" dirty="0" smtClean="0"/>
              <a:t>«Современная школа»</a:t>
            </a:r>
          </a:p>
          <a:p>
            <a:pPr lvl="1"/>
            <a:r>
              <a:rPr lang="ru-RU" dirty="0"/>
              <a:t>Федеральный проект </a:t>
            </a:r>
            <a:r>
              <a:rPr lang="ru-RU" dirty="0" smtClean="0"/>
              <a:t>«Успех каждого ребенка»</a:t>
            </a:r>
            <a:endParaRPr lang="ru-RU" dirty="0"/>
          </a:p>
          <a:p>
            <a:pPr lvl="1"/>
            <a:r>
              <a:rPr lang="ru-RU" dirty="0"/>
              <a:t>Федеральный проект «Молодые профессионалы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sz="2800" dirty="0"/>
              <a:t>Региональный проект «Повышение конкурентоспособности профессионального образования в Кировской области»</a:t>
            </a:r>
          </a:p>
          <a:p>
            <a:r>
              <a:rPr lang="ru-RU" sz="2800" dirty="0"/>
              <a:t>Региональный стандарт кадрового обеспечения промышленного (экономического) роста</a:t>
            </a:r>
          </a:p>
          <a:p>
            <a:r>
              <a:rPr lang="ru-RU" sz="2800" dirty="0"/>
              <a:t>Государственная программа Кировской области </a:t>
            </a:r>
            <a:br>
              <a:rPr lang="ru-RU" sz="2800" dirty="0"/>
            </a:br>
            <a:r>
              <a:rPr lang="ru-RU" sz="2800" dirty="0"/>
              <a:t>«Развитие образования» на 2014 - 2024 годы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80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2979"/>
              </p:ext>
            </p:extLst>
          </p:nvPr>
        </p:nvGraphicFramePr>
        <p:xfrm>
          <a:off x="384046" y="1533017"/>
          <a:ext cx="11293834" cy="435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42">
                  <a:extLst>
                    <a:ext uri="{9D8B030D-6E8A-4147-A177-3AD203B41FA5}">
                      <a16:colId xmlns:a16="http://schemas.microsoft.com/office/drawing/2014/main" val="97259428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11686784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562099139"/>
                    </a:ext>
                  </a:extLst>
                </a:gridCol>
              </a:tblGrid>
              <a:tr h="370734"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ВНУТРИ ОРГАНИЗАЦИИ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ВНЕШНЕЙ СРЕДОЙ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extLst>
                  <a:ext uri="{0D108BD9-81ED-4DB2-BD59-A6C34878D82A}">
                    <a16:rowId xmlns:a16="http://schemas.microsoft.com/office/drawing/2014/main" val="2483748234"/>
                  </a:ext>
                </a:extLst>
              </a:tr>
              <a:tr h="3950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Отбор и обучение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наставников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критериев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отбора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наставников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отбора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обучения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наставников </a:t>
                      </a:r>
                    </a:p>
                  </a:txBody>
                  <a:tcPr marL="62230" marR="0" marT="104775" marB="0"/>
                </a:tc>
                <a:tc>
                  <a:txBody>
                    <a:bodyPr/>
                    <a:lstStyle/>
                    <a:p>
                      <a:pPr marL="342900" marR="635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Привлечение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психологов, сотрудников педагогических вузов, менторов к отбору и обучению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наставников 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635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Определение ресурсов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организации обучения (через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гранты, конкурсы, некоммерческие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предприятия) 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230" marR="0" marT="104775" marB="0"/>
                </a:tc>
                <a:extLst>
                  <a:ext uri="{0D108BD9-81ED-4DB2-BD59-A6C34878D82A}">
                    <a16:rowId xmlns:a16="http://schemas.microsoft.com/office/drawing/2014/main" val="250336313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этапов реализации программы наставничества в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ОО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39254"/>
              </p:ext>
            </p:extLst>
          </p:nvPr>
        </p:nvGraphicFramePr>
        <p:xfrm>
          <a:off x="384046" y="1533017"/>
          <a:ext cx="11293834" cy="435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42">
                  <a:extLst>
                    <a:ext uri="{9D8B030D-6E8A-4147-A177-3AD203B41FA5}">
                      <a16:colId xmlns:a16="http://schemas.microsoft.com/office/drawing/2014/main" val="97259428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11686784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562099139"/>
                    </a:ext>
                  </a:extLst>
                </a:gridCol>
              </a:tblGrid>
              <a:tr h="370734"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ВНУТРИ ОРГАНИЗАЦИИ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ВНЕШНЕЙ СРЕДОЙ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extLst>
                  <a:ext uri="{0D108BD9-81ED-4DB2-BD59-A6C34878D82A}">
                    <a16:rowId xmlns:a16="http://schemas.microsoft.com/office/drawing/2014/main" val="2483748234"/>
                  </a:ext>
                </a:extLst>
              </a:tr>
              <a:tr h="3950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Формирование наставнических пар или групп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инструментов и организация встреч для формирования пар</a:t>
                      </a: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или групп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Отбор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обучение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наставников </a:t>
                      </a:r>
                    </a:p>
                  </a:txBody>
                  <a:tcPr marL="62230" marR="0" marT="104775" marB="0"/>
                </a:tc>
                <a:tc>
                  <a:txBody>
                    <a:bodyPr/>
                    <a:lstStyle/>
                    <a:p>
                      <a:pPr marL="342900" marR="635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Привлечение </a:t>
                      </a:r>
                      <a:r>
                        <a:rPr lang="ru-RU" sz="2000" u="none" strike="noStrike" kern="1200" dirty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психологов, сотрудников педагогических вузов, менторов к отбору и обучению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наставников 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230" marR="0" marT="104775" marB="0"/>
                </a:tc>
                <a:extLst>
                  <a:ext uri="{0D108BD9-81ED-4DB2-BD59-A6C34878D82A}">
                    <a16:rowId xmlns:a16="http://schemas.microsoft.com/office/drawing/2014/main" val="250336313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этапов реализации программы наставничества в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ОО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58055"/>
              </p:ext>
            </p:extLst>
          </p:nvPr>
        </p:nvGraphicFramePr>
        <p:xfrm>
          <a:off x="384046" y="1533017"/>
          <a:ext cx="11293834" cy="435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42">
                  <a:extLst>
                    <a:ext uri="{9D8B030D-6E8A-4147-A177-3AD203B41FA5}">
                      <a16:colId xmlns:a16="http://schemas.microsoft.com/office/drawing/2014/main" val="97259428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11686784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562099139"/>
                    </a:ext>
                  </a:extLst>
                </a:gridCol>
              </a:tblGrid>
              <a:tr h="370734"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ВНУТРИ ОРГАНИЗАЦИИ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ВНЕШНЕЙ СРЕДОЙ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extLst>
                  <a:ext uri="{0D108BD9-81ED-4DB2-BD59-A6C34878D82A}">
                    <a16:rowId xmlns:a16="http://schemas.microsoft.com/office/drawing/2014/main" val="2483748234"/>
                  </a:ext>
                </a:extLst>
              </a:tr>
              <a:tr h="3950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Завершение наставничества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сбора обратной связи от наставников</a:t>
                      </a: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наставляемых </a:t>
                      </a: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мониторинга </a:t>
                      </a: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системы поощрения наставников</a:t>
                      </a: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долгосрочной базы наставников, в том числе включая завершивших программу наставляемых, желающих попробовать себя в новой роли 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230" marR="0" marT="104775" marB="0"/>
                </a:tc>
                <a:tc>
                  <a:txBody>
                    <a:bodyPr/>
                    <a:lstStyle/>
                    <a:p>
                      <a:pPr marL="342900" marR="635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Популяризация лучших практик и примеров наставничества через медиа, участников, партнеров</a:t>
                      </a:r>
                    </a:p>
                    <a:p>
                      <a:pPr marL="342900" marR="635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Привлечение сотрудников педагогических институтов, психологов к оценке результатов наставничества </a:t>
                      </a:r>
                    </a:p>
                  </a:txBody>
                  <a:tcPr marL="62230" marR="0" marT="104775" marB="0"/>
                </a:tc>
                <a:extLst>
                  <a:ext uri="{0D108BD9-81ED-4DB2-BD59-A6C34878D82A}">
                    <a16:rowId xmlns:a16="http://schemas.microsoft.com/office/drawing/2014/main" val="250336313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этапов реализации программы наставничества в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ОО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22783"/>
              </p:ext>
            </p:extLst>
          </p:nvPr>
        </p:nvGraphicFramePr>
        <p:xfrm>
          <a:off x="384046" y="1533017"/>
          <a:ext cx="11293834" cy="435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42">
                  <a:extLst>
                    <a:ext uri="{9D8B030D-6E8A-4147-A177-3AD203B41FA5}">
                      <a16:colId xmlns:a16="http://schemas.microsoft.com/office/drawing/2014/main" val="97259428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116867843"/>
                    </a:ext>
                  </a:extLst>
                </a:gridCol>
                <a:gridCol w="4413696">
                  <a:extLst>
                    <a:ext uri="{9D8B030D-6E8A-4147-A177-3AD203B41FA5}">
                      <a16:colId xmlns:a16="http://schemas.microsoft.com/office/drawing/2014/main" val="1562099139"/>
                    </a:ext>
                  </a:extLst>
                </a:gridCol>
              </a:tblGrid>
              <a:tr h="370734"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ВНУТРИ ОРГАНИЗАЦИИ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ВНЕШНЕЙ СРЕДОЙ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 anchor="ctr"/>
                </a:tc>
                <a:extLst>
                  <a:ext uri="{0D108BD9-81ED-4DB2-BD59-A6C34878D82A}">
                    <a16:rowId xmlns:a16="http://schemas.microsoft.com/office/drawing/2014/main" val="2483748234"/>
                  </a:ext>
                </a:extLst>
              </a:tr>
              <a:tr h="39500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Организация работы наставнических пар или групп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1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156" marR="0" marT="76769" marB="0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Выбор</a:t>
                      </a: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формата взаимодействия</a:t>
                      </a: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Постановка конкретных целей и задач</a:t>
                      </a: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Методическая помощь по взаимодействию с наставляемыми</a:t>
                      </a: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обратной связи </a:t>
                      </a: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мониторинга</a:t>
                      </a:r>
                    </a:p>
                    <a:p>
                      <a:pPr marL="3429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системы поощрений наставников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230" marR="0" marT="104775" marB="0"/>
                </a:tc>
                <a:tc>
                  <a:txBody>
                    <a:bodyPr/>
                    <a:lstStyle/>
                    <a:p>
                      <a:pPr marL="342900" marR="6350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●"/>
                      </a:pPr>
                      <a:r>
                        <a:rPr lang="ru-RU" sz="2000" u="none" strike="noStrike" kern="120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Информирование</a:t>
                      </a:r>
                      <a:r>
                        <a:rPr lang="ru-RU" sz="2000" u="none" strike="noStrike" kern="1200" baseline="0" dirty="0" smtClean="0">
                          <a:solidFill>
                            <a:srgbClr val="05589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 промежуточных результатах наставничества для вовлечения новых участников </a:t>
                      </a:r>
                      <a:endParaRPr lang="ru-RU" sz="2000" u="none" strike="noStrike" kern="1200" dirty="0">
                        <a:solidFill>
                          <a:srgbClr val="05589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230" marR="0" marT="104775" marB="0"/>
                </a:tc>
                <a:extLst>
                  <a:ext uri="{0D108BD9-81ED-4DB2-BD59-A6C34878D82A}">
                    <a16:rowId xmlns:a16="http://schemas.microsoft.com/office/drawing/2014/main" val="250336313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этапов реализации программы наставничества в </a:t>
            </a:r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ОО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7" y="1935693"/>
            <a:ext cx="10681304" cy="1785408"/>
          </a:xfrm>
        </p:spPr>
        <p:txBody>
          <a:bodyPr anchor="t" anchorCtr="0">
            <a:normAutofit fontScale="90000"/>
          </a:bodyPr>
          <a:lstStyle/>
          <a:p>
            <a:r>
              <a:rPr lang="ru-RU" dirty="0" smtClean="0">
                <a:solidFill>
                  <a:srgbClr val="0558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ОЦЕНКА РЕЗУЛЬТАТОВ ЦЕЛЕВОЙ ПРОГРАММЫ НАСТАВНИЧЕСТВА</a:t>
            </a:r>
            <a:r>
              <a:rPr lang="ru-RU" sz="5400" dirty="0" smtClean="0">
                <a:solidFill>
                  <a:srgbClr val="0558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5400" dirty="0" smtClean="0">
                <a:solidFill>
                  <a:srgbClr val="0558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5400" dirty="0">
              <a:solidFill>
                <a:srgbClr val="0558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3721101"/>
            <a:ext cx="4538134" cy="1587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0558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59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Планируемые результаты внедрения целевой модели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измеримое улучшение показателей обучающихся в образовательной, культурной, спортивной и других сферах;</a:t>
            </a:r>
          </a:p>
          <a:p>
            <a:r>
              <a:rPr lang="ru-RU" dirty="0"/>
              <a:t>рост числа обучающихся, прошедших </a:t>
            </a:r>
            <a:r>
              <a:rPr lang="ru-RU" dirty="0" err="1"/>
              <a:t>профориентационные</a:t>
            </a:r>
            <a:r>
              <a:rPr lang="ru-RU" dirty="0"/>
              <a:t> мероприятия;</a:t>
            </a:r>
          </a:p>
          <a:p>
            <a:r>
              <a:rPr lang="ru-RU" dirty="0"/>
              <a:t>улучшение психологического климата в образовательной организации как среди обучающихся, так и внутри педагогического коллектива, связанное с выстраиванием долгосрочных и психологически комфортных коммуникаций на основе партнерства;</a:t>
            </a:r>
          </a:p>
          <a:p>
            <a:r>
              <a:rPr lang="ru-RU" dirty="0"/>
              <a:t>практическая реализация концепции построения индивидуальных образовательных траекторий;</a:t>
            </a:r>
          </a:p>
          <a:p>
            <a:r>
              <a:rPr lang="ru-RU" dirty="0"/>
              <a:t>измеримое улучшение личных показателей эффективности педагогов и сотрудников региональных предприятий и организаций, связанное с развитием гибких навыков и </a:t>
            </a:r>
            <a:r>
              <a:rPr lang="ru-RU" dirty="0" err="1"/>
              <a:t>метакомпетенций</a:t>
            </a:r>
            <a:r>
              <a:rPr lang="ru-RU" dirty="0"/>
              <a:t>;</a:t>
            </a:r>
          </a:p>
          <a:p>
            <a:r>
              <a:rPr lang="ru-RU" dirty="0"/>
              <a:t>привлечение дополнительных ресурсов и сторонних инвестиций в развитие инновационных образовательных и социальных программ субъекта Российской Федерации и конкретных образовательных организаций благодаря формированию устойчивых связей между образовательными организациями и бизнесом, потенциальному формированию </a:t>
            </a:r>
            <a:r>
              <a:rPr lang="ru-RU" dirty="0" err="1"/>
              <a:t>эндаумента</a:t>
            </a:r>
            <a:r>
              <a:rPr lang="ru-RU" dirty="0"/>
              <a:t> и сообщества благодарных выпускников</a:t>
            </a:r>
            <a:endParaRPr lang="ru-RU" sz="18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800" dirty="0" smtClean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800" dirty="0" smtClean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8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76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Оценка вовлеченности обучающихся в различные формы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fontScale="77500" lnSpcReduction="20000"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Сбор первичных данных для проведения оценки вовлеченности обучающихся в различные формы сопровождения и наставничества через персонифицированный учет участников программ наставничества в образовательной организации осуществляет куратор.</a:t>
            </a:r>
          </a:p>
          <a:p>
            <a:pPr indent="342900" algn="just">
              <a:spcBef>
                <a:spcPts val="110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Для оценки вовлеченности участие в программе наставничества понимается как прохождение участником полного цикла программы наставничества. Соответствующая отметка проставляется куратором в базе наставляемых 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 indent="342900" algn="just">
              <a:spcBef>
                <a:spcPts val="110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срок не позднее 20 января года, следующего за отчетным, куратор вносит информацию о количестве участников программ наставничества в соответствующую форму федерального статистического наблюдения и направляет данную форму в Министерство просвещения Российской Федерации.</a:t>
            </a:r>
          </a:p>
          <a:p>
            <a:pPr indent="342900" algn="just">
              <a:spcBef>
                <a:spcPts val="110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Министерство просвещения Российской Федерации на основании полученных данных проводит оценку доли обучающихся, вовлеченных в различные формы сопровождения и наставничества (отношение общего количества участников программ наставничества к общему числу обучающихся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8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96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и оценка результатов реализации программы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fontScale="77500" lnSpcReduction="20000"/>
          </a:bodyPr>
          <a:lstStyle/>
          <a:p>
            <a:endParaRPr lang="ru-RU" sz="1800" dirty="0" smtClean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Основные этапы:</a:t>
            </a:r>
            <a:endParaRPr lang="ru-RU" sz="18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800" b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оценка качества процесса реализации программы наставничества</a:t>
            </a:r>
            <a:r>
              <a:rPr lang="ru-RU" sz="1800" b="1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ru-RU" sz="1800" b="1" i="1" dirty="0" smtClean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 </a:t>
            </a:r>
            <a:r>
              <a:rPr lang="ru-RU" sz="1800" i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изучение (оценку) качества реализуемой программы наставничества, ее сильных и слабых сторон, качества совместной работы пар или групп "наставник - наставляемый"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800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1800" b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оценка мотивационно-личностного, </a:t>
            </a:r>
            <a:r>
              <a:rPr lang="ru-RU" sz="1800" b="1" dirty="0" err="1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компетентностного</a:t>
            </a:r>
            <a:r>
              <a:rPr lang="ru-RU" sz="1800" b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профессионального роста участников, динамика образовательных результатов</a:t>
            </a:r>
            <a:r>
              <a:rPr lang="ru-RU" sz="1800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Позволяет оценить:</a:t>
            </a:r>
            <a:endParaRPr lang="ru-RU" sz="18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800" i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мотивационно-личностный и профессиональный рост участников программы наставничества;</a:t>
            </a:r>
          </a:p>
          <a:p>
            <a:r>
              <a:rPr lang="ru-RU" sz="1800" i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развитие </a:t>
            </a:r>
            <a:r>
              <a:rPr lang="ru-RU" sz="1800" i="1" dirty="0" err="1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метапредметных</a:t>
            </a:r>
            <a:r>
              <a:rPr lang="ru-RU" sz="1800" i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навыков и уровня вовлеченности обучающихся в образовательную деятельность;</a:t>
            </a:r>
          </a:p>
          <a:p>
            <a:r>
              <a:rPr lang="ru-RU" sz="1800" i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качество изменений в освоении обучающимися образовательных программ;</a:t>
            </a:r>
          </a:p>
          <a:p>
            <a:r>
              <a:rPr lang="ru-RU" sz="1800" i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динамику образовательных результатов с учетом эмоционально-личностных, интеллектуальных, мотивационных и социальных черт участников</a:t>
            </a:r>
          </a:p>
          <a:p>
            <a:endParaRPr lang="ru-RU" sz="18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77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Параметры оценки </a:t>
            </a:r>
            <a:r>
              <a:rPr lang="ru-RU" sz="3200" b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качества процесса реализации программы наставничества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1" y="1540329"/>
            <a:ext cx="10887529" cy="4229100"/>
          </a:xfrm>
        </p:spPr>
        <p:txBody>
          <a:bodyPr>
            <a:normAutofit/>
          </a:bodyPr>
          <a:lstStyle/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сильные и слабые стороны программы наставничества;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возможности программы наставничества и угрозы ее реализации;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процент посещения обучающимися творческих кружков, спортивных секций и внеурочных объединений;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процент реализации образовательных и культурных проектов на базе образовательного учреждения и совместно с представителем организаций (предприятий) наставника;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процент обучающихся, прошедших профессиональные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компетентностные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тесты;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количество выпускников средней школы или профессиональной образовательной организации, планирующих трудоустройство или уже трудоустроенных на предприятия в субъекте Российской Федерации;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количество обучающихся, планирующих стать наставниками в будущем и/или присоединиться к сообществу благодарных выпускников;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число обучающихся из числа студентов, поступающих на охваченные программой наставничества профессии и специальности среднего профессионального образования;</a:t>
            </a:r>
          </a:p>
          <a:p>
            <a:pPr indent="42863" algn="just">
              <a:lnSpc>
                <a:spcPct val="110000"/>
              </a:lnSpc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количество собственных профессиональных работ: статей, исследований, методических практик молодого специалиста, выступавшего в роли наставляемого</a:t>
            </a:r>
          </a:p>
        </p:txBody>
      </p:sp>
    </p:spTree>
    <p:extLst>
      <p:ext uri="{BB962C8B-B14F-4D97-AF65-F5344CB8AC3E}">
        <p14:creationId xmlns:p14="http://schemas.microsoft.com/office/powerpoint/2010/main" val="2637375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Параметры оценки мотивационно-личностного</a:t>
            </a:r>
            <a:r>
              <a:rPr lang="ru-RU" sz="2200" b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b="1" dirty="0" err="1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компетентностного</a:t>
            </a:r>
            <a:r>
              <a:rPr lang="ru-RU" sz="2200" b="1" dirty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профессионального роста участников, динамика образовательных результатов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1540329"/>
            <a:ext cx="10845800" cy="3835400"/>
          </a:xfrm>
        </p:spPr>
        <p:txBody>
          <a:bodyPr>
            <a:no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вовлеченность обучающихся в образовательную деятельность;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успеваемость обучающихся по основным предметам;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уровень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сформированности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гибких навыков;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желание посещения школы (для обучающихся);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уровень личностной тревожности (для обучающихся);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понимание собственного будущего (для обучающихся);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эмоциональное состояние при посещении школы (для обучающихся);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желание высокой школьной успеваемости (для обучающихся);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уровень профессионального выгорания (для педагогов);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удовлетворенность профессией (для педагогов);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психологический климат в педагогическом коллективе (для педагогов);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успешность (для работодателей);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ожидаемый и реальный уровень включенности (для работодателей);</a:t>
            </a:r>
          </a:p>
          <a:p>
            <a:pPr indent="342900" algn="just">
              <a:spcBef>
                <a:spcPts val="11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ожидаемый и реальный процент возможных приглашений на стажировку (для работодателей).</a:t>
            </a:r>
          </a:p>
        </p:txBody>
      </p:sp>
    </p:spTree>
    <p:extLst>
      <p:ext uri="{BB962C8B-B14F-4D97-AF65-F5344CB8AC3E}">
        <p14:creationId xmlns:p14="http://schemas.microsoft.com/office/powerpoint/2010/main" val="385471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 внедрения целевой модели наставничества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734686"/>
              </p:ext>
            </p:extLst>
          </p:nvPr>
        </p:nvGraphicFramePr>
        <p:xfrm>
          <a:off x="836245" y="1713523"/>
          <a:ext cx="9943123" cy="451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8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6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Методические материалы для проведения оценки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1540329"/>
            <a:ext cx="10845800" cy="3835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 этап - разделы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2.1 и 2.2 Приложения 2 к методическим рекомендациям ведомственного проектного офиса по внедрению целевой модели наставничества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indent="342900" algn="just">
              <a:lnSpc>
                <a:spcPct val="70000"/>
              </a:lnSpc>
              <a:spcBef>
                <a:spcPts val="11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 этап - разделы 2.5 и 2.6 Приложения 2 к методическим рекомендациям ведомственного проектного офиса по внедрению целевой модели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789126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365125"/>
            <a:ext cx="1116874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мониторинга ООО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369121"/>
              </p:ext>
            </p:extLst>
          </p:nvPr>
        </p:nvGraphicFramePr>
        <p:xfrm>
          <a:off x="108857" y="1338940"/>
          <a:ext cx="11527972" cy="5257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0903">
                  <a:extLst>
                    <a:ext uri="{9D8B030D-6E8A-4147-A177-3AD203B41FA5}">
                      <a16:colId xmlns:a16="http://schemas.microsoft.com/office/drawing/2014/main" val="2313059113"/>
                    </a:ext>
                  </a:extLst>
                </a:gridCol>
                <a:gridCol w="1953100">
                  <a:extLst>
                    <a:ext uri="{9D8B030D-6E8A-4147-A177-3AD203B41FA5}">
                      <a16:colId xmlns:a16="http://schemas.microsoft.com/office/drawing/2014/main" val="4292500780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557894953"/>
                    </a:ext>
                  </a:extLst>
                </a:gridCol>
                <a:gridCol w="876241">
                  <a:extLst>
                    <a:ext uri="{9D8B030D-6E8A-4147-A177-3AD203B41FA5}">
                      <a16:colId xmlns:a16="http://schemas.microsoft.com/office/drawing/2014/main" val="1997921377"/>
                    </a:ext>
                  </a:extLst>
                </a:gridCol>
                <a:gridCol w="1713286">
                  <a:extLst>
                    <a:ext uri="{9D8B030D-6E8A-4147-A177-3AD203B41FA5}">
                      <a16:colId xmlns:a16="http://schemas.microsoft.com/office/drawing/2014/main" val="1687683036"/>
                    </a:ext>
                  </a:extLst>
                </a:gridCol>
              </a:tblGrid>
              <a:tr h="48926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дорожной карты (2020 г.)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Декабрь 2020 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 2021 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дорожной карты (2021 г.)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465044990"/>
                  </a:ext>
                </a:extLst>
              </a:tr>
              <a:tr h="23990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ООО, принявших участие в мониторинге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069526730"/>
                  </a:ext>
                </a:extLst>
              </a:tr>
              <a:tr h="48926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ООО на официальном сайте, которых страница "Наставничество" для информирования участников и потенциальных участников программы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25,8%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748353880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ООО, у которых  разработано и утверждено Положение о наставничестве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29,4%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914924982"/>
                  </a:ext>
                </a:extLst>
              </a:tr>
              <a:tr h="48926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ООО, у которых  разработана и утверждена Дорожная карта внедрения и реализации целевой модели наставничества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30,5%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382413450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ООО, у которых издан приказ о текущей программе наставничества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22,3%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34,4%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873356197"/>
                  </a:ext>
                </a:extLst>
              </a:tr>
              <a:tr h="47980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обучающихся в возрасте от 10 до 19 лет в ООО, вовлечённых в наставничество в роли наставляемого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10,3%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9,9%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590383498"/>
                  </a:ext>
                </a:extLst>
              </a:tr>
              <a:tr h="47980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обучающихся в возрасте от 15 до 19 лет в ООО, вовлечённых в наставничество в роли наставника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576945420"/>
                  </a:ext>
                </a:extLst>
              </a:tr>
              <a:tr h="48926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учителей - молодых специалистов (с опытом работы от 0 до 3 лет), вошедших в программы наставничества в роли наставляемого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35,3%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39,9%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37316870"/>
                  </a:ext>
                </a:extLst>
              </a:tr>
              <a:tr h="48926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предприятий (организаций), вошедших в программы наставничества, предоставили своих наставников.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indent="44958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 от общего количества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indent="44958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ед.</a:t>
                      </a:r>
                    </a:p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123 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 от общего количества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540143172"/>
                  </a:ext>
                </a:extLst>
              </a:tr>
              <a:tr h="47980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наставляемых, удовлетворенных участием в программах наставничества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indent="44958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indent="44958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 </a:t>
                      </a:r>
                    </a:p>
                    <a:p>
                      <a:pPr marL="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71,5%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833914545"/>
                  </a:ext>
                </a:extLst>
              </a:tr>
              <a:tr h="47980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наставников, удовлетворенных участием в программах наставничества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indent="44958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0" indent="44958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 </a:t>
                      </a:r>
                    </a:p>
                    <a:p>
                      <a:pPr marL="0" indent="449580" algn="just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52,8%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05803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93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365125"/>
            <a:ext cx="1116874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мониторинга ПОО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330992"/>
              </p:ext>
            </p:extLst>
          </p:nvPr>
        </p:nvGraphicFramePr>
        <p:xfrm>
          <a:off x="304800" y="1480456"/>
          <a:ext cx="11680372" cy="512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5253">
                  <a:extLst>
                    <a:ext uri="{9D8B030D-6E8A-4147-A177-3AD203B41FA5}">
                      <a16:colId xmlns:a16="http://schemas.microsoft.com/office/drawing/2014/main" val="92274914"/>
                    </a:ext>
                  </a:extLst>
                </a:gridCol>
                <a:gridCol w="2017938">
                  <a:extLst>
                    <a:ext uri="{9D8B030D-6E8A-4147-A177-3AD203B41FA5}">
                      <a16:colId xmlns:a16="http://schemas.microsoft.com/office/drawing/2014/main" val="3397337656"/>
                    </a:ext>
                  </a:extLst>
                </a:gridCol>
                <a:gridCol w="1817019">
                  <a:extLst>
                    <a:ext uri="{9D8B030D-6E8A-4147-A177-3AD203B41FA5}">
                      <a16:colId xmlns:a16="http://schemas.microsoft.com/office/drawing/2014/main" val="1006126923"/>
                    </a:ext>
                  </a:extLst>
                </a:gridCol>
                <a:gridCol w="1770162">
                  <a:extLst>
                    <a:ext uri="{9D8B030D-6E8A-4147-A177-3AD203B41FA5}">
                      <a16:colId xmlns:a16="http://schemas.microsoft.com/office/drawing/2014/main" val="1332054805"/>
                    </a:ext>
                  </a:extLst>
                </a:gridCol>
              </a:tblGrid>
              <a:tr h="5212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дорожной карты (2020 г.)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Декабрь 2020 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 дорожной карты (2021 г.)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369831336"/>
                  </a:ext>
                </a:extLst>
              </a:tr>
              <a:tr h="24590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ПОО, принявших участие в мониторинге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175994954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ПОО на официальном сайте, которых страница "Наставничество" для информирования участников и потенциальных участников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796767725"/>
                  </a:ext>
                </a:extLst>
              </a:tr>
              <a:tr h="30812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ПОО, у которых  разработано и утверждено Положение о наставничестве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590463314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ПОО, у которых  разработана и утверждена Дорожная карта внедрения и реализации целевой модели наставничества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77 %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4807249"/>
                  </a:ext>
                </a:extLst>
              </a:tr>
              <a:tr h="30812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ПОО, у которых издан приказ о текущей программе наставничества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610839296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обучающихся в возрасте от 10 до 19 лет в ПОО, вовлечённых в наставничество в роли наставляемого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802420688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обучающихся в возрасте от 15 до 19 лет в ПОО, вовлечённых в наставничество в роли наставника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11,4 %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06773567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учителей - молодых специалистов (с опытом работы от 0 до 3 лет), вошедших в программы наставничества в роли наставляемого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51,5 %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98256666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предприятий (организаций), вошедших в программы наставничества, предоставили своих наставников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2% от общего количества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 от общего количества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53810979"/>
                  </a:ext>
                </a:extLst>
              </a:tr>
              <a:tr h="30812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наставляемых, удовлетворенных участием в программах наставничества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825223065"/>
                  </a:ext>
                </a:extLst>
              </a:tr>
              <a:tr h="30812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наставников, удовлетворенных участием в программах наставничества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29,4%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002989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112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99" y="838200"/>
            <a:ext cx="7679267" cy="1219200"/>
          </a:xfrm>
        </p:spPr>
        <p:txBody>
          <a:bodyPr anchor="t" anchorCtr="0"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Наставнический центр Кировской области</a:t>
            </a:r>
            <a:endParaRPr lang="ru-RU" sz="29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2599" y="2374900"/>
            <a:ext cx="6685489" cy="3632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КОГОАУ ДПО «ИРО Кировской области» </a:t>
            </a:r>
          </a:p>
          <a:p>
            <a:r>
              <a:rPr lang="ru-RU" sz="1800" dirty="0" smtClean="0"/>
              <a:t>Кафедра профессионального образования</a:t>
            </a:r>
            <a:endParaRPr lang="ru-RU" sz="1800" dirty="0" smtClean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800" dirty="0" smtClean="0"/>
          </a:p>
          <a:p>
            <a:r>
              <a:rPr lang="ru-RU" sz="1800" dirty="0" smtClean="0"/>
              <a:t>Адрес: </a:t>
            </a:r>
            <a:r>
              <a:rPr lang="ru-RU" sz="1800" dirty="0" smtClean="0">
                <a:hlinkClick r:id="rId2"/>
              </a:rPr>
              <a:t>610046, г. Киров, ул. Р. </a:t>
            </a:r>
            <a:r>
              <a:rPr lang="ru-RU" sz="1800" dirty="0" err="1" smtClean="0">
                <a:hlinkClick r:id="rId2"/>
              </a:rPr>
              <a:t>Ердякова</a:t>
            </a:r>
            <a:r>
              <a:rPr lang="ru-RU" sz="1800" dirty="0" smtClean="0">
                <a:hlinkClick r:id="rId2"/>
              </a:rPr>
              <a:t>, 23/2</a:t>
            </a:r>
            <a:endParaRPr lang="ru-RU" sz="1800" dirty="0" smtClean="0"/>
          </a:p>
          <a:p>
            <a:r>
              <a:rPr lang="en-US" sz="1800" dirty="0" smtClean="0"/>
              <a:t>E-mail: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3"/>
              </a:rPr>
              <a:t>profobr@kirovipk.ru</a:t>
            </a:r>
            <a:r>
              <a:rPr lang="ru-RU" sz="1800" dirty="0" smtClean="0"/>
              <a:t> </a:t>
            </a:r>
            <a:r>
              <a:rPr lang="ru-RU" sz="1800" b="1" dirty="0" smtClean="0"/>
              <a:t>; </a:t>
            </a:r>
            <a:r>
              <a:rPr lang="en-US" sz="1800" dirty="0" smtClean="0">
                <a:hlinkClick r:id="rId4"/>
              </a:rPr>
              <a:t>ov.kazarinova@kirovipk.ru</a:t>
            </a:r>
          </a:p>
          <a:p>
            <a:r>
              <a:rPr lang="ru-RU" sz="1800" dirty="0" smtClean="0"/>
              <a:t>Телефон:   8 (8332) 25-54-42*265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Моб. телефон: 8(953) 6733767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68434" y="2304101"/>
            <a:ext cx="4444567" cy="3509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720834" y="2456501"/>
            <a:ext cx="4444567" cy="350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Задачи внедрения целевой модели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7355083"/>
              </p:ext>
            </p:extLst>
          </p:nvPr>
        </p:nvGraphicFramePr>
        <p:xfrm>
          <a:off x="497254" y="738553"/>
          <a:ext cx="10721731" cy="536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8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Планируемые результаты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9529888"/>
              </p:ext>
            </p:extLst>
          </p:nvPr>
        </p:nvGraphicFramePr>
        <p:xfrm>
          <a:off x="984738" y="1547446"/>
          <a:ext cx="9175262" cy="469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8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модель наставничества направлена на решение проблем 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3134563"/>
              </p:ext>
            </p:extLst>
          </p:nvPr>
        </p:nvGraphicFramePr>
        <p:xfrm>
          <a:off x="-70338" y="1477108"/>
          <a:ext cx="11095892" cy="504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8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23" y="568569"/>
            <a:ext cx="7960946" cy="863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Структура управления процессом внедрения и реализации целевой модели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589" y="1882043"/>
            <a:ext cx="4725378" cy="879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Кировской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422" y="3018691"/>
            <a:ext cx="4725380" cy="7737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наставнический центр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3657" y="1863969"/>
            <a:ext cx="5710116" cy="879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координация, обеспечение ресурсами, нормативное-правовое обеспечение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3657" y="2883876"/>
            <a:ext cx="5710116" cy="879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организационное, методическое, информационное сопровождение,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программ наставничества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422" y="4067906"/>
            <a:ext cx="4725380" cy="7737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 ИВ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осуществляющий управление в сфере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422" y="5117120"/>
            <a:ext cx="4725380" cy="7737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3657" y="3956536"/>
            <a:ext cx="5710116" cy="879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координация, обеспечение ресурсами, содействие реализации целевой модели в 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3657" y="5064366"/>
            <a:ext cx="5710116" cy="11605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реализации дорожной карты, программ наставничества, внесение в формы мониторинга необходимых данных, повышение квалификации сотрудников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380892" y="2145323"/>
            <a:ext cx="426915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80892" y="3107590"/>
            <a:ext cx="426915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80892" y="4229098"/>
            <a:ext cx="426915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80892" y="5183552"/>
            <a:ext cx="426915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754434" y="2778435"/>
            <a:ext cx="281354" cy="25595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754434" y="3819359"/>
            <a:ext cx="281354" cy="25595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754434" y="4875951"/>
            <a:ext cx="281354" cy="25595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80905-5613-4DD0-B7FD-2883A9CC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27322"/>
            <a:ext cx="10139423" cy="1803078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и методическая база </a:t>
            </a:r>
            <a:r>
              <a:rPr lang="ru-RU" sz="29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9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9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наставничества </a:t>
            </a:r>
            <a:r>
              <a:rPr lang="ru-RU" sz="2900" b="1" dirty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Кировской области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48F7A1D-2C82-452D-BFB9-5D0918DE7F7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2987" y="1504710"/>
          <a:ext cx="9109276" cy="453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309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A3AFAEC3-D6ED-446B-8109-3541A421CD12}" vid="{40FE017E-A7B5-421C-8698-FCB2233140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486</TotalTime>
  <Words>2918</Words>
  <Application>Microsoft Office PowerPoint</Application>
  <PresentationFormat>Широкоэкранный</PresentationFormat>
  <Paragraphs>433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Microsoft YaHei</vt:lpstr>
      <vt:lpstr>Arial</vt:lpstr>
      <vt:lpstr>Calibri</vt:lpstr>
      <vt:lpstr>Calibri Light</vt:lpstr>
      <vt:lpstr>Courier New</vt:lpstr>
      <vt:lpstr>等线</vt:lpstr>
      <vt:lpstr>Impact</vt:lpstr>
      <vt:lpstr>Segoe UI</vt:lpstr>
      <vt:lpstr>Times New Roman</vt:lpstr>
      <vt:lpstr>yandex-sans</vt:lpstr>
      <vt:lpstr>Тема Office</vt:lpstr>
      <vt:lpstr>Нормативно-правовое  и методическое обеспечение развития системы наставничества  в образовательных организациях  Кировской области </vt:lpstr>
      <vt:lpstr>Наставничество</vt:lpstr>
      <vt:lpstr>Проекты, программы, движения</vt:lpstr>
      <vt:lpstr>Цель внедрения целевой модели наставничества</vt:lpstr>
      <vt:lpstr>Задачи внедрения целевой модели</vt:lpstr>
      <vt:lpstr>Планируемые результаты</vt:lpstr>
      <vt:lpstr>Целевая модель наставничества направлена на решение проблем </vt:lpstr>
      <vt:lpstr>Структура управления процессом внедрения и реализации целевой модели</vt:lpstr>
      <vt:lpstr>Нормативная и методическая база  наставничества Кировской области</vt:lpstr>
      <vt:lpstr>  Дорожная карта внедрения целевой  модели наставничества в Кировской области</vt:lpstr>
      <vt:lpstr>Направления развития целевой программы наставничества в Кировской области </vt:lpstr>
      <vt:lpstr>Наставнический центр Кировской области</vt:lpstr>
      <vt:lpstr>  Региональный наставнический центр  по организации работы по внедрению  целевой модели наставничества в образовательных организациях Кировской области</vt:lpstr>
      <vt:lpstr>Методическая поддержка наставничества</vt:lpstr>
      <vt:lpstr>Методическая поддержка наставничества</vt:lpstr>
      <vt:lpstr>ШКОЛА НАСТАВНИКОВ</vt:lpstr>
      <vt:lpstr>Основные задачи наставничества в рамках образовательной организации:</vt:lpstr>
      <vt:lpstr>Функции образовательных организаций, осуществляющих внедрение целевой модели наставничества</vt:lpstr>
      <vt:lpstr>Этапы реализации целевой модели наставничества в образовательной организации</vt:lpstr>
      <vt:lpstr>Нормативно-правовое обеспечение целевой модели наставничества в образовательной организации</vt:lpstr>
      <vt:lpstr>Субъекты наставничества:</vt:lpstr>
      <vt:lpstr>Задачи куратора:</vt:lpstr>
      <vt:lpstr>Требования к личности наставника:</vt:lpstr>
      <vt:lpstr>Направления наставничества</vt:lpstr>
      <vt:lpstr>Формы наставничества</vt:lpstr>
      <vt:lpstr>Презентация PowerPoint</vt:lpstr>
      <vt:lpstr>Презентация PowerPoint</vt:lpstr>
      <vt:lpstr>Целевая модель этапов реализации программы наставничества в ОО</vt:lpstr>
      <vt:lpstr>Целевая модель этапов реализации программы наставничества в ОО</vt:lpstr>
      <vt:lpstr>Целевая модель этапов реализации программы наставничества в ОО</vt:lpstr>
      <vt:lpstr>Целевая модель этапов реализации программы наставничества в ОО</vt:lpstr>
      <vt:lpstr>Целевая модель этапов реализации программы наставничества в ОО</vt:lpstr>
      <vt:lpstr>Целевая модель этапов реализации программы наставничества в ОО</vt:lpstr>
      <vt:lpstr>ОЦЕНКА РЕЗУЛЬТАТОВ ЦЕЛЕВОЙ ПРОГРАММЫ НАСТАВНИЧЕСТВА </vt:lpstr>
      <vt:lpstr>Планируемые результаты внедрения целевой модели наставничества</vt:lpstr>
      <vt:lpstr>Оценка вовлеченности обучающихся в различные формы наставничества</vt:lpstr>
      <vt:lpstr>Мониторинг и оценка результатов реализации программы наставничества</vt:lpstr>
      <vt:lpstr> Параметры оценки качества процесса реализации программы наставничества</vt:lpstr>
      <vt:lpstr>Параметры оценки мотивационно-личностного, компетентностного, профессионального роста участников, динамика образовательных результатов</vt:lpstr>
      <vt:lpstr>Методические материалы для проведения оценки</vt:lpstr>
      <vt:lpstr>Результаты мониторинга ООО</vt:lpstr>
      <vt:lpstr>Результаты мониторинга ПОО</vt:lpstr>
      <vt:lpstr>Наставнический центр Кировской области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Горев Максим Игоревич</dc:creator>
  <cp:lastModifiedBy>Казаринова Ольга Владимировна</cp:lastModifiedBy>
  <cp:revision>49</cp:revision>
  <dcterms:created xsi:type="dcterms:W3CDTF">2020-09-29T11:05:40Z</dcterms:created>
  <dcterms:modified xsi:type="dcterms:W3CDTF">2021-05-11T15:09:30Z</dcterms:modified>
</cp:coreProperties>
</file>