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E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6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708920"/>
            <a:ext cx="6480720" cy="110202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Консультация для родителей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>
                <a:solidFill>
                  <a:srgbClr val="FF0000"/>
                </a:solidFill>
              </a:rPr>
              <a:t>Как </a:t>
            </a:r>
            <a:r>
              <a:rPr lang="ru-RU" sz="5300" dirty="0" smtClean="0">
                <a:solidFill>
                  <a:srgbClr val="FF0000"/>
                </a:solidFill>
              </a:rPr>
              <a:t>выучить с ребенком стихотворение</a:t>
            </a: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609" y="1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МКДОУ </a:t>
            </a:r>
            <a:r>
              <a:rPr lang="ru-RU" b="1" dirty="0"/>
              <a:t>детский сад комбинированного вида № 2 </a:t>
            </a:r>
            <a:r>
              <a:rPr lang="ru-RU" b="1" dirty="0" smtClean="0"/>
              <a:t>«Светлячок» </a:t>
            </a:r>
          </a:p>
          <a:p>
            <a:pPr algn="ctr"/>
            <a:r>
              <a:rPr lang="ru-RU" b="1" dirty="0" err="1" smtClean="0"/>
              <a:t>г.Вятские</a:t>
            </a:r>
            <a:r>
              <a:rPr lang="ru-RU" b="1" dirty="0" smtClean="0"/>
              <a:t> Поляны Кировской области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185" y="64580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выполнил: воспитатель Бердникова Светлана Алексеевна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6017"/>
            <a:ext cx="9144000" cy="11852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Правила заучивания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стихотворений: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285256"/>
            <a:ext cx="8388424" cy="43204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стихотворение должно соответствовать возрасту ребенка;</a:t>
            </a:r>
            <a:endParaRPr lang="ru-RU" sz="2800" b="1" i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при </a:t>
            </a:r>
            <a:r>
              <a:rPr lang="ru-RU" sz="2800" b="1" i="1" dirty="0">
                <a:solidFill>
                  <a:schemeClr val="tx1"/>
                </a:solidFill>
              </a:rPr>
              <a:t>заучивании не </a:t>
            </a:r>
            <a:r>
              <a:rPr lang="ru-RU" sz="2800" b="1" i="1" dirty="0" smtClean="0">
                <a:solidFill>
                  <a:schemeClr val="tx1"/>
                </a:solidFill>
              </a:rPr>
              <a:t>повторяйте стихотворение </a:t>
            </a:r>
            <a:r>
              <a:rPr lang="ru-RU" sz="2800" b="1" i="1" dirty="0">
                <a:solidFill>
                  <a:schemeClr val="tx1"/>
                </a:solidFill>
              </a:rPr>
              <a:t>много раз</a:t>
            </a:r>
            <a:r>
              <a:rPr lang="ru-RU" sz="2800" b="1" i="1" dirty="0" smtClean="0">
                <a:solidFill>
                  <a:schemeClr val="tx1"/>
                </a:solidFill>
              </a:rPr>
              <a:t>;</a:t>
            </a:r>
            <a:endParaRPr lang="ru-RU" sz="2800" b="1" i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используйте </a:t>
            </a:r>
            <a:r>
              <a:rPr lang="ru-RU" sz="2800" b="1" i="1" dirty="0">
                <a:solidFill>
                  <a:schemeClr val="tx1"/>
                </a:solidFill>
              </a:rPr>
              <a:t>разные виды памяти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4039879" cy="51811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44824"/>
            <a:ext cx="5846790" cy="32403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Разучивание стихотворения </a:t>
            </a:r>
            <a:r>
              <a:rPr lang="ru-RU" sz="3200" b="1" dirty="0" smtClean="0">
                <a:solidFill>
                  <a:schemeClr val="tx1"/>
                </a:solidFill>
              </a:rPr>
              <a:t>для дошкольника </a:t>
            </a:r>
            <a:r>
              <a:rPr lang="ru-RU" sz="3200" b="1" dirty="0" smtClean="0">
                <a:solidFill>
                  <a:schemeClr val="tx1"/>
                </a:solidFill>
              </a:rPr>
              <a:t>должно быть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делом веселым, а содержание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стихотворения –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представляемым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956017"/>
            <a:ext cx="91440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Важно!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243239"/>
            <a:ext cx="91440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solidFill>
            <a:srgbClr val="EBF8FE"/>
          </a:solidFill>
          <a:ln>
            <a:solidFill>
              <a:srgbClr val="EBF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53" y="1992942"/>
            <a:ext cx="3610236" cy="5053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132855"/>
            <a:ext cx="4244971" cy="47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Заучивание стихов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661111" y="50619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376948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432511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661111" y="25473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376948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13977" y="1963187"/>
            <a:ext cx="33601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/>
              <a:t>расширяет кругозор;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432511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661111" y="33855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376948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432511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662699" y="4222126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376948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432511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213977" y="2698103"/>
            <a:ext cx="29788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/>
              <a:t>развивает память;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199022" y="3330512"/>
            <a:ext cx="374441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развивает выразительность </a:t>
            </a:r>
            <a:r>
              <a:rPr lang="ru-RU" sz="2800" dirty="0"/>
              <a:t>речи;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213977" y="4133494"/>
            <a:ext cx="433516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/>
              <a:t>формирует общий уровень</a:t>
            </a:r>
            <a:br>
              <a:rPr lang="ru-RU" sz="2800" dirty="0"/>
            </a:br>
            <a:r>
              <a:rPr lang="ru-RU" sz="2800" dirty="0"/>
              <a:t>культуры ребёнка.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1124744"/>
            <a:ext cx="9144000" cy="14485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Наиболее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благоприятный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возраст для заучивания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стихотворений: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2160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200" b="1" u="sng" dirty="0">
                <a:solidFill>
                  <a:schemeClr val="tx1"/>
                </a:solidFill>
              </a:rPr>
              <a:t>возраст 4-5 </a:t>
            </a:r>
            <a:r>
              <a:rPr lang="ru-RU" sz="4200" b="1" u="sng" dirty="0" smtClean="0">
                <a:solidFill>
                  <a:schemeClr val="tx1"/>
                </a:solidFill>
              </a:rPr>
              <a:t>лет</a:t>
            </a:r>
            <a:endParaRPr lang="ru-RU" sz="4200" b="1" u="sng" dirty="0">
              <a:solidFill>
                <a:schemeClr val="tx1"/>
              </a:solidFill>
            </a:endParaRPr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Именно в это </a:t>
            </a:r>
            <a:r>
              <a:rPr lang="ru-RU" dirty="0" smtClean="0">
                <a:solidFill>
                  <a:schemeClr val="tx1"/>
                </a:solidFill>
              </a:rPr>
              <a:t>время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начинает особенно </a:t>
            </a:r>
            <a:r>
              <a:rPr lang="ru-RU" dirty="0" smtClean="0">
                <a:solidFill>
                  <a:schemeClr val="tx1"/>
                </a:solidFill>
              </a:rPr>
              <a:t>быстро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развиваться память </a:t>
            </a:r>
            <a:r>
              <a:rPr lang="ru-RU" dirty="0" smtClean="0">
                <a:solidFill>
                  <a:schemeClr val="tx1"/>
                </a:solidFill>
              </a:rPr>
              <a:t>ребенка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6017"/>
            <a:ext cx="9144000" cy="11852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Этапы заучивания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стихотворения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51720" y="2204864"/>
            <a:ext cx="5480992" cy="432048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прочитать </a:t>
            </a:r>
            <a:r>
              <a:rPr lang="ru-RU" sz="2500" b="1" dirty="0" smtClean="0">
                <a:solidFill>
                  <a:schemeClr val="tx1"/>
                </a:solidFill>
              </a:rPr>
              <a:t>стихотворение выразительно</a:t>
            </a:r>
            <a:r>
              <a:rPr lang="ru-RU" sz="2500" b="1" dirty="0">
                <a:solidFill>
                  <a:schemeClr val="tx1"/>
                </a:solidFill>
              </a:rPr>
              <a:t>, лучше наизусть</a:t>
            </a:r>
            <a:r>
              <a:rPr lang="ru-RU" sz="2500" b="1" dirty="0" smtClean="0">
                <a:solidFill>
                  <a:schemeClr val="tx1"/>
                </a:solidFill>
              </a:rPr>
              <a:t>;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объяснить </a:t>
            </a:r>
            <a:r>
              <a:rPr lang="ru-RU" sz="2500" b="1" dirty="0">
                <a:solidFill>
                  <a:schemeClr val="tx1"/>
                </a:solidFill>
              </a:rPr>
              <a:t>незнакомые слова</a:t>
            </a:r>
            <a:r>
              <a:rPr lang="ru-RU" sz="2500" b="1" dirty="0" smtClean="0">
                <a:solidFill>
                  <a:schemeClr val="tx1"/>
                </a:solidFill>
              </a:rPr>
              <a:t>;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прочитать </a:t>
            </a:r>
            <a:r>
              <a:rPr lang="ru-RU" sz="2500" b="1" dirty="0">
                <a:solidFill>
                  <a:schemeClr val="tx1"/>
                </a:solidFill>
              </a:rPr>
              <a:t>еще раз стихотворение</a:t>
            </a:r>
            <a:r>
              <a:rPr lang="ru-RU" sz="2500" b="1" dirty="0" smtClean="0">
                <a:solidFill>
                  <a:schemeClr val="tx1"/>
                </a:solidFill>
              </a:rPr>
              <a:t>;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назвать </a:t>
            </a:r>
            <a:r>
              <a:rPr lang="ru-RU" sz="2500" b="1" dirty="0">
                <a:solidFill>
                  <a:schemeClr val="tx1"/>
                </a:solidFill>
              </a:rPr>
              <a:t>автора</a:t>
            </a:r>
            <a:r>
              <a:rPr lang="ru-RU" sz="2500" b="1" dirty="0" smtClean="0">
                <a:solidFill>
                  <a:schemeClr val="tx1"/>
                </a:solidFill>
              </a:rPr>
              <a:t>;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показать </a:t>
            </a:r>
            <a:r>
              <a:rPr lang="ru-RU" sz="2500" b="1" dirty="0">
                <a:solidFill>
                  <a:schemeClr val="tx1"/>
                </a:solidFill>
              </a:rPr>
              <a:t>иллюстрации</a:t>
            </a:r>
            <a:r>
              <a:rPr lang="ru-RU" sz="2500" b="1" dirty="0" smtClean="0">
                <a:solidFill>
                  <a:schemeClr val="tx1"/>
                </a:solidFill>
              </a:rPr>
              <a:t>;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начать </a:t>
            </a:r>
            <a:r>
              <a:rPr lang="ru-RU" sz="2500" b="1" dirty="0">
                <a:solidFill>
                  <a:schemeClr val="tx1"/>
                </a:solidFill>
              </a:rPr>
              <a:t>учить 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7026" y="1106061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Методы заучивания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стихотворений: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352328" y="302629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68165" y="245003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905194" y="2442170"/>
            <a:ext cx="213058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/>
              <a:t>Визуальный;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23728" y="249289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52328" y="386449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068165" y="328823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123728" y="333109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353916" y="4701109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068165" y="412643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23728" y="416929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905194" y="3177086"/>
            <a:ext cx="24543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/>
              <a:t>Двигательный;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903449" y="4032924"/>
            <a:ext cx="37444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Слуховой;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448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Визуальный метод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(использование </a:t>
            </a:r>
            <a:r>
              <a:rPr lang="ru-RU" b="1" dirty="0" err="1">
                <a:solidFill>
                  <a:srgbClr val="FF0000"/>
                </a:solidFill>
              </a:rPr>
              <a:t>наглядых</a:t>
            </a:r>
            <a:r>
              <a:rPr lang="ru-RU" b="1" dirty="0">
                <a:solidFill>
                  <a:srgbClr val="FF0000"/>
                </a:solidFill>
              </a:rPr>
              <a:t> пособий):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251" y="2204864"/>
            <a:ext cx="91440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chemeClr val="tx1"/>
                </a:solidFill>
              </a:rPr>
              <a:t>	</a:t>
            </a:r>
            <a:r>
              <a:rPr lang="ru-RU" sz="4200" b="1" dirty="0" err="1" smtClean="0">
                <a:solidFill>
                  <a:schemeClr val="tx1"/>
                </a:solidFill>
              </a:rPr>
              <a:t>мнемотаблицы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7450" r="3538" b="5901"/>
          <a:stretch/>
        </p:blipFill>
        <p:spPr>
          <a:xfrm>
            <a:off x="0" y="2969614"/>
            <a:ext cx="6232068" cy="38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9144000" cy="14485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Двигательный </a:t>
            </a:r>
            <a:r>
              <a:rPr lang="ru-RU" b="1" dirty="0" smtClean="0">
                <a:solidFill>
                  <a:srgbClr val="FF0000"/>
                </a:solidFill>
              </a:rPr>
              <a:t>метод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(использование жестов, мимики):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57" r="139"/>
          <a:stretch/>
        </p:blipFill>
        <p:spPr>
          <a:xfrm>
            <a:off x="0" y="2365129"/>
            <a:ext cx="6811532" cy="45296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0" y="2310177"/>
            <a:ext cx="6228184" cy="44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9144000" cy="14485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Слуховой </a:t>
            </a:r>
            <a:r>
              <a:rPr lang="ru-RU" b="1" dirty="0" smtClean="0">
                <a:solidFill>
                  <a:srgbClr val="FF0000"/>
                </a:solidFill>
              </a:rPr>
              <a:t>метод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(использование интонации):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r="28124"/>
          <a:stretch/>
        </p:blipFill>
        <p:spPr>
          <a:xfrm>
            <a:off x="0" y="4149080"/>
            <a:ext cx="2678926" cy="268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9540" b="4242"/>
          <a:stretch/>
        </p:blipFill>
        <p:spPr>
          <a:xfrm>
            <a:off x="2546234" y="2674060"/>
            <a:ext cx="658140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968394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Приемы, помогающие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лучшему запоминанию: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592788" y="3173886"/>
            <a:ext cx="7139415" cy="471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626" y="260234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062022" y="2210008"/>
            <a:ext cx="824157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/>
              <a:t>игра с мячом во </a:t>
            </a:r>
            <a:r>
              <a:rPr lang="ru-RU" sz="2800" b="1" dirty="0" smtClean="0"/>
              <a:t>время повторения </a:t>
            </a:r>
          </a:p>
          <a:p>
            <a:pPr eaLnBrk="0" hangingPunct="0"/>
            <a:r>
              <a:rPr lang="ru-RU" sz="2800" b="1" dirty="0" smtClean="0"/>
              <a:t>(</a:t>
            </a:r>
            <a:r>
              <a:rPr lang="ru-RU" sz="2800" b="1" dirty="0"/>
              <a:t>строку </a:t>
            </a:r>
            <a:r>
              <a:rPr lang="ru-RU" sz="2800" b="1" dirty="0" smtClean="0"/>
              <a:t>говорите Вы</a:t>
            </a:r>
            <a:r>
              <a:rPr lang="ru-RU" sz="2800" b="1" dirty="0"/>
              <a:t>, вторую – </a:t>
            </a:r>
            <a:r>
              <a:rPr lang="ru-RU" sz="2800" b="1" dirty="0" smtClean="0"/>
              <a:t>ребенок</a:t>
            </a:r>
            <a:r>
              <a:rPr lang="ru-RU" sz="2800" b="1" dirty="0"/>
              <a:t>);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64189" y="26452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592790" y="4152251"/>
            <a:ext cx="7651618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627" y="357757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64190" y="36204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594376" y="4912573"/>
            <a:ext cx="5880613" cy="285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626" y="433789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64189" y="43807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062023" y="3602091"/>
            <a:ext cx="72469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/>
              <a:t>договаривание</a:t>
            </a:r>
            <a:r>
              <a:rPr lang="ru-RU" sz="2800" b="1" dirty="0"/>
              <a:t> </a:t>
            </a:r>
            <a:r>
              <a:rPr lang="ru-RU" sz="2800" b="1" dirty="0" smtClean="0"/>
              <a:t>детьми рифмующихся </a:t>
            </a:r>
            <a:r>
              <a:rPr lang="ru-RU" sz="2800" b="1" dirty="0"/>
              <a:t>слов</a:t>
            </a:r>
            <a:r>
              <a:rPr lang="ru-RU" sz="2800" b="1" dirty="0" smtClean="0"/>
              <a:t>;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062022" y="4389603"/>
            <a:ext cx="56702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/>
              <a:t>чтение стихов-диалогов по ролям.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gray">
          <a:xfrm rot="3419336">
            <a:off x="308626" y="25753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59"/>
          <p:cNvSpPr txBox="1">
            <a:spLocks noChangeArrowheads="1"/>
          </p:cNvSpPr>
          <p:nvPr/>
        </p:nvSpPr>
        <p:spPr bwMode="gray">
          <a:xfrm>
            <a:off x="364189" y="261826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186</Words>
  <Application>Microsoft Office PowerPoint</Application>
  <PresentationFormat>Экран (4:3)</PresentationFormat>
  <Paragraphs>59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Консультация для родителей  Как выучить с ребенком стихотворение </vt:lpstr>
      <vt:lpstr>Заучивание стихов:</vt:lpstr>
      <vt:lpstr>Наиболее  благоприятный возраст для заучивания стихотворений:</vt:lpstr>
      <vt:lpstr>    Этапы заучивания    стихотворения:</vt:lpstr>
      <vt:lpstr>Методы заучивания стихотворений:</vt:lpstr>
      <vt:lpstr>    Визуальный метод (использование наглядых пособий):</vt:lpstr>
      <vt:lpstr>Двигательный метод (использование жестов, мимики):</vt:lpstr>
      <vt:lpstr>Слуховой метод (использование интонации):</vt:lpstr>
      <vt:lpstr>Приемы, помогающие лучшему запоминанию:</vt:lpstr>
      <vt:lpstr>Правила заучивания стихотворений:</vt:lpstr>
      <vt:lpstr>Разучивание стихотворения для дошкольника должно быть  делом веселым, а содержание  стихотворения –  представляемым.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User</cp:lastModifiedBy>
  <cp:revision>549</cp:revision>
  <dcterms:created xsi:type="dcterms:W3CDTF">2018-02-25T09:09:03Z</dcterms:created>
  <dcterms:modified xsi:type="dcterms:W3CDTF">2021-03-26T06:15:00Z</dcterms:modified>
</cp:coreProperties>
</file>