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3" r:id="rId1"/>
  </p:sldMasterIdLst>
  <p:notesMasterIdLst>
    <p:notesMasterId r:id="rId26"/>
  </p:notesMasterIdLst>
  <p:sldIdLst>
    <p:sldId id="294" r:id="rId2"/>
    <p:sldId id="387" r:id="rId3"/>
    <p:sldId id="389" r:id="rId4"/>
    <p:sldId id="390" r:id="rId5"/>
    <p:sldId id="391" r:id="rId6"/>
    <p:sldId id="388" r:id="rId7"/>
    <p:sldId id="392" r:id="rId8"/>
    <p:sldId id="393" r:id="rId9"/>
    <p:sldId id="410" r:id="rId10"/>
    <p:sldId id="411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8" r:id="rId24"/>
    <p:sldId id="369" r:id="rId25"/>
  </p:sldIdLst>
  <p:sldSz cx="9144000" cy="6858000" type="screen4x3"/>
  <p:notesSz cx="6858000" cy="9144000"/>
  <p:embeddedFontLst>
    <p:embeddedFont>
      <p:font typeface="Vollkorn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  <a:srgbClr val="FF3300"/>
    <a:srgbClr val="005AAA"/>
    <a:srgbClr val="FF9999"/>
    <a:srgbClr val="FF7C80"/>
    <a:srgbClr val="663300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9977F-1706-43B2-BE34-5276BF04A60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75F0B-7943-4D45-B0E7-87A9FA6A18E9}">
      <dgm:prSet phldrT="[Текст]"/>
      <dgm:spPr/>
      <dgm:t>
        <a:bodyPr/>
        <a:lstStyle/>
        <a:p>
          <a:r>
            <a:rPr lang="ru-RU" dirty="0" smtClean="0"/>
            <a:t>развитие читательских умений, </a:t>
          </a:r>
          <a:endParaRPr lang="en-US" dirty="0" smtClean="0"/>
        </a:p>
        <a:p>
          <a:r>
            <a:rPr lang="ru-RU" dirty="0" smtClean="0"/>
            <a:t>воспитание ценностного отношения к русской литературе и русскому языку как существенной части родной культуры</a:t>
          </a:r>
          <a:endParaRPr lang="ru-RU" dirty="0"/>
        </a:p>
      </dgm:t>
    </dgm:pt>
    <dgm:pt modelId="{E51A392D-2CB9-4F4A-8854-044FB91CC4C4}" type="parTrans" cxnId="{3A15972C-DCC6-44EE-81D7-FE48955EC5FD}">
      <dgm:prSet/>
      <dgm:spPr/>
      <dgm:t>
        <a:bodyPr/>
        <a:lstStyle/>
        <a:p>
          <a:endParaRPr lang="ru-RU"/>
        </a:p>
      </dgm:t>
    </dgm:pt>
    <dgm:pt modelId="{9B4E9FFE-31A7-40E5-B018-9A35838B21D2}" type="sibTrans" cxnId="{3A15972C-DCC6-44EE-81D7-FE48955EC5FD}">
      <dgm:prSet/>
      <dgm:spPr/>
      <dgm:t>
        <a:bodyPr/>
        <a:lstStyle/>
        <a:p>
          <a:endParaRPr lang="ru-RU"/>
        </a:p>
      </dgm:t>
    </dgm:pt>
    <dgm:pt modelId="{D3C24D9E-876C-40D3-BDE3-CB272C7C656E}">
      <dgm:prSet phldrT="[Текст]"/>
      <dgm:spPr/>
      <dgm:t>
        <a:bodyPr/>
        <a:lstStyle/>
        <a:p>
          <a:r>
            <a:rPr lang="ru-RU" dirty="0" smtClean="0"/>
            <a:t>включение обучающихся в культурно-языковое пространство своего народа и </a:t>
          </a:r>
          <a:r>
            <a:rPr lang="ru-RU" b="1" dirty="0" smtClean="0"/>
            <a:t>приобщение к его культурному наследию и современности, к традициям своего народа</a:t>
          </a:r>
          <a:endParaRPr lang="ru-RU" b="1" dirty="0"/>
        </a:p>
      </dgm:t>
    </dgm:pt>
    <dgm:pt modelId="{F8E730E1-923A-43F3-B60D-9BF7D7D561FE}" type="parTrans" cxnId="{035C916E-8CCC-4151-A86E-84FB2FB28D21}">
      <dgm:prSet/>
      <dgm:spPr/>
      <dgm:t>
        <a:bodyPr/>
        <a:lstStyle/>
        <a:p>
          <a:endParaRPr lang="ru-RU"/>
        </a:p>
      </dgm:t>
    </dgm:pt>
    <dgm:pt modelId="{0AA2BBB0-B0C2-4991-8C3B-DC37E45D01F5}" type="sibTrans" cxnId="{035C916E-8CCC-4151-A86E-84FB2FB28D21}">
      <dgm:prSet/>
      <dgm:spPr/>
      <dgm:t>
        <a:bodyPr/>
        <a:lstStyle/>
        <a:p>
          <a:endParaRPr lang="ru-RU"/>
        </a:p>
      </dgm:t>
    </dgm:pt>
    <dgm:pt modelId="{CEF751E3-E6A5-479C-B98F-1B3FCC6A963B}">
      <dgm:prSet phldrT="[Текст]"/>
      <dgm:spPr/>
      <dgm:t>
        <a:bodyPr/>
        <a:lstStyle/>
        <a:p>
          <a:r>
            <a:rPr lang="ru-RU" dirty="0" smtClean="0"/>
            <a:t>осознание исторической преемственности поколений, своей ответственности за сохранение русской культуры</a:t>
          </a:r>
          <a:endParaRPr lang="ru-RU" dirty="0"/>
        </a:p>
      </dgm:t>
    </dgm:pt>
    <dgm:pt modelId="{91AC3AB1-E2ED-4F05-9F2C-9F763EC6FE05}" type="parTrans" cxnId="{1F0BE8E2-83A9-4219-8BE3-BF6BF232EAB6}">
      <dgm:prSet/>
      <dgm:spPr/>
      <dgm:t>
        <a:bodyPr/>
        <a:lstStyle/>
        <a:p>
          <a:endParaRPr lang="ru-RU"/>
        </a:p>
      </dgm:t>
    </dgm:pt>
    <dgm:pt modelId="{CFA8B317-9CD6-435E-9914-6737E6C11303}" type="sibTrans" cxnId="{1F0BE8E2-83A9-4219-8BE3-BF6BF232EAB6}">
      <dgm:prSet/>
      <dgm:spPr/>
      <dgm:t>
        <a:bodyPr/>
        <a:lstStyle/>
        <a:p>
          <a:endParaRPr lang="ru-RU"/>
        </a:p>
      </dgm:t>
    </dgm:pt>
    <dgm:pt modelId="{819AA67A-A983-48F4-9EF8-80559A81A37C}" type="pres">
      <dgm:prSet presAssocID="{DB99977F-1706-43B2-BE34-5276BF04A60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B408D4-2F12-428F-AB60-45986D3BD2E2}" type="pres">
      <dgm:prSet presAssocID="{DDB75F0B-7943-4D45-B0E7-87A9FA6A18E9}" presName="comp" presStyleCnt="0"/>
      <dgm:spPr/>
    </dgm:pt>
    <dgm:pt modelId="{F637D996-3820-47BA-A0B9-D46E3A6C5038}" type="pres">
      <dgm:prSet presAssocID="{DDB75F0B-7943-4D45-B0E7-87A9FA6A18E9}" presName="box" presStyleLbl="node1" presStyleIdx="0" presStyleCnt="3"/>
      <dgm:spPr/>
      <dgm:t>
        <a:bodyPr/>
        <a:lstStyle/>
        <a:p>
          <a:endParaRPr lang="ru-RU"/>
        </a:p>
      </dgm:t>
    </dgm:pt>
    <dgm:pt modelId="{7591DF02-973A-4C54-94E5-5BD4C23B3439}" type="pres">
      <dgm:prSet presAssocID="{DDB75F0B-7943-4D45-B0E7-87A9FA6A18E9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4B3DB519-AB9E-4AB7-A5B5-0783765B034D}" type="pres">
      <dgm:prSet presAssocID="{DDB75F0B-7943-4D45-B0E7-87A9FA6A18E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1C88B-AA72-4A8E-A0E0-231A0D23BC80}" type="pres">
      <dgm:prSet presAssocID="{9B4E9FFE-31A7-40E5-B018-9A35838B21D2}" presName="spacer" presStyleCnt="0"/>
      <dgm:spPr/>
    </dgm:pt>
    <dgm:pt modelId="{2E9CD7BC-32C7-4A67-A411-2A902B25FF75}" type="pres">
      <dgm:prSet presAssocID="{D3C24D9E-876C-40D3-BDE3-CB272C7C656E}" presName="comp" presStyleCnt="0"/>
      <dgm:spPr/>
    </dgm:pt>
    <dgm:pt modelId="{6BFF64F7-07BE-4789-A41F-B4F896AAAA6E}" type="pres">
      <dgm:prSet presAssocID="{D3C24D9E-876C-40D3-BDE3-CB272C7C656E}" presName="box" presStyleLbl="node1" presStyleIdx="1" presStyleCnt="3"/>
      <dgm:spPr/>
      <dgm:t>
        <a:bodyPr/>
        <a:lstStyle/>
        <a:p>
          <a:endParaRPr lang="ru-RU"/>
        </a:p>
      </dgm:t>
    </dgm:pt>
    <dgm:pt modelId="{79A57FB5-018B-4A72-ACF9-03D0E5CFD889}" type="pres">
      <dgm:prSet presAssocID="{D3C24D9E-876C-40D3-BDE3-CB272C7C656E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ru-RU"/>
        </a:p>
      </dgm:t>
    </dgm:pt>
    <dgm:pt modelId="{A9EF418E-B0C6-451B-9158-D61C681A0BFC}" type="pres">
      <dgm:prSet presAssocID="{D3C24D9E-876C-40D3-BDE3-CB272C7C656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71E82F-D579-4A98-B407-178F1A732CF9}" type="pres">
      <dgm:prSet presAssocID="{0AA2BBB0-B0C2-4991-8C3B-DC37E45D01F5}" presName="spacer" presStyleCnt="0"/>
      <dgm:spPr/>
    </dgm:pt>
    <dgm:pt modelId="{936BCF04-DFCD-4D5E-9807-91E61C9D52C2}" type="pres">
      <dgm:prSet presAssocID="{CEF751E3-E6A5-479C-B98F-1B3FCC6A963B}" presName="comp" presStyleCnt="0"/>
      <dgm:spPr/>
    </dgm:pt>
    <dgm:pt modelId="{FF22C8E4-1548-49F8-AC49-D6A2680C6FAC}" type="pres">
      <dgm:prSet presAssocID="{CEF751E3-E6A5-479C-B98F-1B3FCC6A963B}" presName="box" presStyleLbl="node1" presStyleIdx="2" presStyleCnt="3"/>
      <dgm:spPr/>
      <dgm:t>
        <a:bodyPr/>
        <a:lstStyle/>
        <a:p>
          <a:endParaRPr lang="ru-RU"/>
        </a:p>
      </dgm:t>
    </dgm:pt>
    <dgm:pt modelId="{92CB3572-92A4-41D5-87A5-A316ED41CC51}" type="pres">
      <dgm:prSet presAssocID="{CEF751E3-E6A5-479C-B98F-1B3FCC6A963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53842620-D328-4AD4-878F-8BB0960CA95A}" type="pres">
      <dgm:prSet presAssocID="{CEF751E3-E6A5-479C-B98F-1B3FCC6A963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15972C-DCC6-44EE-81D7-FE48955EC5FD}" srcId="{DB99977F-1706-43B2-BE34-5276BF04A60D}" destId="{DDB75F0B-7943-4D45-B0E7-87A9FA6A18E9}" srcOrd="0" destOrd="0" parTransId="{E51A392D-2CB9-4F4A-8854-044FB91CC4C4}" sibTransId="{9B4E9FFE-31A7-40E5-B018-9A35838B21D2}"/>
    <dgm:cxn modelId="{E8E15EAA-2FCD-4E93-AF51-E3891D5E62E4}" type="presOf" srcId="{DDB75F0B-7943-4D45-B0E7-87A9FA6A18E9}" destId="{F637D996-3820-47BA-A0B9-D46E3A6C5038}" srcOrd="0" destOrd="0" presId="urn:microsoft.com/office/officeart/2005/8/layout/vList4"/>
    <dgm:cxn modelId="{375776D7-CC6F-45D1-80AF-D94A149EC1BB}" type="presOf" srcId="{CEF751E3-E6A5-479C-B98F-1B3FCC6A963B}" destId="{FF22C8E4-1548-49F8-AC49-D6A2680C6FAC}" srcOrd="0" destOrd="0" presId="urn:microsoft.com/office/officeart/2005/8/layout/vList4"/>
    <dgm:cxn modelId="{EB93F583-7173-40AF-B326-05D3ED388C0C}" type="presOf" srcId="{D3C24D9E-876C-40D3-BDE3-CB272C7C656E}" destId="{6BFF64F7-07BE-4789-A41F-B4F896AAAA6E}" srcOrd="0" destOrd="0" presId="urn:microsoft.com/office/officeart/2005/8/layout/vList4"/>
    <dgm:cxn modelId="{1F0BE8E2-83A9-4219-8BE3-BF6BF232EAB6}" srcId="{DB99977F-1706-43B2-BE34-5276BF04A60D}" destId="{CEF751E3-E6A5-479C-B98F-1B3FCC6A963B}" srcOrd="2" destOrd="0" parTransId="{91AC3AB1-E2ED-4F05-9F2C-9F763EC6FE05}" sibTransId="{CFA8B317-9CD6-435E-9914-6737E6C11303}"/>
    <dgm:cxn modelId="{6EDB07DF-BF83-4CF1-AB6D-FA8A32CBA809}" type="presOf" srcId="{CEF751E3-E6A5-479C-B98F-1B3FCC6A963B}" destId="{53842620-D328-4AD4-878F-8BB0960CA95A}" srcOrd="1" destOrd="0" presId="urn:microsoft.com/office/officeart/2005/8/layout/vList4"/>
    <dgm:cxn modelId="{035C916E-8CCC-4151-A86E-84FB2FB28D21}" srcId="{DB99977F-1706-43B2-BE34-5276BF04A60D}" destId="{D3C24D9E-876C-40D3-BDE3-CB272C7C656E}" srcOrd="1" destOrd="0" parTransId="{F8E730E1-923A-43F3-B60D-9BF7D7D561FE}" sibTransId="{0AA2BBB0-B0C2-4991-8C3B-DC37E45D01F5}"/>
    <dgm:cxn modelId="{D0FA8090-9FAD-45D8-B9E0-94FC442DF724}" type="presOf" srcId="{DDB75F0B-7943-4D45-B0E7-87A9FA6A18E9}" destId="{4B3DB519-AB9E-4AB7-A5B5-0783765B034D}" srcOrd="1" destOrd="0" presId="urn:microsoft.com/office/officeart/2005/8/layout/vList4"/>
    <dgm:cxn modelId="{642B2B19-21B3-448A-972D-8A80F5DB3045}" type="presOf" srcId="{D3C24D9E-876C-40D3-BDE3-CB272C7C656E}" destId="{A9EF418E-B0C6-451B-9158-D61C681A0BFC}" srcOrd="1" destOrd="0" presId="urn:microsoft.com/office/officeart/2005/8/layout/vList4"/>
    <dgm:cxn modelId="{39A2655F-1159-41B8-854E-4890847448ED}" type="presOf" srcId="{DB99977F-1706-43B2-BE34-5276BF04A60D}" destId="{819AA67A-A983-48F4-9EF8-80559A81A37C}" srcOrd="0" destOrd="0" presId="urn:microsoft.com/office/officeart/2005/8/layout/vList4"/>
    <dgm:cxn modelId="{13A964AA-FC07-4719-AF14-CACBA71CA247}" type="presParOf" srcId="{819AA67A-A983-48F4-9EF8-80559A81A37C}" destId="{86B408D4-2F12-428F-AB60-45986D3BD2E2}" srcOrd="0" destOrd="0" presId="urn:microsoft.com/office/officeart/2005/8/layout/vList4"/>
    <dgm:cxn modelId="{028B613B-6920-40ED-8358-FA9EB6A5688C}" type="presParOf" srcId="{86B408D4-2F12-428F-AB60-45986D3BD2E2}" destId="{F637D996-3820-47BA-A0B9-D46E3A6C5038}" srcOrd="0" destOrd="0" presId="urn:microsoft.com/office/officeart/2005/8/layout/vList4"/>
    <dgm:cxn modelId="{A38C1615-1B99-4B1A-9604-C64E91367ABD}" type="presParOf" srcId="{86B408D4-2F12-428F-AB60-45986D3BD2E2}" destId="{7591DF02-973A-4C54-94E5-5BD4C23B3439}" srcOrd="1" destOrd="0" presId="urn:microsoft.com/office/officeart/2005/8/layout/vList4"/>
    <dgm:cxn modelId="{F4ECC522-78A8-4776-920D-45E2C7FC7927}" type="presParOf" srcId="{86B408D4-2F12-428F-AB60-45986D3BD2E2}" destId="{4B3DB519-AB9E-4AB7-A5B5-0783765B034D}" srcOrd="2" destOrd="0" presId="urn:microsoft.com/office/officeart/2005/8/layout/vList4"/>
    <dgm:cxn modelId="{436D7089-B544-41B0-846C-14ABE97FA65C}" type="presParOf" srcId="{819AA67A-A983-48F4-9EF8-80559A81A37C}" destId="{0A31C88B-AA72-4A8E-A0E0-231A0D23BC80}" srcOrd="1" destOrd="0" presId="urn:microsoft.com/office/officeart/2005/8/layout/vList4"/>
    <dgm:cxn modelId="{AE5C0F72-0D3C-45A2-840C-5915B78EAB3D}" type="presParOf" srcId="{819AA67A-A983-48F4-9EF8-80559A81A37C}" destId="{2E9CD7BC-32C7-4A67-A411-2A902B25FF75}" srcOrd="2" destOrd="0" presId="urn:microsoft.com/office/officeart/2005/8/layout/vList4"/>
    <dgm:cxn modelId="{3C8AEF5E-09B1-4E6C-9506-9DFDC652B027}" type="presParOf" srcId="{2E9CD7BC-32C7-4A67-A411-2A902B25FF75}" destId="{6BFF64F7-07BE-4789-A41F-B4F896AAAA6E}" srcOrd="0" destOrd="0" presId="urn:microsoft.com/office/officeart/2005/8/layout/vList4"/>
    <dgm:cxn modelId="{235B9F18-3079-49A6-A634-F487E7EC917C}" type="presParOf" srcId="{2E9CD7BC-32C7-4A67-A411-2A902B25FF75}" destId="{79A57FB5-018B-4A72-ACF9-03D0E5CFD889}" srcOrd="1" destOrd="0" presId="urn:microsoft.com/office/officeart/2005/8/layout/vList4"/>
    <dgm:cxn modelId="{C4D44BA4-23B8-4B6C-AC51-07085419C71D}" type="presParOf" srcId="{2E9CD7BC-32C7-4A67-A411-2A902B25FF75}" destId="{A9EF418E-B0C6-451B-9158-D61C681A0BFC}" srcOrd="2" destOrd="0" presId="urn:microsoft.com/office/officeart/2005/8/layout/vList4"/>
    <dgm:cxn modelId="{966B74EE-D4B9-435B-9519-7B7A1A2ACC88}" type="presParOf" srcId="{819AA67A-A983-48F4-9EF8-80559A81A37C}" destId="{0671E82F-D579-4A98-B407-178F1A732CF9}" srcOrd="3" destOrd="0" presId="urn:microsoft.com/office/officeart/2005/8/layout/vList4"/>
    <dgm:cxn modelId="{AA8A1652-E7EC-4255-A7F7-C0A4125DCDCE}" type="presParOf" srcId="{819AA67A-A983-48F4-9EF8-80559A81A37C}" destId="{936BCF04-DFCD-4D5E-9807-91E61C9D52C2}" srcOrd="4" destOrd="0" presId="urn:microsoft.com/office/officeart/2005/8/layout/vList4"/>
    <dgm:cxn modelId="{726F7E07-A43E-4E08-94DB-F4AA03FEDD12}" type="presParOf" srcId="{936BCF04-DFCD-4D5E-9807-91E61C9D52C2}" destId="{FF22C8E4-1548-49F8-AC49-D6A2680C6FAC}" srcOrd="0" destOrd="0" presId="urn:microsoft.com/office/officeart/2005/8/layout/vList4"/>
    <dgm:cxn modelId="{B5B20E4B-71D6-455C-9A3D-9296586D6F5E}" type="presParOf" srcId="{936BCF04-DFCD-4D5E-9807-91E61C9D52C2}" destId="{92CB3572-92A4-41D5-87A5-A316ED41CC51}" srcOrd="1" destOrd="0" presId="urn:microsoft.com/office/officeart/2005/8/layout/vList4"/>
    <dgm:cxn modelId="{2ACA5076-F3DF-4F51-A7A3-5D17DCD8F301}" type="presParOf" srcId="{936BCF04-DFCD-4D5E-9807-91E61C9D52C2}" destId="{53842620-D328-4AD4-878F-8BB0960CA95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30C29E-3C01-42BF-9CA6-7D4B2FE4A2D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52A41C-A478-4042-8E5A-A27F5AC0D10F}">
      <dgm:prSet phldrT="[Текст]" custT="1"/>
      <dgm:spPr/>
      <dgm:t>
        <a:bodyPr/>
        <a:lstStyle/>
        <a:p>
          <a:r>
            <a:rPr lang="ru-RU" sz="1800" dirty="0" smtClean="0"/>
            <a:t>а) </a:t>
          </a:r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отбору произведений</a:t>
          </a:r>
          <a:r>
            <a:rPr lang="ru-RU" sz="1800" dirty="0" smtClean="0"/>
            <a:t>, в которых отражается </a:t>
          </a:r>
          <a:r>
            <a:rPr lang="ru-RU" sz="1800" b="1" dirty="0" smtClean="0"/>
            <a:t>русский национальный характер, обычаи, традиции </a:t>
          </a:r>
          <a:r>
            <a:rPr lang="ru-RU" sz="1800" dirty="0" smtClean="0"/>
            <a:t>русского народа, духовные основы русской культуры</a:t>
          </a:r>
          <a:endParaRPr lang="ru-RU" sz="1800" dirty="0"/>
        </a:p>
      </dgm:t>
    </dgm:pt>
    <dgm:pt modelId="{DA60D068-CFEF-4109-A66C-D2F92EC2D62F}" type="parTrans" cxnId="{01D28830-CF98-4A67-930A-D769DDDB8823}">
      <dgm:prSet/>
      <dgm:spPr/>
      <dgm:t>
        <a:bodyPr/>
        <a:lstStyle/>
        <a:p>
          <a:endParaRPr lang="ru-RU"/>
        </a:p>
      </dgm:t>
    </dgm:pt>
    <dgm:pt modelId="{A0387AF2-E0BF-4DD5-B338-B7D9B49BEF69}" type="sibTrans" cxnId="{01D28830-CF98-4A67-930A-D769DDDB8823}">
      <dgm:prSet/>
      <dgm:spPr/>
      <dgm:t>
        <a:bodyPr/>
        <a:lstStyle/>
        <a:p>
          <a:endParaRPr lang="ru-RU"/>
        </a:p>
      </dgm:t>
    </dgm:pt>
    <dgm:pt modelId="{95503BB4-8C45-4AFF-B4E7-856F9D551D4B}">
      <dgm:prSet phldrT="[Текст]" custT="1"/>
      <dgm:spPr/>
      <dgm:t>
        <a:bodyPr/>
        <a:lstStyle/>
        <a:p>
          <a:r>
            <a:rPr lang="ru-RU" sz="1800" dirty="0" smtClean="0"/>
            <a:t>б) вниманию к тем произведениям русских писателей, в которых отражается </a:t>
          </a:r>
          <a:r>
            <a:rPr lang="ru-RU" sz="1800" b="1" dirty="0" smtClean="0"/>
            <a:t>мир русского детства</a:t>
          </a:r>
          <a:r>
            <a:rPr lang="ru-RU" sz="1800" dirty="0" smtClean="0"/>
            <a:t>: особенности воспитания ребенка в семье, его взаимоотношений со сверстниками и взрослыми, особенности восприятия ребенком окружающего мира</a:t>
          </a:r>
          <a:endParaRPr lang="ru-RU" sz="1800" dirty="0"/>
        </a:p>
      </dgm:t>
    </dgm:pt>
    <dgm:pt modelId="{A1D7410E-FAEA-4879-859C-C86909C619BA}" type="parTrans" cxnId="{59D424B9-D53A-4666-AF14-73E991B7B798}">
      <dgm:prSet/>
      <dgm:spPr/>
      <dgm:t>
        <a:bodyPr/>
        <a:lstStyle/>
        <a:p>
          <a:endParaRPr lang="ru-RU"/>
        </a:p>
      </dgm:t>
    </dgm:pt>
    <dgm:pt modelId="{940F8C34-2725-4AEF-A6D7-8E5F231AAEAB}" type="sibTrans" cxnId="{59D424B9-D53A-4666-AF14-73E991B7B798}">
      <dgm:prSet/>
      <dgm:spPr/>
      <dgm:t>
        <a:bodyPr/>
        <a:lstStyle/>
        <a:p>
          <a:endParaRPr lang="ru-RU"/>
        </a:p>
      </dgm:t>
    </dgm:pt>
    <dgm:pt modelId="{13F1619B-7C68-4B02-B1AD-E4F6F6DED688}">
      <dgm:prSet phldrT="[Текст]" custT="1"/>
      <dgm:spPr/>
      <dgm:t>
        <a:bodyPr/>
        <a:lstStyle/>
        <a:p>
          <a:r>
            <a:rPr lang="ru-RU" sz="1800" dirty="0" smtClean="0"/>
            <a:t>в</a:t>
          </a:r>
          <a:r>
            <a:rPr lang="en-US" sz="1800" dirty="0" smtClean="0"/>
            <a:t>) </a:t>
          </a:r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расширенному историко-культурному комментарию </a:t>
          </a:r>
          <a:r>
            <a:rPr lang="ru-RU" sz="1800" dirty="0" smtClean="0"/>
            <a:t>к произведениям, созданным во времена, отстоящие от современности; такой комментарий позволяет современному младшему школьнику лучше понять особенности истории и культуры народа, а также содержание произведений русской литературы</a:t>
          </a:r>
          <a:endParaRPr lang="ru-RU" sz="1800" dirty="0"/>
        </a:p>
      </dgm:t>
    </dgm:pt>
    <dgm:pt modelId="{A1DB3DBC-2499-4E9B-867A-107ED2C23820}" type="parTrans" cxnId="{88B27E8F-5582-4A4B-A5A9-ABD7A29978CF}">
      <dgm:prSet/>
      <dgm:spPr/>
      <dgm:t>
        <a:bodyPr/>
        <a:lstStyle/>
        <a:p>
          <a:endParaRPr lang="ru-RU"/>
        </a:p>
      </dgm:t>
    </dgm:pt>
    <dgm:pt modelId="{95D4DC4F-6ABE-4B52-8D4D-B36E344B6AC4}" type="sibTrans" cxnId="{88B27E8F-5582-4A4B-A5A9-ABD7A29978CF}">
      <dgm:prSet/>
      <dgm:spPr/>
      <dgm:t>
        <a:bodyPr/>
        <a:lstStyle/>
        <a:p>
          <a:endParaRPr lang="ru-RU"/>
        </a:p>
      </dgm:t>
    </dgm:pt>
    <dgm:pt modelId="{8F7BD7B2-25E9-4696-BACB-EF8BE30487E0}" type="pres">
      <dgm:prSet presAssocID="{7D30C29E-3C01-42BF-9CA6-7D4B2FE4A2D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67695DB-B8D7-4550-8A14-AB80FDFFE760}" type="pres">
      <dgm:prSet presAssocID="{B152A41C-A478-4042-8E5A-A27F5AC0D10F}" presName="composite" presStyleCnt="0"/>
      <dgm:spPr/>
    </dgm:pt>
    <dgm:pt modelId="{B4CEFB5B-0D75-445D-A458-166916532267}" type="pres">
      <dgm:prSet presAssocID="{B152A41C-A478-4042-8E5A-A27F5AC0D10F}" presName="LShape" presStyleLbl="alignNode1" presStyleIdx="0" presStyleCnt="5"/>
      <dgm:spPr/>
    </dgm:pt>
    <dgm:pt modelId="{683732AF-E11F-432D-A55C-3E083B722C97}" type="pres">
      <dgm:prSet presAssocID="{B152A41C-A478-4042-8E5A-A27F5AC0D10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DB1B8-1ADA-494E-856B-3B0B4F12F4B0}" type="pres">
      <dgm:prSet presAssocID="{B152A41C-A478-4042-8E5A-A27F5AC0D10F}" presName="Triangle" presStyleLbl="alignNode1" presStyleIdx="1" presStyleCnt="5"/>
      <dgm:spPr/>
    </dgm:pt>
    <dgm:pt modelId="{42191EC0-03A1-4864-A14C-504859C5BBD4}" type="pres">
      <dgm:prSet presAssocID="{A0387AF2-E0BF-4DD5-B338-B7D9B49BEF69}" presName="sibTrans" presStyleCnt="0"/>
      <dgm:spPr/>
    </dgm:pt>
    <dgm:pt modelId="{5B032106-EC83-4FB5-B46A-6C6040AFC2E1}" type="pres">
      <dgm:prSet presAssocID="{A0387AF2-E0BF-4DD5-B338-B7D9B49BEF69}" presName="space" presStyleCnt="0"/>
      <dgm:spPr/>
    </dgm:pt>
    <dgm:pt modelId="{CDF3145E-06B3-4405-A280-F8845D91955D}" type="pres">
      <dgm:prSet presAssocID="{95503BB4-8C45-4AFF-B4E7-856F9D551D4B}" presName="composite" presStyleCnt="0"/>
      <dgm:spPr/>
    </dgm:pt>
    <dgm:pt modelId="{C1B33856-BE26-4B2F-B1D6-E358BF9E8F1B}" type="pres">
      <dgm:prSet presAssocID="{95503BB4-8C45-4AFF-B4E7-856F9D551D4B}" presName="LShape" presStyleLbl="alignNode1" presStyleIdx="2" presStyleCnt="5"/>
      <dgm:spPr/>
    </dgm:pt>
    <dgm:pt modelId="{BCDA6A01-EF98-4AF4-B112-2AE81B1E541A}" type="pres">
      <dgm:prSet presAssocID="{95503BB4-8C45-4AFF-B4E7-856F9D551D4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A69E4-78E8-4C9B-945A-0C31F9117C43}" type="pres">
      <dgm:prSet presAssocID="{95503BB4-8C45-4AFF-B4E7-856F9D551D4B}" presName="Triangle" presStyleLbl="alignNode1" presStyleIdx="3" presStyleCnt="5"/>
      <dgm:spPr/>
    </dgm:pt>
    <dgm:pt modelId="{07E1DDD5-DDCD-49EB-A781-EA3669995C43}" type="pres">
      <dgm:prSet presAssocID="{940F8C34-2725-4AEF-A6D7-8E5F231AAEAB}" presName="sibTrans" presStyleCnt="0"/>
      <dgm:spPr/>
    </dgm:pt>
    <dgm:pt modelId="{ADF411B3-34CA-4300-9DF9-CB8B163EC1F3}" type="pres">
      <dgm:prSet presAssocID="{940F8C34-2725-4AEF-A6D7-8E5F231AAEAB}" presName="space" presStyleCnt="0"/>
      <dgm:spPr/>
    </dgm:pt>
    <dgm:pt modelId="{196AE926-F07C-48D0-A886-517DC9081843}" type="pres">
      <dgm:prSet presAssocID="{13F1619B-7C68-4B02-B1AD-E4F6F6DED688}" presName="composite" presStyleCnt="0"/>
      <dgm:spPr/>
    </dgm:pt>
    <dgm:pt modelId="{6BF9A404-6697-4123-BF0F-FE83274407EA}" type="pres">
      <dgm:prSet presAssocID="{13F1619B-7C68-4B02-B1AD-E4F6F6DED688}" presName="LShape" presStyleLbl="alignNode1" presStyleIdx="4" presStyleCnt="5"/>
      <dgm:spPr/>
    </dgm:pt>
    <dgm:pt modelId="{70479F5C-6148-4604-8FC1-BA45DA1A7F0E}" type="pres">
      <dgm:prSet presAssocID="{13F1619B-7C68-4B02-B1AD-E4F6F6DED68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D28830-CF98-4A67-930A-D769DDDB8823}" srcId="{7D30C29E-3C01-42BF-9CA6-7D4B2FE4A2DB}" destId="{B152A41C-A478-4042-8E5A-A27F5AC0D10F}" srcOrd="0" destOrd="0" parTransId="{DA60D068-CFEF-4109-A66C-D2F92EC2D62F}" sibTransId="{A0387AF2-E0BF-4DD5-B338-B7D9B49BEF69}"/>
    <dgm:cxn modelId="{01888A91-4C6C-4819-B15D-A0B522DC3866}" type="presOf" srcId="{95503BB4-8C45-4AFF-B4E7-856F9D551D4B}" destId="{BCDA6A01-EF98-4AF4-B112-2AE81B1E541A}" srcOrd="0" destOrd="0" presId="urn:microsoft.com/office/officeart/2009/3/layout/StepUpProcess"/>
    <dgm:cxn modelId="{216B7C6B-99AB-4D86-8004-382F8FD3704E}" type="presOf" srcId="{B152A41C-A478-4042-8E5A-A27F5AC0D10F}" destId="{683732AF-E11F-432D-A55C-3E083B722C97}" srcOrd="0" destOrd="0" presId="urn:microsoft.com/office/officeart/2009/3/layout/StepUpProcess"/>
    <dgm:cxn modelId="{23F60D51-935A-4AA0-B380-2B249E3347C6}" type="presOf" srcId="{7D30C29E-3C01-42BF-9CA6-7D4B2FE4A2DB}" destId="{8F7BD7B2-25E9-4696-BACB-EF8BE30487E0}" srcOrd="0" destOrd="0" presId="urn:microsoft.com/office/officeart/2009/3/layout/StepUpProcess"/>
    <dgm:cxn modelId="{88B27E8F-5582-4A4B-A5A9-ABD7A29978CF}" srcId="{7D30C29E-3C01-42BF-9CA6-7D4B2FE4A2DB}" destId="{13F1619B-7C68-4B02-B1AD-E4F6F6DED688}" srcOrd="2" destOrd="0" parTransId="{A1DB3DBC-2499-4E9B-867A-107ED2C23820}" sibTransId="{95D4DC4F-6ABE-4B52-8D4D-B36E344B6AC4}"/>
    <dgm:cxn modelId="{59D424B9-D53A-4666-AF14-73E991B7B798}" srcId="{7D30C29E-3C01-42BF-9CA6-7D4B2FE4A2DB}" destId="{95503BB4-8C45-4AFF-B4E7-856F9D551D4B}" srcOrd="1" destOrd="0" parTransId="{A1D7410E-FAEA-4879-859C-C86909C619BA}" sibTransId="{940F8C34-2725-4AEF-A6D7-8E5F231AAEAB}"/>
    <dgm:cxn modelId="{CAB8F51D-18E4-4D81-821F-EBD407510DA4}" type="presOf" srcId="{13F1619B-7C68-4B02-B1AD-E4F6F6DED688}" destId="{70479F5C-6148-4604-8FC1-BA45DA1A7F0E}" srcOrd="0" destOrd="0" presId="urn:microsoft.com/office/officeart/2009/3/layout/StepUpProcess"/>
    <dgm:cxn modelId="{E1FEEC81-DC06-4A8B-98EC-940F6D2A758B}" type="presParOf" srcId="{8F7BD7B2-25E9-4696-BACB-EF8BE30487E0}" destId="{D67695DB-B8D7-4550-8A14-AB80FDFFE760}" srcOrd="0" destOrd="0" presId="urn:microsoft.com/office/officeart/2009/3/layout/StepUpProcess"/>
    <dgm:cxn modelId="{832C2A8B-7C7B-4B80-A2F1-C473A9B4AE95}" type="presParOf" srcId="{D67695DB-B8D7-4550-8A14-AB80FDFFE760}" destId="{B4CEFB5B-0D75-445D-A458-166916532267}" srcOrd="0" destOrd="0" presId="urn:microsoft.com/office/officeart/2009/3/layout/StepUpProcess"/>
    <dgm:cxn modelId="{D3F551A4-A718-495D-9FA0-03821532AB85}" type="presParOf" srcId="{D67695DB-B8D7-4550-8A14-AB80FDFFE760}" destId="{683732AF-E11F-432D-A55C-3E083B722C97}" srcOrd="1" destOrd="0" presId="urn:microsoft.com/office/officeart/2009/3/layout/StepUpProcess"/>
    <dgm:cxn modelId="{15D1E565-9169-46F9-BB7F-A83936B3D6E4}" type="presParOf" srcId="{D67695DB-B8D7-4550-8A14-AB80FDFFE760}" destId="{304DB1B8-1ADA-494E-856B-3B0B4F12F4B0}" srcOrd="2" destOrd="0" presId="urn:microsoft.com/office/officeart/2009/3/layout/StepUpProcess"/>
    <dgm:cxn modelId="{F92C6D10-9F72-45B2-8D2B-5F446809209D}" type="presParOf" srcId="{8F7BD7B2-25E9-4696-BACB-EF8BE30487E0}" destId="{42191EC0-03A1-4864-A14C-504859C5BBD4}" srcOrd="1" destOrd="0" presId="urn:microsoft.com/office/officeart/2009/3/layout/StepUpProcess"/>
    <dgm:cxn modelId="{C45643F9-4D7B-4E94-8074-93D94DDA9396}" type="presParOf" srcId="{42191EC0-03A1-4864-A14C-504859C5BBD4}" destId="{5B032106-EC83-4FB5-B46A-6C6040AFC2E1}" srcOrd="0" destOrd="0" presId="urn:microsoft.com/office/officeart/2009/3/layout/StepUpProcess"/>
    <dgm:cxn modelId="{11E89765-EEF6-4182-95EB-36D99B2AE132}" type="presParOf" srcId="{8F7BD7B2-25E9-4696-BACB-EF8BE30487E0}" destId="{CDF3145E-06B3-4405-A280-F8845D91955D}" srcOrd="2" destOrd="0" presId="urn:microsoft.com/office/officeart/2009/3/layout/StepUpProcess"/>
    <dgm:cxn modelId="{BFEAF064-BA37-4F51-B456-47FFDA62DEBB}" type="presParOf" srcId="{CDF3145E-06B3-4405-A280-F8845D91955D}" destId="{C1B33856-BE26-4B2F-B1D6-E358BF9E8F1B}" srcOrd="0" destOrd="0" presId="urn:microsoft.com/office/officeart/2009/3/layout/StepUpProcess"/>
    <dgm:cxn modelId="{34E5089F-C23C-4800-B8A1-482B25E3D9BF}" type="presParOf" srcId="{CDF3145E-06B3-4405-A280-F8845D91955D}" destId="{BCDA6A01-EF98-4AF4-B112-2AE81B1E541A}" srcOrd="1" destOrd="0" presId="urn:microsoft.com/office/officeart/2009/3/layout/StepUpProcess"/>
    <dgm:cxn modelId="{64B40B00-F09C-475B-9AFC-9C4D5081F11A}" type="presParOf" srcId="{CDF3145E-06B3-4405-A280-F8845D91955D}" destId="{083A69E4-78E8-4C9B-945A-0C31F9117C43}" srcOrd="2" destOrd="0" presId="urn:microsoft.com/office/officeart/2009/3/layout/StepUpProcess"/>
    <dgm:cxn modelId="{7D2142A3-854B-4A02-8718-1E75600A462F}" type="presParOf" srcId="{8F7BD7B2-25E9-4696-BACB-EF8BE30487E0}" destId="{07E1DDD5-DDCD-49EB-A781-EA3669995C43}" srcOrd="3" destOrd="0" presId="urn:microsoft.com/office/officeart/2009/3/layout/StepUpProcess"/>
    <dgm:cxn modelId="{92D3090F-F927-4CDB-BA32-33863A77DC4C}" type="presParOf" srcId="{07E1DDD5-DDCD-49EB-A781-EA3669995C43}" destId="{ADF411B3-34CA-4300-9DF9-CB8B163EC1F3}" srcOrd="0" destOrd="0" presId="urn:microsoft.com/office/officeart/2009/3/layout/StepUpProcess"/>
    <dgm:cxn modelId="{733A0385-46E4-4985-9FE7-E036387A5009}" type="presParOf" srcId="{8F7BD7B2-25E9-4696-BACB-EF8BE30487E0}" destId="{196AE926-F07C-48D0-A886-517DC9081843}" srcOrd="4" destOrd="0" presId="urn:microsoft.com/office/officeart/2009/3/layout/StepUpProcess"/>
    <dgm:cxn modelId="{EA5FDFC1-DB5D-482E-BFDB-3B98D46D3E64}" type="presParOf" srcId="{196AE926-F07C-48D0-A886-517DC9081843}" destId="{6BF9A404-6697-4123-BF0F-FE83274407EA}" srcOrd="0" destOrd="0" presId="urn:microsoft.com/office/officeart/2009/3/layout/StepUpProcess"/>
    <dgm:cxn modelId="{24B01D44-6012-4865-9F8C-14E76A326A7E}" type="presParOf" srcId="{196AE926-F07C-48D0-A886-517DC9081843}" destId="{70479F5C-6148-4604-8FC1-BA45DA1A7F0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A48E44-C00F-48DB-A965-3D644305E0A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8EA71D4-399A-4953-A33B-86D547EF1A9C}">
      <dgm:prSet phldrT="[Текст]" custT="1"/>
      <dgm:spPr/>
      <dgm:t>
        <a:bodyPr/>
        <a:lstStyle/>
        <a:p>
          <a:pPr algn="l"/>
          <a:r>
            <a:rPr lang="ru-RU" sz="1400" dirty="0" smtClean="0"/>
            <a:t>Не предусматривает дублирования произведений, изучаемых в основном курсе литературного чтения</a:t>
          </a:r>
        </a:p>
        <a:p>
          <a:pPr algn="l"/>
          <a:endParaRPr lang="ru-RU" sz="1400" dirty="0"/>
        </a:p>
      </dgm:t>
    </dgm:pt>
    <dgm:pt modelId="{C5EE39B4-79BA-430B-948E-BFF8FE8350ED}" type="parTrans" cxnId="{0259FA98-D57C-445D-A389-F09063072032}">
      <dgm:prSet/>
      <dgm:spPr/>
      <dgm:t>
        <a:bodyPr/>
        <a:lstStyle/>
        <a:p>
          <a:endParaRPr lang="ru-RU"/>
        </a:p>
      </dgm:t>
    </dgm:pt>
    <dgm:pt modelId="{A05542D2-10A0-436C-82E1-5D6AF0082E53}" type="sibTrans" cxnId="{0259FA98-D57C-445D-A389-F09063072032}">
      <dgm:prSet/>
      <dgm:spPr/>
      <dgm:t>
        <a:bodyPr/>
        <a:lstStyle/>
        <a:p>
          <a:endParaRPr lang="ru-RU"/>
        </a:p>
      </dgm:t>
    </dgm:pt>
    <dgm:pt modelId="{CD67FB1C-25B5-4420-A05E-A5246F78DB48}">
      <dgm:prSet phldrT="[Текст]"/>
      <dgm:spPr/>
      <dgm:t>
        <a:bodyPr/>
        <a:lstStyle/>
        <a:p>
          <a:r>
            <a:rPr lang="ru-RU" dirty="0" smtClean="0"/>
            <a:t>Знакомит с ключевыми для национального сознания и русской культуры понятиями</a:t>
          </a:r>
          <a:endParaRPr lang="ru-RU" dirty="0"/>
        </a:p>
      </dgm:t>
    </dgm:pt>
    <dgm:pt modelId="{CE8AA2AD-E8D5-467B-A196-4444A288B3BC}" type="parTrans" cxnId="{37D96E25-C77F-4CB0-B0BA-393526D5D448}">
      <dgm:prSet/>
      <dgm:spPr/>
      <dgm:t>
        <a:bodyPr/>
        <a:lstStyle/>
        <a:p>
          <a:endParaRPr lang="ru-RU"/>
        </a:p>
      </dgm:t>
    </dgm:pt>
    <dgm:pt modelId="{103A5385-9085-4046-B141-C464E7BF75B6}" type="sibTrans" cxnId="{37D96E25-C77F-4CB0-B0BA-393526D5D448}">
      <dgm:prSet/>
      <dgm:spPr/>
      <dgm:t>
        <a:bodyPr/>
        <a:lstStyle/>
        <a:p>
          <a:endParaRPr lang="ru-RU"/>
        </a:p>
      </dgm:t>
    </dgm:pt>
    <dgm:pt modelId="{B966A4E7-9950-4D2C-9398-49AE6E254E22}">
      <dgm:prSet phldrT="[Текст]" custT="1"/>
      <dgm:spPr/>
      <dgm:t>
        <a:bodyPr/>
        <a:lstStyle/>
        <a:p>
          <a:pPr algn="r"/>
          <a:r>
            <a:rPr lang="ru-RU" sz="1400" dirty="0" smtClean="0"/>
            <a:t>Актуализирует вечные ценности (добро, сострадание, великодушие, милосердие, совесть, правда, любовь и др.)</a:t>
          </a:r>
        </a:p>
        <a:p>
          <a:pPr algn="r"/>
          <a:r>
            <a:rPr lang="ru-RU" sz="1400" dirty="0" smtClean="0"/>
            <a:t> </a:t>
          </a:r>
        </a:p>
      </dgm:t>
    </dgm:pt>
    <dgm:pt modelId="{0D503226-3354-43FC-A3A7-25415ED9F217}" type="parTrans" cxnId="{65799DD3-61CD-4E1A-8811-7BAD94A02B29}">
      <dgm:prSet/>
      <dgm:spPr/>
      <dgm:t>
        <a:bodyPr/>
        <a:lstStyle/>
        <a:p>
          <a:endParaRPr lang="ru-RU"/>
        </a:p>
      </dgm:t>
    </dgm:pt>
    <dgm:pt modelId="{74DD3C68-1ED8-47CD-B07F-A37C2F4A1FB6}" type="sibTrans" cxnId="{65799DD3-61CD-4E1A-8811-7BAD94A02B29}">
      <dgm:prSet/>
      <dgm:spPr/>
      <dgm:t>
        <a:bodyPr/>
        <a:lstStyle/>
        <a:p>
          <a:endParaRPr lang="ru-RU"/>
        </a:p>
      </dgm:t>
    </dgm:pt>
    <dgm:pt modelId="{2CAFC120-33E0-47B1-8A05-E44201676458}" type="pres">
      <dgm:prSet presAssocID="{1BA48E44-C00F-48DB-A965-3D644305E0AC}" presName="compositeShape" presStyleCnt="0">
        <dgm:presLayoutVars>
          <dgm:chMax val="7"/>
          <dgm:dir/>
          <dgm:resizeHandles val="exact"/>
        </dgm:presLayoutVars>
      </dgm:prSet>
      <dgm:spPr/>
    </dgm:pt>
    <dgm:pt modelId="{7B8CA828-1FC1-4C72-92EA-C87ECFEB03F5}" type="pres">
      <dgm:prSet presAssocID="{1BA48E44-C00F-48DB-A965-3D644305E0AC}" presName="wedge1" presStyleLbl="node1" presStyleIdx="0" presStyleCnt="3" custScaleX="137456" custScaleY="137456" custLinFactNeighborX="270"/>
      <dgm:spPr/>
      <dgm:t>
        <a:bodyPr/>
        <a:lstStyle/>
        <a:p>
          <a:endParaRPr lang="ru-RU"/>
        </a:p>
      </dgm:t>
    </dgm:pt>
    <dgm:pt modelId="{2F331879-C512-4DD3-878F-F4A344BD7644}" type="pres">
      <dgm:prSet presAssocID="{1BA48E44-C00F-48DB-A965-3D644305E0AC}" presName="dummy1a" presStyleCnt="0"/>
      <dgm:spPr/>
    </dgm:pt>
    <dgm:pt modelId="{8BA8DBA2-652A-4AE0-BEA5-65C19C1EFCBF}" type="pres">
      <dgm:prSet presAssocID="{1BA48E44-C00F-48DB-A965-3D644305E0AC}" presName="dummy1b" presStyleCnt="0"/>
      <dgm:spPr/>
    </dgm:pt>
    <dgm:pt modelId="{2EBC9D78-70E7-4744-A9FE-8E38EB49AAC2}" type="pres">
      <dgm:prSet presAssocID="{1BA48E44-C00F-48DB-A965-3D644305E0A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549D1-9BD1-425B-86FD-0D0794212354}" type="pres">
      <dgm:prSet presAssocID="{1BA48E44-C00F-48DB-A965-3D644305E0AC}" presName="wedge2" presStyleLbl="node1" presStyleIdx="1" presStyleCnt="3" custScaleX="132721" custScaleY="138763"/>
      <dgm:spPr/>
      <dgm:t>
        <a:bodyPr/>
        <a:lstStyle/>
        <a:p>
          <a:endParaRPr lang="ru-RU"/>
        </a:p>
      </dgm:t>
    </dgm:pt>
    <dgm:pt modelId="{4CDD27D5-EB3A-42EF-9414-F946D986B9F1}" type="pres">
      <dgm:prSet presAssocID="{1BA48E44-C00F-48DB-A965-3D644305E0AC}" presName="dummy2a" presStyleCnt="0"/>
      <dgm:spPr/>
    </dgm:pt>
    <dgm:pt modelId="{0A8476BF-2E79-4371-91F5-31FE8AEC91B2}" type="pres">
      <dgm:prSet presAssocID="{1BA48E44-C00F-48DB-A965-3D644305E0AC}" presName="dummy2b" presStyleCnt="0"/>
      <dgm:spPr/>
    </dgm:pt>
    <dgm:pt modelId="{A47BAB8F-1D27-474B-AA23-7796FF1DDD31}" type="pres">
      <dgm:prSet presAssocID="{1BA48E44-C00F-48DB-A965-3D644305E0A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9F63A-04F3-497B-A880-CE6D1A214FDD}" type="pres">
      <dgm:prSet presAssocID="{1BA48E44-C00F-48DB-A965-3D644305E0AC}" presName="wedge3" presStyleLbl="node1" presStyleIdx="2" presStyleCnt="3" custScaleX="136841" custScaleY="136841"/>
      <dgm:spPr/>
      <dgm:t>
        <a:bodyPr/>
        <a:lstStyle/>
        <a:p>
          <a:endParaRPr lang="ru-RU"/>
        </a:p>
      </dgm:t>
    </dgm:pt>
    <dgm:pt modelId="{9BBEE37D-CD33-4AF2-B599-B9EEAE51B536}" type="pres">
      <dgm:prSet presAssocID="{1BA48E44-C00F-48DB-A965-3D644305E0AC}" presName="dummy3a" presStyleCnt="0"/>
      <dgm:spPr/>
    </dgm:pt>
    <dgm:pt modelId="{C18C7E21-923E-4394-B086-88187A299530}" type="pres">
      <dgm:prSet presAssocID="{1BA48E44-C00F-48DB-A965-3D644305E0AC}" presName="dummy3b" presStyleCnt="0"/>
      <dgm:spPr/>
    </dgm:pt>
    <dgm:pt modelId="{AF2C38E4-2D63-4202-A569-3710BF6DA29F}" type="pres">
      <dgm:prSet presAssocID="{1BA48E44-C00F-48DB-A965-3D644305E0A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72E32-D960-413F-91E2-AE0A31B992A8}" type="pres">
      <dgm:prSet presAssocID="{A05542D2-10A0-436C-82E1-5D6AF0082E53}" presName="arrowWedge1" presStyleLbl="fgSibTrans2D1" presStyleIdx="0" presStyleCnt="3" custScaleX="137167" custScaleY="137167"/>
      <dgm:spPr/>
    </dgm:pt>
    <dgm:pt modelId="{6943C19A-1C4E-41AF-B6ED-A360ED795D41}" type="pres">
      <dgm:prSet presAssocID="{103A5385-9085-4046-B141-C464E7BF75B6}" presName="arrowWedge2" presStyleLbl="fgSibTrans2D1" presStyleIdx="1" presStyleCnt="3" custScaleX="137705" custScaleY="141859"/>
      <dgm:spPr/>
    </dgm:pt>
    <dgm:pt modelId="{D868F8D7-12BB-41D1-8264-93C801802E4A}" type="pres">
      <dgm:prSet presAssocID="{74DD3C68-1ED8-47CD-B07F-A37C2F4A1FB6}" presName="arrowWedge3" presStyleLbl="fgSibTrans2D1" presStyleIdx="2" presStyleCnt="3" custScaleX="134956" custScaleY="134956"/>
      <dgm:spPr/>
    </dgm:pt>
  </dgm:ptLst>
  <dgm:cxnLst>
    <dgm:cxn modelId="{65799DD3-61CD-4E1A-8811-7BAD94A02B29}" srcId="{1BA48E44-C00F-48DB-A965-3D644305E0AC}" destId="{B966A4E7-9950-4D2C-9398-49AE6E254E22}" srcOrd="2" destOrd="0" parTransId="{0D503226-3354-43FC-A3A7-25415ED9F217}" sibTransId="{74DD3C68-1ED8-47CD-B07F-A37C2F4A1FB6}"/>
    <dgm:cxn modelId="{E9F5DF11-0F9D-4AB2-8E13-5138D0135B87}" type="presOf" srcId="{F8EA71D4-399A-4953-A33B-86D547EF1A9C}" destId="{2EBC9D78-70E7-4744-A9FE-8E38EB49AAC2}" srcOrd="1" destOrd="0" presId="urn:microsoft.com/office/officeart/2005/8/layout/cycle8"/>
    <dgm:cxn modelId="{10398F10-1A32-4055-ADB1-CD596BF3AB19}" type="presOf" srcId="{1BA48E44-C00F-48DB-A965-3D644305E0AC}" destId="{2CAFC120-33E0-47B1-8A05-E44201676458}" srcOrd="0" destOrd="0" presId="urn:microsoft.com/office/officeart/2005/8/layout/cycle8"/>
    <dgm:cxn modelId="{022FDAFF-9760-4924-B112-BE8E1A1629B7}" type="presOf" srcId="{CD67FB1C-25B5-4420-A05E-A5246F78DB48}" destId="{EEC549D1-9BD1-425B-86FD-0D0794212354}" srcOrd="0" destOrd="0" presId="urn:microsoft.com/office/officeart/2005/8/layout/cycle8"/>
    <dgm:cxn modelId="{C2275C88-CB9D-4275-8FF5-B136BD2869CC}" type="presOf" srcId="{B966A4E7-9950-4D2C-9398-49AE6E254E22}" destId="{AE39F63A-04F3-497B-A880-CE6D1A214FDD}" srcOrd="0" destOrd="0" presId="urn:microsoft.com/office/officeart/2005/8/layout/cycle8"/>
    <dgm:cxn modelId="{863B3B3C-D962-43CE-AA3C-59ACE261A6D1}" type="presOf" srcId="{B966A4E7-9950-4D2C-9398-49AE6E254E22}" destId="{AF2C38E4-2D63-4202-A569-3710BF6DA29F}" srcOrd="1" destOrd="0" presId="urn:microsoft.com/office/officeart/2005/8/layout/cycle8"/>
    <dgm:cxn modelId="{37D96E25-C77F-4CB0-B0BA-393526D5D448}" srcId="{1BA48E44-C00F-48DB-A965-3D644305E0AC}" destId="{CD67FB1C-25B5-4420-A05E-A5246F78DB48}" srcOrd="1" destOrd="0" parTransId="{CE8AA2AD-E8D5-467B-A196-4444A288B3BC}" sibTransId="{103A5385-9085-4046-B141-C464E7BF75B6}"/>
    <dgm:cxn modelId="{9FCD145E-E1C0-4BEA-92EB-D6CE5772CCF5}" type="presOf" srcId="{F8EA71D4-399A-4953-A33B-86D547EF1A9C}" destId="{7B8CA828-1FC1-4C72-92EA-C87ECFEB03F5}" srcOrd="0" destOrd="0" presId="urn:microsoft.com/office/officeart/2005/8/layout/cycle8"/>
    <dgm:cxn modelId="{0259FA98-D57C-445D-A389-F09063072032}" srcId="{1BA48E44-C00F-48DB-A965-3D644305E0AC}" destId="{F8EA71D4-399A-4953-A33B-86D547EF1A9C}" srcOrd="0" destOrd="0" parTransId="{C5EE39B4-79BA-430B-948E-BFF8FE8350ED}" sibTransId="{A05542D2-10A0-436C-82E1-5D6AF0082E53}"/>
    <dgm:cxn modelId="{8867E35B-8E06-4F76-B4EA-0FE84765D98B}" type="presOf" srcId="{CD67FB1C-25B5-4420-A05E-A5246F78DB48}" destId="{A47BAB8F-1D27-474B-AA23-7796FF1DDD31}" srcOrd="1" destOrd="0" presId="urn:microsoft.com/office/officeart/2005/8/layout/cycle8"/>
    <dgm:cxn modelId="{9A934EAC-B88D-4665-8570-8B27782824F0}" type="presParOf" srcId="{2CAFC120-33E0-47B1-8A05-E44201676458}" destId="{7B8CA828-1FC1-4C72-92EA-C87ECFEB03F5}" srcOrd="0" destOrd="0" presId="urn:microsoft.com/office/officeart/2005/8/layout/cycle8"/>
    <dgm:cxn modelId="{62FAA088-FFE3-44B2-9E6D-195EA0950FE1}" type="presParOf" srcId="{2CAFC120-33E0-47B1-8A05-E44201676458}" destId="{2F331879-C512-4DD3-878F-F4A344BD7644}" srcOrd="1" destOrd="0" presId="urn:microsoft.com/office/officeart/2005/8/layout/cycle8"/>
    <dgm:cxn modelId="{D7992E36-4475-4C12-8D45-7B26670EE899}" type="presParOf" srcId="{2CAFC120-33E0-47B1-8A05-E44201676458}" destId="{8BA8DBA2-652A-4AE0-BEA5-65C19C1EFCBF}" srcOrd="2" destOrd="0" presId="urn:microsoft.com/office/officeart/2005/8/layout/cycle8"/>
    <dgm:cxn modelId="{4D56C91B-3091-4984-8916-51A4045B7191}" type="presParOf" srcId="{2CAFC120-33E0-47B1-8A05-E44201676458}" destId="{2EBC9D78-70E7-4744-A9FE-8E38EB49AAC2}" srcOrd="3" destOrd="0" presId="urn:microsoft.com/office/officeart/2005/8/layout/cycle8"/>
    <dgm:cxn modelId="{8D267275-E690-4985-B8EF-69E86E4963AA}" type="presParOf" srcId="{2CAFC120-33E0-47B1-8A05-E44201676458}" destId="{EEC549D1-9BD1-425B-86FD-0D0794212354}" srcOrd="4" destOrd="0" presId="urn:microsoft.com/office/officeart/2005/8/layout/cycle8"/>
    <dgm:cxn modelId="{E7EE0677-F593-47FA-A148-A0AD967E4C8E}" type="presParOf" srcId="{2CAFC120-33E0-47B1-8A05-E44201676458}" destId="{4CDD27D5-EB3A-42EF-9414-F946D986B9F1}" srcOrd="5" destOrd="0" presId="urn:microsoft.com/office/officeart/2005/8/layout/cycle8"/>
    <dgm:cxn modelId="{3D83723D-A5D5-4933-A937-539FE0035B66}" type="presParOf" srcId="{2CAFC120-33E0-47B1-8A05-E44201676458}" destId="{0A8476BF-2E79-4371-91F5-31FE8AEC91B2}" srcOrd="6" destOrd="0" presId="urn:microsoft.com/office/officeart/2005/8/layout/cycle8"/>
    <dgm:cxn modelId="{B8B6CE54-69A7-4869-9295-81D1DC763124}" type="presParOf" srcId="{2CAFC120-33E0-47B1-8A05-E44201676458}" destId="{A47BAB8F-1D27-474B-AA23-7796FF1DDD31}" srcOrd="7" destOrd="0" presId="urn:microsoft.com/office/officeart/2005/8/layout/cycle8"/>
    <dgm:cxn modelId="{B650605A-7020-4719-8FFF-90A174476E9C}" type="presParOf" srcId="{2CAFC120-33E0-47B1-8A05-E44201676458}" destId="{AE39F63A-04F3-497B-A880-CE6D1A214FDD}" srcOrd="8" destOrd="0" presId="urn:microsoft.com/office/officeart/2005/8/layout/cycle8"/>
    <dgm:cxn modelId="{02B77FA7-6785-4186-8422-EDC8C48B649C}" type="presParOf" srcId="{2CAFC120-33E0-47B1-8A05-E44201676458}" destId="{9BBEE37D-CD33-4AF2-B599-B9EEAE51B536}" srcOrd="9" destOrd="0" presId="urn:microsoft.com/office/officeart/2005/8/layout/cycle8"/>
    <dgm:cxn modelId="{D7DB3EA7-0375-4CE0-9CC2-D41DC69EB857}" type="presParOf" srcId="{2CAFC120-33E0-47B1-8A05-E44201676458}" destId="{C18C7E21-923E-4394-B086-88187A299530}" srcOrd="10" destOrd="0" presId="urn:microsoft.com/office/officeart/2005/8/layout/cycle8"/>
    <dgm:cxn modelId="{6A77FD3A-14F5-4361-BBE2-4F62B5AC52E4}" type="presParOf" srcId="{2CAFC120-33E0-47B1-8A05-E44201676458}" destId="{AF2C38E4-2D63-4202-A569-3710BF6DA29F}" srcOrd="11" destOrd="0" presId="urn:microsoft.com/office/officeart/2005/8/layout/cycle8"/>
    <dgm:cxn modelId="{562DB5BF-D62B-4E78-90FC-5664BA8B389C}" type="presParOf" srcId="{2CAFC120-33E0-47B1-8A05-E44201676458}" destId="{16472E32-D960-413F-91E2-AE0A31B992A8}" srcOrd="12" destOrd="0" presId="urn:microsoft.com/office/officeart/2005/8/layout/cycle8"/>
    <dgm:cxn modelId="{AEEAA046-E9CD-4E83-8438-F68892A98715}" type="presParOf" srcId="{2CAFC120-33E0-47B1-8A05-E44201676458}" destId="{6943C19A-1C4E-41AF-B6ED-A360ED795D41}" srcOrd="13" destOrd="0" presId="urn:microsoft.com/office/officeart/2005/8/layout/cycle8"/>
    <dgm:cxn modelId="{E08B9373-BB79-410E-9F8B-C4D4351E3067}" type="presParOf" srcId="{2CAFC120-33E0-47B1-8A05-E44201676458}" destId="{D868F8D7-12BB-41D1-8264-93C801802E4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7D996-3820-47BA-A0B9-D46E3A6C5038}">
      <dsp:nvSpPr>
        <dsp:cNvPr id="0" name=""/>
        <dsp:cNvSpPr/>
      </dsp:nvSpPr>
      <dsp:spPr>
        <a:xfrm>
          <a:off x="0" y="0"/>
          <a:ext cx="7048499" cy="1060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развитие читательских умений, </a:t>
          </a:r>
          <a:endParaRPr lang="en-U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воспитание ценностного отношения к русской литературе и русскому языку как существенной части родной культуры</a:t>
          </a:r>
          <a:endParaRPr lang="ru-RU" sz="1600" kern="1200" dirty="0"/>
        </a:p>
      </dsp:txBody>
      <dsp:txXfrm>
        <a:off x="1515755" y="0"/>
        <a:ext cx="5532743" cy="1060559"/>
      </dsp:txXfrm>
    </dsp:sp>
    <dsp:sp modelId="{7591DF02-973A-4C54-94E5-5BD4C23B3439}">
      <dsp:nvSpPr>
        <dsp:cNvPr id="0" name=""/>
        <dsp:cNvSpPr/>
      </dsp:nvSpPr>
      <dsp:spPr>
        <a:xfrm>
          <a:off x="106055" y="106055"/>
          <a:ext cx="1409699" cy="8484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F64F7-07BE-4789-A41F-B4F896AAAA6E}">
      <dsp:nvSpPr>
        <dsp:cNvPr id="0" name=""/>
        <dsp:cNvSpPr/>
      </dsp:nvSpPr>
      <dsp:spPr>
        <a:xfrm>
          <a:off x="0" y="1166615"/>
          <a:ext cx="7048499" cy="1060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включение обучающихся в культурно-языковое пространство своего народа и </a:t>
          </a:r>
          <a:r>
            <a:rPr lang="ru-RU" sz="1600" b="1" kern="1200" dirty="0" smtClean="0"/>
            <a:t>приобщение к его культурному наследию и современности, к традициям своего народа</a:t>
          </a:r>
          <a:endParaRPr lang="ru-RU" sz="1600" b="1" kern="1200" dirty="0"/>
        </a:p>
      </dsp:txBody>
      <dsp:txXfrm>
        <a:off x="1515755" y="1166615"/>
        <a:ext cx="5532743" cy="1060559"/>
      </dsp:txXfrm>
    </dsp:sp>
    <dsp:sp modelId="{79A57FB5-018B-4A72-ACF9-03D0E5CFD889}">
      <dsp:nvSpPr>
        <dsp:cNvPr id="0" name=""/>
        <dsp:cNvSpPr/>
      </dsp:nvSpPr>
      <dsp:spPr>
        <a:xfrm>
          <a:off x="106055" y="1272671"/>
          <a:ext cx="1409699" cy="8484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2C8E4-1548-49F8-AC49-D6A2680C6FAC}">
      <dsp:nvSpPr>
        <dsp:cNvPr id="0" name=""/>
        <dsp:cNvSpPr/>
      </dsp:nvSpPr>
      <dsp:spPr>
        <a:xfrm>
          <a:off x="0" y="2333231"/>
          <a:ext cx="7048499" cy="1060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осознание исторической преемственности поколений, своей ответственности за сохранение русской культуры</a:t>
          </a:r>
          <a:endParaRPr lang="ru-RU" sz="1600" kern="1200" dirty="0"/>
        </a:p>
      </dsp:txBody>
      <dsp:txXfrm>
        <a:off x="1515755" y="2333231"/>
        <a:ext cx="5532743" cy="1060559"/>
      </dsp:txXfrm>
    </dsp:sp>
    <dsp:sp modelId="{92CB3572-92A4-41D5-87A5-A316ED41CC51}">
      <dsp:nvSpPr>
        <dsp:cNvPr id="0" name=""/>
        <dsp:cNvSpPr/>
      </dsp:nvSpPr>
      <dsp:spPr>
        <a:xfrm>
          <a:off x="106055" y="2439287"/>
          <a:ext cx="1409699" cy="8484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EFB5B-0D75-445D-A458-166916532267}">
      <dsp:nvSpPr>
        <dsp:cNvPr id="0" name=""/>
        <dsp:cNvSpPr/>
      </dsp:nvSpPr>
      <dsp:spPr>
        <a:xfrm rot="5400000">
          <a:off x="728566" y="830636"/>
          <a:ext cx="1433297" cy="238497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732AF-E11F-432D-A55C-3E083B722C97}">
      <dsp:nvSpPr>
        <dsp:cNvPr id="0" name=""/>
        <dsp:cNvSpPr/>
      </dsp:nvSpPr>
      <dsp:spPr>
        <a:xfrm>
          <a:off x="489313" y="1543230"/>
          <a:ext cx="2153168" cy="1887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а)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отбору произведений</a:t>
          </a:r>
          <a:r>
            <a:rPr lang="ru-RU" sz="1800" kern="1200" dirty="0" smtClean="0"/>
            <a:t>, в которых отражается </a:t>
          </a:r>
          <a:r>
            <a:rPr lang="ru-RU" sz="1800" b="1" kern="1200" dirty="0" smtClean="0"/>
            <a:t>русский национальный характер, обычаи, традиции </a:t>
          </a:r>
          <a:r>
            <a:rPr lang="ru-RU" sz="1800" kern="1200" dirty="0" smtClean="0"/>
            <a:t>русского народа, духовные основы русской культуры</a:t>
          </a:r>
          <a:endParaRPr lang="ru-RU" sz="1800" kern="1200" dirty="0"/>
        </a:p>
      </dsp:txBody>
      <dsp:txXfrm>
        <a:off x="489313" y="1543230"/>
        <a:ext cx="2153168" cy="1887378"/>
      </dsp:txXfrm>
    </dsp:sp>
    <dsp:sp modelId="{304DB1B8-1ADA-494E-856B-3B0B4F12F4B0}">
      <dsp:nvSpPr>
        <dsp:cNvPr id="0" name=""/>
        <dsp:cNvSpPr/>
      </dsp:nvSpPr>
      <dsp:spPr>
        <a:xfrm>
          <a:off x="2236223" y="655052"/>
          <a:ext cx="406258" cy="40625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33856-BE26-4B2F-B1D6-E358BF9E8F1B}">
      <dsp:nvSpPr>
        <dsp:cNvPr id="0" name=""/>
        <dsp:cNvSpPr/>
      </dsp:nvSpPr>
      <dsp:spPr>
        <a:xfrm rot="5400000">
          <a:off x="3364465" y="178380"/>
          <a:ext cx="1433297" cy="238497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A6A01-EF98-4AF4-B112-2AE81B1E541A}">
      <dsp:nvSpPr>
        <dsp:cNvPr id="0" name=""/>
        <dsp:cNvSpPr/>
      </dsp:nvSpPr>
      <dsp:spPr>
        <a:xfrm>
          <a:off x="3125212" y="890974"/>
          <a:ext cx="2153168" cy="1887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б) вниманию к тем произведениям русских писателей, в которых отражается </a:t>
          </a:r>
          <a:r>
            <a:rPr lang="ru-RU" sz="1800" b="1" kern="1200" dirty="0" smtClean="0"/>
            <a:t>мир русского детства</a:t>
          </a:r>
          <a:r>
            <a:rPr lang="ru-RU" sz="1800" kern="1200" dirty="0" smtClean="0"/>
            <a:t>: особенности воспитания ребенка в семье, его взаимоотношений со сверстниками и взрослыми, особенности восприятия ребенком окружающего мира</a:t>
          </a:r>
          <a:endParaRPr lang="ru-RU" sz="1800" kern="1200" dirty="0"/>
        </a:p>
      </dsp:txBody>
      <dsp:txXfrm>
        <a:off x="3125212" y="890974"/>
        <a:ext cx="2153168" cy="1887378"/>
      </dsp:txXfrm>
    </dsp:sp>
    <dsp:sp modelId="{083A69E4-78E8-4C9B-945A-0C31F9117C43}">
      <dsp:nvSpPr>
        <dsp:cNvPr id="0" name=""/>
        <dsp:cNvSpPr/>
      </dsp:nvSpPr>
      <dsp:spPr>
        <a:xfrm>
          <a:off x="4872123" y="2796"/>
          <a:ext cx="406258" cy="406258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9A404-6697-4123-BF0F-FE83274407EA}">
      <dsp:nvSpPr>
        <dsp:cNvPr id="0" name=""/>
        <dsp:cNvSpPr/>
      </dsp:nvSpPr>
      <dsp:spPr>
        <a:xfrm rot="5400000">
          <a:off x="6000364" y="-473875"/>
          <a:ext cx="1433297" cy="238497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479F5C-6148-4604-8FC1-BA45DA1A7F0E}">
      <dsp:nvSpPr>
        <dsp:cNvPr id="0" name=""/>
        <dsp:cNvSpPr/>
      </dsp:nvSpPr>
      <dsp:spPr>
        <a:xfrm>
          <a:off x="5761111" y="238718"/>
          <a:ext cx="2153168" cy="1887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</a:t>
          </a:r>
          <a:r>
            <a:rPr lang="en-US" sz="1800" kern="1200" dirty="0" smtClean="0"/>
            <a:t>)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расширенному историко-культурному комментарию </a:t>
          </a:r>
          <a:r>
            <a:rPr lang="ru-RU" sz="1800" kern="1200" dirty="0" smtClean="0"/>
            <a:t>к произведениям, созданным во времена, отстоящие от современности; такой комментарий позволяет современному младшему школьнику лучше понять особенности истории и культуры народа, а также содержание произведений русской литературы</a:t>
          </a:r>
          <a:endParaRPr lang="ru-RU" sz="1800" kern="1200" dirty="0"/>
        </a:p>
      </dsp:txBody>
      <dsp:txXfrm>
        <a:off x="5761111" y="238718"/>
        <a:ext cx="2153168" cy="1887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CA828-1FC1-4C72-92EA-C87ECFEB03F5}">
      <dsp:nvSpPr>
        <dsp:cNvPr id="0" name=""/>
        <dsp:cNvSpPr/>
      </dsp:nvSpPr>
      <dsp:spPr>
        <a:xfrm>
          <a:off x="2052656" y="-340932"/>
          <a:ext cx="4141085" cy="414108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Не предусматривает дублирования произведений, изучаемых в основном курсе литературного чтения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235106" y="536583"/>
        <a:ext cx="1478959" cy="1232465"/>
      </dsp:txXfrm>
    </dsp:sp>
    <dsp:sp modelId="{EEC549D1-9BD1-425B-86FD-0D0794212354}">
      <dsp:nvSpPr>
        <dsp:cNvPr id="0" name=""/>
        <dsp:cNvSpPr/>
      </dsp:nvSpPr>
      <dsp:spPr>
        <a:xfrm>
          <a:off x="2053800" y="-253025"/>
          <a:ext cx="3998435" cy="418046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Знакомит с ключевыми для национального сознания и русской культуры понятиями</a:t>
          </a:r>
          <a:endParaRPr lang="ru-RU" sz="1600" kern="1200" dirty="0"/>
        </a:p>
      </dsp:txBody>
      <dsp:txXfrm>
        <a:off x="3005808" y="2459297"/>
        <a:ext cx="2142019" cy="1094882"/>
      </dsp:txXfrm>
    </dsp:sp>
    <dsp:sp modelId="{AE39F63A-04F3-497B-A880-CE6D1A214FDD}">
      <dsp:nvSpPr>
        <dsp:cNvPr id="0" name=""/>
        <dsp:cNvSpPr/>
      </dsp:nvSpPr>
      <dsp:spPr>
        <a:xfrm>
          <a:off x="1929692" y="-331668"/>
          <a:ext cx="4122557" cy="4122557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Актуализирует вечные ценности (добро, сострадание, великодушие, милосердие, совесть, правда, любовь и др.)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</a:p>
      </dsp:txBody>
      <dsp:txXfrm>
        <a:off x="2407222" y="541920"/>
        <a:ext cx="1472341" cy="1226951"/>
      </dsp:txXfrm>
    </dsp:sp>
    <dsp:sp modelId="{16472E32-D960-413F-91E2-AE0A31B992A8}">
      <dsp:nvSpPr>
        <dsp:cNvPr id="0" name=""/>
        <dsp:cNvSpPr/>
      </dsp:nvSpPr>
      <dsp:spPr>
        <a:xfrm>
          <a:off x="1792176" y="-601660"/>
          <a:ext cx="4644006" cy="464400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3C19A-1C4E-41AF-B6ED-A360ED795D41}">
      <dsp:nvSpPr>
        <dsp:cNvPr id="0" name=""/>
        <dsp:cNvSpPr/>
      </dsp:nvSpPr>
      <dsp:spPr>
        <a:xfrm>
          <a:off x="1714090" y="-574098"/>
          <a:ext cx="4662221" cy="480286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8F8D7-12BB-41D1-8264-93C801802E4A}">
      <dsp:nvSpPr>
        <dsp:cNvPr id="0" name=""/>
        <dsp:cNvSpPr/>
      </dsp:nvSpPr>
      <dsp:spPr>
        <a:xfrm>
          <a:off x="1697073" y="-564039"/>
          <a:ext cx="4569149" cy="456914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9DF4D-6F8A-4837-9CBA-6C7F4D9551C8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54F9D-9AB6-4965-B31A-10BDEC1FB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3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302691-1761-4F69-A729-39E99B8E4B9F}" type="slidenum">
              <a:rPr lang="ru-RU" altLang="ru-RU" smtClean="0">
                <a:latin typeface="Calibri" panose="020F0502020204030204" pitchFamily="34" charset="0"/>
              </a:rPr>
              <a:pPr/>
              <a:t>24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9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rgbClr val="005AA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005AAA"/>
                </a:solidFill>
                <a:latin typeface="Vollkorn" panose="00000500000000000000" pitchFamily="2" charset="0"/>
                <a:ea typeface="Vollkorn" panose="00000500000000000000" pitchFamily="2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88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6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B647B1BF-4039-460D-A637-65428CBD720E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8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0651730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AA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5AAA"/>
                </a:solidFill>
              </a:defRPr>
            </a:lvl1pPr>
            <a:lvl2pPr>
              <a:defRPr>
                <a:solidFill>
                  <a:srgbClr val="005AAA"/>
                </a:solidFill>
              </a:defRPr>
            </a:lvl2pPr>
            <a:lvl3pPr>
              <a:defRPr>
                <a:solidFill>
                  <a:srgbClr val="005AAA"/>
                </a:solidFill>
              </a:defRPr>
            </a:lvl3pPr>
            <a:lvl4pPr>
              <a:defRPr>
                <a:solidFill>
                  <a:srgbClr val="005AAA"/>
                </a:solidFill>
              </a:defRPr>
            </a:lvl4pPr>
            <a:lvl5pPr>
              <a:defRPr>
                <a:solidFill>
                  <a:srgbClr val="005AA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94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rgbClr val="005AA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rgbClr val="005AAA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34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1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005AA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005AA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1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5987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6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024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6644973" y="6388340"/>
            <a:ext cx="172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Vollkorn" panose="00000500000000000000" pitchFamily="2" charset="0"/>
                <a:ea typeface="Vollkorn" panose="00000500000000000000" pitchFamily="2" charset="0"/>
                <a:cs typeface="Arial" panose="020B0604020202020204" pitchFamily="34" charset="0"/>
              </a:rPr>
              <a:t>www.kirovipk.ru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Vollkorn" panose="00000500000000000000" pitchFamily="2" charset="0"/>
                <a:ea typeface="Vollkorn" panose="00000500000000000000" pitchFamily="2" charset="0"/>
                <a:cs typeface="Arial" panose="020B0604020202020204" pitchFamily="34" charset="0"/>
              </a:rPr>
              <a:t>kirovipk@kirovipk.ru</a:t>
            </a:r>
            <a:endParaRPr lang="ru-RU" sz="1600" dirty="0">
              <a:latin typeface="Vollkorn" panose="00000500000000000000" pitchFamily="2" charset="0"/>
              <a:ea typeface="Vollkorn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22958" y="6400800"/>
            <a:ext cx="400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latin typeface="Vollkorn" panose="00000500000000000000" pitchFamily="2" charset="0"/>
                <a:ea typeface="Vollkorn" panose="00000500000000000000" pitchFamily="2" charset="0"/>
                <a:cs typeface="Arial" panose="020B0604020202020204" pitchFamily="34" charset="0"/>
              </a:rPr>
              <a:t>ИНСТИТУТ РАЗВИТИЯ ОБРАЗОВАНИЯ </a:t>
            </a:r>
            <a:r>
              <a:rPr lang="ru-RU" sz="1800" dirty="0" smtClean="0">
                <a:solidFill>
                  <a:schemeClr val="bg1"/>
                </a:solidFill>
                <a:latin typeface="Vollkorn" panose="00000500000000000000" pitchFamily="2" charset="0"/>
                <a:ea typeface="Vollkorn" panose="00000500000000000000" pitchFamily="2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Vollkorn" panose="00000500000000000000" pitchFamily="2" charset="0"/>
                <a:ea typeface="Vollkorn" panose="00000500000000000000" pitchFamily="2" charset="0"/>
                <a:cs typeface="Arial" panose="020B0604020202020204" pitchFamily="34" charset="0"/>
              </a:rPr>
            </a:br>
            <a:r>
              <a:rPr lang="ru-RU" sz="800" dirty="0" smtClean="0">
                <a:solidFill>
                  <a:schemeClr val="bg1"/>
                </a:solidFill>
                <a:latin typeface="Vollkorn" panose="00000500000000000000" pitchFamily="2" charset="0"/>
                <a:ea typeface="Vollkorn" panose="00000500000000000000" pitchFamily="2" charset="0"/>
                <a:cs typeface="Arial" panose="020B0604020202020204" pitchFamily="34" charset="0"/>
              </a:rPr>
              <a:t>КИРОВСКОЙ ОБЛАСТИ</a:t>
            </a:r>
            <a:endParaRPr lang="ru-RU" sz="800" dirty="0">
              <a:latin typeface="Vollkorn" panose="00000500000000000000" pitchFamily="2" charset="0"/>
              <a:ea typeface="Vollkorn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7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rgbClr val="005AAA"/>
          </a:solidFill>
          <a:latin typeface="Vollkorn" panose="00000500000000000000" pitchFamily="2" charset="0"/>
          <a:ea typeface="Vollkorn" panose="00000500000000000000" pitchFamily="2" charset="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005AAA"/>
          </a:solidFill>
          <a:latin typeface="Vollkorn" panose="00000500000000000000" pitchFamily="2" charset="0"/>
          <a:ea typeface="Vollkorn" panose="00000500000000000000" pitchFamily="2" charset="0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rgbClr val="005AAA"/>
          </a:solidFill>
          <a:latin typeface="Vollkorn" panose="00000500000000000000" pitchFamily="2" charset="0"/>
          <a:ea typeface="Vollkorn" panose="00000500000000000000" pitchFamily="2" charset="0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005AAA"/>
          </a:solidFill>
          <a:latin typeface="Vollkorn" panose="00000500000000000000" pitchFamily="2" charset="0"/>
          <a:ea typeface="Vollkorn" panose="00000500000000000000" pitchFamily="2" charset="0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005AAA"/>
          </a:solidFill>
          <a:latin typeface="Vollkorn" panose="00000500000000000000" pitchFamily="2" charset="0"/>
          <a:ea typeface="Vollkorn" panose="00000500000000000000" pitchFamily="2" charset="0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005AAA"/>
          </a:solidFill>
          <a:latin typeface="Vollkorn" panose="00000500000000000000" pitchFamily="2" charset="0"/>
          <a:ea typeface="Vollkorn" panose="00000500000000000000" pitchFamily="2" charset="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inoo@kirovipk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oshschool@kirovipk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024" y="3022828"/>
            <a:ext cx="5343525" cy="16097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ru-RU" sz="2400" dirty="0" smtClean="0"/>
              <a:t>Ольга Николаевна Бершанская, </a:t>
            </a:r>
          </a:p>
          <a:p>
            <a:pPr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ru-RU" sz="2400" dirty="0" smtClean="0"/>
              <a:t> </a:t>
            </a:r>
            <a:r>
              <a:rPr lang="ru-RU" sz="2400" dirty="0" err="1" smtClean="0"/>
              <a:t>к.п.н</a:t>
            </a:r>
            <a:r>
              <a:rPr lang="ru-RU" sz="2400" dirty="0" smtClean="0"/>
              <a:t>., </a:t>
            </a:r>
            <a:r>
              <a:rPr lang="ru-RU" sz="2400" dirty="0" err="1" smtClean="0"/>
              <a:t>и.о</a:t>
            </a:r>
            <a:r>
              <a:rPr lang="ru-RU" sz="2400" dirty="0" smtClean="0"/>
              <a:t>. зав. кафедрой </a:t>
            </a:r>
            <a:r>
              <a:rPr lang="ru-RU" sz="2400" dirty="0" err="1" smtClean="0"/>
              <a:t>ДиНОО</a:t>
            </a:r>
            <a:r>
              <a:rPr lang="ru-RU" sz="2400" dirty="0" smtClean="0"/>
              <a:t>, 2021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1192213" y="638175"/>
            <a:ext cx="7383462" cy="28289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ru-RU" sz="4000" dirty="0" smtClean="0"/>
              <a:t>ФГОС НОО: </a:t>
            </a:r>
          </a:p>
          <a:p>
            <a:pPr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ru-RU" sz="4000" dirty="0" smtClean="0"/>
              <a:t>актуальные вопросы начального образования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33831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595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196"/>
            <a:ext cx="9144000" cy="54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04" t="6640" r="4167" b="14974"/>
          <a:stretch/>
        </p:blipFill>
        <p:spPr>
          <a:xfrm>
            <a:off x="386443" y="613687"/>
            <a:ext cx="8371114" cy="56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«Русский родной язык» от издательства «Русское слово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7" y="1131094"/>
            <a:ext cx="1408062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«Русский родной язык» от издательства «Русское слово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15" y="1131094"/>
            <a:ext cx="137664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67065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Учебник</a:t>
            </a:r>
            <a:endParaRPr lang="ru-RU" dirty="0"/>
          </a:p>
        </p:txBody>
      </p:sp>
      <p:pic>
        <p:nvPicPr>
          <p:cNvPr id="1030" name="Picture 6" descr="«Русский родной язык» от издательства «Русское слово»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03" y="1130300"/>
            <a:ext cx="1376362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«Русский родной язык» от издательства «Русское слово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59" y="1130300"/>
            <a:ext cx="137664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855" t="25000" r="5312" b="39974"/>
          <a:stretch/>
        </p:blipFill>
        <p:spPr>
          <a:xfrm>
            <a:off x="419100" y="3152775"/>
            <a:ext cx="83058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1041" y="739208"/>
            <a:ext cx="5951330" cy="99417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Литературное чтение на родном (русском) языке</a:t>
            </a:r>
          </a:p>
        </p:txBody>
      </p:sp>
      <p:pic>
        <p:nvPicPr>
          <p:cNvPr id="1026" name="Picture 2" descr="https://pechataet.ru/wp-content/uploads/2020/07/Literaturnoe-chten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370323"/>
            <a:ext cx="1967592" cy="274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ображение Литературное чтение на родном русском языке. 1 кл. Учебное пособие для общеобразовательных организац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1" y="2683155"/>
            <a:ext cx="2185059" cy="28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итературное чтение на родном (русском) языке: учебник для 1 класса общеобразовательных организац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80" y="2683155"/>
            <a:ext cx="2275451" cy="28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итературное чтение на родном (русском) языке: учебник для 2 класса общеобразовательных организаций: в 2 ч. Ч. 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69" y="2897330"/>
            <a:ext cx="426381" cy="54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Литературное чтение на родном (русском) языке: учебник для 2 класса общеобразовательных организаций: в 2 ч. Ч. 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00" y="2884446"/>
            <a:ext cx="426381" cy="5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Литературное чтение на родном (русском) языке: учебник для 3 класса общеобразовательных организаций: в 2 ч. Ч. 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69" y="3710091"/>
            <a:ext cx="426381" cy="54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Литературное чтение на родном (русском) языке: учебник для 3 класса общеобразовательных организаций: в 2 ч. Ч. 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40" y="3705763"/>
            <a:ext cx="426381" cy="55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Литературное чтение на родном (русском) языке: учебник для 4 класса общеобразовательных организаций: в 2 ч. Ч. 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71" y="4535660"/>
            <a:ext cx="430187" cy="55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Литературное чтение на родном (русском) языке: учебник для 4 класса общеобразовательных организаций: в 2 ч. Ч. 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00" y="4535661"/>
            <a:ext cx="437020" cy="55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2" y="885825"/>
            <a:ext cx="8565356" cy="50863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0050" y="3461657"/>
            <a:ext cx="8454628" cy="44087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0742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873221"/>
            <a:ext cx="5829300" cy="5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2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77" y="163286"/>
            <a:ext cx="7092051" cy="60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Цели</a:t>
            </a:r>
            <a:r>
              <a:rPr lang="en-US" b="1" dirty="0" smtClean="0"/>
              <a:t> </a:t>
            </a:r>
            <a:r>
              <a:rPr lang="ru-RU" sz="2400" dirty="0"/>
              <a:t>изучения предмета «Литературное чтение на родном (русском) языке»</a:t>
            </a:r>
            <a:r>
              <a:rPr lang="ru-RU" sz="2400" b="1" dirty="0"/>
              <a:t>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8565115"/>
              </p:ext>
            </p:extLst>
          </p:nvPr>
        </p:nvGraphicFramePr>
        <p:xfrm>
          <a:off x="1047751" y="2288553"/>
          <a:ext cx="7048499" cy="3393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43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88" y="112432"/>
            <a:ext cx="4652554" cy="1450757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Специфика</a:t>
            </a:r>
            <a:r>
              <a:rPr lang="ru-RU" sz="2700" dirty="0"/>
              <a:t> курса «Литературное чтение на родном (русском) языке» реализована благодаря: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295490"/>
              </p:ext>
            </p:extLst>
          </p:nvPr>
        </p:nvGraphicFramePr>
        <p:xfrm>
          <a:off x="488496" y="968829"/>
          <a:ext cx="8167008" cy="343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8434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Связь с предметом «Родной язык (русский)»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обогащение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речи школьников,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развитие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их речевой культуры и коммуникативной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компетенции</a:t>
            </a:r>
          </a:p>
          <a:p>
            <a:endParaRPr lang="ru-RU" sz="105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культурно-исторический подход к представлению дидактического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материала</a:t>
            </a:r>
          </a:p>
          <a:p>
            <a:endParaRPr lang="ru-RU" sz="105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концентрирование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содержания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вокруг интересов и запросов ребенка младшего школьного возраста, что находит отражение в специфике выбранных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произведений</a:t>
            </a:r>
          </a:p>
          <a:p>
            <a:endParaRPr lang="ru-RU" sz="9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координация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осваиваемых младшими школьниками ключевых понятий</a:t>
            </a:r>
          </a:p>
        </p:txBody>
      </p:sp>
    </p:spTree>
    <p:extLst>
      <p:ext uri="{BB962C8B-B14F-4D97-AF65-F5344CB8AC3E}">
        <p14:creationId xmlns:p14="http://schemas.microsoft.com/office/powerpoint/2010/main" val="58318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375" y="453119"/>
            <a:ext cx="8458200" cy="13096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Актуальные вопросы современного начального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образования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841375" y="2144487"/>
            <a:ext cx="7689850" cy="3287486"/>
          </a:xfrm>
        </p:spPr>
        <p:txBody>
          <a:bodyPr>
            <a:normAutofit/>
          </a:bodyPr>
          <a:lstStyle/>
          <a:p>
            <a:endParaRPr lang="ru-RU" altLang="ru-RU" sz="2400" dirty="0" smtClean="0"/>
          </a:p>
          <a:p>
            <a:r>
              <a:rPr lang="ru-RU" altLang="ru-RU" sz="2400" dirty="0" smtClean="0"/>
              <a:t>Учебники для начальной школы в ФПУ</a:t>
            </a:r>
          </a:p>
          <a:p>
            <a:endParaRPr lang="ru-RU" altLang="ru-RU" sz="2400" dirty="0" smtClean="0"/>
          </a:p>
          <a:p>
            <a:r>
              <a:rPr lang="ru-RU" altLang="ru-RU" sz="2400" dirty="0" smtClean="0"/>
              <a:t>Реализация предметной области «Родной язык и литературное чтение на родном языке»</a:t>
            </a:r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72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/>
              <a:t>Содержание курса 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«Литературное чтение на родном (русском) языке»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652245"/>
              </p:ext>
            </p:extLst>
          </p:nvPr>
        </p:nvGraphicFramePr>
        <p:xfrm>
          <a:off x="514350" y="2302668"/>
          <a:ext cx="8115300" cy="358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784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15" y="152399"/>
            <a:ext cx="7255428" cy="61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76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86" y="406935"/>
            <a:ext cx="6890657" cy="59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02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CCDB65-D7AE-45C1-B258-E312FDDCE9C2}" type="slidenum">
              <a:rPr lang="ru-RU" altLang="ru-RU">
                <a:solidFill>
                  <a:srgbClr val="262626"/>
                </a:solidFill>
              </a:rPr>
              <a:pPr/>
              <a:t>23</a:t>
            </a:fld>
            <a:endParaRPr lang="ru-RU" altLang="ru-RU">
              <a:solidFill>
                <a:srgbClr val="262626"/>
              </a:solidFill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67" y="1119188"/>
            <a:ext cx="5450681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81" y="2397920"/>
            <a:ext cx="4367213" cy="166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/>
          <a:stretch/>
        </p:blipFill>
        <p:spPr bwMode="auto">
          <a:xfrm>
            <a:off x="1419225" y="4059352"/>
            <a:ext cx="6257925" cy="15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2800" dirty="0"/>
              <a:t>Кафедра дошкольного и начального общего образования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rgbClr val="002060"/>
                </a:solidFill>
                <a:hlinkClick r:id="rId3"/>
              </a:rPr>
              <a:t>dinoo@kirovipk.ru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rgbClr val="002060"/>
                </a:solidFill>
                <a:hlinkClick r:id="rId4"/>
              </a:rPr>
              <a:t>doshschool@kirovipk.ru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57097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688" t="15235" r="18438" b="5989"/>
          <a:stretch/>
        </p:blipFill>
        <p:spPr>
          <a:xfrm>
            <a:off x="0" y="0"/>
            <a:ext cx="4648200" cy="4963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021" t="19401" r="19791" b="6901"/>
          <a:stretch/>
        </p:blipFill>
        <p:spPr>
          <a:xfrm>
            <a:off x="4541032" y="0"/>
            <a:ext cx="4592082" cy="4963886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819775" y="3679371"/>
            <a:ext cx="2752725" cy="27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3333" t="39844" r="19062" b="48177"/>
          <a:stretch/>
        </p:blipFill>
        <p:spPr>
          <a:xfrm>
            <a:off x="1861457" y="5072744"/>
            <a:ext cx="7010400" cy="12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8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743" b="1422"/>
          <a:stretch/>
        </p:blipFill>
        <p:spPr>
          <a:xfrm>
            <a:off x="4414131" y="-1"/>
            <a:ext cx="4729869" cy="6368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7193" cy="6368143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5885089" y="2405743"/>
            <a:ext cx="3019425" cy="52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09114" y="2579914"/>
            <a:ext cx="1088571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0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7"/>
          <a:stretch/>
        </p:blipFill>
        <p:spPr>
          <a:xfrm>
            <a:off x="0" y="634772"/>
            <a:ext cx="9165366" cy="51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375" y="453119"/>
            <a:ext cx="8458200" cy="13096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Актуальные вопросы современного начального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образования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841375" y="2144487"/>
            <a:ext cx="7689850" cy="3287486"/>
          </a:xfrm>
        </p:spPr>
        <p:txBody>
          <a:bodyPr>
            <a:normAutofit/>
          </a:bodyPr>
          <a:lstStyle/>
          <a:p>
            <a:endParaRPr lang="ru-RU" altLang="ru-RU" sz="2400" dirty="0" smtClean="0"/>
          </a:p>
          <a:p>
            <a:r>
              <a:rPr lang="ru-RU" altLang="ru-RU" sz="2400" dirty="0" smtClean="0"/>
              <a:t>Учебники для начальной школы в ФПУ</a:t>
            </a:r>
          </a:p>
          <a:p>
            <a:endParaRPr lang="ru-RU" altLang="ru-RU" sz="2400" dirty="0" smtClean="0"/>
          </a:p>
          <a:p>
            <a:r>
              <a:rPr lang="ru-RU" altLang="ru-RU" sz="2400" dirty="0" smtClean="0"/>
              <a:t>Реализация предметной области «Родной язык и литературное чтение на родном языке»</a:t>
            </a:r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82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04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5452" r="22056" b="6293"/>
          <a:stretch/>
        </p:blipFill>
        <p:spPr bwMode="auto">
          <a:xfrm>
            <a:off x="37230" y="435429"/>
            <a:ext cx="9115258" cy="524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0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931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Учебные пособия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222"/>
            <a:ext cx="9144000" cy="51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Другая 3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81C3FF"/>
      </a:accent1>
      <a:accent2>
        <a:srgbClr val="005AAA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v2" id="{C6E58697-1A7B-4FC1-AABB-4BD88D1A33FC}" vid="{45F38CEE-CA70-4F8A-B152-4C8E9E65DDC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2631</TotalTime>
  <Words>355</Words>
  <Application>Microsoft Office PowerPoint</Application>
  <PresentationFormat>Экран (4:3)</PresentationFormat>
  <Paragraphs>52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Vollkorn</vt:lpstr>
      <vt:lpstr>Arial</vt:lpstr>
      <vt:lpstr>Wingdings</vt:lpstr>
      <vt:lpstr>Calibri</vt:lpstr>
      <vt:lpstr>Calibri Light</vt:lpstr>
      <vt:lpstr>Ретро</vt:lpstr>
      <vt:lpstr>Презентация PowerPoint</vt:lpstr>
      <vt:lpstr>Актуальные вопросы современного начального образования</vt:lpstr>
      <vt:lpstr>Презентация PowerPoint</vt:lpstr>
      <vt:lpstr>Презентация PowerPoint</vt:lpstr>
      <vt:lpstr>Презентация PowerPoint</vt:lpstr>
      <vt:lpstr>Актуальные вопросы современного начального образования</vt:lpstr>
      <vt:lpstr>Презентация PowerPoint</vt:lpstr>
      <vt:lpstr>Презентация PowerPoint</vt:lpstr>
      <vt:lpstr>Учебные пособия</vt:lpstr>
      <vt:lpstr>Учебник</vt:lpstr>
      <vt:lpstr>Презентация PowerPoint</vt:lpstr>
      <vt:lpstr>Учебник</vt:lpstr>
      <vt:lpstr>Литературное чтение на родном (русском) языке</vt:lpstr>
      <vt:lpstr>Презентация PowerPoint</vt:lpstr>
      <vt:lpstr>Презентация PowerPoint</vt:lpstr>
      <vt:lpstr>Презентация PowerPoint</vt:lpstr>
      <vt:lpstr>Цели изучения предмета «Литературное чтение на родном (русском) языке» </vt:lpstr>
      <vt:lpstr>Специфика курса «Литературное чтение на родном (русском) языке» реализована благодаря:</vt:lpstr>
      <vt:lpstr>Связь с предметом «Родной язык (русский)»</vt:lpstr>
      <vt:lpstr>Содержание курса  «Литературное чтение на родном (русском) языке»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стратегии воспитания в Кировской области</dc:title>
  <dc:creator>Измайлова Елена Васильевна</dc:creator>
  <cp:lastModifiedBy>Преподаватель ИРО</cp:lastModifiedBy>
  <cp:revision>121</cp:revision>
  <dcterms:created xsi:type="dcterms:W3CDTF">2018-08-20T10:43:45Z</dcterms:created>
  <dcterms:modified xsi:type="dcterms:W3CDTF">2021-04-13T11:23:35Z</dcterms:modified>
</cp:coreProperties>
</file>