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0" r:id="rId4"/>
    <p:sldId id="266" r:id="rId5"/>
    <p:sldId id="259" r:id="rId6"/>
    <p:sldId id="260" r:id="rId7"/>
    <p:sldId id="261" r:id="rId8"/>
    <p:sldId id="262" r:id="rId9"/>
    <p:sldId id="269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77686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Кировское областное государственное общеобразовательное бюджетное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«Школа-интернат для обучающихся с ограниченными возможностями здоровья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Опарино»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795592" cy="15789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сопровождение первоклассника с расстройством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спектра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период адаптации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86916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>
                <a:latin typeface="Arial" pitchFamily="34" charset="0"/>
                <a:cs typeface="Arial" pitchFamily="34" charset="0"/>
              </a:rPr>
              <a:t>Гмызина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Людмила Николаевна, </a:t>
            </a: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педагог-психолог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58120" cy="604867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родителями: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находится с ребенком от начала учебного дня до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конца уроков, следит за их достижениями и помогает преодолевать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трудности, естественно, родители хотят от него узнать о каждом шаге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своего ребенка. Поэтому, провожая детей после уроков к родителям,</a:t>
            </a:r>
          </a:p>
          <a:p>
            <a:pPr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деликатно сообщает только о достижениях ребенка рекомендует закреплять ситуацию успеха в домашних условиях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педагогами и специалистами сопровождения: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между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педагогами и специалистами сопровождения построено на взаимном уважении и конструктивном подходе с учетом основных задач совместной работы. В школе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работает в тесном тандеме с каждым из педагогов, и для положительного результата такой работы необходимо помнить, что на уроке есть один учитель, который дает четкие инструкции обучающимся в соответствии с планом урока,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выполняет эти инструкции вместе с ребенком.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Итоги сопровождения в период адаптации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03648" y="1340768"/>
            <a:ext cx="3657600" cy="46634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адекватно реагирует на замечания и более сдержанно ведёт себя;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адаптировался в пространстве класса и школы-интерната;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четко по визуальному расписанию определяет учебный момент;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научился раздеваться и надевать некоторые вещи (куртку, шапку);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знает, что за помощью нужно обратиться 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тьютору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стал  общаться со своими одноклассниками: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выполняет инструкции педагогов;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знает свой уголок уединения.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IMG_20201009_09132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5217123" y="1847773"/>
            <a:ext cx="4056037" cy="30420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ru-RU" dirty="0" err="1" smtClean="0"/>
              <a:t>тьютора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497964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особого ребенка  направлена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оказание необходимой поддержки и помощи по освоению им академического компонента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накоплении учеником доступных ему навыков, максимально расширяющих область развития 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жизненной компетенции.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gym1591.mskobr.ru/files/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864096" cy="8640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2492896"/>
            <a:ext cx="28472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83353 2-21-06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ds05.infourok.ru/uploads/ex/0bac/00157bf3-a6e4827f/hello_html_m2b42534d.jpg"/>
          <p:cNvPicPr>
            <a:picLocks noChangeAspect="1" noChangeArrowheads="1"/>
          </p:cNvPicPr>
          <p:nvPr/>
        </p:nvPicPr>
        <p:blipFill>
          <a:blip r:embed="rId3" cstate="print"/>
          <a:srcRect l="26682" r="23289"/>
          <a:stretch>
            <a:fillRect/>
          </a:stretch>
        </p:blipFill>
        <p:spPr bwMode="auto">
          <a:xfrm>
            <a:off x="1763688" y="3645024"/>
            <a:ext cx="1215245" cy="13681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5856" y="4005064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lyudmila.gmyzina@yandex.ru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4664"/>
            <a:ext cx="7488832" cy="584373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КОГОБУ ШИ ОВЗ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пгт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Опарино обучается 154 человека, из них: 68 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Мурыгинского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детского дома «Родник»,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школе-интернате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86 чел., из них обучение на дому (9 чел.). Из 86 обучающихся 78 обучаются по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АООП О УО (ИН) (Вариант 1),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8 - по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АООП О УО (ИН) (Вариант 2), из них 7 - по специальной индивидуальной программе развития (СИПР), содержание которой устанавливается исходя из их актуальных возможностей детей.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528880" cy="142617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Расстройство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спектра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— это расстройство нервной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которое характеризуется дефицитом в социальных взаимодействиях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коммуникацией с наличием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стереотипий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(повторяющихся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56872" cy="46196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Расстройство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спектра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характеризуется: 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проблемами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в социальных, коммуникативных и интеллектуальных способностях 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азличной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степенью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дефицита коммуникации (проявляются в речевых задержках, монотонной речи,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эхолалии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арушением невербальной коммуникации;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рудности в установлении зрительного контакта;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ложности в понимании выражений лица и жестов;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дефицит социально-эмоциональной взаимности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заключению ПМПК рекомендована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общеобразовательная программа для обучающихся с расстройствами аутистического спектра.</a:t>
            </a:r>
          </a:p>
          <a:p>
            <a:pPr marL="82296" indent="0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Характеристика особенностей ребенка с РАС: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Выраженные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коммуникации;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эмоционального развития;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Специфическую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Стереотипное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ограниченные интересы.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Повышенную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тревожность, которая проявлялась через плаксивость и крики.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Непонимание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социальных связей и отношений. Потребность в уединении. (желание «спрятаться» от проблем, скопления людей.).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3541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английское происхождение и в дословном переводе означает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«наставник».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 26 января 2017 года вступил в силу профессиональный стандарт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в котором в частности говорится, что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заключаются в следующем: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образовательной среды;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 подбор методических средств (визуальной поддержки, альтернативной коммуникации);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педагогических средств;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индивидуализация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Индивидуальный учебный план </a:t>
            </a:r>
            <a:br>
              <a:rPr lang="ru-RU" sz="2800" b="1" dirty="0" smtClean="0"/>
            </a:br>
            <a:r>
              <a:rPr lang="ru-RU" sz="2800" b="1" dirty="0" smtClean="0"/>
              <a:t>и индивидуальное расписание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Page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9892" t="4162" r="7016" b="11203"/>
          <a:stretch>
            <a:fillRect/>
          </a:stretch>
        </p:blipFill>
        <p:spPr>
          <a:xfrm>
            <a:off x="1331640" y="1484784"/>
            <a:ext cx="3312368" cy="481082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7" name="Содержимое 6" descr="Page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9697" t="4328" r="1848" b="13440"/>
          <a:stretch>
            <a:fillRect/>
          </a:stretch>
        </p:blipFill>
        <p:spPr>
          <a:xfrm>
            <a:off x="5220072" y="1581911"/>
            <a:ext cx="3528392" cy="4677171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 flipV="1">
            <a:off x="2699792" y="2708919"/>
            <a:ext cx="100811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804248" y="2636912"/>
            <a:ext cx="100811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30100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 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сопровождения – персональное сопровождение обучающегося с РАС, способного самостоятельно (в меру своих возможностей) решать жизненно важные проблемы.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При знакомстве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и ребенка с РАС очень важно первоначально выявить насколько ребенок владеет: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социально-бытовыми навыками и навыками самообслуживания;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способен ли ребенок пользоваться речью или нет, направлена ли она на коммуникацию;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общие особенности реагирования ребенка на окружающих;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интересуется ли игрушками и как использует предметы;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обратить внимание на аффективный смысл поведения.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работы  с ребенком РАС в период адаптации: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674056" cy="53285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навыкам самообслуживания (умению одеваться/раздеваться, готовиться к урокам и др.);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четкого расписания учебного дня (с применением карточек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Макатон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комфортного школьного пространства (в классе есть уголок уединения и рядом с классом находится сенсорная комната)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в осознании  себя в роли ученика, учить выполнять инструкции учителя;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сопровождение и помощь ребенку с РАС на уроках;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создавать на уроках и занятиях ситуацию успеха;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ритуала приветствия и прощания.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_20210215_1535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4536504" cy="3240360"/>
          </a:xfrm>
          <a:prstGeom prst="rect">
            <a:avLst/>
          </a:prstGeom>
          <a:noFill/>
        </p:spPr>
      </p:pic>
      <p:pic>
        <p:nvPicPr>
          <p:cNvPr id="6" name="Рисунок 5" descr="C:\Users\User\Desktop\IMG_20210215_1535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08920"/>
            <a:ext cx="424847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1014</TotalTime>
  <Words>651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       Кировское областное государственное общеобразовательное бюджетное учреждение «Школа-интернат для обучающихся с ограниченными возможностями здоровья пгт Опарино» </vt:lpstr>
      <vt:lpstr>Слайд 2</vt:lpstr>
      <vt:lpstr> Расстройство аутистического спектра (РАС) — это расстройство нервной системы, которое характеризуется дефицитом в социальных взаимодействиях и коммуникацией с наличием стереотипий (повторяющихся действий).  </vt:lpstr>
      <vt:lpstr>Слайд 4</vt:lpstr>
      <vt:lpstr>  Слово «тьютор» имеет английское происхождение и в дословном переводе означает «наставник».  </vt:lpstr>
      <vt:lpstr> Индивидуальный учебный план  и индивидуальное расписание  </vt:lpstr>
      <vt:lpstr>  Основная цель тьюторского сопровождения – персональное сопровождение обучающегося с РАС, способного самостоятельно (в меру своих возможностей) решать жизненно важные проблемы. </vt:lpstr>
      <vt:lpstr>Алгоритм работы  с ребенком РАС в период адаптации: </vt:lpstr>
      <vt:lpstr>Слайд 9</vt:lpstr>
      <vt:lpstr>Слайд 10</vt:lpstr>
      <vt:lpstr>Итоги сопровождения в период адаптации</vt:lpstr>
      <vt:lpstr>Задачи тьютора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Кировское областное государственное общеобразовательное бюджетное учреждение «Школа-интернат для обучающихся с ограниченными возможностями здоровья пгт Опарино» </dc:title>
  <dc:creator>User</dc:creator>
  <cp:lastModifiedBy>User</cp:lastModifiedBy>
  <cp:revision>108</cp:revision>
  <dcterms:created xsi:type="dcterms:W3CDTF">2020-12-08T06:38:58Z</dcterms:created>
  <dcterms:modified xsi:type="dcterms:W3CDTF">2021-04-19T11:02:41Z</dcterms:modified>
</cp:coreProperties>
</file>