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88" r:id="rId5"/>
    <p:sldId id="263" r:id="rId6"/>
    <p:sldId id="285" r:id="rId7"/>
    <p:sldId id="286" r:id="rId8"/>
    <p:sldId id="266" r:id="rId9"/>
    <p:sldId id="259" r:id="rId10"/>
    <p:sldId id="260" r:id="rId11"/>
    <p:sldId id="289" r:id="rId12"/>
    <p:sldId id="26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7" r:id="rId26"/>
    <p:sldId id="271" r:id="rId27"/>
    <p:sldId id="280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60B676-D0A0-4669-98AB-72A93AF7C59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6DD74D-9D37-4271-9ABE-2107F17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328102" cy="4221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«Формирование основ безопасного поведения на дорогах у детей среднего возраста через создание развивающей предметно-пространственной среды»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воспитатель </a:t>
            </a:r>
            <a:r>
              <a:rPr lang="ru-RU" dirty="0" err="1" smtClean="0">
                <a:solidFill>
                  <a:srgbClr val="FFFF00"/>
                </a:solidFill>
              </a:rPr>
              <a:t>Широнина</a:t>
            </a:r>
            <a:r>
              <a:rPr lang="ru-RU" dirty="0" smtClean="0">
                <a:solidFill>
                  <a:srgbClr val="FFFF00"/>
                </a:solidFill>
              </a:rPr>
              <a:t> Н.А.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КРИТЕРИИ ОЦЕНКИ РППС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Наличие наглядно-информационного материала для родителей по ПДД 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Рисунки детей, схемы и алгоритмы, детское творчество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Сценарии развлечений и ООД по ПДД (копилка воспитателя)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Оригинальность, творчество и взаимодействие педагогов с семьей в оформлении материалов уголка по </a:t>
            </a:r>
            <a:r>
              <a:rPr lang="ru-RU" dirty="0" smtClean="0">
                <a:solidFill>
                  <a:srgbClr val="FFFF00"/>
                </a:solidFill>
              </a:rPr>
              <a:t>ПДД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УГОЛОК ПДД в СРЕДНЕЙ ГРУППЕ №8 «МОТЫЛЕК»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7638"/>
            <a:ext cx="4608512" cy="5376597"/>
          </a:xfrm>
        </p:spPr>
      </p:pic>
    </p:spTree>
    <p:extLst>
      <p:ext uri="{BB962C8B-B14F-4D97-AF65-F5344CB8AC3E}">
        <p14:creationId xmlns:p14="http://schemas.microsoft.com/office/powerpoint/2010/main" val="329614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СОВМЕСТНАЯ ДЕЯТЕЛЬНОСТЬ С РОДИТЕЛЯМИ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Наташа\Аттестация\фото уголок ПДД\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168351" cy="4708525"/>
          </a:xfrm>
          <a:prstGeom prst="rect">
            <a:avLst/>
          </a:prstGeom>
          <a:noFill/>
        </p:spPr>
      </p:pic>
      <p:pic>
        <p:nvPicPr>
          <p:cNvPr id="1027" name="Picture 3" descr="D:\Наташа\Аттестация\фото уголок ПДД\угол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СОВМЕСТНАЯ ДЕЯТЕЛЬНОСТЬ С РОДИТЕЛЯМИ</a:t>
            </a:r>
            <a:endParaRPr lang="ru-RU" sz="3600" dirty="0"/>
          </a:p>
        </p:txBody>
      </p:sp>
      <p:pic>
        <p:nvPicPr>
          <p:cNvPr id="2050" name="Picture 2" descr="D:\Наташа\Аттестация\фото уголок ПДД\пдд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СОВМЕСТНАЯ ДЕЯТЕЛЬНОСТЬ С РОДИТЕЛЯМИ</a:t>
            </a:r>
            <a:endParaRPr lang="ru-RU" sz="3600" dirty="0"/>
          </a:p>
        </p:txBody>
      </p:sp>
      <p:pic>
        <p:nvPicPr>
          <p:cNvPr id="3074" name="Picture 2" descr="D:\Наташа\Аттестация\фото уголок ПДД\пдд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ДИДАКТИЧЕСКИЕ ИГРЫ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Наташа\Аттестация\фото уголок ПДД\IMG_20210205_145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РАСКРАСКИ И ИЛЛЮСТРАЦИИ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Наташа\Аттестация\фото уголок ПДД\IMG_20210205_17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3888432" cy="4708525"/>
          </a:xfrm>
          <a:prstGeom prst="rect">
            <a:avLst/>
          </a:prstGeom>
          <a:noFill/>
        </p:spPr>
      </p:pic>
      <p:pic>
        <p:nvPicPr>
          <p:cNvPr id="5123" name="Picture 3" descr="D:\Наташа\Аттестация\фото уголок ПДД\IMG_20210205_174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ДОРОЖНЫЕ ЗНАКИ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Наташа\Аттестация\фото уголок ПДД\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3528392" cy="4708525"/>
          </a:xfrm>
          <a:prstGeom prst="rect">
            <a:avLst/>
          </a:prstGeom>
          <a:noFill/>
        </p:spPr>
      </p:pic>
      <p:pic>
        <p:nvPicPr>
          <p:cNvPr id="6147" name="Picture 3" descr="D:\Наташа\Аттестация\фото уголок ПДД\IMG_20210205_174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17646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ДОРОЖНЫЕ ЗНАКИ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Наташа\Аттестация\фото уголок ПДД\IMG_20210205_174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МОДЕЛИ И МАКЕТЫ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D:\Наташа\Аттестация\фото уголок ПДД\угол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АКТУАЛЬНОСТЬ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Одной из главных задач федерального и регионального проекта «Безопасные и качественные автомобильные дороги» является совершенствование обучения детей основам правил дорожного движения и привитие им навыков безопасного поведения на </a:t>
            </a:r>
            <a:r>
              <a:rPr lang="ru-RU" dirty="0" smtClean="0">
                <a:solidFill>
                  <a:srgbClr val="FFFF00"/>
                </a:solidFill>
              </a:rPr>
              <a:t>дороге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Актуальность и практическая значимость профилактики детского дорожно-транспортного травматизма обусловлена высокими статическими показателями ДТП с участием </a:t>
            </a:r>
            <a:r>
              <a:rPr lang="ru-RU" dirty="0" smtClean="0">
                <a:solidFill>
                  <a:srgbClr val="FFFF00"/>
                </a:solidFill>
              </a:rPr>
              <a:t>детей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Воспитание безопасного поведения у детей – одна из важнейших задач дошкольного </a:t>
            </a:r>
            <a:r>
              <a:rPr lang="ru-RU" dirty="0" smtClean="0">
                <a:solidFill>
                  <a:srgbClr val="FFFF00"/>
                </a:solidFill>
              </a:rPr>
              <a:t>учреждения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МОДЕЛИ И МАКЕТЫ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D:\Наташа\Аттестация\фото уголок ПДД\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ООД « ПУТЕШЕСТВИЕ НА АВТОБУСЕ»</a:t>
            </a:r>
            <a:endParaRPr lang="ru-RU" sz="3600" dirty="0"/>
          </a:p>
        </p:txBody>
      </p:sp>
      <p:pic>
        <p:nvPicPr>
          <p:cNvPr id="11267" name="Picture 3" descr="D:\Наташа\именинники\п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ООД </a:t>
            </a:r>
            <a:r>
              <a:rPr lang="ru-RU" sz="3600" dirty="0" smtClean="0">
                <a:solidFill>
                  <a:srgbClr val="FFFF00"/>
                </a:solidFill>
              </a:rPr>
              <a:t>«ПУТЕШЕСТВИЕ </a:t>
            </a:r>
            <a:r>
              <a:rPr lang="ru-RU" sz="3600" dirty="0" smtClean="0">
                <a:solidFill>
                  <a:srgbClr val="FFFF00"/>
                </a:solidFill>
              </a:rPr>
              <a:t>НА АВТОБУСЕ»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D:\Наташа\Аттестация\фото уголок ПДД\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АППЛИКАЦИЯ «</a:t>
            </a:r>
            <a:r>
              <a:rPr lang="ru-RU" sz="3600" dirty="0" smtClean="0">
                <a:solidFill>
                  <a:srgbClr val="FFFF00"/>
                </a:solidFill>
              </a:rPr>
              <a:t>СВЕТОФОР</a:t>
            </a:r>
            <a:r>
              <a:rPr lang="ru-RU" sz="3600" dirty="0" smtClean="0">
                <a:solidFill>
                  <a:srgbClr val="FFFF00"/>
                </a:solidFill>
              </a:rPr>
              <a:t>»</a:t>
            </a:r>
            <a:endParaRPr lang="ru-RU" sz="3600" dirty="0"/>
          </a:p>
        </p:txBody>
      </p:sp>
      <p:pic>
        <p:nvPicPr>
          <p:cNvPr id="12290" name="Picture 2" descr="D:\Наташа\Аттестация\фото уголок ПДД\занятие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САМОСТОЯТЕЛЬНАЯ ИГРОВАЯ ДЕЯТЕЛЬНОСТЬ ДЕТЕЙ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D:\Наташа\Аттестация\фото уголок ПДД\пдд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САМОСТОЯТЕЛЬНАЯ ИГРОВАЯ ДЕЯТЕЛЬНОСТЬ ДЕТЕЙ</a:t>
            </a:r>
            <a:endParaRPr lang="ru-RU" sz="3600" dirty="0"/>
          </a:p>
        </p:txBody>
      </p:sp>
      <p:pic>
        <p:nvPicPr>
          <p:cNvPr id="1026" name="Picture 2" descr="D:\Наташа\Аттестация\фото уголок ПДД\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САМОСТОЯТЕЛЬНАЯ ИГРОВАЯ ДЕЯТЕЛЬНОСТЬ ДЕТЕЙ</a:t>
            </a:r>
            <a:endParaRPr lang="ru-RU" sz="3600" dirty="0"/>
          </a:p>
        </p:txBody>
      </p:sp>
      <p:pic>
        <p:nvPicPr>
          <p:cNvPr id="15362" name="Picture 2" descr="D:\Наташа\Аттестация\фото уголок ПДД\пдд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САМОСТОЯТЕЛЬНАЯ ИГРОВАЯ ДЕЯТЕЛЬНОСТЬ ДЕТЕЙ</a:t>
            </a:r>
            <a:endParaRPr lang="ru-RU" sz="3600" dirty="0"/>
          </a:p>
        </p:txBody>
      </p:sp>
      <p:pic>
        <p:nvPicPr>
          <p:cNvPr id="14338" name="Picture 2" descr="D:\Наташа\Аттестация\фото уголок ПДД\пдд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РЕЗУЛЬТАТ ДЕЯТЕЛЬНОСТИ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dirty="0" smtClean="0">
                <a:solidFill>
                  <a:srgbClr val="FFFF00"/>
                </a:solidFill>
              </a:rPr>
              <a:t>благодаря созданной РППС в группе, мне удается наиболее эффективно формировать у детей основы безопасного поведения на дорогах и улицах как в организованной образовательной, так и свободной игровой </a:t>
            </a:r>
            <a:r>
              <a:rPr lang="ru-RU" sz="3300" dirty="0" smtClean="0">
                <a:solidFill>
                  <a:srgbClr val="FFFF00"/>
                </a:solidFill>
              </a:rPr>
              <a:t>деятельности</a:t>
            </a:r>
          </a:p>
          <a:p>
            <a:pPr lvl="0"/>
            <a:endParaRPr lang="ru-RU" sz="3300" dirty="0" smtClean="0">
              <a:solidFill>
                <a:srgbClr val="FFFF00"/>
              </a:solidFill>
            </a:endParaRPr>
          </a:p>
          <a:p>
            <a:r>
              <a:rPr lang="ru-RU" sz="3300" dirty="0" smtClean="0">
                <a:solidFill>
                  <a:srgbClr val="FFFF00"/>
                </a:solidFill>
              </a:rPr>
              <a:t> мои воспитанники знакомы с такими понятиями как «улица», «дорога», «перекресток», сигналами светофора; с различными видами транспорта, правилами безопасного поведения пешеходов; начали ориентироваться в дорожных </a:t>
            </a:r>
            <a:r>
              <a:rPr lang="ru-RU" sz="3300" dirty="0" smtClean="0">
                <a:solidFill>
                  <a:srgbClr val="FFFF00"/>
                </a:solidFill>
              </a:rPr>
              <a:t>знаках</a:t>
            </a:r>
          </a:p>
          <a:p>
            <a:endParaRPr lang="ru-RU" sz="3300" dirty="0" smtClean="0">
              <a:solidFill>
                <a:srgbClr val="FFFF00"/>
              </a:solidFill>
            </a:endParaRPr>
          </a:p>
          <a:p>
            <a:pPr lvl="0"/>
            <a:r>
              <a:rPr lang="ru-RU" sz="3300" dirty="0" smtClean="0">
                <a:solidFill>
                  <a:srgbClr val="FFFF00"/>
                </a:solidFill>
              </a:rPr>
              <a:t>дети используют имеющиеся атрибуты и материалы для сюжетно-ролевых и дидактических игр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ПЕРСПЕКТИВЫ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продолжить знакомство детей с культурой поведения в общественном транспорте и дорогах </a:t>
            </a:r>
            <a:r>
              <a:rPr lang="ru-RU" dirty="0" smtClean="0">
                <a:solidFill>
                  <a:srgbClr val="FFFF00"/>
                </a:solidFill>
              </a:rPr>
              <a:t>города</a:t>
            </a:r>
          </a:p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продолжить пополнение РППС в соответствии с потребностями воспитанников и ФГОС ДО</a:t>
            </a:r>
          </a:p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продолжить работу с родителями (законными представителями) по формированию основ безопасного поведения на дорогах и улицах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ЦЕЛЬ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Формирование основ безопасного </a:t>
            </a:r>
            <a:r>
              <a:rPr lang="ru-RU" sz="3600" b="1" dirty="0" smtClean="0">
                <a:solidFill>
                  <a:srgbClr val="FFFF00"/>
                </a:solidFill>
              </a:rPr>
              <a:t>поведения у детей </a:t>
            </a:r>
            <a:r>
              <a:rPr lang="ru-RU" sz="3600" b="1" dirty="0" smtClean="0">
                <a:solidFill>
                  <a:srgbClr val="FFFF00"/>
                </a:solidFill>
              </a:rPr>
              <a:t>на дорогах и улицах 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ЗАДАЧИ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осуществить оценку развивающей предметно-пространственной среды группы по правилам дорожного движения 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совершенствовать РППС группы и использовать для проведения организованной образовательной и совместной деятельности детей и взрослых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способствовать накоплению знаний воспитанников о правилах дорожного движения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ОСНОВНЫЕ НАПРАВЛЕНИЯ ДЕЯТЕЛЬНОСТИ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 Изучение нормативных документов и методических источников по данной теме 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 Оценка РППС группы по теме «Правила дорожного движения», её совершенствование; взаимодействие с родителями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 Использование РППС в организованной образовательной и свободной деятельности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НОРМАТИВНЫЕ ДОКУМЕНТЫ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Наташа\Pictures\2021-02-12 001\IMG_20210212_142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МЕТОДИЧЕСКАЯ ЛИТЕРАТУРА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Наташа\Pictures\2021-02-12 001\IMG_20210212_142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МЕТОДИЧЕСКАЯ ЛИТЕРАТУРА</a:t>
            </a:r>
            <a:endParaRPr lang="ru-RU" sz="3600" dirty="0"/>
          </a:p>
        </p:txBody>
      </p:sp>
      <p:pic>
        <p:nvPicPr>
          <p:cNvPr id="2050" name="Picture 2" descr="F:\фото уголок ПДД\IMG_20210205_18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КРИТЕРИИ ОЦЕНКИ РППС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Рациональность, доступность, расположения материалов уголка для детей в группе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Современность, актуальность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Соответствие содержания уголка возрастным особенностям детей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Эстетичность в оформлении материалов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Наличие наглядно-методического материала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934</TotalTime>
  <Words>441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«Формирование основ безопасного поведения на дорогах у детей среднего возраста через создание развивающей предметно-пространственной среды» </vt:lpstr>
      <vt:lpstr>АКТУАЛЬНОСТЬ</vt:lpstr>
      <vt:lpstr>ЦЕЛЬ</vt:lpstr>
      <vt:lpstr>ЗАДАЧИ</vt:lpstr>
      <vt:lpstr>ОСНОВНЫЕ НАПРАВЛЕНИЯ ДЕЯТЕЛЬНОСТИ</vt:lpstr>
      <vt:lpstr>НОРМАТИВНЫЕ ДОКУМЕНТЫ</vt:lpstr>
      <vt:lpstr>МЕТОДИЧЕСКАЯ ЛИТЕРАТУРА</vt:lpstr>
      <vt:lpstr>МЕТОДИЧЕСКАЯ ЛИТЕРАТУРА</vt:lpstr>
      <vt:lpstr>КРИТЕРИИ ОЦЕНКИ РППС</vt:lpstr>
      <vt:lpstr>КРИТЕРИИ ОЦЕНКИ РППС</vt:lpstr>
      <vt:lpstr>УГОЛОК ПДД в СРЕДНЕЙ ГРУППЕ №8 «МОТЫЛЕК»</vt:lpstr>
      <vt:lpstr>СОВМЕСТНАЯ ДЕЯТЕЛЬНОСТЬ С РОДИТЕЛЯМИ</vt:lpstr>
      <vt:lpstr>СОВМЕСТНАЯ ДЕЯТЕЛЬНОСТЬ С РОДИТЕЛЯМИ</vt:lpstr>
      <vt:lpstr>СОВМЕСТНАЯ ДЕЯТЕЛЬНОСТЬ С РОДИТЕЛЯМИ</vt:lpstr>
      <vt:lpstr>ДИДАКТИЧЕСКИЕ ИГРЫ</vt:lpstr>
      <vt:lpstr>РАСКРАСКИ И ИЛЛЮСТРАЦИИ</vt:lpstr>
      <vt:lpstr>ДОРОЖНЫЕ ЗНАКИ</vt:lpstr>
      <vt:lpstr>ДОРОЖНЫЕ ЗНАКИ</vt:lpstr>
      <vt:lpstr>МОДЕЛИ И МАКЕТЫ</vt:lpstr>
      <vt:lpstr>МОДЕЛИ И МАКЕТЫ</vt:lpstr>
      <vt:lpstr>ООД « ПУТЕШЕСТВИЕ НА АВТОБУСЕ»</vt:lpstr>
      <vt:lpstr>ООД «ПУТЕШЕСТВИЕ НА АВТОБУСЕ»</vt:lpstr>
      <vt:lpstr> АППЛИКАЦИЯ «СВЕТОФОР»</vt:lpstr>
      <vt:lpstr>САМОСТОЯТЕЛЬНАЯ ИГРОВАЯ ДЕЯТЕЛЬНОСТЬ ДЕТЕЙ</vt:lpstr>
      <vt:lpstr>САМОСТОЯТЕЛЬНАЯ ИГРОВАЯ ДЕЯТЕЛЬНОСТЬ ДЕТЕЙ</vt:lpstr>
      <vt:lpstr>САМОСТОЯТЕЛЬНАЯ ИГРОВАЯ ДЕЯТЕЛЬНОСТЬ ДЕТЕЙ</vt:lpstr>
      <vt:lpstr>САМОСТОЯТЕЛЬНАЯ ИГРОВАЯ ДЕЯТЕЛЬНОСТЬ ДЕТЕЙ</vt:lpstr>
      <vt:lpstr>РЕЗУЛЬТАТ ДЕЯТЕЛЬНОСТИ</vt:lpstr>
      <vt:lpstr>ПЕРСПЕКТИВЫ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svetlana</cp:lastModifiedBy>
  <cp:revision>101</cp:revision>
  <dcterms:created xsi:type="dcterms:W3CDTF">2021-02-07T14:00:30Z</dcterms:created>
  <dcterms:modified xsi:type="dcterms:W3CDTF">2021-02-15T08:16:32Z</dcterms:modified>
</cp:coreProperties>
</file>