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7" r:id="rId3"/>
    <p:sldId id="296" r:id="rId4"/>
    <p:sldId id="311" r:id="rId5"/>
    <p:sldId id="312" r:id="rId6"/>
    <p:sldId id="308" r:id="rId7"/>
    <p:sldId id="304" r:id="rId8"/>
    <p:sldId id="310" r:id="rId9"/>
    <p:sldId id="302" r:id="rId10"/>
    <p:sldId id="303" r:id="rId11"/>
    <p:sldId id="305" r:id="rId12"/>
    <p:sldId id="315" r:id="rId13"/>
    <p:sldId id="306" r:id="rId14"/>
    <p:sldId id="314" r:id="rId15"/>
    <p:sldId id="313" r:id="rId16"/>
    <p:sldId id="30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E3A6BD5-1955-4311-80AC-B49FD7447A39}">
          <p14:sldIdLst>
            <p14:sldId id="295"/>
            <p14:sldId id="267"/>
            <p14:sldId id="296"/>
            <p14:sldId id="311"/>
            <p14:sldId id="308"/>
            <p14:sldId id="304"/>
            <p14:sldId id="310"/>
            <p14:sldId id="302"/>
            <p14:sldId id="303"/>
            <p14:sldId id="305"/>
            <p14:sldId id="306"/>
            <p14:sldId id="307"/>
            <p14:sldId id="309"/>
          </p14:sldIdLst>
        </p14:section>
        <p14:section name="Раздел без заголовка" id="{FFA9C14D-7DF7-4160-9B06-23C8D29A0BF8}">
          <p14:sldIdLst/>
        </p14:section>
        <p14:section name="Раздел без заголовка" id="{808B9D47-72E1-4526-BEE8-A09942DC01F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81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87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35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56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55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15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95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7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80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25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B11E-0C98-4D58-AE9E-88DB2FEEE8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D88-93F3-4392-AB89-93F159D36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45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728"/>
            <a:ext cx="8640960" cy="450059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профессиональных задач современного урока в условиях информационно- образовательной среды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ты выбрала профессию учителя, готовься учиться всю жизнь»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143512"/>
            <a:ext cx="6286544" cy="150019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Тимкина Юлия Викторовна, учитель начальных классов МКОУ гимназии г. Слободского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31143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61"/>
            <a:ext cx="8229600" cy="9361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620686"/>
            <a:ext cx="8712968" cy="623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1.Выбираем форму «облака» (образ героя).</a:t>
            </a:r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Красным фломастером, печатными буквами записываем в «облаке» слова ( главное, что любил герой)</a:t>
            </a:r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Другим цветом записываем </a:t>
            </a:r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черты характера героя.</a:t>
            </a:r>
          </a:p>
        </p:txBody>
      </p:sp>
    </p:spTree>
    <p:extLst>
      <p:ext uri="{BB962C8B-B14F-4D97-AF65-F5344CB8AC3E}">
        <p14:creationId xmlns:p14="http://schemas.microsoft.com/office/powerpoint/2010/main" xmlns="" val="30056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61"/>
            <a:ext cx="8229600" cy="936104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0015-017-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754" y="58316"/>
            <a:ext cx="8988491" cy="6741368"/>
          </a:xfrm>
        </p:spPr>
      </p:pic>
    </p:spTree>
    <p:extLst>
      <p:ext uri="{BB962C8B-B14F-4D97-AF65-F5344CB8AC3E}">
        <p14:creationId xmlns:p14="http://schemas.microsoft.com/office/powerpoint/2010/main" xmlns="" val="30056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61"/>
            <a:ext cx="8229600" cy="936104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48" t="16731" r="51184" b="50123"/>
          <a:stretch>
            <a:fillRect/>
          </a:stretch>
        </p:blipFill>
        <p:spPr>
          <a:xfrm>
            <a:off x="357158" y="3643314"/>
            <a:ext cx="45108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3" cstate="print"/>
          <a:srcRect l="11719" t="3124" r="3905" b="83334"/>
          <a:stretch>
            <a:fillRect/>
          </a:stretch>
        </p:blipFill>
        <p:spPr>
          <a:xfrm>
            <a:off x="714348" y="214290"/>
            <a:ext cx="7715304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10.jpg"/>
          <p:cNvPicPr>
            <a:picLocks noChangeAspect="1"/>
          </p:cNvPicPr>
          <p:nvPr/>
        </p:nvPicPr>
        <p:blipFill>
          <a:blip r:embed="rId4" cstate="print"/>
          <a:srcRect l="13281" t="11458" r="57031" b="47916"/>
          <a:stretch>
            <a:fillRect/>
          </a:stretch>
        </p:blipFill>
        <p:spPr>
          <a:xfrm>
            <a:off x="5357818" y="1571612"/>
            <a:ext cx="27146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56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7"/>
            <a:ext cx="8229600" cy="785819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флипчарт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nteraktivnijflipchart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5900" y="1514475"/>
            <a:ext cx="8712200" cy="4900613"/>
          </a:xfrm>
        </p:spPr>
      </p:pic>
    </p:spTree>
    <p:extLst>
      <p:ext uri="{BB962C8B-B14F-4D97-AF65-F5344CB8AC3E}">
        <p14:creationId xmlns:p14="http://schemas.microsoft.com/office/powerpoint/2010/main" xmlns="" val="30056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7"/>
            <a:ext cx="8229600" cy="1714513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_092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934" b="52648"/>
          <a:stretch>
            <a:fillRect/>
          </a:stretch>
        </p:blipFill>
        <p:spPr>
          <a:xfrm>
            <a:off x="357158" y="2357430"/>
            <a:ext cx="3214710" cy="332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MARTkap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071678"/>
            <a:ext cx="2255334" cy="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55019348_2f4d9a48b8ec1db4be485b05ea8d6f9a_800.jpg"/>
          <p:cNvPicPr>
            <a:picLocks noChangeAspect="1"/>
          </p:cNvPicPr>
          <p:nvPr/>
        </p:nvPicPr>
        <p:blipFill>
          <a:blip r:embed="rId5" cstate="print"/>
          <a:srcRect l="4589" t="11914" r="4590" b="11914"/>
          <a:stretch>
            <a:fillRect/>
          </a:stretch>
        </p:blipFill>
        <p:spPr>
          <a:xfrm>
            <a:off x="3571868" y="2857496"/>
            <a:ext cx="1288632" cy="10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6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7"/>
            <a:ext cx="8229600" cy="785819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флипчарт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5596184" cy="3161140"/>
          </a:xfrm>
          <a:prstGeom prst="rect">
            <a:avLst/>
          </a:prstGeom>
        </p:spPr>
      </p:pic>
      <p:pic>
        <p:nvPicPr>
          <p:cNvPr id="11" name="Содержимое 10" descr="maxresdefaul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86116" y="3286124"/>
            <a:ext cx="5443900" cy="306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erbatim-16gb-98696-3-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857760"/>
            <a:ext cx="1547810" cy="154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56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о простом карандаше.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620688"/>
            <a:ext cx="8712968" cy="623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заточенный-карандаш-130204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214422"/>
            <a:ext cx="5715040" cy="380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17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305177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Юзефович Драгунский «Что любит Мишка».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витамины писателя.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чтения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3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71810"/>
            <a:ext cx="7486680" cy="290187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и программы: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Канва</a:t>
            </a:r>
          </a:p>
          <a:p>
            <a:pPr algn="l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SlideDog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SmartDraw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1_370.jpg"/>
          <p:cNvPicPr>
            <a:picLocks noChangeAspect="1"/>
          </p:cNvPicPr>
          <p:nvPr/>
        </p:nvPicPr>
        <p:blipFill>
          <a:blip r:embed="rId3" cstate="print"/>
          <a:srcRect l="25781" t="20833" r="17969" b="8333"/>
          <a:stretch>
            <a:fillRect/>
          </a:stretch>
        </p:blipFill>
        <p:spPr>
          <a:xfrm>
            <a:off x="357158" y="357166"/>
            <a:ext cx="272304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28.jpg"/>
          <p:cNvPicPr>
            <a:picLocks noChangeAspect="1"/>
          </p:cNvPicPr>
          <p:nvPr/>
        </p:nvPicPr>
        <p:blipFill>
          <a:blip r:embed="rId4" cstate="print"/>
          <a:srcRect l="9375" t="12500" r="7812" b="10417"/>
          <a:stretch>
            <a:fillRect/>
          </a:stretch>
        </p:blipFill>
        <p:spPr>
          <a:xfrm>
            <a:off x="3143240" y="428604"/>
            <a:ext cx="2660583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gagarin haastattelu junassa.jpg"/>
          <p:cNvPicPr>
            <a:picLocks noChangeAspect="1"/>
          </p:cNvPicPr>
          <p:nvPr/>
        </p:nvPicPr>
        <p:blipFill>
          <a:blip r:embed="rId5" cstate="print"/>
          <a:srcRect l="15691" t="14488" r="18883" b="5966"/>
          <a:stretch>
            <a:fillRect/>
          </a:stretch>
        </p:blipFill>
        <p:spPr>
          <a:xfrm>
            <a:off x="5929322" y="428604"/>
            <a:ext cx="292895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143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2860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«Живые вещи писателя» </a:t>
            </a:r>
            <a:endParaRPr lang="ru-RU" sz="4800" dirty="0"/>
          </a:p>
        </p:txBody>
      </p:sp>
      <p:pic>
        <p:nvPicPr>
          <p:cNvPr id="8" name="Рисунок 7" descr="korobka_kryshka_dno.jpg"/>
          <p:cNvPicPr>
            <a:picLocks noChangeAspect="1"/>
          </p:cNvPicPr>
          <p:nvPr/>
        </p:nvPicPr>
        <p:blipFill>
          <a:blip r:embed="rId3" cstate="print"/>
          <a:srcRect l="7291" t="20833" r="3125" b="10416"/>
          <a:stretch>
            <a:fillRect/>
          </a:stretch>
        </p:blipFill>
        <p:spPr>
          <a:xfrm>
            <a:off x="1714480" y="1500174"/>
            <a:ext cx="6143668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3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42852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«Живые вещи писателя» </a:t>
            </a:r>
            <a:endParaRPr lang="ru-RU" sz="4800" dirty="0"/>
          </a:p>
        </p:txBody>
      </p:sp>
      <p:pic>
        <p:nvPicPr>
          <p:cNvPr id="6" name="Рисунок 5" descr="aHR0cHM6Ly9jZG4xLm96b25lLnJ1L3MzL211bHRpbWVkaWEtOS82MDA3MzI5Mjg1LmpwZw==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p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214422"/>
            <a:ext cx="18431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920.jpg"/>
          <p:cNvPicPr>
            <a:picLocks noChangeAspect="1"/>
          </p:cNvPicPr>
          <p:nvPr/>
        </p:nvPicPr>
        <p:blipFill>
          <a:blip r:embed="rId5" cstate="print"/>
          <a:srcRect l="16562" t="19792" r="9662" b="1041"/>
          <a:stretch>
            <a:fillRect/>
          </a:stretch>
        </p:blipFill>
        <p:spPr>
          <a:xfrm>
            <a:off x="6858016" y="1285860"/>
            <a:ext cx="20726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isspng-balloon-red-red-balloon-5a74cca25ca4e1.4527804015176040023795.jpg"/>
          <p:cNvPicPr>
            <a:picLocks noChangeAspect="1"/>
          </p:cNvPicPr>
          <p:nvPr/>
        </p:nvPicPr>
        <p:blipFill>
          <a:blip r:embed="rId6" cstate="print"/>
          <a:srcRect l="10278" t="4167" r="10925" b="33333"/>
          <a:stretch>
            <a:fillRect/>
          </a:stretch>
        </p:blipFill>
        <p:spPr>
          <a:xfrm>
            <a:off x="4857752" y="1714488"/>
            <a:ext cx="164307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pilotka.jpg"/>
          <p:cNvPicPr>
            <a:picLocks noChangeAspect="1"/>
          </p:cNvPicPr>
          <p:nvPr/>
        </p:nvPicPr>
        <p:blipFill>
          <a:blip r:embed="rId7" cstate="print"/>
          <a:srcRect l="7070" t="2886" r="8754" b="5432"/>
          <a:stretch>
            <a:fillRect/>
          </a:stretch>
        </p:blipFill>
        <p:spPr>
          <a:xfrm>
            <a:off x="2571736" y="4214818"/>
            <a:ext cx="307580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143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620686"/>
            <a:ext cx="8712968" cy="623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«Юному человеку нужны все витамины, все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витамины…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витамины дарил нашим детям щедро и талантливо Виктор Драгунский»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 Аким</a:t>
            </a:r>
          </a:p>
        </p:txBody>
      </p:sp>
    </p:spTree>
    <p:extLst>
      <p:ext uri="{BB962C8B-B14F-4D97-AF65-F5344CB8AC3E}">
        <p14:creationId xmlns:p14="http://schemas.microsoft.com/office/powerpoint/2010/main" xmlns="" val="30056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«Сделай правильный выбор»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620688"/>
            <a:ext cx="8712968" cy="623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«Витамины»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популярная статья «Биография Я. Акима»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«Писатели – друзья»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2группа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рассказов В.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Драгунского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«Витамины в растительной пище»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популярная статья «Биография В. Драгунского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 «Человек и его здоровье»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«Интернет»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«Рассказы В. Драгунского»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00438"/>
            <a:ext cx="6843738" cy="2857520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тип взаимодействия педагога и школьника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навигатор учения в цифровой образовательной среде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28604"/>
            <a:ext cx="4345158" cy="307183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3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875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61"/>
            <a:ext cx="8229600" cy="9361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слов»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0270.jpg"/>
          <p:cNvPicPr>
            <a:picLocks noChangeAspect="1"/>
          </p:cNvPicPr>
          <p:nvPr/>
        </p:nvPicPr>
        <p:blipFill>
          <a:blip r:embed="rId3" cstate="print"/>
          <a:srcRect l="33594" t="41667" r="26562" b="37500"/>
          <a:stretch>
            <a:fillRect/>
          </a:stretch>
        </p:blipFill>
        <p:spPr>
          <a:xfrm>
            <a:off x="1619672" y="948741"/>
            <a:ext cx="6375841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IMG_085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9605" t="8079" r="17683" b="15170"/>
          <a:stretch>
            <a:fillRect/>
          </a:stretch>
        </p:blipFill>
        <p:spPr>
          <a:xfrm>
            <a:off x="3419872" y="3789040"/>
            <a:ext cx="3014076" cy="238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56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218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Решение профессиональных задач современного урока в условиях информационно- образовательной среды или «Если ты выбрала профессию учителя, готовься учиться всю жизнь» </vt:lpstr>
      <vt:lpstr>Виктор Юзефович Драгунский «Что любит Мишка». Нравственные витамины писателя.</vt:lpstr>
      <vt:lpstr>Слайд 3</vt:lpstr>
      <vt:lpstr>Слайд 4</vt:lpstr>
      <vt:lpstr>Слайд 5</vt:lpstr>
      <vt:lpstr>Слайд 6</vt:lpstr>
      <vt:lpstr>«Сделай правильный выбор»</vt:lpstr>
      <vt:lpstr>Слайд 8</vt:lpstr>
      <vt:lpstr>«Облако слов»</vt:lpstr>
      <vt:lpstr>«Облако слов»</vt:lpstr>
      <vt:lpstr>Слайд 11</vt:lpstr>
      <vt:lpstr>Слайд 12</vt:lpstr>
      <vt:lpstr>Электронный флипчарт</vt:lpstr>
      <vt:lpstr>Слайд 14</vt:lpstr>
      <vt:lpstr>Электронный флипчарт</vt:lpstr>
      <vt:lpstr>Притча о простом карандаше.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поьзователь</dc:creator>
  <cp:lastModifiedBy>Dima</cp:lastModifiedBy>
  <cp:revision>85</cp:revision>
  <dcterms:created xsi:type="dcterms:W3CDTF">2019-02-24T16:08:36Z</dcterms:created>
  <dcterms:modified xsi:type="dcterms:W3CDTF">2021-04-12T18:50:16Z</dcterms:modified>
</cp:coreProperties>
</file>